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0" r:id="rId1"/>
  </p:sldMasterIdLst>
  <p:notesMasterIdLst>
    <p:notesMasterId r:id="rId12"/>
  </p:notesMasterIdLst>
  <p:sldIdLst>
    <p:sldId id="256" r:id="rId2"/>
    <p:sldId id="258" r:id="rId3"/>
    <p:sldId id="259" r:id="rId4"/>
    <p:sldId id="260" r:id="rId5"/>
    <p:sldId id="261" r:id="rId6"/>
    <p:sldId id="265" r:id="rId7"/>
    <p:sldId id="262" r:id="rId8"/>
    <p:sldId id="264" r:id="rId9"/>
    <p:sldId id="263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007"/>
    <p:restoredTop sz="94595"/>
  </p:normalViewPr>
  <p:slideViewPr>
    <p:cSldViewPr snapToGrid="0" snapToObjects="1">
      <p:cViewPr varScale="1">
        <p:scale>
          <a:sx n="109" d="100"/>
          <a:sy n="109" d="100"/>
        </p:scale>
        <p:origin x="2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8AC6FD-6258-694E-A1D2-AFC3870413B1}" type="datetimeFigureOut">
              <a:rPr lang="en-US" smtClean="0"/>
              <a:t>1/24/18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CABB43-0357-D548-BB2A-D13A94192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389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CABB43-0357-D548-BB2A-D13A9419282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299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CABB43-0357-D548-BB2A-D13A9419282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184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1/24/18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1/24/18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1/24/18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1/24/18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7293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  <p:sldLayoutId id="2147483754" r:id="rId14"/>
    <p:sldLayoutId id="2147483755" r:id="rId15"/>
    <p:sldLayoutId id="214748375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Cynllun</a:t>
            </a:r>
            <a:r>
              <a:rPr lang="en-US" dirty="0" smtClean="0"/>
              <a:t> </a:t>
            </a:r>
            <a:r>
              <a:rPr lang="en-US" dirty="0" err="1" smtClean="0"/>
              <a:t>gwella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Cyfrwng</a:t>
            </a:r>
            <a:r>
              <a:rPr lang="en-US" dirty="0" smtClean="0"/>
              <a:t> </a:t>
            </a:r>
            <a:r>
              <a:rPr lang="en-US" dirty="0" err="1" smtClean="0"/>
              <a:t>cymraeg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6000" dirty="0" err="1" smtClean="0"/>
              <a:t>ASEINIAd</a:t>
            </a:r>
            <a:r>
              <a:rPr lang="en-US" sz="6000" dirty="0" smtClean="0"/>
              <a:t> 2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521169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5239" y="326265"/>
            <a:ext cx="8596668" cy="807076"/>
          </a:xfrm>
        </p:spPr>
        <p:txBody>
          <a:bodyPr>
            <a:normAutofit fontScale="90000"/>
          </a:bodyPr>
          <a:lstStyle/>
          <a:p>
            <a:r>
              <a:rPr lang="en-US" sz="5000" dirty="0" err="1" smtClean="0">
                <a:solidFill>
                  <a:schemeClr val="accent2"/>
                </a:solidFill>
              </a:rPr>
              <a:t>Aseiniad</a:t>
            </a:r>
            <a:r>
              <a:rPr lang="en-US" sz="5000" dirty="0" smtClean="0">
                <a:solidFill>
                  <a:schemeClr val="accent2"/>
                </a:solidFill>
              </a:rPr>
              <a:t> 2: </a:t>
            </a:r>
            <a:endParaRPr lang="en-US" sz="5000" dirty="0">
              <a:solidFill>
                <a:schemeClr val="accent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19756" y="1133341"/>
            <a:ext cx="11119714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u="sng" dirty="0" smtClean="0"/>
              <a:t>Mae 7 </a:t>
            </a:r>
            <a:r>
              <a:rPr lang="en-US" sz="3000" b="1" u="sng" dirty="0" err="1" smtClean="0"/>
              <a:t>rhan</a:t>
            </a:r>
            <a:r>
              <a:rPr lang="en-US" sz="3000" b="1" u="sng" dirty="0" smtClean="0"/>
              <a:t> </a:t>
            </a:r>
            <a:r>
              <a:rPr lang="en-US" sz="3000" b="1" u="sng" dirty="0" err="1" smtClean="0"/>
              <a:t>i’r</a:t>
            </a:r>
            <a:r>
              <a:rPr lang="en-US" sz="3000" b="1" u="sng" dirty="0" smtClean="0"/>
              <a:t> </a:t>
            </a:r>
            <a:r>
              <a:rPr lang="en-US" sz="3000" b="1" u="sng" dirty="0" err="1" smtClean="0"/>
              <a:t>aseiniad</a:t>
            </a:r>
            <a:endParaRPr lang="en-US" sz="3000" b="1" u="sng" dirty="0" smtClean="0"/>
          </a:p>
          <a:p>
            <a:endParaRPr lang="en-US" sz="3000" dirty="0"/>
          </a:p>
          <a:p>
            <a:pPr>
              <a:lnSpc>
                <a:spcPct val="150000"/>
              </a:lnSpc>
            </a:pPr>
            <a:r>
              <a:rPr lang="en-US" sz="2600" dirty="0" smtClean="0"/>
              <a:t>UNED 8: </a:t>
            </a:r>
            <a:r>
              <a:rPr lang="en-US" sz="2600" dirty="0" err="1" smtClean="0"/>
              <a:t>Datblygu</a:t>
            </a:r>
            <a:r>
              <a:rPr lang="en-US" sz="2600" dirty="0" smtClean="0"/>
              <a:t> </a:t>
            </a:r>
            <a:r>
              <a:rPr lang="en-US" sz="2600" dirty="0" err="1" smtClean="0"/>
              <a:t>sgiliau</a:t>
            </a:r>
            <a:r>
              <a:rPr lang="en-US" sz="2600" dirty="0" smtClean="0"/>
              <a:t> </a:t>
            </a:r>
            <a:r>
              <a:rPr lang="en-US" sz="2600" dirty="0" err="1" smtClean="0"/>
              <a:t>ysgrifennu</a:t>
            </a:r>
            <a:r>
              <a:rPr lang="en-US" sz="2600" dirty="0" smtClean="0"/>
              <a:t> o </a:t>
            </a:r>
            <a:r>
              <a:rPr lang="en-US" sz="2600" dirty="0" err="1" smtClean="0"/>
              <a:t>fewn</a:t>
            </a:r>
            <a:r>
              <a:rPr lang="en-US" sz="2600" dirty="0" smtClean="0"/>
              <a:t> </a:t>
            </a:r>
            <a:r>
              <a:rPr lang="en-US" sz="2600" dirty="0" err="1" smtClean="0"/>
              <a:t>eich</a:t>
            </a:r>
            <a:r>
              <a:rPr lang="en-US" sz="2600" dirty="0" smtClean="0"/>
              <a:t> </a:t>
            </a:r>
            <a:r>
              <a:rPr lang="en-US" sz="2600" dirty="0" err="1" smtClean="0"/>
              <a:t>pwnc</a:t>
            </a:r>
            <a:endParaRPr lang="en-US" sz="2600" dirty="0" smtClean="0"/>
          </a:p>
          <a:p>
            <a:pPr>
              <a:lnSpc>
                <a:spcPct val="150000"/>
              </a:lnSpc>
            </a:pPr>
            <a:r>
              <a:rPr lang="en-US" sz="2600" dirty="0" smtClean="0"/>
              <a:t>UNED 9: </a:t>
            </a:r>
            <a:r>
              <a:rPr lang="en-US" sz="2600" dirty="0" err="1" smtClean="0"/>
              <a:t>Trawsieithu</a:t>
            </a:r>
            <a:endParaRPr lang="en-US" sz="2600" dirty="0" smtClean="0"/>
          </a:p>
          <a:p>
            <a:pPr>
              <a:lnSpc>
                <a:spcPct val="150000"/>
              </a:lnSpc>
            </a:pPr>
            <a:r>
              <a:rPr lang="en-US" sz="2600" dirty="0" smtClean="0"/>
              <a:t>UNED 10: </a:t>
            </a:r>
            <a:r>
              <a:rPr lang="en-US" sz="2600" dirty="0" err="1" smtClean="0"/>
              <a:t>Gwahaniaethu</a:t>
            </a:r>
            <a:endParaRPr lang="en-US" sz="2600" dirty="0" smtClean="0"/>
          </a:p>
          <a:p>
            <a:pPr>
              <a:lnSpc>
                <a:spcPct val="150000"/>
              </a:lnSpc>
            </a:pPr>
            <a:r>
              <a:rPr lang="en-US" sz="2600" dirty="0" err="1" smtClean="0"/>
              <a:t>Tasg</a:t>
            </a:r>
            <a:r>
              <a:rPr lang="en-US" sz="2600" dirty="0" smtClean="0"/>
              <a:t>: </a:t>
            </a:r>
            <a:r>
              <a:rPr lang="en-US" sz="2600" dirty="0" err="1" smtClean="0"/>
              <a:t>Golygu</a:t>
            </a:r>
            <a:r>
              <a:rPr lang="en-US" sz="2600" dirty="0" smtClean="0"/>
              <a:t> / </a:t>
            </a:r>
            <a:r>
              <a:rPr lang="en-US" sz="2600" dirty="0" err="1" smtClean="0"/>
              <a:t>Cywiro</a:t>
            </a:r>
            <a:r>
              <a:rPr lang="en-US" sz="26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sz="2600" dirty="0" err="1" smtClean="0"/>
              <a:t>Deunydd</a:t>
            </a:r>
            <a:r>
              <a:rPr lang="en-US" sz="2600" dirty="0" smtClean="0"/>
              <a:t> </a:t>
            </a:r>
            <a:r>
              <a:rPr lang="en-US" sz="2600" dirty="0" err="1" smtClean="0"/>
              <a:t>Addysgol</a:t>
            </a:r>
            <a:r>
              <a:rPr lang="en-US" sz="2600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en-US" sz="2600" dirty="0" err="1" smtClean="0"/>
              <a:t>Llythyr</a:t>
            </a:r>
            <a:r>
              <a:rPr lang="en-US" sz="2600" dirty="0" smtClean="0"/>
              <a:t> </a:t>
            </a:r>
            <a:r>
              <a:rPr lang="en-US" sz="2600" dirty="0" err="1" smtClean="0"/>
              <a:t>cais</a:t>
            </a:r>
            <a:r>
              <a:rPr lang="en-US" sz="2600" dirty="0" smtClean="0"/>
              <a:t> am </a:t>
            </a:r>
            <a:r>
              <a:rPr lang="en-US" sz="2600" dirty="0" err="1" smtClean="0"/>
              <a:t>swydd</a:t>
            </a:r>
            <a:endParaRPr lang="en-US" sz="2600" dirty="0"/>
          </a:p>
          <a:p>
            <a:pPr>
              <a:lnSpc>
                <a:spcPct val="150000"/>
              </a:lnSpc>
            </a:pPr>
            <a:r>
              <a:rPr lang="en-US" sz="2600" dirty="0" err="1" smtClean="0"/>
              <a:t>Taflenni</a:t>
            </a:r>
            <a:r>
              <a:rPr lang="en-US" sz="2600" dirty="0" smtClean="0"/>
              <a:t> </a:t>
            </a:r>
            <a:r>
              <a:rPr lang="en-US" sz="2600" dirty="0" err="1" smtClean="0"/>
              <a:t>Hunanwerthusiad</a:t>
            </a:r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480516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5239" y="326265"/>
            <a:ext cx="8596668" cy="807076"/>
          </a:xfrm>
        </p:spPr>
        <p:txBody>
          <a:bodyPr>
            <a:normAutofit fontScale="90000"/>
          </a:bodyPr>
          <a:lstStyle/>
          <a:p>
            <a:r>
              <a:rPr lang="en-US" sz="5000" dirty="0" smtClean="0">
                <a:solidFill>
                  <a:schemeClr val="accent2"/>
                </a:solidFill>
              </a:rPr>
              <a:t>ITM a </a:t>
            </a:r>
            <a:r>
              <a:rPr lang="en-US" sz="5000" dirty="0" err="1" smtClean="0">
                <a:solidFill>
                  <a:schemeClr val="accent2"/>
                </a:solidFill>
              </a:rPr>
              <a:t>Saesneg</a:t>
            </a:r>
            <a:endParaRPr lang="en-US" sz="5000" dirty="0">
              <a:solidFill>
                <a:schemeClr val="accent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0753" y="1133341"/>
            <a:ext cx="1111971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000" dirty="0"/>
          </a:p>
          <a:p>
            <a:pPr>
              <a:lnSpc>
                <a:spcPct val="150000"/>
              </a:lnSpc>
            </a:pPr>
            <a:r>
              <a:rPr lang="en-US" sz="2600" dirty="0" smtClean="0"/>
              <a:t>UNED 8: </a:t>
            </a:r>
            <a:r>
              <a:rPr lang="en-US" sz="2600" dirty="0" err="1" smtClean="0"/>
              <a:t>Datblygu</a:t>
            </a:r>
            <a:r>
              <a:rPr lang="en-US" sz="2600" dirty="0" smtClean="0"/>
              <a:t> </a:t>
            </a:r>
            <a:r>
              <a:rPr lang="en-US" sz="2600" dirty="0" err="1" smtClean="0"/>
              <a:t>sgiliau</a:t>
            </a:r>
            <a:r>
              <a:rPr lang="en-US" sz="2600" dirty="0" smtClean="0"/>
              <a:t> </a:t>
            </a:r>
            <a:r>
              <a:rPr lang="en-US" sz="2600" dirty="0" err="1" smtClean="0"/>
              <a:t>ysgrifennu</a:t>
            </a:r>
            <a:r>
              <a:rPr lang="en-US" sz="2600" dirty="0" smtClean="0"/>
              <a:t> o </a:t>
            </a:r>
            <a:r>
              <a:rPr lang="en-US" sz="2600" dirty="0" err="1" smtClean="0"/>
              <a:t>fewn</a:t>
            </a:r>
            <a:r>
              <a:rPr lang="en-US" sz="2600" dirty="0" smtClean="0"/>
              <a:t> </a:t>
            </a:r>
            <a:r>
              <a:rPr lang="en-US" sz="2600" dirty="0" err="1" smtClean="0"/>
              <a:t>eich</a:t>
            </a:r>
            <a:r>
              <a:rPr lang="en-US" sz="2600" dirty="0" smtClean="0"/>
              <a:t> </a:t>
            </a:r>
            <a:r>
              <a:rPr lang="en-US" sz="2600" dirty="0" err="1" smtClean="0"/>
              <a:t>pwnc</a:t>
            </a:r>
            <a:endParaRPr lang="en-US" sz="2600" dirty="0" smtClean="0"/>
          </a:p>
          <a:p>
            <a:pPr>
              <a:lnSpc>
                <a:spcPct val="150000"/>
              </a:lnSpc>
            </a:pPr>
            <a:r>
              <a:rPr lang="en-US" sz="2600" dirty="0" smtClean="0"/>
              <a:t>UNED 9: </a:t>
            </a:r>
            <a:r>
              <a:rPr lang="en-US" sz="2600" dirty="0" err="1" smtClean="0"/>
              <a:t>Trawsieithu</a:t>
            </a:r>
            <a:endParaRPr lang="en-US" sz="2600" dirty="0" smtClean="0"/>
          </a:p>
          <a:p>
            <a:pPr>
              <a:lnSpc>
                <a:spcPct val="150000"/>
              </a:lnSpc>
            </a:pPr>
            <a:r>
              <a:rPr lang="en-US" sz="2600" dirty="0" smtClean="0"/>
              <a:t>UNED 10: </a:t>
            </a:r>
            <a:r>
              <a:rPr lang="en-US" sz="2600" dirty="0" err="1" smtClean="0"/>
              <a:t>Gwahaniaethu</a:t>
            </a:r>
            <a:endParaRPr lang="en-US" sz="2600" dirty="0" smtClean="0"/>
          </a:p>
          <a:p>
            <a:pPr>
              <a:lnSpc>
                <a:spcPct val="150000"/>
              </a:lnSpc>
            </a:pPr>
            <a:r>
              <a:rPr lang="en-US" sz="2600" dirty="0" err="1" smtClean="0"/>
              <a:t>Tasg</a:t>
            </a:r>
            <a:r>
              <a:rPr lang="en-US" sz="2600" dirty="0" smtClean="0"/>
              <a:t>: </a:t>
            </a:r>
            <a:r>
              <a:rPr lang="en-US" sz="2600" dirty="0" err="1" smtClean="0"/>
              <a:t>Golygu</a:t>
            </a:r>
            <a:r>
              <a:rPr lang="en-US" sz="2600" dirty="0" smtClean="0"/>
              <a:t> / </a:t>
            </a:r>
            <a:r>
              <a:rPr lang="en-US" sz="2600" dirty="0" err="1" smtClean="0"/>
              <a:t>Cywiro</a:t>
            </a:r>
            <a:r>
              <a:rPr lang="en-US" sz="26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sz="2600" dirty="0" err="1" smtClean="0"/>
              <a:t>Llythyr</a:t>
            </a:r>
            <a:r>
              <a:rPr lang="en-US" sz="2600" dirty="0" smtClean="0"/>
              <a:t> </a:t>
            </a:r>
            <a:r>
              <a:rPr lang="en-US" sz="2600" dirty="0" err="1" smtClean="0"/>
              <a:t>cais</a:t>
            </a:r>
            <a:r>
              <a:rPr lang="en-US" sz="2600" dirty="0" smtClean="0"/>
              <a:t> am </a:t>
            </a:r>
            <a:r>
              <a:rPr lang="en-US" sz="2600" dirty="0" err="1" smtClean="0"/>
              <a:t>swydd</a:t>
            </a:r>
            <a:endParaRPr lang="en-US" sz="2600" dirty="0" smtClean="0"/>
          </a:p>
          <a:p>
            <a:pPr>
              <a:lnSpc>
                <a:spcPct val="150000"/>
              </a:lnSpc>
            </a:pPr>
            <a:r>
              <a:rPr lang="en-US" sz="2600" dirty="0" smtClean="0"/>
              <a:t>*</a:t>
            </a:r>
            <a:r>
              <a:rPr lang="en-US" sz="2600" dirty="0" err="1" smtClean="0"/>
              <a:t>Gwerthusiad</a:t>
            </a:r>
            <a:r>
              <a:rPr lang="en-US" sz="2600" dirty="0" smtClean="0"/>
              <a:t> </a:t>
            </a:r>
            <a:r>
              <a:rPr lang="en-US" sz="2600" dirty="0" err="1" smtClean="0"/>
              <a:t>ysgrifenedig</a:t>
            </a:r>
            <a:r>
              <a:rPr lang="en-US" sz="2600" dirty="0" smtClean="0"/>
              <a:t> o PY2</a:t>
            </a:r>
          </a:p>
          <a:p>
            <a:pPr>
              <a:lnSpc>
                <a:spcPct val="150000"/>
              </a:lnSpc>
            </a:pPr>
            <a:r>
              <a:rPr lang="en-US" sz="2600" dirty="0" smtClean="0"/>
              <a:t>*</a:t>
            </a:r>
            <a:r>
              <a:rPr lang="en-US" sz="2600" dirty="0" err="1" smtClean="0"/>
              <a:t>Cyflwyniad</a:t>
            </a:r>
            <a:r>
              <a:rPr lang="en-US" sz="2600" dirty="0" smtClean="0"/>
              <a:t> </a:t>
            </a:r>
            <a:r>
              <a:rPr lang="en-US" sz="2600" b="1" dirty="0" err="1" smtClean="0"/>
              <a:t>gwreiddiol</a:t>
            </a:r>
            <a:r>
              <a:rPr lang="en-US" sz="2600" dirty="0" smtClean="0"/>
              <a:t> a </a:t>
            </a:r>
            <a:r>
              <a:rPr lang="en-US" sz="2600" dirty="0" err="1" smtClean="0"/>
              <a:t>fyddai’n</a:t>
            </a:r>
            <a:r>
              <a:rPr lang="en-US" sz="2600" dirty="0" smtClean="0"/>
              <a:t> </a:t>
            </a:r>
            <a:r>
              <a:rPr lang="en-US" sz="2600" dirty="0" err="1" smtClean="0"/>
              <a:t>addas</a:t>
            </a:r>
            <a:r>
              <a:rPr lang="en-US" sz="2600" dirty="0" smtClean="0"/>
              <a:t> </a:t>
            </a:r>
            <a:r>
              <a:rPr lang="en-US" sz="2600" dirty="0" err="1" smtClean="0"/>
              <a:t>ar</a:t>
            </a:r>
            <a:r>
              <a:rPr lang="en-US" sz="2600" dirty="0" smtClean="0"/>
              <a:t> </a:t>
            </a:r>
            <a:r>
              <a:rPr lang="en-US" sz="2600" dirty="0" err="1" smtClean="0"/>
              <a:t>gyfer</a:t>
            </a:r>
            <a:r>
              <a:rPr lang="en-US" sz="2600" dirty="0" smtClean="0"/>
              <a:t> </a:t>
            </a:r>
            <a:r>
              <a:rPr lang="en-US" sz="2600" i="1" dirty="0" smtClean="0"/>
              <a:t>‘</a:t>
            </a:r>
            <a:r>
              <a:rPr lang="en-US" sz="2600" i="1" dirty="0" err="1" smtClean="0"/>
              <a:t>Munud</a:t>
            </a:r>
            <a:r>
              <a:rPr lang="en-US" sz="2600" i="1" dirty="0" smtClean="0"/>
              <a:t> </a:t>
            </a:r>
            <a:r>
              <a:rPr lang="en-US" sz="2600" i="1" dirty="0" err="1" smtClean="0"/>
              <a:t>i</a:t>
            </a:r>
            <a:r>
              <a:rPr lang="en-US" sz="2600" i="1" dirty="0" smtClean="0"/>
              <a:t> </a:t>
            </a:r>
            <a:r>
              <a:rPr lang="en-US" sz="2600" i="1" dirty="0" err="1" smtClean="0"/>
              <a:t>feddwl</a:t>
            </a:r>
            <a:r>
              <a:rPr lang="en-US" sz="2600" i="1" dirty="0" smtClean="0"/>
              <a:t>’</a:t>
            </a:r>
            <a:r>
              <a:rPr lang="en-US" sz="2600" dirty="0" smtClean="0"/>
              <a:t> </a:t>
            </a:r>
            <a:r>
              <a:rPr lang="en-US" sz="2600" dirty="0" err="1" smtClean="0"/>
              <a:t>yn</a:t>
            </a:r>
            <a:r>
              <a:rPr lang="en-US" sz="2600" dirty="0" smtClean="0"/>
              <a:t> </a:t>
            </a:r>
            <a:r>
              <a:rPr lang="en-US" sz="2600" dirty="0" err="1" smtClean="0"/>
              <a:t>ystod</a:t>
            </a:r>
            <a:r>
              <a:rPr lang="en-US" sz="2600" dirty="0" smtClean="0"/>
              <a:t> </a:t>
            </a:r>
            <a:r>
              <a:rPr lang="en-US" sz="2600" dirty="0" err="1" smtClean="0"/>
              <a:t>cyfnod</a:t>
            </a:r>
            <a:r>
              <a:rPr lang="en-US" sz="2600" dirty="0" smtClean="0"/>
              <a:t> </a:t>
            </a:r>
            <a:r>
              <a:rPr lang="en-US" sz="2600" dirty="0" err="1" smtClean="0"/>
              <a:t>cofrestru</a:t>
            </a:r>
            <a:r>
              <a:rPr lang="en-US" sz="2600" dirty="0" smtClean="0"/>
              <a:t> </a:t>
            </a:r>
            <a:r>
              <a:rPr lang="en-US" sz="2600" dirty="0" err="1" smtClean="0"/>
              <a:t>boreol</a:t>
            </a:r>
            <a:r>
              <a:rPr lang="en-US" sz="2600" dirty="0" smtClean="0"/>
              <a:t> Bl.7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291874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UNED 8 </a:t>
            </a:r>
            <a:r>
              <a:rPr lang="en-US" dirty="0" err="1" smtClean="0"/>
              <a:t>Datblygu</a:t>
            </a:r>
            <a:r>
              <a:rPr lang="en-US" dirty="0" smtClean="0"/>
              <a:t> </a:t>
            </a:r>
            <a:r>
              <a:rPr lang="en-US" dirty="0" err="1" smtClean="0"/>
              <a:t>sgiliau</a:t>
            </a:r>
            <a:r>
              <a:rPr lang="en-US" dirty="0" smtClean="0"/>
              <a:t> </a:t>
            </a:r>
            <a:r>
              <a:rPr lang="en-US" dirty="0" err="1" smtClean="0"/>
              <a:t>ysgrifennu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6143" y="1937695"/>
            <a:ext cx="11119714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err="1" smtClean="0"/>
              <a:t>Dewiswch</a:t>
            </a:r>
            <a:r>
              <a:rPr lang="en-US" sz="3500" dirty="0" smtClean="0"/>
              <a:t> </a:t>
            </a:r>
            <a:r>
              <a:rPr lang="en-US" sz="3500" dirty="0" err="1" smtClean="0"/>
              <a:t>unrhyw</a:t>
            </a:r>
            <a:r>
              <a:rPr lang="en-US" sz="3500" dirty="0" smtClean="0"/>
              <a:t> </a:t>
            </a:r>
            <a:r>
              <a:rPr lang="en-US" sz="3500" dirty="0" err="1" smtClean="0"/>
              <a:t>ffurf</a:t>
            </a:r>
            <a:r>
              <a:rPr lang="en-US" sz="3500" dirty="0" smtClean="0"/>
              <a:t> </a:t>
            </a:r>
            <a:r>
              <a:rPr lang="en-US" sz="3500" dirty="0" err="1" smtClean="0"/>
              <a:t>ysgrifenedig</a:t>
            </a:r>
            <a:r>
              <a:rPr lang="en-US" sz="3500" dirty="0" smtClean="0"/>
              <a:t> 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500" dirty="0"/>
              <a:t> </a:t>
            </a:r>
            <a:r>
              <a:rPr lang="en-US" sz="3500" dirty="0" err="1" smtClean="0"/>
              <a:t>Nodwch</a:t>
            </a:r>
            <a:r>
              <a:rPr lang="en-US" sz="3500" dirty="0" smtClean="0"/>
              <a:t> y </a:t>
            </a:r>
            <a:r>
              <a:rPr lang="en-US" sz="3500" dirty="0" err="1" smtClean="0"/>
              <a:t>dasg</a:t>
            </a:r>
            <a:r>
              <a:rPr lang="en-US" sz="3500" dirty="0" smtClean="0"/>
              <a:t>, </a:t>
            </a:r>
            <a:r>
              <a:rPr lang="en-US" sz="3500" dirty="0" err="1" smtClean="0"/>
              <a:t>ystod</a:t>
            </a:r>
            <a:r>
              <a:rPr lang="en-US" sz="3500" dirty="0" smtClean="0"/>
              <a:t> </a:t>
            </a:r>
            <a:r>
              <a:rPr lang="en-US" sz="3500" dirty="0" err="1" smtClean="0"/>
              <a:t>gallu</a:t>
            </a:r>
            <a:r>
              <a:rPr lang="en-US" sz="3500" dirty="0" smtClean="0"/>
              <a:t> ac </a:t>
            </a:r>
            <a:r>
              <a:rPr lang="en-US" sz="3500" dirty="0" err="1" smtClean="0"/>
              <a:t>oed</a:t>
            </a:r>
            <a:r>
              <a:rPr lang="en-US" sz="3500" dirty="0" smtClean="0"/>
              <a:t> y </a:t>
            </a:r>
            <a:r>
              <a:rPr lang="en-US" sz="3500" dirty="0" err="1" smtClean="0"/>
              <a:t>dosbarth</a:t>
            </a:r>
            <a:r>
              <a:rPr lang="en-US" sz="3500" dirty="0" smtClean="0"/>
              <a:t>.  </a:t>
            </a:r>
            <a:r>
              <a:rPr lang="en-US" sz="3500" dirty="0" err="1" smtClean="0"/>
              <a:t>Lluniwch</a:t>
            </a:r>
            <a:r>
              <a:rPr lang="en-US" sz="3500" dirty="0" smtClean="0"/>
              <a:t> </a:t>
            </a:r>
            <a:r>
              <a:rPr lang="en-US" sz="3500" dirty="0" err="1" smtClean="0"/>
              <a:t>fodel</a:t>
            </a:r>
            <a:r>
              <a:rPr lang="en-US" sz="3500" dirty="0" smtClean="0"/>
              <a:t> </a:t>
            </a:r>
            <a:r>
              <a:rPr lang="en-US" sz="3500" dirty="0" err="1" smtClean="0"/>
              <a:t>o’r</a:t>
            </a:r>
            <a:r>
              <a:rPr lang="en-US" sz="3500" dirty="0" smtClean="0"/>
              <a:t> </a:t>
            </a:r>
            <a:r>
              <a:rPr lang="en-US" sz="3500" dirty="0" err="1" smtClean="0"/>
              <a:t>ffurf</a:t>
            </a:r>
            <a:r>
              <a:rPr lang="en-US" sz="35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500" dirty="0" err="1" smtClean="0"/>
              <a:t>Lluniwch</a:t>
            </a:r>
            <a:r>
              <a:rPr lang="en-US" sz="3500" dirty="0" smtClean="0"/>
              <a:t> </a:t>
            </a:r>
            <a:r>
              <a:rPr lang="en-US" sz="3500" dirty="0" err="1" smtClean="0"/>
              <a:t>daflen</a:t>
            </a:r>
            <a:r>
              <a:rPr lang="en-US" sz="3500" dirty="0" smtClean="0"/>
              <a:t> </a:t>
            </a:r>
            <a:r>
              <a:rPr lang="en-US" sz="3500" dirty="0" err="1" smtClean="0"/>
              <a:t>wirio</a:t>
            </a:r>
            <a:r>
              <a:rPr lang="en-US" sz="3500" dirty="0" smtClean="0"/>
              <a:t> </a:t>
            </a:r>
            <a:r>
              <a:rPr lang="en-US" sz="3500" dirty="0" err="1" smtClean="0"/>
              <a:t>tasg</a:t>
            </a:r>
            <a:r>
              <a:rPr lang="en-US" sz="3500" dirty="0"/>
              <a:t> </a:t>
            </a:r>
            <a:r>
              <a:rPr lang="en-US" sz="3500" dirty="0" err="1" smtClean="0"/>
              <a:t>sy’n</a:t>
            </a:r>
            <a:r>
              <a:rPr lang="en-US" sz="3500" dirty="0" smtClean="0"/>
              <a:t> </a:t>
            </a:r>
            <a:r>
              <a:rPr lang="en-US" sz="3500" dirty="0" err="1" smtClean="0"/>
              <a:t>cynorthwyo’r</a:t>
            </a:r>
            <a:r>
              <a:rPr lang="en-US" sz="3500" dirty="0" smtClean="0"/>
              <a:t> </a:t>
            </a:r>
            <a:r>
              <a:rPr lang="en-US" sz="3500" dirty="0" err="1" smtClean="0"/>
              <a:t>disgyblion</a:t>
            </a:r>
            <a:r>
              <a:rPr lang="en-US" sz="3500" dirty="0" smtClean="0"/>
              <a:t>.  </a:t>
            </a:r>
            <a:r>
              <a:rPr lang="en-US" sz="3500" dirty="0" err="1" smtClean="0"/>
              <a:t>Dylech</a:t>
            </a:r>
            <a:r>
              <a:rPr lang="en-US" sz="3500" dirty="0" smtClean="0"/>
              <a:t> </a:t>
            </a:r>
            <a:r>
              <a:rPr lang="en-US" sz="3500" dirty="0" err="1" smtClean="0"/>
              <a:t>ystyried</a:t>
            </a:r>
            <a:r>
              <a:rPr lang="en-US" sz="3500" dirty="0" smtClean="0"/>
              <a:t> y </a:t>
            </a:r>
            <a:r>
              <a:rPr lang="en-US" sz="3500" dirty="0" err="1" smtClean="0"/>
              <a:t>cynnwys</a:t>
            </a:r>
            <a:r>
              <a:rPr lang="en-US" sz="3500" dirty="0"/>
              <a:t> </a:t>
            </a:r>
            <a:r>
              <a:rPr lang="en-US" sz="3500" dirty="0" err="1" smtClean="0"/>
              <a:t>a’r</a:t>
            </a:r>
            <a:r>
              <a:rPr lang="en-US" sz="3500" dirty="0" smtClean="0"/>
              <a:t> </a:t>
            </a:r>
            <a:r>
              <a:rPr lang="en-US" sz="3500" dirty="0" err="1" smtClean="0"/>
              <a:t>iaith</a:t>
            </a:r>
            <a:r>
              <a:rPr lang="en-US" sz="3500" dirty="0" smtClean="0"/>
              <a:t> / </a:t>
            </a:r>
            <a:r>
              <a:rPr lang="en-US" sz="3500" dirty="0" err="1" smtClean="0"/>
              <a:t>nodweddion</a:t>
            </a:r>
            <a:r>
              <a:rPr lang="en-US" sz="3500" dirty="0" smtClean="0"/>
              <a:t> y </a:t>
            </a:r>
            <a:r>
              <a:rPr lang="en-US" sz="3500" dirty="0" err="1" smtClean="0"/>
              <a:t>ffurf</a:t>
            </a:r>
            <a:r>
              <a:rPr lang="en-US" sz="35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500" dirty="0" err="1" smtClean="0"/>
              <a:t>Lluniwch</a:t>
            </a:r>
            <a:r>
              <a:rPr lang="en-US" sz="3500" dirty="0" smtClean="0"/>
              <a:t> </a:t>
            </a:r>
            <a:r>
              <a:rPr lang="en-US" sz="3500" dirty="0" err="1" smtClean="0"/>
              <a:t>daflen</a:t>
            </a:r>
            <a:r>
              <a:rPr lang="en-US" sz="3500" dirty="0" smtClean="0"/>
              <a:t> </a:t>
            </a:r>
            <a:r>
              <a:rPr lang="en-US" sz="3500" dirty="0" err="1" smtClean="0"/>
              <a:t>hunanarfarnu</a:t>
            </a:r>
            <a:r>
              <a:rPr lang="en-US" sz="3500" dirty="0" smtClean="0"/>
              <a:t> </a:t>
            </a:r>
            <a:r>
              <a:rPr lang="en-US" sz="3500" dirty="0" err="1" smtClean="0"/>
              <a:t>yn</a:t>
            </a:r>
            <a:r>
              <a:rPr lang="en-US" sz="3500" dirty="0" smtClean="0"/>
              <a:t> </a:t>
            </a:r>
            <a:r>
              <a:rPr lang="en-US" sz="3500" dirty="0" err="1" smtClean="0"/>
              <a:t>seiliedig</a:t>
            </a:r>
            <a:r>
              <a:rPr lang="en-US" sz="3500" dirty="0" smtClean="0"/>
              <a:t> </a:t>
            </a:r>
            <a:r>
              <a:rPr lang="en-US" sz="3500" dirty="0" err="1" smtClean="0"/>
              <a:t>ar</a:t>
            </a:r>
            <a:r>
              <a:rPr lang="en-US" sz="3500" dirty="0" smtClean="0"/>
              <a:t> y </a:t>
            </a:r>
            <a:r>
              <a:rPr lang="en-US" sz="3500" dirty="0" err="1" smtClean="0"/>
              <a:t>dasg</a:t>
            </a:r>
            <a:r>
              <a:rPr lang="en-US" sz="3500" dirty="0" smtClean="0"/>
              <a:t> / </a:t>
            </a:r>
            <a:r>
              <a:rPr lang="en-US" sz="3500" dirty="0" err="1" smtClean="0"/>
              <a:t>uned</a:t>
            </a:r>
            <a:r>
              <a:rPr lang="en-US" sz="3500" dirty="0" smtClean="0"/>
              <a:t> o </a:t>
            </a:r>
            <a:r>
              <a:rPr lang="en-US" sz="3500" dirty="0" err="1" smtClean="0"/>
              <a:t>waith</a:t>
            </a:r>
            <a:r>
              <a:rPr lang="en-US" sz="35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91117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UNED 9: </a:t>
            </a:r>
            <a:r>
              <a:rPr lang="en-US" dirty="0" err="1" smtClean="0"/>
              <a:t>Trawsieithu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6143" y="1906699"/>
            <a:ext cx="1111971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500" dirty="0" smtClean="0"/>
          </a:p>
          <a:p>
            <a:r>
              <a:rPr lang="en-US" sz="3500" dirty="0" err="1" smtClean="0"/>
              <a:t>Trawsieithu</a:t>
            </a:r>
            <a:r>
              <a:rPr lang="en-US" sz="3500" dirty="0" smtClean="0"/>
              <a:t> darn </a:t>
            </a:r>
            <a:r>
              <a:rPr lang="en-US" sz="3500" dirty="0" err="1" smtClean="0"/>
              <a:t>gosod</a:t>
            </a:r>
            <a:r>
              <a:rPr lang="en-US" sz="35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7959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Llythyr</a:t>
            </a:r>
            <a:r>
              <a:rPr lang="en-US" dirty="0" smtClean="0"/>
              <a:t> </a:t>
            </a:r>
            <a:r>
              <a:rPr lang="en-US" dirty="0" err="1" smtClean="0"/>
              <a:t>cais</a:t>
            </a:r>
            <a:r>
              <a:rPr lang="en-US" dirty="0" smtClean="0"/>
              <a:t> am </a:t>
            </a:r>
            <a:r>
              <a:rPr lang="en-US" dirty="0" err="1" smtClean="0"/>
              <a:t>swydd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6143" y="2611463"/>
            <a:ext cx="1111971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err="1" smtClean="0"/>
              <a:t>Ysgrifennwch</a:t>
            </a:r>
            <a:r>
              <a:rPr lang="en-US" sz="3500" dirty="0" smtClean="0"/>
              <a:t> </a:t>
            </a:r>
            <a:r>
              <a:rPr lang="en-US" sz="3500" dirty="0" err="1" smtClean="0"/>
              <a:t>lythyr</a:t>
            </a:r>
            <a:r>
              <a:rPr lang="en-US" sz="3500" dirty="0" smtClean="0"/>
              <a:t> </a:t>
            </a:r>
            <a:r>
              <a:rPr lang="en-US" sz="3500" dirty="0" err="1" smtClean="0"/>
              <a:t>cais</a:t>
            </a:r>
            <a:r>
              <a:rPr lang="en-US" sz="3500" dirty="0" smtClean="0"/>
              <a:t> am </a:t>
            </a:r>
            <a:r>
              <a:rPr lang="en-US" sz="3500" dirty="0" err="1" smtClean="0"/>
              <a:t>swydd</a:t>
            </a:r>
            <a:r>
              <a:rPr lang="en-US" sz="35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234819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uned</a:t>
            </a:r>
            <a:r>
              <a:rPr lang="en-US" dirty="0" smtClean="0"/>
              <a:t> 10: </a:t>
            </a:r>
            <a:r>
              <a:rPr lang="en-US" dirty="0" err="1" smtClean="0"/>
              <a:t>Gwahaniaethu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36143" y="1937695"/>
            <a:ext cx="1111971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err="1" smtClean="0"/>
              <a:t>Meddyliwch</a:t>
            </a:r>
            <a:r>
              <a:rPr lang="en-US" sz="3500" dirty="0" smtClean="0"/>
              <a:t> am </a:t>
            </a:r>
            <a:r>
              <a:rPr lang="en-US" sz="3500" dirty="0" err="1" smtClean="0"/>
              <a:t>gynllun</a:t>
            </a:r>
            <a:r>
              <a:rPr lang="en-US" sz="3500" dirty="0" smtClean="0"/>
              <a:t> </a:t>
            </a:r>
            <a:r>
              <a:rPr lang="en-US" sz="3500" dirty="0" err="1" smtClean="0"/>
              <a:t>gwers</a:t>
            </a:r>
            <a:r>
              <a:rPr lang="en-US" sz="3500" dirty="0" smtClean="0"/>
              <a:t> a </a:t>
            </a:r>
            <a:r>
              <a:rPr lang="en-US" sz="3500" dirty="0" err="1" smtClean="0"/>
              <a:t>thasg</a:t>
            </a:r>
            <a:r>
              <a:rPr lang="en-US" sz="3500" dirty="0" smtClean="0"/>
              <a:t> </a:t>
            </a:r>
            <a:r>
              <a:rPr lang="en-US" sz="3500" dirty="0" err="1" smtClean="0"/>
              <a:t>benodol</a:t>
            </a:r>
            <a:r>
              <a:rPr lang="en-US" sz="3500" dirty="0" smtClean="0"/>
              <a:t> </a:t>
            </a:r>
            <a:r>
              <a:rPr lang="en-US" sz="3500" dirty="0" err="1" smtClean="0"/>
              <a:t>sy’n</a:t>
            </a:r>
            <a:r>
              <a:rPr lang="en-US" sz="3500" dirty="0" smtClean="0"/>
              <a:t> </a:t>
            </a:r>
            <a:r>
              <a:rPr lang="en-US" sz="3500" dirty="0" err="1" smtClean="0"/>
              <a:t>datblygu</a:t>
            </a:r>
            <a:r>
              <a:rPr lang="en-US" sz="3500" dirty="0" smtClean="0"/>
              <a:t> </a:t>
            </a:r>
            <a:r>
              <a:rPr lang="en-US" sz="3500" dirty="0" err="1" smtClean="0"/>
              <a:t>sgiliau</a:t>
            </a:r>
            <a:r>
              <a:rPr lang="en-US" sz="3500" dirty="0" smtClean="0"/>
              <a:t> </a:t>
            </a:r>
            <a:r>
              <a:rPr lang="en-US" sz="3500" dirty="0" err="1" smtClean="0"/>
              <a:t>llythrennedd</a:t>
            </a:r>
            <a:r>
              <a:rPr lang="en-US" sz="3500" dirty="0" smtClean="0"/>
              <a:t> </a:t>
            </a:r>
            <a:r>
              <a:rPr lang="en-US" sz="3500" dirty="0" err="1" smtClean="0"/>
              <a:t>dysgwyr</a:t>
            </a:r>
            <a:r>
              <a:rPr lang="en-US" sz="3500" dirty="0" smtClean="0"/>
              <a:t> is </a:t>
            </a:r>
            <a:r>
              <a:rPr lang="en-US" sz="3500" dirty="0" err="1" smtClean="0"/>
              <a:t>eu</a:t>
            </a:r>
            <a:r>
              <a:rPr lang="en-US" sz="3500" dirty="0" smtClean="0"/>
              <a:t> </a:t>
            </a:r>
            <a:r>
              <a:rPr lang="en-US" sz="3500" dirty="0" err="1" smtClean="0"/>
              <a:t>gallu</a:t>
            </a:r>
            <a:r>
              <a:rPr lang="en-US" sz="3500" dirty="0" smtClean="0"/>
              <a:t> </a:t>
            </a:r>
            <a:r>
              <a:rPr lang="en-US" sz="3500" dirty="0" err="1" smtClean="0"/>
              <a:t>yn</a:t>
            </a:r>
            <a:r>
              <a:rPr lang="en-US" sz="3500" dirty="0" smtClean="0"/>
              <a:t> CA3 </a:t>
            </a:r>
            <a:r>
              <a:rPr lang="en-US" sz="3500" dirty="0" err="1" smtClean="0"/>
              <a:t>neu</a:t>
            </a:r>
            <a:r>
              <a:rPr lang="en-US" sz="3500" dirty="0" smtClean="0"/>
              <a:t> CA4.</a:t>
            </a:r>
            <a:endParaRPr lang="en-US" sz="3500" dirty="0"/>
          </a:p>
          <a:p>
            <a:pPr marL="514350" indent="-514350">
              <a:buFont typeface="+mj-lt"/>
              <a:buAutoNum type="arabicPeriod"/>
            </a:pPr>
            <a:r>
              <a:rPr lang="en-US" sz="3500" dirty="0" err="1" smtClean="0"/>
              <a:t>Llenwch</a:t>
            </a:r>
            <a:r>
              <a:rPr lang="en-US" sz="3500" dirty="0" smtClean="0"/>
              <a:t> y </a:t>
            </a:r>
            <a:r>
              <a:rPr lang="en-US" sz="3500" dirty="0" err="1" smtClean="0"/>
              <a:t>daflen</a:t>
            </a:r>
            <a:r>
              <a:rPr lang="en-US" sz="3500" dirty="0" smtClean="0"/>
              <a:t> </a:t>
            </a:r>
            <a:r>
              <a:rPr lang="en-US" sz="3500" dirty="0" err="1" smtClean="0"/>
              <a:t>gyda</a:t>
            </a:r>
            <a:r>
              <a:rPr lang="en-US" sz="3500" dirty="0" smtClean="0"/>
              <a:t> </a:t>
            </a:r>
            <a:r>
              <a:rPr lang="en-US" sz="3500" dirty="0" err="1" smtClean="0"/>
              <a:t>deilliannau</a:t>
            </a:r>
            <a:r>
              <a:rPr lang="en-US" sz="3500" dirty="0" smtClean="0"/>
              <a:t> </a:t>
            </a:r>
            <a:r>
              <a:rPr lang="en-US" sz="3500" dirty="0" err="1" smtClean="0"/>
              <a:t>dysgu’r</a:t>
            </a:r>
            <a:r>
              <a:rPr lang="en-US" sz="3500" dirty="0" smtClean="0"/>
              <a:t> </a:t>
            </a:r>
            <a:r>
              <a:rPr lang="en-US" sz="3500" dirty="0" err="1" smtClean="0"/>
              <a:t>wers</a:t>
            </a:r>
            <a:r>
              <a:rPr lang="en-US" sz="35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500" dirty="0" err="1" smtClean="0"/>
              <a:t>Dylech</a:t>
            </a:r>
            <a:r>
              <a:rPr lang="en-US" sz="3500" dirty="0" smtClean="0"/>
              <a:t> </a:t>
            </a:r>
            <a:r>
              <a:rPr lang="en-US" sz="3500" dirty="0" err="1" smtClean="0"/>
              <a:t>gynnwys</a:t>
            </a:r>
            <a:r>
              <a:rPr lang="en-US" sz="3500" dirty="0" smtClean="0"/>
              <a:t> </a:t>
            </a:r>
            <a:r>
              <a:rPr lang="en-US" sz="3500" dirty="0" err="1" smtClean="0"/>
              <a:t>unrhyw</a:t>
            </a:r>
            <a:r>
              <a:rPr lang="en-US" sz="3500" dirty="0" smtClean="0"/>
              <a:t> 3 </a:t>
            </a:r>
            <a:r>
              <a:rPr lang="en-US" sz="3500" dirty="0" err="1" smtClean="0"/>
              <a:t>adnodd</a:t>
            </a:r>
            <a:r>
              <a:rPr lang="en-US" sz="3500" dirty="0" smtClean="0"/>
              <a:t> </a:t>
            </a:r>
            <a:r>
              <a:rPr lang="en-US" sz="3500" dirty="0" err="1" smtClean="0"/>
              <a:t>addysgu</a:t>
            </a:r>
            <a:r>
              <a:rPr lang="en-US" sz="3500" dirty="0" smtClean="0"/>
              <a:t> </a:t>
            </a:r>
            <a:r>
              <a:rPr lang="en-US" sz="3500" dirty="0" err="1" smtClean="0"/>
              <a:t>amrywiol</a:t>
            </a:r>
            <a:r>
              <a:rPr lang="en-US" sz="3500" dirty="0" smtClean="0"/>
              <a:t> </a:t>
            </a:r>
            <a:r>
              <a:rPr lang="en-US" sz="3500" dirty="0" err="1" smtClean="0"/>
              <a:t>fyddai’n</a:t>
            </a:r>
            <a:r>
              <a:rPr lang="en-US" sz="3500" dirty="0" smtClean="0"/>
              <a:t> </a:t>
            </a:r>
            <a:r>
              <a:rPr lang="en-US" sz="3500" dirty="0" err="1" smtClean="0"/>
              <a:t>addas</a:t>
            </a:r>
            <a:r>
              <a:rPr lang="en-US" sz="3500" dirty="0" smtClean="0"/>
              <a:t> </a:t>
            </a:r>
            <a:r>
              <a:rPr lang="en-US" sz="3500" dirty="0" err="1" smtClean="0"/>
              <a:t>ar</a:t>
            </a:r>
            <a:r>
              <a:rPr lang="en-US" sz="3500" dirty="0" smtClean="0"/>
              <a:t> </a:t>
            </a:r>
            <a:r>
              <a:rPr lang="en-US" sz="3500" dirty="0" err="1" smtClean="0"/>
              <a:t>gyfer</a:t>
            </a:r>
            <a:r>
              <a:rPr lang="en-US" sz="3500" dirty="0" smtClean="0"/>
              <a:t> y </a:t>
            </a:r>
            <a:r>
              <a:rPr lang="en-US" sz="3500" dirty="0" err="1" smtClean="0"/>
              <a:t>disgyblion</a:t>
            </a:r>
            <a:r>
              <a:rPr lang="en-US" sz="3500" dirty="0" smtClean="0"/>
              <a:t> </a:t>
            </a:r>
            <a:r>
              <a:rPr lang="en-US" sz="3500" dirty="0" err="1" smtClean="0"/>
              <a:t>er</a:t>
            </a:r>
            <a:r>
              <a:rPr lang="en-US" sz="3500" dirty="0" smtClean="0"/>
              <a:t> </a:t>
            </a:r>
            <a:r>
              <a:rPr lang="en-US" sz="3500" dirty="0" err="1" smtClean="0"/>
              <a:t>mwyn</a:t>
            </a:r>
            <a:r>
              <a:rPr lang="en-US" sz="3500" dirty="0" smtClean="0"/>
              <a:t> </a:t>
            </a:r>
            <a:r>
              <a:rPr lang="en-US" sz="3500" dirty="0" err="1" smtClean="0"/>
              <a:t>iddynt</a:t>
            </a:r>
            <a:r>
              <a:rPr lang="en-US" sz="3500" dirty="0" smtClean="0"/>
              <a:t> </a:t>
            </a:r>
            <a:r>
              <a:rPr lang="en-US" sz="3500" dirty="0" err="1" smtClean="0"/>
              <a:t>allu</a:t>
            </a:r>
            <a:r>
              <a:rPr lang="en-US" sz="3500" dirty="0" smtClean="0"/>
              <a:t> </a:t>
            </a:r>
            <a:r>
              <a:rPr lang="en-US" sz="3500" dirty="0" err="1" smtClean="0"/>
              <a:t>cyflawni</a:t>
            </a:r>
            <a:r>
              <a:rPr lang="en-US" sz="3500" dirty="0" smtClean="0"/>
              <a:t> </a:t>
            </a:r>
            <a:r>
              <a:rPr lang="en-US" sz="3500" dirty="0" err="1" smtClean="0"/>
              <a:t>gofynion</a:t>
            </a:r>
            <a:r>
              <a:rPr lang="en-US" sz="3500" dirty="0" smtClean="0"/>
              <a:t> y </a:t>
            </a:r>
            <a:r>
              <a:rPr lang="en-US" sz="3500" dirty="0" err="1" smtClean="0"/>
              <a:t>wers</a:t>
            </a:r>
            <a:r>
              <a:rPr lang="en-US" sz="3500" dirty="0" smtClean="0"/>
              <a:t> a </a:t>
            </a:r>
            <a:r>
              <a:rPr lang="en-US" sz="3500" dirty="0" err="1" smtClean="0"/>
              <a:t>chwblhau’r</a:t>
            </a:r>
            <a:r>
              <a:rPr lang="en-US" sz="3500" dirty="0" smtClean="0"/>
              <a:t> </a:t>
            </a:r>
            <a:r>
              <a:rPr lang="en-US" sz="3500" dirty="0" err="1" smtClean="0"/>
              <a:t>dasg</a:t>
            </a:r>
            <a:r>
              <a:rPr lang="en-US" sz="3500" dirty="0" smtClean="0"/>
              <a:t> hon.</a:t>
            </a:r>
          </a:p>
        </p:txBody>
      </p:sp>
    </p:spTree>
    <p:extLst>
      <p:ext uri="{BB962C8B-B14F-4D97-AF65-F5344CB8AC3E}">
        <p14:creationId xmlns:p14="http://schemas.microsoft.com/office/powerpoint/2010/main" val="1628778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Golygu</a:t>
            </a:r>
            <a:r>
              <a:rPr lang="en-US" dirty="0" smtClean="0"/>
              <a:t> / </a:t>
            </a:r>
            <a:r>
              <a:rPr lang="en-US" dirty="0" err="1" smtClean="0"/>
              <a:t>Cywiro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6143" y="1937695"/>
            <a:ext cx="1111971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 smtClean="0"/>
              <a:t>Darn </a:t>
            </a:r>
            <a:r>
              <a:rPr lang="en-US" sz="3500" dirty="0" err="1" smtClean="0"/>
              <a:t>gosod</a:t>
            </a:r>
            <a:r>
              <a:rPr lang="en-US" sz="3500" dirty="0" smtClean="0"/>
              <a:t>.</a:t>
            </a:r>
          </a:p>
          <a:p>
            <a:endParaRPr lang="en-US" sz="3500" dirty="0"/>
          </a:p>
          <a:p>
            <a:r>
              <a:rPr lang="en-US" sz="3500" dirty="0" err="1" smtClean="0"/>
              <a:t>Caniateir</a:t>
            </a:r>
            <a:r>
              <a:rPr lang="en-US" sz="3500" dirty="0" smtClean="0"/>
              <a:t> </a:t>
            </a:r>
            <a:r>
              <a:rPr lang="en-US" sz="3500" dirty="0" err="1" smtClean="0"/>
              <a:t>defnyddio</a:t>
            </a:r>
            <a:r>
              <a:rPr lang="en-US" sz="3500" dirty="0" smtClean="0"/>
              <a:t> </a:t>
            </a:r>
            <a:r>
              <a:rPr lang="en-US" sz="3500" dirty="0" err="1" smtClean="0"/>
              <a:t>Cysill</a:t>
            </a:r>
            <a:r>
              <a:rPr lang="en-US" sz="3500" dirty="0" smtClean="0"/>
              <a:t>.  Ni </a:t>
            </a:r>
            <a:r>
              <a:rPr lang="en-US" sz="3500" dirty="0" err="1" smtClean="0"/>
              <a:t>fydd</a:t>
            </a:r>
            <a:r>
              <a:rPr lang="en-US" sz="3500" dirty="0" smtClean="0"/>
              <a:t> </a:t>
            </a:r>
            <a:r>
              <a:rPr lang="en-US" sz="3500" dirty="0" err="1" smtClean="0"/>
              <a:t>Cysill</a:t>
            </a:r>
            <a:r>
              <a:rPr lang="en-US" sz="3500" dirty="0" smtClean="0"/>
              <a:t> </a:t>
            </a:r>
            <a:r>
              <a:rPr lang="en-US" sz="3500" dirty="0" err="1" smtClean="0"/>
              <a:t>yn</a:t>
            </a:r>
            <a:r>
              <a:rPr lang="en-US" sz="3500" dirty="0" smtClean="0"/>
              <a:t> </a:t>
            </a:r>
            <a:r>
              <a:rPr lang="en-US" sz="3500" dirty="0" err="1" smtClean="0"/>
              <a:t>adnabod</a:t>
            </a:r>
            <a:r>
              <a:rPr lang="en-US" sz="3500" dirty="0" smtClean="0"/>
              <a:t> </a:t>
            </a:r>
            <a:r>
              <a:rPr lang="en-US" sz="3500" dirty="0" err="1" smtClean="0"/>
              <a:t>pob</a:t>
            </a:r>
            <a:r>
              <a:rPr lang="en-US" sz="3500" dirty="0" smtClean="0"/>
              <a:t> </a:t>
            </a:r>
            <a:r>
              <a:rPr lang="en-US" sz="3500" dirty="0" err="1" smtClean="0"/>
              <a:t>gwall</a:t>
            </a:r>
            <a:r>
              <a:rPr lang="en-US" sz="35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2590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112295"/>
            <a:ext cx="10364451" cy="1135590"/>
          </a:xfrm>
        </p:spPr>
        <p:txBody>
          <a:bodyPr/>
          <a:lstStyle/>
          <a:p>
            <a:r>
              <a:rPr lang="en-US" dirty="0" err="1" smtClean="0"/>
              <a:t>Gwerthusiadau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36142" y="1472474"/>
            <a:ext cx="1111971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MWS: O </a:t>
            </a:r>
            <a:r>
              <a:rPr lang="en-US" sz="3600" dirty="0"/>
              <a:t>ran y </a:t>
            </a:r>
            <a:r>
              <a:rPr lang="en-US" sz="3600" dirty="0" err="1"/>
              <a:t>gwerthusiadau</a:t>
            </a:r>
            <a:r>
              <a:rPr lang="en-US" sz="3600" dirty="0"/>
              <a:t> </a:t>
            </a:r>
            <a:r>
              <a:rPr lang="en-US" sz="3600" dirty="0" err="1"/>
              <a:t>tybed</a:t>
            </a:r>
            <a:r>
              <a:rPr lang="en-US" sz="3600" dirty="0"/>
              <a:t> a </a:t>
            </a:r>
            <a:r>
              <a:rPr lang="en-US" sz="3600" dirty="0" err="1"/>
              <a:t>ellir</a:t>
            </a:r>
            <a:r>
              <a:rPr lang="en-US" sz="3600" dirty="0"/>
              <a:t> </a:t>
            </a:r>
            <a:r>
              <a:rPr lang="en-US" sz="3600" dirty="0" err="1" smtClean="0"/>
              <a:t>atgoffa’r</a:t>
            </a:r>
            <a:r>
              <a:rPr lang="en-US" sz="3600" dirty="0" smtClean="0"/>
              <a:t> </a:t>
            </a:r>
            <a:r>
              <a:rPr lang="en-US" sz="3600" dirty="0" err="1" smtClean="0"/>
              <a:t>myfyrwyr</a:t>
            </a:r>
            <a:r>
              <a:rPr lang="en-US" sz="3600" dirty="0" smtClean="0"/>
              <a:t>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werthuso'n</a:t>
            </a:r>
            <a:r>
              <a:rPr lang="en-US" sz="3600" dirty="0"/>
              <a:t> </a:t>
            </a:r>
            <a:r>
              <a:rPr lang="en-US" sz="3600" dirty="0" err="1"/>
              <a:t>feirniadol</a:t>
            </a:r>
            <a:r>
              <a:rPr lang="en-US" sz="3600" dirty="0"/>
              <a:t> o ran </a:t>
            </a:r>
            <a:r>
              <a:rPr lang="en-US" sz="3600" dirty="0" err="1"/>
              <a:t>cymhwyso</a:t>
            </a:r>
            <a:r>
              <a:rPr lang="en-US" sz="3600" dirty="0"/>
              <a:t> </a:t>
            </a:r>
            <a:r>
              <a:rPr lang="en-US" sz="3600" dirty="0" err="1"/>
              <a:t>llythrennedd</a:t>
            </a:r>
            <a:r>
              <a:rPr lang="en-US" sz="3600" dirty="0"/>
              <a:t> </a:t>
            </a:r>
            <a:r>
              <a:rPr lang="en-US" sz="3600" dirty="0" err="1"/>
              <a:t>nid</a:t>
            </a:r>
            <a:r>
              <a:rPr lang="en-US" sz="3600" dirty="0"/>
              <a:t> </a:t>
            </a:r>
            <a:r>
              <a:rPr lang="en-US" sz="3600" dirty="0" err="1"/>
              <a:t>yn</a:t>
            </a:r>
            <a:r>
              <a:rPr lang="en-US" sz="3600" dirty="0"/>
              <a:t> </a:t>
            </a:r>
            <a:r>
              <a:rPr lang="en-US" sz="3600" dirty="0" err="1"/>
              <a:t>unig</a:t>
            </a:r>
            <a:r>
              <a:rPr lang="en-US" sz="3600" dirty="0"/>
              <a:t> </a:t>
            </a:r>
            <a:r>
              <a:rPr lang="en-US" sz="3600" dirty="0" err="1"/>
              <a:t>llythrennedd</a:t>
            </a:r>
            <a:r>
              <a:rPr lang="en-US" sz="3600" dirty="0"/>
              <a:t> </a:t>
            </a:r>
            <a:r>
              <a:rPr lang="en-US" sz="3600" dirty="0" err="1"/>
              <a:t>personol</a:t>
            </a:r>
            <a:r>
              <a:rPr lang="en-US" sz="3600" dirty="0"/>
              <a:t>. </a:t>
            </a:r>
            <a:r>
              <a:rPr lang="en-US" sz="3600" dirty="0" err="1"/>
              <a:t>Roedd</a:t>
            </a:r>
            <a:r>
              <a:rPr lang="en-US" sz="3600" dirty="0"/>
              <a:t> </a:t>
            </a:r>
            <a:r>
              <a:rPr lang="en-US" sz="3600" dirty="0" err="1"/>
              <a:t>tuedd</a:t>
            </a:r>
            <a:r>
              <a:rPr lang="en-US" sz="3600" dirty="0"/>
              <a:t> </a:t>
            </a:r>
            <a:r>
              <a:rPr lang="en-US" sz="3600" dirty="0" err="1"/>
              <a:t>i'r</a:t>
            </a:r>
            <a:r>
              <a:rPr lang="en-US" sz="3600" dirty="0"/>
              <a:t> </a:t>
            </a:r>
            <a:r>
              <a:rPr lang="en-US" sz="3600" dirty="0" err="1"/>
              <a:t>rhain</a:t>
            </a:r>
            <a:r>
              <a:rPr lang="en-US" sz="3600" dirty="0"/>
              <a:t> </a:t>
            </a:r>
            <a:r>
              <a:rPr lang="en-US" sz="3600" dirty="0" err="1"/>
              <a:t>fod</a:t>
            </a:r>
            <a:r>
              <a:rPr lang="en-US" sz="3600" dirty="0"/>
              <a:t> </a:t>
            </a:r>
            <a:r>
              <a:rPr lang="en-US" sz="3600" dirty="0" err="1"/>
              <a:t>yn</a:t>
            </a:r>
            <a:r>
              <a:rPr lang="en-US" sz="3600" dirty="0"/>
              <a:t> </a:t>
            </a:r>
            <a:r>
              <a:rPr lang="en-US" sz="3600" dirty="0" err="1"/>
              <a:t>eitha</a:t>
            </a:r>
            <a:r>
              <a:rPr lang="en-US" sz="3600" dirty="0"/>
              <a:t> </a:t>
            </a:r>
            <a:r>
              <a:rPr lang="en-US" sz="3600" dirty="0" err="1" smtClean="0"/>
              <a:t>cyffredinol</a:t>
            </a:r>
            <a:r>
              <a:rPr lang="en-US" sz="3600" dirty="0" smtClean="0"/>
              <a:t>- </a:t>
            </a:r>
            <a:r>
              <a:rPr lang="en-US" sz="3600" dirty="0" err="1"/>
              <a:t>mae</a:t>
            </a:r>
            <a:r>
              <a:rPr lang="en-US" sz="3600" dirty="0"/>
              <a:t> </a:t>
            </a:r>
            <a:r>
              <a:rPr lang="en-US" sz="3600" dirty="0" err="1"/>
              <a:t>cyfle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feddwl</a:t>
            </a:r>
            <a:r>
              <a:rPr lang="en-US" sz="3600" dirty="0"/>
              <a:t> am </a:t>
            </a:r>
            <a:r>
              <a:rPr lang="en-US" sz="3600" dirty="0" err="1"/>
              <a:t>agweddau</a:t>
            </a:r>
            <a:r>
              <a:rPr lang="en-US" sz="3600" dirty="0"/>
              <a:t> o ran </a:t>
            </a:r>
            <a:r>
              <a:rPr lang="en-US" sz="3600" dirty="0" err="1"/>
              <a:t>yr</a:t>
            </a:r>
            <a:r>
              <a:rPr lang="en-US" sz="3600" dirty="0"/>
              <a:t> </a:t>
            </a:r>
            <a:r>
              <a:rPr lang="en-US" sz="3600" dirty="0" err="1"/>
              <a:t>addysgu</a:t>
            </a:r>
            <a:r>
              <a:rPr lang="en-US" sz="3600" dirty="0"/>
              <a:t> </a:t>
            </a:r>
            <a:r>
              <a:rPr lang="en-US" sz="3600" dirty="0" err="1"/>
              <a:t>sy'n</a:t>
            </a:r>
            <a:r>
              <a:rPr lang="en-US" sz="3600" dirty="0"/>
              <a:t> </a:t>
            </a:r>
            <a:r>
              <a:rPr lang="en-US" sz="3600" dirty="0" err="1"/>
              <a:t>mynd</a:t>
            </a:r>
            <a:r>
              <a:rPr lang="en-US" sz="3600" dirty="0"/>
              <a:t> </a:t>
            </a:r>
            <a:r>
              <a:rPr lang="en-US" sz="3600" dirty="0" err="1"/>
              <a:t>i</a:t>
            </a:r>
            <a:r>
              <a:rPr lang="en-US" sz="3600" dirty="0"/>
              <a:t> </a:t>
            </a:r>
            <a:r>
              <a:rPr lang="en-US" sz="3600" dirty="0" err="1"/>
              <a:t>wella'r</a:t>
            </a:r>
            <a:r>
              <a:rPr lang="en-US" sz="3600" dirty="0"/>
              <a:t> </a:t>
            </a:r>
            <a:r>
              <a:rPr lang="en-US" sz="3600" dirty="0" err="1"/>
              <a:t>dysgu</a:t>
            </a:r>
            <a:r>
              <a:rPr lang="en-US" sz="3600" dirty="0"/>
              <a:t> o ran </a:t>
            </a:r>
            <a:r>
              <a:rPr lang="en-US" sz="3600" dirty="0" err="1"/>
              <a:t>meithrin</a:t>
            </a:r>
            <a:r>
              <a:rPr lang="en-US" sz="3600" dirty="0"/>
              <a:t> </a:t>
            </a:r>
            <a:r>
              <a:rPr lang="en-US" sz="3600" dirty="0" err="1"/>
              <a:t>sgiliau</a:t>
            </a:r>
            <a:r>
              <a:rPr lang="en-US" sz="3600" dirty="0"/>
              <a:t> </a:t>
            </a:r>
            <a:r>
              <a:rPr lang="en-US" sz="3600" dirty="0" err="1"/>
              <a:t>llythrennedd</a:t>
            </a:r>
            <a:r>
              <a:rPr lang="en-US" sz="3600" dirty="0"/>
              <a:t> y </a:t>
            </a:r>
            <a:r>
              <a:rPr lang="en-US" sz="3600" dirty="0" err="1"/>
              <a:t>dysgwyr</a:t>
            </a:r>
            <a:r>
              <a:rPr lang="en-US" sz="3600" dirty="0"/>
              <a:t>. </a:t>
            </a:r>
            <a:r>
              <a:rPr lang="en-US" sz="3600" dirty="0" err="1"/>
              <a:t>Yn</a:t>
            </a:r>
            <a:r>
              <a:rPr lang="en-US" sz="3600" dirty="0"/>
              <a:t> </a:t>
            </a:r>
            <a:r>
              <a:rPr lang="en-US" sz="3600" dirty="0" err="1"/>
              <a:t>yr</a:t>
            </a:r>
            <a:r>
              <a:rPr lang="en-US" sz="3600" dirty="0"/>
              <a:t> un </a:t>
            </a:r>
            <a:r>
              <a:rPr lang="en-US" sz="3600" dirty="0" err="1"/>
              <a:t>modd</a:t>
            </a:r>
            <a:r>
              <a:rPr lang="en-US" sz="3600" dirty="0"/>
              <a:t> </a:t>
            </a:r>
            <a:r>
              <a:rPr lang="en-US" sz="3600" dirty="0" err="1"/>
              <a:t>wrth</a:t>
            </a:r>
            <a:r>
              <a:rPr lang="en-US" sz="3600" dirty="0"/>
              <a:t> </a:t>
            </a:r>
            <a:r>
              <a:rPr lang="en-US" sz="3600" dirty="0" err="1"/>
              <a:t>nodi</a:t>
            </a:r>
            <a:r>
              <a:rPr lang="en-US" sz="3600" dirty="0"/>
              <a:t> </a:t>
            </a:r>
            <a:r>
              <a:rPr lang="en-US" sz="3600" dirty="0" err="1"/>
              <a:t>cryfderau'r</a:t>
            </a:r>
            <a:r>
              <a:rPr lang="en-US" sz="3600" dirty="0"/>
              <a:t> </a:t>
            </a:r>
            <a:r>
              <a:rPr lang="en-US" sz="3600" dirty="0" err="1"/>
              <a:t>addysgu</a:t>
            </a:r>
            <a:r>
              <a:rPr lang="en-US" sz="3600" dirty="0"/>
              <a:t> </a:t>
            </a:r>
            <a:r>
              <a:rPr lang="en-US" sz="3600" dirty="0" err="1"/>
              <a:t>a'r</a:t>
            </a:r>
            <a:r>
              <a:rPr lang="en-US" sz="3600" dirty="0"/>
              <a:t> </a:t>
            </a:r>
            <a:r>
              <a:rPr lang="en-US" sz="3600" dirty="0" err="1"/>
              <a:t>dysgu</a:t>
            </a:r>
            <a:r>
              <a:rPr lang="en-US" sz="3600" dirty="0"/>
              <a:t> </a:t>
            </a:r>
            <a:r>
              <a:rPr lang="en-US" sz="3600" dirty="0" err="1"/>
              <a:t>dylid</a:t>
            </a:r>
            <a:r>
              <a:rPr lang="en-US" sz="3600" dirty="0"/>
              <a:t> </a:t>
            </a:r>
            <a:r>
              <a:rPr lang="en-US" sz="3600" dirty="0" err="1"/>
              <a:t>feddwl</a:t>
            </a:r>
            <a:r>
              <a:rPr lang="en-US" sz="3600" dirty="0"/>
              <a:t> am </a:t>
            </a:r>
            <a:r>
              <a:rPr lang="en-US" sz="3600" dirty="0" err="1"/>
              <a:t>gymhwyso</a:t>
            </a:r>
            <a:r>
              <a:rPr lang="en-US" sz="3600" dirty="0"/>
              <a:t> </a:t>
            </a:r>
            <a:r>
              <a:rPr lang="en-US" sz="3600" dirty="0" err="1"/>
              <a:t>llythrennedd</a:t>
            </a:r>
            <a:r>
              <a:rPr lang="en-US" sz="3600" dirty="0"/>
              <a:t> y </a:t>
            </a:r>
            <a:r>
              <a:rPr lang="en-US" sz="3600" dirty="0" err="1"/>
              <a:t>dysgwyr</a:t>
            </a:r>
            <a:r>
              <a:rPr lang="en-US" sz="3600" dirty="0"/>
              <a:t> </a:t>
            </a:r>
            <a:r>
              <a:rPr lang="en-US" sz="3600" dirty="0" err="1"/>
              <a:t>yn</a:t>
            </a:r>
            <a:r>
              <a:rPr lang="en-US" sz="3600" dirty="0"/>
              <a:t> </a:t>
            </a:r>
            <a:r>
              <a:rPr lang="en-US" sz="3600" dirty="0" err="1"/>
              <a:t>ogystal</a:t>
            </a:r>
            <a:r>
              <a:rPr lang="en-US" sz="3600" dirty="0"/>
              <a:t>. </a:t>
            </a:r>
            <a:endParaRPr lang="en-US" sz="3500" dirty="0" smtClean="0"/>
          </a:p>
        </p:txBody>
      </p:sp>
    </p:spTree>
    <p:extLst>
      <p:ext uri="{BB962C8B-B14F-4D97-AF65-F5344CB8AC3E}">
        <p14:creationId xmlns:p14="http://schemas.microsoft.com/office/powerpoint/2010/main" val="218070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0"/>
            <a:ext cx="10364451" cy="1596177"/>
          </a:xfrm>
        </p:spPr>
        <p:txBody>
          <a:bodyPr/>
          <a:lstStyle/>
          <a:p>
            <a:r>
              <a:rPr lang="en-US" dirty="0" err="1" smtClean="0"/>
              <a:t>Dyddiad</a:t>
            </a:r>
            <a:r>
              <a:rPr lang="en-US" dirty="0" smtClean="0"/>
              <a:t> </a:t>
            </a:r>
            <a:r>
              <a:rPr lang="en-US" dirty="0" err="1" smtClean="0"/>
              <a:t>Cyflwyno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36142" y="1376221"/>
            <a:ext cx="11119714" cy="574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err="1" smtClean="0"/>
              <a:t>Dydd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Mawrth</a:t>
            </a:r>
            <a:r>
              <a:rPr lang="en-US" sz="3500" b="1" dirty="0" smtClean="0"/>
              <a:t> </a:t>
            </a:r>
            <a:r>
              <a:rPr lang="en-US" sz="3500" b="1" dirty="0" err="1" smtClean="0"/>
              <a:t>yr</a:t>
            </a:r>
            <a:r>
              <a:rPr lang="en-US" sz="3500" b="1" dirty="0" smtClean="0"/>
              <a:t> 20fed o </a:t>
            </a:r>
            <a:r>
              <a:rPr lang="en-US" sz="3500" b="1" dirty="0" err="1" smtClean="0"/>
              <a:t>Fawrth</a:t>
            </a:r>
            <a:r>
              <a:rPr lang="en-US" sz="3500" b="1" dirty="0" smtClean="0"/>
              <a:t> </a:t>
            </a:r>
            <a:r>
              <a:rPr lang="en-US" sz="3500" b="1" dirty="0" smtClean="0"/>
              <a:t>2018. </a:t>
            </a:r>
            <a:r>
              <a:rPr lang="en-US" sz="3500" b="1" dirty="0" smtClean="0"/>
              <a:t>5yh.</a:t>
            </a:r>
          </a:p>
          <a:p>
            <a:r>
              <a:rPr lang="en-US" sz="3500" dirty="0" err="1" smtClean="0"/>
              <a:t>Rhaid</a:t>
            </a:r>
            <a:r>
              <a:rPr lang="en-US" sz="3500" dirty="0" smtClean="0"/>
              <a:t> </a:t>
            </a:r>
            <a:r>
              <a:rPr lang="en-US" sz="3500" dirty="0" err="1" smtClean="0"/>
              <a:t>cyflwyno</a:t>
            </a:r>
            <a:r>
              <a:rPr lang="en-US" sz="3500" dirty="0" smtClean="0"/>
              <a:t> </a:t>
            </a:r>
            <a:r>
              <a:rPr lang="en-US" sz="3500" dirty="0" err="1" smtClean="0"/>
              <a:t>copi</a:t>
            </a:r>
            <a:r>
              <a:rPr lang="en-US" sz="3500" dirty="0" smtClean="0"/>
              <a:t> </a:t>
            </a:r>
            <a:r>
              <a:rPr lang="en-US" sz="3500" dirty="0" err="1" smtClean="0"/>
              <a:t>caled</a:t>
            </a:r>
            <a:r>
              <a:rPr lang="en-US" sz="3500" dirty="0" smtClean="0"/>
              <a:t>.</a:t>
            </a:r>
          </a:p>
          <a:p>
            <a:endParaRPr lang="en-US" sz="3500" dirty="0" smtClean="0"/>
          </a:p>
          <a:p>
            <a:r>
              <a:rPr lang="en-US" sz="3500" dirty="0" err="1" smtClean="0"/>
              <a:t>Postiwch</a:t>
            </a:r>
            <a:r>
              <a:rPr lang="en-US" sz="3500" dirty="0" smtClean="0"/>
              <a:t> at:</a:t>
            </a:r>
            <a:endParaRPr lang="en-US" sz="3500" dirty="0"/>
          </a:p>
          <a:p>
            <a:pPr marL="2628900" lvl="6"/>
            <a:r>
              <a:rPr lang="en-US" sz="3200" dirty="0" smtClean="0"/>
              <a:t>Eleri Jenkins</a:t>
            </a:r>
          </a:p>
          <a:p>
            <a:pPr marL="2628900" lvl="6"/>
            <a:r>
              <a:rPr lang="en-US" sz="3200" dirty="0" err="1" smtClean="0"/>
              <a:t>Canolfan</a:t>
            </a:r>
            <a:r>
              <a:rPr lang="en-US" sz="3200" dirty="0" smtClean="0"/>
              <a:t> </a:t>
            </a:r>
            <a:r>
              <a:rPr lang="en-US" sz="3200" dirty="0" err="1" smtClean="0"/>
              <a:t>Peniarth</a:t>
            </a:r>
            <a:endParaRPr lang="en-US" sz="3200" dirty="0" smtClean="0"/>
          </a:p>
          <a:p>
            <a:pPr marL="2628900" lvl="6"/>
            <a:r>
              <a:rPr lang="en-US" sz="3200" dirty="0" err="1" smtClean="0"/>
              <a:t>Prifysgol</a:t>
            </a:r>
            <a:r>
              <a:rPr lang="en-US" sz="3200" dirty="0" smtClean="0"/>
              <a:t> </a:t>
            </a:r>
            <a:r>
              <a:rPr lang="en-US" sz="3200" dirty="0" err="1"/>
              <a:t>Cymru</a:t>
            </a:r>
            <a:r>
              <a:rPr lang="en-US" sz="3200" dirty="0"/>
              <a:t> y </a:t>
            </a:r>
            <a:r>
              <a:rPr lang="en-US" sz="3200" dirty="0" err="1"/>
              <a:t>Drindod</a:t>
            </a:r>
            <a:r>
              <a:rPr lang="en-US" sz="3200" dirty="0"/>
              <a:t> </a:t>
            </a:r>
            <a:r>
              <a:rPr lang="en-US" sz="3200" dirty="0" err="1"/>
              <a:t>Dewi</a:t>
            </a:r>
            <a:r>
              <a:rPr lang="en-US" sz="3200" dirty="0"/>
              <a:t> </a:t>
            </a:r>
            <a:r>
              <a:rPr lang="en-US" sz="3200" dirty="0" err="1"/>
              <a:t>Sant</a:t>
            </a:r>
            <a:endParaRPr lang="en-US" sz="3200" dirty="0"/>
          </a:p>
          <a:p>
            <a:pPr marL="2628900" lvl="6"/>
            <a:r>
              <a:rPr lang="en-US" sz="3200" dirty="0" err="1" smtClean="0"/>
              <a:t>Campws</a:t>
            </a:r>
            <a:r>
              <a:rPr lang="en-US" sz="3200" dirty="0" smtClean="0"/>
              <a:t> </a:t>
            </a:r>
            <a:r>
              <a:rPr lang="en-US" sz="3200" dirty="0" err="1" smtClean="0"/>
              <a:t>Caerfyrddin</a:t>
            </a:r>
            <a:endParaRPr lang="en-US" sz="3200" dirty="0" smtClean="0"/>
          </a:p>
          <a:p>
            <a:pPr marL="2628900" lvl="6"/>
            <a:r>
              <a:rPr lang="en-US" sz="3200" dirty="0" err="1" smtClean="0"/>
              <a:t>Caerfyrddin</a:t>
            </a:r>
            <a:endParaRPr lang="en-US" sz="3200" dirty="0" smtClean="0"/>
          </a:p>
          <a:p>
            <a:pPr marL="2628900" lvl="6"/>
            <a:r>
              <a:rPr lang="en-US" sz="3200" dirty="0" smtClean="0"/>
              <a:t>SA31 3EP</a:t>
            </a:r>
            <a:endParaRPr lang="en-US" sz="3200" dirty="0" smtClean="0"/>
          </a:p>
          <a:p>
            <a:r>
              <a:rPr lang="en-US" sz="3500" dirty="0" smtClean="0"/>
              <a:t> </a:t>
            </a:r>
            <a:endParaRPr lang="en-US" sz="3500" dirty="0" smtClean="0"/>
          </a:p>
        </p:txBody>
      </p:sp>
    </p:spTree>
    <p:extLst>
      <p:ext uri="{BB962C8B-B14F-4D97-AF65-F5344CB8AC3E}">
        <p14:creationId xmlns:p14="http://schemas.microsoft.com/office/powerpoint/2010/main" val="195783811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439</TotalTime>
  <Words>366</Words>
  <Application>Microsoft Macintosh PowerPoint</Application>
  <PresentationFormat>Widescreen</PresentationFormat>
  <Paragraphs>55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Calibri</vt:lpstr>
      <vt:lpstr>Trebuchet MS</vt:lpstr>
      <vt:lpstr>Wingdings 3</vt:lpstr>
      <vt:lpstr>Arial</vt:lpstr>
      <vt:lpstr>Facet</vt:lpstr>
      <vt:lpstr>Cynllun gwella  Cyfrwng cymraeg</vt:lpstr>
      <vt:lpstr>Aseiniad 2: </vt:lpstr>
      <vt:lpstr>ITM a Saesneg</vt:lpstr>
      <vt:lpstr>UNED 8 Datblygu sgiliau ysgrifennu</vt:lpstr>
      <vt:lpstr>UNED 9: Trawsieithu</vt:lpstr>
      <vt:lpstr>Llythyr cais am swydd</vt:lpstr>
      <vt:lpstr>uned 10: Gwahaniaethu</vt:lpstr>
      <vt:lpstr>Golygu / Cywiro</vt:lpstr>
      <vt:lpstr>Gwerthusiadau</vt:lpstr>
      <vt:lpstr>Dyddiad Cyflwyno</vt:lpstr>
    </vt:vector>
  </TitlesOfParts>
  <Company/>
  <LinksUpToDate>false</LinksUpToDate>
  <SharedDoc>false</SharedDoc>
  <HyperlinksChanged>false</HyperlinksChanged>
  <AppVersion>15.0040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Cynllun gwella  Cyfrwng cymraeg</dc:title>
  <dc:creator>Microsoft Office User</dc:creator>
  <cp:lastModifiedBy>Eleri Jenkins</cp:lastModifiedBy>
  <cp:revision>15</cp:revision>
  <dcterms:created xsi:type="dcterms:W3CDTF">2017-01-04T13:09:31Z</dcterms:created>
  <dcterms:modified xsi:type="dcterms:W3CDTF">2018-01-24T10:10:41Z</dcterms:modified>
</cp:coreProperties>
</file>