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61" r:id="rId4"/>
    <p:sldId id="262" r:id="rId5"/>
    <p:sldId id="263"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A691F5-E0A4-A632-A50B-ADEDC2AEFDBF}" v="697" dt="2026-06-12T09:48:51.426"/>
    <p1510:client id="{1485C873-804C-53E3-B54F-E8884B68F137}" v="83" dt="2026-06-13T15:49:35.923"/>
    <p1510:client id="{51EF4BAB-BF2F-0BCB-3FB7-F06AA3CA2966}" v="17" dt="2026-06-13T19:58:26.9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linos Gillett (2514259)" userId="S::2514259@student.uwtsd.ac.uk::24a503d8-8765-4b17-8180-af7bee5e106d" providerId="AD" clId="Web-{1485C873-804C-53E3-B54F-E8884B68F137}"/>
    <pc:docChg chg="modSld">
      <pc:chgData name="Llinos Gillett (2514259)" userId="S::2514259@student.uwtsd.ac.uk::24a503d8-8765-4b17-8180-af7bee5e106d" providerId="AD" clId="Web-{1485C873-804C-53E3-B54F-E8884B68F137}" dt="2026-06-13T15:49:35.282" v="60" actId="20577"/>
      <pc:docMkLst>
        <pc:docMk/>
      </pc:docMkLst>
      <pc:sldChg chg="addSp modSp">
        <pc:chgData name="Llinos Gillett (2514259)" userId="S::2514259@student.uwtsd.ac.uk::24a503d8-8765-4b17-8180-af7bee5e106d" providerId="AD" clId="Web-{1485C873-804C-53E3-B54F-E8884B68F137}" dt="2026-06-12T10:09:26.246" v="34" actId="1076"/>
        <pc:sldMkLst>
          <pc:docMk/>
          <pc:sldMk cId="109857222" sldId="256"/>
        </pc:sldMkLst>
        <pc:spChg chg="add mod">
          <ac:chgData name="Llinos Gillett (2514259)" userId="S::2514259@student.uwtsd.ac.uk::24a503d8-8765-4b17-8180-af7bee5e106d" providerId="AD" clId="Web-{1485C873-804C-53E3-B54F-E8884B68F137}" dt="2026-06-12T10:09:26.246" v="34" actId="1076"/>
          <ac:spMkLst>
            <pc:docMk/>
            <pc:sldMk cId="109857222" sldId="256"/>
            <ac:spMk id="2" creationId="{1990D4DD-914E-68DE-B58C-AAB080DBB8A0}"/>
          </ac:spMkLst>
        </pc:spChg>
        <pc:spChg chg="mod">
          <ac:chgData name="Llinos Gillett (2514259)" userId="S::2514259@student.uwtsd.ac.uk::24a503d8-8765-4b17-8180-af7bee5e106d" providerId="AD" clId="Web-{1485C873-804C-53E3-B54F-E8884B68F137}" dt="2026-06-12T10:09:23.042" v="33" actId="1076"/>
          <ac:spMkLst>
            <pc:docMk/>
            <pc:sldMk cId="109857222" sldId="256"/>
            <ac:spMk id="5" creationId="{0B9EACEC-2409-1B7F-85EB-013D5CD93AD5}"/>
          </ac:spMkLst>
        </pc:spChg>
      </pc:sldChg>
      <pc:sldChg chg="modSp">
        <pc:chgData name="Llinos Gillett (2514259)" userId="S::2514259@student.uwtsd.ac.uk::24a503d8-8765-4b17-8180-af7bee5e106d" providerId="AD" clId="Web-{1485C873-804C-53E3-B54F-E8884B68F137}" dt="2026-06-13T15:10:17.615" v="44" actId="20577"/>
        <pc:sldMkLst>
          <pc:docMk/>
          <pc:sldMk cId="1058564057" sldId="260"/>
        </pc:sldMkLst>
        <pc:spChg chg="mod">
          <ac:chgData name="Llinos Gillett (2514259)" userId="S::2514259@student.uwtsd.ac.uk::24a503d8-8765-4b17-8180-af7bee5e106d" providerId="AD" clId="Web-{1485C873-804C-53E3-B54F-E8884B68F137}" dt="2026-06-13T15:09:53.552" v="40" actId="20577"/>
          <ac:spMkLst>
            <pc:docMk/>
            <pc:sldMk cId="1058564057" sldId="260"/>
            <ac:spMk id="4" creationId="{9B52EFFE-132B-5482-99CC-721317F463FA}"/>
          </ac:spMkLst>
        </pc:spChg>
        <pc:spChg chg="mod">
          <ac:chgData name="Llinos Gillett (2514259)" userId="S::2514259@student.uwtsd.ac.uk::24a503d8-8765-4b17-8180-af7bee5e106d" providerId="AD" clId="Web-{1485C873-804C-53E3-B54F-E8884B68F137}" dt="2026-06-13T15:10:17.615" v="44" actId="20577"/>
          <ac:spMkLst>
            <pc:docMk/>
            <pc:sldMk cId="1058564057" sldId="260"/>
            <ac:spMk id="6" creationId="{46ED43F8-D04D-3EBD-F0F5-6FDBF63CC3B6}"/>
          </ac:spMkLst>
        </pc:spChg>
      </pc:sldChg>
      <pc:sldChg chg="modSp">
        <pc:chgData name="Llinos Gillett (2514259)" userId="S::2514259@student.uwtsd.ac.uk::24a503d8-8765-4b17-8180-af7bee5e106d" providerId="AD" clId="Web-{1485C873-804C-53E3-B54F-E8884B68F137}" dt="2026-06-13T15:10:12.178" v="42" actId="20577"/>
        <pc:sldMkLst>
          <pc:docMk/>
          <pc:sldMk cId="1627670626" sldId="261"/>
        </pc:sldMkLst>
        <pc:spChg chg="mod">
          <ac:chgData name="Llinos Gillett (2514259)" userId="S::2514259@student.uwtsd.ac.uk::24a503d8-8765-4b17-8180-af7bee5e106d" providerId="AD" clId="Web-{1485C873-804C-53E3-B54F-E8884B68F137}" dt="2026-06-13T15:10:12.178" v="42" actId="20577"/>
          <ac:spMkLst>
            <pc:docMk/>
            <pc:sldMk cId="1627670626" sldId="261"/>
            <ac:spMk id="6" creationId="{AC65E976-7E63-9250-1ACA-0B8442FCE4F9}"/>
          </ac:spMkLst>
        </pc:spChg>
      </pc:sldChg>
      <pc:sldChg chg="modSp">
        <pc:chgData name="Llinos Gillett (2514259)" userId="S::2514259@student.uwtsd.ac.uk::24a503d8-8765-4b17-8180-af7bee5e106d" providerId="AD" clId="Web-{1485C873-804C-53E3-B54F-E8884B68F137}" dt="2026-06-13T15:49:35.282" v="60" actId="20577"/>
        <pc:sldMkLst>
          <pc:docMk/>
          <pc:sldMk cId="4076743824" sldId="262"/>
        </pc:sldMkLst>
        <pc:spChg chg="mod">
          <ac:chgData name="Llinos Gillett (2514259)" userId="S::2514259@student.uwtsd.ac.uk::24a503d8-8765-4b17-8180-af7bee5e106d" providerId="AD" clId="Web-{1485C873-804C-53E3-B54F-E8884B68F137}" dt="2026-06-13T15:10:21.912" v="46" actId="20577"/>
          <ac:spMkLst>
            <pc:docMk/>
            <pc:sldMk cId="4076743824" sldId="262"/>
            <ac:spMk id="6" creationId="{908C6616-DFDC-5716-A1AD-CC11148D05BC}"/>
          </ac:spMkLst>
        </pc:spChg>
        <pc:spChg chg="mod">
          <ac:chgData name="Llinos Gillett (2514259)" userId="S::2514259@student.uwtsd.ac.uk::24a503d8-8765-4b17-8180-af7bee5e106d" providerId="AD" clId="Web-{1485C873-804C-53E3-B54F-E8884B68F137}" dt="2026-06-13T15:49:35.282" v="60" actId="20577"/>
          <ac:spMkLst>
            <pc:docMk/>
            <pc:sldMk cId="4076743824" sldId="262"/>
            <ac:spMk id="23" creationId="{631AD077-79A6-076F-80D4-F36D74A8569E}"/>
          </ac:spMkLst>
        </pc:spChg>
      </pc:sldChg>
      <pc:sldChg chg="modSp">
        <pc:chgData name="Llinos Gillett (2514259)" userId="S::2514259@student.uwtsd.ac.uk::24a503d8-8765-4b17-8180-af7bee5e106d" providerId="AD" clId="Web-{1485C873-804C-53E3-B54F-E8884B68F137}" dt="2026-06-13T15:17:18.527" v="58" actId="20577"/>
        <pc:sldMkLst>
          <pc:docMk/>
          <pc:sldMk cId="1236247128" sldId="263"/>
        </pc:sldMkLst>
        <pc:spChg chg="mod">
          <ac:chgData name="Llinos Gillett (2514259)" userId="S::2514259@student.uwtsd.ac.uk::24a503d8-8765-4b17-8180-af7bee5e106d" providerId="AD" clId="Web-{1485C873-804C-53E3-B54F-E8884B68F137}" dt="2026-06-13T15:17:18.527" v="58" actId="20577"/>
          <ac:spMkLst>
            <pc:docMk/>
            <pc:sldMk cId="1236247128" sldId="263"/>
            <ac:spMk id="6" creationId="{C28788B3-6CD3-C875-DFBB-C0EF4AB6E085}"/>
          </ac:spMkLst>
        </pc:spChg>
      </pc:sldChg>
    </pc:docChg>
  </pc:docChgLst>
  <pc:docChgLst>
    <pc:chgData clId="Web-{51EF4BAB-BF2F-0BCB-3FB7-F06AA3CA2966}"/>
    <pc:docChg chg="modSld">
      <pc:chgData name="" userId="" providerId="" clId="Web-{51EF4BAB-BF2F-0BCB-3FB7-F06AA3CA2966}" dt="2026-06-13T19:58:06.849" v="5" actId="20577"/>
      <pc:docMkLst>
        <pc:docMk/>
      </pc:docMkLst>
      <pc:sldChg chg="modSp">
        <pc:chgData name="" userId="" providerId="" clId="Web-{51EF4BAB-BF2F-0BCB-3FB7-F06AA3CA2966}" dt="2026-06-13T19:58:06.849" v="5" actId="20577"/>
        <pc:sldMkLst>
          <pc:docMk/>
          <pc:sldMk cId="109857222" sldId="256"/>
        </pc:sldMkLst>
        <pc:spChg chg="mod">
          <ac:chgData name="" userId="" providerId="" clId="Web-{51EF4BAB-BF2F-0BCB-3FB7-F06AA3CA2966}" dt="2026-06-13T19:58:06.849" v="5" actId="20577"/>
          <ac:spMkLst>
            <pc:docMk/>
            <pc:sldMk cId="109857222" sldId="256"/>
            <ac:spMk id="5" creationId="{0B9EACEC-2409-1B7F-85EB-013D5CD93AD5}"/>
          </ac:spMkLst>
        </pc:spChg>
      </pc:sldChg>
    </pc:docChg>
  </pc:docChgLst>
  <pc:docChgLst>
    <pc:chgData name="Llinos Gillett (2514259)" userId="S::2514259@student.uwtsd.ac.uk::24a503d8-8765-4b17-8180-af7bee5e106d" providerId="AD" clId="Web-{0FA691F5-E0A4-A632-A50B-ADEDC2AEFDBF}"/>
    <pc:docChg chg="mod addSld delSld modSld addMainMaster delMainMaster modMainMaster setSldSz">
      <pc:chgData name="Llinos Gillett (2514259)" userId="S::2514259@student.uwtsd.ac.uk::24a503d8-8765-4b17-8180-af7bee5e106d" providerId="AD" clId="Web-{0FA691F5-E0A4-A632-A50B-ADEDC2AEFDBF}" dt="2026-06-12T09:48:51.426" v="585" actId="20577"/>
      <pc:docMkLst>
        <pc:docMk/>
      </pc:docMkLst>
      <pc:sldChg chg="addSp delSp modSp mod modClrScheme chgLayout">
        <pc:chgData name="Llinos Gillett (2514259)" userId="S::2514259@student.uwtsd.ac.uk::24a503d8-8765-4b17-8180-af7bee5e106d" providerId="AD" clId="Web-{0FA691F5-E0A4-A632-A50B-ADEDC2AEFDBF}" dt="2026-06-12T09:48:51.426" v="585" actId="20577"/>
        <pc:sldMkLst>
          <pc:docMk/>
          <pc:sldMk cId="109857222" sldId="256"/>
        </pc:sldMkLst>
        <pc:spChg chg="add del mod">
          <ac:chgData name="Llinos Gillett (2514259)" userId="S::2514259@student.uwtsd.ac.uk::24a503d8-8765-4b17-8180-af7bee5e106d" providerId="AD" clId="Web-{0FA691F5-E0A4-A632-A50B-ADEDC2AEFDBF}" dt="2026-06-12T09:22:24.418" v="370"/>
          <ac:spMkLst>
            <pc:docMk/>
            <pc:sldMk cId="109857222" sldId="256"/>
            <ac:spMk id="3" creationId="{3652D431-0BB7-317F-1585-0E3CD0E0B1FE}"/>
          </ac:spMkLst>
        </pc:spChg>
        <pc:spChg chg="add mod">
          <ac:chgData name="Llinos Gillett (2514259)" userId="S::2514259@student.uwtsd.ac.uk::24a503d8-8765-4b17-8180-af7bee5e106d" providerId="AD" clId="Web-{0FA691F5-E0A4-A632-A50B-ADEDC2AEFDBF}" dt="2026-06-12T09:11:33.669" v="255"/>
          <ac:spMkLst>
            <pc:docMk/>
            <pc:sldMk cId="109857222" sldId="256"/>
            <ac:spMk id="4" creationId="{236516D9-FF3A-B8E1-969E-3F8E50B3A652}"/>
          </ac:spMkLst>
        </pc:spChg>
        <pc:spChg chg="add mod">
          <ac:chgData name="Llinos Gillett (2514259)" userId="S::2514259@student.uwtsd.ac.uk::24a503d8-8765-4b17-8180-af7bee5e106d" providerId="AD" clId="Web-{0FA691F5-E0A4-A632-A50B-ADEDC2AEFDBF}" dt="2026-06-12T09:48:51.426" v="585" actId="20577"/>
          <ac:spMkLst>
            <pc:docMk/>
            <pc:sldMk cId="109857222" sldId="256"/>
            <ac:spMk id="5" creationId="{0B9EACEC-2409-1B7F-85EB-013D5CD93AD5}"/>
          </ac:spMkLst>
        </pc:spChg>
        <pc:spChg chg="add del mod">
          <ac:chgData name="Llinos Gillett (2514259)" userId="S::2514259@student.uwtsd.ac.uk::24a503d8-8765-4b17-8180-af7bee5e106d" providerId="AD" clId="Web-{0FA691F5-E0A4-A632-A50B-ADEDC2AEFDBF}" dt="2026-06-12T09:21:51.229" v="364"/>
          <ac:spMkLst>
            <pc:docMk/>
            <pc:sldMk cId="109857222" sldId="256"/>
            <ac:spMk id="6" creationId="{2F19CD4F-FEF3-9B0B-7968-E9418BF0ABCB}"/>
          </ac:spMkLst>
        </pc:spChg>
        <pc:spChg chg="add del mod">
          <ac:chgData name="Llinos Gillett (2514259)" userId="S::2514259@student.uwtsd.ac.uk::24a503d8-8765-4b17-8180-af7bee5e106d" providerId="AD" clId="Web-{0FA691F5-E0A4-A632-A50B-ADEDC2AEFDBF}" dt="2026-06-12T09:22:08.824" v="368"/>
          <ac:spMkLst>
            <pc:docMk/>
            <pc:sldMk cId="109857222" sldId="256"/>
            <ac:spMk id="7" creationId="{6A019EDC-6941-4A97-B5DE-1B6CFAF0204C}"/>
          </ac:spMkLst>
        </pc:spChg>
        <pc:spChg chg="add del mod ord">
          <ac:chgData name="Llinos Gillett (2514259)" userId="S::2514259@student.uwtsd.ac.uk::24a503d8-8765-4b17-8180-af7bee5e106d" providerId="AD" clId="Web-{0FA691F5-E0A4-A632-A50B-ADEDC2AEFDBF}" dt="2026-06-12T09:21:53.074" v="365"/>
          <ac:spMkLst>
            <pc:docMk/>
            <pc:sldMk cId="109857222" sldId="256"/>
            <ac:spMk id="8" creationId="{56F03FB5-4277-AE41-7F85-B0F7ECD8493B}"/>
          </ac:spMkLst>
        </pc:spChg>
        <pc:spChg chg="add del mod">
          <ac:chgData name="Llinos Gillett (2514259)" userId="S::2514259@student.uwtsd.ac.uk::24a503d8-8765-4b17-8180-af7bee5e106d" providerId="AD" clId="Web-{0FA691F5-E0A4-A632-A50B-ADEDC2AEFDBF}" dt="2026-06-12T09:22:08.855" v="369"/>
          <ac:spMkLst>
            <pc:docMk/>
            <pc:sldMk cId="109857222" sldId="256"/>
            <ac:spMk id="9" creationId="{8F40C017-C122-4FC6-0117-87E47E006531}"/>
          </ac:spMkLst>
        </pc:spChg>
        <pc:picChg chg="add del mod">
          <ac:chgData name="Llinos Gillett (2514259)" userId="S::2514259@student.uwtsd.ac.uk::24a503d8-8765-4b17-8180-af7bee5e106d" providerId="AD" clId="Web-{0FA691F5-E0A4-A632-A50B-ADEDC2AEFDBF}" dt="2026-06-12T09:44:26.798" v="520"/>
          <ac:picMkLst>
            <pc:docMk/>
            <pc:sldMk cId="109857222" sldId="256"/>
            <ac:picMk id="2" creationId="{9D45F520-E715-B58E-D074-4E3676EC51FB}"/>
          </ac:picMkLst>
        </pc:picChg>
      </pc:sldChg>
      <pc:sldChg chg="addSp delSp modSp new del mod modClrScheme chgLayout">
        <pc:chgData name="Llinos Gillett (2514259)" userId="S::2514259@student.uwtsd.ac.uk::24a503d8-8765-4b17-8180-af7bee5e106d" providerId="AD" clId="Web-{0FA691F5-E0A4-A632-A50B-ADEDC2AEFDBF}" dt="2026-06-12T09:28:39.585" v="427"/>
        <pc:sldMkLst>
          <pc:docMk/>
          <pc:sldMk cId="1150829313" sldId="257"/>
        </pc:sldMkLst>
        <pc:spChg chg="add mod">
          <ac:chgData name="Llinos Gillett (2514259)" userId="S::2514259@student.uwtsd.ac.uk::24a503d8-8765-4b17-8180-af7bee5e106d" providerId="AD" clId="Web-{0FA691F5-E0A4-A632-A50B-ADEDC2AEFDBF}" dt="2026-06-12T09:11:33.669" v="255"/>
          <ac:spMkLst>
            <pc:docMk/>
            <pc:sldMk cId="1150829313" sldId="257"/>
            <ac:spMk id="2" creationId="{35F63ADA-A480-E7B3-6611-A7482AFECCDD}"/>
          </ac:spMkLst>
        </pc:spChg>
        <pc:spChg chg="add mod">
          <ac:chgData name="Llinos Gillett (2514259)" userId="S::2514259@student.uwtsd.ac.uk::24a503d8-8765-4b17-8180-af7bee5e106d" providerId="AD" clId="Web-{0FA691F5-E0A4-A632-A50B-ADEDC2AEFDBF}" dt="2026-06-12T09:11:33.669" v="255"/>
          <ac:spMkLst>
            <pc:docMk/>
            <pc:sldMk cId="1150829313" sldId="257"/>
            <ac:spMk id="5" creationId="{E32377FD-5655-1953-0AAA-1FC286DB3A06}"/>
          </ac:spMkLst>
        </pc:spChg>
        <pc:spChg chg="add mod">
          <ac:chgData name="Llinos Gillett (2514259)" userId="S::2514259@student.uwtsd.ac.uk::24a503d8-8765-4b17-8180-af7bee5e106d" providerId="AD" clId="Web-{0FA691F5-E0A4-A632-A50B-ADEDC2AEFDBF}" dt="2026-06-12T09:11:33.669" v="255"/>
          <ac:spMkLst>
            <pc:docMk/>
            <pc:sldMk cId="1150829313" sldId="257"/>
            <ac:spMk id="7" creationId="{4A658088-DA06-6463-BB94-BEFABDEC2E7B}"/>
          </ac:spMkLst>
        </pc:spChg>
        <pc:spChg chg="add mod">
          <ac:chgData name="Llinos Gillett (2514259)" userId="S::2514259@student.uwtsd.ac.uk::24a503d8-8765-4b17-8180-af7bee5e106d" providerId="AD" clId="Web-{0FA691F5-E0A4-A632-A50B-ADEDC2AEFDBF}" dt="2026-06-12T09:11:33.669" v="255"/>
          <ac:spMkLst>
            <pc:docMk/>
            <pc:sldMk cId="1150829313" sldId="257"/>
            <ac:spMk id="9" creationId="{AC86AF46-EC9B-E6A3-5D85-3C8F25F17572}"/>
          </ac:spMkLst>
        </pc:spChg>
        <pc:spChg chg="add mod">
          <ac:chgData name="Llinos Gillett (2514259)" userId="S::2514259@student.uwtsd.ac.uk::24a503d8-8765-4b17-8180-af7bee5e106d" providerId="AD" clId="Web-{0FA691F5-E0A4-A632-A50B-ADEDC2AEFDBF}" dt="2026-06-12T09:11:33.669" v="255"/>
          <ac:spMkLst>
            <pc:docMk/>
            <pc:sldMk cId="1150829313" sldId="257"/>
            <ac:spMk id="10" creationId="{7EF467D3-8F06-AC83-D638-E36F0592B104}"/>
          </ac:spMkLst>
        </pc:spChg>
      </pc:sldChg>
      <pc:sldChg chg="addSp delSp modSp new del mod modClrScheme chgLayout">
        <pc:chgData name="Llinos Gillett (2514259)" userId="S::2514259@student.uwtsd.ac.uk::24a503d8-8765-4b17-8180-af7bee5e106d" providerId="AD" clId="Web-{0FA691F5-E0A4-A632-A50B-ADEDC2AEFDBF}" dt="2026-06-12T09:33:58.245" v="482"/>
        <pc:sldMkLst>
          <pc:docMk/>
          <pc:sldMk cId="402324575" sldId="258"/>
        </pc:sldMkLst>
        <pc:spChg chg="add mod">
          <ac:chgData name="Llinos Gillett (2514259)" userId="S::2514259@student.uwtsd.ac.uk::24a503d8-8765-4b17-8180-af7bee5e106d" providerId="AD" clId="Web-{0FA691F5-E0A4-A632-A50B-ADEDC2AEFDBF}" dt="2026-06-12T09:11:33.669" v="255"/>
          <ac:spMkLst>
            <pc:docMk/>
            <pc:sldMk cId="402324575" sldId="258"/>
            <ac:spMk id="2" creationId="{B0987EEB-64E5-9AAF-58D4-F8266E024BBE}"/>
          </ac:spMkLst>
        </pc:spChg>
        <pc:spChg chg="add mod">
          <ac:chgData name="Llinos Gillett (2514259)" userId="S::2514259@student.uwtsd.ac.uk::24a503d8-8765-4b17-8180-af7bee5e106d" providerId="AD" clId="Web-{0FA691F5-E0A4-A632-A50B-ADEDC2AEFDBF}" dt="2026-06-12T09:11:33.669" v="255"/>
          <ac:spMkLst>
            <pc:docMk/>
            <pc:sldMk cId="402324575" sldId="258"/>
            <ac:spMk id="4" creationId="{742546B7-7D57-D88B-11D8-4E9C98164263}"/>
          </ac:spMkLst>
        </pc:spChg>
        <pc:spChg chg="add mod">
          <ac:chgData name="Llinos Gillett (2514259)" userId="S::2514259@student.uwtsd.ac.uk::24a503d8-8765-4b17-8180-af7bee5e106d" providerId="AD" clId="Web-{0FA691F5-E0A4-A632-A50B-ADEDC2AEFDBF}" dt="2026-06-12T09:11:33.669" v="255"/>
          <ac:spMkLst>
            <pc:docMk/>
            <pc:sldMk cId="402324575" sldId="258"/>
            <ac:spMk id="6" creationId="{C923D206-A968-F433-77D0-B0A504FE8F5E}"/>
          </ac:spMkLst>
        </pc:spChg>
        <pc:spChg chg="add mod">
          <ac:chgData name="Llinos Gillett (2514259)" userId="S::2514259@student.uwtsd.ac.uk::24a503d8-8765-4b17-8180-af7bee5e106d" providerId="AD" clId="Web-{0FA691F5-E0A4-A632-A50B-ADEDC2AEFDBF}" dt="2026-06-12T09:11:33.669" v="255"/>
          <ac:spMkLst>
            <pc:docMk/>
            <pc:sldMk cId="402324575" sldId="258"/>
            <ac:spMk id="7" creationId="{CD423192-7BCB-8173-DF18-5E7A8EE05AA6}"/>
          </ac:spMkLst>
        </pc:spChg>
        <pc:spChg chg="add mod">
          <ac:chgData name="Llinos Gillett (2514259)" userId="S::2514259@student.uwtsd.ac.uk::24a503d8-8765-4b17-8180-af7bee5e106d" providerId="AD" clId="Web-{0FA691F5-E0A4-A632-A50B-ADEDC2AEFDBF}" dt="2026-06-12T09:11:33.669" v="255"/>
          <ac:spMkLst>
            <pc:docMk/>
            <pc:sldMk cId="402324575" sldId="258"/>
            <ac:spMk id="8" creationId="{83155D12-A58E-A68C-EC61-4C07A70A542C}"/>
          </ac:spMkLst>
        </pc:spChg>
      </pc:sldChg>
      <pc:sldChg chg="modSp new del mod modClrScheme chgLayout">
        <pc:chgData name="Llinos Gillett (2514259)" userId="S::2514259@student.uwtsd.ac.uk::24a503d8-8765-4b17-8180-af7bee5e106d" providerId="AD" clId="Web-{0FA691F5-E0A4-A632-A50B-ADEDC2AEFDBF}" dt="2026-06-12T09:46:29.019" v="527"/>
        <pc:sldMkLst>
          <pc:docMk/>
          <pc:sldMk cId="3145397482" sldId="259"/>
        </pc:sldMkLst>
        <pc:spChg chg="mod ord">
          <ac:chgData name="Llinos Gillett (2514259)" userId="S::2514259@student.uwtsd.ac.uk::24a503d8-8765-4b17-8180-af7bee5e106d" providerId="AD" clId="Web-{0FA691F5-E0A4-A632-A50B-ADEDC2AEFDBF}" dt="2026-06-12T09:34:08.729" v="483" actId="20577"/>
          <ac:spMkLst>
            <pc:docMk/>
            <pc:sldMk cId="3145397482" sldId="259"/>
            <ac:spMk id="2" creationId="{B0F5A3F5-F807-0B7F-7ACF-77BB48A6320E}"/>
          </ac:spMkLst>
        </pc:spChg>
        <pc:spChg chg="mod ord">
          <ac:chgData name="Llinos Gillett (2514259)" userId="S::2514259@student.uwtsd.ac.uk::24a503d8-8765-4b17-8180-af7bee5e106d" providerId="AD" clId="Web-{0FA691F5-E0A4-A632-A50B-ADEDC2AEFDBF}" dt="2026-06-12T09:13:34.780" v="276"/>
          <ac:spMkLst>
            <pc:docMk/>
            <pc:sldMk cId="3145397482" sldId="259"/>
            <ac:spMk id="3" creationId="{2ADF4B74-1756-995E-CE81-662066001551}"/>
          </ac:spMkLst>
        </pc:spChg>
      </pc:sldChg>
      <pc:sldChg chg="addSp delSp modSp new mod modClrScheme chgLayout">
        <pc:chgData name="Llinos Gillett (2514259)" userId="S::2514259@student.uwtsd.ac.uk::24a503d8-8765-4b17-8180-af7bee5e106d" providerId="AD" clId="Web-{0FA691F5-E0A4-A632-A50B-ADEDC2AEFDBF}" dt="2026-06-12T09:47:23.019" v="539" actId="14100"/>
        <pc:sldMkLst>
          <pc:docMk/>
          <pc:sldMk cId="1058564057" sldId="260"/>
        </pc:sldMkLst>
        <pc:spChg chg="del mod ord">
          <ac:chgData name="Llinos Gillett (2514259)" userId="S::2514259@student.uwtsd.ac.uk::24a503d8-8765-4b17-8180-af7bee5e106d" providerId="AD" clId="Web-{0FA691F5-E0A4-A632-A50B-ADEDC2AEFDBF}" dt="2026-06-12T09:46:58.597" v="532"/>
          <ac:spMkLst>
            <pc:docMk/>
            <pc:sldMk cId="1058564057" sldId="260"/>
            <ac:spMk id="2" creationId="{BFFCFBC0-8F82-4816-E544-708D4192D0FB}"/>
          </ac:spMkLst>
        </pc:spChg>
        <pc:spChg chg="del mod ord">
          <ac:chgData name="Llinos Gillett (2514259)" userId="S::2514259@student.uwtsd.ac.uk::24a503d8-8765-4b17-8180-af7bee5e106d" providerId="AD" clId="Web-{0FA691F5-E0A4-A632-A50B-ADEDC2AEFDBF}" dt="2026-06-12T09:16:51.032" v="294"/>
          <ac:spMkLst>
            <pc:docMk/>
            <pc:sldMk cId="1058564057" sldId="260"/>
            <ac:spMk id="3" creationId="{C0567960-2BE8-816D-90E7-6D338C171638}"/>
          </ac:spMkLst>
        </pc:spChg>
        <pc:spChg chg="add mod ord">
          <ac:chgData name="Llinos Gillett (2514259)" userId="S::2514259@student.uwtsd.ac.uk::24a503d8-8765-4b17-8180-af7bee5e106d" providerId="AD" clId="Web-{0FA691F5-E0A4-A632-A50B-ADEDC2AEFDBF}" dt="2026-06-12T09:47:23.019" v="539" actId="14100"/>
          <ac:spMkLst>
            <pc:docMk/>
            <pc:sldMk cId="1058564057" sldId="260"/>
            <ac:spMk id="4" creationId="{9B52EFFE-132B-5482-99CC-721317F463FA}"/>
          </ac:spMkLst>
        </pc:spChg>
        <pc:spChg chg="add mod">
          <ac:chgData name="Llinos Gillett (2514259)" userId="S::2514259@student.uwtsd.ac.uk::24a503d8-8765-4b17-8180-af7bee5e106d" providerId="AD" clId="Web-{0FA691F5-E0A4-A632-A50B-ADEDC2AEFDBF}" dt="2026-06-12T09:20:27.411" v="344" actId="14100"/>
          <ac:spMkLst>
            <pc:docMk/>
            <pc:sldMk cId="1058564057" sldId="260"/>
            <ac:spMk id="6" creationId="{46ED43F8-D04D-3EBD-F0F5-6FDBF63CC3B6}"/>
          </ac:spMkLst>
        </pc:spChg>
        <pc:spChg chg="add mod">
          <ac:chgData name="Llinos Gillett (2514259)" userId="S::2514259@student.uwtsd.ac.uk::24a503d8-8765-4b17-8180-af7bee5e106d" providerId="AD" clId="Web-{0FA691F5-E0A4-A632-A50B-ADEDC2AEFDBF}" dt="2026-06-12T09:46:47.019" v="531" actId="20577"/>
          <ac:spMkLst>
            <pc:docMk/>
            <pc:sldMk cId="1058564057" sldId="260"/>
            <ac:spMk id="7" creationId="{58F79356-093D-9C91-2C37-C50DF406C9F1}"/>
          </ac:spMkLst>
        </pc:spChg>
        <pc:spChg chg="add mod">
          <ac:chgData name="Llinos Gillett (2514259)" userId="S::2514259@student.uwtsd.ac.uk::24a503d8-8765-4b17-8180-af7bee5e106d" providerId="AD" clId="Web-{0FA691F5-E0A4-A632-A50B-ADEDC2AEFDBF}" dt="2026-06-12T09:21:26.931" v="360" actId="1076"/>
          <ac:spMkLst>
            <pc:docMk/>
            <pc:sldMk cId="1058564057" sldId="260"/>
            <ac:spMk id="8" creationId="{067F803C-918C-7230-4A90-295EE4AA3FE1}"/>
          </ac:spMkLst>
        </pc:spChg>
        <pc:spChg chg="add del mod">
          <ac:chgData name="Llinos Gillett (2514259)" userId="S::2514259@student.uwtsd.ac.uk::24a503d8-8765-4b17-8180-af7bee5e106d" providerId="AD" clId="Web-{0FA691F5-E0A4-A632-A50B-ADEDC2AEFDBF}" dt="2026-06-12T09:20:50.740" v="350"/>
          <ac:spMkLst>
            <pc:docMk/>
            <pc:sldMk cId="1058564057" sldId="260"/>
            <ac:spMk id="9" creationId="{4A5BB85F-C529-BB27-F1AC-6EE92F6FD93B}"/>
          </ac:spMkLst>
        </pc:spChg>
      </pc:sldChg>
      <pc:sldChg chg="addSp delSp modSp new mod modClrScheme chgLayout">
        <pc:chgData name="Llinos Gillett (2514259)" userId="S::2514259@student.uwtsd.ac.uk::24a503d8-8765-4b17-8180-af7bee5e106d" providerId="AD" clId="Web-{0FA691F5-E0A4-A632-A50B-ADEDC2AEFDBF}" dt="2026-06-12T09:41:33.699" v="519" actId="1076"/>
        <pc:sldMkLst>
          <pc:docMk/>
          <pc:sldMk cId="1627670626" sldId="261"/>
        </pc:sldMkLst>
        <pc:spChg chg="del mod ord">
          <ac:chgData name="Llinos Gillett (2514259)" userId="S::2514259@student.uwtsd.ac.uk::24a503d8-8765-4b17-8180-af7bee5e106d" providerId="AD" clId="Web-{0FA691F5-E0A4-A632-A50B-ADEDC2AEFDBF}" dt="2026-06-12T09:41:21.558" v="518"/>
          <ac:spMkLst>
            <pc:docMk/>
            <pc:sldMk cId="1627670626" sldId="261"/>
            <ac:spMk id="2" creationId="{CC1B6CB2-53D6-C1A5-B80D-D22B19CA6323}"/>
          </ac:spMkLst>
        </pc:spChg>
        <pc:spChg chg="add del mod ord">
          <ac:chgData name="Llinos Gillett (2514259)" userId="S::2514259@student.uwtsd.ac.uk::24a503d8-8765-4b17-8180-af7bee5e106d" providerId="AD" clId="Web-{0FA691F5-E0A4-A632-A50B-ADEDC2AEFDBF}" dt="2026-06-12T09:39:14.038" v="506"/>
          <ac:spMkLst>
            <pc:docMk/>
            <pc:sldMk cId="1627670626" sldId="261"/>
            <ac:spMk id="3" creationId="{DBF2C30E-00FC-70D9-03CB-95468A9F6F35}"/>
          </ac:spMkLst>
        </pc:spChg>
        <pc:spChg chg="add del mod ord">
          <ac:chgData name="Llinos Gillett (2514259)" userId="S::2514259@student.uwtsd.ac.uk::24a503d8-8765-4b17-8180-af7bee5e106d" providerId="AD" clId="Web-{0FA691F5-E0A4-A632-A50B-ADEDC2AEFDBF}" dt="2026-06-12T09:41:08.917" v="516"/>
          <ac:spMkLst>
            <pc:docMk/>
            <pc:sldMk cId="1627670626" sldId="261"/>
            <ac:spMk id="4" creationId="{3A8C33DE-23AE-097E-6800-936565AB3E32}"/>
          </ac:spMkLst>
        </pc:spChg>
        <pc:spChg chg="add mod">
          <ac:chgData name="Llinos Gillett (2514259)" userId="S::2514259@student.uwtsd.ac.uk::24a503d8-8765-4b17-8180-af7bee5e106d" providerId="AD" clId="Web-{0FA691F5-E0A4-A632-A50B-ADEDC2AEFDBF}" dt="2026-06-12T09:24:13.782" v="380" actId="1076"/>
          <ac:spMkLst>
            <pc:docMk/>
            <pc:sldMk cId="1627670626" sldId="261"/>
            <ac:spMk id="6" creationId="{AC65E976-7E63-9250-1ACA-0B8442FCE4F9}"/>
          </ac:spMkLst>
        </pc:spChg>
        <pc:spChg chg="add mod">
          <ac:chgData name="Llinos Gillett (2514259)" userId="S::2514259@student.uwtsd.ac.uk::24a503d8-8765-4b17-8180-af7bee5e106d" providerId="AD" clId="Web-{0FA691F5-E0A4-A632-A50B-ADEDC2AEFDBF}" dt="2026-06-12T09:24:44.408" v="385"/>
          <ac:spMkLst>
            <pc:docMk/>
            <pc:sldMk cId="1627670626" sldId="261"/>
            <ac:spMk id="8" creationId="{CF3F9844-CCE3-B48C-85C2-05210E8FABC0}"/>
          </ac:spMkLst>
        </pc:spChg>
        <pc:spChg chg="add mod">
          <ac:chgData name="Llinos Gillett (2514259)" userId="S::2514259@student.uwtsd.ac.uk::24a503d8-8765-4b17-8180-af7bee5e106d" providerId="AD" clId="Web-{0FA691F5-E0A4-A632-A50B-ADEDC2AEFDBF}" dt="2026-06-12T09:26:20.707" v="407" actId="20577"/>
          <ac:spMkLst>
            <pc:docMk/>
            <pc:sldMk cId="1627670626" sldId="261"/>
            <ac:spMk id="10" creationId="{FDE809CB-3160-53BD-DB2E-340F02162D90}"/>
          </ac:spMkLst>
        </pc:spChg>
        <pc:spChg chg="add del mod">
          <ac:chgData name="Llinos Gillett (2514259)" userId="S::2514259@student.uwtsd.ac.uk::24a503d8-8765-4b17-8180-af7bee5e106d" providerId="AD" clId="Web-{0FA691F5-E0A4-A632-A50B-ADEDC2AEFDBF}" dt="2026-06-12T09:27:16.412" v="420"/>
          <ac:spMkLst>
            <pc:docMk/>
            <pc:sldMk cId="1627670626" sldId="261"/>
            <ac:spMk id="11" creationId="{259A69D7-C249-EF68-5ACB-7E406EAAFEEB}"/>
          </ac:spMkLst>
        </pc:spChg>
        <pc:spChg chg="add mod">
          <ac:chgData name="Llinos Gillett (2514259)" userId="S::2514259@student.uwtsd.ac.uk::24a503d8-8765-4b17-8180-af7bee5e106d" providerId="AD" clId="Web-{0FA691F5-E0A4-A632-A50B-ADEDC2AEFDBF}" dt="2026-06-12T09:27:51.287" v="426" actId="1076"/>
          <ac:spMkLst>
            <pc:docMk/>
            <pc:sldMk cId="1627670626" sldId="261"/>
            <ac:spMk id="13" creationId="{DAFBC994-F05F-088F-07E5-A04207498FE7}"/>
          </ac:spMkLst>
        </pc:spChg>
        <pc:picChg chg="add del mod ord">
          <ac:chgData name="Llinos Gillett (2514259)" userId="S::2514259@student.uwtsd.ac.uk::24a503d8-8765-4b17-8180-af7bee5e106d" providerId="AD" clId="Web-{0FA691F5-E0A4-A632-A50B-ADEDC2AEFDBF}" dt="2026-06-12T09:38:53.286" v="504"/>
          <ac:picMkLst>
            <pc:docMk/>
            <pc:sldMk cId="1627670626" sldId="261"/>
            <ac:picMk id="14" creationId="{0D815BF6-BFF8-C43C-CAB4-43B59A934A09}"/>
          </ac:picMkLst>
        </pc:picChg>
        <pc:picChg chg="add del mod ord">
          <ac:chgData name="Llinos Gillett (2514259)" userId="S::2514259@student.uwtsd.ac.uk::24a503d8-8765-4b17-8180-af7bee5e106d" providerId="AD" clId="Web-{0FA691F5-E0A4-A632-A50B-ADEDC2AEFDBF}" dt="2026-06-12T09:39:14.038" v="506"/>
          <ac:picMkLst>
            <pc:docMk/>
            <pc:sldMk cId="1627670626" sldId="261"/>
            <ac:picMk id="15" creationId="{9A174187-6B66-4167-A4C9-E4917A76EDF2}"/>
          </ac:picMkLst>
        </pc:picChg>
        <pc:picChg chg="add mod">
          <ac:chgData name="Llinos Gillett (2514259)" userId="S::2514259@student.uwtsd.ac.uk::24a503d8-8765-4b17-8180-af7bee5e106d" providerId="AD" clId="Web-{0FA691F5-E0A4-A632-A50B-ADEDC2AEFDBF}" dt="2026-06-12T09:41:33.699" v="519" actId="1076"/>
          <ac:picMkLst>
            <pc:docMk/>
            <pc:sldMk cId="1627670626" sldId="261"/>
            <ac:picMk id="17" creationId="{3B1CD118-3D89-4576-504C-C5D2026CB8A6}"/>
          </ac:picMkLst>
        </pc:picChg>
      </pc:sldChg>
      <pc:sldChg chg="addSp delSp modSp new mod setBg modClrScheme chgLayout">
        <pc:chgData name="Llinos Gillett (2514259)" userId="S::2514259@student.uwtsd.ac.uk::24a503d8-8765-4b17-8180-af7bee5e106d" providerId="AD" clId="Web-{0FA691F5-E0A4-A632-A50B-ADEDC2AEFDBF}" dt="2026-06-12T09:35:24.667" v="502"/>
        <pc:sldMkLst>
          <pc:docMk/>
          <pc:sldMk cId="4076743824" sldId="262"/>
        </pc:sldMkLst>
        <pc:spChg chg="del mod ord">
          <ac:chgData name="Llinos Gillett (2514259)" userId="S::2514259@student.uwtsd.ac.uk::24a503d8-8765-4b17-8180-af7bee5e106d" providerId="AD" clId="Web-{0FA691F5-E0A4-A632-A50B-ADEDC2AEFDBF}" dt="2026-06-12T09:29:37.554" v="432"/>
          <ac:spMkLst>
            <pc:docMk/>
            <pc:sldMk cId="4076743824" sldId="262"/>
            <ac:spMk id="2" creationId="{079444CD-EE44-C2A7-5429-1685774D8EA0}"/>
          </ac:spMkLst>
        </pc:spChg>
        <pc:spChg chg="del mod ord">
          <ac:chgData name="Llinos Gillett (2514259)" userId="S::2514259@student.uwtsd.ac.uk::24a503d8-8765-4b17-8180-af7bee5e106d" providerId="AD" clId="Web-{0FA691F5-E0A4-A632-A50B-ADEDC2AEFDBF}" dt="2026-06-12T09:29:07.272" v="430"/>
          <ac:spMkLst>
            <pc:docMk/>
            <pc:sldMk cId="4076743824" sldId="262"/>
            <ac:spMk id="3" creationId="{FF8C8F71-9F14-F3DA-4F0F-23ACFE8CC1E9}"/>
          </ac:spMkLst>
        </pc:spChg>
        <pc:spChg chg="add del mod ord">
          <ac:chgData name="Llinos Gillett (2514259)" userId="S::2514259@student.uwtsd.ac.uk::24a503d8-8765-4b17-8180-af7bee5e106d" providerId="AD" clId="Web-{0FA691F5-E0A4-A632-A50B-ADEDC2AEFDBF}" dt="2026-06-12T09:30:45.398" v="445"/>
          <ac:spMkLst>
            <pc:docMk/>
            <pc:sldMk cId="4076743824" sldId="262"/>
            <ac:spMk id="4" creationId="{60471A5F-882C-36EE-702A-14B18DB3A8AA}"/>
          </ac:spMkLst>
        </pc:spChg>
        <pc:spChg chg="add mod">
          <ac:chgData name="Llinos Gillett (2514259)" userId="S::2514259@student.uwtsd.ac.uk::24a503d8-8765-4b17-8180-af7bee5e106d" providerId="AD" clId="Web-{0FA691F5-E0A4-A632-A50B-ADEDC2AEFDBF}" dt="2026-06-12T09:33:15.713" v="472" actId="20577"/>
          <ac:spMkLst>
            <pc:docMk/>
            <pc:sldMk cId="4076743824" sldId="262"/>
            <ac:spMk id="6" creationId="{908C6616-DFDC-5716-A1AD-CC11148D05BC}"/>
          </ac:spMkLst>
        </pc:spChg>
        <pc:spChg chg="add mod">
          <ac:chgData name="Llinos Gillett (2514259)" userId="S::2514259@student.uwtsd.ac.uk::24a503d8-8765-4b17-8180-af7bee5e106d" providerId="AD" clId="Web-{0FA691F5-E0A4-A632-A50B-ADEDC2AEFDBF}" dt="2026-06-12T09:33:22.463" v="474" actId="20577"/>
          <ac:spMkLst>
            <pc:docMk/>
            <pc:sldMk cId="4076743824" sldId="262"/>
            <ac:spMk id="8" creationId="{D339AE19-DA67-236F-9BDE-436B8294AA88}"/>
          </ac:spMkLst>
        </pc:spChg>
        <pc:spChg chg="add del">
          <ac:chgData name="Llinos Gillett (2514259)" userId="S::2514259@student.uwtsd.ac.uk::24a503d8-8765-4b17-8180-af7bee5e106d" providerId="AD" clId="Web-{0FA691F5-E0A4-A632-A50B-ADEDC2AEFDBF}" dt="2026-06-12T09:29:28.663" v="431"/>
          <ac:spMkLst>
            <pc:docMk/>
            <pc:sldMk cId="4076743824" sldId="262"/>
            <ac:spMk id="9" creationId="{A0D70C8A-A50E-4B41-86A2-E2F85581247D}"/>
          </ac:spMkLst>
        </pc:spChg>
        <pc:spChg chg="add del">
          <ac:chgData name="Llinos Gillett (2514259)" userId="S::2514259@student.uwtsd.ac.uk::24a503d8-8765-4b17-8180-af7bee5e106d" providerId="AD" clId="Web-{0FA691F5-E0A4-A632-A50B-ADEDC2AEFDBF}" dt="2026-06-12T09:29:28.663" v="431"/>
          <ac:spMkLst>
            <pc:docMk/>
            <pc:sldMk cId="4076743824" sldId="262"/>
            <ac:spMk id="11" creationId="{C8089CB0-2F03-4E3C-ADBB-570A3BE78F86}"/>
          </ac:spMkLst>
        </pc:spChg>
        <pc:spChg chg="add mod">
          <ac:chgData name="Llinos Gillett (2514259)" userId="S::2514259@student.uwtsd.ac.uk::24a503d8-8765-4b17-8180-af7bee5e106d" providerId="AD" clId="Web-{0FA691F5-E0A4-A632-A50B-ADEDC2AEFDBF}" dt="2026-06-12T09:33:28.463" v="476" actId="20577"/>
          <ac:spMkLst>
            <pc:docMk/>
            <pc:sldMk cId="4076743824" sldId="262"/>
            <ac:spMk id="12" creationId="{A2FE4307-A106-8126-A49F-257E771BD316}"/>
          </ac:spMkLst>
        </pc:spChg>
        <pc:spChg chg="add del">
          <ac:chgData name="Llinos Gillett (2514259)" userId="S::2514259@student.uwtsd.ac.uk::24a503d8-8765-4b17-8180-af7bee5e106d" providerId="AD" clId="Web-{0FA691F5-E0A4-A632-A50B-ADEDC2AEFDBF}" dt="2026-06-12T09:29:28.663" v="431"/>
          <ac:spMkLst>
            <pc:docMk/>
            <pc:sldMk cId="4076743824" sldId="262"/>
            <ac:spMk id="13" creationId="{52DA11B6-B538-4624-9628-98B823D761D5}"/>
          </ac:spMkLst>
        </pc:spChg>
        <pc:spChg chg="add del">
          <ac:chgData name="Llinos Gillett (2514259)" userId="S::2514259@student.uwtsd.ac.uk::24a503d8-8765-4b17-8180-af7bee5e106d" providerId="AD" clId="Web-{0FA691F5-E0A4-A632-A50B-ADEDC2AEFDBF}" dt="2026-06-12T09:29:28.663" v="431"/>
          <ac:spMkLst>
            <pc:docMk/>
            <pc:sldMk cId="4076743824" sldId="262"/>
            <ac:spMk id="15" creationId="{0DBA80B1-3B69-49C0-8AC9-716ABA57F577}"/>
          </ac:spMkLst>
        </pc:spChg>
        <pc:spChg chg="add mod">
          <ac:chgData name="Llinos Gillett (2514259)" userId="S::2514259@student.uwtsd.ac.uk::24a503d8-8765-4b17-8180-af7bee5e106d" providerId="AD" clId="Web-{0FA691F5-E0A4-A632-A50B-ADEDC2AEFDBF}" dt="2026-06-12T09:33:33.979" v="478" actId="20577"/>
          <ac:spMkLst>
            <pc:docMk/>
            <pc:sldMk cId="4076743824" sldId="262"/>
            <ac:spMk id="16" creationId="{B18C8996-8F43-D2A4-00DD-9E30D1E3BF53}"/>
          </ac:spMkLst>
        </pc:spChg>
        <pc:spChg chg="add del">
          <ac:chgData name="Llinos Gillett (2514259)" userId="S::2514259@student.uwtsd.ac.uk::24a503d8-8765-4b17-8180-af7bee5e106d" providerId="AD" clId="Web-{0FA691F5-E0A4-A632-A50B-ADEDC2AEFDBF}" dt="2026-06-12T09:29:28.663" v="431"/>
          <ac:spMkLst>
            <pc:docMk/>
            <pc:sldMk cId="4076743824" sldId="262"/>
            <ac:spMk id="17" creationId="{047E1103-B264-49BE-BC2A-F4E40BD33B41}"/>
          </ac:spMkLst>
        </pc:spChg>
        <pc:spChg chg="add mod">
          <ac:chgData name="Llinos Gillett (2514259)" userId="S::2514259@student.uwtsd.ac.uk::24a503d8-8765-4b17-8180-af7bee5e106d" providerId="AD" clId="Web-{0FA691F5-E0A4-A632-A50B-ADEDC2AEFDBF}" dt="2026-06-12T09:33:52.791" v="481" actId="20577"/>
          <ac:spMkLst>
            <pc:docMk/>
            <pc:sldMk cId="4076743824" sldId="262"/>
            <ac:spMk id="19" creationId="{F9CA279D-6FFE-E1C2-B1D9-C5DBBA552AFA}"/>
          </ac:spMkLst>
        </pc:spChg>
        <pc:spChg chg="add del">
          <ac:chgData name="Llinos Gillett (2514259)" userId="S::2514259@student.uwtsd.ac.uk::24a503d8-8765-4b17-8180-af7bee5e106d" providerId="AD" clId="Web-{0FA691F5-E0A4-A632-A50B-ADEDC2AEFDBF}" dt="2026-06-12T09:34:27.557" v="486"/>
          <ac:spMkLst>
            <pc:docMk/>
            <pc:sldMk cId="4076743824" sldId="262"/>
            <ac:spMk id="20" creationId="{B518992F-5298-11E5-ECDE-E3ECF3616ED8}"/>
          </ac:spMkLst>
        </pc:spChg>
        <pc:spChg chg="add del">
          <ac:chgData name="Llinos Gillett (2514259)" userId="S::2514259@student.uwtsd.ac.uk::24a503d8-8765-4b17-8180-af7bee5e106d" providerId="AD" clId="Web-{0FA691F5-E0A4-A632-A50B-ADEDC2AEFDBF}" dt="2026-06-12T09:34:31.308" v="488"/>
          <ac:spMkLst>
            <pc:docMk/>
            <pc:sldMk cId="4076743824" sldId="262"/>
            <ac:spMk id="21" creationId="{A3529F2F-332B-AB8A-D3C1-D2CB3289508E}"/>
          </ac:spMkLst>
        </pc:spChg>
        <pc:spChg chg="add">
          <ac:chgData name="Llinos Gillett (2514259)" userId="S::2514259@student.uwtsd.ac.uk::24a503d8-8765-4b17-8180-af7bee5e106d" providerId="AD" clId="Web-{0FA691F5-E0A4-A632-A50B-ADEDC2AEFDBF}" dt="2026-06-12T09:29:28.663" v="431"/>
          <ac:spMkLst>
            <pc:docMk/>
            <pc:sldMk cId="4076743824" sldId="262"/>
            <ac:spMk id="22" creationId="{A0D70C8A-A50E-4B41-86A2-E2F85581247D}"/>
          </ac:spMkLst>
        </pc:spChg>
        <pc:spChg chg="add mod">
          <ac:chgData name="Llinos Gillett (2514259)" userId="S::2514259@student.uwtsd.ac.uk::24a503d8-8765-4b17-8180-af7bee5e106d" providerId="AD" clId="Web-{0FA691F5-E0A4-A632-A50B-ADEDC2AEFDBF}" dt="2026-06-12T09:35:24.667" v="502"/>
          <ac:spMkLst>
            <pc:docMk/>
            <pc:sldMk cId="4076743824" sldId="262"/>
            <ac:spMk id="23" creationId="{631AD077-79A6-076F-80D4-F36D74A8569E}"/>
          </ac:spMkLst>
        </pc:spChg>
        <pc:spChg chg="add">
          <ac:chgData name="Llinos Gillett (2514259)" userId="S::2514259@student.uwtsd.ac.uk::24a503d8-8765-4b17-8180-af7bee5e106d" providerId="AD" clId="Web-{0FA691F5-E0A4-A632-A50B-ADEDC2AEFDBF}" dt="2026-06-12T09:29:28.663" v="431"/>
          <ac:spMkLst>
            <pc:docMk/>
            <pc:sldMk cId="4076743824" sldId="262"/>
            <ac:spMk id="24" creationId="{70120F84-A866-4D9F-8B1C-9120A013D654}"/>
          </ac:spMkLst>
        </pc:spChg>
        <pc:spChg chg="add">
          <ac:chgData name="Llinos Gillett (2514259)" userId="S::2514259@student.uwtsd.ac.uk::24a503d8-8765-4b17-8180-af7bee5e106d" providerId="AD" clId="Web-{0FA691F5-E0A4-A632-A50B-ADEDC2AEFDBF}" dt="2026-06-12T09:29:28.663" v="431"/>
          <ac:spMkLst>
            <pc:docMk/>
            <pc:sldMk cId="4076743824" sldId="262"/>
            <ac:spMk id="26" creationId="{252FEFEF-6AC0-46B6-AC09-11FC56196FA4}"/>
          </ac:spMkLst>
        </pc:spChg>
      </pc:sldChg>
      <pc:sldChg chg="addSp delSp modSp new">
        <pc:chgData name="Llinos Gillett (2514259)" userId="S::2514259@student.uwtsd.ac.uk::24a503d8-8765-4b17-8180-af7bee5e106d" providerId="AD" clId="Web-{0FA691F5-E0A4-A632-A50B-ADEDC2AEFDBF}" dt="2026-06-12T09:46:24.018" v="526"/>
        <pc:sldMkLst>
          <pc:docMk/>
          <pc:sldMk cId="1236247128" sldId="263"/>
        </pc:sldMkLst>
        <pc:spChg chg="del">
          <ac:chgData name="Llinos Gillett (2514259)" userId="S::2514259@student.uwtsd.ac.uk::24a503d8-8765-4b17-8180-af7bee5e106d" providerId="AD" clId="Web-{0FA691F5-E0A4-A632-A50B-ADEDC2AEFDBF}" dt="2026-06-12T09:46:21.987" v="525"/>
          <ac:spMkLst>
            <pc:docMk/>
            <pc:sldMk cId="1236247128" sldId="263"/>
            <ac:spMk id="2" creationId="{F4C7DAAB-4413-8018-531C-1ADC56EB06EF}"/>
          </ac:spMkLst>
        </pc:spChg>
        <pc:spChg chg="del">
          <ac:chgData name="Llinos Gillett (2514259)" userId="S::2514259@student.uwtsd.ac.uk::24a503d8-8765-4b17-8180-af7bee5e106d" providerId="AD" clId="Web-{0FA691F5-E0A4-A632-A50B-ADEDC2AEFDBF}" dt="2026-06-12T09:46:24.018" v="526"/>
          <ac:spMkLst>
            <pc:docMk/>
            <pc:sldMk cId="1236247128" sldId="263"/>
            <ac:spMk id="4" creationId="{D4E83C65-8482-6D76-BC1B-52320BEC7B25}"/>
          </ac:spMkLst>
        </pc:spChg>
        <pc:spChg chg="add mod">
          <ac:chgData name="Llinos Gillett (2514259)" userId="S::2514259@student.uwtsd.ac.uk::24a503d8-8765-4b17-8180-af7bee5e106d" providerId="AD" clId="Web-{0FA691F5-E0A4-A632-A50B-ADEDC2AEFDBF}" dt="2026-06-12T09:46:12.846" v="524" actId="14100"/>
          <ac:spMkLst>
            <pc:docMk/>
            <pc:sldMk cId="1236247128" sldId="263"/>
            <ac:spMk id="6" creationId="{C28788B3-6CD3-C875-DFBB-C0EF4AB6E085}"/>
          </ac:spMkLst>
        </pc:spChg>
      </pc:sldChg>
      <pc:sldMasterChg chg="modSp add del addSldLayout delSldLayout modSldLayout">
        <pc:chgData name="Llinos Gillett (2514259)" userId="S::2514259@student.uwtsd.ac.uk::24a503d8-8765-4b17-8180-af7bee5e106d" providerId="AD" clId="Web-{0FA691F5-E0A4-A632-A50B-ADEDC2AEFDBF}" dt="2026-06-12T09:13:27.093" v="275"/>
        <pc:sldMasterMkLst>
          <pc:docMk/>
          <pc:sldMasterMk cId="2460954070" sldId="2147483660"/>
        </pc:sldMasterMkLst>
        <pc:spChg chg="mod">
          <ac:chgData name="Llinos Gillett (2514259)" userId="S::2514259@student.uwtsd.ac.uk::24a503d8-8765-4b17-8180-af7bee5e106d" providerId="AD" clId="Web-{0FA691F5-E0A4-A632-A50B-ADEDC2AEFDBF}" dt="2026-06-12T09:11:33.669" v="255"/>
          <ac:spMkLst>
            <pc:docMk/>
            <pc:sldMasterMk cId="2460954070" sldId="2147483660"/>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4"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5"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ac:spMk id="6" creationId="{00000000-0000-0000-0000-000000000000}"/>
          </ac:spMkLst>
        </pc:sp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2385387890" sldId="2147483661"/>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2385387890" sldId="2147483661"/>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2385387890" sldId="2147483661"/>
              <ac:spMk id="3"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949138452" sldId="2147483662"/>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2591524520" sldId="2147483663"/>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2591524520" sldId="2147483663"/>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2591524520" sldId="2147483663"/>
              <ac:spMk id="3"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1203092039" sldId="2147483664"/>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1203092039" sldId="2147483664"/>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203092039" sldId="2147483664"/>
              <ac:spMk id="4"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733172339" sldId="2147483665"/>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4"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5"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733172339" sldId="2147483665"/>
              <ac:spMk id="6"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3210312558" sldId="2147483666"/>
          </pc:sldLayoutMkLst>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3146388984" sldId="2147483667"/>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171841454" sldId="2147483668"/>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171841454" sldId="2147483668"/>
              <ac:spMk id="4" creationId="{00000000-0000-0000-0000-000000000000}"/>
            </ac:spMkLst>
          </pc:spChg>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1718958274" sldId="2147483669"/>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3"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1718958274" sldId="2147483669"/>
              <ac:spMk id="4" creationId="{00000000-0000-0000-0000-000000000000}"/>
            </ac:spMkLst>
          </pc:spChg>
        </pc:sldLayoutChg>
        <pc:sldLayoutChg chg="add del">
          <pc:chgData name="Llinos Gillett (2514259)" userId="S::2514259@student.uwtsd.ac.uk::24a503d8-8765-4b17-8180-af7bee5e106d" providerId="AD" clId="Web-{0FA691F5-E0A4-A632-A50B-ADEDC2AEFDBF}" dt="2026-06-12T09:13:27.093" v="275"/>
          <pc:sldLayoutMkLst>
            <pc:docMk/>
            <pc:sldMasterMk cId="2460954070" sldId="2147483660"/>
            <pc:sldLayoutMk cId="2202905451" sldId="2147483670"/>
          </pc:sldLayoutMkLst>
        </pc:sldLayoutChg>
        <pc:sldLayoutChg chg="modSp add del">
          <pc:chgData name="Llinos Gillett (2514259)" userId="S::2514259@student.uwtsd.ac.uk::24a503d8-8765-4b17-8180-af7bee5e106d" providerId="AD" clId="Web-{0FA691F5-E0A4-A632-A50B-ADEDC2AEFDBF}" dt="2026-06-12T09:13:27.093" v="275"/>
          <pc:sldLayoutMkLst>
            <pc:docMk/>
            <pc:sldMasterMk cId="2460954070" sldId="2147483660"/>
            <pc:sldLayoutMk cId="3479445657" sldId="2147483671"/>
          </pc:sldLayoutMkLst>
          <pc:spChg chg="mod">
            <ac:chgData name="Llinos Gillett (2514259)" userId="S::2514259@student.uwtsd.ac.uk::24a503d8-8765-4b17-8180-af7bee5e106d" providerId="AD" clId="Web-{0FA691F5-E0A4-A632-A50B-ADEDC2AEFDBF}" dt="2026-06-12T09:11:33.669" v="255"/>
            <ac:spMkLst>
              <pc:docMk/>
              <pc:sldMasterMk cId="2460954070" sldId="2147483660"/>
              <pc:sldLayoutMk cId="3479445657" sldId="2147483671"/>
              <ac:spMk id="2" creationId="{00000000-0000-0000-0000-000000000000}"/>
            </ac:spMkLst>
          </pc:spChg>
          <pc:spChg chg="mod">
            <ac:chgData name="Llinos Gillett (2514259)" userId="S::2514259@student.uwtsd.ac.uk::24a503d8-8765-4b17-8180-af7bee5e106d" providerId="AD" clId="Web-{0FA691F5-E0A4-A632-A50B-ADEDC2AEFDBF}" dt="2026-06-12T09:11:33.669" v="255"/>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Llinos Gillett (2514259)" userId="S::2514259@student.uwtsd.ac.uk::24a503d8-8765-4b17-8180-af7bee5e106d" providerId="AD" clId="Web-{0FA691F5-E0A4-A632-A50B-ADEDC2AEFDBF}" dt="2026-06-12T09:13:34.780" v="276"/>
        <pc:sldMasterMkLst>
          <pc:docMk/>
          <pc:sldMasterMk cId="263760254" sldId="2147483672"/>
        </pc:sldMasterMkLst>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802698223" sldId="2147483673"/>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863118640" sldId="2147483674"/>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2086535489" sldId="2147483675"/>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1451507128" sldId="2147483676"/>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812654341" sldId="2147483677"/>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2300137749" sldId="2147483678"/>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1669056437" sldId="2147483679"/>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168888291" sldId="2147483680"/>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82438455" sldId="2147483681"/>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459224384" sldId="2147483682"/>
          </pc:sldLayoutMkLst>
        </pc:sldLayoutChg>
        <pc:sldLayoutChg chg="add del mod replId">
          <pc:chgData name="Llinos Gillett (2514259)" userId="S::2514259@student.uwtsd.ac.uk::24a503d8-8765-4b17-8180-af7bee5e106d" providerId="AD" clId="Web-{0FA691F5-E0A4-A632-A50B-ADEDC2AEFDBF}" dt="2026-06-12T09:13:34.780" v="276"/>
          <pc:sldLayoutMkLst>
            <pc:docMk/>
            <pc:sldMasterMk cId="263760254" sldId="2147483672"/>
            <pc:sldLayoutMk cId="3151114756" sldId="2147483683"/>
          </pc:sldLayoutMkLst>
        </pc:sldLayoutChg>
      </pc:sldMasterChg>
      <pc:sldMasterChg chg="add addSldLayout modSldLayout">
        <pc:chgData name="Llinos Gillett (2514259)" userId="S::2514259@student.uwtsd.ac.uk::24a503d8-8765-4b17-8180-af7bee5e106d" providerId="AD" clId="Web-{0FA691F5-E0A4-A632-A50B-ADEDC2AEFDBF}" dt="2026-06-12T09:13:34.780" v="276"/>
        <pc:sldMasterMkLst>
          <pc:docMk/>
          <pc:sldMasterMk cId="1675289767" sldId="2147483684"/>
        </pc:sldMasterMkLst>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523643708" sldId="2147483685"/>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2123321207" sldId="2147483686"/>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3413449524" sldId="2147483687"/>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596718095" sldId="2147483688"/>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3247444947" sldId="2147483689"/>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464491646" sldId="2147483690"/>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016681735" sldId="2147483691"/>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643798045" sldId="2147483692"/>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24971939" sldId="2147483693"/>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2129394493" sldId="2147483694"/>
          </pc:sldLayoutMkLst>
        </pc:sldLayoutChg>
        <pc:sldLayoutChg chg="add mod replId">
          <pc:chgData name="Llinos Gillett (2514259)" userId="S::2514259@student.uwtsd.ac.uk::24a503d8-8765-4b17-8180-af7bee5e106d" providerId="AD" clId="Web-{0FA691F5-E0A4-A632-A50B-ADEDC2AEFDBF}" dt="2026-06-12T09:13:34.780" v="276"/>
          <pc:sldLayoutMkLst>
            <pc:docMk/>
            <pc:sldMasterMk cId="1675289767" sldId="2147483684"/>
            <pc:sldLayoutMk cId="133023061" sldId="2147483695"/>
          </pc:sldLayoutMkLst>
        </pc:sldLayoutChg>
      </pc:sldMasterChg>
    </pc:docChg>
  </pc:docChgLst>
  <pc:docChgLst>
    <pc:chgData name="Llinos Gillett (2514259)" userId="S::2514259@student.uwtsd.ac.uk::24a503d8-8765-4b17-8180-af7bee5e106d" providerId="AD" clId="Web-{51EF4BAB-BF2F-0BCB-3FB7-F06AA3CA2966}"/>
    <pc:docChg chg="modSld">
      <pc:chgData name="Llinos Gillett (2514259)" userId="S::2514259@student.uwtsd.ac.uk::24a503d8-8765-4b17-8180-af7bee5e106d" providerId="AD" clId="Web-{51EF4BAB-BF2F-0BCB-3FB7-F06AA3CA2966}" dt="2026-06-13T19:58:22.303" v="1" actId="20577"/>
      <pc:docMkLst>
        <pc:docMk/>
      </pc:docMkLst>
      <pc:sldChg chg="modSp">
        <pc:chgData name="Llinos Gillett (2514259)" userId="S::2514259@student.uwtsd.ac.uk::24a503d8-8765-4b17-8180-af7bee5e106d" providerId="AD" clId="Web-{51EF4BAB-BF2F-0BCB-3FB7-F06AA3CA2966}" dt="2026-06-13T19:58:22.303" v="1" actId="20577"/>
        <pc:sldMkLst>
          <pc:docMk/>
          <pc:sldMk cId="109857222" sldId="256"/>
        </pc:sldMkLst>
        <pc:spChg chg="mod">
          <ac:chgData name="Llinos Gillett (2514259)" userId="S::2514259@student.uwtsd.ac.uk::24a503d8-8765-4b17-8180-af7bee5e106d" providerId="AD" clId="Web-{51EF4BAB-BF2F-0BCB-3FB7-F06AA3CA2966}" dt="2026-06-13T19:58:22.303" v="1" actId="20577"/>
          <ac:spMkLst>
            <pc:docMk/>
            <pc:sldMk cId="109857222" sldId="256"/>
            <ac:spMk id="5" creationId="{0B9EACEC-2409-1B7F-85EB-013D5CD93AD5}"/>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6/13/2026</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52364370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123321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6/13/2026</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41344952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5967180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47444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64491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016681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6/13/2026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437980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6/13/2026</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4971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293944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33023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6/13/2026</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6752897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openxmlformats.org/officeDocument/2006/relationships/hyperlink" Target="https://www.rcpch.ac.uk/" TargetMode="External"/><Relationship Id="rId13" Type="http://schemas.openxmlformats.org/officeDocument/2006/relationships/hyperlink" Target="https://research.senedd.wales/" TargetMode="External"/><Relationship Id="rId3" Type="http://schemas.openxmlformats.org/officeDocument/2006/relationships/hyperlink" Target="https://abuhb.nhs.wales/hospitals/a-z-of-services/child-and-family-psychology-and-therapies/cynefin/our-offer-for-whole-school-wellbeing/" TargetMode="External"/><Relationship Id="rId7" Type="http://schemas.openxmlformats.org/officeDocument/2006/relationships/hyperlink" Target="https://nutritionskillsforlife.com/" TargetMode="External"/><Relationship Id="rId12" Type="http://schemas.openxmlformats.org/officeDocument/2006/relationships/hyperlink" Target="https://senedd.wales/" TargetMode="External"/><Relationship Id="rId2" Type="http://schemas.openxmlformats.org/officeDocument/2006/relationships/hyperlink" Target="https://doi.org/10.3389/fpubh.2022.1056885" TargetMode="External"/><Relationship Id="rId16" Type="http://schemas.openxmlformats.org/officeDocument/2006/relationships/hyperlink" Target="https://www.gov.wales/wellbeing-wales" TargetMode="External"/><Relationship Id="rId1" Type="http://schemas.openxmlformats.org/officeDocument/2006/relationships/slideLayout" Target="../slideLayouts/slideLayout9.xml"/><Relationship Id="rId6" Type="http://schemas.openxmlformats.org/officeDocument/2006/relationships/hyperlink" Target="https://www.who.int/europe" TargetMode="External"/><Relationship Id="rId11" Type="http://schemas.openxmlformats.org/officeDocument/2006/relationships/hyperlink" Target="https://phw.nhs.wales/topic/solutions-for-health-equity/" TargetMode="External"/><Relationship Id="rId5" Type="http://schemas.openxmlformats.org/officeDocument/2006/relationships/hyperlink" Target="https://doi.org/10.1016/j.puhe.2005.01.010" TargetMode="External"/><Relationship Id="rId15" Type="http://schemas.openxmlformats.org/officeDocument/2006/relationships/hyperlink" Target="https://www.gov.wales/healthy-weight-healthy-wales-delivery-plan-2025-2027-html" TargetMode="External"/><Relationship Id="rId10" Type="http://schemas.openxmlformats.org/officeDocument/2006/relationships/hyperlink" Target="https://www.everychildwales.co.uk/" TargetMode="External"/><Relationship Id="rId4" Type="http://schemas.openxmlformats.org/officeDocument/2006/relationships/hyperlink" Target="https://bevancommission.org/about-us/prudent-healthcare-principles/" TargetMode="External"/><Relationship Id="rId9" Type="http://schemas.openxmlformats.org/officeDocument/2006/relationships/hyperlink" Target="https://www.google.com/search?q=https://www.gov.wales/disability-wales-census-2021-html" TargetMode="External"/><Relationship Id="rId14" Type="http://schemas.openxmlformats.org/officeDocument/2006/relationships/hyperlink" Target="https://www.verywellmind.com/what-is-maslows-hierarchy-of-needs-41367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6516D9-FF3A-B8E1-969E-3F8E50B3A652}"/>
              </a:ext>
            </a:extLst>
          </p:cNvPr>
          <p:cNvSpPr txBox="1"/>
          <p:nvPr/>
        </p:nvSpPr>
        <p:spPr>
          <a:xfrm>
            <a:off x="462643" y="762000"/>
            <a:ext cx="6817178" cy="20818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B9EACEC-2409-1B7F-85EB-013D5CD93AD5}"/>
              </a:ext>
            </a:extLst>
          </p:cNvPr>
          <p:cNvSpPr txBox="1"/>
          <p:nvPr/>
        </p:nvSpPr>
        <p:spPr>
          <a:xfrm>
            <a:off x="4159703" y="2509157"/>
            <a:ext cx="38753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ECEY5009 </a:t>
            </a:r>
            <a:endParaRPr lang="en-US"/>
          </a:p>
          <a:p>
            <a:pPr algn="ctr"/>
            <a:r>
              <a:rPr lang="en-GB"/>
              <a:t>Health, Well bring and Lifestyle</a:t>
            </a:r>
            <a:endParaRPr lang="en-US"/>
          </a:p>
          <a:p>
            <a:pPr algn="ctr"/>
            <a:endParaRPr lang="en-GB"/>
          </a:p>
          <a:p>
            <a:pPr algn="ctr"/>
            <a:r>
              <a:rPr lang="en-GB"/>
              <a:t>Llinos Gillett </a:t>
            </a:r>
          </a:p>
          <a:p>
            <a:pPr algn="ctr"/>
            <a:r>
              <a:rPr lang="en-GB"/>
              <a:t>Student Number: 2514259</a:t>
            </a:r>
          </a:p>
        </p:txBody>
      </p:sp>
      <p:sp>
        <p:nvSpPr>
          <p:cNvPr id="2" name="TextBox 1">
            <a:extLst>
              <a:ext uri="{FF2B5EF4-FFF2-40B4-BE49-F238E27FC236}">
                <a16:creationId xmlns:a16="http://schemas.microsoft.com/office/drawing/2014/main" id="{1990D4DD-914E-68DE-B58C-AAB080DBB8A0}"/>
              </a:ext>
            </a:extLst>
          </p:cNvPr>
          <p:cNvSpPr txBox="1"/>
          <p:nvPr/>
        </p:nvSpPr>
        <p:spPr>
          <a:xfrm>
            <a:off x="1829714" y="4109537"/>
            <a:ext cx="85449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entury Gothic"/>
                <a:cs typeface="Arial"/>
              </a:rPr>
              <a:t>I confirm that I have used AI tools in the research and creation of this assignment. I confirm that I have not presented any AI generated materials as my own work. I confirm I have copies of my drafts, notes, and other resources I used, which I may be asked to provide in evidence.</a:t>
            </a:r>
            <a:endParaRPr lang="en-US">
              <a:latin typeface="Century Gothic"/>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B52EFFE-132B-5482-99CC-721317F463FA}"/>
              </a:ext>
            </a:extLst>
          </p:cNvPr>
          <p:cNvSpPr>
            <a:spLocks noGrp="1"/>
          </p:cNvSpPr>
          <p:nvPr>
            <p:ph type="body" sz="half" idx="2"/>
          </p:nvPr>
        </p:nvSpPr>
        <p:spPr>
          <a:xfrm>
            <a:off x="9165772" y="859972"/>
            <a:ext cx="2659379" cy="4931228"/>
          </a:xfrm>
          <a:prstGeom prst="roundRect">
            <a:avLst/>
          </a:prstGeom>
          <a:solidFill>
            <a:schemeClr val="bg1"/>
          </a:solidFill>
          <a:ln>
            <a:solidFill>
              <a:schemeClr val="tx1"/>
            </a:solidFill>
          </a:ln>
        </p:spPr>
        <p:txBody>
          <a:bodyPr vert="horz" lIns="91440" tIns="45720" rIns="91440" bIns="45720" rtlCol="0" anchor="t">
            <a:normAutofit fontScale="85000" lnSpcReduction="10000"/>
          </a:bodyPr>
          <a:lstStyle/>
          <a:p>
            <a:pPr>
              <a:lnSpc>
                <a:spcPct val="100000"/>
              </a:lnSpc>
              <a:spcBef>
                <a:spcPts val="0"/>
              </a:spcBef>
            </a:pPr>
            <a:r>
              <a:rPr lang="en-GB" sz="1100" dirty="0">
                <a:solidFill>
                  <a:srgbClr val="000000"/>
                </a:solidFill>
                <a:highlight>
                  <a:srgbClr val="FFFFFF"/>
                </a:highlight>
                <a:latin typeface="Arial"/>
                <a:cs typeface="Arial"/>
              </a:rPr>
              <a:t>A person’s health profile is made from more than one single clinical issue. It is made from multiple tiers based on different needs. Public Health Wales have put these needs into 5 categories, to help dictate health equity (Alleb et al., 2022):</a:t>
            </a:r>
            <a:endParaRPr lang="en-GB" sz="1100" dirty="0">
              <a:solidFill>
                <a:srgbClr val="000000"/>
              </a:solidFill>
              <a:latin typeface="Arial"/>
              <a:cs typeface="Arial"/>
            </a:endParaRPr>
          </a:p>
          <a:p>
            <a:pPr marL="285750" indent="-285750">
              <a:buFont typeface="Symbol"/>
              <a:buChar char="•"/>
            </a:pPr>
            <a:r>
              <a:rPr lang="en-GB" sz="1200" b="1">
                <a:solidFill>
                  <a:srgbClr val="000000"/>
                </a:solidFill>
                <a:highlight>
                  <a:srgbClr val="FFFFFF"/>
                </a:highlight>
                <a:latin typeface="Calibri"/>
                <a:ea typeface="Calibri"/>
                <a:cs typeface="Calibri"/>
              </a:rPr>
              <a:t>Healthcare Equity:</a:t>
            </a:r>
            <a:r>
              <a:rPr lang="en-GB" sz="1200">
                <a:solidFill>
                  <a:srgbClr val="000000"/>
                </a:solidFill>
                <a:highlight>
                  <a:srgbClr val="FFFFFF"/>
                </a:highlight>
                <a:latin typeface="Calibri"/>
                <a:ea typeface="Calibri"/>
                <a:cs typeface="Calibri"/>
              </a:rPr>
              <a:t> Ensuring preventative and medical public health services are affordable, accessible, and high-quality for all.</a:t>
            </a:r>
            <a:endParaRPr lang="en-GB" sz="1200">
              <a:solidFill>
                <a:srgbClr val="000000"/>
              </a:solidFill>
              <a:highlight>
                <a:srgbClr val="C6C6C6"/>
              </a:highlight>
              <a:latin typeface="Calibri"/>
              <a:ea typeface="Calibri"/>
              <a:cs typeface="Calibri"/>
            </a:endParaRPr>
          </a:p>
          <a:p>
            <a:pPr marL="285750" indent="-285750">
              <a:buFont typeface="Symbol"/>
              <a:buChar char="•"/>
            </a:pPr>
            <a:r>
              <a:rPr lang="en-GB" sz="1200" b="1" dirty="0">
                <a:solidFill>
                  <a:srgbClr val="000000"/>
                </a:solidFill>
                <a:highlight>
                  <a:srgbClr val="FFFFFF"/>
                </a:highlight>
                <a:latin typeface="Calibri"/>
                <a:ea typeface="Calibri"/>
                <a:cs typeface="Calibri"/>
              </a:rPr>
              <a:t>Economic Safeguards:</a:t>
            </a:r>
            <a:r>
              <a:rPr lang="en-GB" sz="1200" dirty="0">
                <a:solidFill>
                  <a:srgbClr val="000000"/>
                </a:solidFill>
                <a:highlight>
                  <a:srgbClr val="FFFFFF"/>
                </a:highlight>
                <a:latin typeface="Calibri"/>
                <a:ea typeface="Calibri"/>
                <a:cs typeface="Calibri"/>
              </a:rPr>
              <a:t> Mitigating the lifelong health impacts of poverty by establishing basic financial security.</a:t>
            </a:r>
            <a:endParaRPr lang="en-GB" sz="1200" dirty="0">
              <a:solidFill>
                <a:srgbClr val="000000"/>
              </a:solidFill>
              <a:highlight>
                <a:srgbClr val="C6C6C6"/>
              </a:highlight>
              <a:latin typeface="Calibri"/>
              <a:ea typeface="Calibri"/>
              <a:cs typeface="Calibri"/>
            </a:endParaRPr>
          </a:p>
          <a:p>
            <a:pPr marL="285750" indent="-285750">
              <a:buFont typeface="Symbol"/>
              <a:buChar char="•"/>
            </a:pPr>
            <a:r>
              <a:rPr lang="en-GB" sz="1200" b="1">
                <a:solidFill>
                  <a:srgbClr val="000000"/>
                </a:solidFill>
                <a:highlight>
                  <a:srgbClr val="FFFFFF"/>
                </a:highlight>
                <a:latin typeface="Calibri"/>
                <a:ea typeface="Calibri"/>
                <a:cs typeface="Calibri"/>
              </a:rPr>
              <a:t>Environmental Standards:</a:t>
            </a:r>
            <a:r>
              <a:rPr lang="en-GB" sz="1200">
                <a:solidFill>
                  <a:srgbClr val="000000"/>
                </a:solidFill>
                <a:highlight>
                  <a:srgbClr val="FFFFFF"/>
                </a:highlight>
                <a:latin typeface="Calibri"/>
                <a:ea typeface="Calibri"/>
                <a:cs typeface="Calibri"/>
              </a:rPr>
              <a:t> Guaranteeing safe living environments through quality housing, clean air, and green spaces.</a:t>
            </a:r>
            <a:endParaRPr lang="en-GB" sz="1200">
              <a:solidFill>
                <a:srgbClr val="000000"/>
              </a:solidFill>
              <a:highlight>
                <a:srgbClr val="C6C6C6"/>
              </a:highlight>
              <a:latin typeface="Calibri"/>
              <a:ea typeface="Calibri"/>
              <a:cs typeface="Calibri"/>
            </a:endParaRPr>
          </a:p>
          <a:p>
            <a:pPr marL="285750" indent="-285750">
              <a:buFont typeface="Symbol"/>
              <a:buChar char="•"/>
            </a:pPr>
            <a:r>
              <a:rPr lang="en-GB" sz="1200" b="1">
                <a:solidFill>
                  <a:srgbClr val="000000"/>
                </a:solidFill>
                <a:highlight>
                  <a:srgbClr val="FFFFFF"/>
                </a:highlight>
                <a:latin typeface="Calibri"/>
                <a:ea typeface="Calibri"/>
                <a:cs typeface="Calibri"/>
              </a:rPr>
              <a:t>Community Capital:</a:t>
            </a:r>
            <a:r>
              <a:rPr lang="en-GB" sz="1200">
                <a:solidFill>
                  <a:srgbClr val="000000"/>
                </a:solidFill>
                <a:highlight>
                  <a:srgbClr val="FFFFFF"/>
                </a:highlight>
                <a:latin typeface="Calibri"/>
                <a:ea typeface="Calibri"/>
                <a:cs typeface="Calibri"/>
              </a:rPr>
              <a:t> Strengthening social cohesion and individual capacity through education and local resources.</a:t>
            </a:r>
            <a:endParaRPr lang="en-GB" sz="1200">
              <a:solidFill>
                <a:srgbClr val="000000"/>
              </a:solidFill>
              <a:highlight>
                <a:srgbClr val="C6C6C6"/>
              </a:highlight>
              <a:latin typeface="Calibri"/>
              <a:ea typeface="Calibri"/>
              <a:cs typeface="Calibri"/>
            </a:endParaRPr>
          </a:p>
          <a:p>
            <a:pPr marL="285750" indent="-285750">
              <a:buFont typeface="Symbol"/>
              <a:buChar char="•"/>
            </a:pPr>
            <a:r>
              <a:rPr lang="en-GB" sz="1200" b="1">
                <a:solidFill>
                  <a:srgbClr val="000000"/>
                </a:solidFill>
                <a:highlight>
                  <a:srgbClr val="FFFFFF"/>
                </a:highlight>
                <a:latin typeface="Calibri"/>
                <a:ea typeface="Calibri"/>
                <a:cs typeface="Calibri"/>
              </a:rPr>
              <a:t>Fair Employment:</a:t>
            </a:r>
            <a:r>
              <a:rPr lang="en-GB" sz="1200">
                <a:solidFill>
                  <a:srgbClr val="000000"/>
                </a:solidFill>
                <a:highlight>
                  <a:srgbClr val="FFFFFF"/>
                </a:highlight>
                <a:latin typeface="Calibri"/>
                <a:ea typeface="Calibri"/>
                <a:cs typeface="Calibri"/>
              </a:rPr>
              <a:t> Transforming workplaces into health-positive environments through fair wages, safety, and job security.</a:t>
            </a:r>
            <a:endParaRPr lang="en-GB" sz="1200">
              <a:solidFill>
                <a:srgbClr val="000000"/>
              </a:solidFill>
              <a:highlight>
                <a:srgbClr val="C6C6C6"/>
              </a:highlight>
              <a:latin typeface="Calibri"/>
              <a:ea typeface="Calibri"/>
              <a:cs typeface="Calibri"/>
            </a:endParaRPr>
          </a:p>
          <a:p>
            <a:pPr>
              <a:lnSpc>
                <a:spcPct val="100000"/>
              </a:lnSpc>
              <a:spcBef>
                <a:spcPts val="0"/>
              </a:spcBef>
            </a:pPr>
            <a:endParaRPr lang="en-GB" sz="1100" dirty="0">
              <a:solidFill>
                <a:srgbClr val="000000"/>
              </a:solidFill>
              <a:highlight>
                <a:srgbClr val="FFFFFF"/>
              </a:highlight>
              <a:latin typeface="Arial"/>
              <a:cs typeface="Arial"/>
            </a:endParaRPr>
          </a:p>
          <a:p>
            <a:pPr>
              <a:buClr>
                <a:prstClr val="black">
                  <a:lumMod val="85000"/>
                  <a:lumOff val="15000"/>
                </a:prstClr>
              </a:buClr>
            </a:pPr>
            <a:endParaRPr lang="en-GB"/>
          </a:p>
        </p:txBody>
      </p:sp>
      <p:sp>
        <p:nvSpPr>
          <p:cNvPr id="6" name="TextBox 5">
            <a:extLst>
              <a:ext uri="{FF2B5EF4-FFF2-40B4-BE49-F238E27FC236}">
                <a16:creationId xmlns:a16="http://schemas.microsoft.com/office/drawing/2014/main" id="{46ED43F8-D04D-3EBD-F0F5-6FDBF63CC3B6}"/>
              </a:ext>
            </a:extLst>
          </p:cNvPr>
          <p:cNvSpPr txBox="1"/>
          <p:nvPr/>
        </p:nvSpPr>
        <p:spPr>
          <a:xfrm>
            <a:off x="265074" y="260120"/>
            <a:ext cx="5527502" cy="2162294"/>
          </a:xfrm>
          <a:prstGeom prst="roundRect">
            <a:avLst/>
          </a:prstGeom>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highlight>
                  <a:srgbClr val="FFFFFF"/>
                </a:highlight>
                <a:latin typeface="Arial"/>
                <a:cs typeface="Arial"/>
              </a:rPr>
              <a:t>Health</a:t>
            </a:r>
          </a:p>
          <a:p>
            <a:r>
              <a:rPr lang="en-GB" sz="1100" dirty="0">
                <a:highlight>
                  <a:srgbClr val="FFFFFF"/>
                </a:highlight>
                <a:latin typeface="Arial"/>
                <a:cs typeface="Arial"/>
              </a:rPr>
              <a:t>Throughout history, health has been pigeon-holed as a disease or something that only effects people in a physical way (Griffiths et al., 2005). Thankfully, with more research into modern public health has demanded a change in the way we see health. Human health is not static, but it includes a dynamic ecosystem shaped by many different factors that interconnect and intertwine. In Wales, the Well-being of Future Generations (Wales) Act 2015 prioritises a holistic approach to delivering healthcare by combining the physical, mental, nutrition, immunity and social well-being of the person (Allen et al., 2022; Morgan, 2024). To give a true picture of health, we must move from the narrow idea of health and broaden to the person from birth and how they develop through life. </a:t>
            </a:r>
            <a:endParaRPr lang="en-GB" sz="1100" dirty="0">
              <a:highlight>
                <a:srgbClr val="C6C6C6"/>
              </a:highlight>
              <a:latin typeface="Arial"/>
              <a:cs typeface="Arial"/>
            </a:endParaRPr>
          </a:p>
        </p:txBody>
      </p:sp>
      <p:sp>
        <p:nvSpPr>
          <p:cNvPr id="7" name="TextBox 6">
            <a:extLst>
              <a:ext uri="{FF2B5EF4-FFF2-40B4-BE49-F238E27FC236}">
                <a16:creationId xmlns:a16="http://schemas.microsoft.com/office/drawing/2014/main" id="{58F79356-093D-9C91-2C37-C50DF406C9F1}"/>
              </a:ext>
            </a:extLst>
          </p:cNvPr>
          <p:cNvSpPr txBox="1"/>
          <p:nvPr/>
        </p:nvSpPr>
        <p:spPr>
          <a:xfrm>
            <a:off x="5899176" y="658887"/>
            <a:ext cx="2887778" cy="5469076"/>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highlight>
                  <a:srgbClr val="FFFFFF"/>
                </a:highlight>
                <a:latin typeface="Google Sans"/>
              </a:rPr>
              <a:t>Intersectionality is used when describing the different aspects of a person’s social identity. This is a profound complexity when speaking on health. Opportunities are a result of socioeconomic status. Griffiths et al (2005) explains that conditions can be activated or mitigated by lifestyle, opportunities and exposure. </a:t>
            </a:r>
            <a:endParaRPr lang="en-GB" sz="1050">
              <a:latin typeface="Google Sans"/>
            </a:endParaRPr>
          </a:p>
          <a:p>
            <a:r>
              <a:rPr lang="en-GB" sz="1050">
                <a:highlight>
                  <a:srgbClr val="FFFFFF"/>
                </a:highlight>
                <a:latin typeface="Google Sans"/>
              </a:rPr>
              <a:t>For example, if someone living in poverty or experiencing any discrimination, this could put the body’s stress hormone into overdrive. This can weaken the immune system and damage cells (Allen et al., 2022). This is a physical result of unfair social and environmental conditions, creating the health gap between the rich and poor communities in Wales.</a:t>
            </a:r>
            <a:endParaRPr lang="en-GB" sz="1050">
              <a:latin typeface="Google Sans"/>
            </a:endParaRPr>
          </a:p>
          <a:p>
            <a:r>
              <a:rPr lang="en-GB" sz="1050">
                <a:highlight>
                  <a:srgbClr val="FFFFFF"/>
                </a:highlight>
                <a:latin typeface="Google Sans"/>
              </a:rPr>
              <a:t>This can also be true when it comes to ‘hidden health’ issues. These cannot be treated through traditional medicine alone; the internal toll that comes from these illnesses must also be addressed. Over 21% of people in Wales live with a disability, many of which are completely invisible—such as fibromyalgia, neurodivergence, or chronic pain (Office for National Statistics, 2021; Senedd Research, 2024).</a:t>
            </a:r>
            <a:endParaRPr lang="en-GB" sz="1050">
              <a:latin typeface="Google Sans"/>
            </a:endParaRPr>
          </a:p>
          <a:p>
            <a:pPr algn="l"/>
            <a:endParaRPr lang="en-GB" sz="1050">
              <a:highlight>
                <a:srgbClr val="FFFFFF"/>
              </a:highlight>
              <a:latin typeface="Google Sans"/>
            </a:endParaRPr>
          </a:p>
          <a:p>
            <a:endParaRPr lang="en-GB" sz="1050">
              <a:highlight>
                <a:srgbClr val="FFFFFF"/>
              </a:highlight>
              <a:latin typeface="Google Sans"/>
            </a:endParaRPr>
          </a:p>
          <a:p>
            <a:endParaRPr lang="en-GB"/>
          </a:p>
        </p:txBody>
      </p:sp>
      <p:sp>
        <p:nvSpPr>
          <p:cNvPr id="8" name="TextBox 7">
            <a:extLst>
              <a:ext uri="{FF2B5EF4-FFF2-40B4-BE49-F238E27FC236}">
                <a16:creationId xmlns:a16="http://schemas.microsoft.com/office/drawing/2014/main" id="{067F803C-918C-7230-4A90-295EE4AA3FE1}"/>
              </a:ext>
            </a:extLst>
          </p:cNvPr>
          <p:cNvSpPr txBox="1"/>
          <p:nvPr/>
        </p:nvSpPr>
        <p:spPr>
          <a:xfrm>
            <a:off x="272785" y="2609652"/>
            <a:ext cx="5513705" cy="3635038"/>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highlight>
                  <a:srgbClr val="FFFFFF"/>
                </a:highlight>
                <a:latin typeface="Google Sans"/>
              </a:rPr>
              <a:t>Health cannot be treated as an isolated issue (Aylward, 2023). When support is missing, the burden multiplies throughout every aspect of health. To build a healthier society in Wales, our health system must start treating the whole person.</a:t>
            </a:r>
            <a:br>
              <a:rPr lang="en-GB" sz="1050">
                <a:highlight>
                  <a:srgbClr val="FFFFFF"/>
                </a:highlight>
                <a:latin typeface="Google Sans"/>
              </a:rPr>
            </a:br>
            <a:r>
              <a:rPr lang="en-GB" sz="1050">
                <a:highlight>
                  <a:srgbClr val="FFFFFF"/>
                </a:highlight>
                <a:latin typeface="Google Sans"/>
              </a:rPr>
              <a:t>This is also true when relating to children’s health. These unfair stressing can affect and compromise a young child’s immune system, changing their biological development (Allen et al., 2022). Where ‘hidden health’ is concerned, many neurodivergent issues are often ignored by traditional medicine (Senedd Research, 2024) hence building a healthier Wales by treating and supporting the child as a whole must be at the forefront moving forward.  </a:t>
            </a:r>
            <a:br>
              <a:rPr lang="en-US" sz="1050"/>
            </a:br>
            <a:r>
              <a:rPr lang="en-GB" sz="1050">
                <a:highlight>
                  <a:srgbClr val="FFFFFF"/>
                </a:highlight>
                <a:latin typeface="Google Sans"/>
              </a:rPr>
              <a:t>Our role as an Early Years Practitioner is to create a space where live, learn is the focus. By providing a predictable, safe and nurturing environment, this helps decrease stresses children could feel as a result of poverty or adverse conditions as well as having the opportunity to observe children daily therefore seeing signs of neurodivergence or invisible needs sooner rather than traditional medicine. This is done through documentation and directing parents to the appropriate support.</a:t>
            </a:r>
            <a:br>
              <a:rPr lang="en-GB" sz="1050">
                <a:highlight>
                  <a:srgbClr val="FFFFFF"/>
                </a:highlight>
                <a:latin typeface="Google Sans"/>
              </a:rPr>
            </a:br>
            <a:r>
              <a:rPr lang="en-GB" sz="1050">
                <a:highlight>
                  <a:srgbClr val="FFFFFF"/>
                </a:highlight>
                <a:latin typeface="Google Sans"/>
              </a:rPr>
              <a:t>Having the opportunity to observe families and where they might need extra support, whether it be food insecurities, poor housing or social isolation. Being an Early Years Practitioner is being a trusted gateway to wider support systems.</a:t>
            </a:r>
            <a:endParaRPr lang="en-GB" sz="1050">
              <a:latin typeface="Google Sans"/>
            </a:endParaRPr>
          </a:p>
          <a:p>
            <a:endParaRPr lang="en-GB" sz="1100">
              <a:highlight>
                <a:srgbClr val="FFFFFF"/>
              </a:highlight>
              <a:latin typeface="Google Sans"/>
            </a:endParaRPr>
          </a:p>
          <a:p>
            <a:endParaRPr lang="en-GB"/>
          </a:p>
        </p:txBody>
      </p:sp>
    </p:spTree>
    <p:extLst>
      <p:ext uri="{BB962C8B-B14F-4D97-AF65-F5344CB8AC3E}">
        <p14:creationId xmlns:p14="http://schemas.microsoft.com/office/powerpoint/2010/main" val="1058564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F2C30E-00FC-70D9-03CB-95468A9F6F35}"/>
              </a:ext>
            </a:extLst>
          </p:cNvPr>
          <p:cNvSpPr>
            <a:spLocks noGrp="1"/>
          </p:cNvSpPr>
          <p:nvPr>
            <p:ph type="pic" idx="1"/>
          </p:nvPr>
        </p:nvSpPr>
        <p:spPr/>
      </p:sp>
      <p:sp>
        <p:nvSpPr>
          <p:cNvPr id="6" name="TextBox 5">
            <a:extLst>
              <a:ext uri="{FF2B5EF4-FFF2-40B4-BE49-F238E27FC236}">
                <a16:creationId xmlns:a16="http://schemas.microsoft.com/office/drawing/2014/main" id="{AC65E976-7E63-9250-1ACA-0B8442FCE4F9}"/>
              </a:ext>
            </a:extLst>
          </p:cNvPr>
          <p:cNvSpPr txBox="1"/>
          <p:nvPr/>
        </p:nvSpPr>
        <p:spPr>
          <a:xfrm>
            <a:off x="314708" y="334228"/>
            <a:ext cx="5160276" cy="2758202"/>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a:highlight>
                  <a:srgbClr val="FFFFFF"/>
                </a:highlight>
                <a:latin typeface="Calibri"/>
                <a:ea typeface="Calibri"/>
                <a:cs typeface="Calibri"/>
              </a:rPr>
              <a:t>Well-being</a:t>
            </a:r>
          </a:p>
          <a:p>
            <a:r>
              <a:rPr lang="en-GB" sz="1200" dirty="0">
                <a:highlight>
                  <a:srgbClr val="FFFFFF"/>
                </a:highlight>
                <a:latin typeface="Calibri"/>
                <a:ea typeface="Calibri"/>
                <a:cs typeface="Calibri"/>
              </a:rPr>
              <a:t>Public health has thankfully evolved over time from a single medical diagnosis to now thinking of the person as a whole. Public Health Wales (2018) has recognised the importance of how a person feels about their quality of life which has been legally protected in Wales by the Well-being of Future Generations (Wales) Act 2015. This supports the holistic approach, looking at emotional, cultural and mental health to get a true understanding of the person well-being. </a:t>
            </a:r>
            <a:endParaRPr lang="en-GB" dirty="0"/>
          </a:p>
          <a:p>
            <a:r>
              <a:rPr lang="en-GB" sz="1200" dirty="0">
                <a:highlight>
                  <a:srgbClr val="FFFFFF"/>
                </a:highlight>
                <a:latin typeface="Calibri"/>
                <a:ea typeface="Calibri"/>
                <a:cs typeface="Calibri"/>
              </a:rPr>
              <a:t>Subjective well-being happens when a person feels competent and has tangible freedom. This comes from Maslow’s Hierarchy of Needs where once a person’s survival needs are met and they feel secure, their mental health can be protected and can develop their personal growth through competence and esteem.</a:t>
            </a:r>
          </a:p>
        </p:txBody>
      </p:sp>
      <p:sp>
        <p:nvSpPr>
          <p:cNvPr id="8" name="TextBox 7">
            <a:extLst>
              <a:ext uri="{FF2B5EF4-FFF2-40B4-BE49-F238E27FC236}">
                <a16:creationId xmlns:a16="http://schemas.microsoft.com/office/drawing/2014/main" id="{CF3F9844-CCE3-B48C-85C2-05210E8FABC0}"/>
              </a:ext>
            </a:extLst>
          </p:cNvPr>
          <p:cNvSpPr txBox="1"/>
          <p:nvPr/>
        </p:nvSpPr>
        <p:spPr>
          <a:xfrm>
            <a:off x="9480567" y="2618697"/>
            <a:ext cx="1859030" cy="2661761"/>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Maslow sense of belonging is a bridge between basic survival and high self-esteem. In Wales, Cynefin is actively nurtured. It fulfils the human need to belong and builds a stronger, more connected communities and fight against loneliness. (Public Health Wales, 2018)</a:t>
            </a:r>
          </a:p>
        </p:txBody>
      </p:sp>
      <p:sp>
        <p:nvSpPr>
          <p:cNvPr id="10" name="TextBox 9">
            <a:extLst>
              <a:ext uri="{FF2B5EF4-FFF2-40B4-BE49-F238E27FC236}">
                <a16:creationId xmlns:a16="http://schemas.microsoft.com/office/drawing/2014/main" id="{FDE809CB-3160-53BD-DB2E-340F02162D90}"/>
              </a:ext>
            </a:extLst>
          </p:cNvPr>
          <p:cNvSpPr txBox="1"/>
          <p:nvPr/>
        </p:nvSpPr>
        <p:spPr>
          <a:xfrm>
            <a:off x="317059" y="3245755"/>
            <a:ext cx="4441445" cy="2928461"/>
          </a:xfrm>
          <a:prstGeom prst="roundRect">
            <a:avLst/>
          </a:prstGeom>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The holistic framework is crucial for children as it helps shape their life course. The Well-being of Future Generations (Wales) Act 2015 by the Welsh Government (2015) recognises the importance of protecting the whole child be it emotional, cultural and their mental health.</a:t>
            </a:r>
            <a:br>
              <a:rPr lang="en-GB" sz="1100">
                <a:highlight>
                  <a:srgbClr val="FFFFFF"/>
                </a:highlight>
                <a:latin typeface="Calibri"/>
                <a:ea typeface="Calibri"/>
                <a:cs typeface="Calibri"/>
              </a:rPr>
            </a:br>
            <a:r>
              <a:rPr lang="en-GB" sz="1100">
                <a:highlight>
                  <a:srgbClr val="FFFFFF"/>
                </a:highlight>
                <a:latin typeface="Calibri"/>
                <a:ea typeface="Calibri"/>
                <a:cs typeface="Calibri"/>
              </a:rPr>
              <a:t>A child’s sense of belonging is found through </a:t>
            </a:r>
            <a:r>
              <a:rPr lang="en-GB" sz="1100" err="1">
                <a:highlight>
                  <a:srgbClr val="FFFFFF"/>
                </a:highlight>
                <a:latin typeface="Calibri"/>
                <a:ea typeface="Calibri"/>
                <a:cs typeface="Calibri"/>
              </a:rPr>
              <a:t>Cynefin</a:t>
            </a:r>
            <a:r>
              <a:rPr lang="en-GB" sz="1100">
                <a:highlight>
                  <a:srgbClr val="FFFFFF"/>
                </a:highlight>
                <a:latin typeface="Calibri"/>
                <a:ea typeface="Calibri"/>
                <a:cs typeface="Calibri"/>
              </a:rPr>
              <a:t>. Feeling a connecting to their school, community and heritage. This helps builds a strong sense of identity.</a:t>
            </a:r>
            <a:br>
              <a:rPr lang="en-GB" sz="1100">
                <a:highlight>
                  <a:srgbClr val="FFFFFF"/>
                </a:highlight>
                <a:latin typeface="Calibri"/>
                <a:ea typeface="Calibri"/>
                <a:cs typeface="Calibri"/>
              </a:rPr>
            </a:br>
            <a:r>
              <a:rPr lang="en-GB" sz="1100">
                <a:highlight>
                  <a:srgbClr val="FFFFFF"/>
                </a:highlight>
                <a:latin typeface="Calibri"/>
                <a:ea typeface="Calibri"/>
                <a:cs typeface="Calibri"/>
              </a:rPr>
              <a:t>By supporting these aspects, the child’s resilience grows. </a:t>
            </a:r>
          </a:p>
          <a:p>
            <a:r>
              <a:rPr lang="en-GB" sz="1100">
                <a:highlight>
                  <a:srgbClr val="FFFFFF"/>
                </a:highlight>
                <a:latin typeface="Calibri"/>
                <a:ea typeface="Calibri"/>
                <a:cs typeface="Calibri"/>
              </a:rPr>
              <a:t>Healthy well-being is supported by resilience. It is the ability to adapt, recover and thrive. (Aneurin Bevan University Health Board, 2024). This is a product of the person whole ecosystem. Having a strong sense of </a:t>
            </a:r>
            <a:r>
              <a:rPr lang="en-GB" sz="1100" err="1">
                <a:highlight>
                  <a:srgbClr val="FFFFFF"/>
                </a:highlight>
                <a:latin typeface="Calibri"/>
                <a:ea typeface="Calibri"/>
                <a:cs typeface="Calibri"/>
              </a:rPr>
              <a:t>Cynefin</a:t>
            </a:r>
            <a:r>
              <a:rPr lang="en-GB" sz="1100">
                <a:highlight>
                  <a:srgbClr val="FFFFFF"/>
                </a:highlight>
                <a:latin typeface="Calibri"/>
                <a:ea typeface="Calibri"/>
                <a:cs typeface="Calibri"/>
              </a:rPr>
              <a:t>, having control in their choice and feel confident with their skill set, resilience grows. Wales provide policies that help build environments that support both body and mind.</a:t>
            </a:r>
            <a:r>
              <a:rPr lang="en-GB" sz="1200">
                <a:highlight>
                  <a:srgbClr val="FFFFFF"/>
                </a:highlight>
                <a:latin typeface="Calibri"/>
                <a:ea typeface="Calibri"/>
                <a:cs typeface="Calibri"/>
              </a:rPr>
              <a:t> </a:t>
            </a:r>
            <a:endParaRPr lang="en-GB"/>
          </a:p>
        </p:txBody>
      </p:sp>
      <p:sp>
        <p:nvSpPr>
          <p:cNvPr id="13" name="TextBox 12">
            <a:extLst>
              <a:ext uri="{FF2B5EF4-FFF2-40B4-BE49-F238E27FC236}">
                <a16:creationId xmlns:a16="http://schemas.microsoft.com/office/drawing/2014/main" id="{DAFBC994-F05F-088F-07E5-A04207498FE7}"/>
              </a:ext>
            </a:extLst>
          </p:cNvPr>
          <p:cNvSpPr txBox="1"/>
          <p:nvPr/>
        </p:nvSpPr>
        <p:spPr>
          <a:xfrm>
            <a:off x="5790757" y="1801290"/>
            <a:ext cx="2762986" cy="3481685"/>
          </a:xfrm>
          <a:prstGeom prst="roundRect">
            <a:avLst/>
          </a:prstGeom>
          <a:solidFill>
            <a:schemeClr val="bg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ighlight>
                  <a:srgbClr val="FFFFFF"/>
                </a:highlight>
                <a:latin typeface="Calibri"/>
                <a:ea typeface="Calibri"/>
                <a:cs typeface="Calibri"/>
              </a:rPr>
              <a:t>As an Early Year Practitioner, we are at the forefront in leading the co-creating a child’s experiences of community outside of the home by introducing and embedding local heritage, language and inclusive practice. This can help fulfil Maslow’s belonging needs. Early Years Practitioners can also be a non-judgmental anchor for parents. Being someone they can talk to daily, help build confidence and create a protective ecosystem around the child. Building trust and having an open and honest conversation can help build on the child and parents' psychological safety. </a:t>
            </a:r>
          </a:p>
        </p:txBody>
      </p:sp>
      <p:pic>
        <p:nvPicPr>
          <p:cNvPr id="17" name="Picture 16" descr="A person climbing a pyramid&#10;&#10;AI-generated content may be incorrect.">
            <a:extLst>
              <a:ext uri="{FF2B5EF4-FFF2-40B4-BE49-F238E27FC236}">
                <a16:creationId xmlns:a16="http://schemas.microsoft.com/office/drawing/2014/main" id="{3B1CD118-3D89-4576-504C-C5D2026CB8A6}"/>
              </a:ext>
            </a:extLst>
          </p:cNvPr>
          <p:cNvPicPr>
            <a:picLocks noChangeAspect="1"/>
          </p:cNvPicPr>
          <p:nvPr/>
        </p:nvPicPr>
        <p:blipFill>
          <a:blip r:embed="rId2"/>
          <a:stretch>
            <a:fillRect/>
          </a:stretch>
        </p:blipFill>
        <p:spPr>
          <a:xfrm>
            <a:off x="9072719" y="514149"/>
            <a:ext cx="2760684" cy="1916629"/>
          </a:xfrm>
          <a:prstGeom prst="rect">
            <a:avLst/>
          </a:prstGeom>
        </p:spPr>
      </p:pic>
    </p:spTree>
    <p:extLst>
      <p:ext uri="{BB962C8B-B14F-4D97-AF65-F5344CB8AC3E}">
        <p14:creationId xmlns:p14="http://schemas.microsoft.com/office/powerpoint/2010/main" val="1627670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0D70C8A-A50E-4B41-86A2-E2F855812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4" name="Rectangle 2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6" name="Rectangle 2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6" name="TextBox 5">
            <a:extLst>
              <a:ext uri="{FF2B5EF4-FFF2-40B4-BE49-F238E27FC236}">
                <a16:creationId xmlns:a16="http://schemas.microsoft.com/office/drawing/2014/main" id="{908C6616-DFDC-5716-A1AD-CC11148D05BC}"/>
              </a:ext>
            </a:extLst>
          </p:cNvPr>
          <p:cNvSpPr txBox="1"/>
          <p:nvPr/>
        </p:nvSpPr>
        <p:spPr>
          <a:xfrm>
            <a:off x="453463" y="449222"/>
            <a:ext cx="3221216" cy="3780592"/>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highlight>
                  <a:srgbClr val="FFFFFF"/>
                </a:highlight>
                <a:latin typeface="Calibri"/>
                <a:ea typeface="Calibri"/>
                <a:cs typeface="Calibri"/>
              </a:rPr>
              <a:t>Lifestyle</a:t>
            </a:r>
          </a:p>
          <a:p>
            <a:r>
              <a:rPr lang="en-GB" sz="1100">
                <a:highlight>
                  <a:srgbClr val="FFFFFF"/>
                </a:highlight>
                <a:latin typeface="Calibri"/>
                <a:ea typeface="Calibri"/>
                <a:cs typeface="Calibri"/>
              </a:rPr>
              <a:t>The World Health Organisation (2018) defines lifestyle as behaviours, habits and living conditions that shape how we live daily. These include how much we move, sleep, eat, stress patterns and choices around alcohol or smoking/vaping. This is not about willpower alone, these are shaped, supported or restricted by their socioeconomics.</a:t>
            </a:r>
            <a:endParaRPr lang="en-GB" sz="1100"/>
          </a:p>
          <a:p>
            <a:r>
              <a:rPr lang="en-GB" sz="1100" dirty="0">
                <a:highlight>
                  <a:srgbClr val="FFFFFF"/>
                </a:highlight>
                <a:latin typeface="Calibri"/>
                <a:ea typeface="Calibri"/>
                <a:cs typeface="Calibri"/>
              </a:rPr>
              <a:t>The choices we make on a daily basis impact us physically and mental.</a:t>
            </a:r>
            <a:br>
              <a:rPr lang="en-GB" sz="1100" dirty="0">
                <a:highlight>
                  <a:srgbClr val="FFFFFF"/>
                </a:highlight>
                <a:latin typeface="Calibri"/>
                <a:ea typeface="Calibri"/>
                <a:cs typeface="Calibri"/>
              </a:rPr>
            </a:br>
            <a:r>
              <a:rPr lang="en-GB" sz="1100" dirty="0">
                <a:highlight>
                  <a:srgbClr val="FFFFFF"/>
                </a:highlight>
                <a:latin typeface="Calibri"/>
                <a:ea typeface="Calibri"/>
                <a:cs typeface="Calibri"/>
              </a:rPr>
              <a:t>We are told that overeating ultra-processed food and not moving our bodies enough can affect us physically. Increasing stress cells and clogging arteries which can lead to lifelong illnesses like heart disease and type 2 diabetes (Public Health Wales, 2019). Thus, affecting our mental health, increasing depression and anxiety therefore increasing our brain's ability to handle stress.</a:t>
            </a:r>
          </a:p>
        </p:txBody>
      </p:sp>
      <p:sp>
        <p:nvSpPr>
          <p:cNvPr id="8" name="TextBox 7">
            <a:extLst>
              <a:ext uri="{FF2B5EF4-FFF2-40B4-BE49-F238E27FC236}">
                <a16:creationId xmlns:a16="http://schemas.microsoft.com/office/drawing/2014/main" id="{D339AE19-DA67-236F-9BDE-436B8294AA88}"/>
              </a:ext>
            </a:extLst>
          </p:cNvPr>
          <p:cNvSpPr txBox="1"/>
          <p:nvPr/>
        </p:nvSpPr>
        <p:spPr>
          <a:xfrm>
            <a:off x="8118327" y="318102"/>
            <a:ext cx="3674301" cy="4081701"/>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Socioeconomics have a significant impact on children’s daily habits and lifestyle, this is not just down to parenting. Eating too much junk food and not moving enough damages their young bodies which in time effect their physical health and could lead to depression and anxiety (Public Health Wales, 2019).</a:t>
            </a:r>
            <a:br>
              <a:rPr lang="en-GB" sz="1100">
                <a:highlight>
                  <a:srgbClr val="FFFFFF"/>
                </a:highlight>
                <a:latin typeface="Calibri"/>
                <a:ea typeface="Calibri"/>
                <a:cs typeface="Calibri"/>
              </a:rPr>
            </a:br>
            <a:r>
              <a:rPr lang="en-GB" sz="1100">
                <a:highlight>
                  <a:srgbClr val="FFFFFF"/>
                </a:highlight>
                <a:latin typeface="Calibri"/>
                <a:ea typeface="Calibri"/>
                <a:cs typeface="Calibri"/>
              </a:rPr>
              <a:t>There are agencies in Wales that can help support families and help build healthier daily habits such as;</a:t>
            </a:r>
          </a:p>
          <a:p>
            <a:r>
              <a:rPr lang="en-GB" sz="1100" b="1">
                <a:highlight>
                  <a:srgbClr val="FFFFFF"/>
                </a:highlight>
                <a:latin typeface="sans-serif"/>
              </a:rPr>
              <a:t>Every Child Wales (Public Health Wales):</a:t>
            </a:r>
            <a:r>
              <a:rPr lang="en-GB" sz="1100">
                <a:highlight>
                  <a:srgbClr val="FFFFFF"/>
                </a:highlight>
                <a:latin typeface="sans-serif"/>
              </a:rPr>
              <a:t> Provides parents with practical, expert advice on active play, sleep routines, and nutrition to combat childhood obesity (Public Health Wales, 2026). </a:t>
            </a:r>
          </a:p>
          <a:p>
            <a:r>
              <a:rPr lang="en-GB" sz="1100" b="1">
                <a:highlight>
                  <a:srgbClr val="FFFFFF"/>
                </a:highlight>
                <a:latin typeface="sans-serif"/>
              </a:rPr>
              <a:t>Nutrition Skills for Life:</a:t>
            </a:r>
            <a:r>
              <a:rPr lang="en-GB" sz="1100">
                <a:highlight>
                  <a:srgbClr val="FFFFFF"/>
                </a:highlight>
                <a:latin typeface="sans-serif"/>
              </a:rPr>
              <a:t> An NHS Wales initiative that runs local community courses teaching families how to cook healthy meals and shop on a budget (Nutrition Skills for Life, 2021).</a:t>
            </a:r>
          </a:p>
          <a:p>
            <a:r>
              <a:rPr lang="en-GB" sz="1100" b="1">
                <a:highlight>
                  <a:srgbClr val="FFFFFF"/>
                </a:highlight>
                <a:latin typeface="sans-serif"/>
              </a:rPr>
              <a:t>Family Information Services (FIS):</a:t>
            </a:r>
            <a:r>
              <a:rPr lang="en-GB" sz="1100">
                <a:highlight>
                  <a:srgbClr val="FFFFFF"/>
                </a:highlight>
                <a:latin typeface="sans-serif"/>
              </a:rPr>
              <a:t> A local authority network linking families directly to subsidized sports clubs, outdoor play schemes, and local wellbeing support (Senedd Cymru, 2026).</a:t>
            </a:r>
          </a:p>
          <a:p>
            <a:pPr algn="l"/>
            <a:endParaRPr lang="en-GB"/>
          </a:p>
        </p:txBody>
      </p:sp>
      <p:sp>
        <p:nvSpPr>
          <p:cNvPr id="12" name="TextBox 11">
            <a:extLst>
              <a:ext uri="{FF2B5EF4-FFF2-40B4-BE49-F238E27FC236}">
                <a16:creationId xmlns:a16="http://schemas.microsoft.com/office/drawing/2014/main" id="{A2FE4307-A106-8126-A49F-257E771BD316}"/>
              </a:ext>
            </a:extLst>
          </p:cNvPr>
          <p:cNvSpPr txBox="1"/>
          <p:nvPr/>
        </p:nvSpPr>
        <p:spPr>
          <a:xfrm>
            <a:off x="3943042" y="314984"/>
            <a:ext cx="4007492" cy="1975009"/>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Lifestyle has a major influence on a person longevity and quality of life. Rather than lecturing communities, Welsh policies are moving towards changing environments. The Healthy Weight; Healthy Wales strategy, presented by the Welsh Government (2025) helps tackles issues like restricting junk food prices deals and stopping unhealthy foods ad near schools. Educating people on how to make healthier choices and the importance of living a balanced life can help create healthier communities by making the healthier choice easy for everyone.</a:t>
            </a:r>
            <a:endParaRPr lang="en-US" sz="1100"/>
          </a:p>
        </p:txBody>
      </p:sp>
      <p:sp>
        <p:nvSpPr>
          <p:cNvPr id="16" name="TextBox 15">
            <a:extLst>
              <a:ext uri="{FF2B5EF4-FFF2-40B4-BE49-F238E27FC236}">
                <a16:creationId xmlns:a16="http://schemas.microsoft.com/office/drawing/2014/main" id="{B18C8996-8F43-D2A4-00DD-9E30D1E3BF53}"/>
              </a:ext>
            </a:extLst>
          </p:cNvPr>
          <p:cNvSpPr txBox="1"/>
          <p:nvPr/>
        </p:nvSpPr>
        <p:spPr>
          <a:xfrm>
            <a:off x="3895557" y="2662541"/>
            <a:ext cx="4090344" cy="1787723"/>
          </a:xfrm>
          <a:prstGeom prst="round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Calibri"/>
                <a:ea typeface="Calibri"/>
                <a:cs typeface="Calibri"/>
              </a:rPr>
              <a:t>Having a healthier lifestyle is at the centre of Wales's health policy. The Welsh Government (2025) provide data that shows that although majority of Welsh adults try and maintain health habits, there is a significant difference in rich and poor areas.</a:t>
            </a:r>
          </a:p>
          <a:p>
            <a:r>
              <a:rPr lang="en-GB" sz="1100">
                <a:highlight>
                  <a:srgbClr val="FFFFFF"/>
                </a:highlight>
                <a:latin typeface="Calibri"/>
                <a:ea typeface="Calibri"/>
                <a:cs typeface="Calibri"/>
              </a:rPr>
              <a:t>This can be recognised as a structural issue and not just a personal issue. Making health choice can be expensive and difficult in more deprived communities as high street as overrun by fast food takeaways and chains that are heavily marketed and promoting unhealthy foods (Obesity Alliance Cymru, 2026).</a:t>
            </a:r>
          </a:p>
        </p:txBody>
      </p:sp>
      <p:sp>
        <p:nvSpPr>
          <p:cNvPr id="19" name="TextBox 18">
            <a:extLst>
              <a:ext uri="{FF2B5EF4-FFF2-40B4-BE49-F238E27FC236}">
                <a16:creationId xmlns:a16="http://schemas.microsoft.com/office/drawing/2014/main" id="{F9CA279D-6FFE-E1C2-B1D9-C5DBBA552AFA}"/>
              </a:ext>
            </a:extLst>
          </p:cNvPr>
          <p:cNvSpPr txBox="1"/>
          <p:nvPr/>
        </p:nvSpPr>
        <p:spPr>
          <a:xfrm>
            <a:off x="382819" y="4657557"/>
            <a:ext cx="6585482" cy="1430179"/>
          </a:xfrm>
          <a:prstGeom prst="round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highlight>
                  <a:srgbClr val="FFFFFF"/>
                </a:highlight>
                <a:latin typeface="sans-serif"/>
              </a:rPr>
              <a:t>As an Early Years Practitioner working in schools, we constantly provide access to high-quality nutrition by providing daily healthy snacks and making sure each child has access to balanced, whole food meals. We give children daily movement breaks and access to physical outdoor exploration which helps combat children become sedentary and reduce their cortisol levels. We can also help families and parents that feel they need support in supporting a healthier lifestyle by providing them information on outside agencies, resources and guidance.  </a:t>
            </a:r>
          </a:p>
          <a:p>
            <a:endParaRPr lang="en-GB" sz="1200">
              <a:highlight>
                <a:srgbClr val="FFFFFF"/>
              </a:highlight>
              <a:latin typeface="sans-serif"/>
            </a:endParaRPr>
          </a:p>
        </p:txBody>
      </p:sp>
      <p:sp>
        <p:nvSpPr>
          <p:cNvPr id="23" name="TextBox 22">
            <a:extLst>
              <a:ext uri="{FF2B5EF4-FFF2-40B4-BE49-F238E27FC236}">
                <a16:creationId xmlns:a16="http://schemas.microsoft.com/office/drawing/2014/main" id="{631AD077-79A6-076F-80D4-F36D74A8569E}"/>
              </a:ext>
            </a:extLst>
          </p:cNvPr>
          <p:cNvSpPr txBox="1"/>
          <p:nvPr/>
        </p:nvSpPr>
        <p:spPr>
          <a:xfrm>
            <a:off x="7197810" y="4654379"/>
            <a:ext cx="4448433" cy="1800225"/>
          </a:xfrm>
          <a:prstGeom prst="plaque">
            <a:avLst/>
          </a:prstGeom>
          <a:solidFill>
            <a:schemeClr val="accent1"/>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GB" sz="1200" b="1" i="0" u="none" strike="noStrike" baseline="0">
                <a:solidFill>
                  <a:srgbClr val="262626"/>
                </a:solidFill>
                <a:highlight>
                  <a:srgbClr val="FFFFFF"/>
                </a:highlight>
                <a:latin typeface="Calibri"/>
                <a:ea typeface="Segoe UI"/>
                <a:cs typeface="Segoe UI"/>
              </a:rPr>
              <a:t>Conclusion</a:t>
            </a:r>
            <a:r>
              <a:rPr lang="en-GB" sz="1200" b="0" i="0">
                <a:solidFill>
                  <a:srgbClr val="000000"/>
                </a:solidFill>
                <a:latin typeface="Calibri"/>
                <a:ea typeface="Segoe UI"/>
                <a:cs typeface="Segoe UI"/>
              </a:rPr>
              <a:t>​</a:t>
            </a:r>
          </a:p>
          <a:p>
            <a:r>
              <a:rPr lang="en-GB" sz="1200" b="0" i="0" u="none" strike="noStrike" baseline="0" dirty="0">
                <a:solidFill>
                  <a:srgbClr val="262626"/>
                </a:solidFill>
                <a:highlight>
                  <a:srgbClr val="FFFFFF"/>
                </a:highlight>
                <a:latin typeface="Calibri"/>
                <a:ea typeface="Segoe UI"/>
                <a:cs typeface="Segoe UI"/>
              </a:rPr>
              <a:t>Early Years Practitioners, our ultimate role is to support the whole child. By protecting the child’s emotional, social, physical and cultural well being in a non-judgemental, safe environment throughout the foundational years, we are promoting resilience.  Supporting the ambition of Welsh policy in providing the best </a:t>
            </a:r>
            <a:r>
              <a:rPr lang="en-GB" sz="1200" dirty="0" err="1">
                <a:solidFill>
                  <a:srgbClr val="262626"/>
                </a:solidFill>
                <a:highlight>
                  <a:srgbClr val="FFFFFF"/>
                </a:highlight>
                <a:latin typeface="Calibri"/>
                <a:ea typeface="Segoe UI"/>
                <a:cs typeface="Segoe UI"/>
              </a:rPr>
              <a:t>possible star</a:t>
            </a:r>
            <a:r>
              <a:rPr lang="en-GB" sz="1200" dirty="0">
                <a:solidFill>
                  <a:srgbClr val="262626"/>
                </a:solidFill>
                <a:highlight>
                  <a:srgbClr val="FFFFFF"/>
                </a:highlight>
                <a:latin typeface="Calibri"/>
                <a:ea typeface="Segoe UI"/>
                <a:cs typeface="Segoe UI"/>
              </a:rPr>
              <a:t>t</a:t>
            </a:r>
            <a:r>
              <a:rPr lang="en-GB" sz="1200" b="0" i="0" u="none" strike="noStrike" baseline="0" dirty="0">
                <a:solidFill>
                  <a:srgbClr val="262626"/>
                </a:solidFill>
                <a:highlight>
                  <a:srgbClr val="FFFFFF"/>
                </a:highlight>
                <a:latin typeface="Calibri"/>
                <a:ea typeface="Segoe UI"/>
                <a:cs typeface="Segoe UI"/>
              </a:rPr>
              <a:t> in life.</a:t>
            </a:r>
            <a:r>
              <a:rPr lang="en-GB" sz="1200" b="0" i="0" dirty="0">
                <a:solidFill>
                  <a:srgbClr val="000000"/>
                </a:solidFill>
                <a:latin typeface="Calibri"/>
                <a:ea typeface="Segoe UI"/>
                <a:cs typeface="Segoe UI"/>
              </a:rPr>
              <a:t>​</a:t>
            </a:r>
          </a:p>
        </p:txBody>
      </p:sp>
    </p:spTree>
    <p:extLst>
      <p:ext uri="{BB962C8B-B14F-4D97-AF65-F5344CB8AC3E}">
        <p14:creationId xmlns:p14="http://schemas.microsoft.com/office/powerpoint/2010/main" val="4076743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DDD3F21-76D8-F3BB-5FAC-50D7A853F7B9}"/>
              </a:ext>
            </a:extLst>
          </p:cNvPr>
          <p:cNvSpPr>
            <a:spLocks noGrp="1"/>
          </p:cNvSpPr>
          <p:nvPr>
            <p:ph type="pic" idx="1"/>
          </p:nvPr>
        </p:nvSpPr>
        <p:spPr/>
      </p:sp>
      <p:sp>
        <p:nvSpPr>
          <p:cNvPr id="6" name="Content Placeholder 2">
            <a:extLst>
              <a:ext uri="{FF2B5EF4-FFF2-40B4-BE49-F238E27FC236}">
                <a16:creationId xmlns:a16="http://schemas.microsoft.com/office/drawing/2014/main" id="{C28788B3-6CD3-C875-DFBB-C0EF4AB6E085}"/>
              </a:ext>
            </a:extLst>
          </p:cNvPr>
          <p:cNvSpPr txBox="1">
            <a:spLocks/>
          </p:cNvSpPr>
          <p:nvPr/>
        </p:nvSpPr>
        <p:spPr>
          <a:xfrm>
            <a:off x="446314" y="608066"/>
            <a:ext cx="7859486" cy="5666868"/>
          </a:xfrm>
          <a:prstGeom prst="roundRect">
            <a:avLst/>
          </a:prstGeom>
          <a:solidFill>
            <a:schemeClr val="bg1"/>
          </a:solidFill>
          <a:ln>
            <a:noFill/>
          </a:ln>
        </p:spPr>
        <p:txBody>
          <a:bodyPr vert="horz" lIns="91440" tIns="45720" rIns="91440" bIns="45720" rtlCol="0" anchor="t">
            <a:normAutofit fontScale="70000" lnSpcReduction="20000"/>
          </a:bodyPr>
          <a:lstStyle>
            <a:lvl1pPr marL="0" indent="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None/>
              <a:defRPr sz="3200" kern="1200">
                <a:solidFill>
                  <a:schemeClr val="tx1"/>
                </a:solidFill>
                <a:latin typeface="+mn-lt"/>
                <a:ea typeface="+mn-ea"/>
                <a:cs typeface="+mn-cs"/>
              </a:defRPr>
            </a:lvl1pPr>
            <a:lvl2pPr marL="457200" indent="0" algn="l" defTabSz="914400" rtl="0" eaLnBrk="1" latinLnBrk="0" hangingPunct="1">
              <a:lnSpc>
                <a:spcPct val="100000"/>
              </a:lnSpc>
              <a:spcBef>
                <a:spcPts val="500"/>
              </a:spcBef>
              <a:buClr>
                <a:schemeClr val="tx1">
                  <a:lumMod val="85000"/>
                  <a:lumOff val="15000"/>
                </a:schemeClr>
              </a:buClr>
              <a:buFont typeface="Garamond" pitchFamily="18" charset="0"/>
              <a:buNone/>
              <a:defRPr sz="2800" kern="1200">
                <a:solidFill>
                  <a:schemeClr val="tx1"/>
                </a:solidFill>
                <a:latin typeface="+mn-lt"/>
                <a:ea typeface="+mn-ea"/>
                <a:cs typeface="+mn-cs"/>
              </a:defRPr>
            </a:lvl2pPr>
            <a:lvl3pPr marL="914400" indent="0" algn="l" defTabSz="914400" rtl="0" eaLnBrk="1" latinLnBrk="0" hangingPunct="1">
              <a:lnSpc>
                <a:spcPct val="100000"/>
              </a:lnSpc>
              <a:spcBef>
                <a:spcPts val="500"/>
              </a:spcBef>
              <a:buClr>
                <a:schemeClr val="tx1">
                  <a:lumMod val="85000"/>
                  <a:lumOff val="15000"/>
                </a:schemeClr>
              </a:buClr>
              <a:buFont typeface="Garamond" pitchFamily="18" charset="0"/>
              <a:buNone/>
              <a:defRPr sz="2400" kern="1200">
                <a:solidFill>
                  <a:schemeClr val="tx1"/>
                </a:solidFill>
                <a:latin typeface="+mn-lt"/>
                <a:ea typeface="+mn-ea"/>
                <a:cs typeface="+mn-cs"/>
              </a:defRPr>
            </a:lvl3pPr>
            <a:lvl4pPr marL="13716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4pPr>
            <a:lvl5pPr marL="18288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5pPr>
            <a:lvl6pPr marL="22860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6pPr>
            <a:lvl7pPr marL="27432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7pPr>
            <a:lvl8pPr marL="32004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8pPr>
            <a:lvl9pPr marL="3657600" indent="0" algn="l" defTabSz="914400" rtl="0" eaLnBrk="1" latinLnBrk="0" hangingPunct="1">
              <a:lnSpc>
                <a:spcPct val="100000"/>
              </a:lnSpc>
              <a:spcBef>
                <a:spcPts val="500"/>
              </a:spcBef>
              <a:buClr>
                <a:schemeClr val="tx1">
                  <a:lumMod val="85000"/>
                  <a:lumOff val="15000"/>
                </a:schemeClr>
              </a:buClr>
              <a:buFont typeface="Garamond" pitchFamily="18" charset="0"/>
              <a:buNone/>
              <a:defRPr sz="2000" kern="1200">
                <a:solidFill>
                  <a:schemeClr val="tx1"/>
                </a:solidFill>
                <a:latin typeface="+mn-lt"/>
                <a:ea typeface="+mn-ea"/>
                <a:cs typeface="+mn-cs"/>
              </a:defRPr>
            </a:lvl9pPr>
          </a:lstStyle>
          <a:p>
            <a:r>
              <a:rPr lang="en-GB"/>
              <a:t>References;</a:t>
            </a:r>
          </a:p>
          <a:p>
            <a:pPr>
              <a:buFont typeface="Arial"/>
              <a:buChar char="•"/>
            </a:pPr>
            <a:r>
              <a:rPr lang="en-GB" sz="900" b="1">
                <a:highlight>
                  <a:srgbClr val="FFFFFF"/>
                </a:highlight>
                <a:latin typeface="sans-serif"/>
              </a:rPr>
              <a:t>References</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Allen, J., Cotter-Roberts, A., Darlington, O., </a:t>
            </a:r>
            <a:r>
              <a:rPr lang="en-GB" sz="900" err="1">
                <a:highlight>
                  <a:srgbClr val="FFFFFF"/>
                </a:highlight>
                <a:latin typeface="sans-serif"/>
              </a:rPr>
              <a:t>Dyakova</a:t>
            </a:r>
            <a:r>
              <a:rPr lang="en-GB" sz="900">
                <a:highlight>
                  <a:srgbClr val="FFFFFF"/>
                </a:highlight>
                <a:latin typeface="sans-serif"/>
              </a:rPr>
              <a:t>, M., Masters, R. and Munford, L. (2022) ‘Understanding health inequalities in Wales using the Blinder-Oaxaca decomposition method’, </a:t>
            </a:r>
            <a:r>
              <a:rPr lang="en-GB" sz="900" i="1">
                <a:highlight>
                  <a:srgbClr val="FFFFFF"/>
                </a:highlight>
                <a:latin typeface="sans-serif"/>
              </a:rPr>
              <a:t>Frontiers in Public Health</a:t>
            </a:r>
            <a:r>
              <a:rPr lang="en-GB" sz="900">
                <a:highlight>
                  <a:srgbClr val="FFFFFF"/>
                </a:highlight>
                <a:latin typeface="sans-serif"/>
              </a:rPr>
              <a:t>, 10, pp. 1-11. Available at: </a:t>
            </a:r>
            <a:r>
              <a:rPr lang="en-GB" sz="900" u="sng" dirty="0">
                <a:highlight>
                  <a:srgbClr val="FFFFFF"/>
                </a:highlight>
                <a:latin typeface="Calibri"/>
                <a:ea typeface="Calibri"/>
                <a:cs typeface="Calibri"/>
                <a:hlinkClick r:id="rId2"/>
              </a:rPr>
              <a:t>https://doi.org/10.3389/fpubh.2022.1056885</a:t>
            </a:r>
            <a:r>
              <a:rPr lang="en-GB" sz="900">
                <a:highlight>
                  <a:srgbClr val="FFFFFF"/>
                </a:highlight>
                <a:latin typeface="sans-serif"/>
              </a:rPr>
              <a:t> (Accessed: 13 June 2026). </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Aneurin Bevan University Health Board (2024) </a:t>
            </a:r>
            <a:r>
              <a:rPr lang="en-GB" sz="900" i="1" err="1">
                <a:highlight>
                  <a:srgbClr val="FFFFFF"/>
                </a:highlight>
                <a:latin typeface="sans-serif"/>
              </a:rPr>
              <a:t>Cynefin</a:t>
            </a:r>
            <a:r>
              <a:rPr lang="en-GB" sz="900" i="1">
                <a:highlight>
                  <a:srgbClr val="FFFFFF"/>
                </a:highlight>
                <a:latin typeface="sans-serif"/>
              </a:rPr>
              <a:t>: Our offer for whole-school wellbeing</a:t>
            </a:r>
            <a:r>
              <a:rPr lang="en-GB" sz="900">
                <a:highlight>
                  <a:srgbClr val="FFFFFF"/>
                </a:highlight>
                <a:latin typeface="sans-serif"/>
              </a:rPr>
              <a:t>. Newport: NHS Wales. Available at: </a:t>
            </a:r>
            <a:r>
              <a:rPr lang="en-GB" sz="900" u="sng" dirty="0">
                <a:highlight>
                  <a:srgbClr val="FFFFFF"/>
                </a:highlight>
                <a:latin typeface="Calibri"/>
                <a:ea typeface="Calibri"/>
                <a:cs typeface="Calibri"/>
                <a:hlinkClick r:id="rId3"/>
              </a:rPr>
              <a:t>https://abuhb.nhs.wales/hospitals/a-z-of-services/child-and-family-psychology-and-therapies/cynefin/our-offer-for-whole-school-wellbeing/</a:t>
            </a:r>
            <a:r>
              <a:rPr lang="en-GB" sz="900">
                <a:highlight>
                  <a:srgbClr val="FFFFFF"/>
                </a:highlight>
                <a:latin typeface="sans-serif"/>
              </a:rPr>
              <a:t> (Accessed: 13 June 2026). </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Aylward, M. (2023) </a:t>
            </a:r>
            <a:r>
              <a:rPr lang="en-GB" sz="900" i="1">
                <a:highlight>
                  <a:srgbClr val="FFFFFF"/>
                </a:highlight>
                <a:latin typeface="sans-serif"/>
              </a:rPr>
              <a:t>Simply Prudent Healthcare – achieving better care and value for money in Wales</a:t>
            </a:r>
            <a:r>
              <a:rPr lang="en-GB" sz="900">
                <a:highlight>
                  <a:srgbClr val="FFFFFF"/>
                </a:highlight>
                <a:latin typeface="sans-serif"/>
              </a:rPr>
              <a:t>. Cardiff: Bevan Commission. Available at: </a:t>
            </a:r>
            <a:r>
              <a:rPr lang="en-GB" sz="900" u="sng" dirty="0">
                <a:highlight>
                  <a:srgbClr val="FFFFFF"/>
                </a:highlight>
                <a:latin typeface="Calibri"/>
                <a:ea typeface="Calibri"/>
                <a:cs typeface="Calibri"/>
                <a:hlinkClick r:id="rId4"/>
              </a:rPr>
              <a:t>https://bevancommission.org/about-us/prudent-healthcare-principles/</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Griffiths, S., Jewell, T. and Donnelly, P. (2005) ‘Public health in practice: the three domains of public health’, </a:t>
            </a:r>
            <a:r>
              <a:rPr lang="en-GB" sz="900" i="1">
                <a:highlight>
                  <a:srgbClr val="FFFFFF"/>
                </a:highlight>
                <a:latin typeface="sans-serif"/>
              </a:rPr>
              <a:t>Public Health</a:t>
            </a:r>
            <a:r>
              <a:rPr lang="en-GB" sz="900">
                <a:highlight>
                  <a:srgbClr val="FFFFFF"/>
                </a:highlight>
                <a:latin typeface="sans-serif"/>
              </a:rPr>
              <a:t>, 119(10), pp. 907-913. Available at: </a:t>
            </a:r>
            <a:r>
              <a:rPr lang="en-GB" sz="900" u="sng" dirty="0">
                <a:highlight>
                  <a:srgbClr val="FFFFFF"/>
                </a:highlight>
                <a:latin typeface="Calibri"/>
                <a:ea typeface="Calibri"/>
                <a:cs typeface="Calibri"/>
                <a:hlinkClick r:id="rId5"/>
              </a:rPr>
              <a:t>https://doi.org/10.1016/j.puhe.2005.01.010</a:t>
            </a:r>
            <a:r>
              <a:rPr lang="en-GB" sz="900">
                <a:highlight>
                  <a:srgbClr val="FFFFFF"/>
                </a:highlight>
                <a:latin typeface="sans-serif"/>
              </a:rPr>
              <a:t> (Accessed: 13 June 2026). </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Morgan, E. (2024) </a:t>
            </a:r>
            <a:r>
              <a:rPr lang="en-GB" sz="900" i="1">
                <a:highlight>
                  <a:srgbClr val="FFFFFF"/>
                </a:highlight>
                <a:latin typeface="sans-serif"/>
              </a:rPr>
              <a:t>How Wales is tackling health inequalities for future generations</a:t>
            </a:r>
            <a:r>
              <a:rPr lang="en-GB" sz="900">
                <a:highlight>
                  <a:srgbClr val="FFFFFF"/>
                </a:highlight>
                <a:latin typeface="sans-serif"/>
              </a:rPr>
              <a:t>. Copenhagen: World Health Organization Regional Office for Europe. Available at: </a:t>
            </a:r>
            <a:r>
              <a:rPr lang="en-GB" sz="900" u="sng" dirty="0">
                <a:highlight>
                  <a:srgbClr val="FFFFFF"/>
                </a:highlight>
                <a:latin typeface="Calibri"/>
                <a:ea typeface="Calibri"/>
                <a:cs typeface="Calibri"/>
                <a:hlinkClick r:id="rId6"/>
              </a:rPr>
              <a:t>https://www.who.int/europe</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Nutrition Skills for Life (2021) </a:t>
            </a:r>
            <a:r>
              <a:rPr lang="en-GB" sz="900" i="1">
                <a:highlight>
                  <a:srgbClr val="FFFFFF"/>
                </a:highlight>
                <a:latin typeface="sans-serif"/>
              </a:rPr>
              <a:t>Tip Top Ideas to Eat Well in Wales</a:t>
            </a:r>
            <a:r>
              <a:rPr lang="en-GB" sz="900">
                <a:highlight>
                  <a:srgbClr val="FFFFFF"/>
                </a:highlight>
                <a:latin typeface="sans-serif"/>
              </a:rPr>
              <a:t>. Cardiff: NHS Wales. Available at: </a:t>
            </a:r>
            <a:r>
              <a:rPr lang="en-GB" sz="900" u="sng" dirty="0">
                <a:highlight>
                  <a:srgbClr val="FFFFFF"/>
                </a:highlight>
                <a:latin typeface="Calibri"/>
                <a:ea typeface="Calibri"/>
                <a:cs typeface="Calibri"/>
                <a:hlinkClick r:id="rId7"/>
              </a:rPr>
              <a:t>https://nutritionskillsforlife.com/</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Obesity Alliance Cymru (2026) </a:t>
            </a:r>
            <a:r>
              <a:rPr lang="en-GB" sz="900" i="1">
                <a:highlight>
                  <a:srgbClr val="FFFFFF"/>
                </a:highlight>
                <a:latin typeface="sans-serif"/>
              </a:rPr>
              <a:t>Confronting the Crisis: Obesity in Wales</a:t>
            </a:r>
            <a:r>
              <a:rPr lang="en-GB" sz="900">
                <a:highlight>
                  <a:srgbClr val="FFFFFF"/>
                </a:highlight>
                <a:latin typeface="sans-serif"/>
              </a:rPr>
              <a:t>. Cardiff: Royal College of Paediatrics and Child Health (RCPCH). Available at: </a:t>
            </a:r>
            <a:r>
              <a:rPr lang="en-GB" sz="900" u="sng" dirty="0">
                <a:highlight>
                  <a:srgbClr val="FFFFFF"/>
                </a:highlight>
                <a:latin typeface="Calibri"/>
                <a:ea typeface="Calibri"/>
                <a:cs typeface="Calibri"/>
                <a:hlinkClick r:id="rId8"/>
              </a:rPr>
              <a:t>https://www.rcpch.ac.uk/</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Office for National Statistics (2021) </a:t>
            </a:r>
            <a:r>
              <a:rPr lang="en-GB" sz="900" i="1">
                <a:highlight>
                  <a:srgbClr val="FFFFFF"/>
                </a:highlight>
                <a:latin typeface="sans-serif"/>
              </a:rPr>
              <a:t>Disability in Wales: Census 2021</a:t>
            </a:r>
            <a:r>
              <a:rPr lang="en-GB" sz="900">
                <a:highlight>
                  <a:srgbClr val="FFFFFF"/>
                </a:highlight>
                <a:latin typeface="sans-serif"/>
              </a:rPr>
              <a:t>. Newport: Office for National Statistics. Available at: </a:t>
            </a:r>
            <a:r>
              <a:rPr lang="en-GB" sz="900" u="sng" dirty="0">
                <a:highlight>
                  <a:srgbClr val="FFFFFF"/>
                </a:highlight>
                <a:latin typeface="Calibri"/>
                <a:ea typeface="Calibri"/>
                <a:cs typeface="Calibri"/>
                <a:hlinkClick r:id="rId9"/>
              </a:rPr>
              <a:t>https://www.gov.wales/disability-wales-census-2021-html</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Public Health Wales (2018) </a:t>
            </a:r>
            <a:r>
              <a:rPr lang="en-GB" sz="900" i="1">
                <a:highlight>
                  <a:srgbClr val="FFFFFF"/>
                </a:highlight>
                <a:latin typeface="sans-serif"/>
              </a:rPr>
              <a:t>Strategic plan 2018-2021</a:t>
            </a:r>
            <a:r>
              <a:rPr lang="en-GB" sz="900">
                <a:highlight>
                  <a:srgbClr val="FFFFFF"/>
                </a:highlight>
                <a:latin typeface="sans-serif"/>
              </a:rPr>
              <a:t>. Cardiff: Public Health Wales NHS Trust.</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Public Health Wales (2019) </a:t>
            </a:r>
            <a:r>
              <a:rPr lang="en-GB" sz="900" i="1">
                <a:highlight>
                  <a:srgbClr val="FFFFFF"/>
                </a:highlight>
                <a:latin typeface="sans-serif"/>
              </a:rPr>
              <a:t>Measuring the health and well-being of a nation</a:t>
            </a:r>
            <a:r>
              <a:rPr lang="en-GB" sz="900">
                <a:highlight>
                  <a:srgbClr val="FFFFFF"/>
                </a:highlight>
                <a:latin typeface="sans-serif"/>
              </a:rPr>
              <a:t>. Cardiff: Public Health Wales NHS Trust.</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Public Health Wales (2026a) </a:t>
            </a:r>
            <a:r>
              <a:rPr lang="en-GB" sz="900" i="1">
                <a:highlight>
                  <a:srgbClr val="FFFFFF"/>
                </a:highlight>
                <a:latin typeface="sans-serif"/>
              </a:rPr>
              <a:t>Every Child Wales: 10 steps to a healthy weight</a:t>
            </a:r>
            <a:r>
              <a:rPr lang="en-GB" sz="900">
                <a:highlight>
                  <a:srgbClr val="FFFFFF"/>
                </a:highlight>
                <a:latin typeface="sans-serif"/>
              </a:rPr>
              <a:t>. Cardiff: Public Health Wales NHS Trust. Available at: </a:t>
            </a:r>
            <a:r>
              <a:rPr lang="en-GB" sz="900" u="sng" dirty="0">
                <a:highlight>
                  <a:srgbClr val="FFFFFF"/>
                </a:highlight>
                <a:latin typeface="Calibri"/>
                <a:ea typeface="Calibri"/>
                <a:cs typeface="Calibri"/>
                <a:hlinkClick r:id="rId10"/>
              </a:rPr>
              <a:t>https://www.everychildwales.co.uk/</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Public Health Wales (2026b) </a:t>
            </a:r>
            <a:r>
              <a:rPr lang="en-GB" sz="900" i="1">
                <a:highlight>
                  <a:srgbClr val="FFFFFF"/>
                </a:highlight>
                <a:latin typeface="sans-serif"/>
              </a:rPr>
              <a:t>Solutions for Health Equity</a:t>
            </a:r>
            <a:r>
              <a:rPr lang="en-GB" sz="900">
                <a:highlight>
                  <a:srgbClr val="FFFFFF"/>
                </a:highlight>
                <a:latin typeface="sans-serif"/>
              </a:rPr>
              <a:t>. Cardiff: Public Health Wales NHS Trust. Available at: </a:t>
            </a:r>
            <a:r>
              <a:rPr lang="en-GB" sz="900" u="sng" dirty="0">
                <a:highlight>
                  <a:srgbClr val="FFFFFF"/>
                </a:highlight>
                <a:latin typeface="Calibri"/>
                <a:ea typeface="Calibri"/>
                <a:cs typeface="Calibri"/>
                <a:hlinkClick r:id="rId11"/>
              </a:rPr>
              <a:t>https://phw.nhs.wales/topic/solutions-for-health-equity/</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Senedd Cymru (2026) </a:t>
            </a:r>
            <a:r>
              <a:rPr lang="en-GB" sz="900" i="1">
                <a:highlight>
                  <a:srgbClr val="FFFFFF"/>
                </a:highlight>
                <a:latin typeface="sans-serif"/>
              </a:rPr>
              <a:t>Food for thought: Increasing access to healthy, nutritious and affordable food</a:t>
            </a:r>
            <a:r>
              <a:rPr lang="en-GB" sz="900">
                <a:highlight>
                  <a:srgbClr val="FFFFFF"/>
                </a:highlight>
                <a:latin typeface="sans-serif"/>
              </a:rPr>
              <a:t>. Cardiff: Equality and Social Justice Committee. Available at: </a:t>
            </a:r>
            <a:r>
              <a:rPr lang="en-GB" sz="900" u="sng" dirty="0">
                <a:highlight>
                  <a:srgbClr val="FFFFFF"/>
                </a:highlight>
                <a:latin typeface="Calibri"/>
                <a:ea typeface="Calibri"/>
                <a:cs typeface="Calibri"/>
                <a:hlinkClick r:id="rId12"/>
              </a:rPr>
              <a:t>https://senedd.wales/</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Senedd Research (2024) </a:t>
            </a:r>
            <a:r>
              <a:rPr lang="en-GB" sz="900" i="1">
                <a:highlight>
                  <a:srgbClr val="FFFFFF"/>
                </a:highlight>
                <a:latin typeface="sans-serif"/>
              </a:rPr>
              <a:t>Invisible disabilities and the Senedd</a:t>
            </a:r>
            <a:r>
              <a:rPr lang="en-GB" sz="900">
                <a:highlight>
                  <a:srgbClr val="FFFFFF"/>
                </a:highlight>
                <a:latin typeface="sans-serif"/>
              </a:rPr>
              <a:t>. Cardiff: Welsh Parliament. Available at: </a:t>
            </a:r>
            <a:r>
              <a:rPr lang="en-GB" sz="900" u="sng" dirty="0">
                <a:highlight>
                  <a:srgbClr val="FFFFFF"/>
                </a:highlight>
                <a:latin typeface="Calibri"/>
                <a:ea typeface="Calibri"/>
                <a:cs typeface="Calibri"/>
                <a:hlinkClick r:id="rId13"/>
              </a:rPr>
              <a:t>https://research.senedd.wales/</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Seong, J. (2026) ‘Maslow's pyramid of needs’ [Illustration], in Cherry, K. </a:t>
            </a:r>
            <a:r>
              <a:rPr lang="en-GB" sz="900" i="1">
                <a:highlight>
                  <a:srgbClr val="FFFFFF"/>
                </a:highlight>
                <a:latin typeface="sans-serif"/>
              </a:rPr>
              <a:t>How Maslow's Hierarchy of Needs Explains Human Motivation</a:t>
            </a:r>
            <a:r>
              <a:rPr lang="en-GB" sz="900">
                <a:highlight>
                  <a:srgbClr val="FFFFFF"/>
                </a:highlight>
                <a:latin typeface="sans-serif"/>
              </a:rPr>
              <a:t>. Verywell Mind. Available at: </a:t>
            </a:r>
            <a:r>
              <a:rPr lang="en-GB" sz="900" u="sng" dirty="0">
                <a:highlight>
                  <a:srgbClr val="FFFFFF"/>
                </a:highlight>
                <a:latin typeface="Calibri"/>
                <a:ea typeface="Calibri"/>
                <a:cs typeface="Calibri"/>
                <a:hlinkClick r:id="rId14"/>
              </a:rPr>
              <a:t>https://www.verywellmind.com/what-is-maslows-hierarchy-of-needs-4136760</a:t>
            </a:r>
            <a:r>
              <a:rPr lang="en-GB" sz="900">
                <a:highlight>
                  <a:srgbClr val="FFFFFF"/>
                </a:highlight>
                <a:latin typeface="sans-serif"/>
              </a:rPr>
              <a:t> (Accessed: 12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Welsh Government (2015) </a:t>
            </a:r>
            <a:r>
              <a:rPr lang="en-GB" sz="900" i="1">
                <a:highlight>
                  <a:srgbClr val="FFFFFF"/>
                </a:highlight>
                <a:latin typeface="sans-serif"/>
              </a:rPr>
              <a:t>Well-being of Future Generations (Wales) Act 2015</a:t>
            </a:r>
            <a:r>
              <a:rPr lang="en-GB" sz="900">
                <a:highlight>
                  <a:srgbClr val="FFFFFF"/>
                </a:highlight>
                <a:latin typeface="sans-serif"/>
              </a:rPr>
              <a:t>. Cardiff: Welsh Government. </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Welsh Government (2025a) </a:t>
            </a:r>
            <a:r>
              <a:rPr lang="en-GB" sz="900" i="1">
                <a:highlight>
                  <a:srgbClr val="FFFFFF"/>
                </a:highlight>
                <a:latin typeface="sans-serif"/>
              </a:rPr>
              <a:t>Healthy Weight: Healthy Wales delivery plan 2025 to 2027</a:t>
            </a:r>
            <a:r>
              <a:rPr lang="en-GB" sz="900">
                <a:highlight>
                  <a:srgbClr val="FFFFFF"/>
                </a:highlight>
                <a:latin typeface="sans-serif"/>
              </a:rPr>
              <a:t>. Cardiff: Welsh Government. Available at: </a:t>
            </a:r>
            <a:r>
              <a:rPr lang="en-GB" sz="900" u="sng" dirty="0">
                <a:highlight>
                  <a:srgbClr val="FFFFFF"/>
                </a:highlight>
                <a:latin typeface="Calibri"/>
                <a:ea typeface="Calibri"/>
                <a:cs typeface="Calibri"/>
                <a:hlinkClick r:id="rId15"/>
              </a:rPr>
              <a:t>https://www.gov.wales/healthy-weight-healthy-wales-delivery-plan-2025-2027-html</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Welsh Government (2025b) </a:t>
            </a:r>
            <a:r>
              <a:rPr lang="en-GB" sz="900" i="1">
                <a:highlight>
                  <a:srgbClr val="FFFFFF"/>
                </a:highlight>
                <a:latin typeface="sans-serif"/>
              </a:rPr>
              <a:t>Wellbeing of Wales: a healthier Wales</a:t>
            </a:r>
            <a:r>
              <a:rPr lang="en-GB" sz="900">
                <a:highlight>
                  <a:srgbClr val="FFFFFF"/>
                </a:highlight>
                <a:latin typeface="sans-serif"/>
              </a:rPr>
              <a:t>. Cardiff: Welsh Government. Available at: </a:t>
            </a:r>
            <a:r>
              <a:rPr lang="en-GB" sz="900" u="sng" dirty="0">
                <a:highlight>
                  <a:srgbClr val="FFFFFF"/>
                </a:highlight>
                <a:latin typeface="Calibri"/>
                <a:ea typeface="Calibri"/>
                <a:cs typeface="Calibri"/>
                <a:hlinkClick r:id="rId16"/>
              </a:rPr>
              <a:t>https://www.gov.wales/wellbeing-wales</a:t>
            </a:r>
            <a:r>
              <a:rPr lang="en-GB" sz="900">
                <a:highlight>
                  <a:srgbClr val="FFFFFF"/>
                </a:highlight>
                <a:latin typeface="sans-serif"/>
              </a:rPr>
              <a:t> (Accessed: 13 June 2026).</a:t>
            </a:r>
            <a:endParaRPr lang="en-GB" sz="900">
              <a:highlight>
                <a:srgbClr val="C6C6C6"/>
              </a:highlight>
              <a:latin typeface="sans-serif"/>
            </a:endParaRPr>
          </a:p>
          <a:p>
            <a:pPr>
              <a:buClr>
                <a:srgbClr val="262626"/>
              </a:buClr>
              <a:buFont typeface="Arial"/>
              <a:buChar char="•"/>
            </a:pPr>
            <a:r>
              <a:rPr lang="en-GB" sz="900">
                <a:highlight>
                  <a:srgbClr val="FFFFFF"/>
                </a:highlight>
                <a:latin typeface="sans-serif"/>
              </a:rPr>
              <a:t>World Health Organization (2018) </a:t>
            </a:r>
            <a:r>
              <a:rPr lang="en-GB" sz="900" i="1">
                <a:highlight>
                  <a:srgbClr val="FFFFFF"/>
                </a:highlight>
                <a:latin typeface="sans-serif"/>
              </a:rPr>
              <a:t>Noncommunicable diseases country profiles 2018</a:t>
            </a:r>
            <a:r>
              <a:rPr lang="en-GB" sz="900">
                <a:highlight>
                  <a:srgbClr val="FFFFFF"/>
                </a:highlight>
                <a:latin typeface="sans-serif"/>
              </a:rPr>
              <a:t>. Geneva: World Health Organization.</a:t>
            </a:r>
            <a:endParaRPr lang="en-GB" sz="900">
              <a:highlight>
                <a:srgbClr val="C6C6C6"/>
              </a:highlight>
              <a:latin typeface="sans-serif"/>
            </a:endParaRPr>
          </a:p>
          <a:p>
            <a:pPr>
              <a:buClr>
                <a:srgbClr val="262626"/>
              </a:buClr>
            </a:pPr>
            <a:endParaRPr lang="en-GB" sz="1200" dirty="0"/>
          </a:p>
          <a:p>
            <a:endParaRPr lang="en-GB" sz="1200"/>
          </a:p>
        </p:txBody>
      </p:sp>
    </p:spTree>
    <p:extLst>
      <p:ext uri="{BB962C8B-B14F-4D97-AF65-F5344CB8AC3E}">
        <p14:creationId xmlns:p14="http://schemas.microsoft.com/office/powerpoint/2010/main" val="12362471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Savon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19</cp:revision>
  <dcterms:created xsi:type="dcterms:W3CDTF">2026-06-11T07:39:13Z</dcterms:created>
  <dcterms:modified xsi:type="dcterms:W3CDTF">2026-06-13T19:58:30Z</dcterms:modified>
</cp:coreProperties>
</file>