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141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7E3AF-BA47-41A1-8BE8-92C3434F193E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494A1-3748-4963-8012-2802EEE31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18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7E3AF-BA47-41A1-8BE8-92C3434F193E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494A1-3748-4963-8012-2802EEE31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543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7E3AF-BA47-41A1-8BE8-92C3434F193E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494A1-3748-4963-8012-2802EEE31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45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7E3AF-BA47-41A1-8BE8-92C3434F193E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494A1-3748-4963-8012-2802EEE31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267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7E3AF-BA47-41A1-8BE8-92C3434F193E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494A1-3748-4963-8012-2802EEE31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135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7E3AF-BA47-41A1-8BE8-92C3434F193E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494A1-3748-4963-8012-2802EEE31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273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7E3AF-BA47-41A1-8BE8-92C3434F193E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494A1-3748-4963-8012-2802EEE31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81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7E3AF-BA47-41A1-8BE8-92C3434F193E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494A1-3748-4963-8012-2802EEE31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229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7E3AF-BA47-41A1-8BE8-92C3434F193E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494A1-3748-4963-8012-2802EEE31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629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7E3AF-BA47-41A1-8BE8-92C3434F193E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494A1-3748-4963-8012-2802EEE31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034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7E3AF-BA47-41A1-8BE8-92C3434F193E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494A1-3748-4963-8012-2802EEE31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801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  <a:alpha val="6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F7E3AF-BA47-41A1-8BE8-92C3434F193E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2494A1-3748-4963-8012-2802EEE317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299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report.adidas-group.com/2024/en?utm_source=chatgpt.com" TargetMode="External"/><Relationship Id="rId2" Type="http://schemas.openxmlformats.org/officeDocument/2006/relationships/image" Target="../media/image1.jf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fif"/><Relationship Id="rId5" Type="http://schemas.openxmlformats.org/officeDocument/2006/relationships/image" Target="../media/image2.jpg"/><Relationship Id="rId4" Type="http://schemas.openxmlformats.org/officeDocument/2006/relationships/hyperlink" Target="https://report.adidas-group.com/2024/en/_assets/downloads/sustainability-statement-adidas-ar24.pdf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C824A69F-E1AF-3A07-5107-FFE9256E62C1}"/>
              </a:ext>
            </a:extLst>
          </p:cNvPr>
          <p:cNvSpPr/>
          <p:nvPr/>
        </p:nvSpPr>
        <p:spPr>
          <a:xfrm>
            <a:off x="0" y="0"/>
            <a:ext cx="9601200" cy="139516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5BE668-E2A3-A4CB-791E-7DA24A5FDE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90" y="210861"/>
            <a:ext cx="8161020" cy="951190"/>
          </a:xfrm>
        </p:spPr>
        <p:txBody>
          <a:bodyPr>
            <a:normAutofit fontScale="90000"/>
          </a:bodyPr>
          <a:lstStyle/>
          <a:p>
            <a:r>
              <a:rPr lang="en-GB" sz="3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Adidas Eco Smart Activewear: A Sustainable Brand Extension for the Future</a:t>
            </a:r>
            <a:endParaRPr lang="en-GB" sz="8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78E595-E672-B6F9-2453-5FA76F021E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19500" y="1513398"/>
            <a:ext cx="5716904" cy="2819400"/>
          </a:xfrm>
        </p:spPr>
        <p:txBody>
          <a:bodyPr>
            <a:norm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</a:t>
            </a: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Adidas is recognised as one of the most famous and world-renowned sportswear companies.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has gained its reputation for delivering innovative sports equipment, footwear and apparel.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company has been integrating sustainability into its corporate strategy for the fulfilment of its responsibility towards the environment and society.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Adidas is committed to increasing the usage of renewable and recycled materials, advancing circular product design and reducing carbon emissions for the creation of long-term social and environmental value (Adidas, 2025).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137D54-4BAE-F377-CAF5-4F439F3A03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99" y="1513398"/>
            <a:ext cx="2819400" cy="281940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C3F9F8B-0474-7E97-BF9D-E9BC8A06B1D9}"/>
              </a:ext>
            </a:extLst>
          </p:cNvPr>
          <p:cNvCxnSpPr>
            <a:cxnSpLocks/>
          </p:cNvCxnSpPr>
          <p:nvPr/>
        </p:nvCxnSpPr>
        <p:spPr>
          <a:xfrm>
            <a:off x="0" y="11277600"/>
            <a:ext cx="9601200" cy="2036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4E4F298F-E7B8-B3E4-F4C6-97E182E5E311}"/>
              </a:ext>
            </a:extLst>
          </p:cNvPr>
          <p:cNvSpPr txBox="1"/>
          <p:nvPr/>
        </p:nvSpPr>
        <p:spPr>
          <a:xfrm>
            <a:off x="419099" y="11439745"/>
            <a:ext cx="8572499" cy="5688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Adidas (2025)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Annual Report 2024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Adidas Annual Report 2024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Adidas (2025)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 Statement 2024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Adidas Sustainability Statement 2024</a:t>
            </a: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340B23A-8332-2D72-BF4C-BD7F5341207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004" y="4728088"/>
            <a:ext cx="2819400" cy="28194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2922845-78E1-5007-8E61-DC56338BEE2E}"/>
              </a:ext>
            </a:extLst>
          </p:cNvPr>
          <p:cNvSpPr txBox="1"/>
          <p:nvPr/>
        </p:nvSpPr>
        <p:spPr>
          <a:xfrm>
            <a:off x="419099" y="4615927"/>
            <a:ext cx="6097905" cy="28540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Proposed Sustainable Brand Extension</a:t>
            </a: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order to strengthen its sustainability leadership, this portfolio will help propose Adidas Eco Smart Activewear, which is a sustainable brand extension that will help combine smart wearable technology and circular economy principles with high-performance sportswear.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This product range is significant as it helps use bio-based fibres, recycled ocean plastics and integrates AI-enabled fitness tracking with the help of a connected mobile application.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This product range will also include Digital Product Passports that will provide consumers an opportunity to trace the environmental impact of the product and used materials.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Customers will get the most benefit from a resale, take-back programme and repair that help in extending the product life while reducing the textile-related waste to a great extent.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E9E01B6-2FC4-C1BD-842D-6412AFC7EB6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99" y="7964089"/>
            <a:ext cx="2819400" cy="28194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52C69DEC-E945-6932-E34E-D9727D9D23D3}"/>
              </a:ext>
            </a:extLst>
          </p:cNvPr>
          <p:cNvSpPr txBox="1"/>
          <p:nvPr/>
        </p:nvSpPr>
        <p:spPr>
          <a:xfrm>
            <a:off x="3429000" y="7837667"/>
            <a:ext cx="5907404" cy="31079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Brand Extension Value Proposition</a:t>
            </a: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responds well to the increasing consumer demand for technology-enabled yet sustainable sportswear.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helps in meeting expectations of the younger consumers for personalised digital experiences, sustainability and transparency.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reinforces Adidas’s competitive edge with the help of sustainability and innovation.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Improves long-term brand value and customer loyalty.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Supports circular economy principles with the help of recycling and product life cycle management, along with an ethical production process.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Creates value for the investors as well as consumers.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Promotes resource efficiency, climate action and responsible consumption.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Aligns with the business growth strategy and sustainability plans of Adidas.</a:t>
            </a:r>
          </a:p>
        </p:txBody>
      </p:sp>
    </p:spTree>
    <p:extLst>
      <p:ext uri="{BB962C8B-B14F-4D97-AF65-F5344CB8AC3E}">
        <p14:creationId xmlns:p14="http://schemas.microsoft.com/office/powerpoint/2010/main" val="17740351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</TotalTime>
  <Words>370</Words>
  <Application>Microsoft Office PowerPoint</Application>
  <PresentationFormat>A3 Paper (297x420 mm)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Wingdings</vt:lpstr>
      <vt:lpstr>Office Theme</vt:lpstr>
      <vt:lpstr>Adidas Eco Smart Activewear: A Sustainable Brand Extension for the Future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</cp:revision>
  <dcterms:created xsi:type="dcterms:W3CDTF">2026-07-05T14:54:55Z</dcterms:created>
  <dcterms:modified xsi:type="dcterms:W3CDTF">2026-07-05T15:08:03Z</dcterms:modified>
</cp:coreProperties>
</file>