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4"/>
  </p:sldMasterIdLst>
  <p:sldIdLst>
    <p:sldId id="256" r:id="rId5"/>
    <p:sldId id="257" r:id="rId6"/>
    <p:sldId id="262" r:id="rId7"/>
    <p:sldId id="259" r:id="rId8"/>
    <p:sldId id="260" r:id="rId9"/>
    <p:sldId id="26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E0BC72-E4EF-4E37-9381-741739386CE5}" v="4264" dt="2023-10-10T11:38:39.5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66" d="100"/>
          <a:sy n="66" d="100"/>
        </p:scale>
        <p:origin x="1330" y="38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6/11/relationships/changesInfo" Target="changesInfos/changesInfo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Davies (2306911)" userId="29f5d5db-a463-4fd2-9d1c-e178726dc441" providerId="ADAL" clId="{2E785224-3D91-D841-80B0-56BDAF4C469B}"/>
    <pc:docChg chg="custSel modSld">
      <pc:chgData name="Laura Davies (2306911)" userId="29f5d5db-a463-4fd2-9d1c-e178726dc441" providerId="ADAL" clId="{2E785224-3D91-D841-80B0-56BDAF4C469B}" dt="2023-10-01T19:58:17.019" v="3" actId="478"/>
      <pc:docMkLst>
        <pc:docMk/>
      </pc:docMkLst>
      <pc:sldChg chg="delSp">
        <pc:chgData name="Laura Davies (2306911)" userId="29f5d5db-a463-4fd2-9d1c-e178726dc441" providerId="ADAL" clId="{2E785224-3D91-D841-80B0-56BDAF4C469B}" dt="2023-10-01T19:58:17.019" v="3" actId="478"/>
        <pc:sldMkLst>
          <pc:docMk/>
          <pc:sldMk cId="1227741875" sldId="260"/>
        </pc:sldMkLst>
        <pc:inkChg chg="del">
          <ac:chgData name="Laura Davies (2306911)" userId="29f5d5db-a463-4fd2-9d1c-e178726dc441" providerId="ADAL" clId="{2E785224-3D91-D841-80B0-56BDAF4C469B}" dt="2023-10-01T19:58:17.019" v="3" actId="478"/>
          <ac:inkMkLst>
            <pc:docMk/>
            <pc:sldMk cId="1227741875" sldId="260"/>
            <ac:inkMk id="27" creationId="{CA3A3A75-C56E-1649-F7A8-D7606FBCB8C4}"/>
          </ac:inkMkLst>
        </pc:inkChg>
        <pc:inkChg chg="del">
          <ac:chgData name="Laura Davies (2306911)" userId="29f5d5db-a463-4fd2-9d1c-e178726dc441" providerId="ADAL" clId="{2E785224-3D91-D841-80B0-56BDAF4C469B}" dt="2023-10-01T19:58:14.911" v="2" actId="478"/>
          <ac:inkMkLst>
            <pc:docMk/>
            <pc:sldMk cId="1227741875" sldId="260"/>
            <ac:inkMk id="28" creationId="{5649CC8B-8D77-D93B-12BD-8F611EDD0398}"/>
          </ac:inkMkLst>
        </pc:inkChg>
        <pc:inkChg chg="del">
          <ac:chgData name="Laura Davies (2306911)" userId="29f5d5db-a463-4fd2-9d1c-e178726dc441" providerId="ADAL" clId="{2E785224-3D91-D841-80B0-56BDAF4C469B}" dt="2023-10-01T19:58:12.678" v="1" actId="478"/>
          <ac:inkMkLst>
            <pc:docMk/>
            <pc:sldMk cId="1227741875" sldId="260"/>
            <ac:inkMk id="29" creationId="{FA9DE992-DF6C-3240-C077-3E4769BF27D8}"/>
          </ac:inkMkLst>
        </pc:inkChg>
        <pc:inkChg chg="del">
          <ac:chgData name="Laura Davies (2306911)" userId="29f5d5db-a463-4fd2-9d1c-e178726dc441" providerId="ADAL" clId="{2E785224-3D91-D841-80B0-56BDAF4C469B}" dt="2023-10-01T19:58:10.489" v="0" actId="478"/>
          <ac:inkMkLst>
            <pc:docMk/>
            <pc:sldMk cId="1227741875" sldId="260"/>
            <ac:inkMk id="30" creationId="{B1E8AA53-7CCE-23F3-BBA3-AAB325295CDE}"/>
          </ac:inkMkLst>
        </pc:inkChg>
      </pc:sldChg>
    </pc:docChg>
  </pc:docChgLst>
  <pc:docChgLst>
    <pc:chgData name="Laura Davies (2306911)" userId="29f5d5db-a463-4fd2-9d1c-e178726dc441" providerId="ADAL" clId="{CFE0BC72-E4EF-4E37-9381-741739386CE5}"/>
    <pc:docChg chg="undo redo custSel addSld delSld modSld sldOrd">
      <pc:chgData name="Laura Davies (2306911)" userId="29f5d5db-a463-4fd2-9d1c-e178726dc441" providerId="ADAL" clId="{CFE0BC72-E4EF-4E37-9381-741739386CE5}" dt="2023-10-10T11:40:46.138" v="12245" actId="20577"/>
      <pc:docMkLst>
        <pc:docMk/>
      </pc:docMkLst>
      <pc:sldChg chg="addSp delSp modSp mod setBg addAnim delDesignElem chgLayout">
        <pc:chgData name="Laura Davies (2306911)" userId="29f5d5db-a463-4fd2-9d1c-e178726dc441" providerId="ADAL" clId="{CFE0BC72-E4EF-4E37-9381-741739386CE5}" dt="2023-10-01T19:23:37.394" v="1035" actId="20577"/>
        <pc:sldMkLst>
          <pc:docMk/>
          <pc:sldMk cId="165608101" sldId="256"/>
        </pc:sldMkLst>
        <pc:spChg chg="add mod">
          <ac:chgData name="Laura Davies (2306911)" userId="29f5d5db-a463-4fd2-9d1c-e178726dc441" providerId="ADAL" clId="{CFE0BC72-E4EF-4E37-9381-741739386CE5}" dt="2023-10-01T18:58:51.341" v="313" actId="26606"/>
          <ac:spMkLst>
            <pc:docMk/>
            <pc:sldMk cId="165608101" sldId="256"/>
            <ac:spMk id="5" creationId="{F8E79B8B-5A90-131A-F062-0A897B78C0BC}"/>
          </ac:spMkLst>
        </pc:spChg>
        <pc:spChg chg="add mod">
          <ac:chgData name="Laura Davies (2306911)" userId="29f5d5db-a463-4fd2-9d1c-e178726dc441" providerId="ADAL" clId="{CFE0BC72-E4EF-4E37-9381-741739386CE5}" dt="2023-10-01T19:23:37.394" v="1035" actId="20577"/>
          <ac:spMkLst>
            <pc:docMk/>
            <pc:sldMk cId="165608101" sldId="256"/>
            <ac:spMk id="6" creationId="{E877BCD2-8CAB-68A2-C89A-7058AFC27423}"/>
          </ac:spMkLst>
        </pc:spChg>
        <pc:spChg chg="add del">
          <ac:chgData name="Laura Davies (2306911)" userId="29f5d5db-a463-4fd2-9d1c-e178726dc441" providerId="ADAL" clId="{CFE0BC72-E4EF-4E37-9381-741739386CE5}" dt="2023-10-01T19:13:23.103" v="843"/>
          <ac:spMkLst>
            <pc:docMk/>
            <pc:sldMk cId="165608101" sldId="256"/>
            <ac:spMk id="8" creationId="{C28D0172-F2E0-4763-9C35-F022664959D8}"/>
          </ac:spMkLst>
        </pc:spChg>
        <pc:spChg chg="add del">
          <ac:chgData name="Laura Davies (2306911)" userId="29f5d5db-a463-4fd2-9d1c-e178726dc441" providerId="ADAL" clId="{CFE0BC72-E4EF-4E37-9381-741739386CE5}" dt="2023-10-01T19:13:23.103" v="843"/>
          <ac:spMkLst>
            <pc:docMk/>
            <pc:sldMk cId="165608101" sldId="256"/>
            <ac:spMk id="9" creationId="{9F2851FB-E841-4509-8A6D-A416376EA380}"/>
          </ac:spMkLst>
        </pc:spChg>
        <pc:spChg chg="add del">
          <ac:chgData name="Laura Davies (2306911)" userId="29f5d5db-a463-4fd2-9d1c-e178726dc441" providerId="ADAL" clId="{CFE0BC72-E4EF-4E37-9381-741739386CE5}" dt="2023-10-01T19:13:23.103" v="843"/>
          <ac:spMkLst>
            <pc:docMk/>
            <pc:sldMk cId="165608101" sldId="256"/>
            <ac:spMk id="10" creationId="{DF6FB2B2-CE21-407F-B22E-302DADC2C3D3}"/>
          </ac:spMkLst>
        </pc:spChg>
        <pc:spChg chg="add del">
          <ac:chgData name="Laura Davies (2306911)" userId="29f5d5db-a463-4fd2-9d1c-e178726dc441" providerId="ADAL" clId="{CFE0BC72-E4EF-4E37-9381-741739386CE5}" dt="2023-10-01T18:58:35.388" v="301" actId="26606"/>
          <ac:spMkLst>
            <pc:docMk/>
            <pc:sldMk cId="165608101" sldId="256"/>
            <ac:spMk id="11" creationId="{C28D0172-F2E0-4763-9C35-F022664959D8}"/>
          </ac:spMkLst>
        </pc:spChg>
        <pc:spChg chg="add del">
          <ac:chgData name="Laura Davies (2306911)" userId="29f5d5db-a463-4fd2-9d1c-e178726dc441" providerId="ADAL" clId="{CFE0BC72-E4EF-4E37-9381-741739386CE5}" dt="2023-10-01T18:58:35.388" v="301" actId="26606"/>
          <ac:spMkLst>
            <pc:docMk/>
            <pc:sldMk cId="165608101" sldId="256"/>
            <ac:spMk id="13" creationId="{9F2851FB-E841-4509-8A6D-A416376EA380}"/>
          </ac:spMkLst>
        </pc:spChg>
        <pc:spChg chg="add del">
          <ac:chgData name="Laura Davies (2306911)" userId="29f5d5db-a463-4fd2-9d1c-e178726dc441" providerId="ADAL" clId="{CFE0BC72-E4EF-4E37-9381-741739386CE5}" dt="2023-10-01T18:58:35.388" v="301" actId="26606"/>
          <ac:spMkLst>
            <pc:docMk/>
            <pc:sldMk cId="165608101" sldId="256"/>
            <ac:spMk id="15" creationId="{DF6FB2B2-CE21-407F-B22E-302DADC2C3D3}"/>
          </ac:spMkLst>
        </pc:spChg>
      </pc:sldChg>
      <pc:sldChg chg="addSp delSp modSp new mod setBg setClrOvrMap delDesignElem">
        <pc:chgData name="Laura Davies (2306911)" userId="29f5d5db-a463-4fd2-9d1c-e178726dc441" providerId="ADAL" clId="{CFE0BC72-E4EF-4E37-9381-741739386CE5}" dt="2023-10-01T19:13:23.103" v="843"/>
        <pc:sldMkLst>
          <pc:docMk/>
          <pc:sldMk cId="1121816552" sldId="257"/>
        </pc:sldMkLst>
        <pc:spChg chg="mod">
          <ac:chgData name="Laura Davies (2306911)" userId="29f5d5db-a463-4fd2-9d1c-e178726dc441" providerId="ADAL" clId="{CFE0BC72-E4EF-4E37-9381-741739386CE5}" dt="2023-10-01T18:57:21.382" v="287" actId="26606"/>
          <ac:spMkLst>
            <pc:docMk/>
            <pc:sldMk cId="1121816552" sldId="257"/>
            <ac:spMk id="2" creationId="{6A4C6E6C-42F0-3F99-83A0-7ADD3647A396}"/>
          </ac:spMkLst>
        </pc:spChg>
        <pc:spChg chg="del mod">
          <ac:chgData name="Laura Davies (2306911)" userId="29f5d5db-a463-4fd2-9d1c-e178726dc441" providerId="ADAL" clId="{CFE0BC72-E4EF-4E37-9381-741739386CE5}" dt="2023-10-01T18:55:58.539" v="240" actId="26606"/>
          <ac:spMkLst>
            <pc:docMk/>
            <pc:sldMk cId="1121816552" sldId="257"/>
            <ac:spMk id="3" creationId="{7BE9E800-09E7-DDA8-90F1-CE6B517A1CE7}"/>
          </ac:spMkLst>
        </pc:spChg>
        <pc:spChg chg="add del">
          <ac:chgData name="Laura Davies (2306911)" userId="29f5d5db-a463-4fd2-9d1c-e178726dc441" providerId="ADAL" clId="{CFE0BC72-E4EF-4E37-9381-741739386CE5}" dt="2023-10-01T19:13:23.103" v="843"/>
          <ac:spMkLst>
            <pc:docMk/>
            <pc:sldMk cId="1121816552" sldId="257"/>
            <ac:spMk id="9" creationId="{ABE6F9A3-300E-47F5-B41C-C8C5E758DE7C}"/>
          </ac:spMkLst>
        </pc:spChg>
        <pc:spChg chg="add del">
          <ac:chgData name="Laura Davies (2306911)" userId="29f5d5db-a463-4fd2-9d1c-e178726dc441" providerId="ADAL" clId="{CFE0BC72-E4EF-4E37-9381-741739386CE5}" dt="2023-10-01T19:13:23.103" v="843"/>
          <ac:spMkLst>
            <pc:docMk/>
            <pc:sldMk cId="1121816552" sldId="257"/>
            <ac:spMk id="11" creationId="{61B4701B-39FE-43B8-86AA-D6B8789C2207}"/>
          </ac:spMkLst>
        </pc:spChg>
        <pc:spChg chg="add del">
          <ac:chgData name="Laura Davies (2306911)" userId="29f5d5db-a463-4fd2-9d1c-e178726dc441" providerId="ADAL" clId="{CFE0BC72-E4EF-4E37-9381-741739386CE5}" dt="2023-10-01T19:13:23.103" v="843"/>
          <ac:spMkLst>
            <pc:docMk/>
            <pc:sldMk cId="1121816552" sldId="257"/>
            <ac:spMk id="13" creationId="{E9A7EF13-49FA-4355-971A-34B065F35022}"/>
          </ac:spMkLst>
        </pc:spChg>
        <pc:spChg chg="add del">
          <ac:chgData name="Laura Davies (2306911)" userId="29f5d5db-a463-4fd2-9d1c-e178726dc441" providerId="ADAL" clId="{CFE0BC72-E4EF-4E37-9381-741739386CE5}" dt="2023-10-01T19:13:23.103" v="843"/>
          <ac:spMkLst>
            <pc:docMk/>
            <pc:sldMk cId="1121816552" sldId="257"/>
            <ac:spMk id="15" creationId="{92CF3C3E-0F7B-4F0C-8EBD-BDD38E9C66F5}"/>
          </ac:spMkLst>
        </pc:spChg>
        <pc:spChg chg="add del">
          <ac:chgData name="Laura Davies (2306911)" userId="29f5d5db-a463-4fd2-9d1c-e178726dc441" providerId="ADAL" clId="{CFE0BC72-E4EF-4E37-9381-741739386CE5}" dt="2023-10-01T18:57:27.828" v="289" actId="26606"/>
          <ac:spMkLst>
            <pc:docMk/>
            <pc:sldMk cId="1121816552" sldId="257"/>
            <ac:spMk id="17" creationId="{ABE6F9A3-300E-47F5-B41C-C8C5E758DE7C}"/>
          </ac:spMkLst>
        </pc:spChg>
        <pc:spChg chg="add del">
          <ac:chgData name="Laura Davies (2306911)" userId="29f5d5db-a463-4fd2-9d1c-e178726dc441" providerId="ADAL" clId="{CFE0BC72-E4EF-4E37-9381-741739386CE5}" dt="2023-10-01T18:57:27.828" v="289" actId="26606"/>
          <ac:spMkLst>
            <pc:docMk/>
            <pc:sldMk cId="1121816552" sldId="257"/>
            <ac:spMk id="18" creationId="{61B4701B-39FE-43B8-86AA-D6B8789C2207}"/>
          </ac:spMkLst>
        </pc:spChg>
        <pc:spChg chg="add del">
          <ac:chgData name="Laura Davies (2306911)" userId="29f5d5db-a463-4fd2-9d1c-e178726dc441" providerId="ADAL" clId="{CFE0BC72-E4EF-4E37-9381-741739386CE5}" dt="2023-10-01T18:57:27.828" v="289" actId="26606"/>
          <ac:spMkLst>
            <pc:docMk/>
            <pc:sldMk cId="1121816552" sldId="257"/>
            <ac:spMk id="19" creationId="{E9A7EF13-49FA-4355-971A-34B065F35022}"/>
          </ac:spMkLst>
        </pc:spChg>
        <pc:spChg chg="add del">
          <ac:chgData name="Laura Davies (2306911)" userId="29f5d5db-a463-4fd2-9d1c-e178726dc441" providerId="ADAL" clId="{CFE0BC72-E4EF-4E37-9381-741739386CE5}" dt="2023-10-01T18:57:02.587" v="283" actId="26606"/>
          <ac:spMkLst>
            <pc:docMk/>
            <pc:sldMk cId="1121816552" sldId="257"/>
            <ac:spMk id="20" creationId="{ABE6F9A3-300E-47F5-B41C-C8C5E758DE7C}"/>
          </ac:spMkLst>
        </pc:spChg>
        <pc:spChg chg="add del">
          <ac:chgData name="Laura Davies (2306911)" userId="29f5d5db-a463-4fd2-9d1c-e178726dc441" providerId="ADAL" clId="{CFE0BC72-E4EF-4E37-9381-741739386CE5}" dt="2023-10-01T18:57:27.828" v="289" actId="26606"/>
          <ac:spMkLst>
            <pc:docMk/>
            <pc:sldMk cId="1121816552" sldId="257"/>
            <ac:spMk id="21" creationId="{92CF3C3E-0F7B-4F0C-8EBD-BDD38E9C66F5}"/>
          </ac:spMkLst>
        </pc:spChg>
        <pc:spChg chg="add del">
          <ac:chgData name="Laura Davies (2306911)" userId="29f5d5db-a463-4fd2-9d1c-e178726dc441" providerId="ADAL" clId="{CFE0BC72-E4EF-4E37-9381-741739386CE5}" dt="2023-10-01T18:57:02.587" v="283" actId="26606"/>
          <ac:spMkLst>
            <pc:docMk/>
            <pc:sldMk cId="1121816552" sldId="257"/>
            <ac:spMk id="22" creationId="{61B4701B-39FE-43B8-86AA-D6B8789C2207}"/>
          </ac:spMkLst>
        </pc:spChg>
        <pc:spChg chg="add del">
          <ac:chgData name="Laura Davies (2306911)" userId="29f5d5db-a463-4fd2-9d1c-e178726dc441" providerId="ADAL" clId="{CFE0BC72-E4EF-4E37-9381-741739386CE5}" dt="2023-10-01T18:57:02.587" v="283" actId="26606"/>
          <ac:spMkLst>
            <pc:docMk/>
            <pc:sldMk cId="1121816552" sldId="257"/>
            <ac:spMk id="24" creationId="{E9A7EF13-49FA-4355-971A-34B065F35022}"/>
          </ac:spMkLst>
        </pc:spChg>
        <pc:spChg chg="add del">
          <ac:chgData name="Laura Davies (2306911)" userId="29f5d5db-a463-4fd2-9d1c-e178726dc441" providerId="ADAL" clId="{CFE0BC72-E4EF-4E37-9381-741739386CE5}" dt="2023-10-01T18:57:02.587" v="283" actId="26606"/>
          <ac:spMkLst>
            <pc:docMk/>
            <pc:sldMk cId="1121816552" sldId="257"/>
            <ac:spMk id="26" creationId="{92CF3C3E-0F7B-4F0C-8EBD-BDD38E9C66F5}"/>
          </ac:spMkLst>
        </pc:spChg>
        <pc:spChg chg="add del">
          <ac:chgData name="Laura Davies (2306911)" userId="29f5d5db-a463-4fd2-9d1c-e178726dc441" providerId="ADAL" clId="{CFE0BC72-E4EF-4E37-9381-741739386CE5}" dt="2023-10-01T18:57:14.530" v="285" actId="26606"/>
          <ac:spMkLst>
            <pc:docMk/>
            <pc:sldMk cId="1121816552" sldId="257"/>
            <ac:spMk id="28" creationId="{47AEA421-5F29-4BA7-9360-2501B5987921}"/>
          </ac:spMkLst>
        </pc:spChg>
        <pc:spChg chg="add del">
          <ac:chgData name="Laura Davies (2306911)" userId="29f5d5db-a463-4fd2-9d1c-e178726dc441" providerId="ADAL" clId="{CFE0BC72-E4EF-4E37-9381-741739386CE5}" dt="2023-10-01T18:57:14.530" v="285" actId="26606"/>
          <ac:spMkLst>
            <pc:docMk/>
            <pc:sldMk cId="1121816552" sldId="257"/>
            <ac:spMk id="29" creationId="{9348F0CB-4904-4DEF-BDD4-ADEC2DCCCBD7}"/>
          </ac:spMkLst>
        </pc:spChg>
        <pc:spChg chg="add del">
          <ac:chgData name="Laura Davies (2306911)" userId="29f5d5db-a463-4fd2-9d1c-e178726dc441" providerId="ADAL" clId="{CFE0BC72-E4EF-4E37-9381-741739386CE5}" dt="2023-10-01T18:57:14.530" v="285" actId="26606"/>
          <ac:spMkLst>
            <pc:docMk/>
            <pc:sldMk cId="1121816552" sldId="257"/>
            <ac:spMk id="30" creationId="{1583E1B8-79B3-49BB-8704-58E4AB1AF213}"/>
          </ac:spMkLst>
        </pc:spChg>
        <pc:spChg chg="add del">
          <ac:chgData name="Laura Davies (2306911)" userId="29f5d5db-a463-4fd2-9d1c-e178726dc441" providerId="ADAL" clId="{CFE0BC72-E4EF-4E37-9381-741739386CE5}" dt="2023-10-01T18:57:14.530" v="285" actId="26606"/>
          <ac:spMkLst>
            <pc:docMk/>
            <pc:sldMk cId="1121816552" sldId="257"/>
            <ac:spMk id="31" creationId="{7BB34D5F-2B87-438E-8236-69C6068D47A4}"/>
          </ac:spMkLst>
        </pc:spChg>
        <pc:graphicFrameChg chg="add mod modGraphic">
          <ac:chgData name="Laura Davies (2306911)" userId="29f5d5db-a463-4fd2-9d1c-e178726dc441" providerId="ADAL" clId="{CFE0BC72-E4EF-4E37-9381-741739386CE5}" dt="2023-10-01T19:12:33.338" v="837" actId="20577"/>
          <ac:graphicFrameMkLst>
            <pc:docMk/>
            <pc:sldMk cId="1121816552" sldId="257"/>
            <ac:graphicFrameMk id="5" creationId="{8316B390-CC0E-FA61-9C86-DC31FB9051E6}"/>
          </ac:graphicFrameMkLst>
        </pc:graphicFrameChg>
      </pc:sldChg>
      <pc:sldChg chg="addSp delSp modSp new del mod modClrScheme chgLayout">
        <pc:chgData name="Laura Davies (2306911)" userId="29f5d5db-a463-4fd2-9d1c-e178726dc441" providerId="ADAL" clId="{CFE0BC72-E4EF-4E37-9381-741739386CE5}" dt="2023-10-09T20:15:14.855" v="8500" actId="2696"/>
        <pc:sldMkLst>
          <pc:docMk/>
          <pc:sldMk cId="3473408250" sldId="258"/>
        </pc:sldMkLst>
        <pc:spChg chg="del mod ord">
          <ac:chgData name="Laura Davies (2306911)" userId="29f5d5db-a463-4fd2-9d1c-e178726dc441" providerId="ADAL" clId="{CFE0BC72-E4EF-4E37-9381-741739386CE5}" dt="2023-10-01T18:59:37.683" v="317" actId="700"/>
          <ac:spMkLst>
            <pc:docMk/>
            <pc:sldMk cId="3473408250" sldId="258"/>
            <ac:spMk id="2" creationId="{7F697BA5-2436-8D8F-FF79-F718313D5721}"/>
          </ac:spMkLst>
        </pc:spChg>
        <pc:spChg chg="del mod ord">
          <ac:chgData name="Laura Davies (2306911)" userId="29f5d5db-a463-4fd2-9d1c-e178726dc441" providerId="ADAL" clId="{CFE0BC72-E4EF-4E37-9381-741739386CE5}" dt="2023-10-01T18:59:37.683" v="317" actId="700"/>
          <ac:spMkLst>
            <pc:docMk/>
            <pc:sldMk cId="3473408250" sldId="258"/>
            <ac:spMk id="3" creationId="{31C48E2A-874F-6F43-0E94-88450C3BB6F6}"/>
          </ac:spMkLst>
        </pc:spChg>
        <pc:spChg chg="add mod ord">
          <ac:chgData name="Laura Davies (2306911)" userId="29f5d5db-a463-4fd2-9d1c-e178726dc441" providerId="ADAL" clId="{CFE0BC72-E4EF-4E37-9381-741739386CE5}" dt="2023-10-09T18:43:47.105" v="6187" actId="1076"/>
          <ac:spMkLst>
            <pc:docMk/>
            <pc:sldMk cId="3473408250" sldId="258"/>
            <ac:spMk id="4" creationId="{BA158148-05CB-626A-C51C-00406B05BB45}"/>
          </ac:spMkLst>
        </pc:spChg>
        <pc:spChg chg="add del mod ord">
          <ac:chgData name="Laura Davies (2306911)" userId="29f5d5db-a463-4fd2-9d1c-e178726dc441" providerId="ADAL" clId="{CFE0BC72-E4EF-4E37-9381-741739386CE5}" dt="2023-10-01T19:15:11.555" v="853" actId="700"/>
          <ac:spMkLst>
            <pc:docMk/>
            <pc:sldMk cId="3473408250" sldId="258"/>
            <ac:spMk id="5" creationId="{C8BC4933-9DE4-8BD4-3784-36148F56A15D}"/>
          </ac:spMkLst>
        </pc:spChg>
        <pc:spChg chg="add del mod ord">
          <ac:chgData name="Laura Davies (2306911)" userId="29f5d5db-a463-4fd2-9d1c-e178726dc441" providerId="ADAL" clId="{CFE0BC72-E4EF-4E37-9381-741739386CE5}" dt="2023-10-01T19:15:11.555" v="853" actId="700"/>
          <ac:spMkLst>
            <pc:docMk/>
            <pc:sldMk cId="3473408250" sldId="258"/>
            <ac:spMk id="6" creationId="{047298C3-7ED1-6AD6-9C15-E5E0A4798927}"/>
          </ac:spMkLst>
        </pc:spChg>
        <pc:spChg chg="add del mod ord">
          <ac:chgData name="Laura Davies (2306911)" userId="29f5d5db-a463-4fd2-9d1c-e178726dc441" providerId="ADAL" clId="{CFE0BC72-E4EF-4E37-9381-741739386CE5}" dt="2023-10-09T18:30:51.589" v="4598" actId="478"/>
          <ac:spMkLst>
            <pc:docMk/>
            <pc:sldMk cId="3473408250" sldId="258"/>
            <ac:spMk id="7" creationId="{0038D68D-CB1A-FCA6-A551-ADD55BD48E87}"/>
          </ac:spMkLst>
        </pc:spChg>
        <pc:spChg chg="add del mod ord">
          <ac:chgData name="Laura Davies (2306911)" userId="29f5d5db-a463-4fd2-9d1c-e178726dc441" providerId="ADAL" clId="{CFE0BC72-E4EF-4E37-9381-741739386CE5}" dt="2023-10-09T18:34:00.544" v="5125" actId="478"/>
          <ac:spMkLst>
            <pc:docMk/>
            <pc:sldMk cId="3473408250" sldId="258"/>
            <ac:spMk id="8" creationId="{02F3C23C-13EC-6124-55A2-46C54BF6B61E}"/>
          </ac:spMkLst>
        </pc:spChg>
        <pc:spChg chg="add del mod ord">
          <ac:chgData name="Laura Davies (2306911)" userId="29f5d5db-a463-4fd2-9d1c-e178726dc441" providerId="ADAL" clId="{CFE0BC72-E4EF-4E37-9381-741739386CE5}" dt="2023-10-09T18:45:44.723" v="6264" actId="478"/>
          <ac:spMkLst>
            <pc:docMk/>
            <pc:sldMk cId="3473408250" sldId="258"/>
            <ac:spMk id="9" creationId="{A2D3BB7F-508E-22C8-6CA8-62D902E169C6}"/>
          </ac:spMkLst>
        </pc:spChg>
        <pc:spChg chg="add del mod ord">
          <ac:chgData name="Laura Davies (2306911)" userId="29f5d5db-a463-4fd2-9d1c-e178726dc441" providerId="ADAL" clId="{CFE0BC72-E4EF-4E37-9381-741739386CE5}" dt="2023-10-09T18:46:08.888" v="6267" actId="14100"/>
          <ac:spMkLst>
            <pc:docMk/>
            <pc:sldMk cId="3473408250" sldId="258"/>
            <ac:spMk id="10" creationId="{1A0833B5-7F23-4CBA-21B8-C1468E7B641E}"/>
          </ac:spMkLst>
        </pc:spChg>
        <pc:spChg chg="add mod ord">
          <ac:chgData name="Laura Davies (2306911)" userId="29f5d5db-a463-4fd2-9d1c-e178726dc441" providerId="ADAL" clId="{CFE0BC72-E4EF-4E37-9381-741739386CE5}" dt="2023-10-09T18:45:59.879" v="6266" actId="1076"/>
          <ac:spMkLst>
            <pc:docMk/>
            <pc:sldMk cId="3473408250" sldId="258"/>
            <ac:spMk id="11" creationId="{24B832C5-0F7A-C5E5-26FE-FE7471CA99BC}"/>
          </ac:spMkLst>
        </pc:spChg>
        <pc:spChg chg="add del mod ord">
          <ac:chgData name="Laura Davies (2306911)" userId="29f5d5db-a463-4fd2-9d1c-e178726dc441" providerId="ADAL" clId="{CFE0BC72-E4EF-4E37-9381-741739386CE5}" dt="2023-10-09T18:45:47.910" v="6265" actId="478"/>
          <ac:spMkLst>
            <pc:docMk/>
            <pc:sldMk cId="3473408250" sldId="258"/>
            <ac:spMk id="12" creationId="{EED6E446-3F7A-63D2-7930-C7A96CA47912}"/>
          </ac:spMkLst>
        </pc:spChg>
        <pc:graphicFrameChg chg="add del">
          <ac:chgData name="Laura Davies (2306911)" userId="29f5d5db-a463-4fd2-9d1c-e178726dc441" providerId="ADAL" clId="{CFE0BC72-E4EF-4E37-9381-741739386CE5}" dt="2023-10-09T18:44:57.767" v="6258" actId="26606"/>
          <ac:graphicFrameMkLst>
            <pc:docMk/>
            <pc:sldMk cId="3473408250" sldId="258"/>
            <ac:graphicFrameMk id="14" creationId="{71DA183C-E030-9278-387A-2CFE43F02970}"/>
          </ac:graphicFrameMkLst>
        </pc:graphicFrameChg>
        <pc:graphicFrameChg chg="add del">
          <ac:chgData name="Laura Davies (2306911)" userId="29f5d5db-a463-4fd2-9d1c-e178726dc441" providerId="ADAL" clId="{CFE0BC72-E4EF-4E37-9381-741739386CE5}" dt="2023-10-09T18:45:05.441" v="6260" actId="26606"/>
          <ac:graphicFrameMkLst>
            <pc:docMk/>
            <pc:sldMk cId="3473408250" sldId="258"/>
            <ac:graphicFrameMk id="16" creationId="{C74C8D51-B923-089F-42A6-C4ADCF91C76B}"/>
          </ac:graphicFrameMkLst>
        </pc:graphicFrameChg>
      </pc:sldChg>
      <pc:sldChg chg="addSp modSp new mod ord">
        <pc:chgData name="Laura Davies (2306911)" userId="29f5d5db-a463-4fd2-9d1c-e178726dc441" providerId="ADAL" clId="{CFE0BC72-E4EF-4E37-9381-741739386CE5}" dt="2023-10-10T11:36:26.828" v="12124" actId="20577"/>
        <pc:sldMkLst>
          <pc:docMk/>
          <pc:sldMk cId="612101203" sldId="259"/>
        </pc:sldMkLst>
        <pc:spChg chg="mod">
          <ac:chgData name="Laura Davies (2306911)" userId="29f5d5db-a463-4fd2-9d1c-e178726dc441" providerId="ADAL" clId="{CFE0BC72-E4EF-4E37-9381-741739386CE5}" dt="2023-10-09T18:26:35.337" v="4597" actId="20577"/>
          <ac:spMkLst>
            <pc:docMk/>
            <pc:sldMk cId="612101203" sldId="259"/>
            <ac:spMk id="2" creationId="{200BDF08-F013-27D4-55DF-80FD54813F48}"/>
          </ac:spMkLst>
        </pc:spChg>
        <pc:spChg chg="add mod">
          <ac:chgData name="Laura Davies (2306911)" userId="29f5d5db-a463-4fd2-9d1c-e178726dc441" providerId="ADAL" clId="{CFE0BC72-E4EF-4E37-9381-741739386CE5}" dt="2023-10-10T11:36:26.828" v="12124" actId="20577"/>
          <ac:spMkLst>
            <pc:docMk/>
            <pc:sldMk cId="612101203" sldId="259"/>
            <ac:spMk id="3" creationId="{065BA505-21FA-6654-C833-755DBED53DAE}"/>
          </ac:spMkLst>
        </pc:spChg>
      </pc:sldChg>
      <pc:sldChg chg="addSp delSp modSp new mod setBg setClrOvrMap delDesignElem chgLayout">
        <pc:chgData name="Laura Davies (2306911)" userId="29f5d5db-a463-4fd2-9d1c-e178726dc441" providerId="ADAL" clId="{CFE0BC72-E4EF-4E37-9381-741739386CE5}" dt="2023-10-09T19:11:09.099" v="6875" actId="20577"/>
        <pc:sldMkLst>
          <pc:docMk/>
          <pc:sldMk cId="1227741875" sldId="260"/>
        </pc:sldMkLst>
        <pc:spChg chg="add mod">
          <ac:chgData name="Laura Davies (2306911)" userId="29f5d5db-a463-4fd2-9d1c-e178726dc441" providerId="ADAL" clId="{CFE0BC72-E4EF-4E37-9381-741739386CE5}" dt="2023-10-09T18:24:38.106" v="4587" actId="1076"/>
          <ac:spMkLst>
            <pc:docMk/>
            <pc:sldMk cId="1227741875" sldId="260"/>
            <ac:spMk id="2" creationId="{29AD8C09-E583-DA8C-7FB0-59607E5DE4B3}"/>
          </ac:spMkLst>
        </pc:spChg>
        <pc:spChg chg="add del mod">
          <ac:chgData name="Laura Davies (2306911)" userId="29f5d5db-a463-4fd2-9d1c-e178726dc441" providerId="ADAL" clId="{CFE0BC72-E4EF-4E37-9381-741739386CE5}" dt="2023-10-01T19:16:04.573" v="869" actId="478"/>
          <ac:spMkLst>
            <pc:docMk/>
            <pc:sldMk cId="1227741875" sldId="260"/>
            <ac:spMk id="2" creationId="{6814810D-1454-057A-A735-8C340B43FDB2}"/>
          </ac:spMkLst>
        </pc:spChg>
        <pc:spChg chg="add mod">
          <ac:chgData name="Laura Davies (2306911)" userId="29f5d5db-a463-4fd2-9d1c-e178726dc441" providerId="ADAL" clId="{CFE0BC72-E4EF-4E37-9381-741739386CE5}" dt="2023-10-09T19:11:09.099" v="6875" actId="20577"/>
          <ac:spMkLst>
            <pc:docMk/>
            <pc:sldMk cId="1227741875" sldId="260"/>
            <ac:spMk id="3" creationId="{3C2E1013-94D6-CDB3-5BA2-A71FE53B4385}"/>
          </ac:spMkLst>
        </pc:spChg>
        <pc:spChg chg="add del mod">
          <ac:chgData name="Laura Davies (2306911)" userId="29f5d5db-a463-4fd2-9d1c-e178726dc441" providerId="ADAL" clId="{CFE0BC72-E4EF-4E37-9381-741739386CE5}" dt="2023-10-01T19:14:13.546" v="850" actId="478"/>
          <ac:spMkLst>
            <pc:docMk/>
            <pc:sldMk cId="1227741875" sldId="260"/>
            <ac:spMk id="4" creationId="{49513137-7C7A-DD25-0C81-A1C89D0FD75F}"/>
          </ac:spMkLst>
        </pc:spChg>
        <pc:spChg chg="add mod">
          <ac:chgData name="Laura Davies (2306911)" userId="29f5d5db-a463-4fd2-9d1c-e178726dc441" providerId="ADAL" clId="{CFE0BC72-E4EF-4E37-9381-741739386CE5}" dt="2023-10-09T18:21:07.805" v="4470" actId="1076"/>
          <ac:spMkLst>
            <pc:docMk/>
            <pc:sldMk cId="1227741875" sldId="260"/>
            <ac:spMk id="4" creationId="{A13B9D89-7B4F-3975-75B0-57F01A8EA1AD}"/>
          </ac:spMkLst>
        </pc:spChg>
        <pc:spChg chg="add mod">
          <ac:chgData name="Laura Davies (2306911)" userId="29f5d5db-a463-4fd2-9d1c-e178726dc441" providerId="ADAL" clId="{CFE0BC72-E4EF-4E37-9381-741739386CE5}" dt="2023-10-09T17:55:55.988" v="3349" actId="1076"/>
          <ac:spMkLst>
            <pc:docMk/>
            <pc:sldMk cId="1227741875" sldId="260"/>
            <ac:spMk id="5" creationId="{909A2CD4-1250-3BB1-07B3-5C7F14863DE2}"/>
          </ac:spMkLst>
        </pc:spChg>
        <pc:spChg chg="add del mod">
          <ac:chgData name="Laura Davies (2306911)" userId="29f5d5db-a463-4fd2-9d1c-e178726dc441" providerId="ADAL" clId="{CFE0BC72-E4EF-4E37-9381-741739386CE5}" dt="2023-10-09T11:45:55.377" v="2815"/>
          <ac:spMkLst>
            <pc:docMk/>
            <pc:sldMk cId="1227741875" sldId="260"/>
            <ac:spMk id="6" creationId="{ADB4E8BB-C51C-3F4D-9874-7CFBC5C50777}"/>
          </ac:spMkLst>
        </pc:spChg>
        <pc:spChg chg="add mod">
          <ac:chgData name="Laura Davies (2306911)" userId="29f5d5db-a463-4fd2-9d1c-e178726dc441" providerId="ADAL" clId="{CFE0BC72-E4EF-4E37-9381-741739386CE5}" dt="2023-10-09T18:25:53.017" v="4592" actId="1076"/>
          <ac:spMkLst>
            <pc:docMk/>
            <pc:sldMk cId="1227741875" sldId="260"/>
            <ac:spMk id="8" creationId="{0EB05CD7-6C08-01AB-466E-F71AFA451B8D}"/>
          </ac:spMkLst>
        </pc:spChg>
        <pc:spChg chg="add del">
          <ac:chgData name="Laura Davies (2306911)" userId="29f5d5db-a463-4fd2-9d1c-e178726dc441" providerId="ADAL" clId="{CFE0BC72-E4EF-4E37-9381-741739386CE5}" dt="2023-10-01T19:21:54.455" v="1021" actId="6264"/>
          <ac:spMkLst>
            <pc:docMk/>
            <pc:sldMk cId="1227741875" sldId="260"/>
            <ac:spMk id="8" creationId="{4FA533C5-33E3-4611-AF9F-72811D8B26A6}"/>
          </ac:spMkLst>
        </pc:spChg>
        <pc:spChg chg="add mod">
          <ac:chgData name="Laura Davies (2306911)" userId="29f5d5db-a463-4fd2-9d1c-e178726dc441" providerId="ADAL" clId="{CFE0BC72-E4EF-4E37-9381-741739386CE5}" dt="2023-10-09T18:21:55.512" v="4575" actId="14100"/>
          <ac:spMkLst>
            <pc:docMk/>
            <pc:sldMk cId="1227741875" sldId="260"/>
            <ac:spMk id="9" creationId="{289EDBC1-6FC2-DC72-8DAA-933DDBF7D0C3}"/>
          </ac:spMkLst>
        </pc:spChg>
        <pc:spChg chg="add mod ord">
          <ac:chgData name="Laura Davies (2306911)" userId="29f5d5db-a463-4fd2-9d1c-e178726dc441" providerId="ADAL" clId="{CFE0BC72-E4EF-4E37-9381-741739386CE5}" dt="2023-10-09T18:03:59.784" v="3530" actId="166"/>
          <ac:spMkLst>
            <pc:docMk/>
            <pc:sldMk cId="1227741875" sldId="260"/>
            <ac:spMk id="10" creationId="{0A02C639-361A-000A-C76C-B780444A6D2A}"/>
          </ac:spMkLst>
        </pc:spChg>
        <pc:spChg chg="add del">
          <ac:chgData name="Laura Davies (2306911)" userId="29f5d5db-a463-4fd2-9d1c-e178726dc441" providerId="ADAL" clId="{CFE0BC72-E4EF-4E37-9381-741739386CE5}" dt="2023-10-01T19:14:14.502" v="851" actId="26606"/>
          <ac:spMkLst>
            <pc:docMk/>
            <pc:sldMk cId="1227741875" sldId="260"/>
            <ac:spMk id="11" creationId="{4FA533C5-33E3-4611-AF9F-72811D8B26A6}"/>
          </ac:spMkLst>
        </pc:spChg>
        <pc:spChg chg="add del mod">
          <ac:chgData name="Laura Davies (2306911)" userId="29f5d5db-a463-4fd2-9d1c-e178726dc441" providerId="ADAL" clId="{CFE0BC72-E4EF-4E37-9381-741739386CE5}" dt="2023-10-09T17:54:22.431" v="3317" actId="478"/>
          <ac:spMkLst>
            <pc:docMk/>
            <pc:sldMk cId="1227741875" sldId="260"/>
            <ac:spMk id="11" creationId="{D59592F3-AB1F-FB10-F560-0DB3EC010763}"/>
          </ac:spMkLst>
        </pc:spChg>
        <pc:spChg chg="add mod">
          <ac:chgData name="Laura Davies (2306911)" userId="29f5d5db-a463-4fd2-9d1c-e178726dc441" providerId="ADAL" clId="{CFE0BC72-E4EF-4E37-9381-741739386CE5}" dt="2023-10-09T18:23:34.192" v="4581" actId="1076"/>
          <ac:spMkLst>
            <pc:docMk/>
            <pc:sldMk cId="1227741875" sldId="260"/>
            <ac:spMk id="12" creationId="{8266A170-A5C3-B5D4-0647-D8007622C528}"/>
          </ac:spMkLst>
        </pc:spChg>
        <pc:spChg chg="add del">
          <ac:chgData name="Laura Davies (2306911)" userId="29f5d5db-a463-4fd2-9d1c-e178726dc441" providerId="ADAL" clId="{CFE0BC72-E4EF-4E37-9381-741739386CE5}" dt="2023-10-01T19:21:54.455" v="1021" actId="6264"/>
          <ac:spMkLst>
            <pc:docMk/>
            <pc:sldMk cId="1227741875" sldId="260"/>
            <ac:spMk id="14" creationId="{87F0FDC4-AD8C-47D9-9131-623C98ADB0AE}"/>
          </ac:spMkLst>
        </pc:spChg>
        <pc:spChg chg="add del">
          <ac:chgData name="Laura Davies (2306911)" userId="29f5d5db-a463-4fd2-9d1c-e178726dc441" providerId="ADAL" clId="{CFE0BC72-E4EF-4E37-9381-741739386CE5}" dt="2023-10-01T19:21:54.455" v="1021" actId="6264"/>
          <ac:spMkLst>
            <pc:docMk/>
            <pc:sldMk cId="1227741875" sldId="260"/>
            <ac:spMk id="16" creationId="{8A0B882D-4FEF-4E28-9811-11D57386D4F4}"/>
          </ac:spMkLst>
        </pc:spChg>
        <pc:spChg chg="add del">
          <ac:chgData name="Laura Davies (2306911)" userId="29f5d5db-a463-4fd2-9d1c-e178726dc441" providerId="ADAL" clId="{CFE0BC72-E4EF-4E37-9381-741739386CE5}" dt="2023-10-01T19:14:14.502" v="851" actId="26606"/>
          <ac:spMkLst>
            <pc:docMk/>
            <pc:sldMk cId="1227741875" sldId="260"/>
            <ac:spMk id="17" creationId="{87F0FDC4-AD8C-47D9-9131-623C98ADB0AE}"/>
          </ac:spMkLst>
        </pc:spChg>
        <pc:spChg chg="add del">
          <ac:chgData name="Laura Davies (2306911)" userId="29f5d5db-a463-4fd2-9d1c-e178726dc441" providerId="ADAL" clId="{CFE0BC72-E4EF-4E37-9381-741739386CE5}" dt="2023-10-01T19:21:54.455" v="1021" actId="6264"/>
          <ac:spMkLst>
            <pc:docMk/>
            <pc:sldMk cId="1227741875" sldId="260"/>
            <ac:spMk id="18" creationId="{E8DA6D14-0849-4180-8DEF-F2F6BF123206}"/>
          </ac:spMkLst>
        </pc:spChg>
        <pc:spChg chg="add del">
          <ac:chgData name="Laura Davies (2306911)" userId="29f5d5db-a463-4fd2-9d1c-e178726dc441" providerId="ADAL" clId="{CFE0BC72-E4EF-4E37-9381-741739386CE5}" dt="2023-10-01T19:14:14.502" v="851" actId="26606"/>
          <ac:spMkLst>
            <pc:docMk/>
            <pc:sldMk cId="1227741875" sldId="260"/>
            <ac:spMk id="19" creationId="{859FEF9A-9073-4D0C-AE3F-4B05B7C78A93}"/>
          </ac:spMkLst>
        </pc:spChg>
        <pc:spChg chg="add del">
          <ac:chgData name="Laura Davies (2306911)" userId="29f5d5db-a463-4fd2-9d1c-e178726dc441" providerId="ADAL" clId="{CFE0BC72-E4EF-4E37-9381-741739386CE5}" dt="2023-10-01T19:14:14.502" v="851" actId="26606"/>
          <ac:spMkLst>
            <pc:docMk/>
            <pc:sldMk cId="1227741875" sldId="260"/>
            <ac:spMk id="21" creationId="{9A868E46-760C-4803-96E3-94D7FF55D339}"/>
          </ac:spMkLst>
        </pc:spChg>
        <pc:spChg chg="add mod ord">
          <ac:chgData name="Laura Davies (2306911)" userId="29f5d5db-a463-4fd2-9d1c-e178726dc441" providerId="ADAL" clId="{CFE0BC72-E4EF-4E37-9381-741739386CE5}" dt="2023-10-09T17:45:36.825" v="3133" actId="115"/>
          <ac:spMkLst>
            <pc:docMk/>
            <pc:sldMk cId="1227741875" sldId="260"/>
            <ac:spMk id="22" creationId="{15B26A6B-A662-E2B8-954B-107BE3074DB8}"/>
          </ac:spMkLst>
        </pc:spChg>
        <pc:spChg chg="add mod">
          <ac:chgData name="Laura Davies (2306911)" userId="29f5d5db-a463-4fd2-9d1c-e178726dc441" providerId="ADAL" clId="{CFE0BC72-E4EF-4E37-9381-741739386CE5}" dt="2023-10-09T17:45:59.368" v="3138" actId="1076"/>
          <ac:spMkLst>
            <pc:docMk/>
            <pc:sldMk cId="1227741875" sldId="260"/>
            <ac:spMk id="24" creationId="{73DC236B-06EA-114B-786E-4CB04993E719}"/>
          </ac:spMkLst>
        </pc:spChg>
        <pc:spChg chg="add del mod">
          <ac:chgData name="Laura Davies (2306911)" userId="29f5d5db-a463-4fd2-9d1c-e178726dc441" providerId="ADAL" clId="{CFE0BC72-E4EF-4E37-9381-741739386CE5}" dt="2023-10-01T19:21:54.455" v="1021" actId="6264"/>
          <ac:spMkLst>
            <pc:docMk/>
            <pc:sldMk cId="1227741875" sldId="260"/>
            <ac:spMk id="31" creationId="{54E0E17D-379C-F228-5DC3-BDF7D219D8AE}"/>
          </ac:spMkLst>
        </pc:spChg>
        <pc:spChg chg="add del mod">
          <ac:chgData name="Laura Davies (2306911)" userId="29f5d5db-a463-4fd2-9d1c-e178726dc441" providerId="ADAL" clId="{CFE0BC72-E4EF-4E37-9381-741739386CE5}" dt="2023-10-01T19:21:55.859" v="1022" actId="6264"/>
          <ac:spMkLst>
            <pc:docMk/>
            <pc:sldMk cId="1227741875" sldId="260"/>
            <ac:spMk id="32" creationId="{6E899546-0575-0958-46CC-9C3868606416}"/>
          </ac:spMkLst>
        </pc:spChg>
        <pc:spChg chg="add">
          <ac:chgData name="Laura Davies (2306911)" userId="29f5d5db-a463-4fd2-9d1c-e178726dc441" providerId="ADAL" clId="{CFE0BC72-E4EF-4E37-9381-741739386CE5}" dt="2023-10-01T19:22:07.576" v="1023" actId="26606"/>
          <ac:spMkLst>
            <pc:docMk/>
            <pc:sldMk cId="1227741875" sldId="260"/>
            <ac:spMk id="39" creationId="{AEBE9F1A-B38D-446E-83AE-14B17CE77FF2}"/>
          </ac:spMkLst>
        </pc:spChg>
        <pc:spChg chg="add">
          <ac:chgData name="Laura Davies (2306911)" userId="29f5d5db-a463-4fd2-9d1c-e178726dc441" providerId="ADAL" clId="{CFE0BC72-E4EF-4E37-9381-741739386CE5}" dt="2023-10-01T19:22:07.576" v="1023" actId="26606"/>
          <ac:spMkLst>
            <pc:docMk/>
            <pc:sldMk cId="1227741875" sldId="260"/>
            <ac:spMk id="45" creationId="{5E3EB826-A471-488F-9E8A-D65528A3C0CA}"/>
          </ac:spMkLst>
        </pc:spChg>
        <pc:spChg chg="add">
          <ac:chgData name="Laura Davies (2306911)" userId="29f5d5db-a463-4fd2-9d1c-e178726dc441" providerId="ADAL" clId="{CFE0BC72-E4EF-4E37-9381-741739386CE5}" dt="2023-10-01T19:22:07.576" v="1023" actId="26606"/>
          <ac:spMkLst>
            <pc:docMk/>
            <pc:sldMk cId="1227741875" sldId="260"/>
            <ac:spMk id="47" creationId="{61FEBC38-2320-414A-A3F3-23958170AA15}"/>
          </ac:spMkLst>
        </pc:spChg>
        <pc:spChg chg="add">
          <ac:chgData name="Laura Davies (2306911)" userId="29f5d5db-a463-4fd2-9d1c-e178726dc441" providerId="ADAL" clId="{CFE0BC72-E4EF-4E37-9381-741739386CE5}" dt="2023-10-01T19:22:07.576" v="1023" actId="26606"/>
          <ac:spMkLst>
            <pc:docMk/>
            <pc:sldMk cId="1227741875" sldId="260"/>
            <ac:spMk id="49" creationId="{17F17AD0-4668-46E4-B248-CD980B04F87C}"/>
          </ac:spMkLst>
        </pc:spChg>
        <pc:picChg chg="add del">
          <ac:chgData name="Laura Davies (2306911)" userId="29f5d5db-a463-4fd2-9d1c-e178726dc441" providerId="ADAL" clId="{CFE0BC72-E4EF-4E37-9381-741739386CE5}" dt="2023-10-01T19:21:54.455" v="1021" actId="6264"/>
          <ac:picMkLst>
            <pc:docMk/>
            <pc:sldMk cId="1227741875" sldId="260"/>
            <ac:picMk id="5" creationId="{91B28F63-CF00-448F-B141-FE33C33B1891}"/>
          </ac:picMkLst>
        </pc:picChg>
        <pc:picChg chg="add del">
          <ac:chgData name="Laura Davies (2306911)" userId="29f5d5db-a463-4fd2-9d1c-e178726dc441" providerId="ADAL" clId="{CFE0BC72-E4EF-4E37-9381-741739386CE5}" dt="2023-10-01T19:21:54.455" v="1021" actId="6264"/>
          <ac:picMkLst>
            <pc:docMk/>
            <pc:sldMk cId="1227741875" sldId="260"/>
            <ac:picMk id="6" creationId="{2AE609E2-8522-44E4-9077-980E5BCF3E14}"/>
          </ac:picMkLst>
        </pc:picChg>
        <pc:picChg chg="add del">
          <ac:chgData name="Laura Davies (2306911)" userId="29f5d5db-a463-4fd2-9d1c-e178726dc441" providerId="ADAL" clId="{CFE0BC72-E4EF-4E37-9381-741739386CE5}" dt="2023-10-01T19:14:14.502" v="851" actId="26606"/>
          <ac:picMkLst>
            <pc:docMk/>
            <pc:sldMk cId="1227741875" sldId="260"/>
            <ac:picMk id="7" creationId="{91B28F63-CF00-448F-B141-FE33C33B1891}"/>
          </ac:picMkLst>
        </pc:picChg>
        <pc:picChg chg="add del">
          <ac:chgData name="Laura Davies (2306911)" userId="29f5d5db-a463-4fd2-9d1c-e178726dc441" providerId="ADAL" clId="{CFE0BC72-E4EF-4E37-9381-741739386CE5}" dt="2023-10-01T19:14:14.502" v="851" actId="26606"/>
          <ac:picMkLst>
            <pc:docMk/>
            <pc:sldMk cId="1227741875" sldId="260"/>
            <ac:picMk id="9" creationId="{2AE609E2-8522-44E4-9077-980E5BCF3E14}"/>
          </ac:picMkLst>
        </pc:picChg>
        <pc:picChg chg="add del">
          <ac:chgData name="Laura Davies (2306911)" userId="29f5d5db-a463-4fd2-9d1c-e178726dc441" providerId="ADAL" clId="{CFE0BC72-E4EF-4E37-9381-741739386CE5}" dt="2023-10-01T19:21:54.455" v="1021" actId="6264"/>
          <ac:picMkLst>
            <pc:docMk/>
            <pc:sldMk cId="1227741875" sldId="260"/>
            <ac:picMk id="10" creationId="{8949AD42-25FD-4C3D-9EEE-B7FEC5809988}"/>
          </ac:picMkLst>
        </pc:picChg>
        <pc:picChg chg="add del">
          <ac:chgData name="Laura Davies (2306911)" userId="29f5d5db-a463-4fd2-9d1c-e178726dc441" providerId="ADAL" clId="{CFE0BC72-E4EF-4E37-9381-741739386CE5}" dt="2023-10-01T19:21:54.455" v="1021" actId="6264"/>
          <ac:picMkLst>
            <pc:docMk/>
            <pc:sldMk cId="1227741875" sldId="260"/>
            <ac:picMk id="12" creationId="{6AC7D913-60B7-4603-881B-831DA5D3A940}"/>
          </ac:picMkLst>
        </pc:picChg>
        <pc:picChg chg="add del">
          <ac:chgData name="Laura Davies (2306911)" userId="29f5d5db-a463-4fd2-9d1c-e178726dc441" providerId="ADAL" clId="{CFE0BC72-E4EF-4E37-9381-741739386CE5}" dt="2023-10-01T19:14:14.502" v="851" actId="26606"/>
          <ac:picMkLst>
            <pc:docMk/>
            <pc:sldMk cId="1227741875" sldId="260"/>
            <ac:picMk id="13" creationId="{8949AD42-25FD-4C3D-9EEE-B7FEC5809988}"/>
          </ac:picMkLst>
        </pc:picChg>
        <pc:picChg chg="add del">
          <ac:chgData name="Laura Davies (2306911)" userId="29f5d5db-a463-4fd2-9d1c-e178726dc441" providerId="ADAL" clId="{CFE0BC72-E4EF-4E37-9381-741739386CE5}" dt="2023-10-01T19:14:14.502" v="851" actId="26606"/>
          <ac:picMkLst>
            <pc:docMk/>
            <pc:sldMk cId="1227741875" sldId="260"/>
            <ac:picMk id="15" creationId="{6AC7D913-60B7-4603-881B-831DA5D3A940}"/>
          </ac:picMkLst>
        </pc:picChg>
        <pc:picChg chg="add">
          <ac:chgData name="Laura Davies (2306911)" userId="29f5d5db-a463-4fd2-9d1c-e178726dc441" providerId="ADAL" clId="{CFE0BC72-E4EF-4E37-9381-741739386CE5}" dt="2023-10-01T19:22:07.576" v="1023" actId="26606"/>
          <ac:picMkLst>
            <pc:docMk/>
            <pc:sldMk cId="1227741875" sldId="260"/>
            <ac:picMk id="35" creationId="{C9ECDD5C-152A-4CC7-8333-0F367B3A62EA}"/>
          </ac:picMkLst>
        </pc:picChg>
        <pc:picChg chg="add">
          <ac:chgData name="Laura Davies (2306911)" userId="29f5d5db-a463-4fd2-9d1c-e178726dc441" providerId="ADAL" clId="{CFE0BC72-E4EF-4E37-9381-741739386CE5}" dt="2023-10-01T19:22:07.576" v="1023" actId="26606"/>
          <ac:picMkLst>
            <pc:docMk/>
            <pc:sldMk cId="1227741875" sldId="260"/>
            <ac:picMk id="37" creationId="{7F5C92A3-369B-43F3-BDCE-E560B1B0EC89}"/>
          </ac:picMkLst>
        </pc:picChg>
        <pc:picChg chg="add">
          <ac:chgData name="Laura Davies (2306911)" userId="29f5d5db-a463-4fd2-9d1c-e178726dc441" providerId="ADAL" clId="{CFE0BC72-E4EF-4E37-9381-741739386CE5}" dt="2023-10-01T19:22:07.576" v="1023" actId="26606"/>
          <ac:picMkLst>
            <pc:docMk/>
            <pc:sldMk cId="1227741875" sldId="260"/>
            <ac:picMk id="41" creationId="{915B5014-A7EC-4BA6-9C83-8840CF81DB28}"/>
          </ac:picMkLst>
        </pc:picChg>
        <pc:picChg chg="add">
          <ac:chgData name="Laura Davies (2306911)" userId="29f5d5db-a463-4fd2-9d1c-e178726dc441" providerId="ADAL" clId="{CFE0BC72-E4EF-4E37-9381-741739386CE5}" dt="2023-10-01T19:22:07.576" v="1023" actId="26606"/>
          <ac:picMkLst>
            <pc:docMk/>
            <pc:sldMk cId="1227741875" sldId="260"/>
            <ac:picMk id="43" creationId="{022C43AB-86D7-420D-8AD7-DC0A15FDD0AF}"/>
          </ac:picMkLst>
        </pc:picChg>
        <pc:picChg chg="add mod">
          <ac:chgData name="Laura Davies (2306911)" userId="29f5d5db-a463-4fd2-9d1c-e178726dc441" providerId="ADAL" clId="{CFE0BC72-E4EF-4E37-9381-741739386CE5}" dt="2023-10-09T18:21:03.308" v="4469" actId="1076"/>
          <ac:picMkLst>
            <pc:docMk/>
            <pc:sldMk cId="1227741875" sldId="260"/>
            <ac:picMk id="1026" creationId="{EB156E33-9B8B-EA6B-BCAA-511DAB998DE4}"/>
          </ac:picMkLst>
        </pc:picChg>
        <pc:picChg chg="add del mod">
          <ac:chgData name="Laura Davies (2306911)" userId="29f5d5db-a463-4fd2-9d1c-e178726dc441" providerId="ADAL" clId="{CFE0BC72-E4EF-4E37-9381-741739386CE5}" dt="2023-10-09T11:34:32.939" v="2566" actId="478"/>
          <ac:picMkLst>
            <pc:docMk/>
            <pc:sldMk cId="1227741875" sldId="260"/>
            <ac:picMk id="1028" creationId="{F85BA328-701D-F07C-4FCF-975C518A1607}"/>
          </ac:picMkLst>
        </pc:picChg>
        <pc:picChg chg="add del mod">
          <ac:chgData name="Laura Davies (2306911)" userId="29f5d5db-a463-4fd2-9d1c-e178726dc441" providerId="ADAL" clId="{CFE0BC72-E4EF-4E37-9381-741739386CE5}" dt="2023-10-09T11:41:46.815" v="2640" actId="478"/>
          <ac:picMkLst>
            <pc:docMk/>
            <pc:sldMk cId="1227741875" sldId="260"/>
            <ac:picMk id="1030" creationId="{07328CA0-B49F-C51F-CB63-0BD5A13D73DE}"/>
          </ac:picMkLst>
        </pc:picChg>
        <pc:picChg chg="add mod">
          <ac:chgData name="Laura Davies (2306911)" userId="29f5d5db-a463-4fd2-9d1c-e178726dc441" providerId="ADAL" clId="{CFE0BC72-E4EF-4E37-9381-741739386CE5}" dt="2023-10-09T18:23:25.281" v="4580" actId="1076"/>
          <ac:picMkLst>
            <pc:docMk/>
            <pc:sldMk cId="1227741875" sldId="260"/>
            <ac:picMk id="1032" creationId="{F521121D-722D-B6B6-D6BB-4CF55D567CFD}"/>
          </ac:picMkLst>
        </pc:picChg>
        <pc:inkChg chg="add del">
          <ac:chgData name="Laura Davies (2306911)" userId="29f5d5db-a463-4fd2-9d1c-e178726dc441" providerId="ADAL" clId="{CFE0BC72-E4EF-4E37-9381-741739386CE5}" dt="2023-10-01T19:19:29.928" v="1013" actId="9405"/>
          <ac:inkMkLst>
            <pc:docMk/>
            <pc:sldMk cId="1227741875" sldId="260"/>
            <ac:inkMk id="25" creationId="{5B467DC0-0387-FEA3-DD95-728830D54165}"/>
          </ac:inkMkLst>
        </pc:inkChg>
        <pc:inkChg chg="add mod">
          <ac:chgData name="Laura Davies (2306911)" userId="29f5d5db-a463-4fd2-9d1c-e178726dc441" providerId="ADAL" clId="{CFE0BC72-E4EF-4E37-9381-741739386CE5}" dt="2023-10-01T19:22:07.576" v="1023" actId="26606"/>
          <ac:inkMkLst>
            <pc:docMk/>
            <pc:sldMk cId="1227741875" sldId="260"/>
            <ac:inkMk id="26" creationId="{CCD90664-9AC4-11FF-0EF5-618C4B998AC5}"/>
          </ac:inkMkLst>
        </pc:inkChg>
        <pc:inkChg chg="add del mod">
          <ac:chgData name="Laura Davies (2306911)" userId="29f5d5db-a463-4fd2-9d1c-e178726dc441" providerId="ADAL" clId="{CFE0BC72-E4EF-4E37-9381-741739386CE5}" dt="2023-10-02T12:07:14.210" v="1037" actId="478"/>
          <ac:inkMkLst>
            <pc:docMk/>
            <pc:sldMk cId="1227741875" sldId="260"/>
            <ac:inkMk id="27" creationId="{CA3A3A75-C56E-1649-F7A8-D7606FBCB8C4}"/>
          </ac:inkMkLst>
        </pc:inkChg>
        <pc:inkChg chg="add del mod">
          <ac:chgData name="Laura Davies (2306911)" userId="29f5d5db-a463-4fd2-9d1c-e178726dc441" providerId="ADAL" clId="{CFE0BC72-E4EF-4E37-9381-741739386CE5}" dt="2023-10-02T12:07:16.384" v="1039" actId="478"/>
          <ac:inkMkLst>
            <pc:docMk/>
            <pc:sldMk cId="1227741875" sldId="260"/>
            <ac:inkMk id="28" creationId="{5649CC8B-8D77-D93B-12BD-8F611EDD0398}"/>
          </ac:inkMkLst>
        </pc:inkChg>
        <pc:inkChg chg="add del mod">
          <ac:chgData name="Laura Davies (2306911)" userId="29f5d5db-a463-4fd2-9d1c-e178726dc441" providerId="ADAL" clId="{CFE0BC72-E4EF-4E37-9381-741739386CE5}" dt="2023-10-02T12:07:15.475" v="1038" actId="478"/>
          <ac:inkMkLst>
            <pc:docMk/>
            <pc:sldMk cId="1227741875" sldId="260"/>
            <ac:inkMk id="29" creationId="{FA9DE992-DF6C-3240-C077-3E4769BF27D8}"/>
          </ac:inkMkLst>
        </pc:inkChg>
        <pc:inkChg chg="add del mod">
          <ac:chgData name="Laura Davies (2306911)" userId="29f5d5db-a463-4fd2-9d1c-e178726dc441" providerId="ADAL" clId="{CFE0BC72-E4EF-4E37-9381-741739386CE5}" dt="2023-10-02T12:07:12.349" v="1036" actId="478"/>
          <ac:inkMkLst>
            <pc:docMk/>
            <pc:sldMk cId="1227741875" sldId="260"/>
            <ac:inkMk id="30" creationId="{B1E8AA53-7CCE-23F3-BBA3-AAB325295CDE}"/>
          </ac:inkMkLst>
        </pc:inkChg>
        <pc:cxnChg chg="add del">
          <ac:chgData name="Laura Davies (2306911)" userId="29f5d5db-a463-4fd2-9d1c-e178726dc441" providerId="ADAL" clId="{CFE0BC72-E4EF-4E37-9381-741739386CE5}" dt="2023-10-01T19:14:14.502" v="851" actId="26606"/>
          <ac:cxnSpMkLst>
            <pc:docMk/>
            <pc:sldMk cId="1227741875" sldId="260"/>
            <ac:cxnSpMk id="23" creationId="{C632DB3C-29C8-435B-832E-2A00033193CD}"/>
          </ac:cxnSpMkLst>
        </pc:cxnChg>
      </pc:sldChg>
      <pc:sldChg chg="addSp modSp new mod">
        <pc:chgData name="Laura Davies (2306911)" userId="29f5d5db-a463-4fd2-9d1c-e178726dc441" providerId="ADAL" clId="{CFE0BC72-E4EF-4E37-9381-741739386CE5}" dt="2023-10-09T20:16:02.869" v="8501" actId="20578"/>
        <pc:sldMkLst>
          <pc:docMk/>
          <pc:sldMk cId="4242204646" sldId="261"/>
        </pc:sldMkLst>
        <pc:spChg chg="mod">
          <ac:chgData name="Laura Davies (2306911)" userId="29f5d5db-a463-4fd2-9d1c-e178726dc441" providerId="ADAL" clId="{CFE0BC72-E4EF-4E37-9381-741739386CE5}" dt="2023-10-09T17:59:02.975" v="3510" actId="20577"/>
          <ac:spMkLst>
            <pc:docMk/>
            <pc:sldMk cId="4242204646" sldId="261"/>
            <ac:spMk id="2" creationId="{E5EED872-C3FD-57F0-707D-2CE3D83701DA}"/>
          </ac:spMkLst>
        </pc:spChg>
        <pc:spChg chg="add mod">
          <ac:chgData name="Laura Davies (2306911)" userId="29f5d5db-a463-4fd2-9d1c-e178726dc441" providerId="ADAL" clId="{CFE0BC72-E4EF-4E37-9381-741739386CE5}" dt="2023-10-09T20:16:02.869" v="8501" actId="20578"/>
          <ac:spMkLst>
            <pc:docMk/>
            <pc:sldMk cId="4242204646" sldId="261"/>
            <ac:spMk id="3" creationId="{F8FFC73C-ECFC-7DF9-6EA2-4C241EF52EC1}"/>
          </ac:spMkLst>
        </pc:spChg>
      </pc:sldChg>
      <pc:sldChg chg="addSp modSp new mod setBg">
        <pc:chgData name="Laura Davies (2306911)" userId="29f5d5db-a463-4fd2-9d1c-e178726dc441" providerId="ADAL" clId="{CFE0BC72-E4EF-4E37-9381-741739386CE5}" dt="2023-10-10T11:40:46.138" v="12245" actId="20577"/>
        <pc:sldMkLst>
          <pc:docMk/>
          <pc:sldMk cId="420341218" sldId="262"/>
        </pc:sldMkLst>
        <pc:spChg chg="mod">
          <ac:chgData name="Laura Davies (2306911)" userId="29f5d5db-a463-4fd2-9d1c-e178726dc441" providerId="ADAL" clId="{CFE0BC72-E4EF-4E37-9381-741739386CE5}" dt="2023-10-09T19:03:47.765" v="6597" actId="207"/>
          <ac:spMkLst>
            <pc:docMk/>
            <pc:sldMk cId="420341218" sldId="262"/>
            <ac:spMk id="2" creationId="{C8063601-BC4B-B558-36B8-7E1F4F49B34B}"/>
          </ac:spMkLst>
        </pc:spChg>
        <pc:spChg chg="add mod">
          <ac:chgData name="Laura Davies (2306911)" userId="29f5d5db-a463-4fd2-9d1c-e178726dc441" providerId="ADAL" clId="{CFE0BC72-E4EF-4E37-9381-741739386CE5}" dt="2023-10-09T20:48:55.944" v="10849" actId="1076"/>
          <ac:spMkLst>
            <pc:docMk/>
            <pc:sldMk cId="420341218" sldId="262"/>
            <ac:spMk id="4" creationId="{DD51525D-C316-FAF3-9797-A792CB51F9D1}"/>
          </ac:spMkLst>
        </pc:spChg>
        <pc:spChg chg="add mod">
          <ac:chgData name="Laura Davies (2306911)" userId="29f5d5db-a463-4fd2-9d1c-e178726dc441" providerId="ADAL" clId="{CFE0BC72-E4EF-4E37-9381-741739386CE5}" dt="2023-10-09T20:50:48.819" v="10854" actId="1076"/>
          <ac:spMkLst>
            <pc:docMk/>
            <pc:sldMk cId="420341218" sldId="262"/>
            <ac:spMk id="11" creationId="{5A0A3254-65A0-C02A-5A3C-A936DE22ECA2}"/>
          </ac:spMkLst>
        </pc:spChg>
        <pc:spChg chg="add mod">
          <ac:chgData name="Laura Davies (2306911)" userId="29f5d5db-a463-4fd2-9d1c-e178726dc441" providerId="ADAL" clId="{CFE0BC72-E4EF-4E37-9381-741739386CE5}" dt="2023-10-09T20:44:59.054" v="10844" actId="1076"/>
          <ac:spMkLst>
            <pc:docMk/>
            <pc:sldMk cId="420341218" sldId="262"/>
            <ac:spMk id="12" creationId="{56F0F5C7-3A9B-516D-60C9-3B22C5945653}"/>
          </ac:spMkLst>
        </pc:spChg>
        <pc:spChg chg="add mod">
          <ac:chgData name="Laura Davies (2306911)" userId="29f5d5db-a463-4fd2-9d1c-e178726dc441" providerId="ADAL" clId="{CFE0BC72-E4EF-4E37-9381-741739386CE5}" dt="2023-10-09T20:37:33.616" v="10103" actId="255"/>
          <ac:spMkLst>
            <pc:docMk/>
            <pc:sldMk cId="420341218" sldId="262"/>
            <ac:spMk id="13" creationId="{CD61506F-E937-3F6F-960E-36677886E442}"/>
          </ac:spMkLst>
        </pc:spChg>
        <pc:spChg chg="add mod">
          <ac:chgData name="Laura Davies (2306911)" userId="29f5d5db-a463-4fd2-9d1c-e178726dc441" providerId="ADAL" clId="{CFE0BC72-E4EF-4E37-9381-741739386CE5}" dt="2023-10-09T20:37:40.471" v="10104" actId="1076"/>
          <ac:spMkLst>
            <pc:docMk/>
            <pc:sldMk cId="420341218" sldId="262"/>
            <ac:spMk id="14" creationId="{CEF48FC8-E7C1-D3E2-3089-B146E917DC77}"/>
          </ac:spMkLst>
        </pc:spChg>
        <pc:spChg chg="add mod">
          <ac:chgData name="Laura Davies (2306911)" userId="29f5d5db-a463-4fd2-9d1c-e178726dc441" providerId="ADAL" clId="{CFE0BC72-E4EF-4E37-9381-741739386CE5}" dt="2023-10-10T11:40:46.138" v="12245" actId="20577"/>
          <ac:spMkLst>
            <pc:docMk/>
            <pc:sldMk cId="420341218" sldId="262"/>
            <ac:spMk id="15" creationId="{C5918BD3-73C4-A96A-A327-E5F1915B8490}"/>
          </ac:spMkLst>
        </pc:spChg>
        <pc:spChg chg="add mod">
          <ac:chgData name="Laura Davies (2306911)" userId="29f5d5db-a463-4fd2-9d1c-e178726dc441" providerId="ADAL" clId="{CFE0BC72-E4EF-4E37-9381-741739386CE5}" dt="2023-10-09T20:45:03.621" v="10845" actId="1076"/>
          <ac:spMkLst>
            <pc:docMk/>
            <pc:sldMk cId="420341218" sldId="262"/>
            <ac:spMk id="16" creationId="{D033C1E8-CA12-E73B-BB01-0F3A6AE38535}"/>
          </ac:spMkLst>
        </pc:spChg>
        <pc:picChg chg="add mod">
          <ac:chgData name="Laura Davies (2306911)" userId="29f5d5db-a463-4fd2-9d1c-e178726dc441" providerId="ADAL" clId="{CFE0BC72-E4EF-4E37-9381-741739386CE5}" dt="2023-10-09T20:50:43.827" v="10853" actId="1076"/>
          <ac:picMkLst>
            <pc:docMk/>
            <pc:sldMk cId="420341218" sldId="262"/>
            <ac:picMk id="2050" creationId="{8C603563-19E6-F978-4013-FA2031BE9625}"/>
          </ac:picMkLst>
        </pc:picChg>
        <pc:cxnChg chg="add mod">
          <ac:chgData name="Laura Davies (2306911)" userId="29f5d5db-a463-4fd2-9d1c-e178726dc441" providerId="ADAL" clId="{CFE0BC72-E4EF-4E37-9381-741739386CE5}" dt="2023-10-09T18:52:55.766" v="6325" actId="1076"/>
          <ac:cxnSpMkLst>
            <pc:docMk/>
            <pc:sldMk cId="420341218" sldId="262"/>
            <ac:cxnSpMk id="6" creationId="{160C0A77-F85A-D2E8-435A-FF0E9E9D4F0B}"/>
          </ac:cxnSpMkLst>
        </pc:cxnChg>
        <pc:cxnChg chg="add mod">
          <ac:chgData name="Laura Davies (2306911)" userId="29f5d5db-a463-4fd2-9d1c-e178726dc441" providerId="ADAL" clId="{CFE0BC72-E4EF-4E37-9381-741739386CE5}" dt="2023-10-09T18:53:16.116" v="6327" actId="1076"/>
          <ac:cxnSpMkLst>
            <pc:docMk/>
            <pc:sldMk cId="420341218" sldId="262"/>
            <ac:cxnSpMk id="7" creationId="{FC2EF179-5598-5E52-9086-B5EFA1297938}"/>
          </ac:cxnSpMkLst>
        </pc:cxnChg>
        <pc:cxnChg chg="add mod">
          <ac:chgData name="Laura Davies (2306911)" userId="29f5d5db-a463-4fd2-9d1c-e178726dc441" providerId="ADAL" clId="{CFE0BC72-E4EF-4E37-9381-741739386CE5}" dt="2023-10-10T11:37:12.628" v="12125" actId="1076"/>
          <ac:cxnSpMkLst>
            <pc:docMk/>
            <pc:sldMk cId="420341218" sldId="262"/>
            <ac:cxnSpMk id="9" creationId="{DBBB1F98-3462-464B-83A4-A93F2144095C}"/>
          </ac:cxnSpMkLst>
        </pc:cxnChg>
        <pc:cxnChg chg="add mod">
          <ac:chgData name="Laura Davies (2306911)" userId="29f5d5db-a463-4fd2-9d1c-e178726dc441" providerId="ADAL" clId="{CFE0BC72-E4EF-4E37-9381-741739386CE5}" dt="2023-10-10T11:37:18.542" v="12126" actId="1076"/>
          <ac:cxnSpMkLst>
            <pc:docMk/>
            <pc:sldMk cId="420341218" sldId="262"/>
            <ac:cxnSpMk id="10" creationId="{3DDFBF31-B6D2-DB42-7DF7-EF66571DA2FC}"/>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0BC5F5-962D-4FBD-BB1A-9ADB764B42C7}" type="doc">
      <dgm:prSet loTypeId="urn:microsoft.com/office/officeart/2005/8/layout/list1" loCatId="list" qsTypeId="urn:microsoft.com/office/officeart/2005/8/quickstyle/simple1" qsCatId="simple" csTypeId="urn:microsoft.com/office/officeart/2005/8/colors/accent0_3" csCatId="mainScheme" phldr="1"/>
      <dgm:spPr/>
      <dgm:t>
        <a:bodyPr/>
        <a:lstStyle/>
        <a:p>
          <a:endParaRPr lang="en-US"/>
        </a:p>
      </dgm:t>
    </dgm:pt>
    <dgm:pt modelId="{47D0B154-134A-41DD-8EE7-EEB4B9A13EB1}">
      <dgm:prSet/>
      <dgm:spPr/>
      <dgm:t>
        <a:bodyPr/>
        <a:lstStyle/>
        <a:p>
          <a:r>
            <a:rPr lang="en-GB" dirty="0">
              <a:latin typeface="Aptos Display" panose="020B0004020202020204" pitchFamily="34" charset="0"/>
            </a:rPr>
            <a:t>Slide 3 - Blog – What is time management?</a:t>
          </a:r>
        </a:p>
      </dgm:t>
    </dgm:pt>
    <dgm:pt modelId="{F2914B2F-E8D8-44B2-82C4-F366BE749E9D}" type="parTrans" cxnId="{7E927E4D-916A-44E6-A1C1-D54163B0D2EE}">
      <dgm:prSet/>
      <dgm:spPr/>
      <dgm:t>
        <a:bodyPr/>
        <a:lstStyle/>
        <a:p>
          <a:endParaRPr lang="en-US"/>
        </a:p>
      </dgm:t>
    </dgm:pt>
    <dgm:pt modelId="{A93C5D5C-7043-441E-9F9B-AFC0E295D20F}" type="sibTrans" cxnId="{7E927E4D-916A-44E6-A1C1-D54163B0D2EE}">
      <dgm:prSet/>
      <dgm:spPr/>
      <dgm:t>
        <a:bodyPr/>
        <a:lstStyle/>
        <a:p>
          <a:endParaRPr lang="en-US"/>
        </a:p>
      </dgm:t>
    </dgm:pt>
    <dgm:pt modelId="{F79675A1-D2A8-4108-9820-067A0F5F6A26}">
      <dgm:prSet/>
      <dgm:spPr/>
      <dgm:t>
        <a:bodyPr/>
        <a:lstStyle/>
        <a:p>
          <a:r>
            <a:rPr lang="en-GB" dirty="0">
              <a:latin typeface="Aptos Display" panose="020B0004020202020204" pitchFamily="34" charset="0"/>
            </a:rPr>
            <a:t>Slide 4 –  Blog  – Reference Page</a:t>
          </a:r>
          <a:endParaRPr lang="en-US" dirty="0">
            <a:latin typeface="Aptos Display" panose="020B0004020202020204" pitchFamily="34" charset="0"/>
          </a:endParaRPr>
        </a:p>
      </dgm:t>
    </dgm:pt>
    <dgm:pt modelId="{BD9804C6-4727-4670-9F80-1D8D230B4F42}" type="parTrans" cxnId="{4CEE1AD7-E523-4E33-AC4B-208F9D62B832}">
      <dgm:prSet/>
      <dgm:spPr/>
      <dgm:t>
        <a:bodyPr/>
        <a:lstStyle/>
        <a:p>
          <a:endParaRPr lang="en-US"/>
        </a:p>
      </dgm:t>
    </dgm:pt>
    <dgm:pt modelId="{DB61CBF6-31D5-4A98-9250-65850BEDF8D5}" type="sibTrans" cxnId="{4CEE1AD7-E523-4E33-AC4B-208F9D62B832}">
      <dgm:prSet/>
      <dgm:spPr/>
      <dgm:t>
        <a:bodyPr/>
        <a:lstStyle/>
        <a:p>
          <a:endParaRPr lang="en-US"/>
        </a:p>
      </dgm:t>
    </dgm:pt>
    <dgm:pt modelId="{2D46192B-EAA6-4260-A32F-BBA56C687169}">
      <dgm:prSet/>
      <dgm:spPr/>
      <dgm:t>
        <a:bodyPr/>
        <a:lstStyle/>
        <a:p>
          <a:r>
            <a:rPr lang="en-GB" dirty="0">
              <a:latin typeface="Aptos Display" panose="020B0004020202020204" pitchFamily="34" charset="0"/>
            </a:rPr>
            <a:t>Slide 5 – Poster – Critical Thinking</a:t>
          </a:r>
          <a:endParaRPr lang="en-US" dirty="0">
            <a:latin typeface="Aptos Display" panose="020B0004020202020204" pitchFamily="34" charset="0"/>
          </a:endParaRPr>
        </a:p>
      </dgm:t>
    </dgm:pt>
    <dgm:pt modelId="{46AB2611-962F-400C-ADE7-714B23654A3E}" type="parTrans" cxnId="{78D47048-F9D8-4E4F-A0F0-71ECCF1D2BD4}">
      <dgm:prSet/>
      <dgm:spPr/>
      <dgm:t>
        <a:bodyPr/>
        <a:lstStyle/>
        <a:p>
          <a:endParaRPr lang="en-US"/>
        </a:p>
      </dgm:t>
    </dgm:pt>
    <dgm:pt modelId="{ECC88E41-E4B7-4348-BDD2-60B513BE1104}" type="sibTrans" cxnId="{78D47048-F9D8-4E4F-A0F0-71ECCF1D2BD4}">
      <dgm:prSet/>
      <dgm:spPr/>
      <dgm:t>
        <a:bodyPr/>
        <a:lstStyle/>
        <a:p>
          <a:endParaRPr lang="en-US"/>
        </a:p>
      </dgm:t>
    </dgm:pt>
    <dgm:pt modelId="{8429B370-37E7-4FD8-9FA2-10CAF2C5C7AA}">
      <dgm:prSet/>
      <dgm:spPr/>
      <dgm:t>
        <a:bodyPr/>
        <a:lstStyle/>
        <a:p>
          <a:r>
            <a:rPr lang="en-GB" dirty="0">
              <a:latin typeface="Aptos Display" panose="020B0004020202020204" pitchFamily="34" charset="0"/>
            </a:rPr>
            <a:t>Slide 6 - Poster – Reference Page</a:t>
          </a:r>
          <a:endParaRPr lang="en-US" dirty="0">
            <a:latin typeface="Aptos Display" panose="020B0004020202020204" pitchFamily="34" charset="0"/>
          </a:endParaRPr>
        </a:p>
      </dgm:t>
    </dgm:pt>
    <dgm:pt modelId="{9E398CEB-EF27-490B-A34A-6E6178021BC8}" type="parTrans" cxnId="{D4EE47E2-0F63-4FED-BF1E-C1E0912595A4}">
      <dgm:prSet/>
      <dgm:spPr/>
      <dgm:t>
        <a:bodyPr/>
        <a:lstStyle/>
        <a:p>
          <a:endParaRPr lang="en-US"/>
        </a:p>
      </dgm:t>
    </dgm:pt>
    <dgm:pt modelId="{E2C7E47F-7821-42AA-8A7F-D1BFBB6FC0FC}" type="sibTrans" cxnId="{D4EE47E2-0F63-4FED-BF1E-C1E0912595A4}">
      <dgm:prSet/>
      <dgm:spPr/>
      <dgm:t>
        <a:bodyPr/>
        <a:lstStyle/>
        <a:p>
          <a:endParaRPr lang="en-US"/>
        </a:p>
      </dgm:t>
    </dgm:pt>
    <dgm:pt modelId="{8D815C36-9284-4D33-98DE-A3F4EBAAC097}">
      <dgm:prSet/>
      <dgm:spPr/>
      <dgm:t>
        <a:bodyPr/>
        <a:lstStyle/>
        <a:p>
          <a:r>
            <a:rPr lang="en-GB" dirty="0">
              <a:latin typeface="Aptos Display" panose="020B0004020202020204" pitchFamily="34" charset="0"/>
            </a:rPr>
            <a:t>Slide 2 – Contents Page</a:t>
          </a:r>
        </a:p>
      </dgm:t>
    </dgm:pt>
    <dgm:pt modelId="{4E18A963-0DEB-447B-A6C6-7691811125CA}" type="parTrans" cxnId="{7B2412A4-03EB-4E50-B775-1A22CCB32355}">
      <dgm:prSet/>
      <dgm:spPr/>
      <dgm:t>
        <a:bodyPr/>
        <a:lstStyle/>
        <a:p>
          <a:endParaRPr lang="en-GB"/>
        </a:p>
      </dgm:t>
    </dgm:pt>
    <dgm:pt modelId="{66F39B55-A5BC-461C-8B5C-9A9E04515B07}" type="sibTrans" cxnId="{7B2412A4-03EB-4E50-B775-1A22CCB32355}">
      <dgm:prSet/>
      <dgm:spPr/>
      <dgm:t>
        <a:bodyPr/>
        <a:lstStyle/>
        <a:p>
          <a:endParaRPr lang="en-GB"/>
        </a:p>
      </dgm:t>
    </dgm:pt>
    <dgm:pt modelId="{EA2204E8-8AAD-4EDA-A642-0D13E6912366}">
      <dgm:prSet/>
      <dgm:spPr/>
      <dgm:t>
        <a:bodyPr/>
        <a:lstStyle/>
        <a:p>
          <a:r>
            <a:rPr lang="en-GB" dirty="0">
              <a:latin typeface="Aptos Display" panose="020B0004020202020204" pitchFamily="34" charset="0"/>
            </a:rPr>
            <a:t>Slide 1 – Title Page</a:t>
          </a:r>
        </a:p>
      </dgm:t>
    </dgm:pt>
    <dgm:pt modelId="{B5717C54-0BA9-40DE-8AAF-F4E7E4283A50}" type="parTrans" cxnId="{3517A823-D02D-4488-9BFC-3964809B684D}">
      <dgm:prSet/>
      <dgm:spPr/>
      <dgm:t>
        <a:bodyPr/>
        <a:lstStyle/>
        <a:p>
          <a:endParaRPr lang="en-GB"/>
        </a:p>
      </dgm:t>
    </dgm:pt>
    <dgm:pt modelId="{16013D03-897C-4CEC-9D72-E28E34F15905}" type="sibTrans" cxnId="{3517A823-D02D-4488-9BFC-3964809B684D}">
      <dgm:prSet/>
      <dgm:spPr/>
      <dgm:t>
        <a:bodyPr/>
        <a:lstStyle/>
        <a:p>
          <a:endParaRPr lang="en-GB"/>
        </a:p>
      </dgm:t>
    </dgm:pt>
    <dgm:pt modelId="{93F5FE94-2D08-4930-8460-8BC22E82F2A3}" type="pres">
      <dgm:prSet presAssocID="{510BC5F5-962D-4FBD-BB1A-9ADB764B42C7}" presName="linear" presStyleCnt="0">
        <dgm:presLayoutVars>
          <dgm:dir/>
          <dgm:animLvl val="lvl"/>
          <dgm:resizeHandles val="exact"/>
        </dgm:presLayoutVars>
      </dgm:prSet>
      <dgm:spPr/>
    </dgm:pt>
    <dgm:pt modelId="{40CD98C4-7281-4810-AEA1-5A0AFCE80043}" type="pres">
      <dgm:prSet presAssocID="{EA2204E8-8AAD-4EDA-A642-0D13E6912366}" presName="parentLin" presStyleCnt="0"/>
      <dgm:spPr/>
    </dgm:pt>
    <dgm:pt modelId="{5755E428-EE00-4817-B9E5-BEACA2F21979}" type="pres">
      <dgm:prSet presAssocID="{EA2204E8-8AAD-4EDA-A642-0D13E6912366}" presName="parentLeftMargin" presStyleLbl="node1" presStyleIdx="0" presStyleCnt="6"/>
      <dgm:spPr/>
    </dgm:pt>
    <dgm:pt modelId="{F79501A2-10A2-41AC-8470-779A17034DB6}" type="pres">
      <dgm:prSet presAssocID="{EA2204E8-8AAD-4EDA-A642-0D13E6912366}" presName="parentText" presStyleLbl="node1" presStyleIdx="0" presStyleCnt="6">
        <dgm:presLayoutVars>
          <dgm:chMax val="0"/>
          <dgm:bulletEnabled val="1"/>
        </dgm:presLayoutVars>
      </dgm:prSet>
      <dgm:spPr/>
    </dgm:pt>
    <dgm:pt modelId="{275D545F-EF8D-4BD5-8A7B-A1C7455D1DD5}" type="pres">
      <dgm:prSet presAssocID="{EA2204E8-8AAD-4EDA-A642-0D13E6912366}" presName="negativeSpace" presStyleCnt="0"/>
      <dgm:spPr/>
    </dgm:pt>
    <dgm:pt modelId="{B55B6E9B-62BE-4285-8CEC-FC4CC2DBC4AC}" type="pres">
      <dgm:prSet presAssocID="{EA2204E8-8AAD-4EDA-A642-0D13E6912366}" presName="childText" presStyleLbl="conFgAcc1" presStyleIdx="0" presStyleCnt="6">
        <dgm:presLayoutVars>
          <dgm:bulletEnabled val="1"/>
        </dgm:presLayoutVars>
      </dgm:prSet>
      <dgm:spPr/>
    </dgm:pt>
    <dgm:pt modelId="{64D622FB-AFAC-4B63-83C6-31CEC60107DA}" type="pres">
      <dgm:prSet presAssocID="{16013D03-897C-4CEC-9D72-E28E34F15905}" presName="spaceBetweenRectangles" presStyleCnt="0"/>
      <dgm:spPr/>
    </dgm:pt>
    <dgm:pt modelId="{ECF2487E-0C5C-4D51-A7A5-941DD19E634E}" type="pres">
      <dgm:prSet presAssocID="{8D815C36-9284-4D33-98DE-A3F4EBAAC097}" presName="parentLin" presStyleCnt="0"/>
      <dgm:spPr/>
    </dgm:pt>
    <dgm:pt modelId="{C3FD4F7D-4FA1-4559-9FC1-718A09F529DE}" type="pres">
      <dgm:prSet presAssocID="{8D815C36-9284-4D33-98DE-A3F4EBAAC097}" presName="parentLeftMargin" presStyleLbl="node1" presStyleIdx="0" presStyleCnt="6"/>
      <dgm:spPr/>
    </dgm:pt>
    <dgm:pt modelId="{BCB72DD9-DB82-4CB4-8943-BC3B235899A1}" type="pres">
      <dgm:prSet presAssocID="{8D815C36-9284-4D33-98DE-A3F4EBAAC097}" presName="parentText" presStyleLbl="node1" presStyleIdx="1" presStyleCnt="6">
        <dgm:presLayoutVars>
          <dgm:chMax val="0"/>
          <dgm:bulletEnabled val="1"/>
        </dgm:presLayoutVars>
      </dgm:prSet>
      <dgm:spPr/>
    </dgm:pt>
    <dgm:pt modelId="{6AA21464-D8E2-459E-9428-F0F9385E7F91}" type="pres">
      <dgm:prSet presAssocID="{8D815C36-9284-4D33-98DE-A3F4EBAAC097}" presName="negativeSpace" presStyleCnt="0"/>
      <dgm:spPr/>
    </dgm:pt>
    <dgm:pt modelId="{A98E246E-9288-4B57-A4C7-03EB9C92DCFB}" type="pres">
      <dgm:prSet presAssocID="{8D815C36-9284-4D33-98DE-A3F4EBAAC097}" presName="childText" presStyleLbl="conFgAcc1" presStyleIdx="1" presStyleCnt="6">
        <dgm:presLayoutVars>
          <dgm:bulletEnabled val="1"/>
        </dgm:presLayoutVars>
      </dgm:prSet>
      <dgm:spPr/>
    </dgm:pt>
    <dgm:pt modelId="{1F6B42DF-AB51-4DBF-B9BB-AE193DF8FB5B}" type="pres">
      <dgm:prSet presAssocID="{66F39B55-A5BC-461C-8B5C-9A9E04515B07}" presName="spaceBetweenRectangles" presStyleCnt="0"/>
      <dgm:spPr/>
    </dgm:pt>
    <dgm:pt modelId="{3789E2D8-6CAE-4FC9-BD22-9209756B89DE}" type="pres">
      <dgm:prSet presAssocID="{47D0B154-134A-41DD-8EE7-EEB4B9A13EB1}" presName="parentLin" presStyleCnt="0"/>
      <dgm:spPr/>
    </dgm:pt>
    <dgm:pt modelId="{436273C7-CC2A-4F1C-AE4F-95B30D4DD5DE}" type="pres">
      <dgm:prSet presAssocID="{47D0B154-134A-41DD-8EE7-EEB4B9A13EB1}" presName="parentLeftMargin" presStyleLbl="node1" presStyleIdx="1" presStyleCnt="6"/>
      <dgm:spPr/>
    </dgm:pt>
    <dgm:pt modelId="{8E2F9E53-8138-4663-AD89-98DEE6C1ED80}" type="pres">
      <dgm:prSet presAssocID="{47D0B154-134A-41DD-8EE7-EEB4B9A13EB1}" presName="parentText" presStyleLbl="node1" presStyleIdx="2" presStyleCnt="6">
        <dgm:presLayoutVars>
          <dgm:chMax val="0"/>
          <dgm:bulletEnabled val="1"/>
        </dgm:presLayoutVars>
      </dgm:prSet>
      <dgm:spPr/>
    </dgm:pt>
    <dgm:pt modelId="{760E2159-FAED-436D-8A99-87ECE2338124}" type="pres">
      <dgm:prSet presAssocID="{47D0B154-134A-41DD-8EE7-EEB4B9A13EB1}" presName="negativeSpace" presStyleCnt="0"/>
      <dgm:spPr/>
    </dgm:pt>
    <dgm:pt modelId="{8743BBF8-096B-462E-8B48-3EFE7FE3B4F5}" type="pres">
      <dgm:prSet presAssocID="{47D0B154-134A-41DD-8EE7-EEB4B9A13EB1}" presName="childText" presStyleLbl="conFgAcc1" presStyleIdx="2" presStyleCnt="6">
        <dgm:presLayoutVars>
          <dgm:bulletEnabled val="1"/>
        </dgm:presLayoutVars>
      </dgm:prSet>
      <dgm:spPr/>
    </dgm:pt>
    <dgm:pt modelId="{17242115-1D0E-463A-8FC4-83519A43AC3D}" type="pres">
      <dgm:prSet presAssocID="{A93C5D5C-7043-441E-9F9B-AFC0E295D20F}" presName="spaceBetweenRectangles" presStyleCnt="0"/>
      <dgm:spPr/>
    </dgm:pt>
    <dgm:pt modelId="{BDD08356-A97B-4EED-85A2-0A9F6AE18D0A}" type="pres">
      <dgm:prSet presAssocID="{F79675A1-D2A8-4108-9820-067A0F5F6A26}" presName="parentLin" presStyleCnt="0"/>
      <dgm:spPr/>
    </dgm:pt>
    <dgm:pt modelId="{1D3FAE25-2176-4484-8B36-1DAD6BB76582}" type="pres">
      <dgm:prSet presAssocID="{F79675A1-D2A8-4108-9820-067A0F5F6A26}" presName="parentLeftMargin" presStyleLbl="node1" presStyleIdx="2" presStyleCnt="6"/>
      <dgm:spPr/>
    </dgm:pt>
    <dgm:pt modelId="{9190F67D-CCB6-4257-B97F-15EEA7C400EF}" type="pres">
      <dgm:prSet presAssocID="{F79675A1-D2A8-4108-9820-067A0F5F6A26}" presName="parentText" presStyleLbl="node1" presStyleIdx="3" presStyleCnt="6">
        <dgm:presLayoutVars>
          <dgm:chMax val="0"/>
          <dgm:bulletEnabled val="1"/>
        </dgm:presLayoutVars>
      </dgm:prSet>
      <dgm:spPr/>
    </dgm:pt>
    <dgm:pt modelId="{1F1F43FA-037F-46DB-AFDD-B6C1D0C937B7}" type="pres">
      <dgm:prSet presAssocID="{F79675A1-D2A8-4108-9820-067A0F5F6A26}" presName="negativeSpace" presStyleCnt="0"/>
      <dgm:spPr/>
    </dgm:pt>
    <dgm:pt modelId="{F6ECE8D6-29ED-441C-BA15-3DD34EB428FB}" type="pres">
      <dgm:prSet presAssocID="{F79675A1-D2A8-4108-9820-067A0F5F6A26}" presName="childText" presStyleLbl="conFgAcc1" presStyleIdx="3" presStyleCnt="6">
        <dgm:presLayoutVars>
          <dgm:bulletEnabled val="1"/>
        </dgm:presLayoutVars>
      </dgm:prSet>
      <dgm:spPr/>
    </dgm:pt>
    <dgm:pt modelId="{C66C25D9-BE30-4F8D-B4BC-9275B960E60D}" type="pres">
      <dgm:prSet presAssocID="{DB61CBF6-31D5-4A98-9250-65850BEDF8D5}" presName="spaceBetweenRectangles" presStyleCnt="0"/>
      <dgm:spPr/>
    </dgm:pt>
    <dgm:pt modelId="{E60A34E3-EE46-465B-A003-F70810C9423F}" type="pres">
      <dgm:prSet presAssocID="{2D46192B-EAA6-4260-A32F-BBA56C687169}" presName="parentLin" presStyleCnt="0"/>
      <dgm:spPr/>
    </dgm:pt>
    <dgm:pt modelId="{06C1A015-165C-41BA-850A-606D5F6D1C5F}" type="pres">
      <dgm:prSet presAssocID="{2D46192B-EAA6-4260-A32F-BBA56C687169}" presName="parentLeftMargin" presStyleLbl="node1" presStyleIdx="3" presStyleCnt="6"/>
      <dgm:spPr/>
    </dgm:pt>
    <dgm:pt modelId="{01CD35FF-8B77-4A2C-AADE-74DF9A767E72}" type="pres">
      <dgm:prSet presAssocID="{2D46192B-EAA6-4260-A32F-BBA56C687169}" presName="parentText" presStyleLbl="node1" presStyleIdx="4" presStyleCnt="6">
        <dgm:presLayoutVars>
          <dgm:chMax val="0"/>
          <dgm:bulletEnabled val="1"/>
        </dgm:presLayoutVars>
      </dgm:prSet>
      <dgm:spPr/>
    </dgm:pt>
    <dgm:pt modelId="{A7753E2B-4922-4534-A902-87AE55AF19F1}" type="pres">
      <dgm:prSet presAssocID="{2D46192B-EAA6-4260-A32F-BBA56C687169}" presName="negativeSpace" presStyleCnt="0"/>
      <dgm:spPr/>
    </dgm:pt>
    <dgm:pt modelId="{4D8DE1F0-FCC1-4E6A-A8F3-592CBC88E452}" type="pres">
      <dgm:prSet presAssocID="{2D46192B-EAA6-4260-A32F-BBA56C687169}" presName="childText" presStyleLbl="conFgAcc1" presStyleIdx="4" presStyleCnt="6">
        <dgm:presLayoutVars>
          <dgm:bulletEnabled val="1"/>
        </dgm:presLayoutVars>
      </dgm:prSet>
      <dgm:spPr/>
    </dgm:pt>
    <dgm:pt modelId="{FF195D3F-C879-4797-A827-A290E5DD554F}" type="pres">
      <dgm:prSet presAssocID="{ECC88E41-E4B7-4348-BDD2-60B513BE1104}" presName="spaceBetweenRectangles" presStyleCnt="0"/>
      <dgm:spPr/>
    </dgm:pt>
    <dgm:pt modelId="{741BEDE2-1168-48E3-A030-10783F2A1828}" type="pres">
      <dgm:prSet presAssocID="{8429B370-37E7-4FD8-9FA2-10CAF2C5C7AA}" presName="parentLin" presStyleCnt="0"/>
      <dgm:spPr/>
    </dgm:pt>
    <dgm:pt modelId="{8D4FB812-BBCF-42BB-9993-F7691D676B7E}" type="pres">
      <dgm:prSet presAssocID="{8429B370-37E7-4FD8-9FA2-10CAF2C5C7AA}" presName="parentLeftMargin" presStyleLbl="node1" presStyleIdx="4" presStyleCnt="6"/>
      <dgm:spPr/>
    </dgm:pt>
    <dgm:pt modelId="{94A36EE8-59BE-4894-9A59-3A60550C7880}" type="pres">
      <dgm:prSet presAssocID="{8429B370-37E7-4FD8-9FA2-10CAF2C5C7AA}" presName="parentText" presStyleLbl="node1" presStyleIdx="5" presStyleCnt="6">
        <dgm:presLayoutVars>
          <dgm:chMax val="0"/>
          <dgm:bulletEnabled val="1"/>
        </dgm:presLayoutVars>
      </dgm:prSet>
      <dgm:spPr/>
    </dgm:pt>
    <dgm:pt modelId="{7DE361EE-B568-4FE4-9516-3F42295EDA4E}" type="pres">
      <dgm:prSet presAssocID="{8429B370-37E7-4FD8-9FA2-10CAF2C5C7AA}" presName="negativeSpace" presStyleCnt="0"/>
      <dgm:spPr/>
    </dgm:pt>
    <dgm:pt modelId="{495C9DC4-89F7-4BEE-AF6F-AB197D904B88}" type="pres">
      <dgm:prSet presAssocID="{8429B370-37E7-4FD8-9FA2-10CAF2C5C7AA}" presName="childText" presStyleLbl="conFgAcc1" presStyleIdx="5" presStyleCnt="6">
        <dgm:presLayoutVars>
          <dgm:bulletEnabled val="1"/>
        </dgm:presLayoutVars>
      </dgm:prSet>
      <dgm:spPr/>
    </dgm:pt>
  </dgm:ptLst>
  <dgm:cxnLst>
    <dgm:cxn modelId="{12DDDD11-07C5-4B7A-9A66-DF6F499AE760}" type="presOf" srcId="{F79675A1-D2A8-4108-9820-067A0F5F6A26}" destId="{1D3FAE25-2176-4484-8B36-1DAD6BB76582}" srcOrd="0" destOrd="0" presId="urn:microsoft.com/office/officeart/2005/8/layout/list1"/>
    <dgm:cxn modelId="{26278912-CF1C-4D07-815A-53182DB1282F}" type="presOf" srcId="{8429B370-37E7-4FD8-9FA2-10CAF2C5C7AA}" destId="{8D4FB812-BBCF-42BB-9993-F7691D676B7E}" srcOrd="0" destOrd="0" presId="urn:microsoft.com/office/officeart/2005/8/layout/list1"/>
    <dgm:cxn modelId="{3517A823-D02D-4488-9BFC-3964809B684D}" srcId="{510BC5F5-962D-4FBD-BB1A-9ADB764B42C7}" destId="{EA2204E8-8AAD-4EDA-A642-0D13E6912366}" srcOrd="0" destOrd="0" parTransId="{B5717C54-0BA9-40DE-8AAF-F4E7E4283A50}" sibTransId="{16013D03-897C-4CEC-9D72-E28E34F15905}"/>
    <dgm:cxn modelId="{A6C28C26-EF91-42DC-8A04-0527F17E4B4B}" type="presOf" srcId="{2D46192B-EAA6-4260-A32F-BBA56C687169}" destId="{01CD35FF-8B77-4A2C-AADE-74DF9A767E72}" srcOrd="1" destOrd="0" presId="urn:microsoft.com/office/officeart/2005/8/layout/list1"/>
    <dgm:cxn modelId="{0959C13F-2C2E-4E7D-939C-3FD944FD0A53}" type="presOf" srcId="{8D815C36-9284-4D33-98DE-A3F4EBAAC097}" destId="{C3FD4F7D-4FA1-4559-9FC1-718A09F529DE}" srcOrd="0" destOrd="0" presId="urn:microsoft.com/office/officeart/2005/8/layout/list1"/>
    <dgm:cxn modelId="{039B7D40-4784-4479-86EB-7A11585E1BA2}" type="presOf" srcId="{EA2204E8-8AAD-4EDA-A642-0D13E6912366}" destId="{F79501A2-10A2-41AC-8470-779A17034DB6}" srcOrd="1" destOrd="0" presId="urn:microsoft.com/office/officeart/2005/8/layout/list1"/>
    <dgm:cxn modelId="{78D47048-F9D8-4E4F-A0F0-71ECCF1D2BD4}" srcId="{510BC5F5-962D-4FBD-BB1A-9ADB764B42C7}" destId="{2D46192B-EAA6-4260-A32F-BBA56C687169}" srcOrd="4" destOrd="0" parTransId="{46AB2611-962F-400C-ADE7-714B23654A3E}" sibTransId="{ECC88E41-E4B7-4348-BDD2-60B513BE1104}"/>
    <dgm:cxn modelId="{8119956A-C21A-49BC-84CB-5C6E1A318F84}" type="presOf" srcId="{510BC5F5-962D-4FBD-BB1A-9ADB764B42C7}" destId="{93F5FE94-2D08-4930-8460-8BC22E82F2A3}" srcOrd="0" destOrd="0" presId="urn:microsoft.com/office/officeart/2005/8/layout/list1"/>
    <dgm:cxn modelId="{3D774B4C-FD81-44B1-98E4-311E0D869B8B}" type="presOf" srcId="{47D0B154-134A-41DD-8EE7-EEB4B9A13EB1}" destId="{436273C7-CC2A-4F1C-AE4F-95B30D4DD5DE}" srcOrd="0" destOrd="0" presId="urn:microsoft.com/office/officeart/2005/8/layout/list1"/>
    <dgm:cxn modelId="{7E927E4D-916A-44E6-A1C1-D54163B0D2EE}" srcId="{510BC5F5-962D-4FBD-BB1A-9ADB764B42C7}" destId="{47D0B154-134A-41DD-8EE7-EEB4B9A13EB1}" srcOrd="2" destOrd="0" parTransId="{F2914B2F-E8D8-44B2-82C4-F366BE749E9D}" sibTransId="{A93C5D5C-7043-441E-9F9B-AFC0E295D20F}"/>
    <dgm:cxn modelId="{DF80C088-BAD5-465F-AE07-158C8C2682A3}" type="presOf" srcId="{8D815C36-9284-4D33-98DE-A3F4EBAAC097}" destId="{BCB72DD9-DB82-4CB4-8943-BC3B235899A1}" srcOrd="1" destOrd="0" presId="urn:microsoft.com/office/officeart/2005/8/layout/list1"/>
    <dgm:cxn modelId="{7B2412A4-03EB-4E50-B775-1A22CCB32355}" srcId="{510BC5F5-962D-4FBD-BB1A-9ADB764B42C7}" destId="{8D815C36-9284-4D33-98DE-A3F4EBAAC097}" srcOrd="1" destOrd="0" parTransId="{4E18A963-0DEB-447B-A6C6-7691811125CA}" sibTransId="{66F39B55-A5BC-461C-8B5C-9A9E04515B07}"/>
    <dgm:cxn modelId="{B133F4B6-0EAA-4EDE-A282-7BFBE24A09A3}" type="presOf" srcId="{F79675A1-D2A8-4108-9820-067A0F5F6A26}" destId="{9190F67D-CCB6-4257-B97F-15EEA7C400EF}" srcOrd="1" destOrd="0" presId="urn:microsoft.com/office/officeart/2005/8/layout/list1"/>
    <dgm:cxn modelId="{11139ABD-C156-4319-AB3E-F82E4F865372}" type="presOf" srcId="{EA2204E8-8AAD-4EDA-A642-0D13E6912366}" destId="{5755E428-EE00-4817-B9E5-BEACA2F21979}" srcOrd="0" destOrd="0" presId="urn:microsoft.com/office/officeart/2005/8/layout/list1"/>
    <dgm:cxn modelId="{F4E320C3-9DCA-4B4B-9B3D-9A2A3841E772}" type="presOf" srcId="{47D0B154-134A-41DD-8EE7-EEB4B9A13EB1}" destId="{8E2F9E53-8138-4663-AD89-98DEE6C1ED80}" srcOrd="1" destOrd="0" presId="urn:microsoft.com/office/officeart/2005/8/layout/list1"/>
    <dgm:cxn modelId="{4CEE1AD7-E523-4E33-AC4B-208F9D62B832}" srcId="{510BC5F5-962D-4FBD-BB1A-9ADB764B42C7}" destId="{F79675A1-D2A8-4108-9820-067A0F5F6A26}" srcOrd="3" destOrd="0" parTransId="{BD9804C6-4727-4670-9F80-1D8D230B4F42}" sibTransId="{DB61CBF6-31D5-4A98-9250-65850BEDF8D5}"/>
    <dgm:cxn modelId="{D4EE47E2-0F63-4FED-BF1E-C1E0912595A4}" srcId="{510BC5F5-962D-4FBD-BB1A-9ADB764B42C7}" destId="{8429B370-37E7-4FD8-9FA2-10CAF2C5C7AA}" srcOrd="5" destOrd="0" parTransId="{9E398CEB-EF27-490B-A34A-6E6178021BC8}" sibTransId="{E2C7E47F-7821-42AA-8A7F-D1BFBB6FC0FC}"/>
    <dgm:cxn modelId="{55F7BDEE-2EB7-4526-839E-77D4FD3D18FB}" type="presOf" srcId="{8429B370-37E7-4FD8-9FA2-10CAF2C5C7AA}" destId="{94A36EE8-59BE-4894-9A59-3A60550C7880}" srcOrd="1" destOrd="0" presId="urn:microsoft.com/office/officeart/2005/8/layout/list1"/>
    <dgm:cxn modelId="{4BB90CEF-0126-40E7-8F0A-06407ADEF5BC}" type="presOf" srcId="{2D46192B-EAA6-4260-A32F-BBA56C687169}" destId="{06C1A015-165C-41BA-850A-606D5F6D1C5F}" srcOrd="0" destOrd="0" presId="urn:microsoft.com/office/officeart/2005/8/layout/list1"/>
    <dgm:cxn modelId="{8CBF6739-A480-4AC6-8553-7DC4D87BCEF1}" type="presParOf" srcId="{93F5FE94-2D08-4930-8460-8BC22E82F2A3}" destId="{40CD98C4-7281-4810-AEA1-5A0AFCE80043}" srcOrd="0" destOrd="0" presId="urn:microsoft.com/office/officeart/2005/8/layout/list1"/>
    <dgm:cxn modelId="{82CD6E22-6E36-466B-8E68-C0A9DCE71352}" type="presParOf" srcId="{40CD98C4-7281-4810-AEA1-5A0AFCE80043}" destId="{5755E428-EE00-4817-B9E5-BEACA2F21979}" srcOrd="0" destOrd="0" presId="urn:microsoft.com/office/officeart/2005/8/layout/list1"/>
    <dgm:cxn modelId="{3C906D2A-5402-4690-822A-4055102D5782}" type="presParOf" srcId="{40CD98C4-7281-4810-AEA1-5A0AFCE80043}" destId="{F79501A2-10A2-41AC-8470-779A17034DB6}" srcOrd="1" destOrd="0" presId="urn:microsoft.com/office/officeart/2005/8/layout/list1"/>
    <dgm:cxn modelId="{91D0B852-283A-4F3D-8F41-FF5B3830450F}" type="presParOf" srcId="{93F5FE94-2D08-4930-8460-8BC22E82F2A3}" destId="{275D545F-EF8D-4BD5-8A7B-A1C7455D1DD5}" srcOrd="1" destOrd="0" presId="urn:microsoft.com/office/officeart/2005/8/layout/list1"/>
    <dgm:cxn modelId="{D0B8C931-05D4-4D9C-A9C5-AAD4D314392F}" type="presParOf" srcId="{93F5FE94-2D08-4930-8460-8BC22E82F2A3}" destId="{B55B6E9B-62BE-4285-8CEC-FC4CC2DBC4AC}" srcOrd="2" destOrd="0" presId="urn:microsoft.com/office/officeart/2005/8/layout/list1"/>
    <dgm:cxn modelId="{5EF6CB42-A084-4650-A28D-DB3962C8BAFE}" type="presParOf" srcId="{93F5FE94-2D08-4930-8460-8BC22E82F2A3}" destId="{64D622FB-AFAC-4B63-83C6-31CEC60107DA}" srcOrd="3" destOrd="0" presId="urn:microsoft.com/office/officeart/2005/8/layout/list1"/>
    <dgm:cxn modelId="{2FD621CB-177A-4360-808A-4F047A45D025}" type="presParOf" srcId="{93F5FE94-2D08-4930-8460-8BC22E82F2A3}" destId="{ECF2487E-0C5C-4D51-A7A5-941DD19E634E}" srcOrd="4" destOrd="0" presId="urn:microsoft.com/office/officeart/2005/8/layout/list1"/>
    <dgm:cxn modelId="{7FF52D79-473D-4E2D-ABE0-920896C79605}" type="presParOf" srcId="{ECF2487E-0C5C-4D51-A7A5-941DD19E634E}" destId="{C3FD4F7D-4FA1-4559-9FC1-718A09F529DE}" srcOrd="0" destOrd="0" presId="urn:microsoft.com/office/officeart/2005/8/layout/list1"/>
    <dgm:cxn modelId="{43617341-A3D8-4FCB-BE1E-1E4BA9BAE0E0}" type="presParOf" srcId="{ECF2487E-0C5C-4D51-A7A5-941DD19E634E}" destId="{BCB72DD9-DB82-4CB4-8943-BC3B235899A1}" srcOrd="1" destOrd="0" presId="urn:microsoft.com/office/officeart/2005/8/layout/list1"/>
    <dgm:cxn modelId="{47E410F1-167C-41C7-A5FE-D3C740BE2426}" type="presParOf" srcId="{93F5FE94-2D08-4930-8460-8BC22E82F2A3}" destId="{6AA21464-D8E2-459E-9428-F0F9385E7F91}" srcOrd="5" destOrd="0" presId="urn:microsoft.com/office/officeart/2005/8/layout/list1"/>
    <dgm:cxn modelId="{1026C735-084D-42CB-8315-99659616CB4A}" type="presParOf" srcId="{93F5FE94-2D08-4930-8460-8BC22E82F2A3}" destId="{A98E246E-9288-4B57-A4C7-03EB9C92DCFB}" srcOrd="6" destOrd="0" presId="urn:microsoft.com/office/officeart/2005/8/layout/list1"/>
    <dgm:cxn modelId="{4C05CC69-84EE-4678-A465-E51E83DC5559}" type="presParOf" srcId="{93F5FE94-2D08-4930-8460-8BC22E82F2A3}" destId="{1F6B42DF-AB51-4DBF-B9BB-AE193DF8FB5B}" srcOrd="7" destOrd="0" presId="urn:microsoft.com/office/officeart/2005/8/layout/list1"/>
    <dgm:cxn modelId="{3FE5D9FF-FFE0-4C00-A347-A6CCE064FA93}" type="presParOf" srcId="{93F5FE94-2D08-4930-8460-8BC22E82F2A3}" destId="{3789E2D8-6CAE-4FC9-BD22-9209756B89DE}" srcOrd="8" destOrd="0" presId="urn:microsoft.com/office/officeart/2005/8/layout/list1"/>
    <dgm:cxn modelId="{544E55FB-6E6C-4D0E-8737-10A616758478}" type="presParOf" srcId="{3789E2D8-6CAE-4FC9-BD22-9209756B89DE}" destId="{436273C7-CC2A-4F1C-AE4F-95B30D4DD5DE}" srcOrd="0" destOrd="0" presId="urn:microsoft.com/office/officeart/2005/8/layout/list1"/>
    <dgm:cxn modelId="{70F2753E-A6A5-44D1-89E4-7757F6CCABD0}" type="presParOf" srcId="{3789E2D8-6CAE-4FC9-BD22-9209756B89DE}" destId="{8E2F9E53-8138-4663-AD89-98DEE6C1ED80}" srcOrd="1" destOrd="0" presId="urn:microsoft.com/office/officeart/2005/8/layout/list1"/>
    <dgm:cxn modelId="{A78A68B9-2665-448D-BAF0-834B0E88B560}" type="presParOf" srcId="{93F5FE94-2D08-4930-8460-8BC22E82F2A3}" destId="{760E2159-FAED-436D-8A99-87ECE2338124}" srcOrd="9" destOrd="0" presId="urn:microsoft.com/office/officeart/2005/8/layout/list1"/>
    <dgm:cxn modelId="{19CEA78B-9E10-4D3D-BA00-2AF2D516F7C1}" type="presParOf" srcId="{93F5FE94-2D08-4930-8460-8BC22E82F2A3}" destId="{8743BBF8-096B-462E-8B48-3EFE7FE3B4F5}" srcOrd="10" destOrd="0" presId="urn:microsoft.com/office/officeart/2005/8/layout/list1"/>
    <dgm:cxn modelId="{5FC656B9-491A-4109-B701-3296FA8EAB07}" type="presParOf" srcId="{93F5FE94-2D08-4930-8460-8BC22E82F2A3}" destId="{17242115-1D0E-463A-8FC4-83519A43AC3D}" srcOrd="11" destOrd="0" presId="urn:microsoft.com/office/officeart/2005/8/layout/list1"/>
    <dgm:cxn modelId="{7EF58DB8-8A57-4B89-B227-13C04783F5C3}" type="presParOf" srcId="{93F5FE94-2D08-4930-8460-8BC22E82F2A3}" destId="{BDD08356-A97B-4EED-85A2-0A9F6AE18D0A}" srcOrd="12" destOrd="0" presId="urn:microsoft.com/office/officeart/2005/8/layout/list1"/>
    <dgm:cxn modelId="{7FAD8C22-2013-4AE2-B9E9-66BB79CF9FC8}" type="presParOf" srcId="{BDD08356-A97B-4EED-85A2-0A9F6AE18D0A}" destId="{1D3FAE25-2176-4484-8B36-1DAD6BB76582}" srcOrd="0" destOrd="0" presId="urn:microsoft.com/office/officeart/2005/8/layout/list1"/>
    <dgm:cxn modelId="{B433AD01-3DE1-4421-A4F9-4CCDA21E0F70}" type="presParOf" srcId="{BDD08356-A97B-4EED-85A2-0A9F6AE18D0A}" destId="{9190F67D-CCB6-4257-B97F-15EEA7C400EF}" srcOrd="1" destOrd="0" presId="urn:microsoft.com/office/officeart/2005/8/layout/list1"/>
    <dgm:cxn modelId="{1BF43E3E-BA15-4885-AFC2-7FE0D8DD0555}" type="presParOf" srcId="{93F5FE94-2D08-4930-8460-8BC22E82F2A3}" destId="{1F1F43FA-037F-46DB-AFDD-B6C1D0C937B7}" srcOrd="13" destOrd="0" presId="urn:microsoft.com/office/officeart/2005/8/layout/list1"/>
    <dgm:cxn modelId="{8961041E-21D3-4AD0-993A-52FE9E6B8F79}" type="presParOf" srcId="{93F5FE94-2D08-4930-8460-8BC22E82F2A3}" destId="{F6ECE8D6-29ED-441C-BA15-3DD34EB428FB}" srcOrd="14" destOrd="0" presId="urn:microsoft.com/office/officeart/2005/8/layout/list1"/>
    <dgm:cxn modelId="{38CE6342-B1FA-4146-81C0-6C92ECF0226C}" type="presParOf" srcId="{93F5FE94-2D08-4930-8460-8BC22E82F2A3}" destId="{C66C25D9-BE30-4F8D-B4BC-9275B960E60D}" srcOrd="15" destOrd="0" presId="urn:microsoft.com/office/officeart/2005/8/layout/list1"/>
    <dgm:cxn modelId="{010B828B-459D-4D04-A90E-BBA972EE1665}" type="presParOf" srcId="{93F5FE94-2D08-4930-8460-8BC22E82F2A3}" destId="{E60A34E3-EE46-465B-A003-F70810C9423F}" srcOrd="16" destOrd="0" presId="urn:microsoft.com/office/officeart/2005/8/layout/list1"/>
    <dgm:cxn modelId="{7C2CF223-FF64-4DCA-A654-A0C4EF8E1126}" type="presParOf" srcId="{E60A34E3-EE46-465B-A003-F70810C9423F}" destId="{06C1A015-165C-41BA-850A-606D5F6D1C5F}" srcOrd="0" destOrd="0" presId="urn:microsoft.com/office/officeart/2005/8/layout/list1"/>
    <dgm:cxn modelId="{E5E4F639-FAFB-4D47-A96A-6FCF11FBB8B5}" type="presParOf" srcId="{E60A34E3-EE46-465B-A003-F70810C9423F}" destId="{01CD35FF-8B77-4A2C-AADE-74DF9A767E72}" srcOrd="1" destOrd="0" presId="urn:microsoft.com/office/officeart/2005/8/layout/list1"/>
    <dgm:cxn modelId="{0786B023-2C00-4040-9D41-48F27FDA49A9}" type="presParOf" srcId="{93F5FE94-2D08-4930-8460-8BC22E82F2A3}" destId="{A7753E2B-4922-4534-A902-87AE55AF19F1}" srcOrd="17" destOrd="0" presId="urn:microsoft.com/office/officeart/2005/8/layout/list1"/>
    <dgm:cxn modelId="{8CDD233A-EF9A-4D0C-ACAE-FCB9182CD860}" type="presParOf" srcId="{93F5FE94-2D08-4930-8460-8BC22E82F2A3}" destId="{4D8DE1F0-FCC1-4E6A-A8F3-592CBC88E452}" srcOrd="18" destOrd="0" presId="urn:microsoft.com/office/officeart/2005/8/layout/list1"/>
    <dgm:cxn modelId="{1DBFE39A-6B5D-4DDA-99BC-89807B358254}" type="presParOf" srcId="{93F5FE94-2D08-4930-8460-8BC22E82F2A3}" destId="{FF195D3F-C879-4797-A827-A290E5DD554F}" srcOrd="19" destOrd="0" presId="urn:microsoft.com/office/officeart/2005/8/layout/list1"/>
    <dgm:cxn modelId="{17EF88A7-133B-40A0-8B91-41C2D9DB8FF9}" type="presParOf" srcId="{93F5FE94-2D08-4930-8460-8BC22E82F2A3}" destId="{741BEDE2-1168-48E3-A030-10783F2A1828}" srcOrd="20" destOrd="0" presId="urn:microsoft.com/office/officeart/2005/8/layout/list1"/>
    <dgm:cxn modelId="{87A2A04C-ED23-4A0B-8AA3-1DDACD2296AD}" type="presParOf" srcId="{741BEDE2-1168-48E3-A030-10783F2A1828}" destId="{8D4FB812-BBCF-42BB-9993-F7691D676B7E}" srcOrd="0" destOrd="0" presId="urn:microsoft.com/office/officeart/2005/8/layout/list1"/>
    <dgm:cxn modelId="{C19BE56C-7F44-477A-8CBE-9B7FE476BA48}" type="presParOf" srcId="{741BEDE2-1168-48E3-A030-10783F2A1828}" destId="{94A36EE8-59BE-4894-9A59-3A60550C7880}" srcOrd="1" destOrd="0" presId="urn:microsoft.com/office/officeart/2005/8/layout/list1"/>
    <dgm:cxn modelId="{1BA544C6-F53A-41CF-B342-A78A69987B35}" type="presParOf" srcId="{93F5FE94-2D08-4930-8460-8BC22E82F2A3}" destId="{7DE361EE-B568-4FE4-9516-3F42295EDA4E}" srcOrd="21" destOrd="0" presId="urn:microsoft.com/office/officeart/2005/8/layout/list1"/>
    <dgm:cxn modelId="{AF5D8BBD-F7A5-4D24-8C47-3F12AFB9F424}" type="presParOf" srcId="{93F5FE94-2D08-4930-8460-8BC22E82F2A3}" destId="{495C9DC4-89F7-4BEE-AF6F-AB197D904B88}" srcOrd="2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5B6E9B-62BE-4285-8CEC-FC4CC2DBC4AC}">
      <dsp:nvSpPr>
        <dsp:cNvPr id="0" name=""/>
        <dsp:cNvSpPr/>
      </dsp:nvSpPr>
      <dsp:spPr>
        <a:xfrm>
          <a:off x="0" y="488886"/>
          <a:ext cx="5614987" cy="403200"/>
        </a:xfrm>
        <a:prstGeom prst="rect">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79501A2-10A2-41AC-8470-779A17034DB6}">
      <dsp:nvSpPr>
        <dsp:cNvPr id="0" name=""/>
        <dsp:cNvSpPr/>
      </dsp:nvSpPr>
      <dsp:spPr>
        <a:xfrm>
          <a:off x="280749" y="252726"/>
          <a:ext cx="3930490" cy="472320"/>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63" tIns="0" rIns="148563"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ptos Display" panose="020B0004020202020204" pitchFamily="34" charset="0"/>
            </a:rPr>
            <a:t>Slide 1 – Title Page</a:t>
          </a:r>
        </a:p>
      </dsp:txBody>
      <dsp:txXfrm>
        <a:off x="303806" y="275783"/>
        <a:ext cx="3884376" cy="426206"/>
      </dsp:txXfrm>
    </dsp:sp>
    <dsp:sp modelId="{A98E246E-9288-4B57-A4C7-03EB9C92DCFB}">
      <dsp:nvSpPr>
        <dsp:cNvPr id="0" name=""/>
        <dsp:cNvSpPr/>
      </dsp:nvSpPr>
      <dsp:spPr>
        <a:xfrm>
          <a:off x="0" y="1214646"/>
          <a:ext cx="5614987" cy="403200"/>
        </a:xfrm>
        <a:prstGeom prst="rect">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CB72DD9-DB82-4CB4-8943-BC3B235899A1}">
      <dsp:nvSpPr>
        <dsp:cNvPr id="0" name=""/>
        <dsp:cNvSpPr/>
      </dsp:nvSpPr>
      <dsp:spPr>
        <a:xfrm>
          <a:off x="280749" y="978486"/>
          <a:ext cx="3930490" cy="472320"/>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63" tIns="0" rIns="148563"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ptos Display" panose="020B0004020202020204" pitchFamily="34" charset="0"/>
            </a:rPr>
            <a:t>Slide 2 – Contents Page</a:t>
          </a:r>
        </a:p>
      </dsp:txBody>
      <dsp:txXfrm>
        <a:off x="303806" y="1001543"/>
        <a:ext cx="3884376" cy="426206"/>
      </dsp:txXfrm>
    </dsp:sp>
    <dsp:sp modelId="{8743BBF8-096B-462E-8B48-3EFE7FE3B4F5}">
      <dsp:nvSpPr>
        <dsp:cNvPr id="0" name=""/>
        <dsp:cNvSpPr/>
      </dsp:nvSpPr>
      <dsp:spPr>
        <a:xfrm>
          <a:off x="0" y="1940406"/>
          <a:ext cx="5614987" cy="403200"/>
        </a:xfrm>
        <a:prstGeom prst="rect">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E2F9E53-8138-4663-AD89-98DEE6C1ED80}">
      <dsp:nvSpPr>
        <dsp:cNvPr id="0" name=""/>
        <dsp:cNvSpPr/>
      </dsp:nvSpPr>
      <dsp:spPr>
        <a:xfrm>
          <a:off x="280749" y="1704246"/>
          <a:ext cx="3930490" cy="472320"/>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63" tIns="0" rIns="148563"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ptos Display" panose="020B0004020202020204" pitchFamily="34" charset="0"/>
            </a:rPr>
            <a:t>Slide 3 - Blog – What is time management?</a:t>
          </a:r>
        </a:p>
      </dsp:txBody>
      <dsp:txXfrm>
        <a:off x="303806" y="1727303"/>
        <a:ext cx="3884376" cy="426206"/>
      </dsp:txXfrm>
    </dsp:sp>
    <dsp:sp modelId="{F6ECE8D6-29ED-441C-BA15-3DD34EB428FB}">
      <dsp:nvSpPr>
        <dsp:cNvPr id="0" name=""/>
        <dsp:cNvSpPr/>
      </dsp:nvSpPr>
      <dsp:spPr>
        <a:xfrm>
          <a:off x="0" y="2666166"/>
          <a:ext cx="5614987" cy="403200"/>
        </a:xfrm>
        <a:prstGeom prst="rect">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190F67D-CCB6-4257-B97F-15EEA7C400EF}">
      <dsp:nvSpPr>
        <dsp:cNvPr id="0" name=""/>
        <dsp:cNvSpPr/>
      </dsp:nvSpPr>
      <dsp:spPr>
        <a:xfrm>
          <a:off x="280749" y="2430006"/>
          <a:ext cx="3930490" cy="472320"/>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63" tIns="0" rIns="148563"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ptos Display" panose="020B0004020202020204" pitchFamily="34" charset="0"/>
            </a:rPr>
            <a:t>Slide 4 –  Blog  – Reference Page</a:t>
          </a:r>
          <a:endParaRPr lang="en-US" sz="1600" kern="1200" dirty="0">
            <a:latin typeface="Aptos Display" panose="020B0004020202020204" pitchFamily="34" charset="0"/>
          </a:endParaRPr>
        </a:p>
      </dsp:txBody>
      <dsp:txXfrm>
        <a:off x="303806" y="2453063"/>
        <a:ext cx="3884376" cy="426206"/>
      </dsp:txXfrm>
    </dsp:sp>
    <dsp:sp modelId="{4D8DE1F0-FCC1-4E6A-A8F3-592CBC88E452}">
      <dsp:nvSpPr>
        <dsp:cNvPr id="0" name=""/>
        <dsp:cNvSpPr/>
      </dsp:nvSpPr>
      <dsp:spPr>
        <a:xfrm>
          <a:off x="0" y="3391926"/>
          <a:ext cx="5614987" cy="403200"/>
        </a:xfrm>
        <a:prstGeom prst="rect">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1CD35FF-8B77-4A2C-AADE-74DF9A767E72}">
      <dsp:nvSpPr>
        <dsp:cNvPr id="0" name=""/>
        <dsp:cNvSpPr/>
      </dsp:nvSpPr>
      <dsp:spPr>
        <a:xfrm>
          <a:off x="280749" y="3155766"/>
          <a:ext cx="3930490" cy="472320"/>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63" tIns="0" rIns="148563"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ptos Display" panose="020B0004020202020204" pitchFamily="34" charset="0"/>
            </a:rPr>
            <a:t>Slide 5 – Poster – Critical Thinking</a:t>
          </a:r>
          <a:endParaRPr lang="en-US" sz="1600" kern="1200" dirty="0">
            <a:latin typeface="Aptos Display" panose="020B0004020202020204" pitchFamily="34" charset="0"/>
          </a:endParaRPr>
        </a:p>
      </dsp:txBody>
      <dsp:txXfrm>
        <a:off x="303806" y="3178823"/>
        <a:ext cx="3884376" cy="426206"/>
      </dsp:txXfrm>
    </dsp:sp>
    <dsp:sp modelId="{495C9DC4-89F7-4BEE-AF6F-AB197D904B88}">
      <dsp:nvSpPr>
        <dsp:cNvPr id="0" name=""/>
        <dsp:cNvSpPr/>
      </dsp:nvSpPr>
      <dsp:spPr>
        <a:xfrm>
          <a:off x="0" y="4117686"/>
          <a:ext cx="5614987" cy="403200"/>
        </a:xfrm>
        <a:prstGeom prst="rect">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4A36EE8-59BE-4894-9A59-3A60550C7880}">
      <dsp:nvSpPr>
        <dsp:cNvPr id="0" name=""/>
        <dsp:cNvSpPr/>
      </dsp:nvSpPr>
      <dsp:spPr>
        <a:xfrm>
          <a:off x="280749" y="3881526"/>
          <a:ext cx="3930490" cy="472320"/>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63" tIns="0" rIns="148563"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ptos Display" panose="020B0004020202020204" pitchFamily="34" charset="0"/>
            </a:rPr>
            <a:t>Slide 6 - Poster – Reference Page</a:t>
          </a:r>
          <a:endParaRPr lang="en-US" sz="1600" kern="1200" dirty="0">
            <a:latin typeface="Aptos Display" panose="020B0004020202020204" pitchFamily="34" charset="0"/>
          </a:endParaRPr>
        </a:p>
      </dsp:txBody>
      <dsp:txXfrm>
        <a:off x="303806" y="3904583"/>
        <a:ext cx="3884376" cy="42620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10-01T19:20:29.884"/>
    </inkml:context>
    <inkml:brush xml:id="br0">
      <inkml:brushProperty name="width" value="0.3" units="cm"/>
      <inkml:brushProperty name="height" value="0.6" units="cm"/>
      <inkml:brushProperty name="color" value="#EAEAEA"/>
      <inkml:brushProperty name="tip" value="rectangle"/>
      <inkml:brushProperty name="rasterOp" value="maskPen"/>
      <inkml:brushProperty name="ignorePressure" value="1"/>
    </inkml:brush>
  </inkml:definitions>
  <inkml:trace contextRef="#ctx0" brushRef="#br0">0 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1B5D058-39E0-4A30-9BA7-90D4EDBB97C0}" type="datetimeFigureOut">
              <a:rPr lang="en-GB" smtClean="0"/>
              <a:t>04/10/2023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68E5D1-1C5B-47F2-B626-D4D862D8B2AD}" type="slidenum">
              <a:rPr lang="en-GB" smtClean="0"/>
              <a:t>‹#›</a:t>
            </a:fld>
            <a:endParaRPr lang="en-GB"/>
          </a:p>
        </p:txBody>
      </p:sp>
    </p:spTree>
    <p:extLst>
      <p:ext uri="{BB962C8B-B14F-4D97-AF65-F5344CB8AC3E}">
        <p14:creationId xmlns:p14="http://schemas.microsoft.com/office/powerpoint/2010/main" val="516872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61B5D058-39E0-4A30-9BA7-90D4EDBB97C0}" type="datetimeFigureOut">
              <a:rPr lang="en-GB" smtClean="0"/>
              <a:t>04/10/2023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68E5D1-1C5B-47F2-B626-D4D862D8B2AD}" type="slidenum">
              <a:rPr lang="en-GB" smtClean="0"/>
              <a:t>‹#›</a:t>
            </a:fld>
            <a:endParaRPr lang="en-GB"/>
          </a:p>
        </p:txBody>
      </p:sp>
    </p:spTree>
    <p:extLst>
      <p:ext uri="{BB962C8B-B14F-4D97-AF65-F5344CB8AC3E}">
        <p14:creationId xmlns:p14="http://schemas.microsoft.com/office/powerpoint/2010/main" val="37294417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1B5D058-39E0-4A30-9BA7-90D4EDBB97C0}" type="datetimeFigureOut">
              <a:rPr lang="en-GB" smtClean="0"/>
              <a:t>04/10/2023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68E5D1-1C5B-47F2-B626-D4D862D8B2AD}" type="slidenum">
              <a:rPr lang="en-GB" smtClean="0"/>
              <a:t>‹#›</a:t>
            </a:fld>
            <a:endParaRPr lang="en-GB"/>
          </a:p>
        </p:txBody>
      </p:sp>
    </p:spTree>
    <p:extLst>
      <p:ext uri="{BB962C8B-B14F-4D97-AF65-F5344CB8AC3E}">
        <p14:creationId xmlns:p14="http://schemas.microsoft.com/office/powerpoint/2010/main" val="34787558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1B5D058-39E0-4A30-9BA7-90D4EDBB97C0}" type="datetimeFigureOut">
              <a:rPr lang="en-GB" smtClean="0"/>
              <a:t>04/10/2023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68E5D1-1C5B-47F2-B626-D4D862D8B2AD}" type="slidenum">
              <a:rPr lang="en-GB" smtClean="0"/>
              <a:t>‹#›</a:t>
            </a:fld>
            <a:endParaRPr lang="en-GB"/>
          </a:p>
        </p:txBody>
      </p:sp>
    </p:spTree>
    <p:extLst>
      <p:ext uri="{BB962C8B-B14F-4D97-AF65-F5344CB8AC3E}">
        <p14:creationId xmlns:p14="http://schemas.microsoft.com/office/powerpoint/2010/main" val="18115260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1B5D058-39E0-4A30-9BA7-90D4EDBB97C0}" type="datetimeFigureOut">
              <a:rPr lang="en-GB" smtClean="0"/>
              <a:t>04/10/2023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768E5D1-1C5B-47F2-B626-D4D862D8B2AD}" type="slidenum">
              <a:rPr lang="en-GB" smtClean="0"/>
              <a:t>‹#›</a:t>
            </a:fld>
            <a:endParaRPr lang="en-GB"/>
          </a:p>
        </p:txBody>
      </p:sp>
    </p:spTree>
    <p:extLst>
      <p:ext uri="{BB962C8B-B14F-4D97-AF65-F5344CB8AC3E}">
        <p14:creationId xmlns:p14="http://schemas.microsoft.com/office/powerpoint/2010/main" val="1342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1B5D058-39E0-4A30-9BA7-90D4EDBB97C0}" type="datetimeFigureOut">
              <a:rPr lang="en-GB" smtClean="0"/>
              <a:t>04/10/2023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D768E5D1-1C5B-47F2-B626-D4D862D8B2AD}" type="slidenum">
              <a:rPr lang="en-GB" smtClean="0"/>
              <a:t>‹#›</a:t>
            </a:fld>
            <a:endParaRPr lang="en-GB"/>
          </a:p>
        </p:txBody>
      </p:sp>
    </p:spTree>
    <p:extLst>
      <p:ext uri="{BB962C8B-B14F-4D97-AF65-F5344CB8AC3E}">
        <p14:creationId xmlns:p14="http://schemas.microsoft.com/office/powerpoint/2010/main" val="3872270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1B5D058-39E0-4A30-9BA7-90D4EDBB97C0}" type="datetimeFigureOut">
              <a:rPr lang="en-GB" smtClean="0"/>
              <a:t>04/10/2023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D768E5D1-1C5B-47F2-B626-D4D862D8B2AD}" type="slidenum">
              <a:rPr lang="en-GB" smtClean="0"/>
              <a:t>‹#›</a:t>
            </a:fld>
            <a:endParaRPr lang="en-GB"/>
          </a:p>
        </p:txBody>
      </p:sp>
    </p:spTree>
    <p:extLst>
      <p:ext uri="{BB962C8B-B14F-4D97-AF65-F5344CB8AC3E}">
        <p14:creationId xmlns:p14="http://schemas.microsoft.com/office/powerpoint/2010/main" val="2572088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61B5D058-39E0-4A30-9BA7-90D4EDBB97C0}" type="datetimeFigureOut">
              <a:rPr lang="en-GB" smtClean="0"/>
              <a:t>04/10/2023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D768E5D1-1C5B-47F2-B626-D4D862D8B2AD}" type="slidenum">
              <a:rPr lang="en-GB" smtClean="0"/>
              <a:t>‹#›</a:t>
            </a:fld>
            <a:endParaRPr lang="en-GB"/>
          </a:p>
        </p:txBody>
      </p:sp>
    </p:spTree>
    <p:extLst>
      <p:ext uri="{BB962C8B-B14F-4D97-AF65-F5344CB8AC3E}">
        <p14:creationId xmlns:p14="http://schemas.microsoft.com/office/powerpoint/2010/main" val="10306473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1B5D058-39E0-4A30-9BA7-90D4EDBB97C0}" type="datetimeFigureOut">
              <a:rPr lang="en-GB" smtClean="0"/>
              <a:t>04/10/2023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68E5D1-1C5B-47F2-B626-D4D862D8B2AD}" type="slidenum">
              <a:rPr lang="en-GB" smtClean="0"/>
              <a:t>‹#›</a:t>
            </a:fld>
            <a:endParaRPr lang="en-GB"/>
          </a:p>
        </p:txBody>
      </p:sp>
    </p:spTree>
    <p:extLst>
      <p:ext uri="{BB962C8B-B14F-4D97-AF65-F5344CB8AC3E}">
        <p14:creationId xmlns:p14="http://schemas.microsoft.com/office/powerpoint/2010/main" val="21548141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1B5D058-39E0-4A30-9BA7-90D4EDBB97C0}" type="datetimeFigureOut">
              <a:rPr lang="en-GB" smtClean="0"/>
              <a:t>04/10/2023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68E5D1-1C5B-47F2-B626-D4D862D8B2AD}" type="slidenum">
              <a:rPr lang="en-GB" smtClean="0"/>
              <a:t>‹#›</a:t>
            </a:fld>
            <a:endParaRPr lang="en-GB"/>
          </a:p>
        </p:txBody>
      </p:sp>
    </p:spTree>
    <p:extLst>
      <p:ext uri="{BB962C8B-B14F-4D97-AF65-F5344CB8AC3E}">
        <p14:creationId xmlns:p14="http://schemas.microsoft.com/office/powerpoint/2010/main" val="3014676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1B5D058-39E0-4A30-9BA7-90D4EDBB97C0}" type="datetimeFigureOut">
              <a:rPr lang="en-GB" smtClean="0"/>
              <a:t>04/10/2023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68E5D1-1C5B-47F2-B626-D4D862D8B2AD}" type="slidenum">
              <a:rPr lang="en-GB" smtClean="0"/>
              <a:t>‹#›</a:t>
            </a:fld>
            <a:endParaRPr lang="en-GB"/>
          </a:p>
        </p:txBody>
      </p:sp>
    </p:spTree>
    <p:extLst>
      <p:ext uri="{BB962C8B-B14F-4D97-AF65-F5344CB8AC3E}">
        <p14:creationId xmlns:p14="http://schemas.microsoft.com/office/powerpoint/2010/main" val="41983512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1B5D058-39E0-4A30-9BA7-90D4EDBB97C0}" type="datetimeFigureOut">
              <a:rPr lang="en-GB" smtClean="0"/>
              <a:t>04/10/2023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68E5D1-1C5B-47F2-B626-D4D862D8B2AD}"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4359951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1B5D058-39E0-4A30-9BA7-90D4EDBB97C0}" type="datetimeFigureOut">
              <a:rPr lang="en-GB" smtClean="0"/>
              <a:t>04/10/2023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68E5D1-1C5B-47F2-B626-D4D862D8B2AD}" type="slidenum">
              <a:rPr lang="en-GB" smtClean="0"/>
              <a:t>‹#›</a:t>
            </a:fld>
            <a:endParaRPr lang="en-GB"/>
          </a:p>
        </p:txBody>
      </p:sp>
    </p:spTree>
    <p:extLst>
      <p:ext uri="{BB962C8B-B14F-4D97-AF65-F5344CB8AC3E}">
        <p14:creationId xmlns:p14="http://schemas.microsoft.com/office/powerpoint/2010/main" val="23765507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1B5D058-39E0-4A30-9BA7-90D4EDBB97C0}" type="datetimeFigureOut">
              <a:rPr lang="en-GB" smtClean="0"/>
              <a:t>04/10/2023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68E5D1-1C5B-47F2-B626-D4D862D8B2AD}" type="slidenum">
              <a:rPr lang="en-GB" smtClean="0"/>
              <a:t>‹#›</a:t>
            </a:fld>
            <a:endParaRPr lang="en-GB"/>
          </a:p>
        </p:txBody>
      </p:sp>
    </p:spTree>
    <p:extLst>
      <p:ext uri="{BB962C8B-B14F-4D97-AF65-F5344CB8AC3E}">
        <p14:creationId xmlns:p14="http://schemas.microsoft.com/office/powerpoint/2010/main" val="29592919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1B5D058-39E0-4A30-9BA7-90D4EDBB97C0}" type="datetimeFigureOut">
              <a:rPr lang="en-GB" smtClean="0"/>
              <a:t>04/10/2023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68E5D1-1C5B-47F2-B626-D4D862D8B2AD}" type="slidenum">
              <a:rPr lang="en-GB" smtClean="0"/>
              <a:t>‹#›</a:t>
            </a:fld>
            <a:endParaRPr lang="en-GB"/>
          </a:p>
        </p:txBody>
      </p:sp>
    </p:spTree>
    <p:extLst>
      <p:ext uri="{BB962C8B-B14F-4D97-AF65-F5344CB8AC3E}">
        <p14:creationId xmlns:p14="http://schemas.microsoft.com/office/powerpoint/2010/main" val="5150919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B5D058-39E0-4A30-9BA7-90D4EDBB97C0}" type="datetimeFigureOut">
              <a:rPr lang="en-GB" smtClean="0"/>
              <a:t>04/10/2023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68E5D1-1C5B-47F2-B626-D4D862D8B2AD}" type="slidenum">
              <a:rPr lang="en-GB" smtClean="0"/>
              <a:t>‹#›</a:t>
            </a:fld>
            <a:endParaRPr lang="en-GB"/>
          </a:p>
        </p:txBody>
      </p:sp>
    </p:spTree>
    <p:extLst>
      <p:ext uri="{BB962C8B-B14F-4D97-AF65-F5344CB8AC3E}">
        <p14:creationId xmlns:p14="http://schemas.microsoft.com/office/powerpoint/2010/main" val="30231012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B5D058-39E0-4A30-9BA7-90D4EDBB97C0}" type="datetimeFigureOut">
              <a:rPr lang="en-GB" smtClean="0"/>
              <a:t>04/10/2023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68E5D1-1C5B-47F2-B626-D4D862D8B2AD}" type="slidenum">
              <a:rPr lang="en-GB" smtClean="0"/>
              <a:t>‹#›</a:t>
            </a:fld>
            <a:endParaRPr lang="en-GB"/>
          </a:p>
        </p:txBody>
      </p:sp>
    </p:spTree>
    <p:extLst>
      <p:ext uri="{BB962C8B-B14F-4D97-AF65-F5344CB8AC3E}">
        <p14:creationId xmlns:p14="http://schemas.microsoft.com/office/powerpoint/2010/main" val="17919115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1B5D058-39E0-4A30-9BA7-90D4EDBB97C0}" type="datetimeFigureOut">
              <a:rPr lang="en-GB" smtClean="0"/>
              <a:t>04/10/2023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768E5D1-1C5B-47F2-B626-D4D862D8B2AD}" type="slidenum">
              <a:rPr lang="en-GB" smtClean="0"/>
              <a:t>‹#›</a:t>
            </a:fld>
            <a:endParaRPr lang="en-GB"/>
          </a:p>
        </p:txBody>
      </p:sp>
    </p:spTree>
    <p:extLst>
      <p:ext uri="{BB962C8B-B14F-4D97-AF65-F5344CB8AC3E}">
        <p14:creationId xmlns:p14="http://schemas.microsoft.com/office/powerpoint/2010/main" val="954823370"/>
      </p:ext>
    </p:extLst>
  </p:cSld>
  <p:clrMap bg1="dk1" tx1="lt1" bg2="dk2" tx2="lt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 id="2147483724"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hyperlink" Target="https://mashable.com/article/forest-app-productivity-focus-review" TargetMode="External"/><Relationship Id="rId2" Type="http://schemas.openxmlformats.org/officeDocument/2006/relationships/hyperlink" Target="https://tyrrellaccountants.com/2016/01/08/time-management/" TargetMode="External"/><Relationship Id="rId1" Type="http://schemas.openxmlformats.org/officeDocument/2006/relationships/slideLayout" Target="../slideLayouts/slideLayout6.xml"/><Relationship Id="rId4" Type="http://schemas.openxmlformats.org/officeDocument/2006/relationships/hyperlink" Target="https://asana.com/resources/time-management-tips"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customXml" Target="../ink/ink1.xm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8.jpeg"/><Relationship Id="rId4" Type="http://schemas.openxmlformats.org/officeDocument/2006/relationships/image" Target="../media/image3.png"/><Relationship Id="rId9"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hyperlink" Target="https://www.indeed.com/career-advice/career-development/how-to-develop-critical-thinking-skills#:~:text=Tips%20for%20developing%20critical%20thinking%20skills%201%20Read,...%207%20Exercise%20your%20body%20and%20mind%20" TargetMode="External"/><Relationship Id="rId2" Type="http://schemas.openxmlformats.org/officeDocument/2006/relationships/hyperlink" Target="https://www.adam-eason.com/critical-thinking-importance-ways-improve/" TargetMode="External"/><Relationship Id="rId1" Type="http://schemas.openxmlformats.org/officeDocument/2006/relationships/slideLayout" Target="../slideLayouts/slideLayout6.xml"/><Relationship Id="rId4" Type="http://schemas.openxmlformats.org/officeDocument/2006/relationships/hyperlink" Target="https://literacypathway.com/critical-thinking-skil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C28D0172-F2E0-4763-9C35-F022664959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6">
            <a:extLst>
              <a:ext uri="{FF2B5EF4-FFF2-40B4-BE49-F238E27FC236}">
                <a16:creationId xmlns:a16="http://schemas.microsoft.com/office/drawing/2014/main" id="{9F2851FB-E841-4509-8A6D-A416376EA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10" name="Freeform: Shape 14">
            <a:extLst>
              <a:ext uri="{FF2B5EF4-FFF2-40B4-BE49-F238E27FC236}">
                <a16:creationId xmlns:a16="http://schemas.microsoft.com/office/drawing/2014/main" id="{DF6FB2B2-CE21-407F-B22E-302DADC2C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F8E79B8B-5A90-131A-F062-0A897B78C0BC}"/>
              </a:ext>
            </a:extLst>
          </p:cNvPr>
          <p:cNvSpPr>
            <a:spLocks noGrp="1"/>
          </p:cNvSpPr>
          <p:nvPr>
            <p:ph type="ctrTitle"/>
          </p:nvPr>
        </p:nvSpPr>
        <p:spPr>
          <a:xfrm>
            <a:off x="965505" y="623571"/>
            <a:ext cx="10260990" cy="3523885"/>
          </a:xfrm>
        </p:spPr>
        <p:txBody>
          <a:bodyPr>
            <a:normAutofit/>
          </a:bodyPr>
          <a:lstStyle/>
          <a:p>
            <a:pPr algn="ctr"/>
            <a:r>
              <a:rPr lang="en-GB" sz="8000"/>
              <a:t>Lifelong Learning In The Digital Era</a:t>
            </a:r>
          </a:p>
        </p:txBody>
      </p:sp>
      <p:sp>
        <p:nvSpPr>
          <p:cNvPr id="6" name="Subtitle 5">
            <a:extLst>
              <a:ext uri="{FF2B5EF4-FFF2-40B4-BE49-F238E27FC236}">
                <a16:creationId xmlns:a16="http://schemas.microsoft.com/office/drawing/2014/main" id="{E877BCD2-8CAB-68A2-C89A-7058AFC27423}"/>
              </a:ext>
            </a:extLst>
          </p:cNvPr>
          <p:cNvSpPr>
            <a:spLocks noGrp="1"/>
          </p:cNvSpPr>
          <p:nvPr>
            <p:ph type="subTitle" idx="1"/>
          </p:nvPr>
        </p:nvSpPr>
        <p:spPr>
          <a:xfrm>
            <a:off x="965505" y="4777380"/>
            <a:ext cx="10260990" cy="1209763"/>
          </a:xfrm>
        </p:spPr>
        <p:txBody>
          <a:bodyPr>
            <a:normAutofit/>
          </a:bodyPr>
          <a:lstStyle/>
          <a:p>
            <a:pPr algn="ctr">
              <a:lnSpc>
                <a:spcPct val="90000"/>
              </a:lnSpc>
            </a:pPr>
            <a:r>
              <a:rPr lang="en-GB" dirty="0">
                <a:solidFill>
                  <a:schemeClr val="bg2"/>
                </a:solidFill>
              </a:rPr>
              <a:t>Assignment 1</a:t>
            </a:r>
          </a:p>
          <a:p>
            <a:pPr algn="ctr">
              <a:lnSpc>
                <a:spcPct val="90000"/>
              </a:lnSpc>
            </a:pPr>
            <a:endParaRPr lang="en-GB" dirty="0">
              <a:solidFill>
                <a:schemeClr val="bg2"/>
              </a:solidFill>
            </a:endParaRPr>
          </a:p>
          <a:p>
            <a:pPr algn="ctr">
              <a:lnSpc>
                <a:spcPct val="90000"/>
              </a:lnSpc>
            </a:pPr>
            <a:r>
              <a:rPr lang="en-GB" dirty="0">
                <a:solidFill>
                  <a:schemeClr val="bg2"/>
                </a:solidFill>
              </a:rPr>
              <a:t>Laura Davies - 2306911</a:t>
            </a:r>
          </a:p>
        </p:txBody>
      </p:sp>
    </p:spTree>
    <p:extLst>
      <p:ext uri="{BB962C8B-B14F-4D97-AF65-F5344CB8AC3E}">
        <p14:creationId xmlns:p14="http://schemas.microsoft.com/office/powerpoint/2010/main" val="165608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4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400"/>
                                        <p:tgtEl>
                                          <p:spTgt spid="6">
                                            <p:txEl>
                                              <p:pRg st="2" end="2"/>
                                            </p:txEl>
                                          </p:spTgt>
                                        </p:tgtEl>
                                      </p:cBhvr>
                                    </p:animEffect>
                                  </p:childTnLst>
                                </p:cTn>
                              </p:par>
                              <p:par>
                                <p:cTn id="13" presetID="10" presetClass="entr" presetSubtype="0" fill="hold" grpId="0" nodeType="withEffect">
                                  <p:stCondLst>
                                    <p:cond delay="500"/>
                                  </p:stCondLst>
                                  <p:iterate type="lt">
                                    <p:tmPct val="10000"/>
                                  </p:iterate>
                                  <p:childTnLst>
                                    <p:set>
                                      <p:cBhvr>
                                        <p:cTn id="14" dur="1" fill="hold">
                                          <p:stCondLst>
                                            <p:cond delay="0"/>
                                          </p:stCondLst>
                                        </p:cTn>
                                        <p:tgtEl>
                                          <p:spTgt spid="5"/>
                                        </p:tgtEl>
                                        <p:attrNameLst>
                                          <p:attrName>style.visibility</p:attrName>
                                        </p:attrNameLst>
                                      </p:cBhvr>
                                      <p:to>
                                        <p:strVal val="visible"/>
                                      </p:to>
                                    </p:set>
                                    <p:animEffect transition="in" filter="fade">
                                      <p:cBhvr>
                                        <p:cTn id="15"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4C6E6C-42F0-3F99-83A0-7ADD3647A396}"/>
              </a:ext>
            </a:extLst>
          </p:cNvPr>
          <p:cNvSpPr>
            <a:spLocks noGrp="1"/>
          </p:cNvSpPr>
          <p:nvPr>
            <p:ph type="title"/>
          </p:nvPr>
        </p:nvSpPr>
        <p:spPr>
          <a:xfrm>
            <a:off x="648929" y="1063417"/>
            <a:ext cx="3505495" cy="4675396"/>
          </a:xfrm>
        </p:spPr>
        <p:txBody>
          <a:bodyPr anchor="ctr">
            <a:normAutofit/>
          </a:bodyPr>
          <a:lstStyle/>
          <a:p>
            <a:r>
              <a:rPr lang="en-GB">
                <a:solidFill>
                  <a:srgbClr val="F2F2F2"/>
                </a:solidFill>
              </a:rPr>
              <a:t>Contents</a:t>
            </a:r>
          </a:p>
        </p:txBody>
      </p:sp>
      <p:sp>
        <p:nvSpPr>
          <p:cNvPr id="11" name="Rectangle 10">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8316B390-CC0E-FA61-9C86-DC31FB9051E6}"/>
              </a:ext>
            </a:extLst>
          </p:cNvPr>
          <p:cNvGraphicFramePr>
            <a:graphicFrameLocks noGrp="1"/>
          </p:cNvGraphicFramePr>
          <p:nvPr>
            <p:ph idx="1"/>
            <p:extLst>
              <p:ext uri="{D42A27DB-BD31-4B8C-83A1-F6EECF244321}">
                <p14:modId xmlns:p14="http://schemas.microsoft.com/office/powerpoint/2010/main" val="1593065075"/>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1816552"/>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63601-BC4B-B558-36B8-7E1F4F49B34B}"/>
              </a:ext>
            </a:extLst>
          </p:cNvPr>
          <p:cNvSpPr>
            <a:spLocks noGrp="1"/>
          </p:cNvSpPr>
          <p:nvPr>
            <p:ph type="title"/>
          </p:nvPr>
        </p:nvSpPr>
        <p:spPr>
          <a:xfrm>
            <a:off x="119639" y="92500"/>
            <a:ext cx="7433686" cy="700265"/>
          </a:xfrm>
          <a:solidFill>
            <a:schemeClr val="bg2"/>
          </a:solidFill>
        </p:spPr>
        <p:txBody>
          <a:bodyPr/>
          <a:lstStyle/>
          <a:p>
            <a:r>
              <a:rPr lang="en-GB" dirty="0">
                <a:solidFill>
                  <a:schemeClr val="tx1"/>
                </a:solidFill>
              </a:rPr>
              <a:t>What is time management?</a:t>
            </a:r>
          </a:p>
        </p:txBody>
      </p:sp>
      <p:sp>
        <p:nvSpPr>
          <p:cNvPr id="4" name="TextBox 3">
            <a:extLst>
              <a:ext uri="{FF2B5EF4-FFF2-40B4-BE49-F238E27FC236}">
                <a16:creationId xmlns:a16="http://schemas.microsoft.com/office/drawing/2014/main" id="{DD51525D-C316-FAF3-9797-A792CB51F9D1}"/>
              </a:ext>
            </a:extLst>
          </p:cNvPr>
          <p:cNvSpPr txBox="1"/>
          <p:nvPr/>
        </p:nvSpPr>
        <p:spPr>
          <a:xfrm>
            <a:off x="36944" y="1077390"/>
            <a:ext cx="4941889" cy="5483552"/>
          </a:xfrm>
          <a:prstGeom prst="rect">
            <a:avLst/>
          </a:prstGeom>
          <a:noFill/>
        </p:spPr>
        <p:txBody>
          <a:bodyPr wrap="square">
            <a:spAutoFit/>
          </a:bodyPr>
          <a:lstStyle/>
          <a:p>
            <a:pPr>
              <a:spcBef>
                <a:spcPts val="1000"/>
              </a:spcBef>
            </a:pPr>
            <a:r>
              <a:rPr lang="en-GB" sz="1100" kern="120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It was the first day of Uni, my first lecture had just finished. I was on my way home with nothing but my own thoughts. </a:t>
            </a:r>
            <a:endParaRPr lang="en-GB" sz="1100" dirty="0">
              <a:solidFill>
                <a:schemeClr val="bg2"/>
              </a:solidFill>
              <a:effectLst/>
              <a:latin typeface="Arial" panose="020B0604020202020204" pitchFamily="34" charset="0"/>
              <a:ea typeface="Times New Roman" panose="02020603050405020304" pitchFamily="18" charset="0"/>
              <a:cs typeface="Arial" panose="020B0604020202020204" pitchFamily="34" charset="0"/>
            </a:endParaRPr>
          </a:p>
          <a:p>
            <a:pPr>
              <a:spcBef>
                <a:spcPts val="1000"/>
              </a:spcBef>
            </a:pPr>
            <a:r>
              <a:rPr lang="en-GB" sz="1100" kern="120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Negative thoughts:</a:t>
            </a:r>
            <a:endParaRPr lang="en-GB" sz="1100" dirty="0">
              <a:solidFill>
                <a:schemeClr val="bg2"/>
              </a:solidFill>
              <a:effectLst/>
              <a:latin typeface="Arial" panose="020B0604020202020204" pitchFamily="34" charset="0"/>
              <a:ea typeface="Times New Roman" panose="02020603050405020304" pitchFamily="18" charset="0"/>
              <a:cs typeface="Arial" panose="020B0604020202020204" pitchFamily="34" charset="0"/>
            </a:endParaRPr>
          </a:p>
          <a:p>
            <a:pPr>
              <a:spcBef>
                <a:spcPts val="1000"/>
              </a:spcBef>
            </a:pPr>
            <a:r>
              <a:rPr lang="en-GB" sz="1100" kern="120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How am I going to do this? Why did I think I had the time to fit everything in? I’m a mum, a wife, I have a full-time job.</a:t>
            </a:r>
            <a:endParaRPr lang="en-GB" sz="1100" dirty="0">
              <a:solidFill>
                <a:schemeClr val="bg2"/>
              </a:solidFill>
              <a:effectLst/>
              <a:latin typeface="Arial" panose="020B0604020202020204" pitchFamily="34" charset="0"/>
              <a:ea typeface="Times New Roman" panose="02020603050405020304" pitchFamily="18" charset="0"/>
              <a:cs typeface="Arial" panose="020B0604020202020204" pitchFamily="34" charset="0"/>
            </a:endParaRPr>
          </a:p>
          <a:p>
            <a:pPr>
              <a:spcBef>
                <a:spcPts val="1000"/>
              </a:spcBef>
            </a:pPr>
            <a:r>
              <a:rPr lang="en-GB" sz="1100" kern="120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Until I got home, got in through the door explained to my husband and remembered, I’m doing this for ME. No one else just ME! </a:t>
            </a:r>
            <a:endParaRPr lang="en-GB" sz="1100" dirty="0">
              <a:solidFill>
                <a:schemeClr val="bg2"/>
              </a:solidFill>
              <a:effectLst/>
              <a:latin typeface="Arial" panose="020B0604020202020204" pitchFamily="34" charset="0"/>
              <a:ea typeface="Times New Roman" panose="02020603050405020304" pitchFamily="18" charset="0"/>
              <a:cs typeface="Arial" panose="020B0604020202020204" pitchFamily="34" charset="0"/>
            </a:endParaRPr>
          </a:p>
          <a:p>
            <a:pPr>
              <a:spcBef>
                <a:spcPts val="1000"/>
              </a:spcBef>
            </a:pPr>
            <a:r>
              <a:rPr lang="en-GB" sz="1100" kern="120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“you’ll find the time, you always do” he said, And he was right!</a:t>
            </a:r>
            <a:endParaRPr lang="en-GB" sz="1100" dirty="0">
              <a:solidFill>
                <a:schemeClr val="bg2"/>
              </a:solidFill>
              <a:effectLst/>
              <a:latin typeface="Arial" panose="020B0604020202020204" pitchFamily="34" charset="0"/>
              <a:ea typeface="Times New Roman" panose="02020603050405020304" pitchFamily="18" charset="0"/>
              <a:cs typeface="Arial" panose="020B0604020202020204" pitchFamily="34" charset="0"/>
            </a:endParaRPr>
          </a:p>
          <a:p>
            <a:pPr>
              <a:spcBef>
                <a:spcPts val="1000"/>
              </a:spcBef>
            </a:pPr>
            <a:r>
              <a:rPr lang="en-GB" sz="1100" kern="120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With that off I went to plan how I could fit everything in. Between work, school, football training, netball, football matches and after school clubs. I had something on daily and I quickly realised this was going to be a more difficult task than I ever imagined. </a:t>
            </a:r>
            <a:endParaRPr lang="en-GB" sz="1100" dirty="0">
              <a:solidFill>
                <a:schemeClr val="bg2"/>
              </a:solidFill>
              <a:effectLst/>
              <a:latin typeface="Arial" panose="020B0604020202020204" pitchFamily="34" charset="0"/>
              <a:ea typeface="Times New Roman" panose="02020603050405020304" pitchFamily="18" charset="0"/>
              <a:cs typeface="Arial" panose="020B0604020202020204" pitchFamily="34" charset="0"/>
            </a:endParaRPr>
          </a:p>
          <a:p>
            <a:pPr>
              <a:spcBef>
                <a:spcPts val="1000"/>
              </a:spcBef>
            </a:pPr>
            <a:r>
              <a:rPr lang="en-GB" sz="1100" kern="120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Monday – work, school, MUM UNI WORK</a:t>
            </a:r>
            <a:endParaRPr lang="en-GB" sz="1100" dirty="0">
              <a:solidFill>
                <a:schemeClr val="bg2"/>
              </a:solidFill>
              <a:effectLst/>
              <a:latin typeface="Arial" panose="020B0604020202020204" pitchFamily="34" charset="0"/>
              <a:ea typeface="Times New Roman" panose="02020603050405020304" pitchFamily="18" charset="0"/>
              <a:cs typeface="Arial" panose="020B0604020202020204" pitchFamily="34" charset="0"/>
            </a:endParaRPr>
          </a:p>
          <a:p>
            <a:pPr>
              <a:spcBef>
                <a:spcPts val="1000"/>
              </a:spcBef>
            </a:pPr>
            <a:r>
              <a:rPr lang="en-GB" sz="1100" kern="120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Tuesday – Work, School, DAD football training, KATIE Netball</a:t>
            </a:r>
            <a:endParaRPr lang="en-GB" sz="1100" dirty="0">
              <a:solidFill>
                <a:schemeClr val="bg2"/>
              </a:solidFill>
              <a:effectLst/>
              <a:latin typeface="Arial" panose="020B0604020202020204" pitchFamily="34" charset="0"/>
              <a:ea typeface="Times New Roman" panose="02020603050405020304" pitchFamily="18" charset="0"/>
              <a:cs typeface="Arial" panose="020B0604020202020204" pitchFamily="34" charset="0"/>
            </a:endParaRPr>
          </a:p>
          <a:p>
            <a:pPr>
              <a:spcBef>
                <a:spcPts val="1000"/>
              </a:spcBef>
            </a:pPr>
            <a:r>
              <a:rPr lang="en-GB" sz="1100" kern="120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Wednesday – Work, School, MUM UNI WORK</a:t>
            </a:r>
            <a:endParaRPr lang="en-GB" sz="1100" dirty="0">
              <a:solidFill>
                <a:schemeClr val="bg2"/>
              </a:solidFill>
              <a:effectLst/>
              <a:latin typeface="Arial" panose="020B0604020202020204" pitchFamily="34" charset="0"/>
              <a:ea typeface="Times New Roman" panose="02020603050405020304" pitchFamily="18" charset="0"/>
              <a:cs typeface="Arial" panose="020B0604020202020204" pitchFamily="34" charset="0"/>
            </a:endParaRPr>
          </a:p>
          <a:p>
            <a:pPr>
              <a:spcBef>
                <a:spcPts val="1000"/>
              </a:spcBef>
            </a:pPr>
            <a:r>
              <a:rPr lang="en-GB" sz="1100" kern="120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Thursday – Work, School, LILY Art club, JOSEPH Football training </a:t>
            </a:r>
            <a:endParaRPr lang="en-GB" sz="1100" dirty="0">
              <a:solidFill>
                <a:schemeClr val="bg2"/>
              </a:solidFill>
              <a:effectLst/>
              <a:latin typeface="Arial" panose="020B0604020202020204" pitchFamily="34" charset="0"/>
              <a:ea typeface="Times New Roman" panose="02020603050405020304" pitchFamily="18" charset="0"/>
              <a:cs typeface="Arial" panose="020B0604020202020204" pitchFamily="34" charset="0"/>
            </a:endParaRPr>
          </a:p>
          <a:p>
            <a:pPr>
              <a:spcBef>
                <a:spcPts val="1000"/>
              </a:spcBef>
            </a:pPr>
            <a:r>
              <a:rPr lang="en-GB" sz="1100" kern="120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Friday – Work School, LILY football training, MUM UNI WORK</a:t>
            </a:r>
            <a:endParaRPr lang="en-GB" sz="1100" dirty="0">
              <a:solidFill>
                <a:schemeClr val="bg2"/>
              </a:solidFill>
              <a:effectLst/>
              <a:latin typeface="Arial" panose="020B0604020202020204" pitchFamily="34" charset="0"/>
              <a:ea typeface="Times New Roman" panose="02020603050405020304" pitchFamily="18" charset="0"/>
              <a:cs typeface="Arial" panose="020B0604020202020204" pitchFamily="34" charset="0"/>
            </a:endParaRPr>
          </a:p>
          <a:p>
            <a:pPr>
              <a:spcBef>
                <a:spcPts val="1000"/>
              </a:spcBef>
            </a:pPr>
            <a:r>
              <a:rPr lang="en-GB" sz="1100" kern="120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Saturday – Football matches, MUM UNI DAY</a:t>
            </a:r>
            <a:endParaRPr lang="en-GB" sz="1100" dirty="0">
              <a:solidFill>
                <a:schemeClr val="bg2"/>
              </a:solidFill>
              <a:effectLst/>
              <a:latin typeface="Arial" panose="020B0604020202020204" pitchFamily="34" charset="0"/>
              <a:ea typeface="Times New Roman" panose="02020603050405020304" pitchFamily="18" charset="0"/>
              <a:cs typeface="Arial" panose="020B0604020202020204" pitchFamily="34" charset="0"/>
            </a:endParaRPr>
          </a:p>
          <a:p>
            <a:pPr>
              <a:spcBef>
                <a:spcPts val="1000"/>
              </a:spcBef>
            </a:pPr>
            <a:r>
              <a:rPr lang="en-GB" sz="1100" kern="120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Sunday – Family day – NO WORK</a:t>
            </a:r>
            <a:endParaRPr lang="en-GB" sz="1100" dirty="0">
              <a:solidFill>
                <a:schemeClr val="bg2"/>
              </a:solidFill>
              <a:effectLst/>
              <a:latin typeface="Arial" panose="020B0604020202020204" pitchFamily="34" charset="0"/>
              <a:ea typeface="Times New Roman" panose="02020603050405020304" pitchFamily="18" charset="0"/>
              <a:cs typeface="Arial" panose="020B0604020202020204" pitchFamily="34" charset="0"/>
            </a:endParaRPr>
          </a:p>
          <a:p>
            <a:pPr>
              <a:spcBef>
                <a:spcPts val="1000"/>
              </a:spcBef>
            </a:pPr>
            <a:r>
              <a:rPr lang="en-GB" sz="1100" kern="120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And that was how my Diary and weekly Calendar looked for months. Everyone knew exactly what they were doing when, and everyone knew what days I had my work to do and not to bother me. </a:t>
            </a:r>
            <a:endParaRPr lang="en-GB" sz="1100" dirty="0">
              <a:solidFill>
                <a:schemeClr val="bg2"/>
              </a:solidFill>
              <a:effectLst/>
              <a:latin typeface="Arial" panose="020B0604020202020204" pitchFamily="34" charset="0"/>
              <a:ea typeface="Times New Roman" panose="02020603050405020304" pitchFamily="18" charset="0"/>
              <a:cs typeface="Arial" panose="020B0604020202020204" pitchFamily="34" charset="0"/>
            </a:endParaRPr>
          </a:p>
        </p:txBody>
      </p:sp>
      <p:cxnSp>
        <p:nvCxnSpPr>
          <p:cNvPr id="6" name="Straight Connector 5">
            <a:extLst>
              <a:ext uri="{FF2B5EF4-FFF2-40B4-BE49-F238E27FC236}">
                <a16:creationId xmlns:a16="http://schemas.microsoft.com/office/drawing/2014/main" id="{160C0A77-F85A-D2E8-435A-FF0E9E9D4F0B}"/>
              </a:ext>
            </a:extLst>
          </p:cNvPr>
          <p:cNvCxnSpPr/>
          <p:nvPr/>
        </p:nvCxnSpPr>
        <p:spPr>
          <a:xfrm>
            <a:off x="4951125" y="858982"/>
            <a:ext cx="0" cy="54771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FC2EF179-5598-5E52-9086-B5EFA1297938}"/>
              </a:ext>
            </a:extLst>
          </p:cNvPr>
          <p:cNvCxnSpPr/>
          <p:nvPr/>
        </p:nvCxnSpPr>
        <p:spPr>
          <a:xfrm>
            <a:off x="8973562" y="792765"/>
            <a:ext cx="0" cy="54771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BBB1F98-3462-464B-83A4-A93F2144095C}"/>
              </a:ext>
            </a:extLst>
          </p:cNvPr>
          <p:cNvCxnSpPr/>
          <p:nvPr/>
        </p:nvCxnSpPr>
        <p:spPr>
          <a:xfrm>
            <a:off x="5152453" y="1008326"/>
            <a:ext cx="0" cy="5327819"/>
          </a:xfrm>
          <a:prstGeom prst="line">
            <a:avLst/>
          </a:prstGeom>
        </p:spPr>
        <p:style>
          <a:lnRef idx="1">
            <a:schemeClr val="accent2"/>
          </a:lnRef>
          <a:fillRef idx="0">
            <a:schemeClr val="accent2"/>
          </a:fillRef>
          <a:effectRef idx="0">
            <a:schemeClr val="accent2"/>
          </a:effectRef>
          <a:fontRef idx="minor">
            <a:schemeClr val="tx1"/>
          </a:fontRef>
        </p:style>
      </p:cxnSp>
      <p:cxnSp>
        <p:nvCxnSpPr>
          <p:cNvPr id="10" name="Straight Connector 9">
            <a:extLst>
              <a:ext uri="{FF2B5EF4-FFF2-40B4-BE49-F238E27FC236}">
                <a16:creationId xmlns:a16="http://schemas.microsoft.com/office/drawing/2014/main" id="{3DDFBF31-B6D2-DB42-7DF7-EF66571DA2FC}"/>
              </a:ext>
            </a:extLst>
          </p:cNvPr>
          <p:cNvCxnSpPr/>
          <p:nvPr/>
        </p:nvCxnSpPr>
        <p:spPr>
          <a:xfrm>
            <a:off x="9024362" y="942109"/>
            <a:ext cx="0" cy="5327819"/>
          </a:xfrm>
          <a:prstGeom prst="line">
            <a:avLst/>
          </a:prstGeom>
        </p:spPr>
        <p:style>
          <a:lnRef idx="1">
            <a:schemeClr val="accent2"/>
          </a:lnRef>
          <a:fillRef idx="0">
            <a:schemeClr val="accent2"/>
          </a:fillRef>
          <a:effectRef idx="0">
            <a:schemeClr val="accent2"/>
          </a:effectRef>
          <a:fontRef idx="minor">
            <a:schemeClr val="tx1"/>
          </a:fontRef>
        </p:style>
      </p:cxnSp>
      <p:pic>
        <p:nvPicPr>
          <p:cNvPr id="2050" name="Picture 2">
            <a:extLst>
              <a:ext uri="{FF2B5EF4-FFF2-40B4-BE49-F238E27FC236}">
                <a16:creationId xmlns:a16="http://schemas.microsoft.com/office/drawing/2014/main" id="{8C603563-19E6-F978-4013-FA2031BE96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16038" y="-2598"/>
            <a:ext cx="2739017" cy="273901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5A0A3254-65A0-C02A-5A3C-A936DE22ECA2}"/>
              </a:ext>
            </a:extLst>
          </p:cNvPr>
          <p:cNvSpPr txBox="1"/>
          <p:nvPr/>
        </p:nvSpPr>
        <p:spPr>
          <a:xfrm>
            <a:off x="9865307" y="2609461"/>
            <a:ext cx="2544834" cy="253916"/>
          </a:xfrm>
          <a:prstGeom prst="rect">
            <a:avLst/>
          </a:prstGeom>
          <a:noFill/>
        </p:spPr>
        <p:txBody>
          <a:bodyPr wrap="square" rtlCol="0">
            <a:spAutoFit/>
          </a:bodyPr>
          <a:lstStyle/>
          <a:p>
            <a:r>
              <a:rPr lang="en-GB" sz="1050" dirty="0">
                <a:solidFill>
                  <a:schemeClr val="accent2"/>
                </a:solidFill>
              </a:rPr>
              <a:t>Tyrrell accountants, (2016)</a:t>
            </a:r>
          </a:p>
        </p:txBody>
      </p:sp>
      <p:sp>
        <p:nvSpPr>
          <p:cNvPr id="12" name="TextBox 11">
            <a:extLst>
              <a:ext uri="{FF2B5EF4-FFF2-40B4-BE49-F238E27FC236}">
                <a16:creationId xmlns:a16="http://schemas.microsoft.com/office/drawing/2014/main" id="{56F0F5C7-3A9B-516D-60C9-3B22C5945653}"/>
              </a:ext>
            </a:extLst>
          </p:cNvPr>
          <p:cNvSpPr txBox="1"/>
          <p:nvPr/>
        </p:nvSpPr>
        <p:spPr>
          <a:xfrm>
            <a:off x="9268256" y="3099295"/>
            <a:ext cx="2793359" cy="3416320"/>
          </a:xfrm>
          <a:prstGeom prst="rect">
            <a:avLst/>
          </a:prstGeom>
          <a:noFill/>
        </p:spPr>
        <p:txBody>
          <a:bodyPr wrap="square" rtlCol="0">
            <a:spAutoFit/>
          </a:bodyPr>
          <a:lstStyle/>
          <a:p>
            <a:endParaRPr lang="en-GB" sz="1200" dirty="0">
              <a:solidFill>
                <a:schemeClr val="bg2"/>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solidFill>
                  <a:schemeClr val="bg2"/>
                </a:solidFill>
                <a:latin typeface="Arial" panose="020B0604020202020204" pitchFamily="34" charset="0"/>
                <a:cs typeface="Arial" panose="020B0604020202020204" pitchFamily="34" charset="0"/>
              </a:rPr>
              <a:t>Plan Ahead – Plan your week into a routine, so not only you but the household knows what is happening and when.</a:t>
            </a:r>
          </a:p>
          <a:p>
            <a:pPr marL="171450" indent="-171450">
              <a:buFont typeface="Arial" panose="020B0604020202020204" pitchFamily="34" charset="0"/>
              <a:buChar char="•"/>
            </a:pPr>
            <a:r>
              <a:rPr lang="en-GB" sz="1200" dirty="0">
                <a:solidFill>
                  <a:schemeClr val="bg2"/>
                </a:solidFill>
                <a:latin typeface="Arial" panose="020B0604020202020204" pitchFamily="34" charset="0"/>
                <a:cs typeface="Arial" panose="020B0604020202020204" pitchFamily="34" charset="0"/>
              </a:rPr>
              <a:t>Support Network – Make sure you have a reliable support network.</a:t>
            </a:r>
          </a:p>
          <a:p>
            <a:pPr marL="171450" indent="-171450">
              <a:buFont typeface="Arial" panose="020B0604020202020204" pitchFamily="34" charset="0"/>
              <a:buChar char="•"/>
            </a:pPr>
            <a:r>
              <a:rPr lang="en-GB" sz="1200" dirty="0">
                <a:solidFill>
                  <a:schemeClr val="bg2"/>
                </a:solidFill>
                <a:latin typeface="Arial" panose="020B0604020202020204" pitchFamily="34" charset="0"/>
                <a:cs typeface="Arial" panose="020B0604020202020204" pitchFamily="34" charset="0"/>
              </a:rPr>
              <a:t>Have a social life – Make sure you still enjoy yourself, don’t restrict yourself just to your work.</a:t>
            </a:r>
          </a:p>
          <a:p>
            <a:pPr marL="171450" indent="-171450">
              <a:buFont typeface="Arial" panose="020B0604020202020204" pitchFamily="34" charset="0"/>
              <a:buChar char="•"/>
            </a:pPr>
            <a:r>
              <a:rPr lang="en-GB" sz="1200" dirty="0">
                <a:solidFill>
                  <a:schemeClr val="bg2"/>
                </a:solidFill>
                <a:latin typeface="Arial" panose="020B0604020202020204" pitchFamily="34" charset="0"/>
                <a:cs typeface="Arial" panose="020B0604020202020204" pitchFamily="34" charset="0"/>
              </a:rPr>
              <a:t>Write lists – Prioritise your day into what needs doing first.</a:t>
            </a:r>
          </a:p>
          <a:p>
            <a:pPr marL="171450" indent="-171450">
              <a:buFont typeface="Arial" panose="020B0604020202020204" pitchFamily="34" charset="0"/>
              <a:buChar char="•"/>
            </a:pPr>
            <a:r>
              <a:rPr lang="en-GB" sz="1200" dirty="0">
                <a:solidFill>
                  <a:schemeClr val="bg2"/>
                </a:solidFill>
                <a:latin typeface="Arial" panose="020B0604020202020204" pitchFamily="34" charset="0"/>
                <a:cs typeface="Arial" panose="020B0604020202020204" pitchFamily="34" charset="0"/>
              </a:rPr>
              <a:t>Delegate daily tasks to other people – Get people to help take tasks off your hands if possible</a:t>
            </a:r>
          </a:p>
          <a:p>
            <a:pPr marL="171450" indent="-171450">
              <a:buFont typeface="Arial" panose="020B0604020202020204" pitchFamily="34" charset="0"/>
              <a:buChar char="•"/>
            </a:pPr>
            <a:r>
              <a:rPr lang="en-GB" sz="1200" dirty="0">
                <a:solidFill>
                  <a:schemeClr val="bg2"/>
                </a:solidFill>
                <a:latin typeface="Arial" panose="020B0604020202020204" pitchFamily="34" charset="0"/>
                <a:cs typeface="Arial" panose="020B0604020202020204" pitchFamily="34" charset="0"/>
              </a:rPr>
              <a:t>Take lots of breaks – The more breaks you have the better your concentration will be.</a:t>
            </a:r>
          </a:p>
        </p:txBody>
      </p:sp>
      <p:sp>
        <p:nvSpPr>
          <p:cNvPr id="13" name="TextBox 12">
            <a:extLst>
              <a:ext uri="{FF2B5EF4-FFF2-40B4-BE49-F238E27FC236}">
                <a16:creationId xmlns:a16="http://schemas.microsoft.com/office/drawing/2014/main" id="{CD61506F-E937-3F6F-960E-36677886E442}"/>
              </a:ext>
            </a:extLst>
          </p:cNvPr>
          <p:cNvSpPr txBox="1"/>
          <p:nvPr/>
        </p:nvSpPr>
        <p:spPr>
          <a:xfrm>
            <a:off x="5281473" y="858982"/>
            <a:ext cx="3662652" cy="1615827"/>
          </a:xfrm>
          <a:prstGeom prst="rect">
            <a:avLst/>
          </a:prstGeom>
          <a:noFill/>
        </p:spPr>
        <p:txBody>
          <a:bodyPr wrap="square" rtlCol="0">
            <a:spAutoFit/>
          </a:bodyPr>
          <a:lstStyle/>
          <a:p>
            <a:r>
              <a:rPr lang="en-GB" sz="1100" dirty="0">
                <a:solidFill>
                  <a:schemeClr val="bg2"/>
                </a:solidFill>
                <a:latin typeface="Arial" panose="020B0604020202020204" pitchFamily="34" charset="0"/>
                <a:cs typeface="Arial" panose="020B0604020202020204" pitchFamily="34" charset="0"/>
              </a:rPr>
              <a:t>According to </a:t>
            </a:r>
            <a:r>
              <a:rPr lang="en-GB" sz="1100" dirty="0">
                <a:solidFill>
                  <a:schemeClr val="accent1">
                    <a:lumMod val="40000"/>
                    <a:lumOff val="60000"/>
                  </a:schemeClr>
                </a:solidFill>
                <a:latin typeface="Arial" panose="020B0604020202020204" pitchFamily="34" charset="0"/>
                <a:cs typeface="Arial" panose="020B0604020202020204" pitchFamily="34" charset="0"/>
              </a:rPr>
              <a:t>Dix, (2017) </a:t>
            </a:r>
            <a:r>
              <a:rPr lang="en-GB" sz="1100" dirty="0">
                <a:solidFill>
                  <a:schemeClr val="bg2"/>
                </a:solidFill>
                <a:latin typeface="Arial" panose="020B0604020202020204" pitchFamily="34" charset="0"/>
                <a:cs typeface="Arial" panose="020B0604020202020204" pitchFamily="34" charset="0"/>
              </a:rPr>
              <a:t>“your routine and the relentless repetition makes the students feel safe enough to learn”. This would also include the repetition of routine in the day to day of homelife, as well as work life. It’s been proven that it take 60 days of consistency from beginning to use the routine to it then becoming second nature. The more you stick to the routine the more likely you will have a happy and healthy life where you’re able to fit in everything you need to do</a:t>
            </a:r>
            <a:r>
              <a:rPr lang="en-GB" sz="1100" dirty="0">
                <a:solidFill>
                  <a:schemeClr val="bg2"/>
                </a:solidFill>
                <a:latin typeface="Times New Roman" panose="02020603050405020304" pitchFamily="18" charset="0"/>
                <a:cs typeface="Times New Roman" panose="02020603050405020304" pitchFamily="18" charset="0"/>
              </a:rPr>
              <a:t>.</a:t>
            </a:r>
          </a:p>
        </p:txBody>
      </p:sp>
      <p:sp>
        <p:nvSpPr>
          <p:cNvPr id="14" name="TextBox 13">
            <a:extLst>
              <a:ext uri="{FF2B5EF4-FFF2-40B4-BE49-F238E27FC236}">
                <a16:creationId xmlns:a16="http://schemas.microsoft.com/office/drawing/2014/main" id="{CEF48FC8-E7C1-D3E2-3089-B146E917DC77}"/>
              </a:ext>
            </a:extLst>
          </p:cNvPr>
          <p:cNvSpPr txBox="1"/>
          <p:nvPr/>
        </p:nvSpPr>
        <p:spPr>
          <a:xfrm>
            <a:off x="5319710" y="2474809"/>
            <a:ext cx="2231701" cy="261610"/>
          </a:xfrm>
          <a:prstGeom prst="rect">
            <a:avLst/>
          </a:prstGeom>
          <a:solidFill>
            <a:schemeClr val="bg2"/>
          </a:solidFill>
        </p:spPr>
        <p:txBody>
          <a:bodyPr wrap="none" rtlCol="0">
            <a:spAutoFit/>
          </a:bodyPr>
          <a:lstStyle/>
          <a:p>
            <a:r>
              <a:rPr lang="en-GB" sz="1100" dirty="0"/>
              <a:t>Benefits of Time Management</a:t>
            </a:r>
          </a:p>
        </p:txBody>
      </p:sp>
      <p:sp>
        <p:nvSpPr>
          <p:cNvPr id="15" name="TextBox 14">
            <a:extLst>
              <a:ext uri="{FF2B5EF4-FFF2-40B4-BE49-F238E27FC236}">
                <a16:creationId xmlns:a16="http://schemas.microsoft.com/office/drawing/2014/main" id="{C5918BD3-73C4-A96A-A327-E5F1915B8490}"/>
              </a:ext>
            </a:extLst>
          </p:cNvPr>
          <p:cNvSpPr txBox="1"/>
          <p:nvPr/>
        </p:nvSpPr>
        <p:spPr>
          <a:xfrm>
            <a:off x="5281473" y="2754372"/>
            <a:ext cx="3662652" cy="4662815"/>
          </a:xfrm>
          <a:prstGeom prst="rect">
            <a:avLst/>
          </a:prstGeom>
          <a:noFill/>
        </p:spPr>
        <p:txBody>
          <a:bodyPr wrap="square" rtlCol="0">
            <a:spAutoFit/>
          </a:bodyPr>
          <a:lstStyle/>
          <a:p>
            <a:r>
              <a:rPr lang="en-GB" sz="1100" dirty="0">
                <a:solidFill>
                  <a:schemeClr val="bg2"/>
                </a:solidFill>
                <a:latin typeface="Arial" panose="020B0604020202020204" pitchFamily="34" charset="0"/>
                <a:cs typeface="Arial" panose="020B0604020202020204" pitchFamily="34" charset="0"/>
              </a:rPr>
              <a:t>According to </a:t>
            </a:r>
            <a:r>
              <a:rPr lang="en-GB" sz="1100" dirty="0">
                <a:solidFill>
                  <a:schemeClr val="accent2"/>
                </a:solidFill>
                <a:latin typeface="Arial" panose="020B0604020202020204" pitchFamily="34" charset="0"/>
                <a:cs typeface="Arial" panose="020B0604020202020204" pitchFamily="34" charset="0"/>
              </a:rPr>
              <a:t>Martins, (2022) </a:t>
            </a:r>
            <a:r>
              <a:rPr lang="en-GB" sz="1100" dirty="0">
                <a:solidFill>
                  <a:schemeClr val="bg2"/>
                </a:solidFill>
                <a:latin typeface="Arial" panose="020B0604020202020204" pitchFamily="34" charset="0"/>
                <a:cs typeface="Arial" panose="020B0604020202020204" pitchFamily="34" charset="0"/>
              </a:rPr>
              <a:t>The benefits of good time management is:</a:t>
            </a:r>
          </a:p>
          <a:p>
            <a:pPr marL="171450" indent="-171450">
              <a:buFont typeface="Arial" panose="020B0604020202020204" pitchFamily="34" charset="0"/>
              <a:buChar char="•"/>
            </a:pPr>
            <a:r>
              <a:rPr lang="en-GB" sz="1100" dirty="0">
                <a:solidFill>
                  <a:schemeClr val="bg2"/>
                </a:solidFill>
                <a:latin typeface="Arial" panose="020B0604020202020204" pitchFamily="34" charset="0"/>
                <a:cs typeface="Arial" panose="020B0604020202020204" pitchFamily="34" charset="0"/>
              </a:rPr>
              <a:t>Feeling like you have more time in your day</a:t>
            </a:r>
          </a:p>
          <a:p>
            <a:pPr marL="171450" indent="-171450">
              <a:buFont typeface="Arial" panose="020B0604020202020204" pitchFamily="34" charset="0"/>
              <a:buChar char="•"/>
            </a:pPr>
            <a:r>
              <a:rPr lang="en-GB" sz="1100" dirty="0">
                <a:solidFill>
                  <a:schemeClr val="bg2"/>
                </a:solidFill>
                <a:latin typeface="Arial" panose="020B0604020202020204" pitchFamily="34" charset="0"/>
                <a:cs typeface="Arial" panose="020B0604020202020204" pitchFamily="34" charset="0"/>
              </a:rPr>
              <a:t>Establishing healthy balance between work and home life</a:t>
            </a:r>
          </a:p>
          <a:p>
            <a:pPr marL="171450" indent="-171450">
              <a:buFont typeface="Arial" panose="020B0604020202020204" pitchFamily="34" charset="0"/>
              <a:buChar char="•"/>
            </a:pPr>
            <a:r>
              <a:rPr lang="en-GB" sz="1100" dirty="0">
                <a:solidFill>
                  <a:schemeClr val="bg2"/>
                </a:solidFill>
                <a:latin typeface="Arial" panose="020B0604020202020204" pitchFamily="34" charset="0"/>
                <a:cs typeface="Arial" panose="020B0604020202020204" pitchFamily="34" charset="0"/>
              </a:rPr>
              <a:t>Reduces Stress</a:t>
            </a:r>
          </a:p>
          <a:p>
            <a:pPr marL="171450" indent="-171450">
              <a:buFont typeface="Arial" panose="020B0604020202020204" pitchFamily="34" charset="0"/>
              <a:buChar char="•"/>
            </a:pPr>
            <a:r>
              <a:rPr lang="en-GB" sz="1100" dirty="0">
                <a:solidFill>
                  <a:schemeClr val="bg2"/>
                </a:solidFill>
                <a:latin typeface="Arial" panose="020B0604020202020204" pitchFamily="34" charset="0"/>
                <a:cs typeface="Arial" panose="020B0604020202020204" pitchFamily="34" charset="0"/>
              </a:rPr>
              <a:t>Improves Productivity</a:t>
            </a:r>
          </a:p>
          <a:p>
            <a:pPr marL="171450" indent="-171450">
              <a:buFont typeface="Arial" panose="020B0604020202020204" pitchFamily="34" charset="0"/>
              <a:buChar char="•"/>
            </a:pPr>
            <a:r>
              <a:rPr lang="en-GB" sz="1100" dirty="0">
                <a:solidFill>
                  <a:schemeClr val="bg2"/>
                </a:solidFill>
                <a:latin typeface="Arial" panose="020B0604020202020204" pitchFamily="34" charset="0"/>
                <a:cs typeface="Arial" panose="020B0604020202020204" pitchFamily="34" charset="0"/>
              </a:rPr>
              <a:t>Break Bad habits</a:t>
            </a:r>
          </a:p>
          <a:p>
            <a:r>
              <a:rPr lang="en-GB" sz="1100" dirty="0">
                <a:solidFill>
                  <a:schemeClr val="bg2"/>
                </a:solidFill>
                <a:latin typeface="Arial" panose="020B0604020202020204" pitchFamily="34" charset="0"/>
                <a:cs typeface="Arial" panose="020B0604020202020204" pitchFamily="34" charset="0"/>
              </a:rPr>
              <a:t>Having an effective time management plan will make your social life much more enjoyable. You will have time to fit in social gatherings with family and friends without having to worry about falling behind on your work.</a:t>
            </a:r>
          </a:p>
          <a:p>
            <a:endParaRPr lang="en-GB" sz="1100" dirty="0">
              <a:solidFill>
                <a:schemeClr val="bg2"/>
              </a:solidFill>
              <a:latin typeface="Arial" panose="020B0604020202020204" pitchFamily="34" charset="0"/>
              <a:cs typeface="Arial" panose="020B0604020202020204" pitchFamily="34" charset="0"/>
            </a:endParaRPr>
          </a:p>
          <a:p>
            <a:r>
              <a:rPr lang="en-GB" sz="1100" dirty="0">
                <a:solidFill>
                  <a:schemeClr val="bg2"/>
                </a:solidFill>
                <a:latin typeface="Arial" panose="020B0604020202020204" pitchFamily="34" charset="0"/>
                <a:cs typeface="Arial" panose="020B0604020202020204" pitchFamily="34" charset="0"/>
              </a:rPr>
              <a:t>I used a weekly planner but there is much more out there that can help you. Including apps, and websites such as : FOREST</a:t>
            </a:r>
          </a:p>
          <a:p>
            <a:r>
              <a:rPr lang="en-GB" sz="1100" dirty="0">
                <a:solidFill>
                  <a:schemeClr val="bg2"/>
                </a:solidFill>
                <a:latin typeface="Arial" panose="020B0604020202020204" pitchFamily="34" charset="0"/>
                <a:cs typeface="Arial" panose="020B0604020202020204" pitchFamily="34" charset="0"/>
              </a:rPr>
              <a:t>This app is used for helping with concentration while studying, work life and you could even use it for home life as well. It is a visual app, you put it on your phone or tablet and plant a tree or forest and depending on the amount of time you’re doing your work the tree will grow. The longer you work the more the tree grows. For every tree you grow fully, they plant a real tree on the planet.</a:t>
            </a:r>
            <a:r>
              <a:rPr lang="en-GB" sz="1100" i="1" dirty="0">
                <a:solidFill>
                  <a:schemeClr val="accent2"/>
                </a:solidFill>
                <a:latin typeface="Arial" panose="020B0604020202020204" pitchFamily="34" charset="0"/>
                <a:cs typeface="Arial" panose="020B0604020202020204" pitchFamily="34" charset="0"/>
              </a:rPr>
              <a:t> Gallucci, (2019)</a:t>
            </a:r>
          </a:p>
          <a:p>
            <a:endParaRPr lang="en-GB" sz="1100" dirty="0">
              <a:solidFill>
                <a:schemeClr val="bg2"/>
              </a:solidFill>
              <a:latin typeface="Arial" panose="020B0604020202020204" pitchFamily="34" charset="0"/>
              <a:cs typeface="Arial" panose="020B0604020202020204" pitchFamily="34" charset="0"/>
            </a:endParaRPr>
          </a:p>
          <a:p>
            <a:endParaRPr lang="en-GB" sz="1100" dirty="0">
              <a:solidFill>
                <a:schemeClr val="bg2"/>
              </a:solidFill>
              <a:latin typeface="Arial" panose="020B0604020202020204" pitchFamily="34" charset="0"/>
              <a:cs typeface="Arial" panose="020B0604020202020204" pitchFamily="34" charset="0"/>
            </a:endParaRPr>
          </a:p>
          <a:p>
            <a:endParaRPr lang="en-GB" sz="1100" dirty="0">
              <a:solidFill>
                <a:schemeClr val="bg2"/>
              </a:solidFill>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D033C1E8-CA12-E73B-BB01-0F3A6AE38535}"/>
              </a:ext>
            </a:extLst>
          </p:cNvPr>
          <p:cNvSpPr txBox="1"/>
          <p:nvPr/>
        </p:nvSpPr>
        <p:spPr>
          <a:xfrm>
            <a:off x="9194800" y="2930367"/>
            <a:ext cx="2965877" cy="276999"/>
          </a:xfrm>
          <a:prstGeom prst="rect">
            <a:avLst/>
          </a:prstGeom>
          <a:solidFill>
            <a:schemeClr val="bg2"/>
          </a:solidFill>
        </p:spPr>
        <p:txBody>
          <a:bodyPr wrap="none" rtlCol="0">
            <a:spAutoFit/>
          </a:bodyPr>
          <a:lstStyle/>
          <a:p>
            <a:r>
              <a:rPr lang="en-GB" sz="1200" dirty="0"/>
              <a:t>Tips and Tricks for Time Management:</a:t>
            </a:r>
          </a:p>
        </p:txBody>
      </p:sp>
    </p:spTree>
    <p:extLst>
      <p:ext uri="{BB962C8B-B14F-4D97-AF65-F5344CB8AC3E}">
        <p14:creationId xmlns:p14="http://schemas.microsoft.com/office/powerpoint/2010/main" val="4203412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BDF08-F013-27D4-55DF-80FD54813F48}"/>
              </a:ext>
            </a:extLst>
          </p:cNvPr>
          <p:cNvSpPr>
            <a:spLocks noGrp="1"/>
          </p:cNvSpPr>
          <p:nvPr>
            <p:ph type="title"/>
          </p:nvPr>
        </p:nvSpPr>
        <p:spPr/>
        <p:txBody>
          <a:bodyPr/>
          <a:lstStyle/>
          <a:p>
            <a:r>
              <a:rPr lang="en-GB" dirty="0"/>
              <a:t>Blog – Reference Page</a:t>
            </a:r>
          </a:p>
        </p:txBody>
      </p:sp>
      <p:sp>
        <p:nvSpPr>
          <p:cNvPr id="3" name="TextBox 2">
            <a:extLst>
              <a:ext uri="{FF2B5EF4-FFF2-40B4-BE49-F238E27FC236}">
                <a16:creationId xmlns:a16="http://schemas.microsoft.com/office/drawing/2014/main" id="{065BA505-21FA-6654-C833-755DBED53DAE}"/>
              </a:ext>
            </a:extLst>
          </p:cNvPr>
          <p:cNvSpPr txBox="1"/>
          <p:nvPr/>
        </p:nvSpPr>
        <p:spPr>
          <a:xfrm>
            <a:off x="342181" y="1496291"/>
            <a:ext cx="10960052" cy="5078313"/>
          </a:xfrm>
          <a:prstGeom prst="rect">
            <a:avLst/>
          </a:prstGeom>
          <a:noFill/>
        </p:spPr>
        <p:txBody>
          <a:bodyPr wrap="none" rtlCol="0">
            <a:spAutoFit/>
          </a:bodyPr>
          <a:lstStyle/>
          <a:p>
            <a:pPr marL="285750" indent="-285750">
              <a:buFont typeface="Arial" panose="020B0604020202020204" pitchFamily="34" charset="0"/>
              <a:buChar char="•"/>
            </a:pPr>
            <a:r>
              <a:rPr lang="en-GB" dirty="0">
                <a:solidFill>
                  <a:schemeClr val="accent2"/>
                </a:solidFill>
              </a:rPr>
              <a:t>Admin, Tyrrell Accountants, (IMAGE) (2016) Business advice, Technology</a:t>
            </a:r>
          </a:p>
          <a:p>
            <a:r>
              <a:rPr lang="en-GB" dirty="0"/>
              <a:t>Available at: </a:t>
            </a:r>
            <a:r>
              <a:rPr lang="en-GB" dirty="0">
                <a:hlinkClick r:id="rId2"/>
              </a:rPr>
              <a:t>https://tyrrellaccountants.com/2016/01/08/time-management/</a:t>
            </a:r>
            <a:r>
              <a:rPr lang="en-GB" dirty="0"/>
              <a:t> </a:t>
            </a:r>
          </a:p>
          <a:p>
            <a:r>
              <a:rPr lang="en-GB" dirty="0"/>
              <a:t>(Accessed on 9</a:t>
            </a:r>
            <a:r>
              <a:rPr lang="en-GB" baseline="30000" dirty="0"/>
              <a:t>th</a:t>
            </a:r>
            <a:r>
              <a:rPr lang="en-GB" dirty="0"/>
              <a:t> October 2023)</a:t>
            </a:r>
          </a:p>
          <a:p>
            <a:endParaRPr lang="en-GB" dirty="0"/>
          </a:p>
          <a:p>
            <a:pPr marL="285750" indent="-285750">
              <a:buFont typeface="Arial" panose="020B0604020202020204" pitchFamily="34" charset="0"/>
              <a:buChar char="•"/>
            </a:pPr>
            <a:r>
              <a:rPr lang="en-GB" dirty="0">
                <a:solidFill>
                  <a:schemeClr val="accent2"/>
                </a:solidFill>
              </a:rPr>
              <a:t>Dix, P. (2017). When the adults change, Everything changes. Seismic shifts in school behaviour.</a:t>
            </a:r>
          </a:p>
          <a:p>
            <a:pPr marL="285750" indent="-285750">
              <a:buFont typeface="Arial" panose="020B0604020202020204" pitchFamily="34" charset="0"/>
              <a:buChar char="•"/>
            </a:pPr>
            <a:endParaRPr lang="en-GB" dirty="0">
              <a:solidFill>
                <a:schemeClr val="accent2"/>
              </a:solidFill>
            </a:endParaRPr>
          </a:p>
          <a:p>
            <a:pPr marL="285750" indent="-285750">
              <a:buFont typeface="Arial" panose="020B0604020202020204" pitchFamily="34" charset="0"/>
              <a:buChar char="•"/>
            </a:pPr>
            <a:endParaRPr lang="en-GB" dirty="0">
              <a:solidFill>
                <a:schemeClr val="accent2"/>
              </a:solidFill>
            </a:endParaRPr>
          </a:p>
          <a:p>
            <a:pPr marL="285750" indent="-285750">
              <a:buFont typeface="Arial" panose="020B0604020202020204" pitchFamily="34" charset="0"/>
              <a:buChar char="•"/>
            </a:pPr>
            <a:r>
              <a:rPr lang="en-GB" dirty="0">
                <a:solidFill>
                  <a:schemeClr val="accent2"/>
                </a:solidFill>
              </a:rPr>
              <a:t>Gallucci, N. (2019) Forest App Productivity.</a:t>
            </a:r>
          </a:p>
          <a:p>
            <a:r>
              <a:rPr lang="en-GB" dirty="0"/>
              <a:t>Available at: </a:t>
            </a:r>
            <a:r>
              <a:rPr lang="en-GB" dirty="0">
                <a:solidFill>
                  <a:schemeClr val="accent2"/>
                </a:solidFill>
                <a:hlinkClick r:id="rId3"/>
              </a:rPr>
              <a:t>https://mashable.com/article/forest-app-productivity-focus-review</a:t>
            </a:r>
            <a:r>
              <a:rPr lang="en-GB" dirty="0">
                <a:solidFill>
                  <a:schemeClr val="accent2"/>
                </a:solidFill>
              </a:rPr>
              <a:t> </a:t>
            </a:r>
          </a:p>
          <a:p>
            <a:r>
              <a:rPr lang="en-GB" dirty="0"/>
              <a:t>(Accessed on 10</a:t>
            </a:r>
            <a:r>
              <a:rPr lang="en-GB" baseline="30000" dirty="0"/>
              <a:t>th</a:t>
            </a:r>
            <a:r>
              <a:rPr lang="en-GB" dirty="0"/>
              <a:t> October 2023)</a:t>
            </a:r>
          </a:p>
          <a:p>
            <a:endParaRPr lang="en-GB" dirty="0"/>
          </a:p>
          <a:p>
            <a:pPr marL="285750" indent="-285750">
              <a:buFont typeface="Arial" panose="020B0604020202020204" pitchFamily="34" charset="0"/>
              <a:buChar char="•"/>
            </a:pPr>
            <a:endParaRPr lang="en-GB" dirty="0">
              <a:solidFill>
                <a:schemeClr val="accent2"/>
              </a:solidFill>
            </a:endParaRPr>
          </a:p>
          <a:p>
            <a:pPr marL="285750" indent="-285750">
              <a:buFont typeface="Arial" panose="020B0604020202020204" pitchFamily="34" charset="0"/>
              <a:buChar char="•"/>
            </a:pPr>
            <a:r>
              <a:rPr lang="en-GB" dirty="0">
                <a:solidFill>
                  <a:schemeClr val="accent2"/>
                </a:solidFill>
              </a:rPr>
              <a:t>Martins, J. (2022). Time management tips. </a:t>
            </a:r>
          </a:p>
          <a:p>
            <a:r>
              <a:rPr lang="en-GB" dirty="0"/>
              <a:t>Available at: </a:t>
            </a:r>
            <a:r>
              <a:rPr lang="en-GB" dirty="0">
                <a:solidFill>
                  <a:schemeClr val="accent2"/>
                </a:solidFill>
                <a:hlinkClick r:id="rId4"/>
              </a:rPr>
              <a:t>https://asana.com/resources/time-management-tips</a:t>
            </a:r>
            <a:r>
              <a:rPr lang="en-GB" dirty="0">
                <a:solidFill>
                  <a:schemeClr val="accent2"/>
                </a:solidFill>
              </a:rPr>
              <a:t> </a:t>
            </a:r>
          </a:p>
          <a:p>
            <a:r>
              <a:rPr lang="en-GB" dirty="0"/>
              <a:t>(Accessed on 9</a:t>
            </a:r>
            <a:r>
              <a:rPr lang="en-GB" baseline="30000" dirty="0"/>
              <a:t>th</a:t>
            </a:r>
            <a:r>
              <a:rPr lang="en-GB" dirty="0"/>
              <a:t> October 2023)</a:t>
            </a:r>
          </a:p>
          <a:p>
            <a:pPr marL="285750" indent="-285750">
              <a:buFont typeface="Arial" panose="020B0604020202020204" pitchFamily="34" charset="0"/>
              <a:buChar char="•"/>
            </a:pPr>
            <a:endParaRPr lang="en-GB" dirty="0">
              <a:solidFill>
                <a:schemeClr val="accent2"/>
              </a:solidFill>
            </a:endParaRPr>
          </a:p>
          <a:p>
            <a:endParaRPr lang="en-GB" dirty="0"/>
          </a:p>
          <a:p>
            <a:endParaRPr lang="en-GB" dirty="0"/>
          </a:p>
        </p:txBody>
      </p:sp>
    </p:spTree>
    <p:extLst>
      <p:ext uri="{BB962C8B-B14F-4D97-AF65-F5344CB8AC3E}">
        <p14:creationId xmlns:p14="http://schemas.microsoft.com/office/powerpoint/2010/main" val="612101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7" name="Picture 36">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9" name="Oval 38">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1" name="Picture 40">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3" name="Picture 42">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5" name="Rectangle 44">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47" name="Rectangle 46">
            <a:extLst>
              <a:ext uri="{FF2B5EF4-FFF2-40B4-BE49-F238E27FC236}">
                <a16:creationId xmlns:a16="http://schemas.microsoft.com/office/drawing/2014/main" id="{61FEBC38-2320-414A-A3F3-23958170AA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17F17AD0-4668-46E4-B248-CD980B04F8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a:effectLst>
            <a:outerShdw blurRad="50800" dist="50800" dir="5400000" algn="ctr" rotWithShape="0">
              <a:srgbClr val="5F5F5F">
                <a:alpha val="5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itle 21">
            <a:extLst>
              <a:ext uri="{FF2B5EF4-FFF2-40B4-BE49-F238E27FC236}">
                <a16:creationId xmlns:a16="http://schemas.microsoft.com/office/drawing/2014/main" id="{15B26A6B-A662-E2B8-954B-107BE3074DB8}"/>
              </a:ext>
            </a:extLst>
          </p:cNvPr>
          <p:cNvSpPr>
            <a:spLocks noGrp="1"/>
          </p:cNvSpPr>
          <p:nvPr>
            <p:ph type="title"/>
          </p:nvPr>
        </p:nvSpPr>
        <p:spPr>
          <a:xfrm>
            <a:off x="3579425" y="480060"/>
            <a:ext cx="8769030" cy="1305864"/>
          </a:xfrm>
        </p:spPr>
        <p:txBody>
          <a:bodyPr/>
          <a:lstStyle/>
          <a:p>
            <a:pPr defTabSz="425196"/>
            <a:r>
              <a:rPr lang="en-GB" sz="4800" b="1" i="0" u="sng" kern="1200" dirty="0">
                <a:solidFill>
                  <a:schemeClr val="tx2"/>
                </a:solidFill>
                <a:latin typeface="+mj-lt"/>
                <a:ea typeface="+mj-ea"/>
                <a:cs typeface="+mj-cs"/>
              </a:rPr>
              <a:t>Critical Thinking</a:t>
            </a:r>
            <a:endParaRPr lang="en-GB" sz="4800" b="1" u="sng" dirty="0"/>
          </a:p>
        </p:txBody>
      </p:sp>
      <p:sp>
        <p:nvSpPr>
          <p:cNvPr id="24" name="TextBox 23">
            <a:extLst>
              <a:ext uri="{FF2B5EF4-FFF2-40B4-BE49-F238E27FC236}">
                <a16:creationId xmlns:a16="http://schemas.microsoft.com/office/drawing/2014/main" id="{73DC236B-06EA-114B-786E-4CB04993E719}"/>
              </a:ext>
            </a:extLst>
          </p:cNvPr>
          <p:cNvSpPr txBox="1"/>
          <p:nvPr/>
        </p:nvSpPr>
        <p:spPr>
          <a:xfrm>
            <a:off x="1126084" y="1549545"/>
            <a:ext cx="2364815" cy="349968"/>
          </a:xfrm>
          <a:prstGeom prst="rect">
            <a:avLst/>
          </a:prstGeom>
          <a:solidFill>
            <a:schemeClr val="tx2"/>
          </a:solidFill>
        </p:spPr>
        <p:txBody>
          <a:bodyPr wrap="none" rtlCol="0">
            <a:spAutoFit/>
          </a:bodyPr>
          <a:lstStyle/>
          <a:p>
            <a:pPr defTabSz="425196">
              <a:spcAft>
                <a:spcPts val="600"/>
              </a:spcAft>
            </a:pPr>
            <a:r>
              <a:rPr lang="en-GB" sz="1674" kern="1200" dirty="0">
                <a:solidFill>
                  <a:schemeClr val="bg1"/>
                </a:solidFill>
                <a:latin typeface="Aptos Display" panose="020B0004020202020204" pitchFamily="34" charset="0"/>
                <a:ea typeface="+mn-ea"/>
                <a:cs typeface="+mn-cs"/>
              </a:rPr>
              <a:t>What is Critical Thinking?</a:t>
            </a:r>
            <a:endParaRPr lang="en-GB" dirty="0">
              <a:solidFill>
                <a:schemeClr val="bg1"/>
              </a:solidFill>
              <a:latin typeface="Aptos Display" panose="020B0004020202020204" pitchFamily="34" charset="0"/>
            </a:endParaRPr>
          </a:p>
        </p:txBody>
      </p:sp>
      <mc:AlternateContent xmlns:mc="http://schemas.openxmlformats.org/markup-compatibility/2006" xmlns:p14="http://schemas.microsoft.com/office/powerpoint/2010/main">
        <mc:Choice Requires="p14">
          <p:contentPart p14:bwMode="auto" r:id="rId7">
            <p14:nvContentPartPr>
              <p14:cNvPr id="26" name="Ink 25">
                <a:extLst>
                  <a:ext uri="{FF2B5EF4-FFF2-40B4-BE49-F238E27FC236}">
                    <a16:creationId xmlns:a16="http://schemas.microsoft.com/office/drawing/2014/main" id="{CCD90664-9AC4-11FF-0EF5-618C4B998AC5}"/>
                  </a:ext>
                </a:extLst>
              </p14:cNvPr>
              <p14:cNvContentPartPr/>
              <p14:nvPr/>
            </p14:nvContentPartPr>
            <p14:xfrm>
              <a:off x="10251853" y="2905960"/>
              <a:ext cx="336" cy="336"/>
            </p14:xfrm>
          </p:contentPart>
        </mc:Choice>
        <mc:Fallback xmlns="">
          <p:pic>
            <p:nvPicPr>
              <p:cNvPr id="26" name="Ink 25">
                <a:extLst>
                  <a:ext uri="{FF2B5EF4-FFF2-40B4-BE49-F238E27FC236}">
                    <a16:creationId xmlns:a16="http://schemas.microsoft.com/office/drawing/2014/main" id="{CCD90664-9AC4-11FF-0EF5-618C4B998AC5}"/>
                  </a:ext>
                </a:extLst>
              </p:cNvPr>
              <p:cNvPicPr/>
              <p:nvPr/>
            </p:nvPicPr>
            <p:blipFill>
              <a:blip r:embed="rId8"/>
              <a:stretch>
                <a:fillRect/>
              </a:stretch>
            </p:blipFill>
            <p:spPr>
              <a:xfrm>
                <a:off x="10201453" y="2805160"/>
                <a:ext cx="100800" cy="201600"/>
              </a:xfrm>
              <a:prstGeom prst="rect">
                <a:avLst/>
              </a:prstGeom>
            </p:spPr>
          </p:pic>
        </mc:Fallback>
      </mc:AlternateContent>
      <p:sp>
        <p:nvSpPr>
          <p:cNvPr id="2" name="TextBox 1">
            <a:extLst>
              <a:ext uri="{FF2B5EF4-FFF2-40B4-BE49-F238E27FC236}">
                <a16:creationId xmlns:a16="http://schemas.microsoft.com/office/drawing/2014/main" id="{29AD8C09-E583-DA8C-7FB0-59607E5DE4B3}"/>
              </a:ext>
            </a:extLst>
          </p:cNvPr>
          <p:cNvSpPr txBox="1"/>
          <p:nvPr/>
        </p:nvSpPr>
        <p:spPr>
          <a:xfrm>
            <a:off x="8038330" y="3149808"/>
            <a:ext cx="3449261" cy="2677656"/>
          </a:xfrm>
          <a:prstGeom prst="rect">
            <a:avLst/>
          </a:prstGeom>
          <a:noFill/>
        </p:spPr>
        <p:txBody>
          <a:bodyPr wrap="square" rtlCol="0">
            <a:spAutoFit/>
          </a:bodyPr>
          <a:lstStyle/>
          <a:p>
            <a:r>
              <a:rPr lang="en-GB" sz="1400" dirty="0"/>
              <a:t>Ways to develop your critical thinking skills:   </a:t>
            </a:r>
            <a:endParaRPr lang="en-GB" sz="1400" dirty="0">
              <a:solidFill>
                <a:srgbClr val="FF0000"/>
              </a:solidFill>
            </a:endParaRPr>
          </a:p>
          <a:p>
            <a:pPr marL="285750" indent="-285750">
              <a:buFont typeface="Arial" panose="020B0604020202020204" pitchFamily="34" charset="0"/>
              <a:buChar char="•"/>
            </a:pPr>
            <a:r>
              <a:rPr lang="en-GB" sz="1400" dirty="0"/>
              <a:t>Ask Questions </a:t>
            </a:r>
          </a:p>
          <a:p>
            <a:pPr marL="285750" indent="-285750">
              <a:buFont typeface="Arial" panose="020B0604020202020204" pitchFamily="34" charset="0"/>
              <a:buChar char="•"/>
            </a:pPr>
            <a:r>
              <a:rPr lang="en-GB" sz="1400" dirty="0"/>
              <a:t>Be self-aware</a:t>
            </a:r>
          </a:p>
          <a:p>
            <a:pPr marL="285750" indent="-285750">
              <a:buFont typeface="Arial" panose="020B0604020202020204" pitchFamily="34" charset="0"/>
              <a:buChar char="•"/>
            </a:pPr>
            <a:r>
              <a:rPr lang="en-GB" sz="1400" dirty="0"/>
              <a:t>Evaluate opposing views</a:t>
            </a:r>
          </a:p>
          <a:p>
            <a:pPr marL="285750" indent="-285750">
              <a:buFont typeface="Arial" panose="020B0604020202020204" pitchFamily="34" charset="0"/>
              <a:buChar char="•"/>
            </a:pPr>
            <a:r>
              <a:rPr lang="en-GB" sz="1400" dirty="0"/>
              <a:t>Consider consequences</a:t>
            </a:r>
          </a:p>
          <a:p>
            <a:pPr marL="285750" indent="-285750">
              <a:buFont typeface="Arial" panose="020B0604020202020204" pitchFamily="34" charset="0"/>
              <a:buChar char="•"/>
            </a:pPr>
            <a:r>
              <a:rPr lang="en-GB" sz="1400" dirty="0"/>
              <a:t>Reverse your thinking</a:t>
            </a:r>
          </a:p>
          <a:p>
            <a:pPr marL="285750" indent="-285750">
              <a:buFont typeface="Arial" panose="020B0604020202020204" pitchFamily="34" charset="0"/>
              <a:buChar char="•"/>
            </a:pPr>
            <a:r>
              <a:rPr lang="en-GB" sz="1400" dirty="0"/>
              <a:t>Practise active listening</a:t>
            </a:r>
          </a:p>
          <a:p>
            <a:pPr marL="285750" indent="-285750">
              <a:buFont typeface="Arial" panose="020B0604020202020204" pitchFamily="34" charset="0"/>
              <a:buChar char="•"/>
            </a:pPr>
            <a:r>
              <a:rPr lang="en-GB" sz="1400" dirty="0"/>
              <a:t>Read widely</a:t>
            </a:r>
          </a:p>
          <a:p>
            <a:pPr marL="285750" indent="-285750">
              <a:buFont typeface="Arial" panose="020B0604020202020204" pitchFamily="34" charset="0"/>
              <a:buChar char="•"/>
            </a:pPr>
            <a:r>
              <a:rPr lang="en-GB" sz="1400" dirty="0"/>
              <a:t>Consider you may be wrong</a:t>
            </a:r>
          </a:p>
          <a:p>
            <a:pPr marL="285750" indent="-285750">
              <a:buFont typeface="Arial" panose="020B0604020202020204" pitchFamily="34" charset="0"/>
              <a:buChar char="•"/>
            </a:pPr>
            <a:r>
              <a:rPr lang="en-GB" sz="1400" dirty="0"/>
              <a:t>Think for yourself</a:t>
            </a:r>
          </a:p>
          <a:p>
            <a:r>
              <a:rPr lang="en-GB" sz="1400" i="1" dirty="0">
                <a:solidFill>
                  <a:srgbClr val="FF0000"/>
                </a:solidFill>
              </a:rPr>
              <a:t>(Indeed Editorial Team, (2022)</a:t>
            </a:r>
          </a:p>
        </p:txBody>
      </p:sp>
      <p:sp>
        <p:nvSpPr>
          <p:cNvPr id="3" name="TextBox 2">
            <a:extLst>
              <a:ext uri="{FF2B5EF4-FFF2-40B4-BE49-F238E27FC236}">
                <a16:creationId xmlns:a16="http://schemas.microsoft.com/office/drawing/2014/main" id="{3C2E1013-94D6-CDB3-5BA2-A71FE53B4385}"/>
              </a:ext>
            </a:extLst>
          </p:cNvPr>
          <p:cNvSpPr txBox="1"/>
          <p:nvPr/>
        </p:nvSpPr>
        <p:spPr>
          <a:xfrm>
            <a:off x="859382" y="1919459"/>
            <a:ext cx="3040587" cy="4524315"/>
          </a:xfrm>
          <a:prstGeom prst="rect">
            <a:avLst/>
          </a:prstGeom>
          <a:noFill/>
        </p:spPr>
        <p:txBody>
          <a:bodyPr wrap="square" rtlCol="0">
            <a:spAutoFit/>
          </a:bodyPr>
          <a:lstStyle/>
          <a:p>
            <a:r>
              <a:rPr lang="en-GB" sz="1200" dirty="0"/>
              <a:t>Critical thinking is used daily, in our day-to-day lives without even thinking about it. </a:t>
            </a:r>
          </a:p>
          <a:p>
            <a:endParaRPr lang="en-GB" sz="1200" dirty="0"/>
          </a:p>
          <a:p>
            <a:r>
              <a:rPr lang="en-GB" sz="1200" dirty="0"/>
              <a:t>For example, if someone says to you: “Rebecca isn’t coming to the party tonight”, you then need to find out why is Rebecca not coming tonight, has that come from a valuable source? Does the person who has said that just not like Rebecca? Or has it come from someone you can trust? </a:t>
            </a:r>
          </a:p>
          <a:p>
            <a:r>
              <a:rPr lang="en-GB" sz="1200" dirty="0"/>
              <a:t>When you're questioning all these different things, that is a sign that you’re using critical thinking.</a:t>
            </a:r>
          </a:p>
          <a:p>
            <a:endParaRPr lang="en-GB" sz="1200" dirty="0"/>
          </a:p>
          <a:p>
            <a:endParaRPr lang="en-GB" sz="1200" dirty="0"/>
          </a:p>
          <a:p>
            <a:r>
              <a:rPr lang="en-GB" sz="1200" dirty="0"/>
              <a:t>Critical thinking helps you to make better and more informed decisions about whether something is likely to be true. </a:t>
            </a:r>
          </a:p>
          <a:p>
            <a:r>
              <a:rPr lang="en-GB" sz="1200" i="1" dirty="0">
                <a:solidFill>
                  <a:srgbClr val="FF0000"/>
                </a:solidFill>
              </a:rPr>
              <a:t>(Cottrell, 2017, p.2)</a:t>
            </a:r>
          </a:p>
          <a:p>
            <a:endParaRPr lang="en-GB" sz="1200" dirty="0"/>
          </a:p>
          <a:p>
            <a:endParaRPr lang="en-GB" sz="1200" dirty="0"/>
          </a:p>
        </p:txBody>
      </p:sp>
      <p:pic>
        <p:nvPicPr>
          <p:cNvPr id="1026" name="Picture 2" descr="Critical Thinking Skills | Literacy Pathway">
            <a:extLst>
              <a:ext uri="{FF2B5EF4-FFF2-40B4-BE49-F238E27FC236}">
                <a16:creationId xmlns:a16="http://schemas.microsoft.com/office/drawing/2014/main" id="{EB156E33-9B8B-EA6B-BCAA-511DAB998DE4}"/>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513" t="4872" r="-517" b="4106"/>
          <a:stretch/>
        </p:blipFill>
        <p:spPr bwMode="auto">
          <a:xfrm>
            <a:off x="4201579" y="3936986"/>
            <a:ext cx="3179212" cy="227018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13B9D89-7B4F-3975-75B0-57F01A8EA1AD}"/>
              </a:ext>
            </a:extLst>
          </p:cNvPr>
          <p:cNvSpPr txBox="1"/>
          <p:nvPr/>
        </p:nvSpPr>
        <p:spPr>
          <a:xfrm>
            <a:off x="4881601" y="6015555"/>
            <a:ext cx="1943161" cy="276999"/>
          </a:xfrm>
          <a:prstGeom prst="rect">
            <a:avLst/>
          </a:prstGeom>
          <a:noFill/>
        </p:spPr>
        <p:txBody>
          <a:bodyPr wrap="none" rtlCol="0">
            <a:spAutoFit/>
          </a:bodyPr>
          <a:lstStyle/>
          <a:p>
            <a:r>
              <a:rPr lang="en-GB" sz="1200" dirty="0">
                <a:solidFill>
                  <a:srgbClr val="FF0000"/>
                </a:solidFill>
              </a:rPr>
              <a:t>(</a:t>
            </a:r>
            <a:r>
              <a:rPr lang="en-GB" sz="1200" dirty="0" err="1">
                <a:solidFill>
                  <a:srgbClr val="FF0000"/>
                </a:solidFill>
              </a:rPr>
              <a:t>literacypathway</a:t>
            </a:r>
            <a:r>
              <a:rPr lang="en-GB" sz="1200" dirty="0">
                <a:solidFill>
                  <a:srgbClr val="FF0000"/>
                </a:solidFill>
              </a:rPr>
              <a:t>, 2020</a:t>
            </a:r>
            <a:r>
              <a:rPr lang="en-GB" sz="1200" dirty="0"/>
              <a:t>)</a:t>
            </a:r>
          </a:p>
        </p:txBody>
      </p:sp>
      <p:sp>
        <p:nvSpPr>
          <p:cNvPr id="5" name="TextBox 4">
            <a:extLst>
              <a:ext uri="{FF2B5EF4-FFF2-40B4-BE49-F238E27FC236}">
                <a16:creationId xmlns:a16="http://schemas.microsoft.com/office/drawing/2014/main" id="{909A2CD4-1250-3BB1-07B3-5C7F14863DE2}"/>
              </a:ext>
            </a:extLst>
          </p:cNvPr>
          <p:cNvSpPr txBox="1"/>
          <p:nvPr/>
        </p:nvSpPr>
        <p:spPr>
          <a:xfrm>
            <a:off x="7963940" y="2655949"/>
            <a:ext cx="3598042" cy="349326"/>
          </a:xfrm>
          <a:prstGeom prst="rect">
            <a:avLst/>
          </a:prstGeom>
          <a:solidFill>
            <a:schemeClr val="tx2"/>
          </a:solidFill>
        </p:spPr>
        <p:txBody>
          <a:bodyPr wrap="square" rtlCol="0">
            <a:spAutoFit/>
          </a:bodyPr>
          <a:lstStyle/>
          <a:p>
            <a:r>
              <a:rPr lang="en-GB" sz="1670" dirty="0">
                <a:solidFill>
                  <a:schemeClr val="bg1"/>
                </a:solidFill>
              </a:rPr>
              <a:t>Developing your critical thinking</a:t>
            </a:r>
          </a:p>
        </p:txBody>
      </p:sp>
      <p:sp>
        <p:nvSpPr>
          <p:cNvPr id="8" name="TextBox 7">
            <a:extLst>
              <a:ext uri="{FF2B5EF4-FFF2-40B4-BE49-F238E27FC236}">
                <a16:creationId xmlns:a16="http://schemas.microsoft.com/office/drawing/2014/main" id="{0EB05CD7-6C08-01AB-466E-F71AFA451B8D}"/>
              </a:ext>
            </a:extLst>
          </p:cNvPr>
          <p:cNvSpPr txBox="1"/>
          <p:nvPr/>
        </p:nvSpPr>
        <p:spPr>
          <a:xfrm>
            <a:off x="4317302" y="1447245"/>
            <a:ext cx="3215647" cy="2646878"/>
          </a:xfrm>
          <a:prstGeom prst="rect">
            <a:avLst/>
          </a:prstGeom>
          <a:noFill/>
        </p:spPr>
        <p:txBody>
          <a:bodyPr wrap="square">
            <a:spAutoFit/>
          </a:bodyPr>
          <a:lstStyle/>
          <a:p>
            <a:pPr algn="ctr"/>
            <a:r>
              <a:rPr lang="en-GB" sz="1400" b="1" u="sng" dirty="0">
                <a:solidFill>
                  <a:srgbClr val="FF0000"/>
                </a:solidFill>
              </a:rPr>
              <a:t>REMEMBER</a:t>
            </a:r>
            <a:endParaRPr lang="en-GB" sz="1400" dirty="0">
              <a:solidFill>
                <a:srgbClr val="FF0000"/>
              </a:solidFill>
            </a:endParaRPr>
          </a:p>
          <a:p>
            <a:pPr algn="ctr"/>
            <a:endParaRPr lang="en-GB" sz="1400" dirty="0"/>
          </a:p>
          <a:p>
            <a:pPr algn="ctr"/>
            <a:r>
              <a:rPr lang="en-GB" sz="1400" dirty="0"/>
              <a:t>Some people find it easy to trust people while others can be more sceptical.</a:t>
            </a:r>
          </a:p>
          <a:p>
            <a:pPr algn="ctr"/>
            <a:endParaRPr lang="en-GB" sz="1400" dirty="0"/>
          </a:p>
          <a:p>
            <a:pPr algn="ctr"/>
            <a:r>
              <a:rPr lang="en-GB" sz="1400" dirty="0">
                <a:solidFill>
                  <a:srgbClr val="FF0000"/>
                </a:solidFill>
              </a:rPr>
              <a:t>Stop and think..</a:t>
            </a:r>
          </a:p>
          <a:p>
            <a:pPr algn="ctr"/>
            <a:r>
              <a:rPr lang="en-GB" sz="1400" dirty="0"/>
              <a:t>Who said it?</a:t>
            </a:r>
          </a:p>
          <a:p>
            <a:pPr algn="ctr"/>
            <a:r>
              <a:rPr lang="en-GB" sz="1400" dirty="0"/>
              <a:t>Why was it said?</a:t>
            </a:r>
          </a:p>
          <a:p>
            <a:pPr algn="ctr"/>
            <a:r>
              <a:rPr lang="en-GB" sz="1400" dirty="0"/>
              <a:t>What is the point of the comment being said?</a:t>
            </a:r>
          </a:p>
          <a:p>
            <a:pPr algn="ctr"/>
            <a:endParaRPr lang="en-GB" sz="1200" dirty="0"/>
          </a:p>
        </p:txBody>
      </p:sp>
      <p:sp>
        <p:nvSpPr>
          <p:cNvPr id="9" name="Rectangle: Rounded Corners 8">
            <a:extLst>
              <a:ext uri="{FF2B5EF4-FFF2-40B4-BE49-F238E27FC236}">
                <a16:creationId xmlns:a16="http://schemas.microsoft.com/office/drawing/2014/main" id="{289EDBC1-6FC2-DC72-8DAA-933DDBF7D0C3}"/>
              </a:ext>
            </a:extLst>
          </p:cNvPr>
          <p:cNvSpPr/>
          <p:nvPr/>
        </p:nvSpPr>
        <p:spPr>
          <a:xfrm>
            <a:off x="530267" y="1387236"/>
            <a:ext cx="3598042" cy="4819931"/>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32" name="Picture 8">
            <a:extLst>
              <a:ext uri="{FF2B5EF4-FFF2-40B4-BE49-F238E27FC236}">
                <a16:creationId xmlns:a16="http://schemas.microsoft.com/office/drawing/2014/main" id="{F521121D-722D-B6B6-D6BB-4CF55D567CF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561210" y="512603"/>
            <a:ext cx="2369754" cy="167268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8266A170-A5C3-B5D4-0647-D8007622C528}"/>
              </a:ext>
            </a:extLst>
          </p:cNvPr>
          <p:cNvSpPr txBox="1"/>
          <p:nvPr/>
        </p:nvSpPr>
        <p:spPr>
          <a:xfrm>
            <a:off x="10542638" y="1786612"/>
            <a:ext cx="1208985" cy="276999"/>
          </a:xfrm>
          <a:prstGeom prst="rect">
            <a:avLst/>
          </a:prstGeom>
          <a:noFill/>
        </p:spPr>
        <p:txBody>
          <a:bodyPr wrap="none" rtlCol="0">
            <a:spAutoFit/>
          </a:bodyPr>
          <a:lstStyle/>
          <a:p>
            <a:r>
              <a:rPr lang="en-GB" sz="1200" i="1" dirty="0">
                <a:solidFill>
                  <a:srgbClr val="FF0000"/>
                </a:solidFill>
              </a:rPr>
              <a:t>Eason, (2017) </a:t>
            </a:r>
          </a:p>
        </p:txBody>
      </p:sp>
      <p:sp>
        <p:nvSpPr>
          <p:cNvPr id="10" name="Rectangle: Rounded Corners 9">
            <a:extLst>
              <a:ext uri="{FF2B5EF4-FFF2-40B4-BE49-F238E27FC236}">
                <a16:creationId xmlns:a16="http://schemas.microsoft.com/office/drawing/2014/main" id="{0A02C639-361A-000A-C76C-B780444A6D2A}"/>
              </a:ext>
            </a:extLst>
          </p:cNvPr>
          <p:cNvSpPr/>
          <p:nvPr/>
        </p:nvSpPr>
        <p:spPr>
          <a:xfrm>
            <a:off x="7761289" y="2252056"/>
            <a:ext cx="3894630" cy="4059111"/>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27741875"/>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ED872-C3FD-57F0-707D-2CE3D83701DA}"/>
              </a:ext>
            </a:extLst>
          </p:cNvPr>
          <p:cNvSpPr>
            <a:spLocks noGrp="1"/>
          </p:cNvSpPr>
          <p:nvPr>
            <p:ph type="title"/>
          </p:nvPr>
        </p:nvSpPr>
        <p:spPr/>
        <p:txBody>
          <a:bodyPr/>
          <a:lstStyle/>
          <a:p>
            <a:r>
              <a:rPr lang="en-GB" dirty="0"/>
              <a:t>Poster – Reference Page</a:t>
            </a:r>
          </a:p>
        </p:txBody>
      </p:sp>
      <p:sp>
        <p:nvSpPr>
          <p:cNvPr id="3" name="TextBox 2">
            <a:extLst>
              <a:ext uri="{FF2B5EF4-FFF2-40B4-BE49-F238E27FC236}">
                <a16:creationId xmlns:a16="http://schemas.microsoft.com/office/drawing/2014/main" id="{F8FFC73C-ECFC-7DF9-6EA2-4C241EF52EC1}"/>
              </a:ext>
            </a:extLst>
          </p:cNvPr>
          <p:cNvSpPr txBox="1"/>
          <p:nvPr/>
        </p:nvSpPr>
        <p:spPr>
          <a:xfrm flipH="1">
            <a:off x="425357" y="1567498"/>
            <a:ext cx="10976067" cy="4462760"/>
          </a:xfrm>
          <a:prstGeom prst="rect">
            <a:avLst/>
          </a:prstGeom>
          <a:noFill/>
        </p:spPr>
        <p:txBody>
          <a:bodyPr wrap="square" rtlCol="0">
            <a:spAutoFit/>
          </a:bodyPr>
          <a:lstStyle/>
          <a:p>
            <a:pPr marL="285750" indent="-285750">
              <a:buFont typeface="Arial" panose="020B0604020202020204" pitchFamily="34" charset="0"/>
              <a:buChar char="•"/>
            </a:pPr>
            <a:r>
              <a:rPr lang="en-GB" sz="1600" dirty="0">
                <a:solidFill>
                  <a:schemeClr val="accent1">
                    <a:lumMod val="40000"/>
                    <a:lumOff val="60000"/>
                  </a:schemeClr>
                </a:solidFill>
              </a:rPr>
              <a:t>Cottrell, S. (2017) Critical thinking skills: Effective Analysis, argument and reflection. 3</a:t>
            </a:r>
            <a:r>
              <a:rPr lang="en-GB" sz="1600" baseline="30000" dirty="0">
                <a:solidFill>
                  <a:schemeClr val="accent1">
                    <a:lumMod val="40000"/>
                    <a:lumOff val="60000"/>
                  </a:schemeClr>
                </a:solidFill>
              </a:rPr>
              <a:t>rd</a:t>
            </a:r>
            <a:r>
              <a:rPr lang="en-GB" sz="1600" dirty="0">
                <a:solidFill>
                  <a:schemeClr val="accent1">
                    <a:lumMod val="40000"/>
                    <a:lumOff val="60000"/>
                  </a:schemeClr>
                </a:solidFill>
              </a:rPr>
              <a:t> </a:t>
            </a:r>
            <a:r>
              <a:rPr lang="en-GB" sz="1600" dirty="0" err="1">
                <a:solidFill>
                  <a:schemeClr val="accent1">
                    <a:lumMod val="40000"/>
                    <a:lumOff val="60000"/>
                  </a:schemeClr>
                </a:solidFill>
              </a:rPr>
              <a:t>Edn</a:t>
            </a:r>
            <a:r>
              <a:rPr lang="en-GB" sz="1600" dirty="0">
                <a:solidFill>
                  <a:schemeClr val="accent1">
                    <a:lumMod val="40000"/>
                    <a:lumOff val="60000"/>
                  </a:schemeClr>
                </a:solidFill>
              </a:rPr>
              <a:t>. </a:t>
            </a:r>
          </a:p>
          <a:p>
            <a:pPr marL="285750" indent="-285750">
              <a:buFont typeface="Arial" panose="020B0604020202020204" pitchFamily="34" charset="0"/>
              <a:buChar char="•"/>
            </a:pPr>
            <a:endParaRPr lang="en-GB" sz="1600" dirty="0">
              <a:solidFill>
                <a:schemeClr val="accent1">
                  <a:lumMod val="40000"/>
                  <a:lumOff val="60000"/>
                </a:schemeClr>
              </a:solidFill>
            </a:endParaRPr>
          </a:p>
          <a:p>
            <a:pPr marL="285750" indent="-285750">
              <a:buFont typeface="Arial" panose="020B0604020202020204" pitchFamily="34" charset="0"/>
              <a:buChar char="•"/>
            </a:pPr>
            <a:r>
              <a:rPr lang="en-GB" sz="1600" dirty="0">
                <a:solidFill>
                  <a:schemeClr val="accent1">
                    <a:lumMod val="40000"/>
                    <a:lumOff val="60000"/>
                  </a:schemeClr>
                </a:solidFill>
              </a:rPr>
              <a:t>Eason, A. (IMAGE), (2017) Personal Development.</a:t>
            </a:r>
          </a:p>
          <a:p>
            <a:r>
              <a:rPr lang="en-GB" sz="1600" dirty="0"/>
              <a:t>Available at </a:t>
            </a:r>
            <a:r>
              <a:rPr lang="en-GB" sz="1600" dirty="0">
                <a:solidFill>
                  <a:schemeClr val="accent1">
                    <a:lumMod val="40000"/>
                    <a:lumOff val="60000"/>
                  </a:schemeClr>
                </a:solidFill>
              </a:rPr>
              <a:t>: </a:t>
            </a:r>
            <a:r>
              <a:rPr lang="en-GB" sz="1600" dirty="0">
                <a:solidFill>
                  <a:schemeClr val="accent1">
                    <a:lumMod val="40000"/>
                    <a:lumOff val="60000"/>
                  </a:schemeClr>
                </a:solidFill>
                <a:hlinkClick r:id="rId2"/>
              </a:rPr>
              <a:t>https://www.adam-eason.com/critical-thinking-importance-ways-improve/</a:t>
            </a:r>
            <a:r>
              <a:rPr lang="en-GB" sz="1600" dirty="0">
                <a:solidFill>
                  <a:schemeClr val="accent1">
                    <a:lumMod val="40000"/>
                    <a:lumOff val="60000"/>
                  </a:schemeClr>
                </a:solidFill>
              </a:rPr>
              <a:t>  </a:t>
            </a:r>
          </a:p>
          <a:p>
            <a:r>
              <a:rPr lang="en-GB" sz="1600" dirty="0"/>
              <a:t>(Accessed 9</a:t>
            </a:r>
            <a:r>
              <a:rPr lang="en-GB" sz="1600" baseline="30000" dirty="0"/>
              <a:t>th</a:t>
            </a:r>
            <a:r>
              <a:rPr lang="en-GB" sz="1600" dirty="0"/>
              <a:t> October 2023)</a:t>
            </a:r>
            <a:endParaRPr lang="en-GB" sz="1600" dirty="0">
              <a:solidFill>
                <a:schemeClr val="accent1">
                  <a:lumMod val="40000"/>
                  <a:lumOff val="60000"/>
                </a:schemeClr>
              </a:solidFill>
            </a:endParaRPr>
          </a:p>
          <a:p>
            <a:endParaRPr lang="en-GB" sz="1600" dirty="0"/>
          </a:p>
          <a:p>
            <a:pPr marL="285750" indent="-285750">
              <a:buFont typeface="Arial" panose="020B0604020202020204" pitchFamily="34" charset="0"/>
              <a:buChar char="•"/>
            </a:pPr>
            <a:r>
              <a:rPr lang="en-GB" sz="1600" dirty="0">
                <a:solidFill>
                  <a:schemeClr val="accent1">
                    <a:lumMod val="40000"/>
                    <a:lumOff val="60000"/>
                  </a:schemeClr>
                </a:solidFill>
              </a:rPr>
              <a:t>Indeed Editorial Team, (2022), How to develop critical thinking skills.</a:t>
            </a:r>
          </a:p>
          <a:p>
            <a:r>
              <a:rPr lang="en-GB" sz="1600" dirty="0"/>
              <a:t>Available at: </a:t>
            </a:r>
            <a:r>
              <a:rPr lang="en-GB" sz="1600" dirty="0">
                <a:hlinkClick r:id="rId3"/>
              </a:rPr>
              <a:t>https://www.indeed.com/career-advice/career-development/how-to-develop-critical-thinking-skills#:~:text=Tips%20for%20developing%20critical%20thinking%20skills%201%20Read,...%207%20Exercise%20your%20body%20and%20mind%20</a:t>
            </a:r>
            <a:r>
              <a:rPr lang="en-GB" sz="1600" dirty="0"/>
              <a:t>  (Accessed 9</a:t>
            </a:r>
            <a:r>
              <a:rPr lang="en-GB" sz="1600" baseline="30000" dirty="0"/>
              <a:t>th</a:t>
            </a:r>
            <a:r>
              <a:rPr lang="en-GB" sz="1600" dirty="0"/>
              <a:t> October 2023)</a:t>
            </a:r>
          </a:p>
          <a:p>
            <a:endParaRPr lang="en-GB" sz="1600" dirty="0"/>
          </a:p>
          <a:p>
            <a:pPr marL="285750" indent="-285750">
              <a:buFont typeface="Arial" panose="020B0604020202020204" pitchFamily="34" charset="0"/>
              <a:buChar char="•"/>
            </a:pPr>
            <a:r>
              <a:rPr lang="en-GB" dirty="0" err="1">
                <a:solidFill>
                  <a:schemeClr val="accent1">
                    <a:lumMod val="40000"/>
                    <a:lumOff val="60000"/>
                  </a:schemeClr>
                </a:solidFill>
              </a:rPr>
              <a:t>Literacypathway</a:t>
            </a:r>
            <a:r>
              <a:rPr lang="en-GB" dirty="0">
                <a:solidFill>
                  <a:schemeClr val="accent1">
                    <a:lumMod val="40000"/>
                    <a:lumOff val="60000"/>
                  </a:schemeClr>
                </a:solidFill>
              </a:rPr>
              <a:t> (IMAGE),(2020) Critical Thinking Skills.</a:t>
            </a:r>
          </a:p>
          <a:p>
            <a:r>
              <a:rPr lang="en-GB" dirty="0"/>
              <a:t>Available at: </a:t>
            </a:r>
            <a:r>
              <a:rPr lang="en-GB" dirty="0">
                <a:hlinkClick r:id="rId4"/>
              </a:rPr>
              <a:t>Critical Thinking Skills | Literacy Pathttps://literacypathway.com/critical-thinking-skills/hway</a:t>
            </a:r>
            <a:r>
              <a:rPr lang="en-GB" dirty="0"/>
              <a:t> </a:t>
            </a:r>
          </a:p>
          <a:p>
            <a:r>
              <a:rPr lang="en-GB" dirty="0"/>
              <a:t>(accessed: 9</a:t>
            </a:r>
            <a:r>
              <a:rPr lang="en-GB" baseline="30000" dirty="0"/>
              <a:t>th</a:t>
            </a:r>
            <a:r>
              <a:rPr lang="en-GB" dirty="0"/>
              <a:t> October 2023) </a:t>
            </a:r>
          </a:p>
          <a:p>
            <a:pPr marL="285750" indent="-285750">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42422046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c3ee7220-abdd-4338-9539-ca1e86e0329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6A5B647E4AC0A498B10A9510815BF99" ma:contentTypeVersion="5" ma:contentTypeDescription="Create a new document." ma:contentTypeScope="" ma:versionID="ba6a4c6c856fc42e85ac87d96372eec3">
  <xsd:schema xmlns:xsd="http://www.w3.org/2001/XMLSchema" xmlns:xs="http://www.w3.org/2001/XMLSchema" xmlns:p="http://schemas.microsoft.com/office/2006/metadata/properties" xmlns:ns3="c3ee7220-abdd-4338-9539-ca1e86e03291" targetNamespace="http://schemas.microsoft.com/office/2006/metadata/properties" ma:root="true" ma:fieldsID="6f738f92b06b306891a6d23ff1c0dc5f" ns3:_="">
    <xsd:import namespace="c3ee7220-abdd-4338-9539-ca1e86e03291"/>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3ee7220-abdd-4338-9539-ca1e86e032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2363C26-8B92-4A02-B5F1-62CFD0636798}">
  <ds:schemaRefs>
    <ds:schemaRef ds:uri="http://purl.org/dc/elements/1.1/"/>
    <ds:schemaRef ds:uri="http://purl.org/dc/terms/"/>
    <ds:schemaRef ds:uri="c3ee7220-abdd-4338-9539-ca1e86e03291"/>
    <ds:schemaRef ds:uri="http://www.w3.org/XML/1998/namespace"/>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2.xml><?xml version="1.0" encoding="utf-8"?>
<ds:datastoreItem xmlns:ds="http://schemas.openxmlformats.org/officeDocument/2006/customXml" ds:itemID="{B448E1EB-A0D1-49E6-A6DB-502CA74B1FDA}">
  <ds:schemaRefs>
    <ds:schemaRef ds:uri="http://schemas.microsoft.com/sharepoint/v3/contenttype/forms"/>
  </ds:schemaRefs>
</ds:datastoreItem>
</file>

<file path=customXml/itemProps3.xml><?xml version="1.0" encoding="utf-8"?>
<ds:datastoreItem xmlns:ds="http://schemas.openxmlformats.org/officeDocument/2006/customXml" ds:itemID="{75A26138-F9E9-49C0-8C48-071261AD8778}">
  <ds:schemaRefs>
    <ds:schemaRef ds:uri="http://schemas.microsoft.com/office/2006/metadata/contentType"/>
    <ds:schemaRef ds:uri="http://schemas.microsoft.com/office/2006/metadata/properties/metaAttributes"/>
    <ds:schemaRef ds:uri="http://www.w3.org/2000/xmlns/"/>
    <ds:schemaRef ds:uri="http://www.w3.org/2001/XMLSchema"/>
    <ds:schemaRef ds:uri="c3ee7220-abdd-4338-9539-ca1e86e03291"/>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Ion</Template>
  <TotalTime>15332</TotalTime>
  <Words>1248</Words>
  <Application>Microsoft Office PowerPoint</Application>
  <PresentationFormat>Widescreen</PresentationFormat>
  <Paragraphs>110</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Aptos Display</vt:lpstr>
      <vt:lpstr>Arial</vt:lpstr>
      <vt:lpstr>Century Gothic</vt:lpstr>
      <vt:lpstr>Times New Roman</vt:lpstr>
      <vt:lpstr>Wingdings 3</vt:lpstr>
      <vt:lpstr>Ion</vt:lpstr>
      <vt:lpstr>Lifelong Learning In The Digital Era</vt:lpstr>
      <vt:lpstr>Contents</vt:lpstr>
      <vt:lpstr>What is time management?</vt:lpstr>
      <vt:lpstr>Blog – Reference Page</vt:lpstr>
      <vt:lpstr>Critical Thinking</vt:lpstr>
      <vt:lpstr>Poster – Reference Page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Davies (2306911)</dc:creator>
  <cp:lastModifiedBy>Laura Davies</cp:lastModifiedBy>
  <cp:revision>1</cp:revision>
  <dcterms:created xsi:type="dcterms:W3CDTF">2023-09-27T18:23:22Z</dcterms:created>
  <dcterms:modified xsi:type="dcterms:W3CDTF">2023-10-10T11:40:53Z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0x010100E6A5B647E4AC0A498B10A9510815BF99</vt:lpwstr>
  </property>
</Properties>
</file>