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6.xml" ContentType="application/vnd.openxmlformats-officedocument.theme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theme/theme7.xml" ContentType="application/vnd.openxmlformats-officedocument.theme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theme/theme8.xml" ContentType="application/vnd.openxmlformats-officedocument.theme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theme/theme9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5" r:id="rId1"/>
    <p:sldMasterId id="2147483953" r:id="rId2"/>
    <p:sldMasterId id="2147483952" r:id="rId3"/>
    <p:sldMasterId id="2147483816" r:id="rId4"/>
    <p:sldMasterId id="2147483664" r:id="rId5"/>
    <p:sldMasterId id="2147483900" r:id="rId6"/>
    <p:sldMasterId id="2147483749" r:id="rId7"/>
    <p:sldMasterId id="2147483969" r:id="rId8"/>
    <p:sldMasterId id="2147483648" r:id="rId9"/>
  </p:sldMasterIdLst>
  <p:sldIdLst>
    <p:sldId id="257" r:id="rId10"/>
    <p:sldId id="258" r:id="rId11"/>
    <p:sldId id="259" r:id="rId12"/>
    <p:sldId id="263" r:id="rId13"/>
    <p:sldId id="269" r:id="rId14"/>
    <p:sldId id="273" r:id="rId15"/>
    <p:sldId id="274" r:id="rId16"/>
    <p:sldId id="275" r:id="rId17"/>
    <p:sldId id="262" r:id="rId18"/>
    <p:sldId id="265" r:id="rId19"/>
    <p:sldId id="266" r:id="rId20"/>
    <p:sldId id="267" r:id="rId21"/>
    <p:sldId id="268" r:id="rId22"/>
    <p:sldId id="264" r:id="rId23"/>
    <p:sldId id="261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431DB4-75F8-600D-7F32-0B061333EACE}" v="227" dt="2023-10-11T14:46:32.8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E431DB4-75F8-600D-7F32-0B061333EACE}"/>
    <pc:docChg chg="addSld delSld modSld sldOrd addMainMaster modMainMaster">
      <pc:chgData name="Mari Powell" userId="S::mari.powell@uwtsd.ac.uk::a1b98dd7-29dc-4131-8e37-1423e6a9ecca" providerId="AD" clId="Web-{6E431DB4-75F8-600D-7F32-0B061333EACE}" dt="2023-10-11T14:46:32.880" v="169"/>
      <pc:docMkLst>
        <pc:docMk/>
      </pc:docMkLst>
      <pc:sldChg chg="del">
        <pc:chgData name="Mari Powell" userId="S::mari.powell@uwtsd.ac.uk::a1b98dd7-29dc-4131-8e37-1423e6a9ecca" providerId="AD" clId="Web-{6E431DB4-75F8-600D-7F32-0B061333EACE}" dt="2023-10-11T13:51:53.658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6E431DB4-75F8-600D-7F32-0B061333EACE}" dt="2023-10-11T13:51:50.111" v="0"/>
        <pc:sldMkLst>
          <pc:docMk/>
          <pc:sldMk cId="4041130127" sldId="257"/>
        </pc:sldMkLst>
      </pc:sldChg>
      <pc:sldChg chg="delSp modSp add">
        <pc:chgData name="Mari Powell" userId="S::mari.powell@uwtsd.ac.uk::a1b98dd7-29dc-4131-8e37-1423e6a9ecca" providerId="AD" clId="Web-{6E431DB4-75F8-600D-7F32-0B061333EACE}" dt="2023-10-11T13:53:33.146" v="14" actId="1076"/>
        <pc:sldMkLst>
          <pc:docMk/>
          <pc:sldMk cId="1563855493" sldId="258"/>
        </pc:sldMkLst>
        <pc:spChg chg="del">
          <ac:chgData name="Mari Powell" userId="S::mari.powell@uwtsd.ac.uk::a1b98dd7-29dc-4131-8e37-1423e6a9ecca" providerId="AD" clId="Web-{6E431DB4-75F8-600D-7F32-0B061333EACE}" dt="2023-10-11T13:53:28.458" v="12"/>
          <ac:spMkLst>
            <pc:docMk/>
            <pc:sldMk cId="1563855493" sldId="258"/>
            <ac:spMk id="4" creationId="{56202623-A16A-3C0B-28BE-49F8625868E5}"/>
          </ac:spMkLst>
        </pc:spChg>
        <pc:spChg chg="mod">
          <ac:chgData name="Mari Powell" userId="S::mari.powell@uwtsd.ac.uk::a1b98dd7-29dc-4131-8e37-1423e6a9ecca" providerId="AD" clId="Web-{6E431DB4-75F8-600D-7F32-0B061333EACE}" dt="2023-10-11T13:53:33.146" v="14" actId="1076"/>
          <ac:spMkLst>
            <pc:docMk/>
            <pc:sldMk cId="1563855493" sldId="258"/>
            <ac:spMk id="14" creationId="{E97A95B0-7711-BF8D-255F-4ED0379880D7}"/>
          </ac:spMkLst>
        </pc:spChg>
        <pc:picChg chg="mod">
          <ac:chgData name="Mari Powell" userId="S::mari.powell@uwtsd.ac.uk::a1b98dd7-29dc-4131-8e37-1423e6a9ecca" providerId="AD" clId="Web-{6E431DB4-75F8-600D-7F32-0B061333EACE}" dt="2023-10-11T13:53:30.927" v="13" actId="1076"/>
          <ac:picMkLst>
            <pc:docMk/>
            <pc:sldMk cId="1563855493" sldId="258"/>
            <ac:picMk id="3" creationId="{E3985F08-7A9E-78F0-A361-E943FB5B8DC3}"/>
          </ac:picMkLst>
        </pc:picChg>
      </pc:sldChg>
      <pc:sldChg chg="addSp delSp modSp add mod setBg">
        <pc:chgData name="Mari Powell" userId="S::mari.powell@uwtsd.ac.uk::a1b98dd7-29dc-4131-8e37-1423e6a9ecca" providerId="AD" clId="Web-{6E431DB4-75F8-600D-7F32-0B061333EACE}" dt="2023-10-11T14:26:08.220" v="127"/>
        <pc:sldMkLst>
          <pc:docMk/>
          <pc:sldMk cId="3949759579" sldId="259"/>
        </pc:sldMkLst>
        <pc:spChg chg="mod ord">
          <ac:chgData name="Mari Powell" userId="S::mari.powell@uwtsd.ac.uk::a1b98dd7-29dc-4131-8e37-1423e6a9ecca" providerId="AD" clId="Web-{6E431DB4-75F8-600D-7F32-0B061333EACE}" dt="2023-10-11T14:25:48.813" v="125"/>
          <ac:spMkLst>
            <pc:docMk/>
            <pc:sldMk cId="3949759579" sldId="259"/>
            <ac:spMk id="3" creationId="{5937BB17-5B48-3DBB-17BA-C9089CD2ED15}"/>
          </ac:spMkLst>
        </pc:spChg>
        <pc:spChg chg="add del">
          <ac:chgData name="Mari Powell" userId="S::mari.powell@uwtsd.ac.uk::a1b98dd7-29dc-4131-8e37-1423e6a9ecca" providerId="AD" clId="Web-{6E431DB4-75F8-600D-7F32-0B061333EACE}" dt="2023-10-11T14:25:48.813" v="125"/>
          <ac:spMkLst>
            <pc:docMk/>
            <pc:sldMk cId="3949759579" sldId="259"/>
            <ac:spMk id="10" creationId="{A8CCCB6D-5162-4AAE-A5E3-3AC55410DBCE}"/>
          </ac:spMkLst>
        </pc:spChg>
        <pc:spChg chg="add del">
          <ac:chgData name="Mari Powell" userId="S::mari.powell@uwtsd.ac.uk::a1b98dd7-29dc-4131-8e37-1423e6a9ecca" providerId="AD" clId="Web-{6E431DB4-75F8-600D-7F32-0B061333EACE}" dt="2023-10-11T14:25:48.813" v="125"/>
          <ac:spMkLst>
            <pc:docMk/>
            <pc:sldMk cId="3949759579" sldId="259"/>
            <ac:spMk id="12" creationId="{0BCD8C04-CC7B-40EF-82EB-E9821F79BB86}"/>
          </ac:spMkLst>
        </pc:spChg>
        <pc:picChg chg="mod ord">
          <ac:chgData name="Mari Powell" userId="S::mari.powell@uwtsd.ac.uk::a1b98dd7-29dc-4131-8e37-1423e6a9ecca" providerId="AD" clId="Web-{6E431DB4-75F8-600D-7F32-0B061333EACE}" dt="2023-10-11T14:25:48.813" v="125"/>
          <ac:picMkLst>
            <pc:docMk/>
            <pc:sldMk cId="3949759579" sldId="259"/>
            <ac:picMk id="2" creationId="{38D641C2-388B-9DF9-9612-B8901E4D133A}"/>
          </ac:picMkLst>
        </pc:picChg>
        <pc:picChg chg="add del mod">
          <ac:chgData name="Mari Powell" userId="S::mari.powell@uwtsd.ac.uk::a1b98dd7-29dc-4131-8e37-1423e6a9ecca" providerId="AD" clId="Web-{6E431DB4-75F8-600D-7F32-0B061333EACE}" dt="2023-10-11T14:26:08.220" v="127"/>
          <ac:picMkLst>
            <pc:docMk/>
            <pc:sldMk cId="3949759579" sldId="259"/>
            <ac:picMk id="5" creationId="{13780424-B6FE-0BD7-E20B-E3DADDEC5B8B}"/>
          </ac:picMkLst>
        </pc:picChg>
      </pc:sldChg>
      <pc:sldChg chg="addSp delSp modSp add del">
        <pc:chgData name="Mari Powell" userId="S::mari.powell@uwtsd.ac.uk::a1b98dd7-29dc-4131-8e37-1423e6a9ecca" providerId="AD" clId="Web-{6E431DB4-75F8-600D-7F32-0B061333EACE}" dt="2023-10-11T14:11:12.889" v="94"/>
        <pc:sldMkLst>
          <pc:docMk/>
          <pc:sldMk cId="399031511" sldId="260"/>
        </pc:sldMkLst>
        <pc:spChg chg="add del mod">
          <ac:chgData name="Mari Powell" userId="S::mari.powell@uwtsd.ac.uk::a1b98dd7-29dc-4131-8e37-1423e6a9ecca" providerId="AD" clId="Web-{6E431DB4-75F8-600D-7F32-0B061333EACE}" dt="2023-10-11T14:10:48.701" v="86"/>
          <ac:spMkLst>
            <pc:docMk/>
            <pc:sldMk cId="399031511" sldId="260"/>
            <ac:spMk id="2" creationId="{9062A047-3689-D612-66F1-DD7439E30A02}"/>
          </ac:spMkLst>
        </pc:spChg>
        <pc:spChg chg="mod">
          <ac:chgData name="Mari Powell" userId="S::mari.powell@uwtsd.ac.uk::a1b98dd7-29dc-4131-8e37-1423e6a9ecca" providerId="AD" clId="Web-{6E431DB4-75F8-600D-7F32-0B061333EACE}" dt="2023-10-11T13:56:36.371" v="34" actId="20577"/>
          <ac:spMkLst>
            <pc:docMk/>
            <pc:sldMk cId="399031511" sldId="260"/>
            <ac:spMk id="4" creationId="{EAE74938-AEE4-F94F-9BC3-5EEA1E300A2E}"/>
          </ac:spMkLst>
        </pc:spChg>
        <pc:spChg chg="del">
          <ac:chgData name="Mari Powell" userId="S::mari.powell@uwtsd.ac.uk::a1b98dd7-29dc-4131-8e37-1423e6a9ecca" providerId="AD" clId="Web-{6E431DB4-75F8-600D-7F32-0B061333EACE}" dt="2023-10-11T13:56:20.183" v="30"/>
          <ac:spMkLst>
            <pc:docMk/>
            <pc:sldMk cId="399031511" sldId="260"/>
            <ac:spMk id="9" creationId="{9F6B8A58-4F52-C64D-900C-93FAF04D6DD9}"/>
          </ac:spMkLst>
        </pc:spChg>
      </pc:sldChg>
      <pc:sldChg chg="add">
        <pc:chgData name="Mari Powell" userId="S::mari.powell@uwtsd.ac.uk::a1b98dd7-29dc-4131-8e37-1423e6a9ecca" providerId="AD" clId="Web-{6E431DB4-75F8-600D-7F32-0B061333EACE}" dt="2023-10-11T13:59:32.628" v="42"/>
        <pc:sldMkLst>
          <pc:docMk/>
          <pc:sldMk cId="812375689" sldId="261"/>
        </pc:sldMkLst>
      </pc:sldChg>
      <pc:sldChg chg="addSp delSp modSp add replId">
        <pc:chgData name="Mari Powell" userId="S::mari.powell@uwtsd.ac.uk::a1b98dd7-29dc-4131-8e37-1423e6a9ecca" providerId="AD" clId="Web-{6E431DB4-75F8-600D-7F32-0B061333EACE}" dt="2023-10-11T14:04:20.342" v="84"/>
        <pc:sldMkLst>
          <pc:docMk/>
          <pc:sldMk cId="861274774" sldId="262"/>
        </pc:sldMkLst>
        <pc:spChg chg="del">
          <ac:chgData name="Mari Powell" userId="S::mari.powell@uwtsd.ac.uk::a1b98dd7-29dc-4131-8e37-1423e6a9ecca" providerId="AD" clId="Web-{6E431DB4-75F8-600D-7F32-0B061333EACE}" dt="2023-10-11T14:00:47.943" v="46"/>
          <ac:spMkLst>
            <pc:docMk/>
            <pc:sldMk cId="861274774" sldId="262"/>
            <ac:spMk id="2" creationId="{9062A047-3689-D612-66F1-DD7439E30A02}"/>
          </ac:spMkLst>
        </pc:spChg>
        <pc:spChg chg="mod">
          <ac:chgData name="Mari Powell" userId="S::mari.powell@uwtsd.ac.uk::a1b98dd7-29dc-4131-8e37-1423e6a9ecca" providerId="AD" clId="Web-{6E431DB4-75F8-600D-7F32-0B061333EACE}" dt="2023-10-11T14:04:10.779" v="80" actId="20577"/>
          <ac:spMkLst>
            <pc:docMk/>
            <pc:sldMk cId="861274774" sldId="262"/>
            <ac:spMk id="4" creationId="{EAE74938-AEE4-F94F-9BC3-5EEA1E300A2E}"/>
          </ac:spMkLst>
        </pc:spChg>
        <pc:picChg chg="add mod">
          <ac:chgData name="Mari Powell" userId="S::mari.powell@uwtsd.ac.uk::a1b98dd7-29dc-4131-8e37-1423e6a9ecca" providerId="AD" clId="Web-{6E431DB4-75F8-600D-7F32-0B061333EACE}" dt="2023-10-11T14:03:53.747" v="74" actId="1076"/>
          <ac:picMkLst>
            <pc:docMk/>
            <pc:sldMk cId="861274774" sldId="262"/>
            <ac:picMk id="3" creationId="{2485B23A-ADD1-BDD1-2690-A22302FDF3E6}"/>
          </ac:picMkLst>
        </pc:picChg>
        <pc:picChg chg="add mod">
          <ac:chgData name="Mari Powell" userId="S::mari.powell@uwtsd.ac.uk::a1b98dd7-29dc-4131-8e37-1423e6a9ecca" providerId="AD" clId="Web-{6E431DB4-75F8-600D-7F32-0B061333EACE}" dt="2023-10-11T14:04:20.342" v="84"/>
          <ac:picMkLst>
            <pc:docMk/>
            <pc:sldMk cId="861274774" sldId="262"/>
            <ac:picMk id="5" creationId="{666B461C-259E-0A36-E16F-1F262D404A69}"/>
          </ac:picMkLst>
        </pc:picChg>
        <pc:picChg chg="del">
          <ac:chgData name="Mari Powell" userId="S::mari.powell@uwtsd.ac.uk::a1b98dd7-29dc-4131-8e37-1423e6a9ecca" providerId="AD" clId="Web-{6E431DB4-75F8-600D-7F32-0B061333EACE}" dt="2023-10-11T14:00:46.396" v="45"/>
          <ac:picMkLst>
            <pc:docMk/>
            <pc:sldMk cId="861274774" sldId="262"/>
            <ac:picMk id="6" creationId="{89D5CB2E-F5C8-074E-B347-732CE8AA05F9}"/>
          </ac:picMkLst>
        </pc:picChg>
        <pc:picChg chg="del">
          <ac:chgData name="Mari Powell" userId="S::mari.powell@uwtsd.ac.uk::a1b98dd7-29dc-4131-8e37-1423e6a9ecca" providerId="AD" clId="Web-{6E431DB4-75F8-600D-7F32-0B061333EACE}" dt="2023-10-11T14:00:44.912" v="44"/>
          <ac:picMkLst>
            <pc:docMk/>
            <pc:sldMk cId="861274774" sldId="262"/>
            <ac:picMk id="8" creationId="{46EAC21E-F828-FC43-9E9B-4141E052AFEA}"/>
          </ac:picMkLst>
        </pc:picChg>
      </pc:sldChg>
      <pc:sldChg chg="addSp delSp modSp add">
        <pc:chgData name="Mari Powell" userId="S::mari.powell@uwtsd.ac.uk::a1b98dd7-29dc-4131-8e37-1423e6a9ecca" providerId="AD" clId="Web-{6E431DB4-75F8-600D-7F32-0B061333EACE}" dt="2023-10-11T14:26:18.204" v="130"/>
        <pc:sldMkLst>
          <pc:docMk/>
          <pc:sldMk cId="716421889" sldId="263"/>
        </pc:sldMkLst>
        <pc:spChg chg="add mod">
          <ac:chgData name="Mari Powell" userId="S::mari.powell@uwtsd.ac.uk::a1b98dd7-29dc-4131-8e37-1423e6a9ecca" providerId="AD" clId="Web-{6E431DB4-75F8-600D-7F32-0B061333EACE}" dt="2023-10-11T14:11:10.170" v="93" actId="1076"/>
          <ac:spMkLst>
            <pc:docMk/>
            <pc:sldMk cId="716421889" sldId="263"/>
            <ac:spMk id="2" creationId="{998E22BF-8C2D-46CA-7FF4-F8B5135F8067}"/>
          </ac:spMkLst>
        </pc:spChg>
        <pc:spChg chg="mod">
          <ac:chgData name="Mari Powell" userId="S::mari.powell@uwtsd.ac.uk::a1b98dd7-29dc-4131-8e37-1423e6a9ecca" providerId="AD" clId="Web-{6E431DB4-75F8-600D-7F32-0B061333EACE}" dt="2023-10-11T14:11:03.217" v="90" actId="1076"/>
          <ac:spMkLst>
            <pc:docMk/>
            <pc:sldMk cId="716421889" sldId="263"/>
            <ac:spMk id="5" creationId="{9EC94526-3D11-AA9A-A5E5-E81B5A0FDEFB}"/>
          </ac:spMkLst>
        </pc:spChg>
        <pc:picChg chg="mod">
          <ac:chgData name="Mari Powell" userId="S::mari.powell@uwtsd.ac.uk::a1b98dd7-29dc-4131-8e37-1423e6a9ecca" providerId="AD" clId="Web-{6E431DB4-75F8-600D-7F32-0B061333EACE}" dt="2023-10-11T14:11:04.873" v="91" actId="1076"/>
          <ac:picMkLst>
            <pc:docMk/>
            <pc:sldMk cId="716421889" sldId="263"/>
            <ac:picMk id="4" creationId="{D76E457D-02D6-95BA-1F96-BB3BAC096655}"/>
          </ac:picMkLst>
        </pc:picChg>
        <pc:picChg chg="mod">
          <ac:chgData name="Mari Powell" userId="S::mari.powell@uwtsd.ac.uk::a1b98dd7-29dc-4131-8e37-1423e6a9ecca" providerId="AD" clId="Web-{6E431DB4-75F8-600D-7F32-0B061333EACE}" dt="2023-10-11T14:11:06.608" v="92" actId="1076"/>
          <ac:picMkLst>
            <pc:docMk/>
            <pc:sldMk cId="716421889" sldId="263"/>
            <ac:picMk id="6" creationId="{2FFF521D-F9FA-9617-94AC-6DEC234B001D}"/>
          </ac:picMkLst>
        </pc:picChg>
        <pc:picChg chg="add del mod">
          <ac:chgData name="Mari Powell" userId="S::mari.powell@uwtsd.ac.uk::a1b98dd7-29dc-4131-8e37-1423e6a9ecca" providerId="AD" clId="Web-{6E431DB4-75F8-600D-7F32-0B061333EACE}" dt="2023-10-11T14:26:18.204" v="130"/>
          <ac:picMkLst>
            <pc:docMk/>
            <pc:sldMk cId="716421889" sldId="263"/>
            <ac:picMk id="7" creationId="{B77A65E5-7F08-EDF0-CAB6-684DDCA1C9E7}"/>
          </ac:picMkLst>
        </pc:picChg>
      </pc:sldChg>
      <pc:sldChg chg="add ord">
        <pc:chgData name="Mari Powell" userId="S::mari.powell@uwtsd.ac.uk::a1b98dd7-29dc-4131-8e37-1423e6a9ecca" providerId="AD" clId="Web-{6E431DB4-75F8-600D-7F32-0B061333EACE}" dt="2023-10-11T14:45:49.645" v="164"/>
        <pc:sldMkLst>
          <pc:docMk/>
          <pc:sldMk cId="1644784044" sldId="264"/>
        </pc:sldMkLst>
      </pc:sldChg>
      <pc:sldChg chg="modSp add">
        <pc:chgData name="Mari Powell" userId="S::mari.powell@uwtsd.ac.uk::a1b98dd7-29dc-4131-8e37-1423e6a9ecca" providerId="AD" clId="Web-{6E431DB4-75F8-600D-7F32-0B061333EACE}" dt="2023-10-11T14:17:12.856" v="118" actId="20577"/>
        <pc:sldMkLst>
          <pc:docMk/>
          <pc:sldMk cId="3567826938" sldId="265"/>
        </pc:sldMkLst>
        <pc:spChg chg="mod">
          <ac:chgData name="Mari Powell" userId="S::mari.powell@uwtsd.ac.uk::a1b98dd7-29dc-4131-8e37-1423e6a9ecca" providerId="AD" clId="Web-{6E431DB4-75F8-600D-7F32-0B061333EACE}" dt="2023-10-11T14:17:12.856" v="118" actId="20577"/>
          <ac:spMkLst>
            <pc:docMk/>
            <pc:sldMk cId="3567826938" sldId="265"/>
            <ac:spMk id="4" creationId="{8505C0BA-DB5A-AEE7-CC6C-F96010CB86E8}"/>
          </ac:spMkLst>
        </pc:spChg>
      </pc:sldChg>
      <pc:sldChg chg="add">
        <pc:chgData name="Mari Powell" userId="S::mari.powell@uwtsd.ac.uk::a1b98dd7-29dc-4131-8e37-1423e6a9ecca" providerId="AD" clId="Web-{6E431DB4-75F8-600D-7F32-0B061333EACE}" dt="2023-10-11T14:17:42.560" v="119"/>
        <pc:sldMkLst>
          <pc:docMk/>
          <pc:sldMk cId="2507634404" sldId="266"/>
        </pc:sldMkLst>
      </pc:sldChg>
      <pc:sldChg chg="add">
        <pc:chgData name="Mari Powell" userId="S::mari.powell@uwtsd.ac.uk::a1b98dd7-29dc-4131-8e37-1423e6a9ecca" providerId="AD" clId="Web-{6E431DB4-75F8-600D-7F32-0B061333EACE}" dt="2023-10-11T14:17:53.029" v="120"/>
        <pc:sldMkLst>
          <pc:docMk/>
          <pc:sldMk cId="3182299186" sldId="267"/>
        </pc:sldMkLst>
      </pc:sldChg>
      <pc:sldChg chg="add">
        <pc:chgData name="Mari Powell" userId="S::mari.powell@uwtsd.ac.uk::a1b98dd7-29dc-4131-8e37-1423e6a9ecca" providerId="AD" clId="Web-{6E431DB4-75F8-600D-7F32-0B061333EACE}" dt="2023-10-11T14:17:58.779" v="121"/>
        <pc:sldMkLst>
          <pc:docMk/>
          <pc:sldMk cId="764762042" sldId="268"/>
        </pc:sldMkLst>
      </pc:sldChg>
      <pc:sldChg chg="delSp add ord">
        <pc:chgData name="Mari Powell" userId="S::mari.powell@uwtsd.ac.uk::a1b98dd7-29dc-4131-8e37-1423e6a9ecca" providerId="AD" clId="Web-{6E431DB4-75F8-600D-7F32-0B061333EACE}" dt="2023-10-11T14:46:10.177" v="166"/>
        <pc:sldMkLst>
          <pc:docMk/>
          <pc:sldMk cId="2114111947" sldId="269"/>
        </pc:sldMkLst>
        <pc:picChg chg="del">
          <ac:chgData name="Mari Powell" userId="S::mari.powell@uwtsd.ac.uk::a1b98dd7-29dc-4131-8e37-1423e6a9ecca" providerId="AD" clId="Web-{6E431DB4-75F8-600D-7F32-0B061333EACE}" dt="2023-10-11T14:26:24.752" v="131"/>
          <ac:picMkLst>
            <pc:docMk/>
            <pc:sldMk cId="2114111947" sldId="269"/>
            <ac:picMk id="5" creationId="{CC4608AC-70D3-4F70-8DDE-58909F21D941}"/>
          </ac:picMkLst>
        </pc:picChg>
      </pc:sldChg>
      <pc:sldChg chg="delSp add del">
        <pc:chgData name="Mari Powell" userId="S::mari.powell@uwtsd.ac.uk::a1b98dd7-29dc-4131-8e37-1423e6a9ecca" providerId="AD" clId="Web-{6E431DB4-75F8-600D-7F32-0B061333EACE}" dt="2023-10-11T14:42:49.610" v="140"/>
        <pc:sldMkLst>
          <pc:docMk/>
          <pc:sldMk cId="1995702809" sldId="270"/>
        </pc:sldMkLst>
        <pc:picChg chg="del">
          <ac:chgData name="Mari Powell" userId="S::mari.powell@uwtsd.ac.uk::a1b98dd7-29dc-4131-8e37-1423e6a9ecca" providerId="AD" clId="Web-{6E431DB4-75F8-600D-7F32-0B061333EACE}" dt="2023-10-11T14:42:41.547" v="138"/>
          <ac:picMkLst>
            <pc:docMk/>
            <pc:sldMk cId="1995702809" sldId="270"/>
            <ac:picMk id="3" creationId="{8C4EF175-B261-8A4A-A941-36B4B80F58D0}"/>
          </ac:picMkLst>
        </pc:picChg>
      </pc:sldChg>
      <pc:sldChg chg="addSp delSp modSp add del replId">
        <pc:chgData name="Mari Powell" userId="S::mari.powell@uwtsd.ac.uk::a1b98dd7-29dc-4131-8e37-1423e6a9ecca" providerId="AD" clId="Web-{6E431DB4-75F8-600D-7F32-0B061333EACE}" dt="2023-10-11T14:44:00.142" v="151"/>
        <pc:sldMkLst>
          <pc:docMk/>
          <pc:sldMk cId="2420691796" sldId="271"/>
        </pc:sldMkLst>
        <pc:spChg chg="del mod">
          <ac:chgData name="Mari Powell" userId="S::mari.powell@uwtsd.ac.uk::a1b98dd7-29dc-4131-8e37-1423e6a9ecca" providerId="AD" clId="Web-{6E431DB4-75F8-600D-7F32-0B061333EACE}" dt="2023-10-11T14:42:36.844" v="137"/>
          <ac:spMkLst>
            <pc:docMk/>
            <pc:sldMk cId="2420691796" sldId="271"/>
            <ac:spMk id="4" creationId="{EAE74938-AEE4-F94F-9BC3-5EEA1E300A2E}"/>
          </ac:spMkLst>
        </pc:spChg>
        <pc:picChg chg="add mod">
          <ac:chgData name="Mari Powell" userId="S::mari.powell@uwtsd.ac.uk::a1b98dd7-29dc-4131-8e37-1423e6a9ecca" providerId="AD" clId="Web-{6E431DB4-75F8-600D-7F32-0B061333EACE}" dt="2023-10-11T14:43:08.532" v="146" actId="1076"/>
          <ac:picMkLst>
            <pc:docMk/>
            <pc:sldMk cId="2420691796" sldId="271"/>
            <ac:picMk id="2" creationId="{46A23262-3BDC-F2D3-1822-B405195E4F25}"/>
          </ac:picMkLst>
        </pc:picChg>
        <pc:picChg chg="del">
          <ac:chgData name="Mari Powell" userId="S::mari.powell@uwtsd.ac.uk::a1b98dd7-29dc-4131-8e37-1423e6a9ecca" providerId="AD" clId="Web-{6E431DB4-75F8-600D-7F32-0B061333EACE}" dt="2023-10-11T14:42:34.140" v="134"/>
          <ac:picMkLst>
            <pc:docMk/>
            <pc:sldMk cId="2420691796" sldId="271"/>
            <ac:picMk id="3" creationId="{2485B23A-ADD1-BDD1-2690-A22302FDF3E6}"/>
          </ac:picMkLst>
        </pc:picChg>
        <pc:picChg chg="del">
          <ac:chgData name="Mari Powell" userId="S::mari.powell@uwtsd.ac.uk::a1b98dd7-29dc-4131-8e37-1423e6a9ecca" providerId="AD" clId="Web-{6E431DB4-75F8-600D-7F32-0B061333EACE}" dt="2023-10-11T14:42:34.750" v="135"/>
          <ac:picMkLst>
            <pc:docMk/>
            <pc:sldMk cId="2420691796" sldId="271"/>
            <ac:picMk id="5" creationId="{666B461C-259E-0A36-E16F-1F262D404A69}"/>
          </ac:picMkLst>
        </pc:picChg>
      </pc:sldChg>
      <pc:sldChg chg="delSp add del replId">
        <pc:chgData name="Mari Powell" userId="S::mari.powell@uwtsd.ac.uk::a1b98dd7-29dc-4131-8e37-1423e6a9ecca" providerId="AD" clId="Web-{6E431DB4-75F8-600D-7F32-0B061333EACE}" dt="2023-10-11T14:44:02.642" v="152"/>
        <pc:sldMkLst>
          <pc:docMk/>
          <pc:sldMk cId="1937130361" sldId="272"/>
        </pc:sldMkLst>
        <pc:picChg chg="del">
          <ac:chgData name="Mari Powell" userId="S::mari.powell@uwtsd.ac.uk::a1b98dd7-29dc-4131-8e37-1423e6a9ecca" providerId="AD" clId="Web-{6E431DB4-75F8-600D-7F32-0B061333EACE}" dt="2023-10-11T14:43:17.220" v="148"/>
          <ac:picMkLst>
            <pc:docMk/>
            <pc:sldMk cId="1937130361" sldId="272"/>
            <ac:picMk id="2" creationId="{46A23262-3BDC-F2D3-1822-B405195E4F25}"/>
          </ac:picMkLst>
        </pc:picChg>
      </pc:sldChg>
      <pc:sldChg chg="add ord">
        <pc:chgData name="Mari Powell" userId="S::mari.powell@uwtsd.ac.uk::a1b98dd7-29dc-4131-8e37-1423e6a9ecca" providerId="AD" clId="Web-{6E431DB4-75F8-600D-7F32-0B061333EACE}" dt="2023-10-11T14:46:17.943" v="167"/>
        <pc:sldMkLst>
          <pc:docMk/>
          <pc:sldMk cId="1670014106" sldId="273"/>
        </pc:sldMkLst>
      </pc:sldChg>
      <pc:sldChg chg="delSp modSp add ord">
        <pc:chgData name="Mari Powell" userId="S::mari.powell@uwtsd.ac.uk::a1b98dd7-29dc-4131-8e37-1423e6a9ecca" providerId="AD" clId="Web-{6E431DB4-75F8-600D-7F32-0B061333EACE}" dt="2023-10-11T14:46:25.615" v="168"/>
        <pc:sldMkLst>
          <pc:docMk/>
          <pc:sldMk cId="1885026981" sldId="274"/>
        </pc:sldMkLst>
        <pc:spChg chg="del">
          <ac:chgData name="Mari Powell" userId="S::mari.powell@uwtsd.ac.uk::a1b98dd7-29dc-4131-8e37-1423e6a9ecca" providerId="AD" clId="Web-{6E431DB4-75F8-600D-7F32-0B061333EACE}" dt="2023-10-11T14:44:23.940" v="154"/>
          <ac:spMkLst>
            <pc:docMk/>
            <pc:sldMk cId="1885026981" sldId="274"/>
            <ac:spMk id="10" creationId="{D6436F6E-6B87-864B-7093-EC6B2063F7FF}"/>
          </ac:spMkLst>
        </pc:spChg>
        <pc:picChg chg="mod">
          <ac:chgData name="Mari Powell" userId="S::mari.powell@uwtsd.ac.uk::a1b98dd7-29dc-4131-8e37-1423e6a9ecca" providerId="AD" clId="Web-{6E431DB4-75F8-600D-7F32-0B061333EACE}" dt="2023-10-11T14:44:44.018" v="159" actId="1076"/>
          <ac:picMkLst>
            <pc:docMk/>
            <pc:sldMk cId="1885026981" sldId="274"/>
            <ac:picMk id="3" creationId="{82BDBDE6-B7CF-33E1-3E3A-0B57BB93BBAD}"/>
          </ac:picMkLst>
        </pc:picChg>
        <pc:picChg chg="mod">
          <ac:chgData name="Mari Powell" userId="S::mari.powell@uwtsd.ac.uk::a1b98dd7-29dc-4131-8e37-1423e6a9ecca" providerId="AD" clId="Web-{6E431DB4-75F8-600D-7F32-0B061333EACE}" dt="2023-10-11T14:44:41.159" v="158" actId="1076"/>
          <ac:picMkLst>
            <pc:docMk/>
            <pc:sldMk cId="1885026981" sldId="274"/>
            <ac:picMk id="9" creationId="{C95A6D53-50A7-D8F8-164F-4831F1AA51ED}"/>
          </ac:picMkLst>
        </pc:picChg>
      </pc:sldChg>
      <pc:sldChg chg="modSp add ord">
        <pc:chgData name="Mari Powell" userId="S::mari.powell@uwtsd.ac.uk::a1b98dd7-29dc-4131-8e37-1423e6a9ecca" providerId="AD" clId="Web-{6E431DB4-75F8-600D-7F32-0B061333EACE}" dt="2023-10-11T14:46:32.880" v="169"/>
        <pc:sldMkLst>
          <pc:docMk/>
          <pc:sldMk cId="3626974724" sldId="275"/>
        </pc:sldMkLst>
        <pc:spChg chg="mod">
          <ac:chgData name="Mari Powell" userId="S::mari.powell@uwtsd.ac.uk::a1b98dd7-29dc-4131-8e37-1423e6a9ecca" providerId="AD" clId="Web-{6E431DB4-75F8-600D-7F32-0B061333EACE}" dt="2023-10-11T14:44:50.956" v="163" actId="20577"/>
          <ac:spMkLst>
            <pc:docMk/>
            <pc:sldMk cId="3626974724" sldId="275"/>
            <ac:spMk id="10" creationId="{D6436F6E-6B87-864B-7093-EC6B2063F7FF}"/>
          </ac:spMkLst>
        </pc:spChg>
      </pc:sldChg>
      <pc:sldMasterChg chg="add addSldLayout">
        <pc:chgData name="Mari Powell" userId="S::mari.powell@uwtsd.ac.uk::a1b98dd7-29dc-4131-8e37-1423e6a9ecca" providerId="AD" clId="Web-{6E431DB4-75F8-600D-7F32-0B061333EACE}" dt="2023-10-11T14:42:10.812" v="132"/>
        <pc:sldMasterMkLst>
          <pc:docMk/>
          <pc:sldMasterMk cId="2368554406" sldId="2147483648"/>
        </pc:sldMasterMkLst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1526361441" sldId="214748364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1709341493" sldId="214748365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3389252619" sldId="214748365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2516054484" sldId="214748365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223600710" sldId="214748365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4010865442" sldId="214748365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2995373038" sldId="214748365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1506207448" sldId="214748365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2364871238" sldId="214748365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3263284804" sldId="214748365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3299445271" sldId="214748365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68554406" sldId="2147483648"/>
            <pc:sldLayoutMk cId="1713228406" sldId="2147483660"/>
          </pc:sldLayoutMkLst>
        </pc:sldLayoutChg>
      </pc:sldMasterChg>
      <pc:sldMasterChg chg="add addSldLayout modSldLayout">
        <pc:chgData name="Mari Powell" userId="S::mari.powell@uwtsd.ac.uk::a1b98dd7-29dc-4131-8e37-1423e6a9ecca" providerId="AD" clId="Web-{6E431DB4-75F8-600D-7F32-0B061333EACE}" dt="2023-10-11T14:17:42.560" v="119"/>
        <pc:sldMasterMkLst>
          <pc:docMk/>
          <pc:sldMasterMk cId="3380097178" sldId="2147483664"/>
        </pc:sldMasterMkLst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816939048" sldId="214748366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4011034508" sldId="214748366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3100326391" sldId="214748366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349023629" sldId="214748366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075266710" sldId="214748366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3703782030" sldId="214748367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277813558" sldId="214748367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1604025997" sldId="214748367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439007637" sldId="214748367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002041824" sldId="214748367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304949575" sldId="214748367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3380097178" sldId="2147483664"/>
            <pc:sldLayoutMk cId="2424575089" sldId="2147483676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3380097178" sldId="2147483664"/>
            <pc:sldLayoutMk cId="1188414653" sldId="2147483968"/>
          </pc:sldLayoutMkLst>
        </pc:sldLayoutChg>
      </pc:sldMasterChg>
      <pc:sldMasterChg chg="add addSldLayout">
        <pc:chgData name="Mari Powell" userId="S::mari.powell@uwtsd.ac.uk::a1b98dd7-29dc-4131-8e37-1423e6a9ecca" providerId="AD" clId="Web-{6E431DB4-75F8-600D-7F32-0B061333EACE}" dt="2023-10-11T14:13:39.504" v="96"/>
        <pc:sldMasterMkLst>
          <pc:docMk/>
          <pc:sldMasterMk cId="2479599508" sldId="2147483749"/>
        </pc:sldMasterMkLst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327112722" sldId="214748375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487356214" sldId="214748375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861155020" sldId="214748375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168307860" sldId="214748375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78107815" sldId="214748375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3558063784" sldId="214748375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786291417" sldId="214748375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1135356169" sldId="214748375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52045136" sldId="214748375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937938855" sldId="214748375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2520928090" sldId="214748376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3225249156" sldId="214748376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3:39.504" v="96"/>
          <pc:sldLayoutMkLst>
            <pc:docMk/>
            <pc:sldMasterMk cId="2479599508" sldId="2147483749"/>
            <pc:sldLayoutMk cId="3041311752" sldId="2147483951"/>
          </pc:sldLayoutMkLst>
        </pc:sldLayoutChg>
      </pc:sldMasterChg>
      <pc:sldMasterChg chg="add addSldLayout">
        <pc:chgData name="Mari Powell" userId="S::mari.powell@uwtsd.ac.uk::a1b98dd7-29dc-4131-8e37-1423e6a9ecca" providerId="AD" clId="Web-{6E431DB4-75F8-600D-7F32-0B061333EACE}" dt="2023-10-11T13:56:17.089" v="29"/>
        <pc:sldMasterMkLst>
          <pc:docMk/>
          <pc:sldMasterMk cId="2052654608" sldId="2147483816"/>
        </pc:sldMasterMkLst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346938335" sldId="214748381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3230057848" sldId="214748381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1130214170" sldId="214748381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2931595311" sldId="214748382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2354718209" sldId="214748382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3465553257" sldId="214748382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2606325779" sldId="214748382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979054194" sldId="214748382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1521319876" sldId="214748382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4251809987" sldId="214748382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1521195670" sldId="214748382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2574011897" sldId="214748382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6:17.089" v="29"/>
          <pc:sldLayoutMkLst>
            <pc:docMk/>
            <pc:sldMasterMk cId="2052654608" sldId="2147483816"/>
            <pc:sldLayoutMk cId="1856498019" sldId="2147483829"/>
          </pc:sldLayoutMkLst>
        </pc:sldLayoutChg>
      </pc:sldMasterChg>
      <pc:sldMasterChg chg="add addSldLayout">
        <pc:chgData name="Mari Powell" userId="S::mari.powell@uwtsd.ac.uk::a1b98dd7-29dc-4131-8e37-1423e6a9ecca" providerId="AD" clId="Web-{6E431DB4-75F8-600D-7F32-0B061333EACE}" dt="2023-10-11T14:12:50.486" v="95"/>
        <pc:sldMasterMkLst>
          <pc:docMk/>
          <pc:sldMasterMk cId="4127684013" sldId="2147483900"/>
        </pc:sldMasterMkLst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560038758" sldId="214748390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4092666372" sldId="214748390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4018600266" sldId="214748390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342171055" sldId="214748390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27072506" sldId="214748390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2818999978" sldId="214748390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2470908849" sldId="214748390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251141852" sldId="214748390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562633176" sldId="214748390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3930421343" sldId="214748391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4127684013" sldId="2147483900"/>
            <pc:sldLayoutMk cId="4023126955" sldId="2147483911"/>
          </pc:sldLayoutMkLst>
        </pc:sldLayoutChg>
      </pc:sldMasterChg>
      <pc:sldMasterChg chg="add replId addSldLayout">
        <pc:chgData name="Mari Powell" userId="S::mari.powell@uwtsd.ac.uk::a1b98dd7-29dc-4131-8e37-1423e6a9ecca" providerId="AD" clId="Web-{6E431DB4-75F8-600D-7F32-0B061333EACE}" dt="2023-10-11T14:13:39.504" v="96"/>
        <pc:sldMasterMkLst>
          <pc:docMk/>
          <pc:sldMasterMk cId="3101509124" sldId="2147483952"/>
        </pc:sldMasterMkLst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2198172456" sldId="2147483773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3311451031" sldId="2147483774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3:52:27.768" v="2"/>
          <pc:sldLayoutMkLst>
            <pc:docMk/>
            <pc:sldMasterMk cId="3101509124" sldId="2147483952"/>
            <pc:sldLayoutMk cId="4111712587" sldId="2147483896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6E431DB4-75F8-600D-7F32-0B061333EACE}" dt="2023-10-11T14:17:42.560" v="119"/>
        <pc:sldMasterMkLst>
          <pc:docMk/>
          <pc:sldMasterMk cId="0" sldId="2147483953"/>
        </pc:sldMasterMkLst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4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5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6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7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8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59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60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61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62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63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0" sldId="2147483953"/>
            <pc:sldLayoutMk cId="0" sldId="2147483964"/>
          </pc:sldLayoutMkLst>
        </pc:sldLayoutChg>
      </pc:sldMasterChg>
      <pc:sldMasterChg chg="replId modSldLayout">
        <pc:chgData name="Mari Powell" userId="S::mari.powell@uwtsd.ac.uk::a1b98dd7-29dc-4131-8e37-1423e6a9ecca" providerId="AD" clId="Web-{6E431DB4-75F8-600D-7F32-0B061333EACE}" dt="2023-10-11T14:17:42.560" v="119"/>
        <pc:sldMasterMkLst>
          <pc:docMk/>
          <pc:sldMasterMk cId="2460954070" sldId="2147483965"/>
        </pc:sldMasterMkLst>
        <pc:sldLayoutChg chg="replI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2460954070" sldId="2147483965"/>
            <pc:sldLayoutMk cId="1203092039" sldId="2147483897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2460954070" sldId="2147483965"/>
            <pc:sldLayoutMk cId="3733172339" sldId="2147483898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3:59:32.628" v="42"/>
          <pc:sldLayoutMkLst>
            <pc:docMk/>
            <pc:sldMasterMk cId="2460954070" sldId="2147483965"/>
            <pc:sldLayoutMk cId="3210312558" sldId="2147483899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3146388984" sldId="2147483912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3171841454" sldId="2147483913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1718958274" sldId="2147483914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2202905451" sldId="2147483915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3479445657" sldId="2147483916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2:50.486" v="95"/>
          <pc:sldLayoutMkLst>
            <pc:docMk/>
            <pc:sldMasterMk cId="2460954070" sldId="2147483965"/>
            <pc:sldLayoutMk cId="2591524520" sldId="2147483917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2460954070" sldId="2147483965"/>
            <pc:sldLayoutMk cId="2385387890" sldId="2147483966"/>
          </pc:sldLayoutMkLst>
        </pc:sldLayoutChg>
        <pc:sldLayoutChg chg="replI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2460954070" sldId="2147483965"/>
            <pc:sldLayoutMk cId="949138452" sldId="2147483967"/>
          </pc:sldLayoutMkLst>
        </pc:sldLayoutChg>
      </pc:sldMasterChg>
      <pc:sldMasterChg chg="add replId addSldLayout modSldLayout">
        <pc:chgData name="Mari Powell" userId="S::mari.powell@uwtsd.ac.uk::a1b98dd7-29dc-4131-8e37-1423e6a9ecca" providerId="AD" clId="Web-{6E431DB4-75F8-600D-7F32-0B061333EACE}" dt="2023-10-11T14:42:10.812" v="132"/>
        <pc:sldMasterMkLst>
          <pc:docMk/>
          <pc:sldMasterMk cId="2304269572" sldId="2147483969"/>
        </pc:sldMasterMkLst>
        <pc:sldLayoutChg chg="ad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2304269572" sldId="2147483969"/>
            <pc:sldLayoutMk cId="4196209877" sldId="2147483661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2304269572" sldId="2147483969"/>
            <pc:sldLayoutMk cId="2227679155" sldId="2147483662"/>
          </pc:sldLayoutMkLst>
        </pc:sldLayoutChg>
        <pc:sldLayoutChg chg="add">
          <pc:chgData name="Mari Powell" userId="S::mari.powell@uwtsd.ac.uk::a1b98dd7-29dc-4131-8e37-1423e6a9ecca" providerId="AD" clId="Web-{6E431DB4-75F8-600D-7F32-0B061333EACE}" dt="2023-10-11T14:17:42.560" v="119"/>
          <pc:sldLayoutMkLst>
            <pc:docMk/>
            <pc:sldMasterMk cId="2304269572" sldId="2147483969"/>
            <pc:sldLayoutMk cId="3783763356" sldId="2147483663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2937265162" sldId="2147483970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3086078813" sldId="2147483971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3712467849" sldId="2147483972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2465318722" sldId="2147483973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4176792123" sldId="2147483974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728648993" sldId="2147483975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4005661385" sldId="2147483976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1062457476" sldId="2147483977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2021737790" sldId="2147483978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2002777000" sldId="2147483979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4052476093" sldId="2147483980"/>
          </pc:sldLayoutMkLst>
        </pc:sldLayoutChg>
        <pc:sldLayoutChg chg="add replId">
          <pc:chgData name="Mari Powell" userId="S::mari.powell@uwtsd.ac.uk::a1b98dd7-29dc-4131-8e37-1423e6a9ecca" providerId="AD" clId="Web-{6E431DB4-75F8-600D-7F32-0B061333EACE}" dt="2023-10-11T14:42:10.812" v="132"/>
          <pc:sldLayoutMkLst>
            <pc:docMk/>
            <pc:sldMasterMk cId="2304269572" sldId="2147483969"/>
            <pc:sldLayoutMk cId="955713541" sldId="214748398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542" y="2937934"/>
            <a:ext cx="5181600" cy="908050"/>
          </a:xfrm>
        </p:spPr>
        <p:txBody>
          <a:bodyPr anchor="t"/>
          <a:lstStyle>
            <a:lvl1pPr algn="l">
              <a:defRPr sz="2667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1542" y="1937809"/>
            <a:ext cx="5181600" cy="1000125"/>
          </a:xfrm>
        </p:spPr>
        <p:txBody>
          <a:bodyPr anchor="b"/>
          <a:lstStyle>
            <a:lvl1pPr marL="0" indent="0">
              <a:buNone/>
              <a:defRPr sz="1333">
                <a:solidFill>
                  <a:schemeClr val="tx1">
                    <a:tint val="75000"/>
                  </a:schemeClr>
                </a:solidFill>
              </a:defRPr>
            </a:lvl1pPr>
            <a:lvl2pPr marL="3048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09630" indent="0">
              <a:buNone/>
              <a:defRPr sz="1067">
                <a:solidFill>
                  <a:schemeClr val="tx1">
                    <a:tint val="75000"/>
                  </a:schemeClr>
                </a:solidFill>
              </a:defRPr>
            </a:lvl3pPr>
            <a:lvl4pPr marL="91444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4pPr>
            <a:lvl5pPr marL="121926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5pPr>
            <a:lvl6pPr marL="1524076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6pPr>
            <a:lvl7pPr marL="1828891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7pPr>
            <a:lvl8pPr marL="2133707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8pPr>
            <a:lvl9pPr marL="2438522" indent="0">
              <a:buNone/>
              <a:defRPr sz="9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82033"/>
            <a:ext cx="2005542" cy="774700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83367" y="182034"/>
            <a:ext cx="3407833" cy="3902075"/>
          </a:xfrm>
        </p:spPr>
        <p:txBody>
          <a:bodyPr/>
          <a:lstStyle>
            <a:lvl1pPr>
              <a:defRPr sz="2133"/>
            </a:lvl1pPr>
            <a:lvl2pPr>
              <a:defRPr sz="1867"/>
            </a:lvl2pPr>
            <a:lvl3pPr>
              <a:defRPr sz="1600"/>
            </a:lvl3pPr>
            <a:lvl4pPr>
              <a:defRPr sz="1333"/>
            </a:lvl4pPr>
            <a:lvl5pPr>
              <a:defRPr sz="1333"/>
            </a:lvl5pPr>
            <a:lvl6pPr>
              <a:defRPr sz="1333"/>
            </a:lvl6pPr>
            <a:lvl7pPr>
              <a:defRPr sz="1333"/>
            </a:lvl7pPr>
            <a:lvl8pPr>
              <a:defRPr sz="1333"/>
            </a:lvl8pPr>
            <a:lvl9pPr>
              <a:defRPr sz="13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800" y="956734"/>
            <a:ext cx="2005542" cy="31273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4859" y="3200400"/>
            <a:ext cx="3657600" cy="377825"/>
          </a:xfrm>
        </p:spPr>
        <p:txBody>
          <a:bodyPr anchor="b"/>
          <a:lstStyle>
            <a:lvl1pPr algn="l">
              <a:defRPr sz="1333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94859" y="408517"/>
            <a:ext cx="3657600" cy="2743200"/>
          </a:xfrm>
        </p:spPr>
        <p:txBody>
          <a:bodyPr/>
          <a:lstStyle>
            <a:lvl1pPr marL="0" indent="0">
              <a:buNone/>
              <a:defRPr sz="2133"/>
            </a:lvl1pPr>
            <a:lvl2pPr marL="304815" indent="0">
              <a:buNone/>
              <a:defRPr sz="1867"/>
            </a:lvl2pPr>
            <a:lvl3pPr marL="609630" indent="0">
              <a:buNone/>
              <a:defRPr sz="1600"/>
            </a:lvl3pPr>
            <a:lvl4pPr marL="914446" indent="0">
              <a:buNone/>
              <a:defRPr sz="1333"/>
            </a:lvl4pPr>
            <a:lvl5pPr marL="1219261" indent="0">
              <a:buNone/>
              <a:defRPr sz="1333"/>
            </a:lvl5pPr>
            <a:lvl6pPr marL="1524076" indent="0">
              <a:buNone/>
              <a:defRPr sz="1333"/>
            </a:lvl6pPr>
            <a:lvl7pPr marL="1828891" indent="0">
              <a:buNone/>
              <a:defRPr sz="1333"/>
            </a:lvl7pPr>
            <a:lvl8pPr marL="2133707" indent="0">
              <a:buNone/>
              <a:defRPr sz="1333"/>
            </a:lvl8pPr>
            <a:lvl9pPr marL="2438522" indent="0">
              <a:buNone/>
              <a:defRPr sz="1333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94859" y="3578225"/>
            <a:ext cx="3657600" cy="536575"/>
          </a:xfrm>
        </p:spPr>
        <p:txBody>
          <a:bodyPr/>
          <a:lstStyle>
            <a:lvl1pPr marL="0" indent="0">
              <a:buNone/>
              <a:defRPr sz="933"/>
            </a:lvl1pPr>
            <a:lvl2pPr marL="304815" indent="0">
              <a:buNone/>
              <a:defRPr sz="800"/>
            </a:lvl2pPr>
            <a:lvl3pPr marL="609630" indent="0">
              <a:buNone/>
              <a:defRPr sz="667"/>
            </a:lvl3pPr>
            <a:lvl4pPr marL="914446" indent="0">
              <a:buNone/>
              <a:defRPr sz="600"/>
            </a:lvl4pPr>
            <a:lvl5pPr marL="1219261" indent="0">
              <a:buNone/>
              <a:defRPr sz="600"/>
            </a:lvl5pPr>
            <a:lvl6pPr marL="1524076" indent="0">
              <a:buNone/>
              <a:defRPr sz="600"/>
            </a:lvl6pPr>
            <a:lvl7pPr marL="1828891" indent="0">
              <a:buNone/>
              <a:defRPr sz="600"/>
            </a:lvl7pPr>
            <a:lvl8pPr marL="2133707" indent="0">
              <a:buNone/>
              <a:defRPr sz="600"/>
            </a:lvl8pPr>
            <a:lvl9pPr marL="2438522" indent="0">
              <a:buNone/>
              <a:defRPr sz="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419600" y="183092"/>
            <a:ext cx="1371600" cy="39010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183092"/>
            <a:ext cx="4013200" cy="39010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491C-A66E-F245-8BAA-7A49407C41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6AC6C8-A94D-4C44-B275-D030039D23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0B5A9-9638-4844-8AAF-41D2E7421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23637-61C8-584F-B050-A25E34164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DB1B9-C477-204A-B528-442611B59F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3904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9515E-5DFF-424D-94A4-D5190819F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18EBB-7AFC-7542-BA17-2EE162538E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EFD5E9-CC1E-7D43-B714-3B133C753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799D4A-D859-4E47-BCA9-290EDF527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600A40-904E-1B44-8D19-A978E461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0345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D7F25-B61A-4D47-8515-E9C71A269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857AA7-9527-A742-B08E-175C3418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9A7A8D-73E4-DD4C-BB51-73A21255B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D0409-B91F-EF4C-96D8-FF009129D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6988A-75FE-9D45-9AF2-965EC0C72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3263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28D8F-B697-FA42-AE47-A43FB33329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1BA54-2445-0641-B9AF-152AC803A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7B0F6-FC65-3749-828D-C83A98175C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72FFF-1819-4C44-9F72-4A33FC88F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4A720F-8914-C546-BE4E-6E26996B1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D2EE4D-BBA7-404A-9CB5-83565C03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02362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3F58E-A11D-B741-B0E5-9B6B60235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77888B-865C-244E-B1C0-F18415E288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52040B-7E07-3749-B19C-5A5ABD7748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365093-1EDB-ED49-B060-845977DEBE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1DDE93-652E-7C45-B89D-941C4CC042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4B90D-7524-2042-BF47-0236FB47D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B5BD4B2-051F-9D49-8F78-18EA36C192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B16DE5-9746-5E46-ACD6-8D5E5606B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266710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BD27D-1066-F449-AD86-B3AAF60C2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F95E49-5C74-BD44-BC37-F0D5894A3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514934-6888-7F49-9143-F1CE5EEC1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B717C9-11E5-B244-82A4-E9A86A371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78203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62D232-7050-614A-9D70-9DDF54C60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D571D6-1240-B144-9CBC-632E5A7DD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A92286-3F96-2245-817E-D74E8322B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78135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59F71-ED8C-6043-8E1C-A04C5207C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1F98B-F51B-B54D-AD29-87EA886C6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9CB15B-1787-1F42-BDE2-BA504A172D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FEE05-DA5E-8C4C-B0D2-C998DD7B5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6403E-4B92-A84F-AE1C-18ABE77BD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74F24-4A19-C943-ABAD-A15CBA471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02599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0B640-BB55-B046-A837-D4053DE9B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447717-512A-B347-A492-E7C7BACF9F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8AABB-86D9-2E4E-896F-104F5EEED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22D019-4E94-4642-AEC0-241A737BF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39404C-BB7C-FA4A-81A2-DBF661D1D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B41BD9-3F34-A543-8E34-2D74148EF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0076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BA83B-D677-3D46-B647-D3559F52A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2142-7170-0044-9A9B-BA96C0326A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7AAE8-B484-BC4F-956A-E350959A5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66B26-F9BB-D442-870D-0C2838B97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E84345-948F-4045-8C5D-2D5D8035B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04182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34E23-2A2E-E842-97CB-8F7633A178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5A4E1-D8E9-3640-87C3-3118CA32F8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15005-7A3B-974F-8716-B2BD94064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46D69-5D24-634D-875D-4F76F2EFB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B1A992-E0EA-9B41-BF1F-A4F8D57A0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94957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7508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41465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3C846-1922-3248-B44A-672D38E243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0B861E-C782-7E47-BEE5-F2DD8292A4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CE22E-3D2B-5E42-8DE3-5D3B876545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607FC4-2D22-8049-9A4C-29E819758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40166-1305-F541-B629-073D127C3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03875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ACDA2-4A09-7A48-8BD1-EFF57CB24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E2CC8-199F-134E-9615-840BE8AD79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3264C-A7BC-6F46-8FA3-E81BD0E8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FD25E-577E-A040-9CBA-C6910FD27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9B2BE-8F23-384F-87BE-A1493851B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66637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F5F99-7686-C547-9E5D-C92E1C5AF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E70E5-B47C-E74D-B532-7AF6C2502F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3140E0-9142-DD4C-9803-0C508C2D3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BCBDA1-4F71-9044-961D-2CE549400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2623F-0467-C84A-9F7B-935F5C8A2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60026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AA402-D54E-C74E-98EF-31704237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ED00E2-C9F9-D94A-AA5E-CAFE6D0D0B0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5D9E38-0062-BD47-8E50-F8F315DE02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4AD7D-D9E8-8643-B78B-F6311C4A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6E7877-153A-2A4F-ABE3-26E93B87D5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5228CF-06A4-9C46-A9C7-FE595FD2F5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7105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A7993-664A-EB48-8CD3-7D5F773E5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401619-470B-1D47-A3E1-FE339F37F3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FA8D-A883-B84D-82F1-F9ACC5FDA0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D45EAB-9968-6441-AD47-63BC8A5676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209DFD-664C-F848-80AC-DCACD8B544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1EB9D-577C-4B4E-AA1A-1CC70B7F9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4C6A0A-6EC7-7E4E-9545-F102224B4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FEAD9AF-6A66-A84A-A6BC-633EEFFD5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2506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D16B8-CCEC-9648-B0BB-272ABA2F7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0C1F43-BCF7-704F-9EE8-4E1E0B3CD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BA0473-F76D-6A45-AA6D-C0483D1EF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09581-08F0-CB4C-8800-1841C496D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99997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06C618-E581-8640-9983-C3440B91C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A5C04B-9F81-3C41-A085-38DBDD84E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F25B1F-3DB5-464C-AFD2-1C08CF22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90884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0460F-5F99-8744-B684-A7E925C33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6868F8-657D-0F4B-A0E6-A37790C46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6CD010-AB3F-7E43-A494-473E1FDE39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E01221-EC96-764E-9EEF-A8316819A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F6635-A318-FF4F-9A54-BDB36E909A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C0C7C2-C44B-5047-8AB6-F17E56F5E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4185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D8E74-27CA-7546-85F9-6B44ED1C0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9B9B4-2E06-1447-88F8-C89301658A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6BFFCB-C7D6-9445-8168-0CCEB1F62B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F7AF34-7DA7-FB4F-BE56-D3518D48D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66473-E2C8-A443-84B4-7A522DFD4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1E44FB-F50E-1C40-993B-C9F68187E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633176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0D1E0-28E4-4641-921E-037BC2EED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8516DE-AE74-9B4C-ADE2-ECFAFFA09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912AE-55A1-7842-BF23-A7D5D5CCE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1636C-3FFF-ED40-87A2-FC5892A8A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22840-2C6B-A845-AF67-14DD0B9B1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421343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126764-6F5D-3E49-8001-0B49D322C1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BD8EA4-7FD6-9943-8436-9199871449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428063-EE1E-AB4C-AD13-9D36D3944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65D69-99FE-B249-BF05-1CAB017A5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F09E5-D31A-4C4B-A456-FE4913047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695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9F590-AE2A-CD44-B37E-7CC8AB0545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871F97-9EDD-E54A-A721-3E148EDB9C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AB96F-BBE8-9E49-95D2-7C26A9D25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F208CF-1873-9F42-B54D-F52A79048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3E390-A459-6344-8B39-3EB44984B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11272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EBA62-1DBC-8D4F-B0C6-2F8CA76C9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39B3A-BBBB-BB40-A9FF-135AA9F89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6983CE-CE0D-9F44-8A0E-C0F4695733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BA2084-4429-AE42-A6A1-08EFC4053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BD427-0B40-3E40-81EA-06702655E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5621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2076B-A46F-F44D-BDC0-484724012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EE18E4-8A6B-2F48-B4F9-F565901CAD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CAD9A4-873B-8E4D-8BB9-BB6439B518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73D50D-21D3-D046-9664-2B406D00C9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FFD51-ACF0-F641-97D1-88870103F5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155020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85C82-5035-2540-9D33-6263E02CB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4646B-8FDD-A44C-A125-C3342D0768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B963E4-CC44-274C-899E-769DCDD09E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FBD6B-39CE-624D-8F4D-97E4C7E2A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0640C-A190-1A4F-92CF-C18D79844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FADDCD-4C98-6748-A313-E6CDC55E6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30786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88A8-6DA3-8B4B-802B-D29BAAEE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65DB29-CC65-F344-9F2C-7F70CD8232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93A77E-3972-2B47-9449-8B1AC4A41B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B3DD20-0D9B-D74D-BE68-7EF202EF1B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0E6DA-56F2-3B40-B5E8-F8B1CA7981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6136B5-82AC-9A45-8A4A-1592E0D47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FA9389-70E8-6448-A1A5-FB13A276F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702BA5-52C4-D743-B7F8-F39DA8825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81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58A48-D154-5A44-ADAF-DA3886F98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FD06CA-28A3-6D45-9E86-0083E0E289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7576AA-7E74-9E4B-BE96-AFDB4E792F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C7F917-840A-9D41-82B3-002C40100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063784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230996-B814-654F-9786-3E01F0A684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B09F40-B625-9F42-A2C5-FB3DE4CD9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31F604-BB5B-D646-B7A6-3503840F1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6291417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79457-5160-6C4B-B686-B13421BBF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118A4-0882-8F41-A31A-2313B7CDB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85C931-011F-4247-8C2C-C038E96687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220ED-25BC-1343-AEF5-D8BF18544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AE4802-94B5-E24A-BC16-C783D99B5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725D8-F97B-544B-9CF1-4B6E2037D4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356169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BD9B5-B8BE-C948-9807-2DF2DB1B6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AFB02-5C9E-5B40-85AA-941610D911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6B95C8-DEDD-F34E-9DA5-FAF609203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9836DE-5DD4-CA4C-814B-3B6CE71B50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514BF4-6347-574D-BF5A-D1C289C3E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9397E-EBDA-D84D-91AB-DEF971D8DC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45136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9C488-8EA8-CC45-93A8-38F5B2FFF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EAEC-03FB-ED45-9279-36B415EDD67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398AF-0B19-2047-801B-B384EFDA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E0B5C3-DE82-F947-A7BD-955D7C3B9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85D42-C0C0-1647-8647-BCBF1672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3885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98D655-991A-C54E-8F85-B8CCC15206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3696FE-0C2C-FF4A-9262-43760F2E069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E6D0D-A72E-F04F-BB5B-8D995A28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B28FE0-3331-3D46-B19F-7845AE12B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56F0F-9706-5340-B169-AA1496E563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928090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22524915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1311752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AB55-4ADA-9F44-BCD5-C4F273A34E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177A8-D622-974B-9790-85F0AFF440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923CB2-8F0C-404A-BBC6-D0CB54CAB8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E028F-6F29-6A4D-9C9F-FF24932D9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7FDFEC-EA4F-744A-BAB9-B7F00248CC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265162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91CC5-7974-A341-8AC9-1712F94D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FD65D-2088-8544-AC78-FE02DA921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F1172-F382-2A4B-8DF7-CBCC3B17D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F464E-8E11-5D4A-BBA4-881E5BFF7C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29468-3812-544F-9A5C-B43F01013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07881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A7EC1-4F8B-A749-9996-480BEDB60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AB79C7-669E-774F-B5DC-1239B1418F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64F0E8-8F60-A041-A085-CFD650894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5C99C6-0D52-3547-8258-FF929657A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A23A8-994F-9646-ACBD-F51FAF5F1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46784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6B2EB-5B9E-CF46-AA88-CA383EA4A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A1A1E-C4DE-0449-BD0F-C85ECC1B32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38950-F027-8149-872A-8D437C1AEF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C202CA-5094-8C4D-8A3F-8B10C5700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827EFF-87A6-6D45-9C45-FA305BC6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BB068A-B273-A744-85FF-BF5500397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18722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04BF1-FBDF-B84A-809C-5B793490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16912F-6F57-6F42-AD31-155A0FA78E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5D3744-0694-374E-998A-3BBC45602C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8BEF20-4D32-794F-8116-983556271B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9A1AD-32BB-F549-A662-0E98F39FBD1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3C080D3-FFD1-124F-BDA7-FB11CCFB1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03BC93-DB89-2B41-9BF7-75C2EAB46F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A48A13-DC5A-0D4D-8C8E-11A94D2A4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679212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7A515-5433-904A-9DA4-75D1C63816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CBE213-A2F6-BA4E-B61F-11C70C44B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F87085-8C16-4C45-B67F-10965410C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F1B72B-8767-774F-9542-1879435DF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648993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E46A40-0291-6A42-A878-4B32FB1CC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CC7755-824A-374F-BF90-38E61502F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704E8C-2273-A048-AA70-EB404D6E4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66138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D05E9-4491-DB48-91EC-517F058C4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72C13-7F05-0740-B9F4-2C0993794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1D643-5E30-5447-81B9-9AAB3B2A26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205D6F-12D6-F748-9CE8-4EE1E0352A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160D15-ED95-3D47-82E8-687B24C703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20C8BE-E410-E547-BFCE-24F23E2650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457476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BA27B-E6C2-8D42-B981-B421999D8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C5AAEE-941F-0748-9DE0-1365EDD908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8C567F-E2E3-2A42-87DB-F4B38B1BBC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F1B11-501B-BE4E-9116-25D6937F7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1D437-A3A2-E04E-A03A-903BA2C6A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0B8491-82E4-E649-BCB8-29DA2386D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73779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E667B-975B-3943-B9C3-115F0E023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F25C25-C48F-9A48-A68F-6D388ECFDA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075B6-E98D-684C-8038-CEC3A3B2E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9EABB-107E-B343-861D-571F34DE5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F02426-3CA6-7D4D-BD6A-1580E1BA4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777000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52FA83-B7A7-C646-907B-CD36288CE2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7E815F-0A68-D949-9AAD-D1F12D994D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417D6-42E2-DE40-86E5-2D62762C9F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F3B310-35D5-7147-ACD4-06B33AEDE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2242DE-1DB5-924F-A227-2A3F16354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47609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713541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6209877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227679155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763356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ECC91-98CE-1E4D-8063-16E961313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964A7C-FC8C-0A42-9CBD-C456C606B2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977C-FF57-2A4E-A9EB-07224A76C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D9A01-0A26-3548-A3A1-8C45DBFA6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CF08DC-3B1F-B34F-A5DB-0F09D96509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361441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733C-EFA8-2F40-9B13-001189D0E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6C545-67C4-9C4B-B7D6-B26A162718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9B781C-D0A0-574F-9914-164FD09D6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E681E-56BE-174C-8ED6-B14649853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4944E1-E7B5-AF46-BA36-1C691B96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9341493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8A7B7-CED0-B240-BAEA-E5C592948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134A6B-FBC5-244F-A2AF-8F9278E8C2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EBB1EA-8B63-0747-99F1-24674F280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8F3F35-652F-C747-94FA-5C74638980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18961-C043-A94C-8BB0-71A7F539D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252619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F408-19BC-3246-8A4D-182DFDA99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D6C26-2C5B-E14F-9565-2BA1516E09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5B5940-27D7-CE41-99CE-CBF509F0CE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42B92-733B-8047-B632-42A227A88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FE72D-D599-8E47-A4CB-2C413CE3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D53130-CAF4-F044-A36C-8169F240E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054484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B9370-71D9-9948-998C-A6BC956B5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27B682-8BDF-5E4A-82B9-5E111E0991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0F1BB6-A429-154C-99AB-9A226315F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BC8FB3-3B52-8B45-9A21-1264FCDF57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14F933-2FD7-2E4C-9AFE-E21DEAE8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56A1FA-CD5D-6843-A101-F0F372B661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1A0177-DF20-C542-9436-58F768737D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BC2B19-FAAF-6D4B-97BD-954F54CB3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00710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6950C-25EF-2448-99FD-E6A5B38DC5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B037AB-8B94-904E-9867-7442980098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00F3DD-E6EB-D740-A710-28AB71F5B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495728-1C7C-2A47-8751-FD00A5B26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65442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5D16D7-F138-A746-B8E8-ED90E928F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DB9BC7-3541-9C40-B57D-347170892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C88AC78-6519-4E4C-A77C-DC5729A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373038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8C4CD-7BD3-3F40-8FC1-C1BDAF160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E2930-1FF6-DD4B-9ECA-F8DC89404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59C0A3-CC0A-5C44-9D39-CE603667CE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2F6793-25FE-1446-813C-8EC14B6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6632D-6E73-3A4A-9431-A97AAE1B7F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57A5AF-9123-D14F-B976-479949F48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07448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55A6-B44F-9247-B107-60F71C9C2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23DDC-F091-164D-BB12-19F295D3EA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E4F9B-805A-754D-806B-487D5375C6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8D230C-B7D5-D64C-A726-26DCB491E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CA75-156B-4C42-80DB-0EC5E6AF95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B7584-B31E-F343-91A1-2AA56DEBA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871238"/>
      </p:ext>
    </p:extLst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8210D-30E7-A444-A1B3-E6DAC50E1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56C01-B332-6348-967E-6C8726E9FC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B31CBD-D69C-964F-9172-7D78ECB92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A1091C-EFBB-0248-A8D7-4F15BF8D77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2832D-8455-7645-86E0-7FE41CFBF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284804"/>
      </p:ext>
    </p:extLst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90A8CD-80F9-8541-99BC-79DDA3418E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B0755-0B85-5240-B844-3776D0E34E1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46B421-073B-B34B-BD5A-EEA553052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6E0B6-9E7E-2449-B53E-A5649A8360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264DB-D56A-F94F-8017-90A5692085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9445271"/>
      </p:ext>
    </p:extLst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28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slideLayout" Target="../slideLayouts/slideLayout36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slideLayout" Target="../slideLayouts/slideLayout49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1.xml"/><Relationship Id="rId13" Type="http://schemas.openxmlformats.org/officeDocument/2006/relationships/slideLayout" Target="../slideLayouts/slideLayout86.xml"/><Relationship Id="rId3" Type="http://schemas.openxmlformats.org/officeDocument/2006/relationships/slideLayout" Target="../slideLayouts/slideLayout76.xml"/><Relationship Id="rId7" Type="http://schemas.openxmlformats.org/officeDocument/2006/relationships/slideLayout" Target="../slideLayouts/slideLayout80.xml"/><Relationship Id="rId12" Type="http://schemas.openxmlformats.org/officeDocument/2006/relationships/slideLayout" Target="../slideLayouts/slideLayout85.xml"/><Relationship Id="rId2" Type="http://schemas.openxmlformats.org/officeDocument/2006/relationships/slideLayout" Target="../slideLayouts/slideLayout75.xml"/><Relationship Id="rId1" Type="http://schemas.openxmlformats.org/officeDocument/2006/relationships/slideLayout" Target="../slideLayouts/slideLayout74.xml"/><Relationship Id="rId6" Type="http://schemas.openxmlformats.org/officeDocument/2006/relationships/slideLayout" Target="../slideLayouts/slideLayout79.xml"/><Relationship Id="rId11" Type="http://schemas.openxmlformats.org/officeDocument/2006/relationships/slideLayout" Target="../slideLayouts/slideLayout84.xml"/><Relationship Id="rId5" Type="http://schemas.openxmlformats.org/officeDocument/2006/relationships/slideLayout" Target="../slideLayouts/slideLayout78.xml"/><Relationship Id="rId10" Type="http://schemas.openxmlformats.org/officeDocument/2006/relationships/slideLayout" Target="../slideLayouts/slideLayout83.xml"/><Relationship Id="rId4" Type="http://schemas.openxmlformats.org/officeDocument/2006/relationships/slideLayout" Target="../slideLayouts/slideLayout77.xml"/><Relationship Id="rId9" Type="http://schemas.openxmlformats.org/officeDocument/2006/relationships/slideLayout" Target="../slideLayouts/slideLayout82.xml"/><Relationship Id="rId14" Type="http://schemas.openxmlformats.org/officeDocument/2006/relationships/theme" Target="../theme/theme7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4.xml"/><Relationship Id="rId13" Type="http://schemas.openxmlformats.org/officeDocument/2006/relationships/slideLayout" Target="../slideLayouts/slideLayout99.xml"/><Relationship Id="rId3" Type="http://schemas.openxmlformats.org/officeDocument/2006/relationships/slideLayout" Target="../slideLayouts/slideLayout89.xml"/><Relationship Id="rId7" Type="http://schemas.openxmlformats.org/officeDocument/2006/relationships/slideLayout" Target="../slideLayouts/slideLayout93.xml"/><Relationship Id="rId12" Type="http://schemas.openxmlformats.org/officeDocument/2006/relationships/slideLayout" Target="../slideLayouts/slideLayout98.xml"/><Relationship Id="rId2" Type="http://schemas.openxmlformats.org/officeDocument/2006/relationships/slideLayout" Target="../slideLayouts/slideLayout88.xml"/><Relationship Id="rId16" Type="http://schemas.openxmlformats.org/officeDocument/2006/relationships/theme" Target="../theme/theme8.xml"/><Relationship Id="rId1" Type="http://schemas.openxmlformats.org/officeDocument/2006/relationships/slideLayout" Target="../slideLayouts/slideLayout87.xml"/><Relationship Id="rId6" Type="http://schemas.openxmlformats.org/officeDocument/2006/relationships/slideLayout" Target="../slideLayouts/slideLayout92.xml"/><Relationship Id="rId11" Type="http://schemas.openxmlformats.org/officeDocument/2006/relationships/slideLayout" Target="../slideLayouts/slideLayout97.xml"/><Relationship Id="rId5" Type="http://schemas.openxmlformats.org/officeDocument/2006/relationships/slideLayout" Target="../slideLayouts/slideLayout91.xml"/><Relationship Id="rId15" Type="http://schemas.openxmlformats.org/officeDocument/2006/relationships/slideLayout" Target="../slideLayouts/slideLayout101.xml"/><Relationship Id="rId10" Type="http://schemas.openxmlformats.org/officeDocument/2006/relationships/slideLayout" Target="../slideLayouts/slideLayout96.xml"/><Relationship Id="rId4" Type="http://schemas.openxmlformats.org/officeDocument/2006/relationships/slideLayout" Target="../slideLayouts/slideLayout90.xml"/><Relationship Id="rId9" Type="http://schemas.openxmlformats.org/officeDocument/2006/relationships/slideLayout" Target="../slideLayouts/slideLayout95.xml"/><Relationship Id="rId14" Type="http://schemas.openxmlformats.org/officeDocument/2006/relationships/slideLayout" Target="../slideLayouts/slideLayout100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9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104.xml"/><Relationship Id="rId7" Type="http://schemas.openxmlformats.org/officeDocument/2006/relationships/slideLayout" Target="../slideLayouts/slideLayout108.xml"/><Relationship Id="rId12" Type="http://schemas.openxmlformats.org/officeDocument/2006/relationships/slideLayout" Target="../slideLayouts/slideLayout113.xml"/><Relationship Id="rId2" Type="http://schemas.openxmlformats.org/officeDocument/2006/relationships/slideLayout" Target="../slideLayouts/slideLayout103.xml"/><Relationship Id="rId1" Type="http://schemas.openxmlformats.org/officeDocument/2006/relationships/slideLayout" Target="../slideLayouts/slideLayout102.xml"/><Relationship Id="rId6" Type="http://schemas.openxmlformats.org/officeDocument/2006/relationships/slideLayout" Target="../slideLayouts/slideLayout107.xml"/><Relationship Id="rId11" Type="http://schemas.openxmlformats.org/officeDocument/2006/relationships/slideLayout" Target="../slideLayouts/slideLayout112.xml"/><Relationship Id="rId5" Type="http://schemas.openxmlformats.org/officeDocument/2006/relationships/slideLayout" Target="../slideLayouts/slideLayout106.xml"/><Relationship Id="rId10" Type="http://schemas.openxmlformats.org/officeDocument/2006/relationships/slideLayout" Target="../slideLayouts/slideLayout111.xml"/><Relationship Id="rId4" Type="http://schemas.openxmlformats.org/officeDocument/2006/relationships/slideLayout" Target="../slideLayouts/slideLayout105.xml"/><Relationship Id="rId9" Type="http://schemas.openxmlformats.org/officeDocument/2006/relationships/slideLayout" Target="../slideLayouts/slideLayout1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17" r:id="rId3"/>
    <p:sldLayoutId id="2147483897" r:id="rId4"/>
    <p:sldLayoutId id="2147483898" r:id="rId5"/>
    <p:sldLayoutId id="2147483899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183092"/>
            <a:ext cx="5486400" cy="762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66800"/>
            <a:ext cx="5486400" cy="30173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4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82800" y="4237567"/>
            <a:ext cx="1930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68800" y="4237567"/>
            <a:ext cx="1422400" cy="2434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</p:sldLayoutIdLst>
  <p:txStyles>
    <p:titleStyle>
      <a:lvl1pPr algn="ctr" defTabSz="609630" rtl="0" eaLnBrk="1" latinLnBrk="0" hangingPunct="1">
        <a:spcBef>
          <a:spcPct val="0"/>
        </a:spcBef>
        <a:buNone/>
        <a:defRPr sz="293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11" indent="-228611" algn="l" defTabSz="609630" rtl="0" eaLnBrk="1" latinLnBrk="0" hangingPunct="1">
        <a:spcBef>
          <a:spcPct val="20000"/>
        </a:spcBef>
        <a:buFont typeface="Arial" pitchFamily="34" charset="0"/>
        <a:buChar char="•"/>
        <a:defRPr sz="2133" kern="1200">
          <a:solidFill>
            <a:schemeClr val="tx1"/>
          </a:solidFill>
          <a:latin typeface="+mn-lt"/>
          <a:ea typeface="+mn-ea"/>
          <a:cs typeface="+mn-cs"/>
        </a:defRPr>
      </a:lvl1pPr>
      <a:lvl2pPr marL="495325" indent="-190510" algn="l" defTabSz="609630" rtl="0" eaLnBrk="1" latinLnBrk="0" hangingPunct="1">
        <a:spcBef>
          <a:spcPct val="20000"/>
        </a:spcBef>
        <a:buFont typeface="Arial" pitchFamily="34" charset="0"/>
        <a:buChar char="–"/>
        <a:defRPr sz="1867" kern="1200">
          <a:solidFill>
            <a:schemeClr val="tx1"/>
          </a:solidFill>
          <a:latin typeface="+mn-lt"/>
          <a:ea typeface="+mn-ea"/>
          <a:cs typeface="+mn-cs"/>
        </a:defRPr>
      </a:lvl2pPr>
      <a:lvl3pPr marL="762038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66853" indent="-152408" algn="l" defTabSz="609630" rtl="0" eaLnBrk="1" latinLnBrk="0" hangingPunct="1">
        <a:spcBef>
          <a:spcPct val="20000"/>
        </a:spcBef>
        <a:buFont typeface="Arial" pitchFamily="34" charset="0"/>
        <a:buChar char="–"/>
        <a:defRPr sz="1333" kern="1200">
          <a:solidFill>
            <a:schemeClr val="tx1"/>
          </a:solidFill>
          <a:latin typeface="+mn-lt"/>
          <a:ea typeface="+mn-ea"/>
          <a:cs typeface="+mn-cs"/>
        </a:defRPr>
      </a:lvl4pPr>
      <a:lvl5pPr marL="1371669" indent="-152408" algn="l" defTabSz="609630" rtl="0" eaLnBrk="1" latinLnBrk="0" hangingPunct="1">
        <a:spcBef>
          <a:spcPct val="20000"/>
        </a:spcBef>
        <a:buFont typeface="Arial" pitchFamily="34" charset="0"/>
        <a:buChar char="»"/>
        <a:defRPr sz="1333" kern="1200">
          <a:solidFill>
            <a:schemeClr val="tx1"/>
          </a:solidFill>
          <a:latin typeface="+mn-lt"/>
          <a:ea typeface="+mn-ea"/>
          <a:cs typeface="+mn-cs"/>
        </a:defRPr>
      </a:lvl5pPr>
      <a:lvl6pPr marL="167648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6pPr>
      <a:lvl7pPr marL="1981299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7pPr>
      <a:lvl8pPr marL="2286114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8pPr>
      <a:lvl9pPr marL="2590930" indent="-152408" algn="l" defTabSz="609630" rtl="0" eaLnBrk="1" latinLnBrk="0" hangingPunct="1">
        <a:spcBef>
          <a:spcPct val="20000"/>
        </a:spcBef>
        <a:buFont typeface="Arial" pitchFamily="34" charset="0"/>
        <a:buChar char="•"/>
        <a:defRPr sz="133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1pPr>
      <a:lvl2pPr marL="304815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09630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4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1926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524076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91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133707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438522" algn="l" defTabSz="609630" rtl="0" eaLnBrk="1" latinLnBrk="0" hangingPunct="1"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896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  <p:sldLayoutId id="2147483828" r:id="rId12"/>
    <p:sldLayoutId id="2147483829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78FBBC-A5C3-0643-83F1-4FF45A422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D138BD-40F1-FB43-85F0-793EDF1EC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83070-A2B3-F647-8A3B-611739201E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6347F-A5C9-7442-8238-E1D634B479D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31D7C5-44CB-E145-B065-8C4BF537258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57E9B-4793-C74C-914C-51CDAD6519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1FDBC-8DFF-A54E-9A06-F67B110F2A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097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96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E1FC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8BFB93-F361-4C44-9E56-D85C0F028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168077-8D96-C44F-9CE8-8DF7C96720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486AB-E25B-4241-8CA4-DF24669840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FE743-A06C-7648-8143-A5AF7244D2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2DC0-B494-0148-A910-D8904FB658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7684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EB3D58-0ACB-8540-85D1-F8A1905F9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A6FBC0-0D6E-D14E-B4C0-63B3F0CD71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01002-3EC0-E74B-B4B5-0338F9952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CBE1C-55A1-CC43-AA19-1236992352B8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EF475-DE90-2A48-87C1-708AB1B112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0C1A67-6C68-AE42-A9EB-240AC4AF6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501F9E-1932-5C47-AB57-9C9F4A36D3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9599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95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4240C1-DD55-D04C-94BD-53CC633DD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B07FB3-C3A5-4A45-AC93-09C714DF46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65354-F783-6947-BD3B-6E6AB136C6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5D2F1-074B-664B-ABD3-13585F470F89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E94D1-835E-A845-A481-400D9CA05E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9457-65C6-6E4D-89BA-9E566429D1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9A433D-93F1-EE46-A81F-20D0B0EFCA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269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0" r:id="rId1"/>
    <p:sldLayoutId id="2147483971" r:id="rId2"/>
    <p:sldLayoutId id="2147483972" r:id="rId3"/>
    <p:sldLayoutId id="2147483973" r:id="rId4"/>
    <p:sldLayoutId id="2147483974" r:id="rId5"/>
    <p:sldLayoutId id="2147483975" r:id="rId6"/>
    <p:sldLayoutId id="2147483976" r:id="rId7"/>
    <p:sldLayoutId id="2147483977" r:id="rId8"/>
    <p:sldLayoutId id="2147483978" r:id="rId9"/>
    <p:sldLayoutId id="2147483979" r:id="rId10"/>
    <p:sldLayoutId id="2147483980" r:id="rId11"/>
    <p:sldLayoutId id="2147483981" r:id="rId12"/>
    <p:sldLayoutId id="2147483661" r:id="rId13"/>
    <p:sldLayoutId id="2147483662" r:id="rId14"/>
    <p:sldLayoutId id="2147483663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FD5D29-FA16-7941-9969-0CF1A1DF9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C11EC4-14EA-9842-B6CD-E04F6266AD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265CC-F23E-704D-9195-E26DC1C29D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9BD223-9AE9-AD44-AF67-5500E42CC7DA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BDD0-790D-BF47-8849-940E216938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0F0C3D-B492-EB43-AB07-408881119C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6DDE8-0B3B-5343-BCE7-D91EF5F94D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85544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4.xml"/><Relationship Id="rId5" Type="http://schemas.openxmlformats.org/officeDocument/2006/relationships/hyperlink" Target="https://create.kahoot.it/share/tar-beth-ydych-chi-n-cofio/3e62a366-0f20-4961-af73-2040b3689c60" TargetMode="Externa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5.xml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0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00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4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5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2" y="233999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716296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2770911" y="4059382"/>
            <a:ext cx="6636325" cy="21236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Cymraeg 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i</a:t>
            </a:r>
            <a:r>
              <a:rPr lang="en-GB" sz="6000" dirty="0">
                <a:solidFill>
                  <a:srgbClr val="F01A70"/>
                </a:solidFill>
                <a:ea typeface="Calibri"/>
                <a:cs typeface="Calibri"/>
              </a:rPr>
              <a:t> </a:t>
            </a:r>
            <a:r>
              <a:rPr lang="en-GB" sz="6000" dirty="0" err="1">
                <a:solidFill>
                  <a:srgbClr val="F01A70"/>
                </a:solidFill>
                <a:ea typeface="Calibri"/>
                <a:cs typeface="Calibri"/>
              </a:rPr>
              <a:t>Bawb</a:t>
            </a:r>
            <a:endParaRPr lang="en-GB" sz="60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endParaRPr lang="en-GB" sz="3600" dirty="0">
              <a:solidFill>
                <a:srgbClr val="F01A70"/>
              </a:solidFill>
              <a:ea typeface="Calibri"/>
              <a:cs typeface="Calibri"/>
            </a:endParaRPr>
          </a:p>
          <a:p>
            <a:pPr algn="ctr"/>
            <a:r>
              <a:rPr lang="en-GB" sz="3600" dirty="0" err="1">
                <a:solidFill>
                  <a:srgbClr val="F01A70"/>
                </a:solidFill>
                <a:ea typeface="Calibri"/>
                <a:cs typeface="Calibri"/>
              </a:rPr>
              <a:t>Diwrnod</a:t>
            </a:r>
            <a:r>
              <a:rPr lang="en-GB" sz="3600" dirty="0">
                <a:solidFill>
                  <a:srgbClr val="F01A70"/>
                </a:solidFill>
                <a:ea typeface="Calibri"/>
                <a:cs typeface="Calibri"/>
              </a:rPr>
              <a:t> 3 – 12 Hydref 2023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041130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D2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86B56DF-4B89-7F78-C387-33E844A69D7A}"/>
              </a:ext>
            </a:extLst>
          </p:cNvPr>
          <p:cNvSpPr txBox="1"/>
          <p:nvPr/>
        </p:nvSpPr>
        <p:spPr>
          <a:xfrm>
            <a:off x="7319967" y="4222275"/>
            <a:ext cx="4600999" cy="58477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>
                <a:solidFill>
                  <a:srgbClr val="002060"/>
                </a:solidFill>
              </a:rPr>
              <a:t>mari.powell@uwtsd.ac.uk</a:t>
            </a:r>
          </a:p>
        </p:txBody>
      </p:sp>
      <p:pic>
        <p:nvPicPr>
          <p:cNvPr id="3" name="Picture 4" descr="A picture containing doll, toy&#10;&#10;Description automatically generated">
            <a:extLst>
              <a:ext uri="{FF2B5EF4-FFF2-40B4-BE49-F238E27FC236}">
                <a16:creationId xmlns:a16="http://schemas.microsoft.com/office/drawing/2014/main" id="{E3985F08-7A9E-78F0-A361-E943FB5B8D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615" y="-140643"/>
            <a:ext cx="5106691" cy="511960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6047976" y="278068"/>
            <a:ext cx="4385992" cy="2350015"/>
          </a:xfrm>
          <a:prstGeom prst="wedgeEllipseCallout">
            <a:avLst>
              <a:gd name="adj1" fmla="val 63969"/>
              <a:gd name="adj2" fmla="val 73927"/>
            </a:avLst>
          </a:prstGeom>
          <a:solidFill>
            <a:srgbClr val="EB1064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  <a:p>
            <a:pPr algn="ctr"/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Croeso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 </a:t>
            </a:r>
            <a:r>
              <a:rPr lang="en-US" sz="4800" b="1" dirty="0" err="1">
                <a:solidFill>
                  <a:schemeClr val="bg1"/>
                </a:solidFill>
                <a:ea typeface="Calibri"/>
                <a:cs typeface="Calibri"/>
              </a:rPr>
              <a:t>nol</a:t>
            </a:r>
            <a:r>
              <a:rPr lang="en-US" sz="48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5638554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01178" y="4805081"/>
            <a:ext cx="5957322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dirty="0">
                <a:solidFill>
                  <a:srgbClr val="002060"/>
                </a:solidFill>
              </a:rPr>
              <a:t>Mae </a:t>
            </a:r>
            <a:r>
              <a:rPr lang="en-US" sz="5400" b="1" dirty="0" err="1">
                <a:solidFill>
                  <a:srgbClr val="002060"/>
                </a:solidFill>
              </a:rPr>
              <a:t>hi'n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amser</a:t>
            </a:r>
            <a:r>
              <a:rPr lang="en-US" sz="5400" b="1" dirty="0">
                <a:solidFill>
                  <a:srgbClr val="002060"/>
                </a:solidFill>
              </a:rPr>
              <a:t> 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5400" b="1" err="1">
                <a:solidFill>
                  <a:srgbClr val="002060"/>
                </a:solidFill>
              </a:rPr>
              <a:t>adolygu</a:t>
            </a:r>
            <a:r>
              <a:rPr lang="en-US" sz="5400" b="1" dirty="0">
                <a:solidFill>
                  <a:srgbClr val="002060"/>
                </a:solidFill>
              </a:rPr>
              <a:t>!</a:t>
            </a:r>
            <a:endParaRPr lang="en-US" sz="54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49759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1744" y="76170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002060"/>
                </a:solidFill>
                <a:latin typeface="Calibri"/>
                <a:ea typeface="+mj-ea"/>
                <a:cs typeface="Calibri Light"/>
              </a:rPr>
              <a:t>Mae </a:t>
            </a:r>
            <a:r>
              <a:rPr lang="en-US" sz="4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40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r>
              <a:rPr lang="en-US" sz="48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 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FFF521D-F9FA-9617-94AC-6DEC234B00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3824" y="2744872"/>
            <a:ext cx="4138047" cy="2599658"/>
          </a:xfrm>
          <a:prstGeom prst="rect">
            <a:avLst/>
          </a:prstGeom>
        </p:spPr>
      </p:pic>
      <p:pic>
        <p:nvPicPr>
          <p:cNvPr id="4" name="Picture 5" descr="A picture containing text, electronics, display, computer&#10;&#10;Description automatically generated">
            <a:extLst>
              <a:ext uri="{FF2B5EF4-FFF2-40B4-BE49-F238E27FC236}">
                <a16:creationId xmlns:a16="http://schemas.microsoft.com/office/drawing/2014/main" id="{D76E457D-02D6-95BA-1F96-BB3BAC0966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23339" y="899491"/>
            <a:ext cx="3828080" cy="29992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8E22BF-8C2D-46CA-7FF4-F8B5135F8067}"/>
              </a:ext>
            </a:extLst>
          </p:cNvPr>
          <p:cNvSpPr txBox="1"/>
          <p:nvPr/>
        </p:nvSpPr>
        <p:spPr>
          <a:xfrm>
            <a:off x="6379780" y="5788572"/>
            <a:ext cx="5528440" cy="92333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5"/>
              </a:rPr>
              <a:t>https://create.kahoot.it/share/tar-beth-ydych-chi-n-cofio/3e62a366-0f20-4961-af73-2040b3689c60</a:t>
            </a:r>
            <a:endParaRPr lang="en-US"/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6421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25909" y="4924188"/>
            <a:ext cx="5090219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Pyramid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Siarad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Talking Pyramid</a:t>
            </a:r>
          </a:p>
        </p:txBody>
      </p:sp>
    </p:spTree>
    <p:extLst>
      <p:ext uri="{BB962C8B-B14F-4D97-AF65-F5344CB8AC3E}">
        <p14:creationId xmlns:p14="http://schemas.microsoft.com/office/powerpoint/2010/main" val="21141119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317290" y="1358685"/>
            <a:ext cx="11557417" cy="5316118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and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 b="1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start by translating the first sentence. If they translate correctly, they can move on to translate the next sentence. </a:t>
            </a:r>
          </a:p>
          <a:p>
            <a:pPr>
              <a:spcAft>
                <a:spcPts val="0"/>
              </a:spcAft>
            </a:pP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pPr>
              <a:spcAft>
                <a:spcPts val="0"/>
              </a:spcAft>
            </a:pPr>
            <a:endParaRPr lang="cy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400" b="1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</a:p>
          <a:p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40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40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5210180" y="183197"/>
            <a:ext cx="177163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>
                <a:ea typeface="Ayuthaya" pitchFamily="2" charset="-34"/>
                <a:cs typeface="Ayuthaya" pitchFamily="2" charset="-34"/>
              </a:rPr>
              <a:t>  </a:t>
            </a:r>
          </a:p>
          <a:p>
            <a:pPr algn="ctr"/>
            <a:r>
              <a:rPr lang="en-US" sz="3200" i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16700141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Diagram&#10;&#10;Description automatically generated">
            <a:extLst>
              <a:ext uri="{FF2B5EF4-FFF2-40B4-BE49-F238E27FC236}">
                <a16:creationId xmlns:a16="http://schemas.microsoft.com/office/drawing/2014/main" id="{C95A6D53-50A7-D8F8-164F-4831F1AA5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477" y="-4465"/>
            <a:ext cx="9743267" cy="6866930"/>
          </a:xfrm>
          <a:prstGeom prst="rect">
            <a:avLst/>
          </a:prstGeom>
        </p:spPr>
      </p:pic>
      <p:pic>
        <p:nvPicPr>
          <p:cNvPr id="3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82BDBDE6-B7CF-33E1-3E3A-0B57BB93BB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37654" y="4869958"/>
            <a:ext cx="1684150" cy="171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026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6436F6E-6B87-864B-7093-EC6B2063F7FF}"/>
              </a:ext>
            </a:extLst>
          </p:cNvPr>
          <p:cNvSpPr txBox="1"/>
          <p:nvPr/>
        </p:nvSpPr>
        <p:spPr>
          <a:xfrm>
            <a:off x="-51662" y="219559"/>
            <a:ext cx="274319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 err="1">
                <a:solidFill>
                  <a:srgbClr val="FF0000"/>
                </a:solidFill>
                <a:cs typeface="Calibri"/>
              </a:rPr>
              <a:t>Atebion</a:t>
            </a:r>
            <a:r>
              <a:rPr lang="en-GB" sz="4000" b="1" dirty="0">
                <a:solidFill>
                  <a:srgbClr val="FF0000"/>
                </a:solidFill>
                <a:cs typeface="Calibri"/>
              </a:rPr>
              <a:t>!</a:t>
            </a:r>
            <a:endParaRPr lang="en-US" dirty="0"/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002332C-3CF7-7B36-2841-E6D1280958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384" y="5664"/>
            <a:ext cx="9601199" cy="6846673"/>
          </a:xfrm>
          <a:prstGeom prst="rect">
            <a:avLst/>
          </a:prstGeom>
        </p:spPr>
      </p:pic>
      <p:pic>
        <p:nvPicPr>
          <p:cNvPr id="4" name="Picture 3" descr="A picture containing shape&#10;&#10;Description automatically generated">
            <a:extLst>
              <a:ext uri="{FF2B5EF4-FFF2-40B4-BE49-F238E27FC236}">
                <a16:creationId xmlns:a16="http://schemas.microsoft.com/office/drawing/2014/main" id="{EB035F32-B414-9B42-CB60-D89B1C9AB3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81" y="4791354"/>
            <a:ext cx="1684150" cy="1718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974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E74938-AEE4-F94F-9BC3-5EEA1E300A2E}"/>
              </a:ext>
            </a:extLst>
          </p:cNvPr>
          <p:cNvSpPr txBox="1"/>
          <p:nvPr/>
        </p:nvSpPr>
        <p:spPr>
          <a:xfrm>
            <a:off x="2733571" y="146509"/>
            <a:ext cx="6430282" cy="120032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800" b="1" err="1">
                <a:solidFill>
                  <a:srgbClr val="002060"/>
                </a:solidFill>
              </a:rPr>
              <a:t>Matiau</a:t>
            </a:r>
            <a:r>
              <a:rPr lang="en-US" sz="4800" b="1" dirty="0">
                <a:solidFill>
                  <a:srgbClr val="002060"/>
                </a:solidFill>
              </a:rPr>
              <a:t> Iaith </a:t>
            </a:r>
            <a:r>
              <a:rPr lang="en-US" sz="4800" dirty="0">
                <a:solidFill>
                  <a:srgbClr val="002060"/>
                </a:solidFill>
              </a:rPr>
              <a:t>(</a:t>
            </a:r>
            <a:r>
              <a:rPr lang="en-US" sz="4800" err="1">
                <a:solidFill>
                  <a:srgbClr val="002060"/>
                </a:solidFill>
              </a:rPr>
              <a:t>ar</a:t>
            </a:r>
            <a:r>
              <a:rPr lang="en-US" sz="4800" dirty="0">
                <a:solidFill>
                  <a:srgbClr val="002060"/>
                </a:solidFill>
              </a:rPr>
              <a:t> Moodle)</a:t>
            </a:r>
            <a:endParaRPr lang="en-US" sz="4800" dirty="0">
              <a:solidFill>
                <a:srgbClr val="002060"/>
              </a:solidFill>
              <a:effectLst/>
              <a:cs typeface="Calibri"/>
            </a:endParaRPr>
          </a:p>
          <a:p>
            <a:endParaRPr lang="en-US" sz="2400" i="1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3" name="Picture 2" descr="A group of children&amp;#39;s faces&#10;&#10;Description automatically generated">
            <a:extLst>
              <a:ext uri="{FF2B5EF4-FFF2-40B4-BE49-F238E27FC236}">
                <a16:creationId xmlns:a16="http://schemas.microsoft.com/office/drawing/2014/main" id="{2485B23A-ADD1-BDD1-2690-A22302FDF3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409" y="2046068"/>
            <a:ext cx="5725181" cy="40533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 descr="A group of children&amp;#39;s faces&#10;&#10;Description automatically generated">
            <a:extLst>
              <a:ext uri="{FF2B5EF4-FFF2-40B4-BE49-F238E27FC236}">
                <a16:creationId xmlns:a16="http://schemas.microsoft.com/office/drawing/2014/main" id="{666B461C-259E-0A36-E16F-1F262D404A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644" y="2041634"/>
            <a:ext cx="5678125" cy="40359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861274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D4584FAC-5F1E-0D4B-ACFD-B21C3FAFE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290" y="1270589"/>
            <a:ext cx="3921228" cy="5322071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0D588131-4FE6-1A4D-894A-55C8F538A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483" y="1270590"/>
            <a:ext cx="3921228" cy="5318001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505C0BA-DB5A-AEE7-CC6C-F96010CB86E8}"/>
              </a:ext>
            </a:extLst>
          </p:cNvPr>
          <p:cNvSpPr txBox="1"/>
          <p:nvPr/>
        </p:nvSpPr>
        <p:spPr>
          <a:xfrm>
            <a:off x="350606" y="114979"/>
            <a:ext cx="680148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cy-GB" sz="4400" b="1" dirty="0">
                <a:solidFill>
                  <a:srgbClr val="002060"/>
                </a:solidFill>
              </a:rPr>
              <a:t>Patrymau Iaith </a:t>
            </a:r>
            <a:r>
              <a:rPr lang="cy-GB" sz="4400" dirty="0">
                <a:solidFill>
                  <a:srgbClr val="002060"/>
                </a:solidFill>
              </a:rPr>
              <a:t>(ar </a:t>
            </a:r>
            <a:r>
              <a:rPr lang="cy-GB" sz="4400" err="1">
                <a:solidFill>
                  <a:srgbClr val="002060"/>
                </a:solidFill>
              </a:rPr>
              <a:t>Moodle</a:t>
            </a:r>
            <a:r>
              <a:rPr lang="cy-GB" sz="4400" dirty="0">
                <a:solidFill>
                  <a:srgbClr val="002060"/>
                </a:solidFill>
              </a:rPr>
              <a:t>)</a:t>
            </a:r>
            <a:endParaRPr lang="cy-GB" sz="4400" i="0" u="none" strike="noStrike" dirty="0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6" name="Picture 5" descr="A picture containing shape&#10;&#10;Description automatically generated">
            <a:extLst>
              <a:ext uri="{FF2B5EF4-FFF2-40B4-BE49-F238E27FC236}">
                <a16:creationId xmlns:a16="http://schemas.microsoft.com/office/drawing/2014/main" id="{3A673CF4-2049-12AF-0050-3B59F5B083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0399" y="51456"/>
            <a:ext cx="1283777" cy="1317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8269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28ED0736-1E0B-E743-9FB8-067EE5BBA3D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0354" r="10354"/>
          <a:stretch>
            <a:fillRect/>
          </a:stretch>
        </p:blipFill>
        <p:spPr>
          <a:xfrm>
            <a:off x="796350" y="2211579"/>
            <a:ext cx="2144970" cy="3628180"/>
          </a:xfr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EC3F249-CCF5-AE42-B2D7-8ED18DE0D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18" y="2714365"/>
            <a:ext cx="4060301" cy="262260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1DC430B5-DFF3-B74B-9624-F96BC0F127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9130" y="868680"/>
            <a:ext cx="4189009" cy="561781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1B3B0F-BC33-BA4F-83AF-304867355733}"/>
              </a:ext>
            </a:extLst>
          </p:cNvPr>
          <p:cNvSpPr txBox="1"/>
          <p:nvPr/>
        </p:nvSpPr>
        <p:spPr>
          <a:xfrm>
            <a:off x="648527" y="330071"/>
            <a:ext cx="42573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Cyfnod</a:t>
            </a:r>
            <a:r>
              <a:rPr lang="en-US" sz="3600" b="1" dirty="0">
                <a:solidFill>
                  <a:srgbClr val="002060"/>
                </a:solidFill>
              </a:rPr>
              <a:t> Sylfaen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Foundation Phase Apps</a:t>
            </a:r>
          </a:p>
        </p:txBody>
      </p:sp>
    </p:spTree>
    <p:extLst>
      <p:ext uri="{BB962C8B-B14F-4D97-AF65-F5344CB8AC3E}">
        <p14:creationId xmlns:p14="http://schemas.microsoft.com/office/powerpoint/2010/main" val="2507634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763A48B-BDAF-C741-9874-3447F3900D3B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/>
          <a:srcRect l="11386" r="11386"/>
          <a:stretch>
            <a:fillRect/>
          </a:stretch>
        </p:blipFill>
        <p:spPr/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6860E4C-615B-9242-B97A-64147C530E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903" r="1133"/>
          <a:stretch/>
        </p:blipFill>
        <p:spPr>
          <a:xfrm>
            <a:off x="7527032" y="832381"/>
            <a:ext cx="4479403" cy="556867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9812825-42E7-C349-B30A-803F2D47D0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0521" y="3240077"/>
            <a:ext cx="3927979" cy="1434024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298BA9D-CD4C-C94A-A9A0-A77DDDD8C8CD}"/>
              </a:ext>
            </a:extLst>
          </p:cNvPr>
          <p:cNvSpPr txBox="1"/>
          <p:nvPr/>
        </p:nvSpPr>
        <p:spPr>
          <a:xfrm>
            <a:off x="713756" y="227497"/>
            <a:ext cx="51462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Cyfnod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Allweddol</a:t>
            </a:r>
            <a:r>
              <a:rPr lang="en-US" sz="3600" b="1" dirty="0">
                <a:solidFill>
                  <a:srgbClr val="002060"/>
                </a:solidFill>
              </a:rPr>
              <a:t> 2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Key Stage 2 Apps</a:t>
            </a:r>
          </a:p>
        </p:txBody>
      </p:sp>
    </p:spTree>
    <p:extLst>
      <p:ext uri="{BB962C8B-B14F-4D97-AF65-F5344CB8AC3E}">
        <p14:creationId xmlns:p14="http://schemas.microsoft.com/office/powerpoint/2010/main" val="3182299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88F2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E04EC89-F5CE-064F-9DAB-5FF50B5A6D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1260" y="773934"/>
            <a:ext cx="4300112" cy="5568727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1EEA89-061B-EE41-AF50-CCB4DA922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1851" y="2010883"/>
            <a:ext cx="3899809" cy="394058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751EAFE-642B-4D45-99F7-C0608016A3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431" y="2198156"/>
            <a:ext cx="2086379" cy="35660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792AF6-52ED-A74F-9D7F-918B18BBE09F}"/>
              </a:ext>
            </a:extLst>
          </p:cNvPr>
          <p:cNvSpPr txBox="1"/>
          <p:nvPr/>
        </p:nvSpPr>
        <p:spPr>
          <a:xfrm>
            <a:off x="687754" y="235325"/>
            <a:ext cx="313387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Apiau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athro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Apps for the teacher</a:t>
            </a:r>
          </a:p>
        </p:txBody>
      </p:sp>
    </p:spTree>
    <p:extLst>
      <p:ext uri="{BB962C8B-B14F-4D97-AF65-F5344CB8AC3E}">
        <p14:creationId xmlns:p14="http://schemas.microsoft.com/office/powerpoint/2010/main" val="764762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AFE8AE7A-A5BB-574B-B274-4CFACE207C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6685228"/>
              </p:ext>
            </p:extLst>
          </p:nvPr>
        </p:nvGraphicFramePr>
        <p:xfrm>
          <a:off x="329945" y="997523"/>
          <a:ext cx="11503145" cy="5547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4208">
                  <a:extLst>
                    <a:ext uri="{9D8B030D-6E8A-4147-A177-3AD203B41FA5}">
                      <a16:colId xmlns:a16="http://schemas.microsoft.com/office/drawing/2014/main" val="1715794849"/>
                    </a:ext>
                  </a:extLst>
                </a:gridCol>
                <a:gridCol w="1885626">
                  <a:extLst>
                    <a:ext uri="{9D8B030D-6E8A-4147-A177-3AD203B41FA5}">
                      <a16:colId xmlns:a16="http://schemas.microsoft.com/office/drawing/2014/main" val="2510101256"/>
                    </a:ext>
                  </a:extLst>
                </a:gridCol>
                <a:gridCol w="3241728">
                  <a:extLst>
                    <a:ext uri="{9D8B030D-6E8A-4147-A177-3AD203B41FA5}">
                      <a16:colId xmlns:a16="http://schemas.microsoft.com/office/drawing/2014/main" val="4094207446"/>
                    </a:ext>
                  </a:extLst>
                </a:gridCol>
                <a:gridCol w="2969227">
                  <a:extLst>
                    <a:ext uri="{9D8B030D-6E8A-4147-A177-3AD203B41FA5}">
                      <a16:colId xmlns:a16="http://schemas.microsoft.com/office/drawing/2014/main" val="3240254734"/>
                    </a:ext>
                  </a:extLst>
                </a:gridCol>
                <a:gridCol w="1742356">
                  <a:extLst>
                    <a:ext uri="{9D8B030D-6E8A-4147-A177-3AD203B41FA5}">
                      <a16:colId xmlns:a16="http://schemas.microsoft.com/office/drawing/2014/main" val="4288734450"/>
                    </a:ext>
                  </a:extLst>
                </a:gridCol>
              </a:tblGrid>
              <a:tr h="1112520">
                <a:tc>
                  <a:txBody>
                    <a:bodyPr/>
                    <a:lstStyle/>
                    <a:p>
                      <a:endParaRPr lang="en-US" sz="32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Dim </a:t>
                      </a:r>
                      <a:endParaRPr lang="en-US" sz="32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pPr lvl="0">
                        <a:buNone/>
                      </a:pPr>
                      <a:r>
                        <a:rPr lang="en-US" sz="20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No</a:t>
                      </a:r>
                      <a:endParaRPr lang="en-US" sz="32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  <a:p>
                      <a:endParaRPr lang="en-US" sz="3200"/>
                    </a:p>
                    <a:p>
                      <a:pPr lvl="0">
                        <a:buNone/>
                      </a:pPr>
                      <a:endParaRPr lang="en-US" sz="3200" dirty="0"/>
                    </a:p>
                    <a:p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Paid 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Peidiwch</a:t>
                      </a:r>
                      <a:br>
                        <a:rPr lang="en-US" sz="3200" dirty="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Don’t</a:t>
                      </a:r>
                      <a:endParaRPr lang="en-US" sz="3200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siarad</a:t>
                      </a:r>
                      <a:r>
                        <a:rPr lang="en-US" sz="3200" dirty="0"/>
                        <a:t>     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talking</a:t>
                      </a:r>
                      <a:endParaRPr lang="en-US" sz="3200" i="1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yfed</a:t>
                      </a:r>
                      <a:r>
                        <a:rPr lang="en-US" sz="3200" dirty="0"/>
                        <a:t>         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drinking</a:t>
                      </a:r>
                      <a:endParaRPr lang="en-US" sz="3200" i="1"/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cweryla</a:t>
                      </a:r>
                      <a:r>
                        <a:rPr lang="en-US" sz="3200" dirty="0"/>
                        <a:t>  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quarrelling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rhedeg</a:t>
                      </a:r>
                      <a:r>
                        <a:rPr lang="en-US" sz="3200" dirty="0"/>
                        <a:t>   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running</a:t>
                      </a:r>
                      <a:endParaRPr lang="en-US" sz="2400" i="1"/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gweiddi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 </a:t>
                      </a:r>
                      <a:r>
                        <a:rPr lang="en-US" sz="3200" dirty="0"/>
                        <a:t> 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shouting</a:t>
                      </a:r>
                      <a:endParaRPr lang="en-US" sz="3200" i="1"/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chwarae</a:t>
                      </a:r>
                      <a:r>
                        <a:rPr lang="en-US" sz="3200" dirty="0"/>
                        <a:t> 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playing</a:t>
                      </a:r>
                      <a:endParaRPr lang="en-US" sz="32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dosbarth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 </a:t>
                      </a:r>
                      <a:endParaRPr lang="en-US" sz="320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class</a:t>
                      </a:r>
                      <a:endParaRPr lang="en-US" sz="3200" i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ar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yr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iard</a:t>
                      </a:r>
                      <a:br>
                        <a:rPr lang="en-US" sz="3200" dirty="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on the yard</a:t>
                      </a:r>
                      <a:endParaRPr lang="en-US" sz="3200" i="1"/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coridor</a:t>
                      </a:r>
                      <a:endParaRPr lang="en-US" sz="3200" dirty="0">
                        <a:solidFill>
                          <a:srgbClr val="002060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corridor</a:t>
                      </a:r>
                      <a:endParaRPr lang="en-US" sz="3200" i="1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y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neuadd</a:t>
                      </a:r>
                      <a:br>
                        <a:rPr lang="en-US" sz="3200" dirty="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in the class</a:t>
                      </a:r>
                      <a:endParaRPr lang="en-US" sz="2400" i="1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blant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!</a:t>
                      </a:r>
                      <a:br>
                        <a:rPr lang="en-US" sz="3200" dirty="0">
                          <a:solidFill>
                            <a:srgbClr val="002060"/>
                          </a:solidFill>
                        </a:rPr>
                      </a:br>
                      <a:r>
                        <a:rPr lang="en-US" sz="2400" i="1" dirty="0" err="1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Cchildren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!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bawb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everyone!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ferched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girls!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bechgyn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!</a:t>
                      </a:r>
                    </a:p>
                    <a:p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boys!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45046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320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Rhaid</a:t>
                      </a:r>
                      <a:endParaRPr lang="en-US" sz="3200" dirty="0">
                        <a:solidFill>
                          <a:srgbClr val="002060"/>
                        </a:solidFill>
                      </a:endParaRPr>
                    </a:p>
                    <a:p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Must</a:t>
                      </a:r>
                      <a:endParaRPr lang="en-US" sz="3200" i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gwrando</a:t>
                      </a:r>
                      <a:r>
                        <a:rPr lang="en-US" sz="3200" dirty="0"/>
                        <a:t>      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listen</a:t>
                      </a:r>
                      <a:endParaRPr lang="en-US" sz="2400" i="1" dirty="0"/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ysgrifennu</a:t>
                      </a:r>
                      <a:r>
                        <a:rPr lang="en-US" sz="3200" dirty="0"/>
                        <a:t>   </a:t>
                      </a:r>
                      <a:r>
                        <a:rPr lang="en-US" sz="3200" i="1" dirty="0"/>
                        <a:t>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write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cerdded</a:t>
                      </a:r>
                      <a:r>
                        <a:rPr lang="en-US" sz="3200" dirty="0"/>
                        <a:t>       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walk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eistedd</a:t>
                      </a:r>
                      <a:r>
                        <a:rPr lang="en-US" sz="3200" dirty="0"/>
                        <a:t>         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sit</a:t>
                      </a:r>
                      <a:endParaRPr lang="en-US" sz="32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ofalus</a:t>
                      </a:r>
                      <a:r>
                        <a:rPr lang="en-US" sz="3200" dirty="0"/>
                        <a:t>  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carefully</a:t>
                      </a:r>
                      <a:br>
                        <a:rPr lang="en-US" sz="3200" dirty="0"/>
                      </a:b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daclus</a:t>
                      </a:r>
                      <a:r>
                        <a:rPr lang="en-US" sz="3200" dirty="0">
                          <a:solidFill>
                            <a:schemeClr val="tx1"/>
                          </a:solidFill>
                        </a:rPr>
                        <a:t> 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tidily</a:t>
                      </a:r>
                    </a:p>
                    <a:p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yn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3200" dirty="0" err="1">
                          <a:solidFill>
                            <a:srgbClr val="002060"/>
                          </a:solidFill>
                        </a:rPr>
                        <a:t>dawel</a:t>
                      </a:r>
                      <a:r>
                        <a:rPr lang="en-US" sz="3200" dirty="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US" sz="24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</a:rPr>
                        <a:t>quietly</a:t>
                      </a:r>
                      <a:r>
                        <a:rPr lang="en-US" sz="3200" dirty="0"/>
                        <a:t> 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7941760"/>
                  </a:ext>
                </a:extLst>
              </a:tr>
            </a:tbl>
          </a:graphicData>
        </a:graphic>
      </p:graphicFrame>
      <p:pic>
        <p:nvPicPr>
          <p:cNvPr id="6" name="Picture 5" descr="Shape&#10;&#10;Description automatically generated">
            <a:extLst>
              <a:ext uri="{FF2B5EF4-FFF2-40B4-BE49-F238E27FC236}">
                <a16:creationId xmlns:a16="http://schemas.microsoft.com/office/drawing/2014/main" id="{5687D9BF-394B-3B4E-8246-6A8C177280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069" y="1186922"/>
            <a:ext cx="772160" cy="772160"/>
          </a:xfrm>
          <a:prstGeom prst="rect">
            <a:avLst/>
          </a:prstGeom>
        </p:spPr>
      </p:pic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989ABABD-111F-5E42-A857-1D7828A32C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71" y="2776059"/>
            <a:ext cx="1324356" cy="1324356"/>
          </a:xfrm>
          <a:prstGeom prst="rect">
            <a:avLst/>
          </a:prstGeom>
        </p:spPr>
      </p:pic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3D6838DF-0193-084F-AD91-095FDCB39E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9529650" flipH="1">
            <a:off x="675774" y="4853649"/>
            <a:ext cx="1091758" cy="54310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1141610-ADF4-9E41-A4AF-8AA8934BF72B}"/>
              </a:ext>
            </a:extLst>
          </p:cNvPr>
          <p:cNvSpPr txBox="1"/>
          <p:nvPr/>
        </p:nvSpPr>
        <p:spPr>
          <a:xfrm>
            <a:off x="3737468" y="41290"/>
            <a:ext cx="4715778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3200" b="1" dirty="0" err="1">
                <a:solidFill>
                  <a:srgbClr val="002060"/>
                </a:solidFill>
              </a:rPr>
              <a:t>Gorchmynion</a:t>
            </a:r>
            <a:r>
              <a:rPr lang="en-US" sz="3200" b="1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- </a:t>
            </a:r>
            <a:r>
              <a:rPr lang="en-US" sz="3200" i="1" dirty="0">
                <a:solidFill>
                  <a:srgbClr val="002060"/>
                </a:solidFill>
              </a:rPr>
              <a:t>Commands</a:t>
            </a:r>
            <a:endParaRPr lang="en-US" sz="32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478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574861" y="1630205"/>
            <a:ext cx="6020609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dirty="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 dirty="0">
                <a:solidFill>
                  <a:srgbClr val="002060"/>
                </a:solidFill>
                <a:latin typeface="Calibri"/>
                <a:cs typeface="Calibri"/>
              </a:rPr>
              <a:t> chi!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710" y="112326"/>
            <a:ext cx="4871544" cy="56611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298D599-4A5D-7440-0B29-0B85046A7DFB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7" name="Picture 25" descr="Logo&#10;&#10;Description automatically generated">
            <a:extLst>
              <a:ext uri="{FF2B5EF4-FFF2-40B4-BE49-F238E27FC236}">
                <a16:creationId xmlns:a16="http://schemas.microsoft.com/office/drawing/2014/main" id="{C98D14A7-A717-F56E-BA64-6346AD2C1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0" name="Picture 24" descr="Logo&#10;&#10;Description automatically generated">
            <a:extLst>
              <a:ext uri="{FF2B5EF4-FFF2-40B4-BE49-F238E27FC236}">
                <a16:creationId xmlns:a16="http://schemas.microsoft.com/office/drawing/2014/main" id="{EC77ACD3-FC38-8FAD-C5DD-70BC3DD12A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75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9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83</cp:revision>
  <dcterms:created xsi:type="dcterms:W3CDTF">2023-10-11T13:51:36Z</dcterms:created>
  <dcterms:modified xsi:type="dcterms:W3CDTF">2023-10-11T14:46:38Z</dcterms:modified>
</cp:coreProperties>
</file>