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899" r:id="rId4"/>
  </p:sldMasterIdLst>
  <p:notesMasterIdLst>
    <p:notesMasterId r:id="rId17"/>
  </p:notesMasterIdLst>
  <p:handoutMasterIdLst>
    <p:handoutMasterId r:id="rId18"/>
  </p:handoutMasterIdLst>
  <p:sldIdLst>
    <p:sldId id="342" r:id="rId5"/>
    <p:sldId id="359" r:id="rId6"/>
    <p:sldId id="375" r:id="rId7"/>
    <p:sldId id="373" r:id="rId8"/>
    <p:sldId id="383" r:id="rId9"/>
    <p:sldId id="387" r:id="rId10"/>
    <p:sldId id="365" r:id="rId11"/>
    <p:sldId id="376" r:id="rId12"/>
    <p:sldId id="377" r:id="rId13"/>
    <p:sldId id="384" r:id="rId14"/>
    <p:sldId id="380" r:id="rId15"/>
    <p:sldId id="3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FBFE"/>
    <a:srgbClr val="FFFFFF"/>
    <a:srgbClr val="000000"/>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8A13AE-DB2A-344C-B653-935C63AFB777}" v="68" dt="2025-10-10T22:13:47.821"/>
  </p1510:revLst>
</p1510:revInfo>
</file>

<file path=ppt/tableStyles.xml><?xml version="1.0" encoding="utf-8"?>
<a:tblStyleLst xmlns:a="http://schemas.openxmlformats.org/drawingml/2006/main" def="{10A1B5D5-9B99-4C35-A422-299274C8766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fia Ali Khalid Nassor (2506779)" userId="324a0df7-4f06-40f5-9597-1bd22b5fd63e" providerId="ADAL" clId="{7B05C58D-2BDA-42FD-877D-62B0372ECF27}"/>
    <pc:docChg chg="undo redo custSel mod addSld delSld modSld sldOrd addMainMaster delMainMaster modMainMaster">
      <pc:chgData name="Safia Ali Khalid Nassor (2506779)" userId="324a0df7-4f06-40f5-9597-1bd22b5fd63e" providerId="ADAL" clId="{7B05C58D-2BDA-42FD-877D-62B0372ECF27}" dt="2025-10-10T22:06:46.303" v="6756"/>
      <pc:docMkLst>
        <pc:docMk/>
      </pc:docMkLst>
      <pc:sldChg chg="addSp delSp modSp mod modTransition setBg">
        <pc:chgData name="Safia Ali Khalid Nassor (2506779)" userId="324a0df7-4f06-40f5-9597-1bd22b5fd63e" providerId="ADAL" clId="{7B05C58D-2BDA-42FD-877D-62B0372ECF27}" dt="2025-09-24T16:27:49.953" v="1256" actId="3062"/>
        <pc:sldMkLst>
          <pc:docMk/>
          <pc:sldMk cId="2498031464" sldId="342"/>
        </pc:sldMkLst>
        <pc:spChg chg="add mod">
          <ac:chgData name="Safia Ali Khalid Nassor (2506779)" userId="324a0df7-4f06-40f5-9597-1bd22b5fd63e" providerId="ADAL" clId="{7B05C58D-2BDA-42FD-877D-62B0372ECF27}" dt="2025-09-24T16:24:19.133" v="1224" actId="22"/>
          <ac:spMkLst>
            <pc:docMk/>
            <pc:sldMk cId="2498031464" sldId="342"/>
            <ac:spMk id="5" creationId="{5E6BF3EC-C92D-F2B8-14A0-55F0F41E4A1A}"/>
          </ac:spMkLst>
        </pc:spChg>
        <pc:spChg chg="mod">
          <ac:chgData name="Safia Ali Khalid Nassor (2506779)" userId="324a0df7-4f06-40f5-9597-1bd22b5fd63e" providerId="ADAL" clId="{7B05C58D-2BDA-42FD-877D-62B0372ECF27}" dt="2025-09-24T16:27:49.953" v="1256" actId="3062"/>
          <ac:spMkLst>
            <pc:docMk/>
            <pc:sldMk cId="2498031464" sldId="342"/>
            <ac:spMk id="12" creationId="{997874EA-2F67-60CD-631F-5A787057F8CE}"/>
          </ac:spMkLst>
        </pc:spChg>
      </pc:sldChg>
      <pc:sldChg chg="addSp delSp modSp mod modTransition setBg">
        <pc:chgData name="Safia Ali Khalid Nassor (2506779)" userId="324a0df7-4f06-40f5-9597-1bd22b5fd63e" providerId="ADAL" clId="{7B05C58D-2BDA-42FD-877D-62B0372ECF27}" dt="2025-10-08T14:46:37.158" v="3840" actId="12563"/>
        <pc:sldMkLst>
          <pc:docMk/>
          <pc:sldMk cId="1460159330" sldId="359"/>
        </pc:sldMkLst>
        <pc:spChg chg="mod">
          <ac:chgData name="Safia Ali Khalid Nassor (2506779)" userId="324a0df7-4f06-40f5-9597-1bd22b5fd63e" providerId="ADAL" clId="{7B05C58D-2BDA-42FD-877D-62B0372ECF27}" dt="2025-09-24T15:53:02.248" v="1129" actId="1076"/>
          <ac:spMkLst>
            <pc:docMk/>
            <pc:sldMk cId="1460159330" sldId="359"/>
            <ac:spMk id="7" creationId="{1A2458FF-0D0C-4ACC-C6FB-103BC0BADCCD}"/>
          </ac:spMkLst>
        </pc:spChg>
        <pc:spChg chg="mod">
          <ac:chgData name="Safia Ali Khalid Nassor (2506779)" userId="324a0df7-4f06-40f5-9597-1bd22b5fd63e" providerId="ADAL" clId="{7B05C58D-2BDA-42FD-877D-62B0372ECF27}" dt="2025-09-24T15:53:25.851" v="1139" actId="20577"/>
          <ac:spMkLst>
            <pc:docMk/>
            <pc:sldMk cId="1460159330" sldId="359"/>
            <ac:spMk id="31" creationId="{F1239C0E-3F39-787D-0FC3-6B7C9BA37E8F}"/>
          </ac:spMkLst>
        </pc:spChg>
      </pc:sldChg>
      <pc:sldChg chg="addSp delSp modSp mod modTransition setBg modClrScheme chgLayout">
        <pc:chgData name="Safia Ali Khalid Nassor (2506779)" userId="324a0df7-4f06-40f5-9597-1bd22b5fd63e" providerId="ADAL" clId="{7B05C58D-2BDA-42FD-877D-62B0372ECF27}" dt="2025-10-10T22:06:30.254" v="6755"/>
        <pc:sldMkLst>
          <pc:docMk/>
          <pc:sldMk cId="1330733909" sldId="365"/>
        </pc:sldMkLst>
        <pc:spChg chg="ord">
          <ac:chgData name="Safia Ali Khalid Nassor (2506779)" userId="324a0df7-4f06-40f5-9597-1bd22b5fd63e" providerId="ADAL" clId="{7B05C58D-2BDA-42FD-877D-62B0372ECF27}" dt="2025-10-01T13:59:27.939" v="1404" actId="26606"/>
          <ac:spMkLst>
            <pc:docMk/>
            <pc:sldMk cId="1330733909" sldId="365"/>
            <ac:spMk id="3" creationId="{8692FC88-DAD7-F5AD-7831-DE54322108F6}"/>
          </ac:spMkLst>
        </pc:spChg>
        <pc:spChg chg="add mod">
          <ac:chgData name="Safia Ali Khalid Nassor (2506779)" userId="324a0df7-4f06-40f5-9597-1bd22b5fd63e" providerId="ADAL" clId="{7B05C58D-2BDA-42FD-877D-62B0372ECF27}" dt="2025-10-01T13:59:27.939" v="1404" actId="26606"/>
          <ac:spMkLst>
            <pc:docMk/>
            <pc:sldMk cId="1330733909" sldId="365"/>
            <ac:spMk id="16" creationId="{7DB6CFF6-AA40-303D-10D2-80636F8E76A3}"/>
          </ac:spMkLst>
        </pc:spChg>
        <pc:spChg chg="add mod">
          <ac:chgData name="Safia Ali Khalid Nassor (2506779)" userId="324a0df7-4f06-40f5-9597-1bd22b5fd63e" providerId="ADAL" clId="{7B05C58D-2BDA-42FD-877D-62B0372ECF27}" dt="2025-10-01T13:59:27.939" v="1404" actId="26606"/>
          <ac:spMkLst>
            <pc:docMk/>
            <pc:sldMk cId="1330733909" sldId="365"/>
            <ac:spMk id="18" creationId="{AEE50F32-47CA-EFD0-1DE6-F8A2BFE3203D}"/>
          </ac:spMkLst>
        </pc:spChg>
        <pc:spChg chg="add mod">
          <ac:chgData name="Safia Ali Khalid Nassor (2506779)" userId="324a0df7-4f06-40f5-9597-1bd22b5fd63e" providerId="ADAL" clId="{7B05C58D-2BDA-42FD-877D-62B0372ECF27}" dt="2025-10-01T13:59:27.939" v="1404" actId="26606"/>
          <ac:spMkLst>
            <pc:docMk/>
            <pc:sldMk cId="1330733909" sldId="365"/>
            <ac:spMk id="20" creationId="{B42961B0-CADD-6C47-6346-27BB3C0FD230}"/>
          </ac:spMkLst>
        </pc:spChg>
        <pc:picChg chg="add mod">
          <ac:chgData name="Safia Ali Khalid Nassor (2506779)" userId="324a0df7-4f06-40f5-9597-1bd22b5fd63e" providerId="ADAL" clId="{7B05C58D-2BDA-42FD-877D-62B0372ECF27}" dt="2025-10-01T14:00:02.667" v="1409" actId="1076"/>
          <ac:picMkLst>
            <pc:docMk/>
            <pc:sldMk cId="1330733909" sldId="365"/>
            <ac:picMk id="5" creationId="{D19E23A8-8EBF-8A15-E20B-0F7A312AB920}"/>
          </ac:picMkLst>
        </pc:picChg>
      </pc:sldChg>
      <pc:sldChg chg="modSp add del mod modTransition setBg">
        <pc:chgData name="Safia Ali Khalid Nassor (2506779)" userId="324a0df7-4f06-40f5-9597-1bd22b5fd63e" providerId="ADAL" clId="{7B05C58D-2BDA-42FD-877D-62B0372ECF27}" dt="2025-10-08T14:48:36.699" v="3850" actId="12563"/>
        <pc:sldMkLst>
          <pc:docMk/>
          <pc:sldMk cId="2395464980" sldId="372"/>
        </pc:sldMkLst>
        <pc:spChg chg="mod">
          <ac:chgData name="Safia Ali Khalid Nassor (2506779)" userId="324a0df7-4f06-40f5-9597-1bd22b5fd63e" providerId="ADAL" clId="{7B05C58D-2BDA-42FD-877D-62B0372ECF27}" dt="2025-09-22T14:29:30.655" v="828" actId="20577"/>
          <ac:spMkLst>
            <pc:docMk/>
            <pc:sldMk cId="2395464980" sldId="372"/>
            <ac:spMk id="14" creationId="{AE5F2E56-9F77-E1C2-EC04-EA959822CA61}"/>
          </ac:spMkLst>
        </pc:spChg>
      </pc:sldChg>
      <pc:sldChg chg="addSp delSp modSp mod modTransition">
        <pc:chgData name="Safia Ali Khalid Nassor (2506779)" userId="324a0df7-4f06-40f5-9597-1bd22b5fd63e" providerId="ADAL" clId="{7B05C58D-2BDA-42FD-877D-62B0372ECF27}" dt="2025-10-10T22:01:41.715" v="6742" actId="207"/>
        <pc:sldMkLst>
          <pc:docMk/>
          <pc:sldMk cId="1397193754" sldId="373"/>
        </pc:sldMkLst>
        <pc:spChg chg="mod">
          <ac:chgData name="Safia Ali Khalid Nassor (2506779)" userId="324a0df7-4f06-40f5-9597-1bd22b5fd63e" providerId="ADAL" clId="{7B05C58D-2BDA-42FD-877D-62B0372ECF27}" dt="2025-10-10T22:01:41.715" v="6742" actId="207"/>
          <ac:spMkLst>
            <pc:docMk/>
            <pc:sldMk cId="1397193754" sldId="373"/>
            <ac:spMk id="3" creationId="{504CBBC9-0845-BB9B-2E97-C8E22CB6687A}"/>
          </ac:spMkLst>
        </pc:spChg>
        <pc:spChg chg="mod">
          <ac:chgData name="Safia Ali Khalid Nassor (2506779)" userId="324a0df7-4f06-40f5-9597-1bd22b5fd63e" providerId="ADAL" clId="{7B05C58D-2BDA-42FD-877D-62B0372ECF27}" dt="2025-09-24T16:27:06.962" v="1255" actId="3062"/>
          <ac:spMkLst>
            <pc:docMk/>
            <pc:sldMk cId="1397193754" sldId="373"/>
            <ac:spMk id="4" creationId="{260D053B-A40A-3228-B6D5-3371B9EE2E56}"/>
          </ac:spMkLst>
        </pc:spChg>
        <pc:spChg chg="mod">
          <ac:chgData name="Safia Ali Khalid Nassor (2506779)" userId="324a0df7-4f06-40f5-9597-1bd22b5fd63e" providerId="ADAL" clId="{7B05C58D-2BDA-42FD-877D-62B0372ECF27}" dt="2025-10-10T22:01:32.434" v="6741" actId="207"/>
          <ac:spMkLst>
            <pc:docMk/>
            <pc:sldMk cId="1397193754" sldId="373"/>
            <ac:spMk id="5" creationId="{32BAA60A-0B1E-43F8-BE00-53F15640D7A2}"/>
          </ac:spMkLst>
        </pc:spChg>
        <pc:picChg chg="add mod">
          <ac:chgData name="Safia Ali Khalid Nassor (2506779)" userId="324a0df7-4f06-40f5-9597-1bd22b5fd63e" providerId="ADAL" clId="{7B05C58D-2BDA-42FD-877D-62B0372ECF27}" dt="2025-09-24T16:30:12.758" v="1261" actId="1076"/>
          <ac:picMkLst>
            <pc:docMk/>
            <pc:sldMk cId="1397193754" sldId="373"/>
            <ac:picMk id="10" creationId="{4F10D4BF-2D45-172F-8A4E-D5D88E762702}"/>
          </ac:picMkLst>
        </pc:picChg>
      </pc:sldChg>
      <pc:sldChg chg="del mod ord setBg">
        <pc:chgData name="Safia Ali Khalid Nassor (2506779)" userId="324a0df7-4f06-40f5-9597-1bd22b5fd63e" providerId="ADAL" clId="{7B05C58D-2BDA-42FD-877D-62B0372ECF27}" dt="2025-10-08T15:41:10.811" v="4114" actId="2696"/>
        <pc:sldMkLst>
          <pc:docMk/>
          <pc:sldMk cId="598144966" sldId="374"/>
        </pc:sldMkLst>
      </pc:sldChg>
      <pc:sldChg chg="addSp delSp modSp add del mod ord modTransition modClrScheme chgLayout">
        <pc:chgData name="Safia Ali Khalid Nassor (2506779)" userId="324a0df7-4f06-40f5-9597-1bd22b5fd63e" providerId="ADAL" clId="{7B05C58D-2BDA-42FD-877D-62B0372ECF27}" dt="2025-10-10T22:05:11.335" v="6752" actId="2085"/>
        <pc:sldMkLst>
          <pc:docMk/>
          <pc:sldMk cId="1962637282" sldId="375"/>
        </pc:sldMkLst>
        <pc:spChg chg="mod">
          <ac:chgData name="Safia Ali Khalid Nassor (2506779)" userId="324a0df7-4f06-40f5-9597-1bd22b5fd63e" providerId="ADAL" clId="{7B05C58D-2BDA-42FD-877D-62B0372ECF27}" dt="2025-10-08T14:40:07.343" v="3829" actId="26606"/>
          <ac:spMkLst>
            <pc:docMk/>
            <pc:sldMk cId="1962637282" sldId="375"/>
            <ac:spMk id="2" creationId="{D9F60903-003B-273E-3584-5312F76C3EF3}"/>
          </ac:spMkLst>
        </pc:spChg>
        <pc:spChg chg="mod ord">
          <ac:chgData name="Safia Ali Khalid Nassor (2506779)" userId="324a0df7-4f06-40f5-9597-1bd22b5fd63e" providerId="ADAL" clId="{7B05C58D-2BDA-42FD-877D-62B0372ECF27}" dt="2025-10-10T22:01:13.535" v="6740" actId="207"/>
          <ac:spMkLst>
            <pc:docMk/>
            <pc:sldMk cId="1962637282" sldId="375"/>
            <ac:spMk id="3" creationId="{7FAAC25C-2335-740F-AABC-7CF56C6D804A}"/>
          </ac:spMkLst>
        </pc:spChg>
        <pc:spChg chg="add mod">
          <ac:chgData name="Safia Ali Khalid Nassor (2506779)" userId="324a0df7-4f06-40f5-9597-1bd22b5fd63e" providerId="ADAL" clId="{7B05C58D-2BDA-42FD-877D-62B0372ECF27}" dt="2025-10-08T15:36:54.922" v="4113" actId="20577"/>
          <ac:spMkLst>
            <pc:docMk/>
            <pc:sldMk cId="1962637282" sldId="375"/>
            <ac:spMk id="4" creationId="{270AB7D6-9FA9-2495-8660-57893BD6A3D7}"/>
          </ac:spMkLst>
        </pc:spChg>
        <pc:spChg chg="mod ord">
          <ac:chgData name="Safia Ali Khalid Nassor (2506779)" userId="324a0df7-4f06-40f5-9597-1bd22b5fd63e" providerId="ADAL" clId="{7B05C58D-2BDA-42FD-877D-62B0372ECF27}" dt="2025-10-10T22:05:11.335" v="6752" actId="2085"/>
          <ac:spMkLst>
            <pc:docMk/>
            <pc:sldMk cId="1962637282" sldId="375"/>
            <ac:spMk id="5" creationId="{47287931-5709-2812-4CBA-E73B39B97721}"/>
          </ac:spMkLst>
        </pc:spChg>
        <pc:picChg chg="add mod">
          <ac:chgData name="Safia Ali Khalid Nassor (2506779)" userId="324a0df7-4f06-40f5-9597-1bd22b5fd63e" providerId="ADAL" clId="{7B05C58D-2BDA-42FD-877D-62B0372ECF27}" dt="2025-10-08T14:40:28.202" v="3831" actId="1076"/>
          <ac:picMkLst>
            <pc:docMk/>
            <pc:sldMk cId="1962637282" sldId="375"/>
            <ac:picMk id="9" creationId="{67C4BFE5-2023-E939-6A11-6A89DD6D427A}"/>
          </ac:picMkLst>
        </pc:picChg>
      </pc:sldChg>
      <pc:sldChg chg="addSp delSp modSp mod modTransition">
        <pc:chgData name="Safia Ali Khalid Nassor (2506779)" userId="324a0df7-4f06-40f5-9597-1bd22b5fd63e" providerId="ADAL" clId="{7B05C58D-2BDA-42FD-877D-62B0372ECF27}" dt="2025-10-10T22:02:26.125" v="6744" actId="207"/>
        <pc:sldMkLst>
          <pc:docMk/>
          <pc:sldMk cId="1073601555" sldId="376"/>
        </pc:sldMkLst>
        <pc:spChg chg="mod">
          <ac:chgData name="Safia Ali Khalid Nassor (2506779)" userId="324a0df7-4f06-40f5-9597-1bd22b5fd63e" providerId="ADAL" clId="{7B05C58D-2BDA-42FD-877D-62B0372ECF27}" dt="2025-10-01T22:36:10.094" v="2999" actId="20577"/>
          <ac:spMkLst>
            <pc:docMk/>
            <pc:sldMk cId="1073601555" sldId="376"/>
            <ac:spMk id="2" creationId="{6CCA29A4-AAFD-04EE-0732-0671E83D5EF1}"/>
          </ac:spMkLst>
        </pc:spChg>
        <pc:spChg chg="mod">
          <ac:chgData name="Safia Ali Khalid Nassor (2506779)" userId="324a0df7-4f06-40f5-9597-1bd22b5fd63e" providerId="ADAL" clId="{7B05C58D-2BDA-42FD-877D-62B0372ECF27}" dt="2025-10-08T15:02:44.382" v="3868" actId="20577"/>
          <ac:spMkLst>
            <pc:docMk/>
            <pc:sldMk cId="1073601555" sldId="376"/>
            <ac:spMk id="3" creationId="{F09FEE91-E849-1CB0-9E51-A58B99C631C5}"/>
          </ac:spMkLst>
        </pc:spChg>
        <pc:spChg chg="mod">
          <ac:chgData name="Safia Ali Khalid Nassor (2506779)" userId="324a0df7-4f06-40f5-9597-1bd22b5fd63e" providerId="ADAL" clId="{7B05C58D-2BDA-42FD-877D-62B0372ECF27}" dt="2025-10-10T22:02:26.125" v="6744" actId="207"/>
          <ac:spMkLst>
            <pc:docMk/>
            <pc:sldMk cId="1073601555" sldId="376"/>
            <ac:spMk id="5" creationId="{C9FAF603-8770-DF70-BDE0-E8E5AC2E4423}"/>
          </ac:spMkLst>
        </pc:spChg>
        <pc:spChg chg="mod">
          <ac:chgData name="Safia Ali Khalid Nassor (2506779)" userId="324a0df7-4f06-40f5-9597-1bd22b5fd63e" providerId="ADAL" clId="{7B05C58D-2BDA-42FD-877D-62B0372ECF27}" dt="2025-10-10T22:02:15.191" v="6743" actId="207"/>
          <ac:spMkLst>
            <pc:docMk/>
            <pc:sldMk cId="1073601555" sldId="376"/>
            <ac:spMk id="6" creationId="{5A0460A2-E8CF-DCE7-791A-D98398B0A899}"/>
          </ac:spMkLst>
        </pc:spChg>
      </pc:sldChg>
      <pc:sldChg chg="addSp delSp modSp mod ord modTransition">
        <pc:chgData name="Safia Ali Khalid Nassor (2506779)" userId="324a0df7-4f06-40f5-9597-1bd22b5fd63e" providerId="ADAL" clId="{7B05C58D-2BDA-42FD-877D-62B0372ECF27}" dt="2025-10-10T22:03:45.350" v="6748" actId="207"/>
        <pc:sldMkLst>
          <pc:docMk/>
          <pc:sldMk cId="2728059627" sldId="377"/>
        </pc:sldMkLst>
        <pc:spChg chg="mod">
          <ac:chgData name="Safia Ali Khalid Nassor (2506779)" userId="324a0df7-4f06-40f5-9597-1bd22b5fd63e" providerId="ADAL" clId="{7B05C58D-2BDA-42FD-877D-62B0372ECF27}" dt="2025-10-08T14:11:55.085" v="3653" actId="20577"/>
          <ac:spMkLst>
            <pc:docMk/>
            <pc:sldMk cId="2728059627" sldId="377"/>
            <ac:spMk id="2" creationId="{11883E06-8BEA-1DD3-D0D6-391C08880EBF}"/>
          </ac:spMkLst>
        </pc:spChg>
        <pc:spChg chg="mod">
          <ac:chgData name="Safia Ali Khalid Nassor (2506779)" userId="324a0df7-4f06-40f5-9597-1bd22b5fd63e" providerId="ADAL" clId="{7B05C58D-2BDA-42FD-877D-62B0372ECF27}" dt="2025-10-08T16:20:56.061" v="4987" actId="20577"/>
          <ac:spMkLst>
            <pc:docMk/>
            <pc:sldMk cId="2728059627" sldId="377"/>
            <ac:spMk id="3" creationId="{1CF175D3-F3DC-695F-474B-346EDCA5D60F}"/>
          </ac:spMkLst>
        </pc:spChg>
        <pc:spChg chg="mod">
          <ac:chgData name="Safia Ali Khalid Nassor (2506779)" userId="324a0df7-4f06-40f5-9597-1bd22b5fd63e" providerId="ADAL" clId="{7B05C58D-2BDA-42FD-877D-62B0372ECF27}" dt="2025-10-10T21:50:55.236" v="6735" actId="20577"/>
          <ac:spMkLst>
            <pc:docMk/>
            <pc:sldMk cId="2728059627" sldId="377"/>
            <ac:spMk id="4" creationId="{3770D91C-D5C0-248C-26D3-DE7C7C72E632}"/>
          </ac:spMkLst>
        </pc:spChg>
        <pc:spChg chg="mod">
          <ac:chgData name="Safia Ali Khalid Nassor (2506779)" userId="324a0df7-4f06-40f5-9597-1bd22b5fd63e" providerId="ADAL" clId="{7B05C58D-2BDA-42FD-877D-62B0372ECF27}" dt="2025-10-10T22:03:45.350" v="6748" actId="207"/>
          <ac:spMkLst>
            <pc:docMk/>
            <pc:sldMk cId="2728059627" sldId="377"/>
            <ac:spMk id="5" creationId="{660BB1C4-A1BC-E146-9513-C27740B252C8}"/>
          </ac:spMkLst>
        </pc:spChg>
        <pc:spChg chg="mod">
          <ac:chgData name="Safia Ali Khalid Nassor (2506779)" userId="324a0df7-4f06-40f5-9597-1bd22b5fd63e" providerId="ADAL" clId="{7B05C58D-2BDA-42FD-877D-62B0372ECF27}" dt="2025-10-10T22:03:37.352" v="6747" actId="207"/>
          <ac:spMkLst>
            <pc:docMk/>
            <pc:sldMk cId="2728059627" sldId="377"/>
            <ac:spMk id="6" creationId="{3E26C8F0-76AE-16E0-B7F0-7558B0785909}"/>
          </ac:spMkLst>
        </pc:spChg>
        <pc:spChg chg="add mod">
          <ac:chgData name="Safia Ali Khalid Nassor (2506779)" userId="324a0df7-4f06-40f5-9597-1bd22b5fd63e" providerId="ADAL" clId="{7B05C58D-2BDA-42FD-877D-62B0372ECF27}" dt="2025-10-08T14:12:22.637" v="3690" actId="20577"/>
          <ac:spMkLst>
            <pc:docMk/>
            <pc:sldMk cId="2728059627" sldId="377"/>
            <ac:spMk id="9" creationId="{BD4E70BE-18D9-314E-DEBC-B884826F9712}"/>
          </ac:spMkLst>
        </pc:spChg>
      </pc:sldChg>
      <pc:sldChg chg="addSp delSp modSp del mod modClrScheme chgLayout">
        <pc:chgData name="Safia Ali Khalid Nassor (2506779)" userId="324a0df7-4f06-40f5-9597-1bd22b5fd63e" providerId="ADAL" clId="{7B05C58D-2BDA-42FD-877D-62B0372ECF27}" dt="2025-10-08T14:06:33.223" v="3614" actId="2696"/>
        <pc:sldMkLst>
          <pc:docMk/>
          <pc:sldMk cId="910315636" sldId="378"/>
        </pc:sldMkLst>
      </pc:sldChg>
      <pc:sldChg chg="del mod">
        <pc:chgData name="Safia Ali Khalid Nassor (2506779)" userId="324a0df7-4f06-40f5-9597-1bd22b5fd63e" providerId="ADAL" clId="{7B05C58D-2BDA-42FD-877D-62B0372ECF27}" dt="2025-10-01T22:36:42.814" v="3001" actId="2696"/>
        <pc:sldMkLst>
          <pc:docMk/>
          <pc:sldMk cId="2170071140" sldId="379"/>
        </pc:sldMkLst>
      </pc:sldChg>
      <pc:sldChg chg="addSp delSp modSp mod modTransition">
        <pc:chgData name="Safia Ali Khalid Nassor (2506779)" userId="324a0df7-4f06-40f5-9597-1bd22b5fd63e" providerId="ADAL" clId="{7B05C58D-2BDA-42FD-877D-62B0372ECF27}" dt="2025-10-10T22:04:15.832" v="6750" actId="207"/>
        <pc:sldMkLst>
          <pc:docMk/>
          <pc:sldMk cId="79695288" sldId="380"/>
        </pc:sldMkLst>
        <pc:spChg chg="mod">
          <ac:chgData name="Safia Ali Khalid Nassor (2506779)" userId="324a0df7-4f06-40f5-9597-1bd22b5fd63e" providerId="ADAL" clId="{7B05C58D-2BDA-42FD-877D-62B0372ECF27}" dt="2025-10-10T22:04:02.984" v="6749" actId="207"/>
          <ac:spMkLst>
            <pc:docMk/>
            <pc:sldMk cId="79695288" sldId="380"/>
            <ac:spMk id="2" creationId="{EAE2F4FA-9164-80C9-6973-5AE893C6701D}"/>
          </ac:spMkLst>
        </pc:spChg>
        <pc:spChg chg="mod">
          <ac:chgData name="Safia Ali Khalid Nassor (2506779)" userId="324a0df7-4f06-40f5-9597-1bd22b5fd63e" providerId="ADAL" clId="{7B05C58D-2BDA-42FD-877D-62B0372ECF27}" dt="2025-10-10T22:04:15.832" v="6750" actId="207"/>
          <ac:spMkLst>
            <pc:docMk/>
            <pc:sldMk cId="79695288" sldId="380"/>
            <ac:spMk id="3" creationId="{9D8E88E0-B5A6-EFDA-E9B9-819774D5A7D0}"/>
          </ac:spMkLst>
        </pc:spChg>
        <pc:spChg chg="add mod">
          <ac:chgData name="Safia Ali Khalid Nassor (2506779)" userId="324a0df7-4f06-40f5-9597-1bd22b5fd63e" providerId="ADAL" clId="{7B05C58D-2BDA-42FD-877D-62B0372ECF27}" dt="2025-10-01T16:12:11.342" v="1992" actId="1076"/>
          <ac:spMkLst>
            <pc:docMk/>
            <pc:sldMk cId="79695288" sldId="380"/>
            <ac:spMk id="7" creationId="{9897E1BB-EA29-5272-CB87-6B7D109144DF}"/>
          </ac:spMkLst>
        </pc:spChg>
        <pc:spChg chg="add mod">
          <ac:chgData name="Safia Ali Khalid Nassor (2506779)" userId="324a0df7-4f06-40f5-9597-1bd22b5fd63e" providerId="ADAL" clId="{7B05C58D-2BDA-42FD-877D-62B0372ECF27}" dt="2025-10-10T21:43:03.008" v="6471" actId="20577"/>
          <ac:spMkLst>
            <pc:docMk/>
            <pc:sldMk cId="79695288" sldId="380"/>
            <ac:spMk id="9" creationId="{E0AD5EEB-180D-8784-DCAB-709B80BF08BD}"/>
          </ac:spMkLst>
        </pc:spChg>
      </pc:sldChg>
      <pc:sldChg chg="modSp del">
        <pc:chgData name="Safia Ali Khalid Nassor (2506779)" userId="324a0df7-4f06-40f5-9597-1bd22b5fd63e" providerId="ADAL" clId="{7B05C58D-2BDA-42FD-877D-62B0372ECF27}" dt="2025-10-01T15:51:59.189" v="1838" actId="2696"/>
        <pc:sldMkLst>
          <pc:docMk/>
          <pc:sldMk cId="1600991179" sldId="381"/>
        </pc:sldMkLst>
      </pc:sldChg>
      <pc:sldChg chg="del mod">
        <pc:chgData name="Safia Ali Khalid Nassor (2506779)" userId="324a0df7-4f06-40f5-9597-1bd22b5fd63e" providerId="ADAL" clId="{7B05C58D-2BDA-42FD-877D-62B0372ECF27}" dt="2025-09-22T14:30:17.220" v="829" actId="2696"/>
        <pc:sldMkLst>
          <pc:docMk/>
          <pc:sldMk cId="3304068007" sldId="381"/>
        </pc:sldMkLst>
      </pc:sldChg>
      <pc:sldChg chg="del">
        <pc:chgData name="Safia Ali Khalid Nassor (2506779)" userId="324a0df7-4f06-40f5-9597-1bd22b5fd63e" providerId="ADAL" clId="{7B05C58D-2BDA-42FD-877D-62B0372ECF27}" dt="2025-10-01T15:52:14.168" v="1839" actId="2696"/>
        <pc:sldMkLst>
          <pc:docMk/>
          <pc:sldMk cId="353939645" sldId="382"/>
        </pc:sldMkLst>
      </pc:sldChg>
      <pc:sldChg chg="modSp add mod ord modTransition setBg">
        <pc:chgData name="Safia Ali Khalid Nassor (2506779)" userId="324a0df7-4f06-40f5-9597-1bd22b5fd63e" providerId="ADAL" clId="{7B05C58D-2BDA-42FD-877D-62B0372ECF27}" dt="2025-10-10T22:06:46.303" v="6756"/>
        <pc:sldMkLst>
          <pc:docMk/>
          <pc:sldMk cId="2473333360" sldId="383"/>
        </pc:sldMkLst>
        <pc:spChg chg="mod">
          <ac:chgData name="Safia Ali Khalid Nassor (2506779)" userId="324a0df7-4f06-40f5-9597-1bd22b5fd63e" providerId="ADAL" clId="{7B05C58D-2BDA-42FD-877D-62B0372ECF27}" dt="2025-10-08T14:45:49.322" v="3838" actId="20577"/>
          <ac:spMkLst>
            <pc:docMk/>
            <pc:sldMk cId="2473333360" sldId="383"/>
            <ac:spMk id="2" creationId="{51EDF6CA-3ABD-B591-E12D-60D42403BE08}"/>
          </ac:spMkLst>
        </pc:spChg>
      </pc:sldChg>
      <pc:sldChg chg="modSp add modTransition">
        <pc:chgData name="Safia Ali Khalid Nassor (2506779)" userId="324a0df7-4f06-40f5-9597-1bd22b5fd63e" providerId="ADAL" clId="{7B05C58D-2BDA-42FD-877D-62B0372ECF27}" dt="2025-10-10T22:03:15.483" v="6746" actId="207"/>
        <pc:sldMkLst>
          <pc:docMk/>
          <pc:sldMk cId="3432387442" sldId="384"/>
        </pc:sldMkLst>
        <pc:spChg chg="mod">
          <ac:chgData name="Safia Ali Khalid Nassor (2506779)" userId="324a0df7-4f06-40f5-9597-1bd22b5fd63e" providerId="ADAL" clId="{7B05C58D-2BDA-42FD-877D-62B0372ECF27}" dt="2025-10-08T14:06:21.301" v="3613" actId="255"/>
          <ac:spMkLst>
            <pc:docMk/>
            <pc:sldMk cId="3432387442" sldId="384"/>
            <ac:spMk id="3" creationId="{FB2F5F9A-B16D-CA49-7F40-A0142E41DC56}"/>
          </ac:spMkLst>
        </pc:spChg>
        <pc:spChg chg="mod">
          <ac:chgData name="Safia Ali Khalid Nassor (2506779)" userId="324a0df7-4f06-40f5-9597-1bd22b5fd63e" providerId="ADAL" clId="{7B05C58D-2BDA-42FD-877D-62B0372ECF27}" dt="2025-10-10T22:03:15.483" v="6746" actId="207"/>
          <ac:spMkLst>
            <pc:docMk/>
            <pc:sldMk cId="3432387442" sldId="384"/>
            <ac:spMk id="4" creationId="{C9A36296-4C62-DF2B-BAC4-C57125E16F20}"/>
          </ac:spMkLst>
        </pc:spChg>
        <pc:spChg chg="mod">
          <ac:chgData name="Safia Ali Khalid Nassor (2506779)" userId="324a0df7-4f06-40f5-9597-1bd22b5fd63e" providerId="ADAL" clId="{7B05C58D-2BDA-42FD-877D-62B0372ECF27}" dt="2025-10-10T22:02:57.092" v="6745" actId="207"/>
          <ac:spMkLst>
            <pc:docMk/>
            <pc:sldMk cId="3432387442" sldId="384"/>
            <ac:spMk id="15" creationId="{29B2F9A6-854F-E901-D01E-5DF71D217F46}"/>
          </ac:spMkLst>
        </pc:spChg>
      </pc:sldChg>
      <pc:sldChg chg="addSp delSp modSp add del mod modTransition setBg addAnim">
        <pc:chgData name="Safia Ali Khalid Nassor (2506779)" userId="324a0df7-4f06-40f5-9597-1bd22b5fd63e" providerId="ADAL" clId="{7B05C58D-2BDA-42FD-877D-62B0372ECF27}" dt="2025-10-10T22:00:05.448" v="6737" actId="12563"/>
        <pc:sldMkLst>
          <pc:docMk/>
          <pc:sldMk cId="1549849270" sldId="387"/>
        </pc:sldMkLst>
        <pc:spChg chg="mod">
          <ac:chgData name="Safia Ali Khalid Nassor (2506779)" userId="324a0df7-4f06-40f5-9597-1bd22b5fd63e" providerId="ADAL" clId="{7B05C58D-2BDA-42FD-877D-62B0372ECF27}" dt="2025-10-08T16:05:12.830" v="4463" actId="1076"/>
          <ac:spMkLst>
            <pc:docMk/>
            <pc:sldMk cId="1549849270" sldId="387"/>
            <ac:spMk id="7" creationId="{C3DB720C-0D37-EF88-29B8-FD15F1922F64}"/>
          </ac:spMkLst>
        </pc:spChg>
        <pc:picChg chg="add mod">
          <ac:chgData name="Safia Ali Khalid Nassor (2506779)" userId="324a0df7-4f06-40f5-9597-1bd22b5fd63e" providerId="ADAL" clId="{7B05C58D-2BDA-42FD-877D-62B0372ECF27}" dt="2025-10-08T16:05:18.178" v="4464" actId="14100"/>
          <ac:picMkLst>
            <pc:docMk/>
            <pc:sldMk cId="1549849270" sldId="387"/>
            <ac:picMk id="3" creationId="{30165847-172D-7E0A-B67B-11D9313E7EF4}"/>
          </ac:picMkLst>
        </pc:picChg>
      </pc:sldChg>
      <pc:sldMasterChg chg="mod setBg modSldLayout">
        <pc:chgData name="Safia Ali Khalid Nassor (2506779)" userId="324a0df7-4f06-40f5-9597-1bd22b5fd63e" providerId="ADAL" clId="{7B05C58D-2BDA-42FD-877D-62B0372ECF27}" dt="2025-09-22T14:28:42.735" v="720" actId="13091"/>
        <pc:sldMasterMkLst>
          <pc:docMk/>
          <pc:sldMasterMk cId="1445182007" sldId="2147483680"/>
        </pc:sldMasterMkLst>
        <pc:sldLayoutChg chg="mod">
          <pc:chgData name="Safia Ali Khalid Nassor (2506779)" userId="324a0df7-4f06-40f5-9597-1bd22b5fd63e" providerId="ADAL" clId="{7B05C58D-2BDA-42FD-877D-62B0372ECF27}" dt="2025-09-22T14:28:42.735" v="720" actId="13091"/>
          <pc:sldLayoutMkLst>
            <pc:docMk/>
            <pc:sldMasterMk cId="1445182007" sldId="2147483680"/>
            <pc:sldLayoutMk cId="3327258094" sldId="2147483681"/>
          </pc:sldLayoutMkLst>
        </pc:sldLayoutChg>
        <pc:sldLayoutChg chg="mod">
          <pc:chgData name="Safia Ali Khalid Nassor (2506779)" userId="324a0df7-4f06-40f5-9597-1bd22b5fd63e" providerId="ADAL" clId="{7B05C58D-2BDA-42FD-877D-62B0372ECF27}" dt="2025-09-22T14:28:42.735" v="720" actId="13091"/>
          <pc:sldLayoutMkLst>
            <pc:docMk/>
            <pc:sldMasterMk cId="1445182007" sldId="2147483680"/>
            <pc:sldLayoutMk cId="4118091363" sldId="2147483682"/>
          </pc:sldLayoutMkLst>
        </pc:sldLayoutChg>
        <pc:sldLayoutChg chg="mod">
          <pc:chgData name="Safia Ali Khalid Nassor (2506779)" userId="324a0df7-4f06-40f5-9597-1bd22b5fd63e" providerId="ADAL" clId="{7B05C58D-2BDA-42FD-877D-62B0372ECF27}" dt="2025-09-22T14:28:42.735" v="720" actId="13091"/>
          <pc:sldLayoutMkLst>
            <pc:docMk/>
            <pc:sldMasterMk cId="1445182007" sldId="2147483680"/>
            <pc:sldLayoutMk cId="2413058033" sldId="2147483683"/>
          </pc:sldLayoutMkLst>
        </pc:sldLayoutChg>
        <pc:sldLayoutChg chg="mod">
          <pc:chgData name="Safia Ali Khalid Nassor (2506779)" userId="324a0df7-4f06-40f5-9597-1bd22b5fd63e" providerId="ADAL" clId="{7B05C58D-2BDA-42FD-877D-62B0372ECF27}" dt="2025-09-22T14:28:42.735" v="720" actId="13091"/>
          <pc:sldLayoutMkLst>
            <pc:docMk/>
            <pc:sldMasterMk cId="1445182007" sldId="2147483680"/>
            <pc:sldLayoutMk cId="902232631" sldId="2147483684"/>
          </pc:sldLayoutMkLst>
        </pc:sldLayoutChg>
        <pc:sldLayoutChg chg="mod">
          <pc:chgData name="Safia Ali Khalid Nassor (2506779)" userId="324a0df7-4f06-40f5-9597-1bd22b5fd63e" providerId="ADAL" clId="{7B05C58D-2BDA-42FD-877D-62B0372ECF27}" dt="2025-09-22T14:28:42.735" v="720" actId="13091"/>
          <pc:sldLayoutMkLst>
            <pc:docMk/>
            <pc:sldMasterMk cId="1445182007" sldId="2147483680"/>
            <pc:sldLayoutMk cId="1218948235" sldId="2147483685"/>
          </pc:sldLayoutMkLst>
        </pc:sldLayoutChg>
        <pc:sldLayoutChg chg="mod">
          <pc:chgData name="Safia Ali Khalid Nassor (2506779)" userId="324a0df7-4f06-40f5-9597-1bd22b5fd63e" providerId="ADAL" clId="{7B05C58D-2BDA-42FD-877D-62B0372ECF27}" dt="2025-09-22T14:28:42.735" v="720" actId="13091"/>
          <pc:sldLayoutMkLst>
            <pc:docMk/>
            <pc:sldMasterMk cId="1445182007" sldId="2147483680"/>
            <pc:sldLayoutMk cId="302558537" sldId="2147483686"/>
          </pc:sldLayoutMkLst>
        </pc:sldLayoutChg>
        <pc:sldLayoutChg chg="mod">
          <pc:chgData name="Safia Ali Khalid Nassor (2506779)" userId="324a0df7-4f06-40f5-9597-1bd22b5fd63e" providerId="ADAL" clId="{7B05C58D-2BDA-42FD-877D-62B0372ECF27}" dt="2025-09-22T14:28:42.735" v="720" actId="13091"/>
          <pc:sldLayoutMkLst>
            <pc:docMk/>
            <pc:sldMasterMk cId="1445182007" sldId="2147483680"/>
            <pc:sldLayoutMk cId="1096855228" sldId="2147483687"/>
          </pc:sldLayoutMkLst>
        </pc:sldLayoutChg>
        <pc:sldLayoutChg chg="mod">
          <pc:chgData name="Safia Ali Khalid Nassor (2506779)" userId="324a0df7-4f06-40f5-9597-1bd22b5fd63e" providerId="ADAL" clId="{7B05C58D-2BDA-42FD-877D-62B0372ECF27}" dt="2025-09-22T14:28:42.735" v="720" actId="13091"/>
          <pc:sldLayoutMkLst>
            <pc:docMk/>
            <pc:sldMasterMk cId="1445182007" sldId="2147483680"/>
            <pc:sldLayoutMk cId="1659528313" sldId="2147483688"/>
          </pc:sldLayoutMkLst>
        </pc:sldLayoutChg>
        <pc:sldLayoutChg chg="mod">
          <pc:chgData name="Safia Ali Khalid Nassor (2506779)" userId="324a0df7-4f06-40f5-9597-1bd22b5fd63e" providerId="ADAL" clId="{7B05C58D-2BDA-42FD-877D-62B0372ECF27}" dt="2025-09-22T14:28:42.735" v="720" actId="13091"/>
          <pc:sldLayoutMkLst>
            <pc:docMk/>
            <pc:sldMasterMk cId="1445182007" sldId="2147483680"/>
            <pc:sldLayoutMk cId="3274321873" sldId="2147483689"/>
          </pc:sldLayoutMkLst>
        </pc:sldLayoutChg>
        <pc:sldLayoutChg chg="mod">
          <pc:chgData name="Safia Ali Khalid Nassor (2506779)" userId="324a0df7-4f06-40f5-9597-1bd22b5fd63e" providerId="ADAL" clId="{7B05C58D-2BDA-42FD-877D-62B0372ECF27}" dt="2025-09-22T14:28:42.735" v="720" actId="13091"/>
          <pc:sldLayoutMkLst>
            <pc:docMk/>
            <pc:sldMasterMk cId="1445182007" sldId="2147483680"/>
            <pc:sldLayoutMk cId="3792311071" sldId="2147483690"/>
          </pc:sldLayoutMkLst>
        </pc:sldLayoutChg>
        <pc:sldLayoutChg chg="mod">
          <pc:chgData name="Safia Ali Khalid Nassor (2506779)" userId="324a0df7-4f06-40f5-9597-1bd22b5fd63e" providerId="ADAL" clId="{7B05C58D-2BDA-42FD-877D-62B0372ECF27}" dt="2025-09-22T14:28:42.735" v="720" actId="13091"/>
          <pc:sldLayoutMkLst>
            <pc:docMk/>
            <pc:sldMasterMk cId="1445182007" sldId="2147483680"/>
            <pc:sldLayoutMk cId="640026911" sldId="2147483691"/>
          </pc:sldLayoutMkLst>
        </pc:sldLayoutChg>
        <pc:sldLayoutChg chg="mod">
          <pc:chgData name="Safia Ali Khalid Nassor (2506779)" userId="324a0df7-4f06-40f5-9597-1bd22b5fd63e" providerId="ADAL" clId="{7B05C58D-2BDA-42FD-877D-62B0372ECF27}" dt="2025-09-22T14:28:42.735" v="720" actId="13091"/>
          <pc:sldLayoutMkLst>
            <pc:docMk/>
            <pc:sldMasterMk cId="1445182007" sldId="2147483680"/>
            <pc:sldLayoutMk cId="2495162154" sldId="2147483692"/>
          </pc:sldLayoutMkLst>
        </pc:sldLayoutChg>
        <pc:sldLayoutChg chg="mod">
          <pc:chgData name="Safia Ali Khalid Nassor (2506779)" userId="324a0df7-4f06-40f5-9597-1bd22b5fd63e" providerId="ADAL" clId="{7B05C58D-2BDA-42FD-877D-62B0372ECF27}" dt="2025-09-22T14:28:42.735" v="720" actId="13091"/>
          <pc:sldLayoutMkLst>
            <pc:docMk/>
            <pc:sldMasterMk cId="1445182007" sldId="2147483680"/>
            <pc:sldLayoutMk cId="1130385567" sldId="2147483693"/>
          </pc:sldLayoutMkLst>
        </pc:sldLayoutChg>
        <pc:sldLayoutChg chg="mod">
          <pc:chgData name="Safia Ali Khalid Nassor (2506779)" userId="324a0df7-4f06-40f5-9597-1bd22b5fd63e" providerId="ADAL" clId="{7B05C58D-2BDA-42FD-877D-62B0372ECF27}" dt="2025-09-22T14:28:42.735" v="720" actId="13091"/>
          <pc:sldLayoutMkLst>
            <pc:docMk/>
            <pc:sldMasterMk cId="1445182007" sldId="2147483680"/>
            <pc:sldLayoutMk cId="4274451626" sldId="2147483694"/>
          </pc:sldLayoutMkLst>
        </pc:sldLayoutChg>
        <pc:sldLayoutChg chg="mod">
          <pc:chgData name="Safia Ali Khalid Nassor (2506779)" userId="324a0df7-4f06-40f5-9597-1bd22b5fd63e" providerId="ADAL" clId="{7B05C58D-2BDA-42FD-877D-62B0372ECF27}" dt="2025-09-22T14:28:42.735" v="720" actId="13091"/>
          <pc:sldLayoutMkLst>
            <pc:docMk/>
            <pc:sldMasterMk cId="1445182007" sldId="2147483680"/>
            <pc:sldLayoutMk cId="1157624479" sldId="2147483695"/>
          </pc:sldLayoutMkLst>
        </pc:sldLayoutChg>
        <pc:sldLayoutChg chg="mod">
          <pc:chgData name="Safia Ali Khalid Nassor (2506779)" userId="324a0df7-4f06-40f5-9597-1bd22b5fd63e" providerId="ADAL" clId="{7B05C58D-2BDA-42FD-877D-62B0372ECF27}" dt="2025-09-22T14:28:42.735" v="720" actId="13091"/>
          <pc:sldLayoutMkLst>
            <pc:docMk/>
            <pc:sldMasterMk cId="1445182007" sldId="2147483680"/>
            <pc:sldLayoutMk cId="3052627574" sldId="2147483696"/>
          </pc:sldLayoutMkLst>
        </pc:sldLayoutChg>
        <pc:sldLayoutChg chg="mod setBg">
          <pc:chgData name="Safia Ali Khalid Nassor (2506779)" userId="324a0df7-4f06-40f5-9597-1bd22b5fd63e" providerId="ADAL" clId="{7B05C58D-2BDA-42FD-877D-62B0372ECF27}" dt="2025-09-22T14:28:42.735" v="720" actId="13091"/>
          <pc:sldLayoutMkLst>
            <pc:docMk/>
            <pc:sldMasterMk cId="1445182007" sldId="2147483680"/>
            <pc:sldLayoutMk cId="2762195384" sldId="2147483697"/>
          </pc:sldLayoutMkLst>
        </pc:sldLayoutChg>
        <pc:sldLayoutChg chg="mod setBg">
          <pc:chgData name="Safia Ali Khalid Nassor (2506779)" userId="324a0df7-4f06-40f5-9597-1bd22b5fd63e" providerId="ADAL" clId="{7B05C58D-2BDA-42FD-877D-62B0372ECF27}" dt="2025-09-22T14:28:42.735" v="720" actId="13091"/>
          <pc:sldLayoutMkLst>
            <pc:docMk/>
            <pc:sldMasterMk cId="1445182007" sldId="2147483680"/>
            <pc:sldLayoutMk cId="1432676543" sldId="2147483698"/>
          </pc:sldLayoutMkLst>
        </pc:sldLayoutChg>
        <pc:sldLayoutChg chg="mod setBg">
          <pc:chgData name="Safia Ali Khalid Nassor (2506779)" userId="324a0df7-4f06-40f5-9597-1bd22b5fd63e" providerId="ADAL" clId="{7B05C58D-2BDA-42FD-877D-62B0372ECF27}" dt="2025-09-22T14:28:42.735" v="720" actId="13091"/>
          <pc:sldLayoutMkLst>
            <pc:docMk/>
            <pc:sldMasterMk cId="1445182007" sldId="2147483680"/>
            <pc:sldLayoutMk cId="367306414" sldId="2147483699"/>
          </pc:sldLayoutMkLst>
        </pc:sldLayoutChg>
        <pc:sldLayoutChg chg="mod setBg">
          <pc:chgData name="Safia Ali Khalid Nassor (2506779)" userId="324a0df7-4f06-40f5-9597-1bd22b5fd63e" providerId="ADAL" clId="{7B05C58D-2BDA-42FD-877D-62B0372ECF27}" dt="2025-09-22T14:28:42.735" v="720" actId="13091"/>
          <pc:sldLayoutMkLst>
            <pc:docMk/>
            <pc:sldMasterMk cId="1445182007" sldId="2147483680"/>
            <pc:sldLayoutMk cId="1031643778" sldId="2147483700"/>
          </pc:sldLayoutMkLst>
        </pc:sldLayoutChg>
        <pc:sldLayoutChg chg="mod setBg">
          <pc:chgData name="Safia Ali Khalid Nassor (2506779)" userId="324a0df7-4f06-40f5-9597-1bd22b5fd63e" providerId="ADAL" clId="{7B05C58D-2BDA-42FD-877D-62B0372ECF27}" dt="2025-09-22T14:28:42.735" v="720" actId="13091"/>
          <pc:sldLayoutMkLst>
            <pc:docMk/>
            <pc:sldMasterMk cId="1445182007" sldId="2147483680"/>
            <pc:sldLayoutMk cId="2697659100" sldId="2147483701"/>
          </pc:sldLayoutMkLst>
        </pc:sldLayoutChg>
        <pc:sldLayoutChg chg="mod setBg">
          <pc:chgData name="Safia Ali Khalid Nassor (2506779)" userId="324a0df7-4f06-40f5-9597-1bd22b5fd63e" providerId="ADAL" clId="{7B05C58D-2BDA-42FD-877D-62B0372ECF27}" dt="2025-09-22T14:28:42.735" v="720" actId="13091"/>
          <pc:sldLayoutMkLst>
            <pc:docMk/>
            <pc:sldMasterMk cId="1445182007" sldId="2147483680"/>
            <pc:sldLayoutMk cId="3970801525" sldId="2147483702"/>
          </pc:sldLayoutMkLst>
        </pc:sldLayoutChg>
        <pc:sldLayoutChg chg="mod setBg">
          <pc:chgData name="Safia Ali Khalid Nassor (2506779)" userId="324a0df7-4f06-40f5-9597-1bd22b5fd63e" providerId="ADAL" clId="{7B05C58D-2BDA-42FD-877D-62B0372ECF27}" dt="2025-09-22T14:28:42.735" v="720" actId="13091"/>
          <pc:sldLayoutMkLst>
            <pc:docMk/>
            <pc:sldMasterMk cId="1445182007" sldId="2147483680"/>
            <pc:sldLayoutMk cId="378376652" sldId="2147483703"/>
          </pc:sldLayoutMkLst>
        </pc:sldLayoutChg>
        <pc:sldLayoutChg chg="mod setBg">
          <pc:chgData name="Safia Ali Khalid Nassor (2506779)" userId="324a0df7-4f06-40f5-9597-1bd22b5fd63e" providerId="ADAL" clId="{7B05C58D-2BDA-42FD-877D-62B0372ECF27}" dt="2025-09-22T14:28:42.735" v="720" actId="13091"/>
          <pc:sldLayoutMkLst>
            <pc:docMk/>
            <pc:sldMasterMk cId="1445182007" sldId="2147483680"/>
            <pc:sldLayoutMk cId="870313221" sldId="2147483704"/>
          </pc:sldLayoutMkLst>
        </pc:sldLayoutChg>
        <pc:sldLayoutChg chg="mod setBg">
          <pc:chgData name="Safia Ali Khalid Nassor (2506779)" userId="324a0df7-4f06-40f5-9597-1bd22b5fd63e" providerId="ADAL" clId="{7B05C58D-2BDA-42FD-877D-62B0372ECF27}" dt="2025-09-22T14:28:42.735" v="720" actId="13091"/>
          <pc:sldLayoutMkLst>
            <pc:docMk/>
            <pc:sldMasterMk cId="1445182007" sldId="2147483680"/>
            <pc:sldLayoutMk cId="2544918347" sldId="2147483705"/>
          </pc:sldLayoutMkLst>
        </pc:sldLayoutChg>
        <pc:sldLayoutChg chg="mod setBg">
          <pc:chgData name="Safia Ali Khalid Nassor (2506779)" userId="324a0df7-4f06-40f5-9597-1bd22b5fd63e" providerId="ADAL" clId="{7B05C58D-2BDA-42FD-877D-62B0372ECF27}" dt="2025-09-22T14:28:42.735" v="720" actId="13091"/>
          <pc:sldLayoutMkLst>
            <pc:docMk/>
            <pc:sldMasterMk cId="1445182007" sldId="2147483680"/>
            <pc:sldLayoutMk cId="1553594107" sldId="2147483706"/>
          </pc:sldLayoutMkLst>
        </pc:sldLayoutChg>
        <pc:sldLayoutChg chg="mod setBg">
          <pc:chgData name="Safia Ali Khalid Nassor (2506779)" userId="324a0df7-4f06-40f5-9597-1bd22b5fd63e" providerId="ADAL" clId="{7B05C58D-2BDA-42FD-877D-62B0372ECF27}" dt="2025-09-22T14:28:42.735" v="720" actId="13091"/>
          <pc:sldLayoutMkLst>
            <pc:docMk/>
            <pc:sldMasterMk cId="1445182007" sldId="2147483680"/>
            <pc:sldLayoutMk cId="206337304" sldId="2147483707"/>
          </pc:sldLayoutMkLst>
        </pc:sldLayoutChg>
        <pc:sldLayoutChg chg="mod setBg">
          <pc:chgData name="Safia Ali Khalid Nassor (2506779)" userId="324a0df7-4f06-40f5-9597-1bd22b5fd63e" providerId="ADAL" clId="{7B05C58D-2BDA-42FD-877D-62B0372ECF27}" dt="2025-09-22T14:28:42.735" v="720" actId="13091"/>
          <pc:sldLayoutMkLst>
            <pc:docMk/>
            <pc:sldMasterMk cId="1445182007" sldId="2147483680"/>
            <pc:sldLayoutMk cId="4096954106" sldId="2147483708"/>
          </pc:sldLayoutMkLst>
        </pc:sldLayoutChg>
        <pc:sldLayoutChg chg="mod setBg">
          <pc:chgData name="Safia Ali Khalid Nassor (2506779)" userId="324a0df7-4f06-40f5-9597-1bd22b5fd63e" providerId="ADAL" clId="{7B05C58D-2BDA-42FD-877D-62B0372ECF27}" dt="2025-09-22T14:28:42.735" v="720" actId="13091"/>
          <pc:sldLayoutMkLst>
            <pc:docMk/>
            <pc:sldMasterMk cId="1445182007" sldId="2147483680"/>
            <pc:sldLayoutMk cId="2928370671" sldId="2147483709"/>
          </pc:sldLayoutMkLst>
        </pc:sldLayoutChg>
      </pc:sldMasterChg>
    </pc:docChg>
  </pc:docChgLst>
  <pc:docChgLst>
    <pc:chgData name="Safiyyah Hussain (2504722)" userId="a75d6c1f-fcaa-4ccd-90ef-7081ca830dd9" providerId="ADAL" clId="{7DA3D6D5-7AC0-4E22-982E-F3930E267FA2}"/>
    <pc:docChg chg="modSld">
      <pc:chgData name="Safiyyah Hussain (2504722)" userId="a75d6c1f-fcaa-4ccd-90ef-7081ca830dd9" providerId="ADAL" clId="{7DA3D6D5-7AC0-4E22-982E-F3930E267FA2}" dt="2025-10-01T15:41:27.807" v="0" actId="20577"/>
      <pc:docMkLst>
        <pc:docMk/>
      </pc:docMkLst>
      <pc:sldChg chg="modSp">
        <pc:chgData name="Safiyyah Hussain (2504722)" userId="a75d6c1f-fcaa-4ccd-90ef-7081ca830dd9" providerId="ADAL" clId="{7DA3D6D5-7AC0-4E22-982E-F3930E267FA2}" dt="2025-10-01T15:41:27.807" v="0" actId="20577"/>
        <pc:sldMkLst>
          <pc:docMk/>
          <pc:sldMk cId="1600991179" sldId="381"/>
        </pc:sldMkLst>
      </pc:sldChg>
    </pc:docChg>
  </pc:docChgLst>
  <pc:docChgLst>
    <pc:chgData name="Safiyyah Hussain (2504722)" userId="a75d6c1f-fcaa-4ccd-90ef-7081ca830dd9" providerId="ADAL" clId="{8AB294C6-5F19-5CEA-84EB-31B922DAE7E8}"/>
    <pc:docChg chg="undo custSel addSld delSld modSld">
      <pc:chgData name="Safiyyah Hussain (2504722)" userId="a75d6c1f-fcaa-4ccd-90ef-7081ca830dd9" providerId="ADAL" clId="{8AB294C6-5F19-5CEA-84EB-31B922DAE7E8}" dt="2025-10-10T22:13:47.821" v="3169" actId="1076"/>
      <pc:docMkLst>
        <pc:docMk/>
      </pc:docMkLst>
      <pc:sldChg chg="delSp modSp mod">
        <pc:chgData name="Safiyyah Hussain (2504722)" userId="a75d6c1f-fcaa-4ccd-90ef-7081ca830dd9" providerId="ADAL" clId="{8AB294C6-5F19-5CEA-84EB-31B922DAE7E8}" dt="2025-10-10T22:12:54.621" v="3162" actId="1076"/>
        <pc:sldMkLst>
          <pc:docMk/>
          <pc:sldMk cId="1330733909" sldId="365"/>
        </pc:sldMkLst>
        <pc:spChg chg="del mod">
          <ac:chgData name="Safiyyah Hussain (2504722)" userId="a75d6c1f-fcaa-4ccd-90ef-7081ca830dd9" providerId="ADAL" clId="{8AB294C6-5F19-5CEA-84EB-31B922DAE7E8}" dt="2025-10-10T22:12:14.574" v="3159"/>
          <ac:spMkLst>
            <pc:docMk/>
            <pc:sldMk cId="1330733909" sldId="365"/>
            <ac:spMk id="16" creationId="{7DB6CFF6-AA40-303D-10D2-80636F8E76A3}"/>
          </ac:spMkLst>
        </pc:spChg>
        <pc:spChg chg="mod">
          <ac:chgData name="Safiyyah Hussain (2504722)" userId="a75d6c1f-fcaa-4ccd-90ef-7081ca830dd9" providerId="ADAL" clId="{8AB294C6-5F19-5CEA-84EB-31B922DAE7E8}" dt="2025-10-10T22:12:54.621" v="3162" actId="1076"/>
          <ac:spMkLst>
            <pc:docMk/>
            <pc:sldMk cId="1330733909" sldId="365"/>
            <ac:spMk id="18" creationId="{AEE50F32-47CA-EFD0-1DE6-F8A2BFE3203D}"/>
          </ac:spMkLst>
        </pc:spChg>
      </pc:sldChg>
      <pc:sldChg chg="modSp mod">
        <pc:chgData name="Safiyyah Hussain (2504722)" userId="a75d6c1f-fcaa-4ccd-90ef-7081ca830dd9" providerId="ADAL" clId="{8AB294C6-5F19-5CEA-84EB-31B922DAE7E8}" dt="2025-10-10T22:01:59.492" v="3104" actId="20577"/>
        <pc:sldMkLst>
          <pc:docMk/>
          <pc:sldMk cId="2395464980" sldId="372"/>
        </pc:sldMkLst>
        <pc:spChg chg="mod">
          <ac:chgData name="Safiyyah Hussain (2504722)" userId="a75d6c1f-fcaa-4ccd-90ef-7081ca830dd9" providerId="ADAL" clId="{8AB294C6-5F19-5CEA-84EB-31B922DAE7E8}" dt="2025-10-10T22:01:59.492" v="3104" actId="20577"/>
          <ac:spMkLst>
            <pc:docMk/>
            <pc:sldMk cId="2395464980" sldId="372"/>
            <ac:spMk id="14" creationId="{AE5F2E56-9F77-E1C2-EC04-EA959822CA61}"/>
          </ac:spMkLst>
        </pc:spChg>
      </pc:sldChg>
      <pc:sldChg chg="addSp delSp modSp mod">
        <pc:chgData name="Safiyyah Hussain (2504722)" userId="a75d6c1f-fcaa-4ccd-90ef-7081ca830dd9" providerId="ADAL" clId="{8AB294C6-5F19-5CEA-84EB-31B922DAE7E8}" dt="2025-10-10T22:13:38.605" v="3168" actId="1076"/>
        <pc:sldMkLst>
          <pc:docMk/>
          <pc:sldMk cId="1397193754" sldId="373"/>
        </pc:sldMkLst>
        <pc:spChg chg="add mod">
          <ac:chgData name="Safiyyah Hussain (2504722)" userId="a75d6c1f-fcaa-4ccd-90ef-7081ca830dd9" providerId="ADAL" clId="{8AB294C6-5F19-5CEA-84EB-31B922DAE7E8}" dt="2025-10-08T15:40:43.009" v="2758" actId="20577"/>
          <ac:spMkLst>
            <pc:docMk/>
            <pc:sldMk cId="1397193754" sldId="373"/>
            <ac:spMk id="2" creationId="{0A169429-E46F-B173-14A1-B75AC06B7197}"/>
          </ac:spMkLst>
        </pc:spChg>
        <pc:spChg chg="mod">
          <ac:chgData name="Safiyyah Hussain (2504722)" userId="a75d6c1f-fcaa-4ccd-90ef-7081ca830dd9" providerId="ADAL" clId="{8AB294C6-5F19-5CEA-84EB-31B922DAE7E8}" dt="2025-10-04T21:55:12.746" v="1046" actId="1076"/>
          <ac:spMkLst>
            <pc:docMk/>
            <pc:sldMk cId="1397193754" sldId="373"/>
            <ac:spMk id="4" creationId="{260D053B-A40A-3228-B6D5-3371B9EE2E56}"/>
          </ac:spMkLst>
        </pc:spChg>
        <pc:spChg chg="mod">
          <ac:chgData name="Safiyyah Hussain (2504722)" userId="a75d6c1f-fcaa-4ccd-90ef-7081ca830dd9" providerId="ADAL" clId="{8AB294C6-5F19-5CEA-84EB-31B922DAE7E8}" dt="2025-10-10T22:13:38.605" v="3168" actId="1076"/>
          <ac:spMkLst>
            <pc:docMk/>
            <pc:sldMk cId="1397193754" sldId="373"/>
            <ac:spMk id="5" creationId="{32BAA60A-0B1E-43F8-BE00-53F15640D7A2}"/>
          </ac:spMkLst>
        </pc:spChg>
        <pc:spChg chg="add del mod">
          <ac:chgData name="Safiyyah Hussain (2504722)" userId="a75d6c1f-fcaa-4ccd-90ef-7081ca830dd9" providerId="ADAL" clId="{8AB294C6-5F19-5CEA-84EB-31B922DAE7E8}" dt="2025-10-10T22:07:17.950" v="3113" actId="478"/>
          <ac:spMkLst>
            <pc:docMk/>
            <pc:sldMk cId="1397193754" sldId="373"/>
            <ac:spMk id="6" creationId="{5B3D988D-C6C7-5BC5-0563-48EDDE189335}"/>
          </ac:spMkLst>
        </pc:spChg>
        <pc:spChg chg="add del mod">
          <ac:chgData name="Safiyyah Hussain (2504722)" userId="a75d6c1f-fcaa-4ccd-90ef-7081ca830dd9" providerId="ADAL" clId="{8AB294C6-5F19-5CEA-84EB-31B922DAE7E8}" dt="2025-10-10T22:13:32.790" v="3167" actId="478"/>
          <ac:spMkLst>
            <pc:docMk/>
            <pc:sldMk cId="1397193754" sldId="373"/>
            <ac:spMk id="7" creationId="{4391132B-0DC5-B09E-4094-0639D973D6D6}"/>
          </ac:spMkLst>
        </pc:spChg>
        <pc:picChg chg="mod">
          <ac:chgData name="Safiyyah Hussain (2504722)" userId="a75d6c1f-fcaa-4ccd-90ef-7081ca830dd9" providerId="ADAL" clId="{8AB294C6-5F19-5CEA-84EB-31B922DAE7E8}" dt="2025-10-04T21:53:52.446" v="1035" actId="1076"/>
          <ac:picMkLst>
            <pc:docMk/>
            <pc:sldMk cId="1397193754" sldId="373"/>
            <ac:picMk id="10" creationId="{4F10D4BF-2D45-172F-8A4E-D5D88E762702}"/>
          </ac:picMkLst>
        </pc:picChg>
      </pc:sldChg>
      <pc:sldChg chg="modSp mod">
        <pc:chgData name="Safiyyah Hussain (2504722)" userId="a75d6c1f-fcaa-4ccd-90ef-7081ca830dd9" providerId="ADAL" clId="{8AB294C6-5F19-5CEA-84EB-31B922DAE7E8}" dt="2025-10-10T22:13:47.821" v="3169" actId="1076"/>
        <pc:sldMkLst>
          <pc:docMk/>
          <pc:sldMk cId="1962637282" sldId="375"/>
        </pc:sldMkLst>
        <pc:spChg chg="mod">
          <ac:chgData name="Safiyyah Hussain (2504722)" userId="a75d6c1f-fcaa-4ccd-90ef-7081ca830dd9" providerId="ADAL" clId="{8AB294C6-5F19-5CEA-84EB-31B922DAE7E8}" dt="2025-10-08T14:37:13.031" v="2725" actId="207"/>
          <ac:spMkLst>
            <pc:docMk/>
            <pc:sldMk cId="1962637282" sldId="375"/>
            <ac:spMk id="2" creationId="{D9F60903-003B-273E-3584-5312F76C3EF3}"/>
          </ac:spMkLst>
        </pc:spChg>
        <pc:spChg chg="mod">
          <ac:chgData name="Safiyyah Hussain (2504722)" userId="a75d6c1f-fcaa-4ccd-90ef-7081ca830dd9" providerId="ADAL" clId="{8AB294C6-5F19-5CEA-84EB-31B922DAE7E8}" dt="2025-10-08T14:36:54.722" v="2724" actId="20577"/>
          <ac:spMkLst>
            <pc:docMk/>
            <pc:sldMk cId="1962637282" sldId="375"/>
            <ac:spMk id="4" creationId="{270AB7D6-9FA9-2495-8660-57893BD6A3D7}"/>
          </ac:spMkLst>
        </pc:spChg>
        <pc:spChg chg="mod">
          <ac:chgData name="Safiyyah Hussain (2504722)" userId="a75d6c1f-fcaa-4ccd-90ef-7081ca830dd9" providerId="ADAL" clId="{8AB294C6-5F19-5CEA-84EB-31B922DAE7E8}" dt="2025-10-10T22:13:47.821" v="3169" actId="1076"/>
          <ac:spMkLst>
            <pc:docMk/>
            <pc:sldMk cId="1962637282" sldId="375"/>
            <ac:spMk id="5" creationId="{47287931-5709-2812-4CBA-E73B39B97721}"/>
          </ac:spMkLst>
        </pc:spChg>
      </pc:sldChg>
      <pc:sldChg chg="modSp mod">
        <pc:chgData name="Safiyyah Hussain (2504722)" userId="a75d6c1f-fcaa-4ccd-90ef-7081ca830dd9" providerId="ADAL" clId="{8AB294C6-5F19-5CEA-84EB-31B922DAE7E8}" dt="2025-10-10T22:13:06.605" v="3163" actId="1076"/>
        <pc:sldMkLst>
          <pc:docMk/>
          <pc:sldMk cId="1073601555" sldId="376"/>
        </pc:sldMkLst>
        <pc:spChg chg="mod">
          <ac:chgData name="Safiyyah Hussain (2504722)" userId="a75d6c1f-fcaa-4ccd-90ef-7081ca830dd9" providerId="ADAL" clId="{8AB294C6-5F19-5CEA-84EB-31B922DAE7E8}" dt="2025-10-10T22:02:37.144" v="3109" actId="20577"/>
          <ac:spMkLst>
            <pc:docMk/>
            <pc:sldMk cId="1073601555" sldId="376"/>
            <ac:spMk id="3" creationId="{F09FEE91-E849-1CB0-9E51-A58B99C631C5}"/>
          </ac:spMkLst>
        </pc:spChg>
        <pc:spChg chg="mod">
          <ac:chgData name="Safiyyah Hussain (2504722)" userId="a75d6c1f-fcaa-4ccd-90ef-7081ca830dd9" providerId="ADAL" clId="{8AB294C6-5F19-5CEA-84EB-31B922DAE7E8}" dt="2025-10-10T22:13:06.605" v="3163" actId="1076"/>
          <ac:spMkLst>
            <pc:docMk/>
            <pc:sldMk cId="1073601555" sldId="376"/>
            <ac:spMk id="6" creationId="{5A0460A2-E8CF-DCE7-791A-D98398B0A899}"/>
          </ac:spMkLst>
        </pc:spChg>
      </pc:sldChg>
      <pc:sldChg chg="modSp mod">
        <pc:chgData name="Safiyyah Hussain (2504722)" userId="a75d6c1f-fcaa-4ccd-90ef-7081ca830dd9" providerId="ADAL" clId="{8AB294C6-5F19-5CEA-84EB-31B922DAE7E8}" dt="2025-10-10T22:02:22.940" v="3105" actId="20577"/>
        <pc:sldMkLst>
          <pc:docMk/>
          <pc:sldMk cId="2728059627" sldId="377"/>
        </pc:sldMkLst>
        <pc:spChg chg="mod">
          <ac:chgData name="Safiyyah Hussain (2504722)" userId="a75d6c1f-fcaa-4ccd-90ef-7081ca830dd9" providerId="ADAL" clId="{8AB294C6-5F19-5CEA-84EB-31B922DAE7E8}" dt="2025-10-08T16:20:31.845" v="3102" actId="20577"/>
          <ac:spMkLst>
            <pc:docMk/>
            <pc:sldMk cId="2728059627" sldId="377"/>
            <ac:spMk id="3" creationId="{1CF175D3-F3DC-695F-474B-346EDCA5D60F}"/>
          </ac:spMkLst>
        </pc:spChg>
        <pc:spChg chg="mod">
          <ac:chgData name="Safiyyah Hussain (2504722)" userId="a75d6c1f-fcaa-4ccd-90ef-7081ca830dd9" providerId="ADAL" clId="{8AB294C6-5F19-5CEA-84EB-31B922DAE7E8}" dt="2025-10-10T22:02:22.940" v="3105" actId="20577"/>
          <ac:spMkLst>
            <pc:docMk/>
            <pc:sldMk cId="2728059627" sldId="377"/>
            <ac:spMk id="4" creationId="{3770D91C-D5C0-248C-26D3-DE7C7C72E632}"/>
          </ac:spMkLst>
        </pc:spChg>
      </pc:sldChg>
      <pc:sldChg chg="modSp mod">
        <pc:chgData name="Safiyyah Hussain (2504722)" userId="a75d6c1f-fcaa-4ccd-90ef-7081ca830dd9" providerId="ADAL" clId="{8AB294C6-5F19-5CEA-84EB-31B922DAE7E8}" dt="2025-10-08T13:21:40.337" v="2581" actId="20577"/>
        <pc:sldMkLst>
          <pc:docMk/>
          <pc:sldMk cId="79695288" sldId="380"/>
        </pc:sldMkLst>
        <pc:spChg chg="mod">
          <ac:chgData name="Safiyyah Hussain (2504722)" userId="a75d6c1f-fcaa-4ccd-90ef-7081ca830dd9" providerId="ADAL" clId="{8AB294C6-5F19-5CEA-84EB-31B922DAE7E8}" dt="2025-10-08T13:21:40.337" v="2581" actId="20577"/>
          <ac:spMkLst>
            <pc:docMk/>
            <pc:sldMk cId="79695288" sldId="380"/>
            <ac:spMk id="9" creationId="{E0AD5EEB-180D-8784-DCAB-709B80BF08BD}"/>
          </ac:spMkLst>
        </pc:spChg>
      </pc:sldChg>
      <pc:sldChg chg="modSp mod">
        <pc:chgData name="Safiyyah Hussain (2504722)" userId="a75d6c1f-fcaa-4ccd-90ef-7081ca830dd9" providerId="ADAL" clId="{8AB294C6-5F19-5CEA-84EB-31B922DAE7E8}" dt="2025-10-01T15:50:50.605" v="279" actId="255"/>
        <pc:sldMkLst>
          <pc:docMk/>
          <pc:sldMk cId="1600991179" sldId="381"/>
        </pc:sldMkLst>
      </pc:sldChg>
      <pc:sldChg chg="new">
        <pc:chgData name="Safiyyah Hussain (2504722)" userId="a75d6c1f-fcaa-4ccd-90ef-7081ca830dd9" providerId="ADAL" clId="{8AB294C6-5F19-5CEA-84EB-31B922DAE7E8}" dt="2025-10-01T15:50:57.341" v="280" actId="680"/>
        <pc:sldMkLst>
          <pc:docMk/>
          <pc:sldMk cId="353939645" sldId="382"/>
        </pc:sldMkLst>
      </pc:sldChg>
      <pc:sldChg chg="delSp modSp mod">
        <pc:chgData name="Safiyyah Hussain (2504722)" userId="a75d6c1f-fcaa-4ccd-90ef-7081ca830dd9" providerId="ADAL" clId="{8AB294C6-5F19-5CEA-84EB-31B922DAE7E8}" dt="2025-10-10T22:13:24.438" v="3165" actId="1076"/>
        <pc:sldMkLst>
          <pc:docMk/>
          <pc:sldMk cId="2473333360" sldId="383"/>
        </pc:sldMkLst>
        <pc:spChg chg="mod">
          <ac:chgData name="Safiyyah Hussain (2504722)" userId="a75d6c1f-fcaa-4ccd-90ef-7081ca830dd9" providerId="ADAL" clId="{8AB294C6-5F19-5CEA-84EB-31B922DAE7E8}" dt="2025-10-08T15:48:30.152" v="3016" actId="207"/>
          <ac:spMkLst>
            <pc:docMk/>
            <pc:sldMk cId="2473333360" sldId="383"/>
            <ac:spMk id="2" creationId="{51EDF6CA-3ABD-B591-E12D-60D42403BE08}"/>
          </ac:spMkLst>
        </pc:spChg>
        <pc:spChg chg="mod">
          <ac:chgData name="Safiyyah Hussain (2504722)" userId="a75d6c1f-fcaa-4ccd-90ef-7081ca830dd9" providerId="ADAL" clId="{8AB294C6-5F19-5CEA-84EB-31B922DAE7E8}" dt="2025-10-08T15:50:01.361" v="3027" actId="20577"/>
          <ac:spMkLst>
            <pc:docMk/>
            <pc:sldMk cId="2473333360" sldId="383"/>
            <ac:spMk id="3" creationId="{0F25FC58-66EF-9281-638C-4FE8B10E7680}"/>
          </ac:spMkLst>
        </pc:spChg>
        <pc:spChg chg="mod">
          <ac:chgData name="Safiyyah Hussain (2504722)" userId="a75d6c1f-fcaa-4ccd-90ef-7081ca830dd9" providerId="ADAL" clId="{8AB294C6-5F19-5CEA-84EB-31B922DAE7E8}" dt="2025-10-08T15:49:37.920" v="3021" actId="207"/>
          <ac:spMkLst>
            <pc:docMk/>
            <pc:sldMk cId="2473333360" sldId="383"/>
            <ac:spMk id="4" creationId="{495E07D2-40BC-343A-F148-F0DF7094887F}"/>
          </ac:spMkLst>
        </pc:spChg>
        <pc:spChg chg="mod">
          <ac:chgData name="Safiyyah Hussain (2504722)" userId="a75d6c1f-fcaa-4ccd-90ef-7081ca830dd9" providerId="ADAL" clId="{8AB294C6-5F19-5CEA-84EB-31B922DAE7E8}" dt="2025-10-08T15:50:06.156" v="3031" actId="20577"/>
          <ac:spMkLst>
            <pc:docMk/>
            <pc:sldMk cId="2473333360" sldId="383"/>
            <ac:spMk id="5" creationId="{6C8D2530-D9F2-CC72-6931-C2A1F7C01895}"/>
          </ac:spMkLst>
        </pc:spChg>
        <pc:spChg chg="mod">
          <ac:chgData name="Safiyyah Hussain (2504722)" userId="a75d6c1f-fcaa-4ccd-90ef-7081ca830dd9" providerId="ADAL" clId="{8AB294C6-5F19-5CEA-84EB-31B922DAE7E8}" dt="2025-10-08T15:49:52.020" v="3023" actId="207"/>
          <ac:spMkLst>
            <pc:docMk/>
            <pc:sldMk cId="2473333360" sldId="383"/>
            <ac:spMk id="6" creationId="{CD9832AA-3C53-E369-2E60-ADC9CECCA2EE}"/>
          </ac:spMkLst>
        </pc:spChg>
        <pc:spChg chg="del mod">
          <ac:chgData name="Safiyyah Hussain (2504722)" userId="a75d6c1f-fcaa-4ccd-90ef-7081ca830dd9" providerId="ADAL" clId="{8AB294C6-5F19-5CEA-84EB-31B922DAE7E8}" dt="2025-10-10T22:12:14.574" v="3159"/>
          <ac:spMkLst>
            <pc:docMk/>
            <pc:sldMk cId="2473333360" sldId="383"/>
            <ac:spMk id="7" creationId="{AB016BA7-2A20-050F-B0FE-9F38D4BD3371}"/>
          </ac:spMkLst>
        </pc:spChg>
        <pc:spChg chg="mod">
          <ac:chgData name="Safiyyah Hussain (2504722)" userId="a75d6c1f-fcaa-4ccd-90ef-7081ca830dd9" providerId="ADAL" clId="{8AB294C6-5F19-5CEA-84EB-31B922DAE7E8}" dt="2025-10-10T22:13:24.438" v="3165" actId="1076"/>
          <ac:spMkLst>
            <pc:docMk/>
            <pc:sldMk cId="2473333360" sldId="383"/>
            <ac:spMk id="8" creationId="{1F9EE00C-DF6C-257A-0CA3-BDA35F6863B5}"/>
          </ac:spMkLst>
        </pc:spChg>
      </pc:sldChg>
      <pc:sldChg chg="new del">
        <pc:chgData name="Safiyyah Hussain (2504722)" userId="a75d6c1f-fcaa-4ccd-90ef-7081ca830dd9" providerId="ADAL" clId="{8AB294C6-5F19-5CEA-84EB-31B922DAE7E8}" dt="2025-10-08T15:42:42.963" v="2762" actId="2696"/>
        <pc:sldMkLst>
          <pc:docMk/>
          <pc:sldMk cId="4228144450" sldId="385"/>
        </pc:sldMkLst>
      </pc:sldChg>
      <pc:sldChg chg="new del">
        <pc:chgData name="Safiyyah Hussain (2504722)" userId="a75d6c1f-fcaa-4ccd-90ef-7081ca830dd9" providerId="ADAL" clId="{8AB294C6-5F19-5CEA-84EB-31B922DAE7E8}" dt="2025-10-08T15:42:44.068" v="2763" actId="2696"/>
        <pc:sldMkLst>
          <pc:docMk/>
          <pc:sldMk cId="2412997700" sldId="386"/>
        </pc:sldMkLst>
      </pc:sldChg>
      <pc:sldChg chg="addSp delSp modSp new mod">
        <pc:chgData name="Safiyyah Hussain (2504722)" userId="a75d6c1f-fcaa-4ccd-90ef-7081ca830dd9" providerId="ADAL" clId="{8AB294C6-5F19-5CEA-84EB-31B922DAE7E8}" dt="2025-10-10T22:13:14.922" v="3164" actId="1076"/>
        <pc:sldMkLst>
          <pc:docMk/>
          <pc:sldMk cId="1549849270" sldId="387"/>
        </pc:sldMkLst>
        <pc:spChg chg="del mod">
          <ac:chgData name="Safiyyah Hussain (2504722)" userId="a75d6c1f-fcaa-4ccd-90ef-7081ca830dd9" providerId="ADAL" clId="{8AB294C6-5F19-5CEA-84EB-31B922DAE7E8}" dt="2025-10-10T22:12:14.574" v="3159"/>
          <ac:spMkLst>
            <pc:docMk/>
            <pc:sldMk cId="1549849270" sldId="387"/>
            <ac:spMk id="4" creationId="{D811115A-03E7-6C44-FCC4-91537CA0357C}"/>
          </ac:spMkLst>
        </pc:spChg>
        <pc:spChg chg="mod">
          <ac:chgData name="Safiyyah Hussain (2504722)" userId="a75d6c1f-fcaa-4ccd-90ef-7081ca830dd9" providerId="ADAL" clId="{8AB294C6-5F19-5CEA-84EB-31B922DAE7E8}" dt="2025-10-10T22:13:14.922" v="3164" actId="1076"/>
          <ac:spMkLst>
            <pc:docMk/>
            <pc:sldMk cId="1549849270" sldId="387"/>
            <ac:spMk id="5" creationId="{272872B2-C1C2-89A8-90A6-515BE61D709B}"/>
          </ac:spMkLst>
        </pc:spChg>
        <pc:spChg chg="add mod">
          <ac:chgData name="Safiyyah Hussain (2504722)" userId="a75d6c1f-fcaa-4ccd-90ef-7081ca830dd9" providerId="ADAL" clId="{8AB294C6-5F19-5CEA-84EB-31B922DAE7E8}" dt="2025-10-08T16:03:37.668" v="3032" actId="207"/>
          <ac:spMkLst>
            <pc:docMk/>
            <pc:sldMk cId="1549849270" sldId="387"/>
            <ac:spMk id="7" creationId="{C3DB720C-0D37-EF88-29B8-FD15F1922F64}"/>
          </ac:spMkLst>
        </pc:spChg>
      </pc:sldChg>
    </pc:docChg>
  </pc:docChgLst>
  <pc:docChgLst>
    <pc:chgData name="Safiyyah Hussain (2504722)" userId="S::2504722@student.uwtsd.ac.uk::a75d6c1f-fcaa-4ccd-90ef-7081ca830dd9" providerId="AD" clId="Web-{C2CE83F4-5777-5081-B0C2-EEF7BC3104ED}"/>
    <pc:docChg chg="addSld modSld">
      <pc:chgData name="Safiyyah Hussain (2504722)" userId="S::2504722@student.uwtsd.ac.uk::a75d6c1f-fcaa-4ccd-90ef-7081ca830dd9" providerId="AD" clId="Web-{C2CE83F4-5777-5081-B0C2-EEF7BC3104ED}" dt="2025-10-01T14:18:31.564" v="597" actId="20577"/>
      <pc:docMkLst>
        <pc:docMk/>
      </pc:docMkLst>
      <pc:sldChg chg="addSp delSp modSp new">
        <pc:chgData name="Safiyyah Hussain (2504722)" userId="S::2504722@student.uwtsd.ac.uk::a75d6c1f-fcaa-4ccd-90ef-7081ca830dd9" providerId="AD" clId="Web-{C2CE83F4-5777-5081-B0C2-EEF7BC3104ED}" dt="2025-10-01T14:18:31.564" v="597" actId="20577"/>
        <pc:sldMkLst>
          <pc:docMk/>
          <pc:sldMk cId="1600991179" sldId="381"/>
        </pc:sldMkLst>
      </pc:sldChg>
    </pc:docChg>
  </pc:docChgLst>
  <pc:docChgLst>
    <pc:chgData name="Safiyyah Hussain (2504722)" userId="S::2504722@student.uwtsd.ac.uk::a75d6c1f-fcaa-4ccd-90ef-7081ca830dd9" providerId="AD" clId="Web-{7A6EEC4C-E09A-3D4F-CAC5-9C47963DE6D7}"/>
    <pc:docChg chg="mod modSld addMainMaster delMainMaster modMainMaster">
      <pc:chgData name="Safiyyah Hussain (2504722)" userId="S::2504722@student.uwtsd.ac.uk::a75d6c1f-fcaa-4ccd-90ef-7081ca830dd9" providerId="AD" clId="Web-{7A6EEC4C-E09A-3D4F-CAC5-9C47963DE6D7}" dt="2025-09-24T16:32:04.298" v="249" actId="20577"/>
      <pc:docMkLst>
        <pc:docMk/>
      </pc:docMkLst>
      <pc:sldChg chg="modSp mod modClrScheme chgLayout">
        <pc:chgData name="Safiyyah Hussain (2504722)" userId="S::2504722@student.uwtsd.ac.uk::a75d6c1f-fcaa-4ccd-90ef-7081ca830dd9" providerId="AD" clId="Web-{7A6EEC4C-E09A-3D4F-CAC5-9C47963DE6D7}" dt="2025-09-24T16:28:15.664" v="231" actId="1076"/>
        <pc:sldMkLst>
          <pc:docMk/>
          <pc:sldMk cId="2498031464" sldId="342"/>
        </pc:sldMkLst>
        <pc:spChg chg="mod">
          <ac:chgData name="Safiyyah Hussain (2504722)" userId="S::2504722@student.uwtsd.ac.uk::a75d6c1f-fcaa-4ccd-90ef-7081ca830dd9" providerId="AD" clId="Web-{7A6EEC4C-E09A-3D4F-CAC5-9C47963DE6D7}" dt="2025-09-24T16:24:46.510" v="165" actId="1076"/>
          <ac:spMkLst>
            <pc:docMk/>
            <pc:sldMk cId="2498031464" sldId="342"/>
            <ac:spMk id="5" creationId="{5E6BF3EC-C92D-F2B8-14A0-55F0F41E4A1A}"/>
          </ac:spMkLst>
        </pc:spChg>
        <pc:spChg chg="mod ord">
          <ac:chgData name="Safiyyah Hussain (2504722)" userId="S::2504722@student.uwtsd.ac.uk::a75d6c1f-fcaa-4ccd-90ef-7081ca830dd9" providerId="AD" clId="Web-{7A6EEC4C-E09A-3D4F-CAC5-9C47963DE6D7}" dt="2025-09-24T16:28:15.664" v="231" actId="1076"/>
          <ac:spMkLst>
            <pc:docMk/>
            <pc:sldMk cId="2498031464" sldId="342"/>
            <ac:spMk id="12" creationId="{997874EA-2F67-60CD-631F-5A787057F8CE}"/>
          </ac:spMkLst>
        </pc:spChg>
      </pc:sldChg>
      <pc:sldChg chg="modSp mod modClrScheme chgLayout">
        <pc:chgData name="Safiyyah Hussain (2504722)" userId="S::2504722@student.uwtsd.ac.uk::a75d6c1f-fcaa-4ccd-90ef-7081ca830dd9" providerId="AD" clId="Web-{7A6EEC4C-E09A-3D4F-CAC5-9C47963DE6D7}" dt="2025-09-24T16:20:49.469" v="118" actId="20577"/>
        <pc:sldMkLst>
          <pc:docMk/>
          <pc:sldMk cId="1460159330" sldId="359"/>
        </pc:sldMkLst>
        <pc:spChg chg="mod ord">
          <ac:chgData name="Safiyyah Hussain (2504722)" userId="S::2504722@student.uwtsd.ac.uk::a75d6c1f-fcaa-4ccd-90ef-7081ca830dd9" providerId="AD" clId="Web-{7A6EEC4C-E09A-3D4F-CAC5-9C47963DE6D7}" dt="2025-09-24T15:20:01.172" v="6"/>
          <ac:spMkLst>
            <pc:docMk/>
            <pc:sldMk cId="1460159330" sldId="359"/>
            <ac:spMk id="7" creationId="{1A2458FF-0D0C-4ACC-C6FB-103BC0BADCCD}"/>
          </ac:spMkLst>
        </pc:spChg>
        <pc:spChg chg="mod ord">
          <ac:chgData name="Safiyyah Hussain (2504722)" userId="S::2504722@student.uwtsd.ac.uk::a75d6c1f-fcaa-4ccd-90ef-7081ca830dd9" providerId="AD" clId="Web-{7A6EEC4C-E09A-3D4F-CAC5-9C47963DE6D7}" dt="2025-09-24T16:20:49.469" v="118" actId="20577"/>
          <ac:spMkLst>
            <pc:docMk/>
            <pc:sldMk cId="1460159330" sldId="359"/>
            <ac:spMk id="31" creationId="{F1239C0E-3F39-787D-0FC3-6B7C9BA37E8F}"/>
          </ac:spMkLst>
        </pc:spChg>
      </pc:sldChg>
      <pc:sldChg chg="modSp mod modClrScheme chgLayout">
        <pc:chgData name="Safiyyah Hussain (2504722)" userId="S::2504722@student.uwtsd.ac.uk::a75d6c1f-fcaa-4ccd-90ef-7081ca830dd9" providerId="AD" clId="Web-{7A6EEC4C-E09A-3D4F-CAC5-9C47963DE6D7}" dt="2025-09-24T15:20:01.172" v="6"/>
        <pc:sldMkLst>
          <pc:docMk/>
          <pc:sldMk cId="1330733909" sldId="365"/>
        </pc:sldMkLst>
      </pc:sldChg>
      <pc:sldChg chg="modSp mod modClrScheme chgLayout">
        <pc:chgData name="Safiyyah Hussain (2504722)" userId="S::2504722@student.uwtsd.ac.uk::a75d6c1f-fcaa-4ccd-90ef-7081ca830dd9" providerId="AD" clId="Web-{7A6EEC4C-E09A-3D4F-CAC5-9C47963DE6D7}" dt="2025-09-24T15:20:01.172" v="6"/>
        <pc:sldMkLst>
          <pc:docMk/>
          <pc:sldMk cId="2395464980" sldId="372"/>
        </pc:sldMkLst>
        <pc:spChg chg="mod ord">
          <ac:chgData name="Safiyyah Hussain (2504722)" userId="S::2504722@student.uwtsd.ac.uk::a75d6c1f-fcaa-4ccd-90ef-7081ca830dd9" providerId="AD" clId="Web-{7A6EEC4C-E09A-3D4F-CAC5-9C47963DE6D7}" dt="2025-09-24T15:20:01.172" v="6"/>
          <ac:spMkLst>
            <pc:docMk/>
            <pc:sldMk cId="2395464980" sldId="372"/>
            <ac:spMk id="14" creationId="{AE5F2E56-9F77-E1C2-EC04-EA959822CA61}"/>
          </ac:spMkLst>
        </pc:spChg>
        <pc:spChg chg="mod ord">
          <ac:chgData name="Safiyyah Hussain (2504722)" userId="S::2504722@student.uwtsd.ac.uk::a75d6c1f-fcaa-4ccd-90ef-7081ca830dd9" providerId="AD" clId="Web-{7A6EEC4C-E09A-3D4F-CAC5-9C47963DE6D7}" dt="2025-09-24T15:20:01.172" v="6"/>
          <ac:spMkLst>
            <pc:docMk/>
            <pc:sldMk cId="2395464980" sldId="372"/>
            <ac:spMk id="24" creationId="{CE1ABEC8-43FD-4F21-A7D2-70200D86263C}"/>
          </ac:spMkLst>
        </pc:spChg>
      </pc:sldChg>
      <pc:sldChg chg="addSp delSp modSp mod modClrScheme chgLayout">
        <pc:chgData name="Safiyyah Hussain (2504722)" userId="S::2504722@student.uwtsd.ac.uk::a75d6c1f-fcaa-4ccd-90ef-7081ca830dd9" providerId="AD" clId="Web-{7A6EEC4C-E09A-3D4F-CAC5-9C47963DE6D7}" dt="2025-09-24T16:32:04.298" v="249" actId="20577"/>
        <pc:sldMkLst>
          <pc:docMk/>
          <pc:sldMk cId="1397193754" sldId="373"/>
        </pc:sldMkLst>
        <pc:spChg chg="add mod">
          <ac:chgData name="Safiyyah Hussain (2504722)" userId="S::2504722@student.uwtsd.ac.uk::a75d6c1f-fcaa-4ccd-90ef-7081ca830dd9" providerId="AD" clId="Web-{7A6EEC4C-E09A-3D4F-CAC5-9C47963DE6D7}" dt="2025-09-24T15:52:42.273" v="90"/>
          <ac:spMkLst>
            <pc:docMk/>
            <pc:sldMk cId="1397193754" sldId="373"/>
            <ac:spMk id="3" creationId="{504CBBC9-0845-BB9B-2E97-C8E22CB6687A}"/>
          </ac:spMkLst>
        </pc:spChg>
        <pc:spChg chg="mod ord">
          <ac:chgData name="Safiyyah Hussain (2504722)" userId="S::2504722@student.uwtsd.ac.uk::a75d6c1f-fcaa-4ccd-90ef-7081ca830dd9" providerId="AD" clId="Web-{7A6EEC4C-E09A-3D4F-CAC5-9C47963DE6D7}" dt="2025-09-24T16:31:49.657" v="246" actId="20577"/>
          <ac:spMkLst>
            <pc:docMk/>
            <pc:sldMk cId="1397193754" sldId="373"/>
            <ac:spMk id="4" creationId="{260D053B-A40A-3228-B6D5-3371B9EE2E56}"/>
          </ac:spMkLst>
        </pc:spChg>
        <pc:spChg chg="add mod">
          <ac:chgData name="Safiyyah Hussain (2504722)" userId="S::2504722@student.uwtsd.ac.uk::a75d6c1f-fcaa-4ccd-90ef-7081ca830dd9" providerId="AD" clId="Web-{7A6EEC4C-E09A-3D4F-CAC5-9C47963DE6D7}" dt="2025-09-24T15:24:44.744" v="69"/>
          <ac:spMkLst>
            <pc:docMk/>
            <pc:sldMk cId="1397193754" sldId="373"/>
            <ac:spMk id="5" creationId="{32BAA60A-0B1E-43F8-BE00-53F15640D7A2}"/>
          </ac:spMkLst>
        </pc:spChg>
        <pc:picChg chg="mod">
          <ac:chgData name="Safiyyah Hussain (2504722)" userId="S::2504722@student.uwtsd.ac.uk::a75d6c1f-fcaa-4ccd-90ef-7081ca830dd9" providerId="AD" clId="Web-{7A6EEC4C-E09A-3D4F-CAC5-9C47963DE6D7}" dt="2025-09-24T16:31:08.124" v="232" actId="1076"/>
          <ac:picMkLst>
            <pc:docMk/>
            <pc:sldMk cId="1397193754" sldId="373"/>
            <ac:picMk id="10" creationId="{4F10D4BF-2D45-172F-8A4E-D5D88E762702}"/>
          </ac:picMkLst>
        </pc:picChg>
      </pc:sldChg>
      <pc:sldChg chg="addSp delSp modSp mod modClrScheme chgLayout">
        <pc:chgData name="Safiyyah Hussain (2504722)" userId="S::2504722@student.uwtsd.ac.uk::a75d6c1f-fcaa-4ccd-90ef-7081ca830dd9" providerId="AD" clId="Web-{7A6EEC4C-E09A-3D4F-CAC5-9C47963DE6D7}" dt="2025-09-24T15:25:18.292" v="89"/>
        <pc:sldMkLst>
          <pc:docMk/>
          <pc:sldMk cId="598144966" sldId="374"/>
        </pc:sldMkLst>
      </pc:sldChg>
      <pc:sldChg chg="addSp delSp modSp mod modClrScheme chgLayout">
        <pc:chgData name="Safiyyah Hussain (2504722)" userId="S::2504722@student.uwtsd.ac.uk::a75d6c1f-fcaa-4ccd-90ef-7081ca830dd9" providerId="AD" clId="Web-{7A6EEC4C-E09A-3D4F-CAC5-9C47963DE6D7}" dt="2025-09-24T15:52:46.773" v="91"/>
        <pc:sldMkLst>
          <pc:docMk/>
          <pc:sldMk cId="1962637282" sldId="375"/>
        </pc:sldMkLst>
        <pc:spChg chg="mod ord">
          <ac:chgData name="Safiyyah Hussain (2504722)" userId="S::2504722@student.uwtsd.ac.uk::a75d6c1f-fcaa-4ccd-90ef-7081ca830dd9" providerId="AD" clId="Web-{7A6EEC4C-E09A-3D4F-CAC5-9C47963DE6D7}" dt="2025-09-24T15:20:01.172" v="6"/>
          <ac:spMkLst>
            <pc:docMk/>
            <pc:sldMk cId="1962637282" sldId="375"/>
            <ac:spMk id="2" creationId="{D9F60903-003B-273E-3584-5312F76C3EF3}"/>
          </ac:spMkLst>
        </pc:spChg>
        <pc:spChg chg="add mod">
          <ac:chgData name="Safiyyah Hussain (2504722)" userId="S::2504722@student.uwtsd.ac.uk::a75d6c1f-fcaa-4ccd-90ef-7081ca830dd9" providerId="AD" clId="Web-{7A6EEC4C-E09A-3D4F-CAC5-9C47963DE6D7}" dt="2025-09-24T15:52:46.773" v="91"/>
          <ac:spMkLst>
            <pc:docMk/>
            <pc:sldMk cId="1962637282" sldId="375"/>
            <ac:spMk id="3" creationId="{7FAAC25C-2335-740F-AABC-7CF56C6D804A}"/>
          </ac:spMkLst>
        </pc:spChg>
        <pc:spChg chg="add mod">
          <ac:chgData name="Safiyyah Hussain (2504722)" userId="S::2504722@student.uwtsd.ac.uk::a75d6c1f-fcaa-4ccd-90ef-7081ca830dd9" providerId="AD" clId="Web-{7A6EEC4C-E09A-3D4F-CAC5-9C47963DE6D7}" dt="2025-09-24T15:24:44.744" v="69"/>
          <ac:spMkLst>
            <pc:docMk/>
            <pc:sldMk cId="1962637282" sldId="375"/>
            <ac:spMk id="5" creationId="{47287931-5709-2812-4CBA-E73B39B97721}"/>
          </ac:spMkLst>
        </pc:spChg>
      </pc:sldChg>
      <pc:sldChg chg="addSp delSp modSp mod modClrScheme chgLayout">
        <pc:chgData name="Safiyyah Hussain (2504722)" userId="S::2504722@student.uwtsd.ac.uk::a75d6c1f-fcaa-4ccd-90ef-7081ca830dd9" providerId="AD" clId="Web-{7A6EEC4C-E09A-3D4F-CAC5-9C47963DE6D7}" dt="2025-09-24T15:52:46.773" v="91"/>
        <pc:sldMkLst>
          <pc:docMk/>
          <pc:sldMk cId="1073601555" sldId="376"/>
        </pc:sldMkLst>
        <pc:spChg chg="mod ord">
          <ac:chgData name="Safiyyah Hussain (2504722)" userId="S::2504722@student.uwtsd.ac.uk::a75d6c1f-fcaa-4ccd-90ef-7081ca830dd9" providerId="AD" clId="Web-{7A6EEC4C-E09A-3D4F-CAC5-9C47963DE6D7}" dt="2025-09-24T15:20:01.172" v="6"/>
          <ac:spMkLst>
            <pc:docMk/>
            <pc:sldMk cId="1073601555" sldId="376"/>
            <ac:spMk id="2" creationId="{6CCA29A4-AAFD-04EE-0732-0671E83D5EF1}"/>
          </ac:spMkLst>
        </pc:spChg>
        <pc:spChg chg="mod ord">
          <ac:chgData name="Safiyyah Hussain (2504722)" userId="S::2504722@student.uwtsd.ac.uk::a75d6c1f-fcaa-4ccd-90ef-7081ca830dd9" providerId="AD" clId="Web-{7A6EEC4C-E09A-3D4F-CAC5-9C47963DE6D7}" dt="2025-09-24T15:20:01.172" v="6"/>
          <ac:spMkLst>
            <pc:docMk/>
            <pc:sldMk cId="1073601555" sldId="376"/>
            <ac:spMk id="3" creationId="{F09FEE91-E849-1CB0-9E51-A58B99C631C5}"/>
          </ac:spMkLst>
        </pc:spChg>
        <pc:spChg chg="add mod">
          <ac:chgData name="Safiyyah Hussain (2504722)" userId="S::2504722@student.uwtsd.ac.uk::a75d6c1f-fcaa-4ccd-90ef-7081ca830dd9" providerId="AD" clId="Web-{7A6EEC4C-E09A-3D4F-CAC5-9C47963DE6D7}" dt="2025-09-24T15:52:46.773" v="91"/>
          <ac:spMkLst>
            <pc:docMk/>
            <pc:sldMk cId="1073601555" sldId="376"/>
            <ac:spMk id="5" creationId="{C9FAF603-8770-DF70-BDE0-E8E5AC2E4423}"/>
          </ac:spMkLst>
        </pc:spChg>
        <pc:spChg chg="add mod">
          <ac:chgData name="Safiyyah Hussain (2504722)" userId="S::2504722@student.uwtsd.ac.uk::a75d6c1f-fcaa-4ccd-90ef-7081ca830dd9" providerId="AD" clId="Web-{7A6EEC4C-E09A-3D4F-CAC5-9C47963DE6D7}" dt="2025-09-24T15:24:44.744" v="69"/>
          <ac:spMkLst>
            <pc:docMk/>
            <pc:sldMk cId="1073601555" sldId="376"/>
            <ac:spMk id="6" creationId="{5A0460A2-E8CF-DCE7-791A-D98398B0A899}"/>
          </ac:spMkLst>
        </pc:spChg>
      </pc:sldChg>
      <pc:sldChg chg="addSp delSp modSp mod modClrScheme chgLayout">
        <pc:chgData name="Safiyyah Hussain (2504722)" userId="S::2504722@student.uwtsd.ac.uk::a75d6c1f-fcaa-4ccd-90ef-7081ca830dd9" providerId="AD" clId="Web-{7A6EEC4C-E09A-3D4F-CAC5-9C47963DE6D7}" dt="2025-09-24T15:52:46.773" v="91"/>
        <pc:sldMkLst>
          <pc:docMk/>
          <pc:sldMk cId="2728059627" sldId="377"/>
        </pc:sldMkLst>
        <pc:spChg chg="mod ord">
          <ac:chgData name="Safiyyah Hussain (2504722)" userId="S::2504722@student.uwtsd.ac.uk::a75d6c1f-fcaa-4ccd-90ef-7081ca830dd9" providerId="AD" clId="Web-{7A6EEC4C-E09A-3D4F-CAC5-9C47963DE6D7}" dt="2025-09-24T15:20:01.172" v="6"/>
          <ac:spMkLst>
            <pc:docMk/>
            <pc:sldMk cId="2728059627" sldId="377"/>
            <ac:spMk id="2" creationId="{11883E06-8BEA-1DD3-D0D6-391C08880EBF}"/>
          </ac:spMkLst>
        </pc:spChg>
        <pc:spChg chg="mod ord">
          <ac:chgData name="Safiyyah Hussain (2504722)" userId="S::2504722@student.uwtsd.ac.uk::a75d6c1f-fcaa-4ccd-90ef-7081ca830dd9" providerId="AD" clId="Web-{7A6EEC4C-E09A-3D4F-CAC5-9C47963DE6D7}" dt="2025-09-24T15:20:01.172" v="6"/>
          <ac:spMkLst>
            <pc:docMk/>
            <pc:sldMk cId="2728059627" sldId="377"/>
            <ac:spMk id="3" creationId="{1CF175D3-F3DC-695F-474B-346EDCA5D60F}"/>
          </ac:spMkLst>
        </pc:spChg>
        <pc:spChg chg="mod ord">
          <ac:chgData name="Safiyyah Hussain (2504722)" userId="S::2504722@student.uwtsd.ac.uk::a75d6c1f-fcaa-4ccd-90ef-7081ca830dd9" providerId="AD" clId="Web-{7A6EEC4C-E09A-3D4F-CAC5-9C47963DE6D7}" dt="2025-09-24T15:20:01.172" v="6"/>
          <ac:spMkLst>
            <pc:docMk/>
            <pc:sldMk cId="2728059627" sldId="377"/>
            <ac:spMk id="4" creationId="{3770D91C-D5C0-248C-26D3-DE7C7C72E632}"/>
          </ac:spMkLst>
        </pc:spChg>
        <pc:spChg chg="add mod">
          <ac:chgData name="Safiyyah Hussain (2504722)" userId="S::2504722@student.uwtsd.ac.uk::a75d6c1f-fcaa-4ccd-90ef-7081ca830dd9" providerId="AD" clId="Web-{7A6EEC4C-E09A-3D4F-CAC5-9C47963DE6D7}" dt="2025-09-24T15:52:46.773" v="91"/>
          <ac:spMkLst>
            <pc:docMk/>
            <pc:sldMk cId="2728059627" sldId="377"/>
            <ac:spMk id="5" creationId="{660BB1C4-A1BC-E146-9513-C27740B252C8}"/>
          </ac:spMkLst>
        </pc:spChg>
        <pc:spChg chg="add mod">
          <ac:chgData name="Safiyyah Hussain (2504722)" userId="S::2504722@student.uwtsd.ac.uk::a75d6c1f-fcaa-4ccd-90ef-7081ca830dd9" providerId="AD" clId="Web-{7A6EEC4C-E09A-3D4F-CAC5-9C47963DE6D7}" dt="2025-09-24T15:24:44.744" v="69"/>
          <ac:spMkLst>
            <pc:docMk/>
            <pc:sldMk cId="2728059627" sldId="377"/>
            <ac:spMk id="6" creationId="{3E26C8F0-76AE-16E0-B7F0-7558B0785909}"/>
          </ac:spMkLst>
        </pc:spChg>
      </pc:sldChg>
      <pc:sldChg chg="addSp delSp modSp mod modClrScheme chgLayout">
        <pc:chgData name="Safiyyah Hussain (2504722)" userId="S::2504722@student.uwtsd.ac.uk::a75d6c1f-fcaa-4ccd-90ef-7081ca830dd9" providerId="AD" clId="Web-{7A6EEC4C-E09A-3D4F-CAC5-9C47963DE6D7}" dt="2025-09-24T16:12:05.245" v="94" actId="1076"/>
        <pc:sldMkLst>
          <pc:docMk/>
          <pc:sldMk cId="910315636" sldId="378"/>
        </pc:sldMkLst>
      </pc:sldChg>
      <pc:sldChg chg="addSp modSp mod modClrScheme chgLayout">
        <pc:chgData name="Safiyyah Hussain (2504722)" userId="S::2504722@student.uwtsd.ac.uk::a75d6c1f-fcaa-4ccd-90ef-7081ca830dd9" providerId="AD" clId="Web-{7A6EEC4C-E09A-3D4F-CAC5-9C47963DE6D7}" dt="2025-09-24T15:24:44.744" v="69"/>
        <pc:sldMkLst>
          <pc:docMk/>
          <pc:sldMk cId="2170071140" sldId="379"/>
        </pc:sldMkLst>
      </pc:sldChg>
      <pc:sldChg chg="addSp delSp modSp mod modClrScheme chgLayout">
        <pc:chgData name="Safiyyah Hussain (2504722)" userId="S::2504722@student.uwtsd.ac.uk::a75d6c1f-fcaa-4ccd-90ef-7081ca830dd9" providerId="AD" clId="Web-{7A6EEC4C-E09A-3D4F-CAC5-9C47963DE6D7}" dt="2025-09-24T15:52:46.773" v="91"/>
        <pc:sldMkLst>
          <pc:docMk/>
          <pc:sldMk cId="79695288" sldId="380"/>
        </pc:sldMkLst>
        <pc:spChg chg="add mod">
          <ac:chgData name="Safiyyah Hussain (2504722)" userId="S::2504722@student.uwtsd.ac.uk::a75d6c1f-fcaa-4ccd-90ef-7081ca830dd9" providerId="AD" clId="Web-{7A6EEC4C-E09A-3D4F-CAC5-9C47963DE6D7}" dt="2025-09-24T15:24:44.744" v="69"/>
          <ac:spMkLst>
            <pc:docMk/>
            <pc:sldMk cId="79695288" sldId="380"/>
            <ac:spMk id="2" creationId="{EAE2F4FA-9164-80C9-6973-5AE893C6701D}"/>
          </ac:spMkLst>
        </pc:spChg>
        <pc:spChg chg="add mod">
          <ac:chgData name="Safiyyah Hussain (2504722)" userId="S::2504722@student.uwtsd.ac.uk::a75d6c1f-fcaa-4ccd-90ef-7081ca830dd9" providerId="AD" clId="Web-{7A6EEC4C-E09A-3D4F-CAC5-9C47963DE6D7}" dt="2025-09-24T15:52:46.773" v="91"/>
          <ac:spMkLst>
            <pc:docMk/>
            <pc:sldMk cId="79695288" sldId="380"/>
            <ac:spMk id="3" creationId="{9D8E88E0-B5A6-EFDA-E9B9-819774D5A7D0}"/>
          </ac:spMkLst>
        </pc:spChg>
        <pc:spChg chg="mod ord">
          <ac:chgData name="Safiyyah Hussain (2504722)" userId="S::2504722@student.uwtsd.ac.uk::a75d6c1f-fcaa-4ccd-90ef-7081ca830dd9" providerId="AD" clId="Web-{7A6EEC4C-E09A-3D4F-CAC5-9C47963DE6D7}" dt="2025-09-24T15:20:01.172" v="6"/>
          <ac:spMkLst>
            <pc:docMk/>
            <pc:sldMk cId="79695288" sldId="380"/>
            <ac:spMk id="7" creationId="{9897E1BB-EA29-5272-CB87-6B7D109144DF}"/>
          </ac:spMkLst>
        </pc:spChg>
        <pc:spChg chg="mod ord">
          <ac:chgData name="Safiyyah Hussain (2504722)" userId="S::2504722@student.uwtsd.ac.uk::a75d6c1f-fcaa-4ccd-90ef-7081ca830dd9" providerId="AD" clId="Web-{7A6EEC4C-E09A-3D4F-CAC5-9C47963DE6D7}" dt="2025-09-24T15:20:01.172" v="6"/>
          <ac:spMkLst>
            <pc:docMk/>
            <pc:sldMk cId="79695288" sldId="380"/>
            <ac:spMk id="9" creationId="{E0AD5EEB-180D-8784-DCAB-709B80BF08BD}"/>
          </ac:spMkLst>
        </pc:spChg>
      </pc:sldChg>
      <pc:sldMasterChg chg="del delSldLayout">
        <pc:chgData name="Safiyyah Hussain (2504722)" userId="S::2504722@student.uwtsd.ac.uk::a75d6c1f-fcaa-4ccd-90ef-7081ca830dd9" providerId="AD" clId="Web-{7A6EEC4C-E09A-3D4F-CAC5-9C47963DE6D7}" dt="2025-09-24T15:18:44.262" v="0"/>
        <pc:sldMasterMkLst>
          <pc:docMk/>
          <pc:sldMasterMk cId="3918342785" sldId="2147483734"/>
        </pc:sldMasterMkLst>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548985799" sldId="2147483735"/>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3590617760" sldId="2147483736"/>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1577576436" sldId="2147483737"/>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4260857681" sldId="2147483738"/>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1379238245" sldId="2147483739"/>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2385282713" sldId="2147483740"/>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1255994612" sldId="2147483741"/>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2271744838" sldId="2147483742"/>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875110454" sldId="2147483743"/>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56710716" sldId="2147483744"/>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3829066689" sldId="2147483745"/>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38039893" sldId="2147483746"/>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3142476670" sldId="2147483747"/>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1626335525" sldId="2147483748"/>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3642541104" sldId="2147483749"/>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1777778200" sldId="2147483750"/>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2396004720" sldId="2147483751"/>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848827235" sldId="2147483752"/>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383391284" sldId="2147483753"/>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1047432960" sldId="2147483754"/>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3351302468" sldId="2147483755"/>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3516077977" sldId="2147483756"/>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2460786079" sldId="2147483757"/>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4086940802" sldId="2147483758"/>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2527351817" sldId="2147483759"/>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1182883884" sldId="2147483760"/>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2792865961" sldId="2147483761"/>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3538128748" sldId="2147483762"/>
          </pc:sldLayoutMkLst>
        </pc:sldLayoutChg>
        <pc:sldLayoutChg chg="del">
          <pc:chgData name="Safiyyah Hussain (2504722)" userId="S::2504722@student.uwtsd.ac.uk::a75d6c1f-fcaa-4ccd-90ef-7081ca830dd9" providerId="AD" clId="Web-{7A6EEC4C-E09A-3D4F-CAC5-9C47963DE6D7}" dt="2025-09-24T15:18:44.262" v="0"/>
          <pc:sldLayoutMkLst>
            <pc:docMk/>
            <pc:sldMasterMk cId="3918342785" sldId="2147483734"/>
            <pc:sldLayoutMk cId="966154914" sldId="2147483763"/>
          </pc:sldLayoutMkLst>
        </pc:sldLayoutChg>
      </pc:sldMasterChg>
      <pc:sldMasterChg chg="add del addSldLayout delSldLayout modSldLayout">
        <pc:chgData name="Safiyyah Hussain (2504722)" userId="S::2504722@student.uwtsd.ac.uk::a75d6c1f-fcaa-4ccd-90ef-7081ca830dd9" providerId="AD" clId="Web-{7A6EEC4C-E09A-3D4F-CAC5-9C47963DE6D7}" dt="2025-09-24T15:18:54.263" v="1"/>
        <pc:sldMasterMkLst>
          <pc:docMk/>
          <pc:sldMasterMk cId="857652131" sldId="2147483764"/>
        </pc:sldMasterMkLst>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739391870" sldId="2147483765"/>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4233894219" sldId="2147483766"/>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3136650645" sldId="2147483767"/>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4064652506" sldId="2147483768"/>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2063911565" sldId="2147483769"/>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442912172" sldId="2147483770"/>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2889557774" sldId="2147483771"/>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3468615911" sldId="2147483772"/>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3151941617" sldId="2147483773"/>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3068631170" sldId="2147483774"/>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4213483306" sldId="2147483775"/>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2043155413" sldId="2147483776"/>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3303869572" sldId="2147483777"/>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1012020759" sldId="2147483778"/>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3024413398" sldId="2147483779"/>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133176990" sldId="2147483780"/>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242725548" sldId="2147483781"/>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1055332386" sldId="2147483782"/>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3465817679" sldId="2147483783"/>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3283752422" sldId="2147483784"/>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197010134" sldId="2147483785"/>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693138481" sldId="2147483786"/>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599566787" sldId="2147483787"/>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2132257432" sldId="2147483788"/>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4206849536" sldId="2147483789"/>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3867483413" sldId="2147483790"/>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2513610291" sldId="2147483791"/>
          </pc:sldLayoutMkLst>
        </pc:sldLayoutChg>
        <pc:sldLayoutChg chg="add del mod replId">
          <pc:chgData name="Safiyyah Hussain (2504722)" userId="S::2504722@student.uwtsd.ac.uk::a75d6c1f-fcaa-4ccd-90ef-7081ca830dd9" providerId="AD" clId="Web-{7A6EEC4C-E09A-3D4F-CAC5-9C47963DE6D7}" dt="2025-09-24T15:18:54.263" v="1"/>
          <pc:sldLayoutMkLst>
            <pc:docMk/>
            <pc:sldMasterMk cId="857652131" sldId="2147483764"/>
            <pc:sldLayoutMk cId="2728418978" sldId="2147483792"/>
          </pc:sldLayoutMkLst>
        </pc:sldLayoutChg>
      </pc:sldMasterChg>
      <pc:sldMasterChg chg="add del addSldLayout delSldLayout modSldLayout">
        <pc:chgData name="Safiyyah Hussain (2504722)" userId="S::2504722@student.uwtsd.ac.uk::a75d6c1f-fcaa-4ccd-90ef-7081ca830dd9" providerId="AD" clId="Web-{7A6EEC4C-E09A-3D4F-CAC5-9C47963DE6D7}" dt="2025-09-24T15:18:57.607" v="2"/>
        <pc:sldMasterMkLst>
          <pc:docMk/>
          <pc:sldMasterMk cId="3040211866" sldId="2147483793"/>
        </pc:sldMasterMkLst>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2309193663" sldId="2147483794"/>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2331874177" sldId="2147483795"/>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74236689" sldId="2147483796"/>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1313526614" sldId="2147483797"/>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2330249180" sldId="2147483798"/>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4048408270" sldId="2147483799"/>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3162967193" sldId="2147483800"/>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3656382789" sldId="2147483801"/>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624634505" sldId="2147483802"/>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805121856" sldId="2147483803"/>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756003974" sldId="2147483804"/>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706414694" sldId="2147483805"/>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3984197963" sldId="2147483806"/>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417443220" sldId="2147483807"/>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3957210529" sldId="2147483808"/>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2874993892" sldId="2147483809"/>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3903525438" sldId="2147483810"/>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4089700616" sldId="2147483811"/>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3899394784" sldId="2147483812"/>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1615382149" sldId="2147483813"/>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4074931746" sldId="2147483814"/>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1928336256" sldId="2147483815"/>
          </pc:sldLayoutMkLst>
        </pc:sldLayoutChg>
        <pc:sldLayoutChg chg="add del mod replId">
          <pc:chgData name="Safiyyah Hussain (2504722)" userId="S::2504722@student.uwtsd.ac.uk::a75d6c1f-fcaa-4ccd-90ef-7081ca830dd9" providerId="AD" clId="Web-{7A6EEC4C-E09A-3D4F-CAC5-9C47963DE6D7}" dt="2025-09-24T15:18:57.607" v="2"/>
          <pc:sldLayoutMkLst>
            <pc:docMk/>
            <pc:sldMasterMk cId="3040211866" sldId="2147483793"/>
            <pc:sldLayoutMk cId="161204175" sldId="2147483816"/>
          </pc:sldLayoutMkLst>
        </pc:sldLayoutChg>
      </pc:sldMasterChg>
      <pc:sldMasterChg chg="add del addSldLayout delSldLayout modSldLayout">
        <pc:chgData name="Safiyyah Hussain (2504722)" userId="S::2504722@student.uwtsd.ac.uk::a75d6c1f-fcaa-4ccd-90ef-7081ca830dd9" providerId="AD" clId="Web-{7A6EEC4C-E09A-3D4F-CAC5-9C47963DE6D7}" dt="2025-09-24T15:19:05.654" v="3"/>
        <pc:sldMasterMkLst>
          <pc:docMk/>
          <pc:sldMasterMk cId="2216220859" sldId="2147483817"/>
        </pc:sldMasterMkLst>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2864714214" sldId="2147483818"/>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2462453399" sldId="2147483819"/>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4246916864" sldId="2147483820"/>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3456025920" sldId="2147483821"/>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3554154105" sldId="2147483822"/>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861619373" sldId="2147483823"/>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2281195259" sldId="2147483824"/>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3331171295" sldId="2147483825"/>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4148522216" sldId="2147483826"/>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1869729687" sldId="2147483827"/>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1647949693" sldId="2147483828"/>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3946924825" sldId="2147483829"/>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891048320" sldId="2147483830"/>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832522579" sldId="2147483831"/>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2838238416" sldId="2147483832"/>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3328453855" sldId="2147483833"/>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175257496" sldId="2147483834"/>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155172817" sldId="2147483835"/>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1779274745" sldId="2147483836"/>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3950974769" sldId="2147483837"/>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3280620304" sldId="2147483838"/>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3553000023" sldId="2147483839"/>
          </pc:sldLayoutMkLst>
        </pc:sldLayoutChg>
        <pc:sldLayoutChg chg="add del mod replId">
          <pc:chgData name="Safiyyah Hussain (2504722)" userId="S::2504722@student.uwtsd.ac.uk::a75d6c1f-fcaa-4ccd-90ef-7081ca830dd9" providerId="AD" clId="Web-{7A6EEC4C-E09A-3D4F-CAC5-9C47963DE6D7}" dt="2025-09-24T15:19:05.654" v="3"/>
          <pc:sldLayoutMkLst>
            <pc:docMk/>
            <pc:sldMasterMk cId="2216220859" sldId="2147483817"/>
            <pc:sldLayoutMk cId="2455234694" sldId="2147483840"/>
          </pc:sldLayoutMkLst>
        </pc:sldLayoutChg>
      </pc:sldMasterChg>
      <pc:sldMasterChg chg="add del addSldLayout delSldLayout modSldLayout">
        <pc:chgData name="Safiyyah Hussain (2504722)" userId="S::2504722@student.uwtsd.ac.uk::a75d6c1f-fcaa-4ccd-90ef-7081ca830dd9" providerId="AD" clId="Web-{7A6EEC4C-E09A-3D4F-CAC5-9C47963DE6D7}" dt="2025-09-24T15:19:23.436" v="4"/>
        <pc:sldMasterMkLst>
          <pc:docMk/>
          <pc:sldMasterMk cId="4077869913" sldId="2147483841"/>
        </pc:sldMasterMkLst>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177272364" sldId="2147483842"/>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4106147319" sldId="2147483843"/>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883460239" sldId="2147483844"/>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1391592140" sldId="2147483845"/>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4098095576" sldId="2147483846"/>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329891130" sldId="2147483847"/>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3931170962" sldId="2147483848"/>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1682905490" sldId="2147483849"/>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1318044537" sldId="2147483850"/>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314026853" sldId="2147483851"/>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1730079217" sldId="2147483852"/>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1069673468" sldId="2147483853"/>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1785565322" sldId="2147483854"/>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3721409367" sldId="2147483855"/>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3724806035" sldId="2147483856"/>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2700206986" sldId="2147483857"/>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1906227564" sldId="2147483858"/>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839601631" sldId="2147483859"/>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2293918074" sldId="2147483860"/>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1890123053" sldId="2147483861"/>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1094471029" sldId="2147483862"/>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3864761235" sldId="2147483863"/>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617222626" sldId="2147483864"/>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2694419039" sldId="2147483865"/>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3201363650" sldId="2147483866"/>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2320726593" sldId="2147483867"/>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4086979994" sldId="2147483868"/>
          </pc:sldLayoutMkLst>
        </pc:sldLayoutChg>
        <pc:sldLayoutChg chg="add del mod replId">
          <pc:chgData name="Safiyyah Hussain (2504722)" userId="S::2504722@student.uwtsd.ac.uk::a75d6c1f-fcaa-4ccd-90ef-7081ca830dd9" providerId="AD" clId="Web-{7A6EEC4C-E09A-3D4F-CAC5-9C47963DE6D7}" dt="2025-09-24T15:19:23.436" v="4"/>
          <pc:sldLayoutMkLst>
            <pc:docMk/>
            <pc:sldMasterMk cId="4077869913" sldId="2147483841"/>
            <pc:sldLayoutMk cId="3554653299" sldId="2147483869"/>
          </pc:sldLayoutMkLst>
        </pc:sldLayoutChg>
      </pc:sldMasterChg>
      <pc:sldMasterChg chg="add del addSldLayout delSldLayout modSldLayout">
        <pc:chgData name="Safiyyah Hussain (2504722)" userId="S::2504722@student.uwtsd.ac.uk::a75d6c1f-fcaa-4ccd-90ef-7081ca830dd9" providerId="AD" clId="Web-{7A6EEC4C-E09A-3D4F-CAC5-9C47963DE6D7}" dt="2025-09-24T15:20:01.172" v="6"/>
        <pc:sldMasterMkLst>
          <pc:docMk/>
          <pc:sldMasterMk cId="1031770107" sldId="2147483870"/>
        </pc:sldMasterMkLst>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3087568385" sldId="2147483871"/>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3860978592" sldId="2147483872"/>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912235507" sldId="2147483873"/>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322094115" sldId="2147483874"/>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645121652" sldId="2147483875"/>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4030907406" sldId="2147483876"/>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1058653699" sldId="2147483877"/>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3819957945" sldId="2147483878"/>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3205424822" sldId="2147483879"/>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4175897303" sldId="2147483880"/>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199089058" sldId="2147483881"/>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219523364" sldId="2147483882"/>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2766661645" sldId="2147483883"/>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3497138824" sldId="2147483884"/>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1877147364" sldId="2147483885"/>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1636107419" sldId="2147483886"/>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291548928" sldId="2147483887"/>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2073476105" sldId="2147483888"/>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511905396" sldId="2147483889"/>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1010739416" sldId="2147483890"/>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1056899737" sldId="2147483891"/>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561789994" sldId="2147483892"/>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1944907573" sldId="2147483893"/>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2050965625" sldId="2147483894"/>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2768715554" sldId="2147483895"/>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2048654373" sldId="2147483896"/>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4261200996" sldId="2147483897"/>
          </pc:sldLayoutMkLst>
        </pc:sldLayoutChg>
        <pc:sldLayoutChg chg="add del mod replId">
          <pc:chgData name="Safiyyah Hussain (2504722)" userId="S::2504722@student.uwtsd.ac.uk::a75d6c1f-fcaa-4ccd-90ef-7081ca830dd9" providerId="AD" clId="Web-{7A6EEC4C-E09A-3D4F-CAC5-9C47963DE6D7}" dt="2025-09-24T15:20:01.172" v="6"/>
          <pc:sldLayoutMkLst>
            <pc:docMk/>
            <pc:sldMasterMk cId="1031770107" sldId="2147483870"/>
            <pc:sldLayoutMk cId="371321321" sldId="2147483898"/>
          </pc:sldLayoutMkLst>
        </pc:sldLayoutChg>
      </pc:sldMasterChg>
      <pc:sldMasterChg chg="modSp add mod addSldLayout modSldLayout">
        <pc:chgData name="Safiyyah Hussain (2504722)" userId="S::2504722@student.uwtsd.ac.uk::a75d6c1f-fcaa-4ccd-90ef-7081ca830dd9" providerId="AD" clId="Web-{7A6EEC4C-E09A-3D4F-CAC5-9C47963DE6D7}" dt="2025-09-24T15:52:48.335" v="92"/>
        <pc:sldMasterMkLst>
          <pc:docMk/>
          <pc:sldMasterMk cId="2748582245" sldId="2147483899"/>
        </pc:sldMasterMkLst>
        <pc:spChg chg="mod">
          <ac:chgData name="Safiyyah Hussain (2504722)" userId="S::2504722@student.uwtsd.ac.uk::a75d6c1f-fcaa-4ccd-90ef-7081ca830dd9" providerId="AD" clId="Web-{7A6EEC4C-E09A-3D4F-CAC5-9C47963DE6D7}" dt="2025-09-24T15:24:44.744" v="69"/>
          <ac:spMkLst>
            <pc:docMk/>
            <pc:sldMasterMk cId="2748582245" sldId="2147483899"/>
            <ac:spMk id="5" creationId="{BC6BAF94-621C-43E1-BA0C-410A6899031B}"/>
          </ac:spMkLst>
        </pc:spChg>
        <pc:sldLayoutChg chg="modSp 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1919835097" sldId="2147483900"/>
          </pc:sldLayoutMkLst>
          <pc:spChg chg="mod">
            <ac:chgData name="Safiyyah Hussain (2504722)" userId="S::2504722@student.uwtsd.ac.uk::a75d6c1f-fcaa-4ccd-90ef-7081ca830dd9" providerId="AD" clId="Web-{7A6EEC4C-E09A-3D4F-CAC5-9C47963DE6D7}" dt="2025-09-24T15:24:44.744" v="69"/>
            <ac:spMkLst>
              <pc:docMk/>
              <pc:sldMasterMk cId="2748582245" sldId="2147483899"/>
              <pc:sldLayoutMk cId="1919835097" sldId="2147483900"/>
              <ac:spMk id="5" creationId="{B20DF2FA-C604-45D8-A633-11D3742EC141}"/>
            </ac:spMkLst>
          </pc:spChg>
        </pc:sldLayoutChg>
        <pc:sldLayoutChg chg="modSp 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523205440" sldId="2147483901"/>
          </pc:sldLayoutMkLst>
          <pc:spChg chg="mod">
            <ac:chgData name="Safiyyah Hussain (2504722)" userId="S::2504722@student.uwtsd.ac.uk::a75d6c1f-fcaa-4ccd-90ef-7081ca830dd9" providerId="AD" clId="Web-{7A6EEC4C-E09A-3D4F-CAC5-9C47963DE6D7}" dt="2025-09-24T15:24:44.744" v="69"/>
            <ac:spMkLst>
              <pc:docMk/>
              <pc:sldMasterMk cId="2748582245" sldId="2147483899"/>
              <pc:sldLayoutMk cId="523205440" sldId="2147483901"/>
              <ac:spMk id="5" creationId="{E8B1616B-3F08-4869-A522-773C38940F66}"/>
            </ac:spMkLst>
          </pc:spChg>
        </pc:sldLayoutChg>
        <pc:sldLayoutChg chg="modSp 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986959667" sldId="2147483902"/>
          </pc:sldLayoutMkLst>
          <pc:spChg chg="mod">
            <ac:chgData name="Safiyyah Hussain (2504722)" userId="S::2504722@student.uwtsd.ac.uk::a75d6c1f-fcaa-4ccd-90ef-7081ca830dd9" providerId="AD" clId="Web-{7A6EEC4C-E09A-3D4F-CAC5-9C47963DE6D7}" dt="2025-09-24T15:24:44.744" v="69"/>
            <ac:spMkLst>
              <pc:docMk/>
              <pc:sldMasterMk cId="2748582245" sldId="2147483899"/>
              <pc:sldLayoutMk cId="986959667" sldId="2147483902"/>
              <ac:spMk id="5" creationId="{5F108CEF-165F-4D7E-9666-5CD0156B497C}"/>
            </ac:spMkLst>
          </pc:spChg>
        </pc:sldLayoutChg>
        <pc:sldLayoutChg chg="modSp 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3428835971" sldId="2147483903"/>
          </pc:sldLayoutMkLst>
          <pc:spChg chg="mod">
            <ac:chgData name="Safiyyah Hussain (2504722)" userId="S::2504722@student.uwtsd.ac.uk::a75d6c1f-fcaa-4ccd-90ef-7081ca830dd9" providerId="AD" clId="Web-{7A6EEC4C-E09A-3D4F-CAC5-9C47963DE6D7}" dt="2025-09-24T15:24:44.744" v="69"/>
            <ac:spMkLst>
              <pc:docMk/>
              <pc:sldMasterMk cId="2748582245" sldId="2147483899"/>
              <pc:sldLayoutMk cId="3428835971" sldId="2147483903"/>
              <ac:spMk id="6" creationId="{083D9F3A-E7F0-45E7-AFA8-0D4A669EC16C}"/>
            </ac:spMkLst>
          </pc:spChg>
        </pc:sldLayoutChg>
        <pc:sldLayoutChg chg="modSp 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1557027395" sldId="2147483904"/>
          </pc:sldLayoutMkLst>
          <pc:spChg chg="mod">
            <ac:chgData name="Safiyyah Hussain (2504722)" userId="S::2504722@student.uwtsd.ac.uk::a75d6c1f-fcaa-4ccd-90ef-7081ca830dd9" providerId="AD" clId="Web-{7A6EEC4C-E09A-3D4F-CAC5-9C47963DE6D7}" dt="2025-09-24T15:24:44.744" v="69"/>
            <ac:spMkLst>
              <pc:docMk/>
              <pc:sldMasterMk cId="2748582245" sldId="2147483899"/>
              <pc:sldLayoutMk cId="1557027395" sldId="2147483904"/>
              <ac:spMk id="8" creationId="{FF3072C4-10F1-49B8-B0BF-69204EDDCFAE}"/>
            </ac:spMkLst>
          </pc:spChg>
        </pc:sldLayoutChg>
        <pc:sldLayoutChg chg="modSp 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1855652988" sldId="2147483905"/>
          </pc:sldLayoutMkLst>
          <pc:spChg chg="mod">
            <ac:chgData name="Safiyyah Hussain (2504722)" userId="S::2504722@student.uwtsd.ac.uk::a75d6c1f-fcaa-4ccd-90ef-7081ca830dd9" providerId="AD" clId="Web-{7A6EEC4C-E09A-3D4F-CAC5-9C47963DE6D7}" dt="2025-09-24T15:24:44.744" v="69"/>
            <ac:spMkLst>
              <pc:docMk/>
              <pc:sldMasterMk cId="2748582245" sldId="2147483899"/>
              <pc:sldLayoutMk cId="1855652988" sldId="2147483905"/>
              <ac:spMk id="4" creationId="{6EF54740-6022-46B2-9C55-B60E9651684F}"/>
            </ac:spMkLst>
          </pc:spChg>
        </pc:sldLayoutChg>
        <pc:sldLayoutChg chg="modSp 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2391528607" sldId="2147483906"/>
          </pc:sldLayoutMkLst>
          <pc:spChg chg="mod">
            <ac:chgData name="Safiyyah Hussain (2504722)" userId="S::2504722@student.uwtsd.ac.uk::a75d6c1f-fcaa-4ccd-90ef-7081ca830dd9" providerId="AD" clId="Web-{7A6EEC4C-E09A-3D4F-CAC5-9C47963DE6D7}" dt="2025-09-24T15:24:44.744" v="69"/>
            <ac:spMkLst>
              <pc:docMk/>
              <pc:sldMasterMk cId="2748582245" sldId="2147483899"/>
              <pc:sldLayoutMk cId="2391528607" sldId="2147483906"/>
              <ac:spMk id="3" creationId="{DDCBE9F8-1765-4F36-A4DE-1DB136025AC9}"/>
            </ac:spMkLst>
          </pc:spChg>
        </pc:sldLayoutChg>
        <pc:sldLayoutChg chg="modSp 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2031354502" sldId="2147483907"/>
          </pc:sldLayoutMkLst>
          <pc:spChg chg="mod">
            <ac:chgData name="Safiyyah Hussain (2504722)" userId="S::2504722@student.uwtsd.ac.uk::a75d6c1f-fcaa-4ccd-90ef-7081ca830dd9" providerId="AD" clId="Web-{7A6EEC4C-E09A-3D4F-CAC5-9C47963DE6D7}" dt="2025-09-24T15:24:44.744" v="69"/>
            <ac:spMkLst>
              <pc:docMk/>
              <pc:sldMasterMk cId="2748582245" sldId="2147483899"/>
              <pc:sldLayoutMk cId="2031354502" sldId="2147483907"/>
              <ac:spMk id="6" creationId="{49077DBE-6CC7-421B-AB5E-341E20BD922B}"/>
            </ac:spMkLst>
          </pc:spChg>
        </pc:sldLayoutChg>
        <pc:sldLayoutChg chg="modSp 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1552587375" sldId="2147483908"/>
          </pc:sldLayoutMkLst>
          <pc:spChg chg="mod">
            <ac:chgData name="Safiyyah Hussain (2504722)" userId="S::2504722@student.uwtsd.ac.uk::a75d6c1f-fcaa-4ccd-90ef-7081ca830dd9" providerId="AD" clId="Web-{7A6EEC4C-E09A-3D4F-CAC5-9C47963DE6D7}" dt="2025-09-24T15:24:44.744" v="69"/>
            <ac:spMkLst>
              <pc:docMk/>
              <pc:sldMasterMk cId="2748582245" sldId="2147483899"/>
              <pc:sldLayoutMk cId="1552587375" sldId="2147483908"/>
              <ac:spMk id="6" creationId="{44D5A88E-3957-4B76-B1BE-4164029217B5}"/>
            </ac:spMkLst>
          </pc:spChg>
        </pc:sldLayoutChg>
        <pc:sldLayoutChg chg="modSp 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1484311265" sldId="2147483909"/>
          </pc:sldLayoutMkLst>
          <pc:spChg chg="mod">
            <ac:chgData name="Safiyyah Hussain (2504722)" userId="S::2504722@student.uwtsd.ac.uk::a75d6c1f-fcaa-4ccd-90ef-7081ca830dd9" providerId="AD" clId="Web-{7A6EEC4C-E09A-3D4F-CAC5-9C47963DE6D7}" dt="2025-09-24T15:24:44.744" v="69"/>
            <ac:spMkLst>
              <pc:docMk/>
              <pc:sldMasterMk cId="2748582245" sldId="2147483899"/>
              <pc:sldLayoutMk cId="1484311265" sldId="2147483909"/>
              <ac:spMk id="5" creationId="{4D4A63E1-5BC5-402E-9916-BAB84BCF0BB2}"/>
            </ac:spMkLst>
          </pc:spChg>
        </pc:sldLayoutChg>
        <pc:sldLayoutChg chg="modSp 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2749791787" sldId="2147483910"/>
          </pc:sldLayoutMkLst>
          <pc:spChg chg="mod">
            <ac:chgData name="Safiyyah Hussain (2504722)" userId="S::2504722@student.uwtsd.ac.uk::a75d6c1f-fcaa-4ccd-90ef-7081ca830dd9" providerId="AD" clId="Web-{7A6EEC4C-E09A-3D4F-CAC5-9C47963DE6D7}" dt="2025-09-24T15:24:44.744" v="69"/>
            <ac:spMkLst>
              <pc:docMk/>
              <pc:sldMasterMk cId="2748582245" sldId="2147483899"/>
              <pc:sldLayoutMk cId="2749791787" sldId="2147483910"/>
              <ac:spMk id="5" creationId="{50FE207E-070D-4EC8-A44C-21F1815FDAAC}"/>
            </ac:spMkLst>
          </pc:spChg>
        </pc:sldLayoutChg>
        <pc:sldLayoutChg chg="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1661494001" sldId="2147483911"/>
          </pc:sldLayoutMkLst>
        </pc:sldLayoutChg>
        <pc:sldLayoutChg chg="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597567497" sldId="2147483912"/>
          </pc:sldLayoutMkLst>
        </pc:sldLayoutChg>
        <pc:sldLayoutChg chg="modSp 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668476203" sldId="2147483913"/>
          </pc:sldLayoutMkLst>
          <pc:spChg chg="mod">
            <ac:chgData name="Safiyyah Hussain (2504722)" userId="S::2504722@student.uwtsd.ac.uk::a75d6c1f-fcaa-4ccd-90ef-7081ca830dd9" providerId="AD" clId="Web-{7A6EEC4C-E09A-3D4F-CAC5-9C47963DE6D7}" dt="2025-09-24T15:24:44.744" v="69"/>
            <ac:spMkLst>
              <pc:docMk/>
              <pc:sldMasterMk cId="2748582245" sldId="2147483899"/>
              <pc:sldLayoutMk cId="668476203" sldId="2147483913"/>
              <ac:spMk id="15" creationId="{B02A6961-FD29-3446-6A70-B0D4EE5D14C5}"/>
            </ac:spMkLst>
          </pc:spChg>
        </pc:sldLayoutChg>
        <pc:sldLayoutChg chg="modSp 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3080068163" sldId="2147483914"/>
          </pc:sldLayoutMkLst>
          <pc:spChg chg="mod">
            <ac:chgData name="Safiyyah Hussain (2504722)" userId="S::2504722@student.uwtsd.ac.uk::a75d6c1f-fcaa-4ccd-90ef-7081ca830dd9" providerId="AD" clId="Web-{7A6EEC4C-E09A-3D4F-CAC5-9C47963DE6D7}" dt="2025-09-24T15:24:44.744" v="69"/>
            <ac:spMkLst>
              <pc:docMk/>
              <pc:sldMasterMk cId="2748582245" sldId="2147483899"/>
              <pc:sldLayoutMk cId="3080068163" sldId="2147483914"/>
              <ac:spMk id="15" creationId="{B02A6961-FD29-3446-6A70-B0D4EE5D14C5}"/>
            </ac:spMkLst>
          </pc:spChg>
        </pc:sldLayoutChg>
        <pc:sldLayoutChg chg="modSp 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4092327210" sldId="2147483915"/>
          </pc:sldLayoutMkLst>
          <pc:spChg chg="mod">
            <ac:chgData name="Safiyyah Hussain (2504722)" userId="S::2504722@student.uwtsd.ac.uk::a75d6c1f-fcaa-4ccd-90ef-7081ca830dd9" providerId="AD" clId="Web-{7A6EEC4C-E09A-3D4F-CAC5-9C47963DE6D7}" dt="2025-09-24T15:24:44.744" v="69"/>
            <ac:spMkLst>
              <pc:docMk/>
              <pc:sldMasterMk cId="2748582245" sldId="2147483899"/>
              <pc:sldLayoutMk cId="4092327210" sldId="2147483915"/>
              <ac:spMk id="15" creationId="{B02A6961-FD29-3446-6A70-B0D4EE5D14C5}"/>
            </ac:spMkLst>
          </pc:spChg>
        </pc:sldLayoutChg>
        <pc:sldLayoutChg chg="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3080805344" sldId="2147483916"/>
          </pc:sldLayoutMkLst>
        </pc:sldLayoutChg>
        <pc:sldLayoutChg chg="modSp 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2548091564" sldId="2147483917"/>
          </pc:sldLayoutMkLst>
          <pc:spChg chg="mod">
            <ac:chgData name="Safiyyah Hussain (2504722)" userId="S::2504722@student.uwtsd.ac.uk::a75d6c1f-fcaa-4ccd-90ef-7081ca830dd9" providerId="AD" clId="Web-{7A6EEC4C-E09A-3D4F-CAC5-9C47963DE6D7}" dt="2025-09-24T15:24:44.744" v="69"/>
            <ac:spMkLst>
              <pc:docMk/>
              <pc:sldMasterMk cId="2748582245" sldId="2147483899"/>
              <pc:sldLayoutMk cId="2548091564" sldId="2147483917"/>
              <ac:spMk id="15" creationId="{B02A6961-FD29-3446-6A70-B0D4EE5D14C5}"/>
            </ac:spMkLst>
          </pc:spChg>
        </pc:sldLayoutChg>
        <pc:sldLayoutChg chg="modSp 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3183061016" sldId="2147483918"/>
          </pc:sldLayoutMkLst>
          <pc:spChg chg="mod">
            <ac:chgData name="Safiyyah Hussain (2504722)" userId="S::2504722@student.uwtsd.ac.uk::a75d6c1f-fcaa-4ccd-90ef-7081ca830dd9" providerId="AD" clId="Web-{7A6EEC4C-E09A-3D4F-CAC5-9C47963DE6D7}" dt="2025-09-24T15:24:44.744" v="69"/>
            <ac:spMkLst>
              <pc:docMk/>
              <pc:sldMasterMk cId="2748582245" sldId="2147483899"/>
              <pc:sldLayoutMk cId="3183061016" sldId="2147483918"/>
              <ac:spMk id="15" creationId="{B02A6961-FD29-3446-6A70-B0D4EE5D14C5}"/>
            </ac:spMkLst>
          </pc:spChg>
        </pc:sldLayoutChg>
        <pc:sldLayoutChg chg="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3991745019" sldId="2147483919"/>
          </pc:sldLayoutMkLst>
        </pc:sldLayoutChg>
        <pc:sldLayoutChg chg="modSp 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285405673" sldId="2147483920"/>
          </pc:sldLayoutMkLst>
          <pc:spChg chg="mod">
            <ac:chgData name="Safiyyah Hussain (2504722)" userId="S::2504722@student.uwtsd.ac.uk::a75d6c1f-fcaa-4ccd-90ef-7081ca830dd9" providerId="AD" clId="Web-{7A6EEC4C-E09A-3D4F-CAC5-9C47963DE6D7}" dt="2025-09-24T15:24:44.744" v="69"/>
            <ac:spMkLst>
              <pc:docMk/>
              <pc:sldMasterMk cId="2748582245" sldId="2147483899"/>
              <pc:sldLayoutMk cId="285405673" sldId="2147483920"/>
              <ac:spMk id="15" creationId="{B02A6961-FD29-3446-6A70-B0D4EE5D14C5}"/>
            </ac:spMkLst>
          </pc:spChg>
        </pc:sldLayoutChg>
        <pc:sldLayoutChg chg="modSp 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4015308724" sldId="2147483921"/>
          </pc:sldLayoutMkLst>
          <pc:spChg chg="mod">
            <ac:chgData name="Safiyyah Hussain (2504722)" userId="S::2504722@student.uwtsd.ac.uk::a75d6c1f-fcaa-4ccd-90ef-7081ca830dd9" providerId="AD" clId="Web-{7A6EEC4C-E09A-3D4F-CAC5-9C47963DE6D7}" dt="2025-09-24T15:24:44.744" v="69"/>
            <ac:spMkLst>
              <pc:docMk/>
              <pc:sldMasterMk cId="2748582245" sldId="2147483899"/>
              <pc:sldLayoutMk cId="4015308724" sldId="2147483921"/>
              <ac:spMk id="15" creationId="{B02A6961-FD29-3446-6A70-B0D4EE5D14C5}"/>
            </ac:spMkLst>
          </pc:spChg>
        </pc:sldLayoutChg>
        <pc:sldLayoutChg chg="add mod replId">
          <pc:chgData name="Safiyyah Hussain (2504722)" userId="S::2504722@student.uwtsd.ac.uk::a75d6c1f-fcaa-4ccd-90ef-7081ca830dd9" providerId="AD" clId="Web-{7A6EEC4C-E09A-3D4F-CAC5-9C47963DE6D7}" dt="2025-09-24T15:52:48.335" v="92"/>
          <pc:sldLayoutMkLst>
            <pc:docMk/>
            <pc:sldMasterMk cId="2748582245" sldId="2147483899"/>
            <pc:sldLayoutMk cId="675386330" sldId="2147483922"/>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4459878-C319-6BF3-52DC-16FA4340A6C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82FA7FC-DFAE-8499-5A3E-AD9648D7FCA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58BFD57-AB0A-470B-A7AF-56DFE7B5174A}" type="datetimeFigureOut">
              <a:rPr lang="en-US" smtClean="0"/>
              <a:t>10/10/2025</a:t>
            </a:fld>
            <a:endParaRPr lang="en-US"/>
          </a:p>
        </p:txBody>
      </p:sp>
      <p:sp>
        <p:nvSpPr>
          <p:cNvPr id="4" name="Footer Placeholder 3">
            <a:extLst>
              <a:ext uri="{FF2B5EF4-FFF2-40B4-BE49-F238E27FC236}">
                <a16:creationId xmlns:a16="http://schemas.microsoft.com/office/drawing/2014/main" id="{4C9C12BB-9544-9F9A-BEDA-E7168643859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D1E77E4-B9A2-A882-9240-3AE65EE2176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61A1-75D9-49F7-83EB-F5872642613A}" type="slidenum">
              <a:rPr lang="en-US" smtClean="0"/>
              <a:t>‹#›</a:t>
            </a:fld>
            <a:endParaRPr lang="en-US"/>
          </a:p>
        </p:txBody>
      </p:sp>
    </p:spTree>
    <p:extLst>
      <p:ext uri="{BB962C8B-B14F-4D97-AF65-F5344CB8AC3E}">
        <p14:creationId xmlns:p14="http://schemas.microsoft.com/office/powerpoint/2010/main" val="1477327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B3339F-6CEA-4641-BE08-40DAFD6FCF25}" type="datetimeFigureOut">
              <a:rPr lang="en-US" smtClean="0"/>
              <a:t>10/10/2025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F75CB5-5666-5049-9AE0-38EFD385C21E}" type="slidenum">
              <a:rPr lang="en-US" smtClean="0"/>
              <a:t>‹#›</a:t>
            </a:fld>
            <a:endParaRPr lang="en-US"/>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1</a:t>
            </a:fld>
            <a:endParaRPr lang="en-US"/>
          </a:p>
        </p:txBody>
      </p:sp>
    </p:spTree>
    <p:extLst>
      <p:ext uri="{BB962C8B-B14F-4D97-AF65-F5344CB8AC3E}">
        <p14:creationId xmlns:p14="http://schemas.microsoft.com/office/powerpoint/2010/main" val="1575999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F75CB5-5666-5049-9AE0-38EFD385C21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26738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3</a:t>
            </a:fld>
            <a:endParaRPr lang="en-US"/>
          </a:p>
        </p:txBody>
      </p:sp>
    </p:spTree>
    <p:extLst>
      <p:ext uri="{BB962C8B-B14F-4D97-AF65-F5344CB8AC3E}">
        <p14:creationId xmlns:p14="http://schemas.microsoft.com/office/powerpoint/2010/main" val="2982522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4</a:t>
            </a:fld>
            <a:endParaRPr lang="en-US"/>
          </a:p>
        </p:txBody>
      </p:sp>
    </p:spTree>
    <p:extLst>
      <p:ext uri="{BB962C8B-B14F-4D97-AF65-F5344CB8AC3E}">
        <p14:creationId xmlns:p14="http://schemas.microsoft.com/office/powerpoint/2010/main" val="18601641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F75CB5-5666-5049-9AE0-38EFD385C21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50123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8</a:t>
            </a:fld>
            <a:endParaRPr lang="en-US"/>
          </a:p>
        </p:txBody>
      </p:sp>
    </p:spTree>
    <p:extLst>
      <p:ext uri="{BB962C8B-B14F-4D97-AF65-F5344CB8AC3E}">
        <p14:creationId xmlns:p14="http://schemas.microsoft.com/office/powerpoint/2010/main" val="24930290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9</a:t>
            </a:fld>
            <a:endParaRPr lang="en-US"/>
          </a:p>
        </p:txBody>
      </p:sp>
    </p:spTree>
    <p:extLst>
      <p:ext uri="{BB962C8B-B14F-4D97-AF65-F5344CB8AC3E}">
        <p14:creationId xmlns:p14="http://schemas.microsoft.com/office/powerpoint/2010/main" val="7124872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10</a:t>
            </a:fld>
            <a:endParaRPr lang="en-US"/>
          </a:p>
        </p:txBody>
      </p:sp>
    </p:spTree>
    <p:extLst>
      <p:ext uri="{BB962C8B-B14F-4D97-AF65-F5344CB8AC3E}">
        <p14:creationId xmlns:p14="http://schemas.microsoft.com/office/powerpoint/2010/main" val="37651255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11</a:t>
            </a:fld>
            <a:endParaRPr lang="en-US"/>
          </a:p>
        </p:txBody>
      </p:sp>
    </p:spTree>
    <p:extLst>
      <p:ext uri="{BB962C8B-B14F-4D97-AF65-F5344CB8AC3E}">
        <p14:creationId xmlns:p14="http://schemas.microsoft.com/office/powerpoint/2010/main" val="8392136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12</a:t>
            </a:fld>
            <a:endParaRPr lang="en-US"/>
          </a:p>
        </p:txBody>
      </p:sp>
    </p:spTree>
    <p:extLst>
      <p:ext uri="{BB962C8B-B14F-4D97-AF65-F5344CB8AC3E}">
        <p14:creationId xmlns:p14="http://schemas.microsoft.com/office/powerpoint/2010/main" val="4167890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r>
              <a:rPr lang="en-US"/>
              <a:t>Safiyyah &amp; Safia</a:t>
            </a:r>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91983509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r>
              <a:rPr lang="en-US"/>
              <a:t>Safiyyah &amp; Safia</a:t>
            </a:r>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523205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r>
              <a:rPr lang="en-US"/>
              <a:t>Safiyyah &amp; Safia</a:t>
            </a:r>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986959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r>
              <a:rPr lang="en-US"/>
              <a:t>Safiyyah &amp; Safia</a:t>
            </a:r>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3428835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r>
              <a:rPr lang="en-US"/>
              <a:t>Safiyyah &amp; Safia</a:t>
            </a:r>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557027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r>
              <a:rPr lang="en-US"/>
              <a:t>Safiyyah &amp; Safia</a:t>
            </a:r>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855652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r>
              <a:rPr lang="en-US"/>
              <a:t>Safiyyah &amp; Safia</a:t>
            </a:r>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391528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r>
              <a:rPr lang="en-US"/>
              <a:t>Safiyyah &amp; Safia</a:t>
            </a:r>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031354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r>
              <a:rPr lang="en-US"/>
              <a:t>Safiyyah &amp; Safia</a:t>
            </a:r>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552587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r>
              <a:rPr lang="en-US"/>
              <a:t>Safiyyah &amp; Safia</a:t>
            </a:r>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4843112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r>
              <a:rPr lang="en-US"/>
              <a:t>Safiyyah &amp; Safia</a:t>
            </a:r>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7497917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BA6450-E291-DC40-F198-C02B485137B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 y="1"/>
            <a:ext cx="12192003" cy="6857999"/>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304799"/>
            <a:ext cx="12191998" cy="3215641"/>
          </a:xfrm>
        </p:spPr>
        <p:txBody>
          <a:bodyPr lIns="0" rIns="0" bIns="0" anchor="b" anchorCtr="0">
            <a:noAutofit/>
          </a:bodyPr>
          <a:lstStyle>
            <a:lvl1pPr algn="ctr">
              <a:defRPr sz="6000" kern="1200" cap="all" spc="300" baseline="0">
                <a:solidFill>
                  <a:schemeClr val="accent3">
                    <a:lumMod val="75000"/>
                  </a:schemeClr>
                </a:solidFill>
              </a:defRPr>
            </a:lvl1pPr>
          </a:lstStyle>
          <a:p>
            <a:r>
              <a:rPr lang="en-US"/>
              <a:t>Click to add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670628"/>
            <a:ext cx="12191997" cy="2577772"/>
          </a:xfrm>
        </p:spPr>
        <p:txBody>
          <a:bodyPr>
            <a:noAutofit/>
          </a:bodyPr>
          <a:lstStyle>
            <a:lvl1pPr marL="0" indent="0" algn="ctr">
              <a:buNone/>
              <a:defRPr sz="3200" b="0" i="0" cap="all" spc="600" baseline="0">
                <a:solidFill>
                  <a:schemeClr val="accent3"/>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Tree>
    <p:extLst>
      <p:ext uri="{BB962C8B-B14F-4D97-AF65-F5344CB8AC3E}">
        <p14:creationId xmlns:p14="http://schemas.microsoft.com/office/powerpoint/2010/main" val="166149400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3">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A084D09-1B2D-4EE2-82A7-83196133B801}"/>
              </a:ext>
              <a:ext uri="{C183D7F6-B498-43B3-948B-1728B52AA6E4}">
                <adec:decorative xmlns:adec="http://schemas.microsoft.com/office/drawing/2017/decorative" val="1"/>
              </a:ext>
            </a:extLst>
          </p:cNvPr>
          <p:cNvGrpSpPr/>
          <p:nvPr userDrawn="1"/>
        </p:nvGrpSpPr>
        <p:grpSpPr>
          <a:xfrm>
            <a:off x="0" y="-6350"/>
            <a:ext cx="12185769" cy="6864350"/>
            <a:chOff x="0" y="-6350"/>
            <a:chExt cx="12185769" cy="6864350"/>
          </a:xfrm>
        </p:grpSpPr>
        <p:sp>
          <p:nvSpPr>
            <p:cNvPr id="4" name="Rectangle 3">
              <a:extLst>
                <a:ext uri="{FF2B5EF4-FFF2-40B4-BE49-F238E27FC236}">
                  <a16:creationId xmlns:a16="http://schemas.microsoft.com/office/drawing/2014/main" id="{53860AA6-1B14-DF89-B725-CC444E502028}"/>
                </a:ext>
                <a:ext uri="{C183D7F6-B498-43B3-948B-1728B52AA6E4}">
                  <adec:decorative xmlns:adec="http://schemas.microsoft.com/office/drawing/2017/decorative" val="1"/>
                </a:ext>
              </a:extLst>
            </p:cNvPr>
            <p:cNvSpPr/>
            <p:nvPr/>
          </p:nvSpPr>
          <p:spPr>
            <a:xfrm>
              <a:off x="0" y="-6350"/>
              <a:ext cx="6160393"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pic>
          <p:nvPicPr>
            <p:cNvPr id="6" name="Content Placeholder 14">
              <a:extLst>
                <a:ext uri="{FF2B5EF4-FFF2-40B4-BE49-F238E27FC236}">
                  <a16:creationId xmlns:a16="http://schemas.microsoft.com/office/drawing/2014/main" id="{D172E570-D67F-4980-88C2-CF6560C1C193}"/>
                </a:ext>
                <a:ext uri="{C183D7F6-B498-43B3-948B-1728B52AA6E4}">
                  <adec:decorative xmlns:adec="http://schemas.microsoft.com/office/drawing/2017/decorative" val="1"/>
                </a:ext>
              </a:extLst>
            </p:cNvPr>
            <p:cNvPicPr>
              <a:picLocks noChangeAspect="1"/>
            </p:cNvPicPr>
            <p:nvPr/>
          </p:nvPicPr>
          <p:blipFill rotWithShape="1">
            <a:blip r:embed="rId2" cstate="screen">
              <a:alphaModFix/>
              <a:extLst>
                <a:ext uri="{28A0092B-C50C-407E-A947-70E740481C1C}">
                  <a14:useLocalDpi xmlns:a14="http://schemas.microsoft.com/office/drawing/2010/main"/>
                </a:ext>
              </a:extLst>
            </a:blip>
            <a:srcRect/>
            <a:stretch/>
          </p:blipFill>
          <p:spPr>
            <a:xfrm rot="5400000">
              <a:off x="5750267" y="410125"/>
              <a:ext cx="6845628" cy="6025377"/>
            </a:xfrm>
            <a:prstGeom prst="rect">
              <a:avLst/>
            </a:prstGeom>
          </p:spPr>
        </p:pic>
        <p:grpSp>
          <p:nvGrpSpPr>
            <p:cNvPr id="7" name="Group 6">
              <a:extLst>
                <a:ext uri="{FF2B5EF4-FFF2-40B4-BE49-F238E27FC236}">
                  <a16:creationId xmlns:a16="http://schemas.microsoft.com/office/drawing/2014/main" id="{AF90BF68-CF26-6705-CBFD-428BEB787EDB}"/>
                </a:ext>
              </a:extLst>
            </p:cNvPr>
            <p:cNvGrpSpPr/>
            <p:nvPr/>
          </p:nvGrpSpPr>
          <p:grpSpPr>
            <a:xfrm rot="10800000">
              <a:off x="5304704" y="259572"/>
              <a:ext cx="584267" cy="390181"/>
              <a:chOff x="1876516" y="596691"/>
              <a:chExt cx="584267" cy="390181"/>
            </a:xfrm>
          </p:grpSpPr>
          <p:sp>
            <p:nvSpPr>
              <p:cNvPr id="8" name="Oval 7">
                <a:extLst>
                  <a:ext uri="{FF2B5EF4-FFF2-40B4-BE49-F238E27FC236}">
                    <a16:creationId xmlns:a16="http://schemas.microsoft.com/office/drawing/2014/main" id="{1066F635-8DB9-B091-8467-D8F0327217F4}"/>
                  </a:ext>
                  <a:ext uri="{C183D7F6-B498-43B3-948B-1728B52AA6E4}">
                    <adec:decorative xmlns:adec="http://schemas.microsoft.com/office/drawing/2017/decorative" val="1"/>
                  </a:ext>
                </a:extLst>
              </p:cNvPr>
              <p:cNvSpPr/>
              <p:nvPr/>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9" name="Graphic 12">
                <a:extLst>
                  <a:ext uri="{FF2B5EF4-FFF2-40B4-BE49-F238E27FC236}">
                    <a16:creationId xmlns:a16="http://schemas.microsoft.com/office/drawing/2014/main" id="{882D2FD3-A05B-400C-6347-115486FFD943}"/>
                  </a:ext>
                  <a:ext uri="{C183D7F6-B498-43B3-948B-1728B52AA6E4}">
                    <adec:decorative xmlns:adec="http://schemas.microsoft.com/office/drawing/2017/decorative" val="1"/>
                  </a:ext>
                </a:extLst>
              </p:cNvPr>
              <p:cNvSpPr/>
              <p:nvPr/>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grpSp>
      <p:sp>
        <p:nvSpPr>
          <p:cNvPr id="2" name="Title 1">
            <a:extLst>
              <a:ext uri="{FF2B5EF4-FFF2-40B4-BE49-F238E27FC236}">
                <a16:creationId xmlns:a16="http://schemas.microsoft.com/office/drawing/2014/main" id="{960459F4-C5B9-4070-46D1-2E7DA3EFBFC9}"/>
              </a:ext>
            </a:extLst>
          </p:cNvPr>
          <p:cNvSpPr>
            <a:spLocks noGrp="1"/>
          </p:cNvSpPr>
          <p:nvPr>
            <p:ph type="title"/>
          </p:nvPr>
        </p:nvSpPr>
        <p:spPr>
          <a:xfrm>
            <a:off x="838201" y="365125"/>
            <a:ext cx="4466502" cy="1936866"/>
          </a:xfrm>
        </p:spPr>
        <p:txBody>
          <a:bodyPr anchor="b"/>
          <a:lstStyle>
            <a:lvl1pPr>
              <a:defRPr sz="3200" cap="all" baseline="0">
                <a:solidFill>
                  <a:schemeClr val="accent3">
                    <a:lumMod val="75000"/>
                  </a:schemeClr>
                </a:solidFill>
              </a:defRPr>
            </a:lvl1pPr>
          </a:lstStyle>
          <a:p>
            <a:r>
              <a:rPr lang="en-US"/>
              <a:t>Click to edit Master title style</a:t>
            </a:r>
          </a:p>
        </p:txBody>
      </p:sp>
      <p:cxnSp>
        <p:nvCxnSpPr>
          <p:cNvPr id="5" name="Straight Connector 4">
            <a:extLst>
              <a:ext uri="{FF2B5EF4-FFF2-40B4-BE49-F238E27FC236}">
                <a16:creationId xmlns:a16="http://schemas.microsoft.com/office/drawing/2014/main" id="{34F613B1-323C-4C25-4526-1D3313A7161D}"/>
              </a:ext>
              <a:ext uri="{C183D7F6-B498-43B3-948B-1728B52AA6E4}">
                <adec:decorative xmlns:adec="http://schemas.microsoft.com/office/drawing/2017/decorative" val="1"/>
              </a:ext>
            </a:extLst>
          </p:cNvPr>
          <p:cNvCxnSpPr>
            <a:cxnSpLocks/>
          </p:cNvCxnSpPr>
          <p:nvPr userDrawn="1"/>
        </p:nvCxnSpPr>
        <p:spPr>
          <a:xfrm>
            <a:off x="835831" y="2620500"/>
            <a:ext cx="4471665"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3" name="Content Placeholder 12">
            <a:extLst>
              <a:ext uri="{FF2B5EF4-FFF2-40B4-BE49-F238E27FC236}">
                <a16:creationId xmlns:a16="http://schemas.microsoft.com/office/drawing/2014/main" id="{2D2C2143-1936-BBDA-A6A8-40B6DBD16AED}"/>
              </a:ext>
            </a:extLst>
          </p:cNvPr>
          <p:cNvSpPr>
            <a:spLocks noGrp="1"/>
          </p:cNvSpPr>
          <p:nvPr>
            <p:ph sz="quarter" idx="10" hasCustomPrompt="1"/>
          </p:nvPr>
        </p:nvSpPr>
        <p:spPr>
          <a:xfrm>
            <a:off x="838201" y="3097848"/>
            <a:ext cx="4466504" cy="3405187"/>
          </a:xfrm>
        </p:spPr>
        <p:txBody>
          <a:bodyPr/>
          <a:lstStyle>
            <a:lvl1pPr>
              <a:lnSpc>
                <a:spcPct val="120000"/>
              </a:lnSpc>
              <a:spcBef>
                <a:spcPts val="1000"/>
              </a:spcBef>
              <a:spcAft>
                <a:spcPts val="600"/>
              </a:spcAft>
              <a:defRPr sz="1800">
                <a:solidFill>
                  <a:schemeClr val="bg1"/>
                </a:solidFill>
                <a:latin typeface="+mn-lt"/>
              </a:defRPr>
            </a:lvl1pPr>
            <a:lvl2pPr>
              <a:lnSpc>
                <a:spcPct val="120000"/>
              </a:lnSpc>
              <a:spcBef>
                <a:spcPts val="1000"/>
              </a:spcBef>
              <a:spcAft>
                <a:spcPts val="600"/>
              </a:spcAft>
              <a:defRPr sz="1600">
                <a:solidFill>
                  <a:schemeClr val="bg1"/>
                </a:solidFill>
                <a:latin typeface="+mn-lt"/>
              </a:defRPr>
            </a:lvl2pPr>
            <a:lvl3pPr>
              <a:lnSpc>
                <a:spcPct val="120000"/>
              </a:lnSpc>
              <a:spcBef>
                <a:spcPts val="1000"/>
              </a:spcBef>
              <a:spcAft>
                <a:spcPts val="600"/>
              </a:spcAft>
              <a:defRPr sz="1400">
                <a:solidFill>
                  <a:schemeClr val="bg1"/>
                </a:solidFill>
                <a:latin typeface="+mn-lt"/>
              </a:defRPr>
            </a:lvl3pPr>
            <a:lvl4pPr>
              <a:lnSpc>
                <a:spcPct val="120000"/>
              </a:lnSpc>
              <a:spcBef>
                <a:spcPts val="1000"/>
              </a:spcBef>
              <a:spcAft>
                <a:spcPts val="600"/>
              </a:spcAft>
              <a:defRPr sz="1200">
                <a:solidFill>
                  <a:schemeClr val="bg1"/>
                </a:solidFill>
                <a:latin typeface="+mn-lt"/>
              </a:defRPr>
            </a:lvl4pPr>
            <a:lvl5pPr>
              <a:lnSpc>
                <a:spcPct val="120000"/>
              </a:lnSpc>
              <a:spcBef>
                <a:spcPts val="1000"/>
              </a:spcBef>
              <a:spcAft>
                <a:spcPts val="600"/>
              </a:spcAft>
              <a:defRPr sz="1200">
                <a:solidFill>
                  <a:schemeClr val="bg1"/>
                </a:solidFill>
                <a:latin typeface="+mn-lt"/>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756749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_Title and 2 colum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EB5B81B-FCE8-FE9C-8F0A-6488B25F0F6A}"/>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321869" y="579120"/>
            <a:ext cx="11548261" cy="2733306"/>
          </a:xfrm>
        </p:spPr>
        <p:txBody>
          <a:bodyPr anchor="b">
            <a:noAutofit/>
          </a:bodyPr>
          <a:lstStyle>
            <a:lvl1pPr algn="ctr">
              <a:defRPr sz="3200" cap="all" spc="300" baseline="0"/>
            </a:lvl1pPr>
          </a:lstStyle>
          <a:p>
            <a:r>
              <a:rPr lang="en-US"/>
              <a:t>Click to add title</a:t>
            </a:r>
          </a:p>
        </p:txBody>
      </p:sp>
      <p:sp>
        <p:nvSpPr>
          <p:cNvPr id="7" name="Subtitle 2">
            <a:extLst>
              <a:ext uri="{FF2B5EF4-FFF2-40B4-BE49-F238E27FC236}">
                <a16:creationId xmlns:a16="http://schemas.microsoft.com/office/drawing/2014/main" id="{5F877C2F-8190-18D9-5D24-5BD7B05A29F8}"/>
              </a:ext>
            </a:extLst>
          </p:cNvPr>
          <p:cNvSpPr>
            <a:spLocks noGrp="1"/>
          </p:cNvSpPr>
          <p:nvPr>
            <p:ph type="subTitle" idx="1" hasCustomPrompt="1"/>
          </p:nvPr>
        </p:nvSpPr>
        <p:spPr>
          <a:xfrm>
            <a:off x="321868" y="3484615"/>
            <a:ext cx="11562303" cy="2387865"/>
          </a:xfrm>
        </p:spPr>
        <p:txBody>
          <a:bodyPr>
            <a:noAutofit/>
          </a:bodyPr>
          <a:lstStyle>
            <a:lvl1pPr marL="0" indent="0" algn="ctr">
              <a:buNone/>
              <a:defRPr sz="6000" b="0" i="0" cap="all" spc="600" baseline="0">
                <a:solidFill>
                  <a:schemeClr val="accent3">
                    <a:lumMod val="75000"/>
                  </a:schemeClr>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Safiyyah &amp; Safia</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66847620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Titl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664209F-41AB-70E5-1B9E-7490900C59C9}"/>
              </a:ext>
              <a:ext uri="{C183D7F6-B498-43B3-948B-1728B52AA6E4}">
                <adec:decorative xmlns:adec="http://schemas.microsoft.com/office/drawing/2017/decorative" val="1"/>
              </a:ext>
            </a:extLst>
          </p:cNvPr>
          <p:cNvSpPr/>
          <p:nvPr userDrawn="1"/>
        </p:nvSpPr>
        <p:spPr>
          <a:xfrm>
            <a:off x="2" y="1"/>
            <a:ext cx="12191997" cy="6857998"/>
          </a:xfrm>
          <a:prstGeom prst="rect">
            <a:avLst/>
          </a:prstGeom>
          <a:gradFill flip="none" rotWithShape="1">
            <a:gsLst>
              <a:gs pos="0">
                <a:srgbClr val="1A012C"/>
              </a:gs>
              <a:gs pos="45000">
                <a:srgbClr val="1A012C">
                  <a:alpha val="50000"/>
                </a:srgbClr>
              </a:gs>
              <a:gs pos="100000">
                <a:schemeClr val="accent6">
                  <a:lumMod val="50000"/>
                  <a:alpha val="5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32D3409-585B-54E2-1DCC-AC58804E4AE7}"/>
              </a:ext>
              <a:ext uri="{C183D7F6-B498-43B3-948B-1728B52AA6E4}">
                <adec:decorative xmlns:adec="http://schemas.microsoft.com/office/drawing/2017/decorative" val="1"/>
              </a:ext>
            </a:extLst>
          </p:cNvPr>
          <p:cNvSpPr/>
          <p:nvPr userDrawn="1"/>
        </p:nvSpPr>
        <p:spPr>
          <a:xfrm>
            <a:off x="1" y="-6350"/>
            <a:ext cx="6096000"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99891" y="511762"/>
            <a:ext cx="4960830" cy="2785158"/>
          </a:xfrm>
        </p:spPr>
        <p:txBody>
          <a:bodyPr anchor="b">
            <a:noAutofit/>
          </a:bodyPr>
          <a:lstStyle>
            <a:lvl1pPr algn="l">
              <a:defRPr sz="2400" cap="all" spc="300" baseline="0"/>
            </a:lvl1pPr>
          </a:lstStyle>
          <a:p>
            <a:r>
              <a:rPr lang="en-US"/>
              <a:t>Click to add title</a:t>
            </a:r>
          </a:p>
        </p:txBody>
      </p:sp>
      <p:sp>
        <p:nvSpPr>
          <p:cNvPr id="8" name="Subtitle 2">
            <a:extLst>
              <a:ext uri="{FF2B5EF4-FFF2-40B4-BE49-F238E27FC236}">
                <a16:creationId xmlns:a16="http://schemas.microsoft.com/office/drawing/2014/main" id="{E47B8A5C-E279-DB0B-E9D3-927417876125}"/>
              </a:ext>
            </a:extLst>
          </p:cNvPr>
          <p:cNvSpPr>
            <a:spLocks noGrp="1"/>
          </p:cNvSpPr>
          <p:nvPr>
            <p:ph type="subTitle" idx="1" hasCustomPrompt="1"/>
          </p:nvPr>
        </p:nvSpPr>
        <p:spPr>
          <a:xfrm>
            <a:off x="802640" y="3484615"/>
            <a:ext cx="4958081" cy="2387865"/>
          </a:xfrm>
        </p:spPr>
        <p:txBody>
          <a:bodyPr>
            <a:noAutofit/>
          </a:bodyPr>
          <a:lstStyle>
            <a:lvl1pPr marL="0" indent="0" algn="l">
              <a:buNone/>
              <a:defRPr sz="3200" b="0" i="0" cap="all" spc="600" baseline="0">
                <a:solidFill>
                  <a:schemeClr val="accent3">
                    <a:lumMod val="75000"/>
                  </a:schemeClr>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10" name="Picture Placeholder 9">
            <a:extLst>
              <a:ext uri="{FF2B5EF4-FFF2-40B4-BE49-F238E27FC236}">
                <a16:creationId xmlns:a16="http://schemas.microsoft.com/office/drawing/2014/main" id="{D386C402-C5C5-2A54-C618-62673AD93CB4}"/>
              </a:ext>
            </a:extLst>
          </p:cNvPr>
          <p:cNvSpPr>
            <a:spLocks noGrp="1"/>
          </p:cNvSpPr>
          <p:nvPr>
            <p:ph type="pic" sz="quarter" idx="13"/>
          </p:nvPr>
        </p:nvSpPr>
        <p:spPr>
          <a:xfrm>
            <a:off x="6497638" y="336550"/>
            <a:ext cx="5322887" cy="6184900"/>
          </a:xfrm>
        </p:spPr>
        <p:txBody>
          <a:bodyPr/>
          <a:lstStyle>
            <a:lvl1pPr algn="ctr">
              <a:defRPr sz="2000"/>
            </a:lvl1pPr>
          </a:lstStyle>
          <a:p>
            <a:r>
              <a:rPr lang="en-US"/>
              <a:t>Click icon to add picture</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Safiyyah &amp; Safia</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308006816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6_Title and 2 column">
    <p:spTree>
      <p:nvGrpSpPr>
        <p:cNvPr id="1" name=""/>
        <p:cNvGrpSpPr/>
        <p:nvPr/>
      </p:nvGrpSpPr>
      <p:grpSpPr>
        <a:xfrm>
          <a:off x="0" y="0"/>
          <a:ext cx="0" cy="0"/>
          <a:chOff x="0" y="0"/>
          <a:chExt cx="0" cy="0"/>
        </a:xfrm>
      </p:grpSpPr>
      <p:pic>
        <p:nvPicPr>
          <p:cNvPr id="4" name="Content Placeholder 14">
            <a:extLst>
              <a:ext uri="{FF2B5EF4-FFF2-40B4-BE49-F238E27FC236}">
                <a16:creationId xmlns:a16="http://schemas.microsoft.com/office/drawing/2014/main" id="{318CE367-BBCB-F4AB-635F-4C9995EAE35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6350"/>
            <a:ext cx="2356339" cy="6853863"/>
          </a:xfrm>
          <a:prstGeom prst="rect">
            <a:avLst/>
          </a:prstGeom>
        </p:spPr>
      </p:pic>
      <p:sp>
        <p:nvSpPr>
          <p:cNvPr id="5" name="Rectangle 4">
            <a:extLst>
              <a:ext uri="{FF2B5EF4-FFF2-40B4-BE49-F238E27FC236}">
                <a16:creationId xmlns:a16="http://schemas.microsoft.com/office/drawing/2014/main" id="{5CE3FBBA-81E2-31F1-EF51-02706B5B5C0A}"/>
              </a:ext>
              <a:ext uri="{C183D7F6-B498-43B3-948B-1728B52AA6E4}">
                <adec:decorative xmlns:adec="http://schemas.microsoft.com/office/drawing/2017/decorative" val="1"/>
              </a:ext>
            </a:extLst>
          </p:cNvPr>
          <p:cNvSpPr/>
          <p:nvPr userDrawn="1"/>
        </p:nvSpPr>
        <p:spPr>
          <a:xfrm>
            <a:off x="2356339" y="-6350"/>
            <a:ext cx="9831801"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cxnSp>
        <p:nvCxnSpPr>
          <p:cNvPr id="6" name="Straight Connector 5">
            <a:extLst>
              <a:ext uri="{FF2B5EF4-FFF2-40B4-BE49-F238E27FC236}">
                <a16:creationId xmlns:a16="http://schemas.microsoft.com/office/drawing/2014/main" id="{9AD3746D-3CD1-FFA5-0019-AD0C588B1924}"/>
              </a:ext>
              <a:ext uri="{C183D7F6-B498-43B3-948B-1728B52AA6E4}">
                <adec:decorative xmlns:adec="http://schemas.microsoft.com/office/drawing/2017/decorative" val="1"/>
              </a:ext>
            </a:extLst>
          </p:cNvPr>
          <p:cNvCxnSpPr>
            <a:cxnSpLocks/>
          </p:cNvCxnSpPr>
          <p:nvPr userDrawn="1"/>
        </p:nvCxnSpPr>
        <p:spPr>
          <a:xfrm>
            <a:off x="3305669" y="2002443"/>
            <a:ext cx="792211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3305669" y="113097"/>
            <a:ext cx="7420819" cy="1656304"/>
          </a:xfrm>
        </p:spPr>
        <p:txBody>
          <a:bodyPr lIns="0" anchor="b">
            <a:noAutofit/>
          </a:bodyPr>
          <a:lstStyle>
            <a:lvl1pPr algn="l">
              <a:defRPr sz="3200" cap="all" spc="0" baseline="0">
                <a:solidFill>
                  <a:schemeClr val="accent3">
                    <a:lumMod val="75000"/>
                  </a:schemeClr>
                </a:solidFill>
              </a:defRPr>
            </a:lvl1pPr>
          </a:lstStyle>
          <a:p>
            <a:r>
              <a:rPr lang="en-US"/>
              <a:t>Click to add title</a:t>
            </a:r>
          </a:p>
        </p:txBody>
      </p:sp>
      <p:sp>
        <p:nvSpPr>
          <p:cNvPr id="13" name="Content Placeholder 12">
            <a:extLst>
              <a:ext uri="{FF2B5EF4-FFF2-40B4-BE49-F238E27FC236}">
                <a16:creationId xmlns:a16="http://schemas.microsoft.com/office/drawing/2014/main" id="{B9624CF4-7769-4663-3361-39136F5E20C8}"/>
              </a:ext>
            </a:extLst>
          </p:cNvPr>
          <p:cNvSpPr>
            <a:spLocks noGrp="1"/>
          </p:cNvSpPr>
          <p:nvPr>
            <p:ph sz="quarter" idx="31" hasCustomPrompt="1"/>
          </p:nvPr>
        </p:nvSpPr>
        <p:spPr>
          <a:xfrm>
            <a:off x="3305669" y="2470150"/>
            <a:ext cx="7420819" cy="3676649"/>
          </a:xfrm>
        </p:spPr>
        <p:txBody>
          <a:bodyPr/>
          <a:lstStyle>
            <a:lvl1pPr marL="285750" indent="-285750">
              <a:lnSpc>
                <a:spcPct val="120000"/>
              </a:lnSpc>
              <a:spcBef>
                <a:spcPts val="1000"/>
              </a:spcBef>
              <a:spcAft>
                <a:spcPts val="600"/>
              </a:spcAft>
              <a:buClr>
                <a:schemeClr val="accent3"/>
              </a:buClr>
              <a:buFont typeface="Arial" panose="020B0604020202020204" pitchFamily="34" charset="0"/>
              <a:buChar char="•"/>
              <a:defRPr sz="1800">
                <a:solidFill>
                  <a:schemeClr val="bg1"/>
                </a:solidFill>
                <a:latin typeface="+mn-lt"/>
              </a:defRPr>
            </a:lvl1pPr>
            <a:lvl2pPr marL="800100" indent="-342900">
              <a:lnSpc>
                <a:spcPct val="120000"/>
              </a:lnSpc>
              <a:spcBef>
                <a:spcPts val="1000"/>
              </a:spcBef>
              <a:spcAft>
                <a:spcPts val="600"/>
              </a:spcAft>
              <a:buClr>
                <a:schemeClr val="accent3"/>
              </a:buClr>
              <a:buFont typeface="Arial" panose="020B0604020202020204" pitchFamily="34" charset="0"/>
              <a:buChar char="•"/>
              <a:defRPr sz="1600">
                <a:solidFill>
                  <a:schemeClr val="bg1"/>
                </a:solidFill>
                <a:latin typeface="+mn-lt"/>
              </a:defRPr>
            </a:lvl2pPr>
            <a:lvl3pPr marL="1257300" indent="-342900">
              <a:lnSpc>
                <a:spcPct val="120000"/>
              </a:lnSpc>
              <a:spcBef>
                <a:spcPts val="1000"/>
              </a:spcBef>
              <a:spcAft>
                <a:spcPts val="600"/>
              </a:spcAft>
              <a:buClr>
                <a:schemeClr val="accent3"/>
              </a:buClr>
              <a:buFont typeface="Arial" panose="020B0604020202020204" pitchFamily="34" charset="0"/>
              <a:buChar char="•"/>
              <a:defRPr sz="1400">
                <a:solidFill>
                  <a:schemeClr val="bg1"/>
                </a:solidFill>
                <a:latin typeface="+mn-lt"/>
              </a:defRPr>
            </a:lvl3pPr>
            <a:lvl4pPr marL="1657350" indent="-285750">
              <a:lnSpc>
                <a:spcPct val="120000"/>
              </a:lnSpc>
              <a:spcBef>
                <a:spcPts val="1000"/>
              </a:spcBef>
              <a:spcAft>
                <a:spcPts val="600"/>
              </a:spcAft>
              <a:buClr>
                <a:schemeClr val="accent3"/>
              </a:buClr>
              <a:buFont typeface="Arial" panose="020B0604020202020204" pitchFamily="34" charset="0"/>
              <a:buChar char="•"/>
              <a:defRPr sz="1200">
                <a:solidFill>
                  <a:schemeClr val="bg1"/>
                </a:solidFill>
                <a:latin typeface="+mn-lt"/>
              </a:defRPr>
            </a:lvl4pPr>
            <a:lvl5pPr marL="2114550" indent="-285750">
              <a:lnSpc>
                <a:spcPct val="120000"/>
              </a:lnSpc>
              <a:spcBef>
                <a:spcPts val="1000"/>
              </a:spcBef>
              <a:spcAft>
                <a:spcPts val="600"/>
              </a:spcAft>
              <a:buClr>
                <a:schemeClr val="accent3"/>
              </a:buClr>
              <a:buFont typeface="Arial" panose="020B0604020202020204" pitchFamily="34" charset="0"/>
              <a:buChar char="•"/>
              <a:defRPr sz="1200">
                <a:solidFill>
                  <a:schemeClr val="bg1"/>
                </a:solidFill>
                <a:latin typeface="+mn-lt"/>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Safiyyah &amp; Safia</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409232721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_Title and 2 colum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361F2FA-20C7-5447-C138-CE2CA1867FE7}"/>
              </a:ext>
              <a:ext uri="{C183D7F6-B498-43B3-948B-1728B52AA6E4}">
                <adec:decorative xmlns:adec="http://schemas.microsoft.com/office/drawing/2017/decorative" val="1"/>
              </a:ext>
            </a:extLst>
          </p:cNvPr>
          <p:cNvGrpSpPr/>
          <p:nvPr userDrawn="1"/>
        </p:nvGrpSpPr>
        <p:grpSpPr>
          <a:xfrm>
            <a:off x="3" y="2"/>
            <a:ext cx="12191997" cy="6857998"/>
            <a:chOff x="3" y="2"/>
            <a:chExt cx="12191997" cy="6857998"/>
          </a:xfrm>
        </p:grpSpPr>
        <p:sp>
          <p:nvSpPr>
            <p:cNvPr id="21" name="Rectangle 20">
              <a:extLst>
                <a:ext uri="{FF2B5EF4-FFF2-40B4-BE49-F238E27FC236}">
                  <a16:creationId xmlns:a16="http://schemas.microsoft.com/office/drawing/2014/main" id="{DFEDD626-82E4-71C6-25F1-CDA46B7B3F39}"/>
                </a:ext>
              </a:extLst>
            </p:cNvPr>
            <p:cNvSpPr/>
            <p:nvPr/>
          </p:nvSpPr>
          <p:spPr>
            <a:xfrm>
              <a:off x="3" y="2"/>
              <a:ext cx="12191997" cy="6857998"/>
            </a:xfrm>
            <a:prstGeom prst="rect">
              <a:avLst/>
            </a:prstGeom>
            <a:gradFill flip="none" rotWithShape="1">
              <a:gsLst>
                <a:gs pos="0">
                  <a:srgbClr val="1A012C"/>
                </a:gs>
                <a:gs pos="45000">
                  <a:srgbClr val="1A012C">
                    <a:alpha val="50000"/>
                  </a:srgbClr>
                </a:gs>
                <a:gs pos="100000">
                  <a:schemeClr val="accent6">
                    <a:lumMod val="50000"/>
                    <a:alpha val="5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DC952AF-CE06-54F7-CB4A-1722F90AC3DF}"/>
                </a:ext>
                <a:ext uri="{C183D7F6-B498-43B3-948B-1728B52AA6E4}">
                  <adec:decorative xmlns:adec="http://schemas.microsoft.com/office/drawing/2017/decorative" val="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 y="2"/>
              <a:ext cx="12191994" cy="6857996"/>
            </a:xfrm>
            <a:prstGeom prst="rect">
              <a:avLst/>
            </a:prstGeom>
          </p:spPr>
        </p:pic>
        <p:grpSp>
          <p:nvGrpSpPr>
            <p:cNvPr id="11" name="Group 10">
              <a:extLst>
                <a:ext uri="{FF2B5EF4-FFF2-40B4-BE49-F238E27FC236}">
                  <a16:creationId xmlns:a16="http://schemas.microsoft.com/office/drawing/2014/main" id="{6E6EDFF3-843B-AAE9-DB73-423142606F52}"/>
                </a:ext>
              </a:extLst>
            </p:cNvPr>
            <p:cNvGrpSpPr/>
            <p:nvPr/>
          </p:nvGrpSpPr>
          <p:grpSpPr>
            <a:xfrm rot="5400000">
              <a:off x="1645776" y="1222395"/>
              <a:ext cx="431603" cy="412684"/>
              <a:chOff x="1870859" y="869908"/>
              <a:chExt cx="431603" cy="412684"/>
            </a:xfrm>
          </p:grpSpPr>
          <p:sp>
            <p:nvSpPr>
              <p:cNvPr id="12" name="Graphic 15">
                <a:extLst>
                  <a:ext uri="{FF2B5EF4-FFF2-40B4-BE49-F238E27FC236}">
                    <a16:creationId xmlns:a16="http://schemas.microsoft.com/office/drawing/2014/main" id="{312F4F85-6C79-201D-E20D-64CD4728E4C8}"/>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3" name="Graphic 12">
                <a:extLst>
                  <a:ext uri="{FF2B5EF4-FFF2-40B4-BE49-F238E27FC236}">
                    <a16:creationId xmlns:a16="http://schemas.microsoft.com/office/drawing/2014/main" id="{01D71DAD-ECC6-A850-88E4-A4EDCF494A24}"/>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grpSp>
          <p:nvGrpSpPr>
            <p:cNvPr id="14" name="Group 13">
              <a:extLst>
                <a:ext uri="{FF2B5EF4-FFF2-40B4-BE49-F238E27FC236}">
                  <a16:creationId xmlns:a16="http://schemas.microsoft.com/office/drawing/2014/main" id="{C632CC6D-6024-2368-8EBA-4B7A2D6428BC}"/>
                </a:ext>
              </a:extLst>
            </p:cNvPr>
            <p:cNvGrpSpPr/>
            <p:nvPr/>
          </p:nvGrpSpPr>
          <p:grpSpPr>
            <a:xfrm rot="20626702">
              <a:off x="10248169" y="5448942"/>
              <a:ext cx="431603" cy="412684"/>
              <a:chOff x="1870859" y="869908"/>
              <a:chExt cx="431603" cy="412684"/>
            </a:xfrm>
          </p:grpSpPr>
          <p:sp>
            <p:nvSpPr>
              <p:cNvPr id="6" name="Graphic 15">
                <a:extLst>
                  <a:ext uri="{FF2B5EF4-FFF2-40B4-BE49-F238E27FC236}">
                    <a16:creationId xmlns:a16="http://schemas.microsoft.com/office/drawing/2014/main" id="{B05BE7BE-7D54-A09B-8A67-6B28CF6BB6C0}"/>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7" name="Graphic 12">
                <a:extLst>
                  <a:ext uri="{FF2B5EF4-FFF2-40B4-BE49-F238E27FC236}">
                    <a16:creationId xmlns:a16="http://schemas.microsoft.com/office/drawing/2014/main" id="{258346A9-F75C-6704-EEED-CF7A8A0F8010}"/>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grpSp>
      <p:sp>
        <p:nvSpPr>
          <p:cNvPr id="2" name="Title 1">
            <a:extLst>
              <a:ext uri="{FF2B5EF4-FFF2-40B4-BE49-F238E27FC236}">
                <a16:creationId xmlns:a16="http://schemas.microsoft.com/office/drawing/2014/main" id="{782CC39D-03B1-4933-F236-462B5862EBEC}"/>
              </a:ext>
            </a:extLst>
          </p:cNvPr>
          <p:cNvSpPr>
            <a:spLocks noGrp="1"/>
          </p:cNvSpPr>
          <p:nvPr>
            <p:ph type="title"/>
          </p:nvPr>
        </p:nvSpPr>
        <p:spPr>
          <a:xfrm>
            <a:off x="2932448" y="264160"/>
            <a:ext cx="6327105" cy="3373973"/>
          </a:xfrm>
        </p:spPr>
        <p:txBody>
          <a:bodyPr anchor="b"/>
          <a:lstStyle>
            <a:lvl1pPr algn="ctr">
              <a:defRPr sz="3200" cap="all" spc="600" baseline="0">
                <a:solidFill>
                  <a:schemeClr val="accent3">
                    <a:lumMod val="75000"/>
                  </a:schemeClr>
                </a:solidFill>
              </a:defRPr>
            </a:lvl1pPr>
          </a:lstStyle>
          <a:p>
            <a:r>
              <a:rPr lang="en-US"/>
              <a:t>Click to edit Master title style</a:t>
            </a:r>
          </a:p>
        </p:txBody>
      </p:sp>
      <p:sp>
        <p:nvSpPr>
          <p:cNvPr id="5" name="Subtitle 2">
            <a:extLst>
              <a:ext uri="{FF2B5EF4-FFF2-40B4-BE49-F238E27FC236}">
                <a16:creationId xmlns:a16="http://schemas.microsoft.com/office/drawing/2014/main" id="{F711CA51-49DC-62CA-F147-F286B1C9DBD9}"/>
              </a:ext>
            </a:extLst>
          </p:cNvPr>
          <p:cNvSpPr>
            <a:spLocks noGrp="1"/>
          </p:cNvSpPr>
          <p:nvPr>
            <p:ph type="subTitle" idx="1" hasCustomPrompt="1"/>
          </p:nvPr>
        </p:nvSpPr>
        <p:spPr>
          <a:xfrm>
            <a:off x="2932448" y="3962135"/>
            <a:ext cx="6327105" cy="2653771"/>
          </a:xfrm>
        </p:spPr>
        <p:txBody>
          <a:bodyPr>
            <a:noAutofit/>
          </a:bodyPr>
          <a:lstStyle>
            <a:lvl1pPr marL="0" indent="0" algn="ctr">
              <a:buNone/>
              <a:defRPr sz="1800" b="0" i="0" cap="all" spc="300" baseline="0">
                <a:solidFill>
                  <a:schemeClr val="bg1"/>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Tree>
    <p:extLst>
      <p:ext uri="{BB962C8B-B14F-4D97-AF65-F5344CB8AC3E}">
        <p14:creationId xmlns:p14="http://schemas.microsoft.com/office/powerpoint/2010/main" val="308080534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7_Title and 2 column">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C7D5518-914C-92E3-E9EC-26752C9F05AD}"/>
              </a:ext>
              <a:ext uri="{C183D7F6-B498-43B3-948B-1728B52AA6E4}">
                <adec:decorative xmlns:adec="http://schemas.microsoft.com/office/drawing/2017/decorative" val="1"/>
              </a:ext>
            </a:extLst>
          </p:cNvPr>
          <p:cNvGrpSpPr/>
          <p:nvPr userDrawn="1"/>
        </p:nvGrpSpPr>
        <p:grpSpPr>
          <a:xfrm>
            <a:off x="-1" y="-6350"/>
            <a:ext cx="12192000" cy="6864350"/>
            <a:chOff x="-1" y="-6350"/>
            <a:chExt cx="12192000" cy="6864350"/>
          </a:xfrm>
        </p:grpSpPr>
        <p:sp>
          <p:nvSpPr>
            <p:cNvPr id="4" name="Rectangle 3">
              <a:extLst>
                <a:ext uri="{FF2B5EF4-FFF2-40B4-BE49-F238E27FC236}">
                  <a16:creationId xmlns:a16="http://schemas.microsoft.com/office/drawing/2014/main" id="{C82D0B82-F74C-65EF-3BF6-8EEA16F36B7D}"/>
                </a:ext>
                <a:ext uri="{C183D7F6-B498-43B3-948B-1728B52AA6E4}">
                  <adec:decorative xmlns:adec="http://schemas.microsoft.com/office/drawing/2017/decorative" val="1"/>
                </a:ext>
              </a:extLst>
            </p:cNvPr>
            <p:cNvSpPr/>
            <p:nvPr/>
          </p:nvSpPr>
          <p:spPr>
            <a:xfrm>
              <a:off x="1428750" y="-6350"/>
              <a:ext cx="10763249"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pic>
          <p:nvPicPr>
            <p:cNvPr id="6" name="Picture 5" descr="A blue and purple spiral&#10;&#10;Description automatically generated">
              <a:extLst>
                <a:ext uri="{FF2B5EF4-FFF2-40B4-BE49-F238E27FC236}">
                  <a16:creationId xmlns:a16="http://schemas.microsoft.com/office/drawing/2014/main" id="{44E12326-9CF4-38EC-1BAF-1F994F22089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93"/>
            <a:stretch/>
          </p:blipFill>
          <p:spPr>
            <a:xfrm flipH="1">
              <a:off x="-1" y="0"/>
              <a:ext cx="1428751" cy="6858000"/>
            </a:xfrm>
            <a:prstGeom prst="rect">
              <a:avLst/>
            </a:prstGeom>
          </p:spPr>
        </p:pic>
        <p:grpSp>
          <p:nvGrpSpPr>
            <p:cNvPr id="7" name="Group 6">
              <a:extLst>
                <a:ext uri="{FF2B5EF4-FFF2-40B4-BE49-F238E27FC236}">
                  <a16:creationId xmlns:a16="http://schemas.microsoft.com/office/drawing/2014/main" id="{AD5C1D9C-B114-FC6A-9213-7287D39EAD9F}"/>
                </a:ext>
              </a:extLst>
            </p:cNvPr>
            <p:cNvGrpSpPr/>
            <p:nvPr/>
          </p:nvGrpSpPr>
          <p:grpSpPr>
            <a:xfrm>
              <a:off x="10649689" y="4382998"/>
              <a:ext cx="754139" cy="1865729"/>
              <a:chOff x="653351" y="2693558"/>
              <a:chExt cx="754139" cy="1865729"/>
            </a:xfrm>
          </p:grpSpPr>
          <p:sp>
            <p:nvSpPr>
              <p:cNvPr id="11" name="Graphic 15">
                <a:extLst>
                  <a:ext uri="{FF2B5EF4-FFF2-40B4-BE49-F238E27FC236}">
                    <a16:creationId xmlns:a16="http://schemas.microsoft.com/office/drawing/2014/main" id="{2BC89B10-C93E-8CE5-73B3-F6049168C313}"/>
                  </a:ext>
                  <a:ext uri="{C183D7F6-B498-43B3-948B-1728B52AA6E4}">
                    <adec:decorative xmlns:adec="http://schemas.microsoft.com/office/drawing/2017/decorative" val="1"/>
                  </a:ext>
                </a:extLst>
              </p:cNvPr>
              <p:cNvSpPr/>
              <p:nvPr/>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2" name="Graphic 12">
                <a:extLst>
                  <a:ext uri="{FF2B5EF4-FFF2-40B4-BE49-F238E27FC236}">
                    <a16:creationId xmlns:a16="http://schemas.microsoft.com/office/drawing/2014/main" id="{39DB2AA2-9661-AC91-932D-2F1BEC47BD84}"/>
                  </a:ext>
                  <a:ext uri="{C183D7F6-B498-43B3-948B-1728B52AA6E4}">
                    <adec:decorative xmlns:adec="http://schemas.microsoft.com/office/drawing/2017/decorative" val="1"/>
                  </a:ext>
                </a:extLst>
              </p:cNvPr>
              <p:cNvSpPr/>
              <p:nvPr/>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3" name="Graphic 12">
                <a:extLst>
                  <a:ext uri="{FF2B5EF4-FFF2-40B4-BE49-F238E27FC236}">
                    <a16:creationId xmlns:a16="http://schemas.microsoft.com/office/drawing/2014/main" id="{86C9AC9B-3792-E880-03FE-D46FB046AB63}"/>
                  </a:ext>
                  <a:ext uri="{C183D7F6-B498-43B3-948B-1728B52AA6E4}">
                    <adec:decorative xmlns:adec="http://schemas.microsoft.com/office/drawing/2017/decorative" val="1"/>
                  </a:ext>
                </a:extLst>
              </p:cNvPr>
              <p:cNvSpPr/>
              <p:nvPr/>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grpSp>
          <p:nvGrpSpPr>
            <p:cNvPr id="8" name="Group 7">
              <a:extLst>
                <a:ext uri="{FF2B5EF4-FFF2-40B4-BE49-F238E27FC236}">
                  <a16:creationId xmlns:a16="http://schemas.microsoft.com/office/drawing/2014/main" id="{1142A133-65D6-D958-C0CD-E8D45B9BD7BB}"/>
                </a:ext>
              </a:extLst>
            </p:cNvPr>
            <p:cNvGrpSpPr/>
            <p:nvPr/>
          </p:nvGrpSpPr>
          <p:grpSpPr>
            <a:xfrm>
              <a:off x="1870859" y="869908"/>
              <a:ext cx="431603" cy="412684"/>
              <a:chOff x="1870859" y="869908"/>
              <a:chExt cx="431603" cy="412684"/>
            </a:xfrm>
          </p:grpSpPr>
          <p:sp>
            <p:nvSpPr>
              <p:cNvPr id="9" name="Graphic 15">
                <a:extLst>
                  <a:ext uri="{FF2B5EF4-FFF2-40B4-BE49-F238E27FC236}">
                    <a16:creationId xmlns:a16="http://schemas.microsoft.com/office/drawing/2014/main" id="{A746B023-387D-4EAC-052B-60F131E6E707}"/>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0" name="Graphic 12">
                <a:extLst>
                  <a:ext uri="{FF2B5EF4-FFF2-40B4-BE49-F238E27FC236}">
                    <a16:creationId xmlns:a16="http://schemas.microsoft.com/office/drawing/2014/main" id="{20760125-21CF-A296-3EA7-3C6C0E9BCB2F}"/>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grpSp>
      <p:cxnSp>
        <p:nvCxnSpPr>
          <p:cNvPr id="14" name="Straight Connector 13">
            <a:extLst>
              <a:ext uri="{FF2B5EF4-FFF2-40B4-BE49-F238E27FC236}">
                <a16:creationId xmlns:a16="http://schemas.microsoft.com/office/drawing/2014/main" id="{7F851D11-41E3-33F2-CBA6-B2A9A5A2A517}"/>
              </a:ext>
              <a:ext uri="{C183D7F6-B498-43B3-948B-1728B52AA6E4}">
                <adec:decorative xmlns:adec="http://schemas.microsoft.com/office/drawing/2017/decorative" val="1"/>
              </a:ext>
            </a:extLst>
          </p:cNvPr>
          <p:cNvCxnSpPr>
            <a:cxnSpLocks/>
          </p:cNvCxnSpPr>
          <p:nvPr userDrawn="1"/>
        </p:nvCxnSpPr>
        <p:spPr>
          <a:xfrm>
            <a:off x="2369139" y="2002443"/>
            <a:ext cx="88735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2399620" y="162560"/>
            <a:ext cx="8843050" cy="1616904"/>
          </a:xfrm>
        </p:spPr>
        <p:txBody>
          <a:bodyPr lIns="0" anchor="b">
            <a:noAutofit/>
          </a:bodyPr>
          <a:lstStyle>
            <a:lvl1pPr algn="l">
              <a:defRPr sz="3200" cap="all" spc="0" baseline="0">
                <a:solidFill>
                  <a:schemeClr val="accent3">
                    <a:lumMod val="75000"/>
                  </a:schemeClr>
                </a:solidFill>
              </a:defRPr>
            </a:lvl1pPr>
          </a:lstStyle>
          <a:p>
            <a:r>
              <a:rPr lang="en-US"/>
              <a:t>Click to add title</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hasCustomPrompt="1"/>
          </p:nvPr>
        </p:nvSpPr>
        <p:spPr>
          <a:xfrm>
            <a:off x="2373002" y="2474811"/>
            <a:ext cx="4015098" cy="3528397"/>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4pPr>
          </a:lstStyle>
          <a:p>
            <a:pPr lvl="0"/>
            <a:r>
              <a:rPr lang="en-US"/>
              <a:t>Click to add content</a:t>
            </a:r>
          </a:p>
          <a:p>
            <a:pPr lvl="1"/>
            <a:r>
              <a:rPr lang="en-US"/>
              <a:t>Second level</a:t>
            </a:r>
          </a:p>
          <a:p>
            <a:pPr lvl="2"/>
            <a:r>
              <a:rPr lang="en-US"/>
              <a:t>Third level</a:t>
            </a:r>
          </a:p>
          <a:p>
            <a:pPr lvl="3"/>
            <a:r>
              <a:rPr lang="en-US"/>
              <a:t>Fourth level</a:t>
            </a:r>
          </a:p>
        </p:txBody>
      </p:sp>
      <p:sp>
        <p:nvSpPr>
          <p:cNvPr id="21" name="Content Placeholder 4">
            <a:extLst>
              <a:ext uri="{FF2B5EF4-FFF2-40B4-BE49-F238E27FC236}">
                <a16:creationId xmlns:a16="http://schemas.microsoft.com/office/drawing/2014/main" id="{D77F99A7-26FA-422E-43E9-C76B4A56E44A}"/>
              </a:ext>
            </a:extLst>
          </p:cNvPr>
          <p:cNvSpPr>
            <a:spLocks noGrp="1"/>
          </p:cNvSpPr>
          <p:nvPr>
            <p:ph sz="quarter" idx="36" hasCustomPrompt="1"/>
          </p:nvPr>
        </p:nvSpPr>
        <p:spPr>
          <a:xfrm>
            <a:off x="6995159" y="2474811"/>
            <a:ext cx="4227332" cy="3528397"/>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4pPr>
          </a:lstStyle>
          <a:p>
            <a:pPr lvl="0"/>
            <a:r>
              <a:rPr lang="en-US"/>
              <a:t>Click to add content</a:t>
            </a:r>
          </a:p>
          <a:p>
            <a:pPr lvl="1"/>
            <a:r>
              <a:rPr lang="en-US"/>
              <a:t>Second level</a:t>
            </a:r>
          </a:p>
          <a:p>
            <a:pPr lvl="2"/>
            <a:r>
              <a:rPr lang="en-US"/>
              <a:t>Third level</a:t>
            </a:r>
          </a:p>
          <a:p>
            <a:pPr lvl="3"/>
            <a:r>
              <a:rPr lang="en-US"/>
              <a:t>Fourth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Safiyyah &amp; Safia</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254809156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8_Title and 2 colum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3A7247A-846A-F316-B494-69B42CBF34DD}"/>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cxnSp>
        <p:nvCxnSpPr>
          <p:cNvPr id="4" name="Straight Connector 3">
            <a:extLst>
              <a:ext uri="{FF2B5EF4-FFF2-40B4-BE49-F238E27FC236}">
                <a16:creationId xmlns:a16="http://schemas.microsoft.com/office/drawing/2014/main" id="{884B3AF6-983E-0901-0045-6CDF4E93E1BA}"/>
              </a:ext>
              <a:ext uri="{C183D7F6-B498-43B3-948B-1728B52AA6E4}">
                <adec:decorative xmlns:adec="http://schemas.microsoft.com/office/drawing/2017/decorative" val="1"/>
              </a:ext>
            </a:extLst>
          </p:cNvPr>
          <p:cNvCxnSpPr>
            <a:cxnSpLocks/>
          </p:cNvCxnSpPr>
          <p:nvPr userDrawn="1"/>
        </p:nvCxnSpPr>
        <p:spPr>
          <a:xfrm>
            <a:off x="807039" y="1983705"/>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3C5B7647-403E-A66E-6CF4-0D3A99AA5154}"/>
              </a:ext>
              <a:ext uri="{C183D7F6-B498-43B3-948B-1728B52AA6E4}">
                <adec:decorative xmlns:adec="http://schemas.microsoft.com/office/drawing/2017/decorative" val="1"/>
              </a:ext>
            </a:extLst>
          </p:cNvPr>
          <p:cNvGrpSpPr/>
          <p:nvPr userDrawn="1"/>
        </p:nvGrpSpPr>
        <p:grpSpPr>
          <a:xfrm rot="10800000" flipH="1">
            <a:off x="10488530" y="4210019"/>
            <a:ext cx="754139" cy="1865729"/>
            <a:chOff x="653351" y="2693558"/>
            <a:chExt cx="754139" cy="1865729"/>
          </a:xfrm>
        </p:grpSpPr>
        <p:sp>
          <p:nvSpPr>
            <p:cNvPr id="10" name="Graphic 15">
              <a:extLst>
                <a:ext uri="{FF2B5EF4-FFF2-40B4-BE49-F238E27FC236}">
                  <a16:creationId xmlns:a16="http://schemas.microsoft.com/office/drawing/2014/main" id="{E48E731E-FEF1-9C59-64B0-9CB6E8853912}"/>
                </a:ext>
                <a:ext uri="{C183D7F6-B498-43B3-948B-1728B52AA6E4}">
                  <adec:decorative xmlns:adec="http://schemas.microsoft.com/office/drawing/2017/decorative" val="1"/>
                </a:ext>
              </a:extLst>
            </p:cNvPr>
            <p:cNvSpPr/>
            <p:nvPr/>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1" name="Graphic 12">
              <a:extLst>
                <a:ext uri="{FF2B5EF4-FFF2-40B4-BE49-F238E27FC236}">
                  <a16:creationId xmlns:a16="http://schemas.microsoft.com/office/drawing/2014/main" id="{AFE83BB3-4D12-8E20-CA93-1834D7F0A434}"/>
                </a:ext>
                <a:ext uri="{C183D7F6-B498-43B3-948B-1728B52AA6E4}">
                  <adec:decorative xmlns:adec="http://schemas.microsoft.com/office/drawing/2017/decorative" val="1"/>
                </a:ext>
              </a:extLst>
            </p:cNvPr>
            <p:cNvSpPr/>
            <p:nvPr/>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2" name="Graphic 12">
              <a:extLst>
                <a:ext uri="{FF2B5EF4-FFF2-40B4-BE49-F238E27FC236}">
                  <a16:creationId xmlns:a16="http://schemas.microsoft.com/office/drawing/2014/main" id="{3EB1D810-BC05-6C0E-0DE4-3604EBAADCC3}"/>
                </a:ext>
                <a:ext uri="{C183D7F6-B498-43B3-948B-1728B52AA6E4}">
                  <adec:decorative xmlns:adec="http://schemas.microsoft.com/office/drawing/2017/decorative" val="1"/>
                </a:ext>
              </a:extLst>
            </p:cNvPr>
            <p:cNvSpPr/>
            <p:nvPr/>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41680" y="430482"/>
            <a:ext cx="10500989" cy="1327464"/>
          </a:xfrm>
        </p:spPr>
        <p:txBody>
          <a:bodyPr anchor="b">
            <a:noAutofit/>
          </a:bodyPr>
          <a:lstStyle>
            <a:lvl1pPr algn="l">
              <a:defRPr sz="3200" cap="all" spc="0" baseline="0">
                <a:solidFill>
                  <a:schemeClr val="accent3">
                    <a:lumMod val="75000"/>
                  </a:schemeClr>
                </a:solidFill>
              </a:defRPr>
            </a:lvl1pPr>
          </a:lstStyle>
          <a:p>
            <a:r>
              <a:rPr lang="en-US"/>
              <a:t>Click to add title</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hasCustomPrompt="1"/>
          </p:nvPr>
        </p:nvSpPr>
        <p:spPr>
          <a:xfrm>
            <a:off x="807038" y="2465539"/>
            <a:ext cx="3774587" cy="3723753"/>
          </a:xfrm>
        </p:spPr>
        <p:txBody>
          <a:bodyPr/>
          <a:lstStyle>
            <a:lvl1pPr marL="342900" indent="-342900">
              <a:lnSpc>
                <a:spcPct val="120000"/>
              </a:lnSpc>
              <a:spcBef>
                <a:spcPts val="1000"/>
              </a:spcBef>
              <a:buClr>
                <a:schemeClr val="accent3">
                  <a:lumMod val="75000"/>
                </a:schemeClr>
              </a:buClr>
              <a:buFont typeface="+mj-lt"/>
              <a:buAutoNum type="arabicPeriod"/>
              <a:defRPr sz="1800" spc="0" baseline="0">
                <a:solidFill>
                  <a:schemeClr val="bg1"/>
                </a:solidFill>
                <a:latin typeface="+mn-lt"/>
              </a:defRPr>
            </a:lvl1pPr>
            <a:lvl2pPr marL="626364" indent="-342900">
              <a:lnSpc>
                <a:spcPct val="120000"/>
              </a:lnSpc>
              <a:spcBef>
                <a:spcPts val="1000"/>
              </a:spcBef>
              <a:buClr>
                <a:schemeClr val="accent3">
                  <a:lumMod val="75000"/>
                </a:schemeClr>
              </a:buClr>
              <a:buFont typeface="+mj-lt"/>
              <a:buAutoNum type="alphaLcPeriod"/>
              <a:defRPr sz="1800" spc="0">
                <a:solidFill>
                  <a:schemeClr val="bg1"/>
                </a:solidFill>
                <a:latin typeface="+mn-lt"/>
              </a:defRPr>
            </a:lvl2pPr>
            <a:lvl3pPr marL="918972" indent="-342900">
              <a:lnSpc>
                <a:spcPct val="120000"/>
              </a:lnSpc>
              <a:spcBef>
                <a:spcPts val="1000"/>
              </a:spcBef>
              <a:buClr>
                <a:schemeClr val="accent3">
                  <a:lumMod val="75000"/>
                </a:schemeClr>
              </a:buClr>
              <a:buFont typeface="+mj-lt"/>
              <a:buAutoNum type="arabicParenR"/>
              <a:defRPr sz="1800" spc="0">
                <a:solidFill>
                  <a:schemeClr val="bg1"/>
                </a:solidFill>
                <a:latin typeface="+mn-lt"/>
              </a:defRPr>
            </a:lvl3pPr>
            <a:lvl4pPr marL="1209294" indent="-342900">
              <a:lnSpc>
                <a:spcPct val="120000"/>
              </a:lnSpc>
              <a:spcBef>
                <a:spcPts val="1000"/>
              </a:spcBef>
              <a:buClr>
                <a:schemeClr val="accent3">
                  <a:lumMod val="75000"/>
                </a:schemeClr>
              </a:buClr>
              <a:buFont typeface="+mj-lt"/>
              <a:buAutoNum type="alphaLcParenR"/>
              <a:defRPr sz="1800" spc="0">
                <a:solidFill>
                  <a:schemeClr val="bg1"/>
                </a:solidFill>
                <a:latin typeface="+mn-lt"/>
              </a:defRPr>
            </a:lvl4pPr>
          </a:lstStyle>
          <a:p>
            <a:pPr lvl="0"/>
            <a:r>
              <a:rPr lang="en-US"/>
              <a:t>Click to add content</a:t>
            </a:r>
          </a:p>
          <a:p>
            <a:pPr lvl="1"/>
            <a:r>
              <a:rPr lang="en-US"/>
              <a:t>Second level</a:t>
            </a:r>
          </a:p>
          <a:p>
            <a:pPr lvl="2"/>
            <a:r>
              <a:rPr lang="en-US"/>
              <a:t>Third level</a:t>
            </a:r>
          </a:p>
          <a:p>
            <a:pPr lvl="3"/>
            <a:r>
              <a:rPr lang="en-US"/>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4927600" y="2465539"/>
            <a:ext cx="6315069" cy="3723753"/>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4pPr>
          </a:lstStyle>
          <a:p>
            <a:pPr lvl="0"/>
            <a:r>
              <a:rPr lang="en-US"/>
              <a:t>Click to add content</a:t>
            </a:r>
          </a:p>
          <a:p>
            <a:pPr lvl="1"/>
            <a:r>
              <a:rPr lang="en-US"/>
              <a:t>Second level</a:t>
            </a:r>
          </a:p>
          <a:p>
            <a:pPr lvl="2"/>
            <a:r>
              <a:rPr lang="en-US"/>
              <a:t>Third level</a:t>
            </a:r>
          </a:p>
          <a:p>
            <a:pPr lvl="3"/>
            <a:r>
              <a:rPr lang="en-US"/>
              <a:t>Fourth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Safiyyah &amp; Safia</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318306101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itle and 2 colum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23B0D0-B01D-0BB0-6127-A878BE49D18E}"/>
              </a:ext>
              <a:ext uri="{C183D7F6-B498-43B3-948B-1728B52AA6E4}">
                <adec:decorative xmlns:adec="http://schemas.microsoft.com/office/drawing/2017/decorative" val="1"/>
              </a:ext>
            </a:extLst>
          </p:cNvPr>
          <p:cNvSpPr/>
          <p:nvPr userDrawn="1"/>
        </p:nvSpPr>
        <p:spPr>
          <a:xfrm>
            <a:off x="6039728" y="-6350"/>
            <a:ext cx="6154615"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Nova"/>
              <a:ea typeface="+mn-ea"/>
              <a:cs typeface="+mn-cs"/>
            </a:endParaRPr>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6889627" y="173736"/>
            <a:ext cx="4352662" cy="2203704"/>
          </a:xfrm>
        </p:spPr>
        <p:txBody>
          <a:bodyPr anchor="b">
            <a:noAutofit/>
          </a:bodyPr>
          <a:lstStyle>
            <a:lvl1pPr algn="l">
              <a:defRPr sz="3200" cap="all" spc="0" baseline="0">
                <a:solidFill>
                  <a:schemeClr val="accent3">
                    <a:lumMod val="75000"/>
                  </a:schemeClr>
                </a:solidFill>
              </a:defRPr>
            </a:lvl1pPr>
          </a:lstStyle>
          <a:p>
            <a:r>
              <a:rPr lang="en-US"/>
              <a:t>Click to add title</a:t>
            </a:r>
          </a:p>
        </p:txBody>
      </p:sp>
      <p:sp>
        <p:nvSpPr>
          <p:cNvPr id="10" name="Picture Placeholder 9">
            <a:extLst>
              <a:ext uri="{FF2B5EF4-FFF2-40B4-BE49-F238E27FC236}">
                <a16:creationId xmlns:a16="http://schemas.microsoft.com/office/drawing/2014/main" id="{6C363351-4779-B42E-ED7A-C4AF2920BABC}"/>
              </a:ext>
            </a:extLst>
          </p:cNvPr>
          <p:cNvSpPr>
            <a:spLocks noGrp="1"/>
          </p:cNvSpPr>
          <p:nvPr>
            <p:ph type="pic" sz="quarter" idx="37"/>
          </p:nvPr>
        </p:nvSpPr>
        <p:spPr>
          <a:xfrm>
            <a:off x="336550" y="336550"/>
            <a:ext cx="5303640" cy="6184900"/>
          </a:xfrm>
        </p:spPr>
        <p:txBody>
          <a:bodyPr/>
          <a:lstStyle>
            <a:lvl1pPr algn="ctr">
              <a:defRPr sz="2000"/>
            </a:lvl1pPr>
          </a:lstStyle>
          <a:p>
            <a:r>
              <a:rPr lang="en-US"/>
              <a:t>Click icon to add picture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6889627" y="3104277"/>
            <a:ext cx="4371560" cy="3022201"/>
          </a:xfrm>
        </p:spPr>
        <p:txBody>
          <a:bodyPr/>
          <a:lstStyle>
            <a:lvl1pPr marL="0" indent="0">
              <a:lnSpc>
                <a:spcPct val="120000"/>
              </a:lnSpc>
              <a:spcBef>
                <a:spcPts val="1000"/>
              </a:spcBef>
              <a:spcAft>
                <a:spcPts val="600"/>
              </a:spcAft>
              <a:buClr>
                <a:schemeClr val="accent6"/>
              </a:buClr>
              <a:buFont typeface="Arial" panose="020B0604020202020204" pitchFamily="34" charset="0"/>
              <a:buNone/>
              <a:defRPr sz="1800" spc="0" baseline="0">
                <a:solidFill>
                  <a:schemeClr val="bg1"/>
                </a:solidFill>
                <a:latin typeface="+mn-lt"/>
              </a:defRPr>
            </a:lvl1pPr>
            <a:lvl2pPr marL="569214" indent="-285750">
              <a:lnSpc>
                <a:spcPct val="120000"/>
              </a:lnSpc>
              <a:spcBef>
                <a:spcPts val="1000"/>
              </a:spcBef>
              <a:spcAft>
                <a:spcPts val="600"/>
              </a:spcAft>
              <a:buClr>
                <a:schemeClr val="accent3"/>
              </a:buClr>
              <a:buFont typeface="Arial" panose="020B0604020202020204" pitchFamily="34" charset="0"/>
              <a:buChar char="•"/>
              <a:defRPr sz="1800" spc="0"/>
            </a:lvl2pPr>
            <a:lvl3pPr marL="861822" indent="-285750">
              <a:lnSpc>
                <a:spcPct val="120000"/>
              </a:lnSpc>
              <a:spcBef>
                <a:spcPts val="1000"/>
              </a:spcBef>
              <a:spcAft>
                <a:spcPts val="600"/>
              </a:spcAft>
              <a:buClr>
                <a:schemeClr val="accent3"/>
              </a:buClr>
              <a:buFont typeface="Arial" panose="020B0604020202020204" pitchFamily="34" charset="0"/>
              <a:buChar char="•"/>
              <a:defRPr sz="1800" spc="0"/>
            </a:lvl3pPr>
            <a:lvl4pPr marL="1152144" indent="-285750">
              <a:lnSpc>
                <a:spcPct val="120000"/>
              </a:lnSpc>
              <a:spcBef>
                <a:spcPts val="1000"/>
              </a:spcBef>
              <a:spcAft>
                <a:spcPts val="600"/>
              </a:spcAft>
              <a:buClr>
                <a:schemeClr val="accent3"/>
              </a:buClr>
              <a:buFont typeface="Arial" panose="020B0604020202020204" pitchFamily="34" charset="0"/>
              <a:buChar char="•"/>
              <a:defRPr sz="1800" spc="0"/>
            </a:lvl4pPr>
          </a:lstStyle>
          <a:p>
            <a:pPr lvl="0"/>
            <a:r>
              <a:rPr lang="en-US"/>
              <a:t>Click to add content</a:t>
            </a:r>
          </a:p>
          <a:p>
            <a:pPr lvl="1"/>
            <a:r>
              <a:rPr lang="en-US"/>
              <a:t>Second level</a:t>
            </a:r>
          </a:p>
          <a:p>
            <a:pPr lvl="2"/>
            <a:r>
              <a:rPr lang="en-US"/>
              <a:t>Third level</a:t>
            </a:r>
          </a:p>
          <a:p>
            <a:pPr lvl="3"/>
            <a:r>
              <a:rPr lang="en-US"/>
              <a:t>Fourth level</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cxnSp>
        <p:nvCxnSpPr>
          <p:cNvPr id="4" name="Straight Connector 3">
            <a:extLst>
              <a:ext uri="{FF2B5EF4-FFF2-40B4-BE49-F238E27FC236}">
                <a16:creationId xmlns:a16="http://schemas.microsoft.com/office/drawing/2014/main" id="{F0712911-615E-724B-FC0F-996291526D31}"/>
              </a:ext>
              <a:ext uri="{C183D7F6-B498-43B3-948B-1728B52AA6E4}">
                <adec:decorative xmlns:adec="http://schemas.microsoft.com/office/drawing/2017/decorative" val="1"/>
              </a:ext>
            </a:extLst>
          </p:cNvPr>
          <p:cNvCxnSpPr>
            <a:cxnSpLocks/>
          </p:cNvCxnSpPr>
          <p:nvPr userDrawn="1"/>
        </p:nvCxnSpPr>
        <p:spPr>
          <a:xfrm>
            <a:off x="6889627" y="2679480"/>
            <a:ext cx="4352662"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174501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9_Title and 2 colum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FFF0E2-6B47-67EB-D6AA-D972E7B7C367}"/>
              </a:ext>
              <a:ext uri="{C183D7F6-B498-43B3-948B-1728B52AA6E4}">
                <adec:decorative xmlns:adec="http://schemas.microsoft.com/office/drawing/2017/decorative" val="1"/>
              </a:ext>
            </a:extLst>
          </p:cNvPr>
          <p:cNvSpPr/>
          <p:nvPr userDrawn="1"/>
        </p:nvSpPr>
        <p:spPr>
          <a:xfrm>
            <a:off x="0" y="-6350"/>
            <a:ext cx="4646951"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Nova"/>
              <a:ea typeface="+mn-ea"/>
              <a:cs typeface="+mn-cs"/>
            </a:endParaRPr>
          </a:p>
        </p:txBody>
      </p:sp>
      <p:cxnSp>
        <p:nvCxnSpPr>
          <p:cNvPr id="4" name="Straight Connector 3">
            <a:extLst>
              <a:ext uri="{FF2B5EF4-FFF2-40B4-BE49-F238E27FC236}">
                <a16:creationId xmlns:a16="http://schemas.microsoft.com/office/drawing/2014/main" id="{94827F6F-999F-23E9-8C09-325D1A76B07A}"/>
              </a:ext>
              <a:ext uri="{C183D7F6-B498-43B3-948B-1728B52AA6E4}">
                <adec:decorative xmlns:adec="http://schemas.microsoft.com/office/drawing/2017/decorative" val="1"/>
              </a:ext>
            </a:extLst>
          </p:cNvPr>
          <p:cNvCxnSpPr>
            <a:cxnSpLocks/>
          </p:cNvCxnSpPr>
          <p:nvPr userDrawn="1"/>
        </p:nvCxnSpPr>
        <p:spPr>
          <a:xfrm>
            <a:off x="835831" y="2680134"/>
            <a:ext cx="3114078"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835370" y="171396"/>
            <a:ext cx="3736630" cy="2202350"/>
          </a:xfrm>
        </p:spPr>
        <p:txBody>
          <a:bodyPr anchor="b">
            <a:noAutofit/>
          </a:bodyPr>
          <a:lstStyle>
            <a:lvl1pPr algn="l">
              <a:defRPr sz="3200" cap="all" spc="0" baseline="0">
                <a:solidFill>
                  <a:schemeClr val="accent3">
                    <a:lumMod val="75000"/>
                  </a:schemeClr>
                </a:solidFill>
              </a:defRPr>
            </a:lvl1pPr>
          </a:lstStyle>
          <a:p>
            <a:r>
              <a:rPr lang="en-US"/>
              <a:t>Click to add title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841716" y="3078480"/>
            <a:ext cx="3108193" cy="3047997"/>
          </a:xfrm>
        </p:spPr>
        <p:txBody>
          <a:bodyPr/>
          <a:lstStyle>
            <a:lvl1pPr marL="0" indent="0">
              <a:lnSpc>
                <a:spcPct val="120000"/>
              </a:lnSpc>
              <a:spcBef>
                <a:spcPts val="1000"/>
              </a:spcBef>
              <a:spcAft>
                <a:spcPts val="600"/>
              </a:spcAft>
              <a:buClr>
                <a:schemeClr val="accent6"/>
              </a:buClr>
              <a:buFont typeface="Arial" panose="020B0604020202020204" pitchFamily="34" charset="0"/>
              <a:buNone/>
              <a:defRPr sz="1800" spc="0" baseline="0">
                <a:solidFill>
                  <a:schemeClr val="bg1"/>
                </a:solidFill>
                <a:latin typeface="+mn-lt"/>
              </a:defRPr>
            </a:lvl1pPr>
            <a:lvl2pPr marL="569214" indent="-285750">
              <a:lnSpc>
                <a:spcPct val="120000"/>
              </a:lnSpc>
              <a:spcBef>
                <a:spcPts val="1000"/>
              </a:spcBef>
              <a:spcAft>
                <a:spcPts val="600"/>
              </a:spcAft>
              <a:buClr>
                <a:schemeClr val="accent3"/>
              </a:buClr>
              <a:buFont typeface="Arial" panose="020B0604020202020204" pitchFamily="34" charset="0"/>
              <a:buChar char="•"/>
              <a:defRPr sz="1800" spc="0"/>
            </a:lvl2pPr>
            <a:lvl3pPr marL="861822" indent="-285750">
              <a:lnSpc>
                <a:spcPct val="120000"/>
              </a:lnSpc>
              <a:spcBef>
                <a:spcPts val="1000"/>
              </a:spcBef>
              <a:spcAft>
                <a:spcPts val="600"/>
              </a:spcAft>
              <a:buClr>
                <a:schemeClr val="accent3"/>
              </a:buClr>
              <a:buFont typeface="Arial" panose="020B0604020202020204" pitchFamily="34" charset="0"/>
              <a:buChar char="•"/>
              <a:defRPr sz="1800" spc="0"/>
            </a:lvl3pPr>
            <a:lvl4pPr marL="1152144" indent="-285750">
              <a:lnSpc>
                <a:spcPct val="120000"/>
              </a:lnSpc>
              <a:spcBef>
                <a:spcPts val="1000"/>
              </a:spcBef>
              <a:spcAft>
                <a:spcPts val="600"/>
              </a:spcAft>
              <a:buClr>
                <a:schemeClr val="accent3"/>
              </a:buClr>
              <a:buFont typeface="Arial" panose="020B0604020202020204" pitchFamily="34" charset="0"/>
              <a:buChar char="•"/>
              <a:defRPr sz="1800" spc="0"/>
            </a:lvl4pPr>
          </a:lstStyle>
          <a:p>
            <a:pPr lvl="0"/>
            <a:r>
              <a:rPr lang="en-US"/>
              <a:t>Click to add content</a:t>
            </a:r>
          </a:p>
          <a:p>
            <a:pPr lvl="1"/>
            <a:r>
              <a:rPr lang="en-US"/>
              <a:t>Second level</a:t>
            </a:r>
          </a:p>
          <a:p>
            <a:pPr lvl="2"/>
            <a:r>
              <a:rPr lang="en-US"/>
              <a:t>Third level</a:t>
            </a:r>
          </a:p>
          <a:p>
            <a:pPr lvl="3"/>
            <a:r>
              <a:rPr lang="en-US"/>
              <a:t>Fourth level</a:t>
            </a:r>
          </a:p>
        </p:txBody>
      </p:sp>
      <p:sp>
        <p:nvSpPr>
          <p:cNvPr id="12" name="Table Placeholder 11">
            <a:extLst>
              <a:ext uri="{FF2B5EF4-FFF2-40B4-BE49-F238E27FC236}">
                <a16:creationId xmlns:a16="http://schemas.microsoft.com/office/drawing/2014/main" id="{D360C16C-E69B-FDEF-F033-CA9A2E238288}"/>
              </a:ext>
            </a:extLst>
          </p:cNvPr>
          <p:cNvSpPr>
            <a:spLocks noGrp="1"/>
          </p:cNvSpPr>
          <p:nvPr>
            <p:ph type="tbl" sz="quarter" idx="37"/>
          </p:nvPr>
        </p:nvSpPr>
        <p:spPr>
          <a:xfrm>
            <a:off x="5067300" y="404813"/>
            <a:ext cx="6705600" cy="6048375"/>
          </a:xfrm>
        </p:spPr>
        <p:txBody>
          <a:bodyPr/>
          <a:lstStyle>
            <a:lvl1pPr>
              <a:defRPr sz="2400">
                <a:latin typeface="+mn-lt"/>
              </a:defRPr>
            </a:lvl1pPr>
          </a:lstStyle>
          <a:p>
            <a:r>
              <a:rPr lang="en-US"/>
              <a:t>Click icon to add table</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Safiyyah &amp; Safia</a:t>
            </a:r>
          </a:p>
        </p:txBody>
      </p:sp>
    </p:spTree>
    <p:extLst>
      <p:ext uri="{BB962C8B-B14F-4D97-AF65-F5344CB8AC3E}">
        <p14:creationId xmlns:p14="http://schemas.microsoft.com/office/powerpoint/2010/main" val="28540567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0_Title and 2 colum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196A82D-0723-4BA3-0283-9F0D67B0CEF4}"/>
              </a:ext>
              <a:ext uri="{C183D7F6-B498-43B3-948B-1728B52AA6E4}">
                <adec:decorative xmlns:adec="http://schemas.microsoft.com/office/drawing/2017/decorative" val="1"/>
              </a:ext>
            </a:extLst>
          </p:cNvPr>
          <p:cNvSpPr/>
          <p:nvPr userDrawn="1"/>
        </p:nvSpPr>
        <p:spPr>
          <a:xfrm>
            <a:off x="0" y="0"/>
            <a:ext cx="12191999"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cxnSp>
        <p:nvCxnSpPr>
          <p:cNvPr id="4" name="Straight Connector 3">
            <a:extLst>
              <a:ext uri="{FF2B5EF4-FFF2-40B4-BE49-F238E27FC236}">
                <a16:creationId xmlns:a16="http://schemas.microsoft.com/office/drawing/2014/main" id="{6A20A5FD-BDFB-45F2-E644-E93FB81CA575}"/>
              </a:ext>
              <a:ext uri="{C183D7F6-B498-43B3-948B-1728B52AA6E4}">
                <adec:decorative xmlns:adec="http://schemas.microsoft.com/office/drawing/2017/decorative" val="1"/>
              </a:ext>
            </a:extLst>
          </p:cNvPr>
          <p:cNvCxnSpPr>
            <a:cxnSpLocks/>
          </p:cNvCxnSpPr>
          <p:nvPr userDrawn="1"/>
        </p:nvCxnSpPr>
        <p:spPr>
          <a:xfrm>
            <a:off x="807039" y="1983416"/>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33562" y="433906"/>
            <a:ext cx="10515601" cy="1327464"/>
          </a:xfrm>
        </p:spPr>
        <p:txBody>
          <a:bodyPr anchor="b">
            <a:noAutofit/>
          </a:bodyPr>
          <a:lstStyle>
            <a:lvl1pPr algn="l">
              <a:defRPr sz="3200" cap="all" spc="0" baseline="0">
                <a:solidFill>
                  <a:schemeClr val="accent3">
                    <a:lumMod val="75000"/>
                  </a:schemeClr>
                </a:solidFill>
              </a:defRPr>
            </a:lvl1pPr>
          </a:lstStyle>
          <a:p>
            <a:r>
              <a:rPr lang="en-US"/>
              <a:t>Click to add title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814302" y="2465535"/>
            <a:ext cx="7303538" cy="3427265"/>
          </a:xfrm>
        </p:spPr>
        <p:txBody>
          <a:bodyPr/>
          <a:lstStyle>
            <a:lvl1pPr marL="283464" indent="-283464">
              <a:lnSpc>
                <a:spcPct val="120000"/>
              </a:lnSpc>
              <a:spcBef>
                <a:spcPts val="1000"/>
              </a:spcBef>
              <a:buClr>
                <a:schemeClr val="accent3"/>
              </a:buClr>
              <a:buFont typeface="Arial" panose="020B0604020202020204" pitchFamily="34" charset="0"/>
              <a:buChar char="•"/>
              <a:defRPr sz="1800" spc="0" baseline="0">
                <a:solidFill>
                  <a:schemeClr val="bg1"/>
                </a:solidFill>
                <a:latin typeface="+mn-lt"/>
              </a:defRPr>
            </a:lvl1pPr>
            <a:lvl2pPr marL="566928" indent="-283464">
              <a:lnSpc>
                <a:spcPct val="120000"/>
              </a:lnSpc>
              <a:spcBef>
                <a:spcPts val="500"/>
              </a:spcBef>
              <a:buClr>
                <a:schemeClr val="accent3"/>
              </a:buClr>
              <a:defRPr sz="1800" spc="0"/>
            </a:lvl2pPr>
            <a:lvl3pPr marL="859536" indent="-283464">
              <a:lnSpc>
                <a:spcPct val="120000"/>
              </a:lnSpc>
              <a:spcBef>
                <a:spcPts val="500"/>
              </a:spcBef>
              <a:buClr>
                <a:schemeClr val="accent3"/>
              </a:buClr>
              <a:defRPr sz="1800" spc="0"/>
            </a:lvl3pPr>
            <a:lvl4pPr marL="1152144">
              <a:lnSpc>
                <a:spcPct val="120000"/>
              </a:lnSpc>
              <a:spcBef>
                <a:spcPts val="500"/>
              </a:spcBef>
              <a:buClr>
                <a:schemeClr val="accent3"/>
              </a:buClr>
              <a:defRPr sz="1800" spc="0"/>
            </a:lvl4pPr>
          </a:lstStyle>
          <a:p>
            <a:pPr lvl="0"/>
            <a:r>
              <a:rPr lang="en-US"/>
              <a:t>Click to add content</a:t>
            </a:r>
          </a:p>
          <a:p>
            <a:pPr lvl="1"/>
            <a:r>
              <a:rPr lang="en-US"/>
              <a:t>Second level</a:t>
            </a:r>
          </a:p>
          <a:p>
            <a:pPr lvl="2"/>
            <a:r>
              <a:rPr lang="en-US"/>
              <a:t>Third level</a:t>
            </a:r>
          </a:p>
          <a:p>
            <a:pPr lvl="3"/>
            <a:r>
              <a:rPr lang="en-US"/>
              <a:t>Fourth level</a:t>
            </a:r>
          </a:p>
        </p:txBody>
      </p:sp>
      <p:sp>
        <p:nvSpPr>
          <p:cNvPr id="10" name="Content Placeholder 9">
            <a:extLst>
              <a:ext uri="{FF2B5EF4-FFF2-40B4-BE49-F238E27FC236}">
                <a16:creationId xmlns:a16="http://schemas.microsoft.com/office/drawing/2014/main" id="{4E7FC75E-AA73-003E-D4E3-B1819886AF9C}"/>
              </a:ext>
            </a:extLst>
          </p:cNvPr>
          <p:cNvSpPr>
            <a:spLocks noGrp="1"/>
          </p:cNvSpPr>
          <p:nvPr>
            <p:ph sz="quarter" idx="37" hasCustomPrompt="1"/>
          </p:nvPr>
        </p:nvSpPr>
        <p:spPr>
          <a:xfrm>
            <a:off x="8392160" y="2465388"/>
            <a:ext cx="2856865" cy="3427412"/>
          </a:xfrm>
        </p:spPr>
        <p:txBody>
          <a:bodyPr/>
          <a:lstStyle>
            <a:lvl1pPr marL="0" indent="0">
              <a:lnSpc>
                <a:spcPct val="120000"/>
              </a:lnSpc>
              <a:spcBef>
                <a:spcPts val="1000"/>
              </a:spcBef>
              <a:buFont typeface="Arial" panose="020B0604020202020204" pitchFamily="34" charset="0"/>
              <a:buNone/>
              <a:defRPr sz="1800">
                <a:solidFill>
                  <a:schemeClr val="bg1"/>
                </a:solidFill>
                <a:latin typeface="+mn-lt"/>
              </a:defRPr>
            </a:lvl1pPr>
            <a:lvl2pPr marL="457200" indent="0">
              <a:lnSpc>
                <a:spcPct val="120000"/>
              </a:lnSpc>
              <a:spcBef>
                <a:spcPts val="1000"/>
              </a:spcBef>
              <a:buNone/>
              <a:defRPr sz="1600">
                <a:solidFill>
                  <a:schemeClr val="bg1"/>
                </a:solidFill>
                <a:latin typeface="+mn-lt"/>
              </a:defRPr>
            </a:lvl2pPr>
            <a:lvl3pPr marL="914400" indent="0">
              <a:lnSpc>
                <a:spcPct val="120000"/>
              </a:lnSpc>
              <a:spcBef>
                <a:spcPts val="1000"/>
              </a:spcBef>
              <a:buNone/>
              <a:defRPr sz="1400">
                <a:solidFill>
                  <a:schemeClr val="bg1"/>
                </a:solidFill>
                <a:latin typeface="+mn-lt"/>
              </a:defRPr>
            </a:lvl3pPr>
            <a:lvl4pPr marL="1371600" indent="0">
              <a:lnSpc>
                <a:spcPct val="120000"/>
              </a:lnSpc>
              <a:spcBef>
                <a:spcPts val="1000"/>
              </a:spcBef>
              <a:buNone/>
              <a:defRPr sz="1200">
                <a:solidFill>
                  <a:schemeClr val="bg1"/>
                </a:solidFill>
                <a:latin typeface="+mn-lt"/>
              </a:defRPr>
            </a:lvl4pPr>
            <a:lvl5pPr marL="1828800" indent="0">
              <a:lnSpc>
                <a:spcPct val="120000"/>
              </a:lnSpc>
              <a:spcBef>
                <a:spcPts val="1000"/>
              </a:spcBef>
              <a:buNone/>
              <a:defRPr sz="1200">
                <a:solidFill>
                  <a:schemeClr val="bg1"/>
                </a:solidFill>
                <a:latin typeface="+mn-lt"/>
              </a:defRPr>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Safiyyah &amp; Safia</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401530872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89F5C3D-E9E6-75E0-BF7D-799B5CFE5ED0}"/>
              </a:ext>
              <a:ext uri="{C183D7F6-B498-43B3-948B-1728B52AA6E4}">
                <adec:decorative xmlns:adec="http://schemas.microsoft.com/office/drawing/2017/decorative" val="1"/>
              </a:ext>
            </a:extLst>
          </p:cNvPr>
          <p:cNvGrpSpPr/>
          <p:nvPr userDrawn="1"/>
        </p:nvGrpSpPr>
        <p:grpSpPr>
          <a:xfrm>
            <a:off x="4575462" y="4137"/>
            <a:ext cx="7616537" cy="6853863"/>
            <a:chOff x="4575462" y="4137"/>
            <a:chExt cx="7616537" cy="6853863"/>
          </a:xfrm>
        </p:grpSpPr>
        <p:grpSp>
          <p:nvGrpSpPr>
            <p:cNvPr id="16" name="Group 15">
              <a:extLst>
                <a:ext uri="{FF2B5EF4-FFF2-40B4-BE49-F238E27FC236}">
                  <a16:creationId xmlns:a16="http://schemas.microsoft.com/office/drawing/2014/main" id="{CDE1D2C2-40C4-6B80-E8C6-B4CE94C23037}"/>
                </a:ext>
              </a:extLst>
            </p:cNvPr>
            <p:cNvGrpSpPr/>
            <p:nvPr/>
          </p:nvGrpSpPr>
          <p:grpSpPr>
            <a:xfrm>
              <a:off x="4575462" y="691665"/>
              <a:ext cx="364018" cy="857035"/>
              <a:chOff x="468157" y="1144246"/>
              <a:chExt cx="364018" cy="857035"/>
            </a:xfrm>
          </p:grpSpPr>
          <p:sp>
            <p:nvSpPr>
              <p:cNvPr id="27" name="Oval 26">
                <a:extLst>
                  <a:ext uri="{FF2B5EF4-FFF2-40B4-BE49-F238E27FC236}">
                    <a16:creationId xmlns:a16="http://schemas.microsoft.com/office/drawing/2014/main" id="{7C904D88-E1BE-F1FA-D405-F55DA966DA84}"/>
                  </a:ext>
                  <a:ext uri="{C183D7F6-B498-43B3-948B-1728B52AA6E4}">
                    <adec:decorative xmlns:adec="http://schemas.microsoft.com/office/drawing/2017/decorative" val="1"/>
                  </a:ext>
                </a:extLst>
              </p:cNvPr>
              <p:cNvSpPr/>
              <p:nvPr/>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18" name="Graphic 12">
                <a:extLst>
                  <a:ext uri="{FF2B5EF4-FFF2-40B4-BE49-F238E27FC236}">
                    <a16:creationId xmlns:a16="http://schemas.microsoft.com/office/drawing/2014/main" id="{1D8F0816-C429-D32E-058B-33405874DFA7}"/>
                  </a:ext>
                  <a:ext uri="{C183D7F6-B498-43B3-948B-1728B52AA6E4}">
                    <adec:decorative xmlns:adec="http://schemas.microsoft.com/office/drawing/2017/decorative" val="1"/>
                  </a:ext>
                </a:extLst>
              </p:cNvPr>
              <p:cNvSpPr/>
              <p:nvPr/>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pic>
          <p:nvPicPr>
            <p:cNvPr id="4" name="Content Placeholder 14">
              <a:extLst>
                <a:ext uri="{FF2B5EF4-FFF2-40B4-BE49-F238E27FC236}">
                  <a16:creationId xmlns:a16="http://schemas.microsoft.com/office/drawing/2014/main" id="{14AC0A97-7D79-3DBE-FB53-A9EBFD806E06}"/>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542796" y="4137"/>
              <a:ext cx="5649203" cy="6853863"/>
            </a:xfrm>
            <a:prstGeom prst="rect">
              <a:avLst/>
            </a:prstGeom>
          </p:spPr>
        </p:pic>
      </p:gr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835831" y="173735"/>
            <a:ext cx="4409514" cy="2203704"/>
          </a:xfrm>
        </p:spPr>
        <p:txBody>
          <a:bodyPr anchor="b">
            <a:noAutofit/>
          </a:bodyPr>
          <a:lstStyle>
            <a:lvl1pPr>
              <a:defRPr sz="3200" cap="all" baseline="0">
                <a:solidFill>
                  <a:schemeClr val="accent3"/>
                </a:solidFill>
              </a:defRPr>
            </a:lvl1pPr>
          </a:lstStyle>
          <a:p>
            <a:r>
              <a:rPr lang="en-US"/>
              <a:t>Click to add title</a:t>
            </a:r>
          </a:p>
        </p:txBody>
      </p:sp>
      <p:sp>
        <p:nvSpPr>
          <p:cNvPr id="7" name="Content Placeholder 6">
            <a:extLst>
              <a:ext uri="{FF2B5EF4-FFF2-40B4-BE49-F238E27FC236}">
                <a16:creationId xmlns:a16="http://schemas.microsoft.com/office/drawing/2014/main" id="{0D9D0F3E-69D8-49F3-5D7A-71FDC4E3EEE3}"/>
              </a:ext>
            </a:extLst>
          </p:cNvPr>
          <p:cNvSpPr>
            <a:spLocks noGrp="1"/>
          </p:cNvSpPr>
          <p:nvPr>
            <p:ph sz="quarter" idx="14" hasCustomPrompt="1"/>
          </p:nvPr>
        </p:nvSpPr>
        <p:spPr>
          <a:xfrm>
            <a:off x="831850" y="3079119"/>
            <a:ext cx="4413250" cy="2752725"/>
          </a:xfrm>
        </p:spPr>
        <p:txBody>
          <a:bodyPr/>
          <a:lstStyle>
            <a:lvl1pPr>
              <a:lnSpc>
                <a:spcPct val="120000"/>
              </a:lnSpc>
              <a:spcBef>
                <a:spcPts val="1000"/>
              </a:spcBef>
              <a:defRPr sz="1800">
                <a:solidFill>
                  <a:schemeClr val="bg1"/>
                </a:solidFill>
                <a:latin typeface="+mn-lt"/>
              </a:defRPr>
            </a:lvl1pPr>
            <a:lvl2pPr>
              <a:lnSpc>
                <a:spcPct val="120000"/>
              </a:lnSpc>
              <a:spcBef>
                <a:spcPts val="1000"/>
              </a:spcBef>
              <a:buClr>
                <a:schemeClr val="accent3"/>
              </a:buClr>
              <a:defRPr sz="1600">
                <a:solidFill>
                  <a:schemeClr val="bg1"/>
                </a:solidFill>
                <a:latin typeface="+mn-lt"/>
              </a:defRPr>
            </a:lvl2pPr>
            <a:lvl3pPr>
              <a:lnSpc>
                <a:spcPct val="120000"/>
              </a:lnSpc>
              <a:spcBef>
                <a:spcPts val="1000"/>
              </a:spcBef>
              <a:buClr>
                <a:schemeClr val="accent3"/>
              </a:buClr>
              <a:defRPr sz="1400">
                <a:solidFill>
                  <a:schemeClr val="bg1"/>
                </a:solidFill>
                <a:latin typeface="+mn-lt"/>
              </a:defRPr>
            </a:lvl3pPr>
            <a:lvl4pPr>
              <a:lnSpc>
                <a:spcPct val="120000"/>
              </a:lnSpc>
              <a:spcBef>
                <a:spcPts val="1000"/>
              </a:spcBef>
              <a:buClr>
                <a:schemeClr val="accent3"/>
              </a:buClr>
              <a:defRPr sz="1200">
                <a:solidFill>
                  <a:schemeClr val="bg1"/>
                </a:solidFill>
                <a:latin typeface="+mn-lt"/>
              </a:defRPr>
            </a:lvl4pPr>
            <a:lvl5pPr>
              <a:lnSpc>
                <a:spcPct val="120000"/>
              </a:lnSpc>
              <a:spcBef>
                <a:spcPts val="1000"/>
              </a:spcBef>
              <a:buClr>
                <a:schemeClr val="accent3"/>
              </a:buClr>
              <a:defRPr sz="1200">
                <a:solidFill>
                  <a:schemeClr val="bg1"/>
                </a:solidFill>
                <a:latin typeface="+mn-lt"/>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61CFC792-44F7-2497-E19D-8FB08AFF94F7}"/>
              </a:ext>
              <a:ext uri="{C183D7F6-B498-43B3-948B-1728B52AA6E4}">
                <adec:decorative xmlns:adec="http://schemas.microsoft.com/office/drawing/2017/decorative" val="1"/>
              </a:ext>
            </a:extLst>
          </p:cNvPr>
          <p:cNvCxnSpPr>
            <a:cxnSpLocks/>
          </p:cNvCxnSpPr>
          <p:nvPr userDrawn="1"/>
        </p:nvCxnSpPr>
        <p:spPr>
          <a:xfrm>
            <a:off x="835831" y="2679192"/>
            <a:ext cx="410192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538633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r>
              <a:rPr lang="en-US"/>
              <a:t>Safiyyah &amp; Safia</a:t>
            </a:r>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dirty="0"/>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8582245"/>
      </p:ext>
    </p:extLst>
  </p:cSld>
  <p:clrMap bg1="lt1" tx1="dk1" bg2="lt2" tx2="dk2" accent1="accent1" accent2="accent2" accent3="accent3" accent4="accent4" accent5="accent5" accent6="accent6" hlink="hlink" folHlink="folHlink"/>
  <p:sldLayoutIdLst>
    <p:sldLayoutId id="2147483900" r:id="rId1"/>
    <p:sldLayoutId id="2147483901" r:id="rId2"/>
    <p:sldLayoutId id="2147483902" r:id="rId3"/>
    <p:sldLayoutId id="2147483903" r:id="rId4"/>
    <p:sldLayoutId id="2147483904" r:id="rId5"/>
    <p:sldLayoutId id="2147483905" r:id="rId6"/>
    <p:sldLayoutId id="2147483906" r:id="rId7"/>
    <p:sldLayoutId id="2147483907" r:id="rId8"/>
    <p:sldLayoutId id="2147483908" r:id="rId9"/>
    <p:sldLayoutId id="2147483909" r:id="rId10"/>
    <p:sldLayoutId id="2147483910" r:id="rId11"/>
    <p:sldLayoutId id="2147483911" r:id="rId12"/>
    <p:sldLayoutId id="2147483912" r:id="rId13"/>
    <p:sldLayoutId id="2147483913" r:id="rId14"/>
    <p:sldLayoutId id="2147483914" r:id="rId15"/>
    <p:sldLayoutId id="2147483915" r:id="rId16"/>
    <p:sldLayoutId id="2147483916" r:id="rId17"/>
    <p:sldLayoutId id="2147483917" r:id="rId18"/>
    <p:sldLayoutId id="2147483918" r:id="rId19"/>
    <p:sldLayoutId id="2147483919" r:id="rId20"/>
    <p:sldLayoutId id="2147483920" r:id="rId21"/>
    <p:sldLayoutId id="2147483921" r:id="rId22"/>
    <p:sldLayoutId id="2147483922" r:id="rId23"/>
  </p:sldLayoutIdLst>
  <p:hf hdr="0" dt="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userDrawn="1">
          <p15:clr>
            <a:srgbClr val="F26B43"/>
          </p15:clr>
        </p15:guide>
        <p15:guide id="4" pos="3840" userDrawn="1">
          <p15:clr>
            <a:srgbClr val="F26B43"/>
          </p15:clr>
        </p15:guide>
        <p15:guide id="5" pos="576" userDrawn="1">
          <p15:clr>
            <a:srgbClr val="F26B43"/>
          </p15:clr>
        </p15:guide>
        <p15:guide id="6" orient="horz" pos="864"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3" Type="http://schemas.openxmlformats.org/officeDocument/2006/relationships/hyperlink" Target="https://support.microsoft.com/en-us/topic/what-is-microsoft-teams-3de4d369-0167-8def-b93b-0eb5286d7a29#:~:text=Microsoft%20Teams%20is%20the%20ultimate,open%2C%20all%20accessible%20to%20everyone" TargetMode="External"/><Relationship Id="rId2" Type="http://schemas.openxmlformats.org/officeDocument/2006/relationships/notesSlide" Target="../notesSlides/notesSlide9.xml"/><Relationship Id="rId1" Type="http://schemas.openxmlformats.org/officeDocument/2006/relationships/slideLayout" Target="../slideLayouts/slideLayout22.xml"/><Relationship Id="rId6" Type="http://schemas.openxmlformats.org/officeDocument/2006/relationships/hyperlink" Target="https://www.digitalskillshub.org.uk/news-article/five-ways-digital-skills-enhances-daily-life-and-propels-careers#:~:text=Being%20proficient%20in%20digital%20skills,and%20enhances%20their%20digital%20confidence" TargetMode="External"/><Relationship Id="rId5" Type="http://schemas.openxmlformats.org/officeDocument/2006/relationships/hyperlink" Target="https://www.clickvieweducation.com/en-gb/blog/teaching-ideas/safer-internet-day" TargetMode="External"/><Relationship Id="rId4" Type="http://schemas.openxmlformats.org/officeDocument/2006/relationships/hyperlink" Target="https://www.theknowledgeacademy.com/blog/what-is-powerpoint/"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20000"/>
            <a:lumOff val="80000"/>
          </a:schemeClr>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997874EA-2F67-60CD-631F-5A787057F8CE}"/>
              </a:ext>
            </a:extLst>
          </p:cNvPr>
          <p:cNvSpPr>
            <a:spLocks noGrp="1"/>
          </p:cNvSpPr>
          <p:nvPr>
            <p:ph type="title"/>
          </p:nvPr>
        </p:nvSpPr>
        <p:spPr>
          <a:xfrm>
            <a:off x="0" y="643830"/>
            <a:ext cx="12191997" cy="2426832"/>
          </a:xfrm>
        </p:spPr>
        <p:txBody>
          <a:bodyPr anchor="b"/>
          <a:lstStyle/>
          <a:p>
            <a:r>
              <a:rPr lang="en-GB" sz="4000" i="1" cap="none" spc="0">
                <a:ln w="0"/>
                <a:solidFill>
                  <a:schemeClr val="tx1"/>
                </a:solidFill>
                <a:effectLst>
                  <a:outerShdw blurRad="38100" dist="19050" dir="2700000" algn="tl" rotWithShape="0">
                    <a:schemeClr val="dk1">
                      <a:alpha val="40000"/>
                    </a:schemeClr>
                  </a:outerShdw>
                </a:effectLst>
                <a:latin typeface="Trebuchet MS"/>
              </a:rPr>
              <a:t>An evaluation on the use of digital technology, tools, and techniques at sunrise residential care home.</a:t>
            </a:r>
            <a:endParaRPr lang="en-GB" sz="4000" i="1" cap="none" spc="0">
              <a:ln w="0"/>
              <a:solidFill>
                <a:schemeClr val="tx1"/>
              </a:solidFill>
              <a:effectLst>
                <a:outerShdw blurRad="38100" dist="19050" dir="2700000" algn="tl" rotWithShape="0">
                  <a:prstClr val="black">
                    <a:alpha val="40000"/>
                  </a:prstClr>
                </a:outerShdw>
              </a:effectLst>
              <a:latin typeface="Trebuchet MS"/>
            </a:endParaRPr>
          </a:p>
        </p:txBody>
      </p:sp>
      <p:sp>
        <p:nvSpPr>
          <p:cNvPr id="5" name="Subtitle 3">
            <a:extLst>
              <a:ext uri="{FF2B5EF4-FFF2-40B4-BE49-F238E27FC236}">
                <a16:creationId xmlns:a16="http://schemas.microsoft.com/office/drawing/2014/main" id="{5E6BF3EC-C92D-F2B8-14A0-55F0F41E4A1A}"/>
              </a:ext>
            </a:extLst>
          </p:cNvPr>
          <p:cNvSpPr txBox="1">
            <a:spLocks noGrp="1"/>
          </p:cNvSpPr>
          <p:nvPr>
            <p:ph type="subTitle" idx="1"/>
          </p:nvPr>
        </p:nvSpPr>
        <p:spPr>
          <a:xfrm>
            <a:off x="3" y="4127828"/>
            <a:ext cx="12191997" cy="2577772"/>
          </a:xfrm>
          <a:prstGeom prst="rect">
            <a:avLst/>
          </a:prstGeom>
          <a:ln>
            <a:noFill/>
          </a:ln>
        </p:spPr>
        <p:txBody>
          <a:bodyPr vert="horz" lIns="91440" tIns="45720" rIns="91440" bIns="45720" rtlCol="0" anchor="t">
            <a:noAutofit/>
          </a:bodyPr>
          <a:lstStyle>
            <a:lvl1pPr marL="0" indent="0" algn="ctr" defTabSz="914400" rtl="0" eaLnBrk="1" latinLnBrk="0" hangingPunct="1">
              <a:lnSpc>
                <a:spcPct val="120000"/>
              </a:lnSpc>
              <a:spcBef>
                <a:spcPts val="1000"/>
              </a:spcBef>
              <a:buSzPct val="87000"/>
              <a:buFont typeface="Arial" panose="020B0604020202020204" pitchFamily="34" charset="0"/>
              <a:buNone/>
              <a:defRPr sz="3200" b="0" i="0" kern="1200" cap="all" spc="600" baseline="0">
                <a:solidFill>
                  <a:schemeClr val="accent3"/>
                </a:solidFill>
                <a:latin typeface="+mj-lt"/>
                <a:ea typeface="+mn-ea"/>
                <a:cs typeface="Biome Light" panose="020B0303030204020804" pitchFamily="34" charset="0"/>
              </a:defRPr>
            </a:lvl1pPr>
            <a:lvl2pPr marL="457200" indent="0" algn="ctr" defTabSz="914400" rtl="0" eaLnBrk="1" latinLnBrk="0" hangingPunct="1">
              <a:lnSpc>
                <a:spcPct val="120000"/>
              </a:lnSpc>
              <a:spcBef>
                <a:spcPts val="500"/>
              </a:spcBef>
              <a:buSzPct val="87000"/>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SzPct val="87000"/>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SzPct val="87000"/>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SzPct val="87000"/>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400">
                <a:solidFill>
                  <a:schemeClr val="tx1"/>
                </a:solidFill>
                <a:cs typeface="Biome Light"/>
              </a:rPr>
              <a:t>Safia-2506779.</a:t>
            </a:r>
          </a:p>
          <a:p>
            <a:r>
              <a:rPr lang="en-GB" sz="1400" err="1">
                <a:solidFill>
                  <a:schemeClr val="tx1"/>
                </a:solidFill>
                <a:cs typeface="Biome Light"/>
              </a:rPr>
              <a:t>Safiyyah-2504722</a:t>
            </a:r>
            <a:r>
              <a:rPr lang="en-GB" sz="1400">
                <a:solidFill>
                  <a:schemeClr val="tx1"/>
                </a:solidFill>
                <a:cs typeface="Biome Light"/>
              </a:rPr>
              <a:t>. </a:t>
            </a:r>
          </a:p>
          <a:p>
            <a:r>
              <a:rPr lang="en-GB" sz="1400" err="1">
                <a:solidFill>
                  <a:schemeClr val="tx1"/>
                </a:solidFill>
                <a:cs typeface="Biome Light"/>
              </a:rPr>
              <a:t>Lchs4007</a:t>
            </a:r>
            <a:endParaRPr lang="en-GB" sz="1400">
              <a:solidFill>
                <a:schemeClr val="tx1"/>
              </a:solidFill>
              <a:cs typeface="Biome Light"/>
            </a:endParaRPr>
          </a:p>
          <a:p>
            <a:r>
              <a:rPr lang="en-GB" sz="1400">
                <a:solidFill>
                  <a:schemeClr val="tx1"/>
                </a:solidFill>
                <a:cs typeface="Biome Light"/>
              </a:rPr>
              <a:t>Lecturer:Markus</a:t>
            </a:r>
            <a:endParaRPr lang="en-GB" sz="1400">
              <a:solidFill>
                <a:schemeClr val="tx1"/>
              </a:solidFill>
            </a:endParaRPr>
          </a:p>
        </p:txBody>
      </p:sp>
    </p:spTree>
    <p:extLst>
      <p:ext uri="{BB962C8B-B14F-4D97-AF65-F5344CB8AC3E}">
        <p14:creationId xmlns:p14="http://schemas.microsoft.com/office/powerpoint/2010/main" val="24980314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A2458FF-0D0C-4ACC-C6FB-103BC0BADCCD}"/>
              </a:ext>
            </a:extLst>
          </p:cNvPr>
          <p:cNvSpPr>
            <a:spLocks noGrp="1"/>
          </p:cNvSpPr>
          <p:nvPr>
            <p:ph type="title"/>
          </p:nvPr>
        </p:nvSpPr>
        <p:spPr/>
        <p:txBody>
          <a:bodyPr/>
          <a:lstStyle/>
          <a:p>
            <a:r>
              <a:rPr lang="en-US"/>
              <a:t>Agenda</a:t>
            </a:r>
            <a:r>
              <a:rPr lang="en-GB"/>
              <a:t> </a:t>
            </a:r>
            <a:br>
              <a:rPr lang="en-GB"/>
            </a:br>
            <a:r>
              <a:rPr lang="en-GB" sz="2400">
                <a:latin typeface="Aldhabi" panose="020F0502020204030204" pitchFamily="34" charset="0"/>
              </a:rPr>
              <a:t>What we will be talking about today</a:t>
            </a:r>
            <a:r>
              <a:rPr lang="en-GB" sz="1800">
                <a:latin typeface="Aldhabi" panose="020F0502020204030204" pitchFamily="34" charset="0"/>
              </a:rPr>
              <a:t>:</a:t>
            </a:r>
            <a:endParaRPr lang="en-US"/>
          </a:p>
        </p:txBody>
      </p:sp>
      <p:sp>
        <p:nvSpPr>
          <p:cNvPr id="31" name="Text Placeholder 3">
            <a:extLst>
              <a:ext uri="{FF2B5EF4-FFF2-40B4-BE49-F238E27FC236}">
                <a16:creationId xmlns:a16="http://schemas.microsoft.com/office/drawing/2014/main" id="{F1239C0E-3F39-787D-0FC3-6B7C9BA37E8F}"/>
              </a:ext>
            </a:extLst>
          </p:cNvPr>
          <p:cNvSpPr>
            <a:spLocks noGrp="1"/>
          </p:cNvSpPr>
          <p:nvPr>
            <p:ph sz="quarter" idx="10"/>
          </p:nvPr>
        </p:nvSpPr>
        <p:spPr>
          <a:xfrm>
            <a:off x="838201" y="2766338"/>
            <a:ext cx="4466504" cy="3736698"/>
          </a:xfrm>
        </p:spPr>
        <p:txBody>
          <a:bodyPr anchor="t">
            <a:normAutofit fontScale="92500" lnSpcReduction="20000"/>
          </a:bodyPr>
          <a:lstStyle/>
          <a:p>
            <a:r>
              <a:rPr lang="en-US"/>
              <a:t>Introduction.</a:t>
            </a:r>
          </a:p>
          <a:p>
            <a:r>
              <a:rPr lang="en-GB"/>
              <a:t>Background – Case Study.</a:t>
            </a:r>
            <a:endParaRPr lang="en-US"/>
          </a:p>
          <a:p>
            <a:r>
              <a:rPr lang="en-GB"/>
              <a:t>Power Point – Pros and Cons.</a:t>
            </a:r>
          </a:p>
          <a:p>
            <a:r>
              <a:rPr lang="en-GB"/>
              <a:t>Teams – Pros and Cons.</a:t>
            </a:r>
          </a:p>
          <a:p>
            <a:r>
              <a:rPr lang="en-GB"/>
              <a:t>Digital literacy. </a:t>
            </a:r>
          </a:p>
          <a:p>
            <a:r>
              <a:rPr lang="en-GB"/>
              <a:t>Digital safety.</a:t>
            </a:r>
          </a:p>
          <a:p>
            <a:r>
              <a:rPr lang="en-GB"/>
              <a:t>Conclusion.</a:t>
            </a:r>
          </a:p>
          <a:p>
            <a:r>
              <a:rPr lang="en-GB"/>
              <a:t>References.</a:t>
            </a:r>
            <a:endParaRPr lang="en-US"/>
          </a:p>
        </p:txBody>
      </p:sp>
    </p:spTree>
    <p:extLst>
      <p:ext uri="{BB962C8B-B14F-4D97-AF65-F5344CB8AC3E}">
        <p14:creationId xmlns:p14="http://schemas.microsoft.com/office/powerpoint/2010/main" val="146015933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60903-003B-273E-3584-5312F76C3EF3}"/>
              </a:ext>
            </a:extLst>
          </p:cNvPr>
          <p:cNvSpPr>
            <a:spLocks noGrp="1"/>
          </p:cNvSpPr>
          <p:nvPr>
            <p:ph type="title"/>
          </p:nvPr>
        </p:nvSpPr>
        <p:spPr>
          <a:xfrm>
            <a:off x="2399620" y="162560"/>
            <a:ext cx="8843050" cy="1616904"/>
          </a:xfrm>
        </p:spPr>
        <p:txBody>
          <a:bodyPr vert="horz" lIns="0" tIns="45720" rIns="91440" bIns="45720" rtlCol="0" anchor="b">
            <a:normAutofit/>
          </a:bodyPr>
          <a:lstStyle/>
          <a:p>
            <a:r>
              <a:rPr lang="en-US" kern="1200" cap="all" spc="0" baseline="0">
                <a:ln w="0"/>
                <a:effectLst>
                  <a:outerShdw blurRad="38100" dist="19050" dir="2700000" algn="tl" rotWithShape="0">
                    <a:schemeClr val="dk1">
                      <a:alpha val="40000"/>
                    </a:schemeClr>
                  </a:outerShdw>
                </a:effectLst>
                <a:latin typeface="+mj-lt"/>
                <a:ea typeface="+mj-ea"/>
                <a:cs typeface="+mj-cs"/>
              </a:rPr>
              <a:t>Introduction</a:t>
            </a:r>
            <a:endParaRPr lang="en-US" kern="1200" cap="all" spc="0" baseline="0">
              <a:latin typeface="+mj-lt"/>
              <a:ea typeface="+mj-ea"/>
              <a:cs typeface="+mj-cs"/>
            </a:endParaRPr>
          </a:p>
        </p:txBody>
      </p:sp>
      <p:sp>
        <p:nvSpPr>
          <p:cNvPr id="4" name="TextBox 3">
            <a:extLst>
              <a:ext uri="{FF2B5EF4-FFF2-40B4-BE49-F238E27FC236}">
                <a16:creationId xmlns:a16="http://schemas.microsoft.com/office/drawing/2014/main" id="{270AB7D6-9FA9-2495-8660-57893BD6A3D7}"/>
              </a:ext>
            </a:extLst>
          </p:cNvPr>
          <p:cNvSpPr txBox="1"/>
          <p:nvPr/>
        </p:nvSpPr>
        <p:spPr>
          <a:xfrm>
            <a:off x="2247259" y="2117161"/>
            <a:ext cx="4015098" cy="3528397"/>
          </a:xfrm>
          <a:prstGeom prst="rect">
            <a:avLst/>
          </a:prstGeom>
        </p:spPr>
        <p:txBody>
          <a:bodyPr vert="horz" lIns="91440" tIns="45720" rIns="91440" bIns="45720" rtlCol="0">
            <a:normAutofit lnSpcReduction="10000"/>
          </a:bodyPr>
          <a:lstStyle/>
          <a:p>
            <a:pPr>
              <a:lnSpc>
                <a:spcPct val="120000"/>
              </a:lnSpc>
              <a:spcBef>
                <a:spcPts val="1000"/>
              </a:spcBef>
              <a:buClr>
                <a:schemeClr val="accent6"/>
              </a:buClr>
              <a:buSzPct val="87000"/>
              <a:buFont typeface="Arial" panose="020B0604020202020204" pitchFamily="34" charset="0"/>
            </a:pPr>
            <a:r>
              <a:rPr lang="en-US" baseline="0">
                <a:solidFill>
                  <a:schemeClr val="bg1"/>
                </a:solidFill>
              </a:rPr>
              <a:t>Good afternoon, today we are going to be talking about the Sun Rise care home, (which has 35 residents including teams of nurses, care workers, administrators, as well as visiting health professionals).</a:t>
            </a:r>
            <a:r>
              <a:rPr lang="en-GB" baseline="0">
                <a:solidFill>
                  <a:schemeClr val="bg1"/>
                </a:solidFill>
              </a:rPr>
              <a:t> We will be covering 2 Microsoft 365 apps and talk about digital skills and digital safety. Including improving efficiency in the health and social care in Sunrise residential care home.</a:t>
            </a:r>
            <a:endParaRPr lang="en-US" baseline="0">
              <a:solidFill>
                <a:schemeClr val="bg1"/>
              </a:solidFill>
            </a:endParaRPr>
          </a:p>
        </p:txBody>
      </p:sp>
      <p:pic>
        <p:nvPicPr>
          <p:cNvPr id="9" name="Picture 8">
            <a:extLst>
              <a:ext uri="{FF2B5EF4-FFF2-40B4-BE49-F238E27FC236}">
                <a16:creationId xmlns:a16="http://schemas.microsoft.com/office/drawing/2014/main" id="{67C4BFE5-2023-E939-6A11-6A89DD6D427A}"/>
              </a:ext>
            </a:extLst>
          </p:cNvPr>
          <p:cNvPicPr>
            <a:picLocks noChangeAspect="1"/>
          </p:cNvPicPr>
          <p:nvPr/>
        </p:nvPicPr>
        <p:blipFill>
          <a:blip r:embed="rId3"/>
          <a:stretch>
            <a:fillRect/>
          </a:stretch>
        </p:blipFill>
        <p:spPr>
          <a:xfrm>
            <a:off x="7027305" y="2474810"/>
            <a:ext cx="4227332" cy="2813097"/>
          </a:xfrm>
          <a:prstGeom prst="rect">
            <a:avLst/>
          </a:prstGeom>
          <a:noFill/>
        </p:spPr>
      </p:pic>
      <p:sp>
        <p:nvSpPr>
          <p:cNvPr id="5" name="Footer Placeholder 4">
            <a:extLst>
              <a:ext uri="{FF2B5EF4-FFF2-40B4-BE49-F238E27FC236}">
                <a16:creationId xmlns:a16="http://schemas.microsoft.com/office/drawing/2014/main" id="{47287931-5709-2812-4CBA-E73B39B97721}"/>
              </a:ext>
            </a:extLst>
          </p:cNvPr>
          <p:cNvSpPr>
            <a:spLocks noGrp="1"/>
          </p:cNvSpPr>
          <p:nvPr>
            <p:ph type="ftr" sz="quarter" idx="11"/>
          </p:nvPr>
        </p:nvSpPr>
        <p:spPr>
          <a:xfrm>
            <a:off x="1555605" y="6408329"/>
            <a:ext cx="4114800" cy="365125"/>
          </a:xfrm>
          <a:ln>
            <a:noFill/>
          </a:ln>
        </p:spPr>
        <p:txBody>
          <a:bodyPr vert="horz" lIns="91440" tIns="45720" rIns="91440" bIns="45720" rtlCol="0" anchor="ctr">
            <a:normAutofit/>
          </a:bodyPr>
          <a:lstStyle/>
          <a:p>
            <a:pPr>
              <a:spcAft>
                <a:spcPts val="600"/>
              </a:spcAft>
            </a:pPr>
            <a:r>
              <a:rPr lang="en-US" b="1" kern="1200" cap="all" spc="0" baseline="0">
                <a:solidFill>
                  <a:srgbClr val="000000"/>
                </a:solidFill>
                <a:latin typeface="+mn-lt"/>
                <a:ea typeface="+mn-ea"/>
                <a:cs typeface="+mn-cs"/>
              </a:rPr>
              <a:t>Safiyyah &amp; Safia</a:t>
            </a:r>
          </a:p>
        </p:txBody>
      </p:sp>
      <p:sp>
        <p:nvSpPr>
          <p:cNvPr id="3" name="Slide Number Placeholder 2">
            <a:extLst>
              <a:ext uri="{FF2B5EF4-FFF2-40B4-BE49-F238E27FC236}">
                <a16:creationId xmlns:a16="http://schemas.microsoft.com/office/drawing/2014/main" id="{7FAAC25C-2335-740F-AABC-7CF56C6D804A}"/>
              </a:ext>
            </a:extLst>
          </p:cNvPr>
          <p:cNvSpPr>
            <a:spLocks noGrp="1"/>
          </p:cNvSpPr>
          <p:nvPr>
            <p:ph type="sldNum" sz="quarter" idx="12"/>
          </p:nvPr>
        </p:nvSpPr>
        <p:spPr>
          <a:xfrm>
            <a:off x="9140971" y="6226198"/>
            <a:ext cx="2743200" cy="365125"/>
          </a:xfrm>
        </p:spPr>
        <p:txBody>
          <a:bodyPr vert="horz" lIns="91440" tIns="45720" rIns="91440" bIns="45720" rtlCol="0" anchor="ctr">
            <a:normAutofit/>
          </a:bodyPr>
          <a:lstStyle/>
          <a:p>
            <a:pPr>
              <a:spcAft>
                <a:spcPts val="600"/>
              </a:spcAft>
            </a:pPr>
            <a:fld id="{FE024F78-56A6-7740-B68D-8D4D026EDF3F}" type="slidenum">
              <a:rPr lang="en-US" smtClean="0">
                <a:solidFill>
                  <a:srgbClr val="000000"/>
                </a:solidFill>
              </a:rPr>
              <a:pPr>
                <a:spcAft>
                  <a:spcPts val="600"/>
                </a:spcAft>
              </a:pPr>
              <a:t>3</a:t>
            </a:fld>
            <a:endParaRPr lang="en-US">
              <a:solidFill>
                <a:srgbClr val="000000"/>
              </a:solidFill>
            </a:endParaRPr>
          </a:p>
        </p:txBody>
      </p:sp>
    </p:spTree>
    <p:extLst>
      <p:ext uri="{BB962C8B-B14F-4D97-AF65-F5344CB8AC3E}">
        <p14:creationId xmlns:p14="http://schemas.microsoft.com/office/powerpoint/2010/main" val="196263728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260D053B-A40A-3228-B6D5-3371B9EE2E56}"/>
              </a:ext>
            </a:extLst>
          </p:cNvPr>
          <p:cNvSpPr>
            <a:spLocks noGrp="1"/>
          </p:cNvSpPr>
          <p:nvPr>
            <p:ph type="subTitle" idx="1"/>
          </p:nvPr>
        </p:nvSpPr>
        <p:spPr>
          <a:xfrm>
            <a:off x="841883" y="594293"/>
            <a:ext cx="11562303" cy="2387865"/>
          </a:xfrm>
        </p:spPr>
        <p:txBody>
          <a:bodyPr vert="horz" lIns="91440" tIns="45720" rIns="91440" bIns="45720" rtlCol="0" anchor="t">
            <a:noAutofit/>
          </a:bodyPr>
          <a:lstStyle/>
          <a:p>
            <a:r>
              <a:rPr lang="en-GB" cap="none" spc="0">
                <a:ln w="0"/>
                <a:solidFill>
                  <a:schemeClr val="bg1"/>
                </a:solidFill>
                <a:effectLst>
                  <a:outerShdw blurRad="38100" dist="19050" dir="2700000" algn="tl" rotWithShape="0">
                    <a:schemeClr val="dk1">
                      <a:alpha val="40000"/>
                    </a:schemeClr>
                  </a:outerShdw>
                </a:effectLst>
                <a:cs typeface="Biome Light"/>
              </a:rPr>
              <a:t>PowerPoint</a:t>
            </a:r>
            <a:r>
              <a:rPr lang="en-GB">
                <a:solidFill>
                  <a:schemeClr val="bg1"/>
                </a:solidFill>
                <a:cs typeface="Biome Light"/>
              </a:rPr>
              <a:t> </a:t>
            </a:r>
            <a:endParaRPr lang="en-US">
              <a:solidFill>
                <a:schemeClr val="bg1"/>
              </a:solidFill>
              <a:cs typeface="Biome Light"/>
            </a:endParaRPr>
          </a:p>
        </p:txBody>
      </p:sp>
      <p:sp>
        <p:nvSpPr>
          <p:cNvPr id="5" name="Footer Placeholder 4">
            <a:extLst>
              <a:ext uri="{FF2B5EF4-FFF2-40B4-BE49-F238E27FC236}">
                <a16:creationId xmlns:a16="http://schemas.microsoft.com/office/drawing/2014/main" id="{32BAA60A-0B1E-43F8-BE00-53F15640D7A2}"/>
              </a:ext>
            </a:extLst>
          </p:cNvPr>
          <p:cNvSpPr>
            <a:spLocks noGrp="1"/>
          </p:cNvSpPr>
          <p:nvPr>
            <p:ph type="ftr" sz="quarter" idx="11"/>
          </p:nvPr>
        </p:nvSpPr>
        <p:spPr>
          <a:xfrm>
            <a:off x="307829" y="6226197"/>
            <a:ext cx="4114800" cy="365125"/>
          </a:xfrm>
        </p:spPr>
        <p:txBody>
          <a:bodyPr/>
          <a:lstStyle/>
          <a:p>
            <a:r>
              <a:rPr lang="en-US">
                <a:solidFill>
                  <a:srgbClr val="000000"/>
                </a:solidFill>
              </a:rPr>
              <a:t>Safiyyah &amp; Safia</a:t>
            </a:r>
            <a:endParaRPr lang="en-GB">
              <a:solidFill>
                <a:srgbClr val="000000"/>
              </a:solidFill>
            </a:endParaRPr>
          </a:p>
        </p:txBody>
      </p:sp>
      <p:sp>
        <p:nvSpPr>
          <p:cNvPr id="3" name="Slide Number Placeholder 2">
            <a:extLst>
              <a:ext uri="{FF2B5EF4-FFF2-40B4-BE49-F238E27FC236}">
                <a16:creationId xmlns:a16="http://schemas.microsoft.com/office/drawing/2014/main" id="{504CBBC9-0845-BB9B-2E97-C8E22CB6687A}"/>
              </a:ext>
            </a:extLst>
          </p:cNvPr>
          <p:cNvSpPr>
            <a:spLocks noGrp="1"/>
          </p:cNvSpPr>
          <p:nvPr>
            <p:ph type="sldNum" sz="quarter" idx="12"/>
          </p:nvPr>
        </p:nvSpPr>
        <p:spPr/>
        <p:txBody>
          <a:bodyPr/>
          <a:lstStyle/>
          <a:p>
            <a:fld id="{FE024F78-56A6-7740-B68D-8D4D026EDF3F}" type="slidenum">
              <a:rPr lang="en-US" smtClean="0">
                <a:solidFill>
                  <a:srgbClr val="000000"/>
                </a:solidFill>
              </a:rPr>
              <a:pPr/>
              <a:t>4</a:t>
            </a:fld>
            <a:endParaRPr lang="en-GB">
              <a:solidFill>
                <a:srgbClr val="000000"/>
              </a:solidFill>
            </a:endParaRPr>
          </a:p>
        </p:txBody>
      </p:sp>
      <p:pic>
        <p:nvPicPr>
          <p:cNvPr id="10" name="Picture 9">
            <a:extLst>
              <a:ext uri="{FF2B5EF4-FFF2-40B4-BE49-F238E27FC236}">
                <a16:creationId xmlns:a16="http://schemas.microsoft.com/office/drawing/2014/main" id="{4F10D4BF-2D45-172F-8A4E-D5D88E762702}"/>
              </a:ext>
            </a:extLst>
          </p:cNvPr>
          <p:cNvPicPr>
            <a:picLocks noChangeAspect="1"/>
          </p:cNvPicPr>
          <p:nvPr/>
        </p:nvPicPr>
        <p:blipFill>
          <a:blip r:embed="rId3"/>
          <a:stretch>
            <a:fillRect/>
          </a:stretch>
        </p:blipFill>
        <p:spPr>
          <a:xfrm>
            <a:off x="532931" y="1538901"/>
            <a:ext cx="4133488" cy="3780198"/>
          </a:xfrm>
          <a:prstGeom prst="rect">
            <a:avLst/>
          </a:prstGeom>
        </p:spPr>
      </p:pic>
      <p:sp>
        <p:nvSpPr>
          <p:cNvPr id="2" name="TextBox 1">
            <a:extLst>
              <a:ext uri="{FF2B5EF4-FFF2-40B4-BE49-F238E27FC236}">
                <a16:creationId xmlns:a16="http://schemas.microsoft.com/office/drawing/2014/main" id="{0A169429-E46F-B173-14A1-B75AC06B7197}"/>
              </a:ext>
            </a:extLst>
          </p:cNvPr>
          <p:cNvSpPr txBox="1"/>
          <p:nvPr/>
        </p:nvSpPr>
        <p:spPr>
          <a:xfrm>
            <a:off x="4666419" y="2037549"/>
            <a:ext cx="7589520" cy="4062651"/>
          </a:xfrm>
          <a:prstGeom prst="rect">
            <a:avLst/>
          </a:prstGeom>
          <a:noFill/>
        </p:spPr>
        <p:txBody>
          <a:bodyPr wrap="square" rtlCol="0">
            <a:spAutoFit/>
          </a:bodyPr>
          <a:lstStyle/>
          <a:p>
            <a:r>
              <a:rPr lang="en-US" sz="2400" b="1" u="sng">
                <a:solidFill>
                  <a:schemeClr val="bg1"/>
                </a:solidFill>
              </a:rPr>
              <a:t>What is PowerPoint-</a:t>
            </a:r>
          </a:p>
          <a:p>
            <a:endParaRPr lang="en-US">
              <a:solidFill>
                <a:schemeClr val="bg1"/>
              </a:solidFill>
            </a:endParaRPr>
          </a:p>
          <a:p>
            <a:r>
              <a:rPr lang="en-US">
                <a:solidFill>
                  <a:schemeClr val="bg1"/>
                </a:solidFill>
              </a:rPr>
              <a:t>PowerPoint is an essential multifunctional tool for making </a:t>
            </a:r>
          </a:p>
          <a:p>
            <a:r>
              <a:rPr lang="en-US">
                <a:solidFill>
                  <a:schemeClr val="bg1"/>
                </a:solidFill>
              </a:rPr>
              <a:t>presentations which has been created by MS. As a part of the Microsoft Office Suite, it offers a toolbox to organize the presentation by using different tools and features to make it visually pleasant and attractive.</a:t>
            </a:r>
          </a:p>
          <a:p>
            <a:endParaRPr lang="en-US">
              <a:solidFill>
                <a:schemeClr val="bg1"/>
              </a:solidFill>
            </a:endParaRPr>
          </a:p>
          <a:p>
            <a:r>
              <a:rPr lang="en-US">
                <a:solidFill>
                  <a:schemeClr val="bg1"/>
                </a:solidFill>
              </a:rPr>
              <a:t>They also have key features that stand out a lot called multimedia integration that enables the ability to embed various media types, including audio and video files, AI-Powered Tools which contain </a:t>
            </a:r>
          </a:p>
          <a:p>
            <a:r>
              <a:rPr lang="en-US">
                <a:solidFill>
                  <a:schemeClr val="bg1"/>
                </a:solidFill>
              </a:rPr>
              <a:t>features like CoPilot for content suggestions and design, and a </a:t>
            </a:r>
          </a:p>
          <a:p>
            <a:r>
              <a:rPr lang="en-US">
                <a:solidFill>
                  <a:schemeClr val="bg1"/>
                </a:solidFill>
              </a:rPr>
              <a:t>Speaker coach that helps improve delivery.</a:t>
            </a:r>
          </a:p>
          <a:p>
            <a:endParaRPr lang="en-US">
              <a:solidFill>
                <a:schemeClr val="bg1"/>
              </a:solidFill>
            </a:endParaRPr>
          </a:p>
          <a:p>
            <a:r>
              <a:rPr lang="en-US">
                <a:solidFill>
                  <a:schemeClr val="bg1"/>
                </a:solidFill>
              </a:rPr>
              <a:t>(The Knowledge Academy 2025).</a:t>
            </a:r>
          </a:p>
        </p:txBody>
      </p:sp>
    </p:spTree>
    <p:extLst>
      <p:ext uri="{BB962C8B-B14F-4D97-AF65-F5344CB8AC3E}">
        <p14:creationId xmlns:p14="http://schemas.microsoft.com/office/powerpoint/2010/main" val="13971937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DF6CA-3ABD-B591-E12D-60D42403BE08}"/>
              </a:ext>
            </a:extLst>
          </p:cNvPr>
          <p:cNvSpPr>
            <a:spLocks noGrp="1"/>
          </p:cNvSpPr>
          <p:nvPr>
            <p:ph type="title"/>
          </p:nvPr>
        </p:nvSpPr>
        <p:spPr>
          <a:xfrm>
            <a:off x="912628" y="1175705"/>
            <a:ext cx="10442760" cy="939753"/>
          </a:xfrm>
        </p:spPr>
        <p:txBody>
          <a:bodyPr>
            <a:normAutofit fontScale="90000"/>
          </a:bodyPr>
          <a:lstStyle/>
          <a:p>
            <a:r>
              <a:rPr lang="en-GB">
                <a:solidFill>
                  <a:schemeClr val="bg1"/>
                </a:solidFill>
                <a:latin typeface="+mn-lt"/>
              </a:rPr>
              <a:t>PowerPoint</a:t>
            </a:r>
            <a:br>
              <a:rPr lang="en-GB"/>
            </a:br>
            <a:endParaRPr lang="en-GB"/>
          </a:p>
        </p:txBody>
      </p:sp>
      <p:sp>
        <p:nvSpPr>
          <p:cNvPr id="3" name="Text Placeholder 2">
            <a:extLst>
              <a:ext uri="{FF2B5EF4-FFF2-40B4-BE49-F238E27FC236}">
                <a16:creationId xmlns:a16="http://schemas.microsoft.com/office/drawing/2014/main" id="{0F25FC58-66EF-9281-638C-4FE8B10E7680}"/>
              </a:ext>
            </a:extLst>
          </p:cNvPr>
          <p:cNvSpPr>
            <a:spLocks noGrp="1"/>
          </p:cNvSpPr>
          <p:nvPr>
            <p:ph type="body" idx="1"/>
          </p:nvPr>
        </p:nvSpPr>
        <p:spPr>
          <a:xfrm>
            <a:off x="912628" y="1628304"/>
            <a:ext cx="5084947" cy="695372"/>
          </a:xfrm>
        </p:spPr>
        <p:txBody>
          <a:bodyPr>
            <a:normAutofit/>
          </a:bodyPr>
          <a:lstStyle/>
          <a:p>
            <a:r>
              <a:rPr lang="en-GB">
                <a:solidFill>
                  <a:schemeClr val="bg1"/>
                </a:solidFill>
                <a:latin typeface="Abadi MT Condensed Light" panose="020B0306030101010103" pitchFamily="34" charset="77"/>
              </a:rPr>
              <a:t>Benefits of PowerPoint.</a:t>
            </a:r>
          </a:p>
        </p:txBody>
      </p:sp>
      <p:sp>
        <p:nvSpPr>
          <p:cNvPr id="4" name="Content Placeholder 3">
            <a:extLst>
              <a:ext uri="{FF2B5EF4-FFF2-40B4-BE49-F238E27FC236}">
                <a16:creationId xmlns:a16="http://schemas.microsoft.com/office/drawing/2014/main" id="{495E07D2-40BC-343A-F148-F0DF7094887F}"/>
              </a:ext>
            </a:extLst>
          </p:cNvPr>
          <p:cNvSpPr>
            <a:spLocks noGrp="1"/>
          </p:cNvSpPr>
          <p:nvPr>
            <p:ph sz="half" idx="2"/>
          </p:nvPr>
        </p:nvSpPr>
        <p:spPr>
          <a:xfrm>
            <a:off x="938231" y="2456062"/>
            <a:ext cx="10927704" cy="2521634"/>
          </a:xfrm>
        </p:spPr>
        <p:txBody>
          <a:bodyPr vert="horz" lIns="91440" tIns="45720" rIns="91440" bIns="45720" rtlCol="0" anchor="t">
            <a:normAutofit fontScale="77500" lnSpcReduction="20000"/>
          </a:bodyPr>
          <a:lstStyle/>
          <a:p>
            <a:r>
              <a:rPr lang="en-GB" sz="2300">
                <a:solidFill>
                  <a:schemeClr val="bg1"/>
                </a:solidFill>
              </a:rPr>
              <a:t>A benefit of PowerPoint could be that the presentations are able to use large text and images, which help communicate information more clearly to people with hearing or vision impairments, the slides could also include translations or simple icons for residents who speak different languages or have cognitive decline.</a:t>
            </a:r>
          </a:p>
          <a:p>
            <a:r>
              <a:rPr lang="en-GB" sz="2300">
                <a:solidFill>
                  <a:schemeClr val="bg1"/>
                </a:solidFill>
              </a:rPr>
              <a:t>Another benefit could be that PowerPoint can be used to run interactive quizzes, memory games, and storytelling sessions that help keep residents mentally active. It could also help reminiscence on the past and have a presentation with photos, music, and videos from past decades can spark memories and encourage conversations.</a:t>
            </a:r>
          </a:p>
        </p:txBody>
      </p:sp>
      <p:sp>
        <p:nvSpPr>
          <p:cNvPr id="5" name="Text Placeholder 4">
            <a:extLst>
              <a:ext uri="{FF2B5EF4-FFF2-40B4-BE49-F238E27FC236}">
                <a16:creationId xmlns:a16="http://schemas.microsoft.com/office/drawing/2014/main" id="{6C8D2530-D9F2-CC72-6931-C2A1F7C01895}"/>
              </a:ext>
            </a:extLst>
          </p:cNvPr>
          <p:cNvSpPr>
            <a:spLocks noGrp="1"/>
          </p:cNvSpPr>
          <p:nvPr>
            <p:ph type="body" sz="quarter" idx="3"/>
          </p:nvPr>
        </p:nvSpPr>
        <p:spPr>
          <a:xfrm>
            <a:off x="950820" y="4752177"/>
            <a:ext cx="5183188" cy="695372"/>
          </a:xfrm>
        </p:spPr>
        <p:txBody>
          <a:bodyPr>
            <a:normAutofit/>
          </a:bodyPr>
          <a:lstStyle/>
          <a:p>
            <a:r>
              <a:rPr lang="en-GB">
                <a:solidFill>
                  <a:schemeClr val="bg1"/>
                </a:solidFill>
                <a:latin typeface="Abadi MT Condensed Light" panose="020B0306030101010103" pitchFamily="34" charset="77"/>
              </a:rPr>
              <a:t>Limitations to PowerPoint.</a:t>
            </a:r>
          </a:p>
        </p:txBody>
      </p:sp>
      <p:sp>
        <p:nvSpPr>
          <p:cNvPr id="6" name="Content Placeholder 5">
            <a:extLst>
              <a:ext uri="{FF2B5EF4-FFF2-40B4-BE49-F238E27FC236}">
                <a16:creationId xmlns:a16="http://schemas.microsoft.com/office/drawing/2014/main" id="{CD9832AA-3C53-E369-2E60-ADC9CECCA2EE}"/>
              </a:ext>
            </a:extLst>
          </p:cNvPr>
          <p:cNvSpPr>
            <a:spLocks noGrp="1"/>
          </p:cNvSpPr>
          <p:nvPr>
            <p:ph sz="quarter" idx="4"/>
          </p:nvPr>
        </p:nvSpPr>
        <p:spPr>
          <a:xfrm>
            <a:off x="950820" y="5571088"/>
            <a:ext cx="10491529" cy="1150387"/>
          </a:xfrm>
        </p:spPr>
        <p:txBody>
          <a:bodyPr>
            <a:noAutofit/>
          </a:bodyPr>
          <a:lstStyle/>
          <a:p>
            <a:r>
              <a:rPr lang="en-GB" sz="1800">
                <a:solidFill>
                  <a:schemeClr val="bg1"/>
                </a:solidFill>
              </a:rPr>
              <a:t>Visual impairments : small fonts, low colour contrast, and lack of alt text for images can make content inaccessible for residents with low vision.</a:t>
            </a:r>
          </a:p>
        </p:txBody>
      </p:sp>
      <p:sp>
        <p:nvSpPr>
          <p:cNvPr id="8" name="Footer Placeholder 7">
            <a:extLst>
              <a:ext uri="{FF2B5EF4-FFF2-40B4-BE49-F238E27FC236}">
                <a16:creationId xmlns:a16="http://schemas.microsoft.com/office/drawing/2014/main" id="{1F9EE00C-DF6C-257A-0CA3-BDA35F6863B5}"/>
              </a:ext>
            </a:extLst>
          </p:cNvPr>
          <p:cNvSpPr>
            <a:spLocks noGrp="1"/>
          </p:cNvSpPr>
          <p:nvPr>
            <p:ph type="ftr" sz="quarter" idx="11"/>
          </p:nvPr>
        </p:nvSpPr>
        <p:spPr>
          <a:xfrm>
            <a:off x="-2169550" y="6377214"/>
            <a:ext cx="4040373" cy="365125"/>
          </a:xfrm>
        </p:spPr>
        <p:txBody>
          <a:bodyPr/>
          <a:lstStyle/>
          <a:p>
            <a:r>
              <a:rPr lang="en-US"/>
              <a:t>Safiyyah &amp; Safia</a:t>
            </a:r>
          </a:p>
        </p:txBody>
      </p:sp>
      <p:sp>
        <p:nvSpPr>
          <p:cNvPr id="9" name="Slide Number Placeholder 8">
            <a:extLst>
              <a:ext uri="{FF2B5EF4-FFF2-40B4-BE49-F238E27FC236}">
                <a16:creationId xmlns:a16="http://schemas.microsoft.com/office/drawing/2014/main" id="{58CF77FE-8325-DD27-9893-90CC6DAF33F2}"/>
              </a:ext>
            </a:extLst>
          </p:cNvPr>
          <p:cNvSpPr>
            <a:spLocks noGrp="1"/>
          </p:cNvSpPr>
          <p:nvPr>
            <p:ph type="sldNum" sz="quarter" idx="12"/>
          </p:nvPr>
        </p:nvSpPr>
        <p:spPr/>
        <p:txBody>
          <a:bodyPr/>
          <a:lstStyle/>
          <a:p>
            <a:fld id="{70C12960-6E85-460F-B6E3-5B82CB31AF3D}" type="slidenum">
              <a:rPr lang="en-US" dirty="0"/>
              <a:t>5</a:t>
            </a:fld>
            <a:endParaRPr lang="en-US"/>
          </a:p>
        </p:txBody>
      </p:sp>
    </p:spTree>
    <p:extLst>
      <p:ext uri="{BB962C8B-B14F-4D97-AF65-F5344CB8AC3E}">
        <p14:creationId xmlns:p14="http://schemas.microsoft.com/office/powerpoint/2010/main" val="247333336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272872B2-C1C2-89A8-90A6-515BE61D709B}"/>
              </a:ext>
            </a:extLst>
          </p:cNvPr>
          <p:cNvSpPr>
            <a:spLocks noGrp="1"/>
          </p:cNvSpPr>
          <p:nvPr>
            <p:ph type="ftr" sz="quarter" idx="11"/>
          </p:nvPr>
        </p:nvSpPr>
        <p:spPr>
          <a:xfrm>
            <a:off x="-2136892" y="6356350"/>
            <a:ext cx="4040373" cy="365125"/>
          </a:xfrm>
        </p:spPr>
        <p:txBody>
          <a:bodyPr/>
          <a:lstStyle/>
          <a:p>
            <a:r>
              <a:rPr lang="en-US"/>
              <a:t>Safiyyah &amp; Safia</a:t>
            </a:r>
          </a:p>
        </p:txBody>
      </p:sp>
      <p:sp>
        <p:nvSpPr>
          <p:cNvPr id="6" name="Slide Number Placeholder 5">
            <a:extLst>
              <a:ext uri="{FF2B5EF4-FFF2-40B4-BE49-F238E27FC236}">
                <a16:creationId xmlns:a16="http://schemas.microsoft.com/office/drawing/2014/main" id="{39D18093-33C4-43A0-A1B2-D5FF83CDEBD5}"/>
              </a:ext>
            </a:extLst>
          </p:cNvPr>
          <p:cNvSpPr>
            <a:spLocks noGrp="1"/>
          </p:cNvSpPr>
          <p:nvPr>
            <p:ph type="sldNum" sz="quarter" idx="12"/>
          </p:nvPr>
        </p:nvSpPr>
        <p:spPr/>
        <p:txBody>
          <a:bodyPr/>
          <a:lstStyle/>
          <a:p>
            <a:fld id="{70C12960-6E85-460F-B6E3-5B82CB31AF3D}" type="slidenum">
              <a:rPr lang="en-US" smtClean="0"/>
              <a:t>6</a:t>
            </a:fld>
            <a:endParaRPr lang="en-US"/>
          </a:p>
        </p:txBody>
      </p:sp>
      <p:sp>
        <p:nvSpPr>
          <p:cNvPr id="7" name="TextBox 6">
            <a:extLst>
              <a:ext uri="{FF2B5EF4-FFF2-40B4-BE49-F238E27FC236}">
                <a16:creationId xmlns:a16="http://schemas.microsoft.com/office/drawing/2014/main" id="{C3DB720C-0D37-EF88-29B8-FD15F1922F64}"/>
              </a:ext>
            </a:extLst>
          </p:cNvPr>
          <p:cNvSpPr txBox="1"/>
          <p:nvPr/>
        </p:nvSpPr>
        <p:spPr>
          <a:xfrm>
            <a:off x="3108513" y="4760697"/>
            <a:ext cx="5213131" cy="1200329"/>
          </a:xfrm>
          <a:prstGeom prst="rect">
            <a:avLst/>
          </a:prstGeom>
          <a:noFill/>
        </p:spPr>
        <p:txBody>
          <a:bodyPr wrap="square" rtlCol="0">
            <a:spAutoFit/>
          </a:bodyPr>
          <a:lstStyle/>
          <a:p>
            <a:r>
              <a:rPr lang="en-US">
                <a:solidFill>
                  <a:schemeClr val="bg1"/>
                </a:solidFill>
              </a:rPr>
              <a:t>This is a brief screen recording demonstrating how to insert a link into a PowerPoint presentation, enabling the audience to access it easily while viewing the slide.</a:t>
            </a:r>
          </a:p>
        </p:txBody>
      </p:sp>
      <p:pic>
        <p:nvPicPr>
          <p:cNvPr id="3" name="trim.E8A5DD7F-0523-45C3-9132-A8D7E4CCB98B.MOV">
            <a:hlinkClick r:id="" action="ppaction://media"/>
            <a:extLst>
              <a:ext uri="{FF2B5EF4-FFF2-40B4-BE49-F238E27FC236}">
                <a16:creationId xmlns:a16="http://schemas.microsoft.com/office/drawing/2014/main" id="{30165847-172D-7E0A-B67B-11D9313E7EF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611138" y="136525"/>
            <a:ext cx="6392029" cy="4582430"/>
          </a:xfrm>
          <a:prstGeom prst="rect">
            <a:avLst/>
          </a:prstGeom>
        </p:spPr>
      </p:pic>
    </p:spTree>
    <p:extLst>
      <p:ext uri="{BB962C8B-B14F-4D97-AF65-F5344CB8AC3E}">
        <p14:creationId xmlns:p14="http://schemas.microsoft.com/office/powerpoint/2010/main" val="1549849270"/>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2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25000"/>
          </a:schemeClr>
        </a:solidFill>
        <a:effectLst/>
      </p:bgPr>
    </p:bg>
    <p:spTree>
      <p:nvGrpSpPr>
        <p:cNvPr id="1" name=""/>
        <p:cNvGrpSpPr/>
        <p:nvPr/>
      </p:nvGrpSpPr>
      <p:grpSpPr>
        <a:xfrm>
          <a:off x="0" y="0"/>
          <a:ext cx="0" cy="0"/>
          <a:chOff x="0" y="0"/>
          <a:chExt cx="0" cy="0"/>
        </a:xfrm>
      </p:grpSpPr>
      <p:pic>
        <p:nvPicPr>
          <p:cNvPr id="5" name="Picture 4" descr="Microsoft Teams - Educational ...">
            <a:extLst>
              <a:ext uri="{FF2B5EF4-FFF2-40B4-BE49-F238E27FC236}">
                <a16:creationId xmlns:a16="http://schemas.microsoft.com/office/drawing/2014/main" id="{D19E23A8-8EBF-8A15-E20B-0F7A312AB920}"/>
              </a:ext>
            </a:extLst>
          </p:cNvPr>
          <p:cNvPicPr>
            <a:picLocks noChangeAspect="1"/>
          </p:cNvPicPr>
          <p:nvPr/>
        </p:nvPicPr>
        <p:blipFill>
          <a:blip r:embed="rId3"/>
          <a:srcRect l="1971" r="3168" b="1"/>
          <a:stretch>
            <a:fillRect/>
          </a:stretch>
        </p:blipFill>
        <p:spPr>
          <a:xfrm>
            <a:off x="2567982" y="1482725"/>
            <a:ext cx="6172200" cy="4873625"/>
          </a:xfrm>
          <a:prstGeom prst="rect">
            <a:avLst/>
          </a:prstGeom>
          <a:noFill/>
        </p:spPr>
      </p:pic>
      <p:sp>
        <p:nvSpPr>
          <p:cNvPr id="18" name="Footer Placeholder 5">
            <a:extLst>
              <a:ext uri="{FF2B5EF4-FFF2-40B4-BE49-F238E27FC236}">
                <a16:creationId xmlns:a16="http://schemas.microsoft.com/office/drawing/2014/main" id="{AEE50F32-47CA-EFD0-1DE6-F8A2BFE3203D}"/>
              </a:ext>
            </a:extLst>
          </p:cNvPr>
          <p:cNvSpPr>
            <a:spLocks noGrp="1"/>
          </p:cNvSpPr>
          <p:nvPr>
            <p:ph type="ftr" sz="quarter" idx="11"/>
          </p:nvPr>
        </p:nvSpPr>
        <p:spPr>
          <a:xfrm>
            <a:off x="-2020187" y="6366329"/>
            <a:ext cx="4040373" cy="365125"/>
          </a:xfrm>
        </p:spPr>
        <p:txBody>
          <a:bodyPr/>
          <a:lstStyle/>
          <a:p>
            <a:pPr>
              <a:spcAft>
                <a:spcPts val="600"/>
              </a:spcAft>
            </a:pPr>
            <a:r>
              <a:rPr lang="en-US"/>
              <a:t>Safiyyah &amp; Safia</a:t>
            </a:r>
          </a:p>
        </p:txBody>
      </p:sp>
      <p:sp>
        <p:nvSpPr>
          <p:cNvPr id="20" name="Slide Number Placeholder 6">
            <a:extLst>
              <a:ext uri="{FF2B5EF4-FFF2-40B4-BE49-F238E27FC236}">
                <a16:creationId xmlns:a16="http://schemas.microsoft.com/office/drawing/2014/main" id="{B42961B0-CADD-6C47-6346-27BB3C0FD230}"/>
              </a:ext>
            </a:extLst>
          </p:cNvPr>
          <p:cNvSpPr>
            <a:spLocks noGrp="1"/>
          </p:cNvSpPr>
          <p:nvPr>
            <p:ph type="sldNum" sz="quarter" idx="12"/>
          </p:nvPr>
        </p:nvSpPr>
        <p:spPr>
          <a:xfrm>
            <a:off x="10807995" y="6356350"/>
            <a:ext cx="723014" cy="365125"/>
          </a:xfrm>
        </p:spPr>
        <p:txBody>
          <a:bodyPr/>
          <a:lstStyle/>
          <a:p>
            <a:pPr>
              <a:spcAft>
                <a:spcPts val="600"/>
              </a:spcAft>
            </a:pPr>
            <a:fld id="{70C12960-6E85-460F-B6E3-5B82CB31AF3D}" type="slidenum">
              <a:rPr lang="en-US" dirty="0"/>
              <a:pPr>
                <a:spcAft>
                  <a:spcPts val="600"/>
                </a:spcAft>
              </a:pPr>
              <a:t>7</a:t>
            </a:fld>
            <a:endParaRPr lang="en-US"/>
          </a:p>
        </p:txBody>
      </p:sp>
      <p:sp>
        <p:nvSpPr>
          <p:cNvPr id="3" name="Rectangle 2" hidden="1">
            <a:extLst>
              <a:ext uri="{FF2B5EF4-FFF2-40B4-BE49-F238E27FC236}">
                <a16:creationId xmlns:a16="http://schemas.microsoft.com/office/drawing/2014/main" id="{8692FC88-DAD7-F5AD-7831-DE54322108F6}"/>
              </a:ext>
              <a:ext uri="{C183D7F6-B498-43B3-948B-1728B52AA6E4}">
                <adec:decorative xmlns:adec="http://schemas.microsoft.com/office/drawing/2017/decorative" val="1"/>
              </a:ext>
            </a:extLst>
          </p:cNvPr>
          <p:cNvSpPr/>
          <p:nvPr/>
        </p:nvSpPr>
        <p:spPr>
          <a:xfrm>
            <a:off x="1" y="2"/>
            <a:ext cx="12227942" cy="685799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Tree>
    <p:extLst>
      <p:ext uri="{BB962C8B-B14F-4D97-AF65-F5344CB8AC3E}">
        <p14:creationId xmlns:p14="http://schemas.microsoft.com/office/powerpoint/2010/main" val="1330733909"/>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A29A4-AAFD-04EE-0732-0671E83D5EF1}"/>
              </a:ext>
            </a:extLst>
          </p:cNvPr>
          <p:cNvSpPr>
            <a:spLocks noGrp="1"/>
          </p:cNvSpPr>
          <p:nvPr>
            <p:ph type="title"/>
          </p:nvPr>
        </p:nvSpPr>
        <p:spPr/>
        <p:txBody>
          <a:bodyPr/>
          <a:lstStyle/>
          <a:p>
            <a:r>
              <a:rPr lang="en-GB"/>
              <a:t>Microsoft  Teams</a:t>
            </a:r>
            <a:endParaRPr lang="en-US"/>
          </a:p>
        </p:txBody>
      </p:sp>
      <p:sp>
        <p:nvSpPr>
          <p:cNvPr id="3" name="Content Placeholder 2">
            <a:extLst>
              <a:ext uri="{FF2B5EF4-FFF2-40B4-BE49-F238E27FC236}">
                <a16:creationId xmlns:a16="http://schemas.microsoft.com/office/drawing/2014/main" id="{F09FEE91-E849-1CB0-9E51-A58B99C631C5}"/>
              </a:ext>
            </a:extLst>
          </p:cNvPr>
          <p:cNvSpPr>
            <a:spLocks noGrp="1"/>
          </p:cNvSpPr>
          <p:nvPr>
            <p:ph sz="quarter" idx="35"/>
          </p:nvPr>
        </p:nvSpPr>
        <p:spPr>
          <a:xfrm>
            <a:off x="2393805" y="2034712"/>
            <a:ext cx="8742642" cy="4202575"/>
          </a:xfrm>
        </p:spPr>
        <p:txBody>
          <a:bodyPr>
            <a:normAutofit fontScale="92500" lnSpcReduction="20000"/>
          </a:bodyPr>
          <a:lstStyle/>
          <a:p>
            <a:r>
              <a:rPr lang="en-GB"/>
              <a:t>What is teams :</a:t>
            </a:r>
          </a:p>
          <a:p>
            <a:r>
              <a:rPr lang="en-GB"/>
              <a:t>Teams is app which can also as a website, to communicate with anyone. Whether it’s family, work colleagues and peers. Teams is used for communication, collaborations, meetings, file and app sharing. (Microsoft 2025)</a:t>
            </a:r>
          </a:p>
          <a:p>
            <a:pPr lvl="1"/>
            <a:r>
              <a:rPr lang="en-GB"/>
              <a:t>A benefit to having teams for the residents in the care home is that meetings take take place online which can save the people time having to travel to see one another as they don’t have to physically be there since the meetings can be done online.</a:t>
            </a:r>
          </a:p>
          <a:p>
            <a:pPr lvl="1"/>
            <a:r>
              <a:rPr lang="en-GB"/>
              <a:t>Another benefit to having teams is that teams helps staff communicate quickly and clearly, so residents get faster response to their needs.</a:t>
            </a:r>
          </a:p>
          <a:p>
            <a:pPr lvl="1"/>
            <a:r>
              <a:rPr lang="en-GB"/>
              <a:t>A big limitation that you can have is unfortunately you will need Wi-Fi to gain access on teams. Therefore, if the care home has no Wi-Fi or weak Wi-Fi it will be hard to use teams. In addition, it may mean that the care home will have to buy Wi-Fi for the  residents in the care home to use teams.</a:t>
            </a:r>
            <a:endParaRPr lang="en-US"/>
          </a:p>
        </p:txBody>
      </p:sp>
      <p:sp>
        <p:nvSpPr>
          <p:cNvPr id="6" name="Footer Placeholder 5">
            <a:extLst>
              <a:ext uri="{FF2B5EF4-FFF2-40B4-BE49-F238E27FC236}">
                <a16:creationId xmlns:a16="http://schemas.microsoft.com/office/drawing/2014/main" id="{5A0460A2-E8CF-DCE7-791A-D98398B0A899}"/>
              </a:ext>
            </a:extLst>
          </p:cNvPr>
          <p:cNvSpPr>
            <a:spLocks noGrp="1"/>
          </p:cNvSpPr>
          <p:nvPr>
            <p:ph type="ftr" sz="quarter" idx="11"/>
          </p:nvPr>
        </p:nvSpPr>
        <p:spPr>
          <a:xfrm>
            <a:off x="1522948" y="6430101"/>
            <a:ext cx="4114800" cy="365125"/>
          </a:xfrm>
        </p:spPr>
        <p:txBody>
          <a:bodyPr/>
          <a:lstStyle/>
          <a:p>
            <a:r>
              <a:rPr lang="en-US">
                <a:solidFill>
                  <a:srgbClr val="000000"/>
                </a:solidFill>
              </a:rPr>
              <a:t>Safiyyah &amp; Safia</a:t>
            </a:r>
            <a:endParaRPr lang="en-GB">
              <a:solidFill>
                <a:srgbClr val="000000"/>
              </a:solidFill>
            </a:endParaRPr>
          </a:p>
        </p:txBody>
      </p:sp>
      <p:sp>
        <p:nvSpPr>
          <p:cNvPr id="5" name="Slide Number Placeholder 4">
            <a:extLst>
              <a:ext uri="{FF2B5EF4-FFF2-40B4-BE49-F238E27FC236}">
                <a16:creationId xmlns:a16="http://schemas.microsoft.com/office/drawing/2014/main" id="{C9FAF603-8770-DF70-BDE0-E8E5AC2E4423}"/>
              </a:ext>
            </a:extLst>
          </p:cNvPr>
          <p:cNvSpPr>
            <a:spLocks noGrp="1"/>
          </p:cNvSpPr>
          <p:nvPr>
            <p:ph type="sldNum" sz="quarter" idx="12"/>
          </p:nvPr>
        </p:nvSpPr>
        <p:spPr/>
        <p:txBody>
          <a:bodyPr/>
          <a:lstStyle/>
          <a:p>
            <a:fld id="{FE024F78-56A6-7740-B68D-8D4D026EDF3F}" type="slidenum">
              <a:rPr lang="en-US" smtClean="0">
                <a:solidFill>
                  <a:srgbClr val="000000"/>
                </a:solidFill>
              </a:rPr>
              <a:pPr/>
              <a:t>8</a:t>
            </a:fld>
            <a:endParaRPr lang="en-GB">
              <a:solidFill>
                <a:srgbClr val="000000"/>
              </a:solidFill>
            </a:endParaRPr>
          </a:p>
        </p:txBody>
      </p:sp>
    </p:spTree>
    <p:extLst>
      <p:ext uri="{BB962C8B-B14F-4D97-AF65-F5344CB8AC3E}">
        <p14:creationId xmlns:p14="http://schemas.microsoft.com/office/powerpoint/2010/main" val="1073601555"/>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83E06-8BEA-1DD3-D0D6-391C08880EBF}"/>
              </a:ext>
            </a:extLst>
          </p:cNvPr>
          <p:cNvSpPr>
            <a:spLocks noGrp="1"/>
          </p:cNvSpPr>
          <p:nvPr>
            <p:ph type="title"/>
          </p:nvPr>
        </p:nvSpPr>
        <p:spPr>
          <a:xfrm>
            <a:off x="741680" y="430482"/>
            <a:ext cx="5583171" cy="1327464"/>
          </a:xfrm>
        </p:spPr>
        <p:txBody>
          <a:bodyPr/>
          <a:lstStyle/>
          <a:p>
            <a:r>
              <a:rPr lang="en-GB"/>
              <a:t>Digital safety</a:t>
            </a:r>
            <a:endParaRPr lang="en-US"/>
          </a:p>
        </p:txBody>
      </p:sp>
      <p:sp>
        <p:nvSpPr>
          <p:cNvPr id="3" name="Content Placeholder 2">
            <a:extLst>
              <a:ext uri="{FF2B5EF4-FFF2-40B4-BE49-F238E27FC236}">
                <a16:creationId xmlns:a16="http://schemas.microsoft.com/office/drawing/2014/main" id="{1CF175D3-F3DC-695F-474B-346EDCA5D60F}"/>
              </a:ext>
            </a:extLst>
          </p:cNvPr>
          <p:cNvSpPr>
            <a:spLocks noGrp="1"/>
          </p:cNvSpPr>
          <p:nvPr>
            <p:ph sz="quarter" idx="35"/>
          </p:nvPr>
        </p:nvSpPr>
        <p:spPr>
          <a:xfrm>
            <a:off x="741680" y="2100414"/>
            <a:ext cx="4499299" cy="3723753"/>
          </a:xfrm>
        </p:spPr>
        <p:txBody>
          <a:bodyPr>
            <a:normAutofit fontScale="92500" lnSpcReduction="20000"/>
          </a:bodyPr>
          <a:lstStyle/>
          <a:p>
            <a:r>
              <a:rPr lang="en-GB"/>
              <a:t>Protecting your personal data, which you can do by making well built passwords as well as ensuring to never share personal information. (ClickView 2025)</a:t>
            </a:r>
          </a:p>
          <a:p>
            <a:r>
              <a:rPr lang="en-GB"/>
              <a:t>Protect your devices (making sure you don’t enable your data to unreliable and trustworthy places)</a:t>
            </a:r>
          </a:p>
          <a:p>
            <a:r>
              <a:rPr lang="en-GB"/>
              <a:t>Become critical when accessing websites and new information, (making sure you don’t click on random pop up on your screen which can lead up to having a online scams, or a bug taking control of your device and virus on your device)</a:t>
            </a:r>
          </a:p>
        </p:txBody>
      </p:sp>
      <p:sp>
        <p:nvSpPr>
          <p:cNvPr id="4" name="Content Placeholder 3">
            <a:extLst>
              <a:ext uri="{FF2B5EF4-FFF2-40B4-BE49-F238E27FC236}">
                <a16:creationId xmlns:a16="http://schemas.microsoft.com/office/drawing/2014/main" id="{3770D91C-D5C0-248C-26D3-DE7C7C72E632}"/>
              </a:ext>
            </a:extLst>
          </p:cNvPr>
          <p:cNvSpPr>
            <a:spLocks noGrp="1"/>
          </p:cNvSpPr>
          <p:nvPr>
            <p:ph sz="quarter" idx="36"/>
          </p:nvPr>
        </p:nvSpPr>
        <p:spPr>
          <a:xfrm>
            <a:off x="5382863" y="2100413"/>
            <a:ext cx="5858523" cy="4136874"/>
          </a:xfrm>
        </p:spPr>
        <p:txBody>
          <a:bodyPr>
            <a:normAutofit fontScale="92500" lnSpcReduction="10000"/>
          </a:bodyPr>
          <a:lstStyle/>
          <a:p>
            <a:r>
              <a:rPr lang="en-GB"/>
              <a:t>The impact of limited digital skills among the staff in the Sun Rise care home. Is that staff may not be able to show residents how to manage the apps, if they themselves already have limited skills it’ll be hard to demonstrate and show someone else how things work. In addition, they may find it hard to navigate online meaning that, they may have to results to writing instead of sending emails to their other colleagues since their skills are limited. Furthermore, the staff may want to work together as a team by making for example a presentation to show the residents on even just a teams meeting. Another reason is if staff lack digital skills may not know how to navigate the inline world safely which can put their personal information in harm. (Digital Skills Hub 2025)</a:t>
            </a:r>
          </a:p>
          <a:p>
            <a:endParaRPr lang="en-US"/>
          </a:p>
        </p:txBody>
      </p:sp>
      <p:sp>
        <p:nvSpPr>
          <p:cNvPr id="6" name="Footer Placeholder 5">
            <a:extLst>
              <a:ext uri="{FF2B5EF4-FFF2-40B4-BE49-F238E27FC236}">
                <a16:creationId xmlns:a16="http://schemas.microsoft.com/office/drawing/2014/main" id="{3E26C8F0-76AE-16E0-B7F0-7558B0785909}"/>
              </a:ext>
            </a:extLst>
          </p:cNvPr>
          <p:cNvSpPr>
            <a:spLocks noGrp="1"/>
          </p:cNvSpPr>
          <p:nvPr>
            <p:ph type="ftr" sz="quarter" idx="11"/>
          </p:nvPr>
        </p:nvSpPr>
        <p:spPr/>
        <p:txBody>
          <a:bodyPr/>
          <a:lstStyle/>
          <a:p>
            <a:r>
              <a:rPr lang="en-US">
                <a:solidFill>
                  <a:srgbClr val="000000"/>
                </a:solidFill>
              </a:rPr>
              <a:t>Safiyyah &amp; Safia</a:t>
            </a:r>
            <a:endParaRPr lang="en-GB">
              <a:solidFill>
                <a:srgbClr val="000000"/>
              </a:solidFill>
            </a:endParaRPr>
          </a:p>
        </p:txBody>
      </p:sp>
      <p:sp>
        <p:nvSpPr>
          <p:cNvPr id="5" name="Slide Number Placeholder 4">
            <a:extLst>
              <a:ext uri="{FF2B5EF4-FFF2-40B4-BE49-F238E27FC236}">
                <a16:creationId xmlns:a16="http://schemas.microsoft.com/office/drawing/2014/main" id="{660BB1C4-A1BC-E146-9513-C27740B252C8}"/>
              </a:ext>
            </a:extLst>
          </p:cNvPr>
          <p:cNvSpPr>
            <a:spLocks noGrp="1"/>
          </p:cNvSpPr>
          <p:nvPr>
            <p:ph type="sldNum" sz="quarter" idx="12"/>
          </p:nvPr>
        </p:nvSpPr>
        <p:spPr/>
        <p:txBody>
          <a:bodyPr/>
          <a:lstStyle/>
          <a:p>
            <a:fld id="{FE024F78-56A6-7740-B68D-8D4D026EDF3F}" type="slidenum">
              <a:rPr lang="en-US" smtClean="0">
                <a:solidFill>
                  <a:srgbClr val="000000"/>
                </a:solidFill>
              </a:rPr>
              <a:pPr/>
              <a:t>9</a:t>
            </a:fld>
            <a:endParaRPr lang="en-GB">
              <a:solidFill>
                <a:srgbClr val="000000"/>
              </a:solidFill>
            </a:endParaRPr>
          </a:p>
        </p:txBody>
      </p:sp>
      <p:sp>
        <p:nvSpPr>
          <p:cNvPr id="9" name="Title 1">
            <a:extLst>
              <a:ext uri="{FF2B5EF4-FFF2-40B4-BE49-F238E27FC236}">
                <a16:creationId xmlns:a16="http://schemas.microsoft.com/office/drawing/2014/main" id="{BD4E70BE-18D9-314E-DEBC-B884826F9712}"/>
              </a:ext>
            </a:extLst>
          </p:cNvPr>
          <p:cNvSpPr>
            <a:spLocks noGrp="1"/>
          </p:cNvSpPr>
          <p:nvPr>
            <p:ph type="title"/>
          </p:nvPr>
        </p:nvSpPr>
        <p:spPr>
          <a:xfrm>
            <a:off x="6096000" y="430482"/>
            <a:ext cx="5583171" cy="1327464"/>
          </a:xfrm>
        </p:spPr>
        <p:txBody>
          <a:bodyPr/>
          <a:lstStyle/>
          <a:p>
            <a:r>
              <a:rPr lang="en-GB"/>
              <a:t>Digital skills</a:t>
            </a:r>
            <a:endParaRPr lang="en-US"/>
          </a:p>
        </p:txBody>
      </p:sp>
    </p:spTree>
    <p:extLst>
      <p:ext uri="{BB962C8B-B14F-4D97-AF65-F5344CB8AC3E}">
        <p14:creationId xmlns:p14="http://schemas.microsoft.com/office/powerpoint/2010/main" val="2728059627"/>
      </p:ext>
    </p:extLst>
  </p:cSld>
  <p:clrMapOvr>
    <a:masterClrMapping/>
  </p:clrMapOvr>
  <p:transition spd="slow">
    <p:wheel spokes="1"/>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3EB8B-0AB9-7554-AEEA-E8D744959E9A}"/>
              </a:ext>
            </a:extLst>
          </p:cNvPr>
          <p:cNvSpPr>
            <a:spLocks noGrp="1"/>
          </p:cNvSpPr>
          <p:nvPr>
            <p:ph type="title"/>
          </p:nvPr>
        </p:nvSpPr>
        <p:spPr>
          <a:xfrm>
            <a:off x="733562" y="433906"/>
            <a:ext cx="10515601" cy="1327464"/>
          </a:xfrm>
        </p:spPr>
        <p:txBody>
          <a:bodyPr anchor="b">
            <a:normAutofit/>
          </a:bodyPr>
          <a:lstStyle/>
          <a:p>
            <a:pPr lvl="0"/>
            <a:r>
              <a:rPr lang="en-GB"/>
              <a:t>Conclusion </a:t>
            </a:r>
            <a:endParaRPr lang="en-US" noProof="0"/>
          </a:p>
        </p:txBody>
      </p:sp>
      <p:pic>
        <p:nvPicPr>
          <p:cNvPr id="10" name="Picture Placeholder 9">
            <a:extLst>
              <a:ext uri="{FF2B5EF4-FFF2-40B4-BE49-F238E27FC236}">
                <a16:creationId xmlns:a16="http://schemas.microsoft.com/office/drawing/2014/main" id="{042F5E7D-C6B1-E7D3-60C9-B1BED1E9762C}"/>
              </a:ext>
            </a:extLst>
          </p:cNvPr>
          <p:cNvPicPr>
            <a:picLocks noGrp="1" noChangeAspect="1"/>
          </p:cNvPicPr>
          <p:nvPr>
            <p:ph sz="quarter" idx="36"/>
          </p:nvPr>
        </p:nvPicPr>
        <p:blipFill>
          <a:blip r:embed="rId3"/>
          <a:srcRect t="1476" b="4671"/>
          <a:stretch>
            <a:fillRect/>
          </a:stretch>
        </p:blipFill>
        <p:spPr>
          <a:xfrm>
            <a:off x="814302" y="2465535"/>
            <a:ext cx="7303538" cy="3427265"/>
          </a:xfrm>
          <a:prstGeom prst="rect">
            <a:avLst/>
          </a:prstGeom>
          <a:noFill/>
        </p:spPr>
      </p:pic>
      <p:sp>
        <p:nvSpPr>
          <p:cNvPr id="3" name="Content Placeholder 2">
            <a:extLst>
              <a:ext uri="{FF2B5EF4-FFF2-40B4-BE49-F238E27FC236}">
                <a16:creationId xmlns:a16="http://schemas.microsoft.com/office/drawing/2014/main" id="{FB2F5F9A-B16D-CA49-7F40-A0142E41DC56}"/>
              </a:ext>
            </a:extLst>
          </p:cNvPr>
          <p:cNvSpPr>
            <a:spLocks noGrp="1"/>
          </p:cNvSpPr>
          <p:nvPr>
            <p:ph sz="quarter" idx="37"/>
          </p:nvPr>
        </p:nvSpPr>
        <p:spPr>
          <a:xfrm>
            <a:off x="8117840" y="2465388"/>
            <a:ext cx="3131185" cy="3427412"/>
          </a:xfrm>
        </p:spPr>
        <p:txBody>
          <a:bodyPr>
            <a:noAutofit/>
          </a:bodyPr>
          <a:lstStyle/>
          <a:p>
            <a:pPr>
              <a:lnSpc>
                <a:spcPct val="110000"/>
              </a:lnSpc>
            </a:pPr>
            <a:r>
              <a:rPr lang="en-GB" sz="1700"/>
              <a:t>In conclusion, as you have seen and we have chosen  PowerPoint and Teams. The reasonings why we have chosen these 2 applications is because, we use them on day to day basis when attending an educational and work environment. We have found more benefits than limitations on both application.</a:t>
            </a:r>
          </a:p>
        </p:txBody>
      </p:sp>
      <p:sp>
        <p:nvSpPr>
          <p:cNvPr id="15" name="Footer Placeholder 4">
            <a:extLst>
              <a:ext uri="{FF2B5EF4-FFF2-40B4-BE49-F238E27FC236}">
                <a16:creationId xmlns:a16="http://schemas.microsoft.com/office/drawing/2014/main" id="{29B2F9A6-854F-E901-D01E-5DF71D217F46}"/>
              </a:ext>
            </a:extLst>
          </p:cNvPr>
          <p:cNvSpPr>
            <a:spLocks noGrp="1"/>
          </p:cNvSpPr>
          <p:nvPr>
            <p:ph type="ftr" sz="quarter" idx="11"/>
          </p:nvPr>
        </p:nvSpPr>
        <p:spPr>
          <a:xfrm>
            <a:off x="336405" y="6237287"/>
            <a:ext cx="4114800" cy="365125"/>
          </a:xfrm>
        </p:spPr>
        <p:txBody>
          <a:bodyPr/>
          <a:lstStyle/>
          <a:p>
            <a:pPr>
              <a:spcAft>
                <a:spcPts val="600"/>
              </a:spcAft>
            </a:pPr>
            <a:r>
              <a:rPr lang="en-US">
                <a:solidFill>
                  <a:srgbClr val="000000"/>
                </a:solidFill>
              </a:rPr>
              <a:t>Safiyyah &amp; Safia</a:t>
            </a:r>
          </a:p>
        </p:txBody>
      </p:sp>
      <p:sp>
        <p:nvSpPr>
          <p:cNvPr id="4" name="Slide Number Placeholder 3">
            <a:extLst>
              <a:ext uri="{FF2B5EF4-FFF2-40B4-BE49-F238E27FC236}">
                <a16:creationId xmlns:a16="http://schemas.microsoft.com/office/drawing/2014/main" id="{C9A36296-4C62-DF2B-BAC4-C57125E16F20}"/>
              </a:ext>
            </a:extLst>
          </p:cNvPr>
          <p:cNvSpPr>
            <a:spLocks noGrp="1"/>
          </p:cNvSpPr>
          <p:nvPr>
            <p:ph type="sldNum" sz="quarter" idx="12"/>
          </p:nvPr>
        </p:nvSpPr>
        <p:spPr>
          <a:xfrm>
            <a:off x="9140971" y="6226198"/>
            <a:ext cx="2743200" cy="365125"/>
          </a:xfrm>
        </p:spPr>
        <p:txBody>
          <a:bodyPr anchor="ctr">
            <a:normAutofit/>
          </a:bodyPr>
          <a:lstStyle/>
          <a:p>
            <a:pPr>
              <a:spcAft>
                <a:spcPts val="600"/>
              </a:spcAft>
            </a:pPr>
            <a:fld id="{FE024F78-56A6-7740-B68D-8D4D026EDF3F}" type="slidenum">
              <a:rPr lang="en-US" smtClean="0">
                <a:solidFill>
                  <a:srgbClr val="000000"/>
                </a:solidFill>
              </a:rPr>
              <a:pPr>
                <a:spcAft>
                  <a:spcPts val="600"/>
                </a:spcAft>
              </a:pPr>
              <a:t>10</a:t>
            </a:fld>
            <a:endParaRPr lang="en-GB">
              <a:solidFill>
                <a:srgbClr val="000000"/>
              </a:solidFill>
            </a:endParaRPr>
          </a:p>
        </p:txBody>
      </p:sp>
    </p:spTree>
    <p:extLst>
      <p:ext uri="{BB962C8B-B14F-4D97-AF65-F5344CB8AC3E}">
        <p14:creationId xmlns:p14="http://schemas.microsoft.com/office/powerpoint/2010/main" val="343238744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897E1BB-EA29-5272-CB87-6B7D109144DF}"/>
              </a:ext>
            </a:extLst>
          </p:cNvPr>
          <p:cNvSpPr>
            <a:spLocks noGrp="1"/>
          </p:cNvSpPr>
          <p:nvPr>
            <p:ph type="title"/>
          </p:nvPr>
        </p:nvSpPr>
        <p:spPr>
          <a:xfrm>
            <a:off x="632968" y="132124"/>
            <a:ext cx="10515601" cy="1452599"/>
          </a:xfrm>
        </p:spPr>
        <p:txBody>
          <a:bodyPr/>
          <a:lstStyle/>
          <a:p>
            <a:r>
              <a:rPr lang="en-GB"/>
              <a:t>The Reference list (make sure it’s in alphabetical order)</a:t>
            </a:r>
            <a:endParaRPr lang="en-US"/>
          </a:p>
        </p:txBody>
      </p:sp>
      <p:sp>
        <p:nvSpPr>
          <p:cNvPr id="9" name="Content Placeholder 8">
            <a:extLst>
              <a:ext uri="{FF2B5EF4-FFF2-40B4-BE49-F238E27FC236}">
                <a16:creationId xmlns:a16="http://schemas.microsoft.com/office/drawing/2014/main" id="{E0AD5EEB-180D-8784-DCAB-709B80BF08BD}"/>
              </a:ext>
            </a:extLst>
          </p:cNvPr>
          <p:cNvSpPr>
            <a:spLocks noGrp="1"/>
          </p:cNvSpPr>
          <p:nvPr>
            <p:ph sz="quarter" idx="36"/>
          </p:nvPr>
        </p:nvSpPr>
        <p:spPr>
          <a:xfrm>
            <a:off x="733561" y="1962566"/>
            <a:ext cx="10434861" cy="4263632"/>
          </a:xfrm>
        </p:spPr>
        <p:txBody>
          <a:bodyPr>
            <a:normAutofit fontScale="92500" lnSpcReduction="20000"/>
          </a:bodyPr>
          <a:lstStyle/>
          <a:p>
            <a:r>
              <a:rPr lang="en-GB"/>
              <a:t>Microsoft (2025)</a:t>
            </a:r>
            <a:r>
              <a:rPr lang="en-GB" i="1"/>
              <a:t> What is Microsoft Teams? </a:t>
            </a:r>
            <a:r>
              <a:rPr lang="en-GB"/>
              <a:t> Available at: </a:t>
            </a:r>
            <a:r>
              <a:rPr lang="en-GB">
                <a:hlinkClick r:id="rId3"/>
              </a:rPr>
              <a:t>https://support.microsoft.com/en-us/topic/what-is-microsoft-teams-3de4d369-0167-8def-b93b-</a:t>
            </a:r>
            <a:r>
              <a:rPr lang="en-GB" err="1">
                <a:hlinkClick r:id="rId3"/>
              </a:rPr>
              <a:t>0eb5286d7a29</a:t>
            </a:r>
            <a:r>
              <a:rPr lang="en-GB">
                <a:hlinkClick r:id="rId3"/>
              </a:rPr>
              <a:t>#:~:text=Microsoft%20Teams%20is%20the%</a:t>
            </a:r>
            <a:r>
              <a:rPr lang="en-GB" err="1">
                <a:hlinkClick r:id="rId3"/>
              </a:rPr>
              <a:t>20ultimate,open</a:t>
            </a:r>
            <a:r>
              <a:rPr lang="en-GB">
                <a:hlinkClick r:id="rId3"/>
              </a:rPr>
              <a:t>%2C%20all%20accessible%20to%20everyone</a:t>
            </a:r>
            <a:r>
              <a:rPr lang="en-GB"/>
              <a:t> (Accessed: 1 October 2025)</a:t>
            </a:r>
          </a:p>
          <a:p>
            <a:r>
              <a:rPr lang="en-GB"/>
              <a:t>The Knowledge Academy (2025) </a:t>
            </a:r>
            <a:r>
              <a:rPr lang="en-GB" i="1"/>
              <a:t>What is PowerPoint? </a:t>
            </a:r>
            <a:r>
              <a:rPr lang="en-GB"/>
              <a:t>Available at:</a:t>
            </a:r>
            <a:r>
              <a:rPr lang="en-GB" i="1"/>
              <a:t> </a:t>
            </a:r>
            <a:r>
              <a:rPr lang="en-GB" i="1">
                <a:hlinkClick r:id="rId4"/>
              </a:rPr>
              <a:t>https://www.theknowledgeacademy.com/blog/what-is-powerpoint/</a:t>
            </a:r>
            <a:r>
              <a:rPr lang="en-GB" i="1"/>
              <a:t> </a:t>
            </a:r>
            <a:r>
              <a:rPr lang="en-GB"/>
              <a:t>(Accessed: 1 October 2025)</a:t>
            </a:r>
          </a:p>
          <a:p>
            <a:r>
              <a:rPr lang="en-GB"/>
              <a:t>ClickView (2025) </a:t>
            </a:r>
            <a:r>
              <a:rPr lang="en-GB" i="1"/>
              <a:t>Empower students with online safety skills on Safer Internet days </a:t>
            </a:r>
            <a:r>
              <a:rPr lang="en-GB"/>
              <a:t>Available at:  </a:t>
            </a:r>
            <a:r>
              <a:rPr lang="en-GB">
                <a:hlinkClick r:id="rId5"/>
              </a:rPr>
              <a:t>https://www.clickvieweducation.com/en-gb/blog/teaching-ideas/safer-internet-day</a:t>
            </a:r>
            <a:r>
              <a:rPr lang="en-GB"/>
              <a:t>. (Accessed: 8 October 2025)</a:t>
            </a:r>
          </a:p>
          <a:p>
            <a:r>
              <a:rPr lang="en-GB"/>
              <a:t>Digital Skills Hub (2025) </a:t>
            </a:r>
            <a:r>
              <a:rPr lang="en-GB" i="1"/>
              <a:t>Five Ways Digital Skills Enhances Daily Life and Propels Careers </a:t>
            </a:r>
            <a:r>
              <a:rPr lang="en-GB"/>
              <a:t>Available at: </a:t>
            </a:r>
            <a:r>
              <a:rPr lang="en-GB">
                <a:hlinkClick r:id="rId6"/>
              </a:rPr>
              <a:t>https://www.digitalskillshub.org.uk/news-article/five-ways-digital-skills-enhances-daily-life-and-propels-careers#:~:text=Being%20proficient%20in%20digital%</a:t>
            </a:r>
            <a:r>
              <a:rPr lang="en-GB" err="1">
                <a:hlinkClick r:id="rId6"/>
              </a:rPr>
              <a:t>20skills,and</a:t>
            </a:r>
            <a:r>
              <a:rPr lang="en-GB">
                <a:hlinkClick r:id="rId6"/>
              </a:rPr>
              <a:t>%20enhances%20their%20digital%20confidence</a:t>
            </a:r>
            <a:r>
              <a:rPr lang="en-GB"/>
              <a:t> (Accessed: 10 October 2025)</a:t>
            </a:r>
          </a:p>
        </p:txBody>
      </p:sp>
      <p:sp>
        <p:nvSpPr>
          <p:cNvPr id="2" name="Footer Placeholder 1">
            <a:extLst>
              <a:ext uri="{FF2B5EF4-FFF2-40B4-BE49-F238E27FC236}">
                <a16:creationId xmlns:a16="http://schemas.microsoft.com/office/drawing/2014/main" id="{EAE2F4FA-9164-80C9-6973-5AE893C6701D}"/>
              </a:ext>
            </a:extLst>
          </p:cNvPr>
          <p:cNvSpPr>
            <a:spLocks noGrp="1"/>
          </p:cNvSpPr>
          <p:nvPr>
            <p:ph type="ftr" sz="quarter" idx="11"/>
          </p:nvPr>
        </p:nvSpPr>
        <p:spPr/>
        <p:txBody>
          <a:bodyPr/>
          <a:lstStyle/>
          <a:p>
            <a:r>
              <a:rPr lang="en-US">
                <a:solidFill>
                  <a:srgbClr val="000000"/>
                </a:solidFill>
              </a:rPr>
              <a:t>Safiyyah &amp; Safia</a:t>
            </a:r>
            <a:endParaRPr lang="en-GB">
              <a:solidFill>
                <a:srgbClr val="000000"/>
              </a:solidFill>
            </a:endParaRPr>
          </a:p>
        </p:txBody>
      </p:sp>
      <p:sp>
        <p:nvSpPr>
          <p:cNvPr id="3" name="Slide Number Placeholder 2">
            <a:extLst>
              <a:ext uri="{FF2B5EF4-FFF2-40B4-BE49-F238E27FC236}">
                <a16:creationId xmlns:a16="http://schemas.microsoft.com/office/drawing/2014/main" id="{9D8E88E0-B5A6-EFDA-E9B9-819774D5A7D0}"/>
              </a:ext>
            </a:extLst>
          </p:cNvPr>
          <p:cNvSpPr>
            <a:spLocks noGrp="1"/>
          </p:cNvSpPr>
          <p:nvPr>
            <p:ph type="sldNum" sz="quarter" idx="12"/>
          </p:nvPr>
        </p:nvSpPr>
        <p:spPr/>
        <p:txBody>
          <a:bodyPr/>
          <a:lstStyle/>
          <a:p>
            <a:fld id="{FE024F78-56A6-7740-B68D-8D4D026EDF3F}" type="slidenum">
              <a:rPr lang="en-US" smtClean="0">
                <a:solidFill>
                  <a:srgbClr val="000000"/>
                </a:solidFill>
              </a:rPr>
              <a:pPr/>
              <a:t>11</a:t>
            </a:fld>
            <a:endParaRPr lang="en-GB">
              <a:solidFill>
                <a:srgbClr val="000000"/>
              </a:solidFill>
            </a:endParaRPr>
          </a:p>
        </p:txBody>
      </p:sp>
    </p:spTree>
    <p:extLst>
      <p:ext uri="{BB962C8B-B14F-4D97-AF65-F5344CB8AC3E}">
        <p14:creationId xmlns:p14="http://schemas.microsoft.com/office/powerpoint/2010/main" val="7969528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3FBFE"/>
        </a:solidFill>
        <a:effectLst/>
      </p:bgPr>
    </p:bg>
    <p:spTree>
      <p:nvGrpSpPr>
        <p:cNvPr id="1" name=""/>
        <p:cNvGrpSpPr/>
        <p:nvPr/>
      </p:nvGrpSpPr>
      <p:grpSpPr>
        <a:xfrm>
          <a:off x="0" y="0"/>
          <a:ext cx="0" cy="0"/>
          <a:chOff x="0" y="0"/>
          <a:chExt cx="0" cy="0"/>
        </a:xfrm>
      </p:grpSpPr>
      <p:sp>
        <p:nvSpPr>
          <p:cNvPr id="24" name="Title 1">
            <a:extLst>
              <a:ext uri="{FF2B5EF4-FFF2-40B4-BE49-F238E27FC236}">
                <a16:creationId xmlns:a16="http://schemas.microsoft.com/office/drawing/2014/main" id="{CE1ABEC8-43FD-4F21-A7D2-70200D86263C}"/>
              </a:ext>
            </a:extLst>
          </p:cNvPr>
          <p:cNvSpPr>
            <a:spLocks noGrp="1"/>
          </p:cNvSpPr>
          <p:nvPr>
            <p:ph type="title"/>
          </p:nvPr>
        </p:nvSpPr>
        <p:spPr/>
        <p:txBody>
          <a:bodyPr/>
          <a:lstStyle/>
          <a:p>
            <a:r>
              <a:rPr lang="en-US"/>
              <a:t>THANK YOU</a:t>
            </a:r>
          </a:p>
        </p:txBody>
      </p:sp>
      <p:sp>
        <p:nvSpPr>
          <p:cNvPr id="14" name="Text Placeholder 2">
            <a:extLst>
              <a:ext uri="{FF2B5EF4-FFF2-40B4-BE49-F238E27FC236}">
                <a16:creationId xmlns:a16="http://schemas.microsoft.com/office/drawing/2014/main" id="{AE5F2E56-9F77-E1C2-EC04-EA959822CA61}"/>
              </a:ext>
            </a:extLst>
          </p:cNvPr>
          <p:cNvSpPr>
            <a:spLocks noGrp="1"/>
          </p:cNvSpPr>
          <p:nvPr>
            <p:ph sz="quarter" idx="14"/>
          </p:nvPr>
        </p:nvSpPr>
        <p:spPr>
          <a:solidFill>
            <a:srgbClr val="05202E"/>
          </a:solidFill>
          <a:ln>
            <a:solidFill>
              <a:srgbClr val="FFFFFF"/>
            </a:solidFill>
          </a:ln>
        </p:spPr>
        <p:txBody>
          <a:bodyPr/>
          <a:lstStyle/>
          <a:p>
            <a:endParaRPr lang="en-GB"/>
          </a:p>
          <a:p>
            <a:r>
              <a:rPr lang="en-GB"/>
              <a:t>Does anyone have any questions ?</a:t>
            </a:r>
          </a:p>
          <a:p>
            <a:r>
              <a:rPr lang="en-GB"/>
              <a:t>Thank you for listening we hope you have enjoyed our presentation.</a:t>
            </a:r>
          </a:p>
          <a:p>
            <a:r>
              <a:rPr lang="en-GB"/>
              <a:t>From Safiyyah &amp; Safia.</a:t>
            </a:r>
            <a:endParaRPr lang="en-US"/>
          </a:p>
        </p:txBody>
      </p:sp>
    </p:spTree>
    <p:extLst>
      <p:ext uri="{BB962C8B-B14F-4D97-AF65-F5344CB8AC3E}">
        <p14:creationId xmlns:p14="http://schemas.microsoft.com/office/powerpoint/2010/main" val="239546498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theme/theme1.xml><?xml version="1.0" encoding="utf-8"?>
<a:theme xmlns:a="http://schemas.openxmlformats.org/drawingml/2006/main" name="DashVTI">
  <a:themeElements>
    <a:clrScheme name="DashVTI">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DashVTI">
      <a:majorFont>
        <a:latin typeface="Grandview Display"/>
        <a:ea typeface=""/>
        <a:cs typeface=""/>
      </a:majorFont>
      <a:minorFont>
        <a:latin typeface="Grandview Display"/>
        <a:ea typeface=""/>
        <a:cs typeface=""/>
      </a:minorFont>
    </a:fontScheme>
    <a:fmtScheme name="Das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E0E31462-65AE-4087-9B94-B3347EE711B2}" vid="{CA8B31CB-369F-4872-A917-A9EAAF9182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2E6C21-1752-4E06-9FE3-208D45ADB668}">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customXml/itemProps2.xml><?xml version="1.0" encoding="utf-8"?>
<ds:datastoreItem xmlns:ds="http://schemas.openxmlformats.org/officeDocument/2006/customXml" ds:itemID="{AF6E7B4D-FB62-47B7-AAA7-0DEC9938DB8A}">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A78D9019-7CE1-4B77-8F5D-67F6576598CB}">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12</Slides>
  <Notes>10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DashVTI</vt:lpstr>
      <vt:lpstr>An evaluation on the use of digital technology, tools, and techniques at sunrise residential care home.</vt:lpstr>
      <vt:lpstr>Agenda  What we will be talking about today:</vt:lpstr>
      <vt:lpstr>Introduction</vt:lpstr>
      <vt:lpstr>PowerPoint Presentation</vt:lpstr>
      <vt:lpstr>PowerPoint </vt:lpstr>
      <vt:lpstr>PowerPoint Presentation</vt:lpstr>
      <vt:lpstr>PowerPoint Presentation</vt:lpstr>
      <vt:lpstr>Microsoft  Teams</vt:lpstr>
      <vt:lpstr>Digital safety</vt:lpstr>
      <vt:lpstr>Conclusion </vt:lpstr>
      <vt:lpstr>The Reference list (make sure it’s in alphabetical order)</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evaluation on the use of digital technology, tools, and techniques at sunrise residential care home.</dc:title>
  <dc:creator/>
  <cp:revision>1</cp:revision>
  <dcterms:created xsi:type="dcterms:W3CDTF">2025-09-22T11:41:54Z</dcterms:created>
  <dcterms:modified xsi:type="dcterms:W3CDTF">2025-10-10T22:14:19Z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