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6"/>
  </p:notesMasterIdLst>
  <p:handoutMasterIdLst>
    <p:handoutMasterId r:id="rId7"/>
  </p:handoutMasterIdLst>
  <p:sldIdLst>
    <p:sldId id="256" r:id="rId2"/>
    <p:sldId id="257" r:id="rId3"/>
    <p:sldId id="259" r:id="rId4"/>
    <p:sldId id="258"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243"/>
    <p:restoredTop sz="94689"/>
  </p:normalViewPr>
  <p:slideViewPr>
    <p:cSldViewPr snapToGrid="0" snapToObjects="1">
      <p:cViewPr varScale="1">
        <p:scale>
          <a:sx n="104" d="100"/>
          <a:sy n="104" d="100"/>
        </p:scale>
        <p:origin x="232" y="2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notesMaster" Target="notesMasters/notesMaster1.xml"/><Relationship Id="rId7" Type="http://schemas.openxmlformats.org/officeDocument/2006/relationships/handoutMaster" Target="handoutMasters/handoutMaster1.xml"/><Relationship Id="rId8" Type="http://schemas.openxmlformats.org/officeDocument/2006/relationships/presProps" Target="presProps.xml"/><Relationship Id="rId9" Type="http://schemas.openxmlformats.org/officeDocument/2006/relationships/viewProps" Target="viewProps.xml"/><Relationship Id="rId10" Type="http://schemas.openxmlformats.org/officeDocument/2006/relationships/theme" Target="theme/theme1.xml"/><Relationship Id="rId11"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6A0B481-C4C7-5D45-B7CC-B49376704B43}" type="datetimeFigureOut">
              <a:rPr lang="en-US" smtClean="0"/>
              <a:t>7/13/16</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71A4A7A-C35B-B14F-94D2-3A369C4C1F75}" type="slidenum">
              <a:rPr lang="en-US" smtClean="0"/>
              <a:t>‹#›</a:t>
            </a:fld>
            <a:endParaRPr lang="en-US"/>
          </a:p>
        </p:txBody>
      </p:sp>
    </p:spTree>
    <p:extLst>
      <p:ext uri="{BB962C8B-B14F-4D97-AF65-F5344CB8AC3E}">
        <p14:creationId xmlns:p14="http://schemas.microsoft.com/office/powerpoint/2010/main" val="12580754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98B02A-FF1C-DF4E-AE0F-EF57C79FD94E}" type="datetimeFigureOut">
              <a:rPr lang="en-US" smtClean="0"/>
              <a:t>7/13/16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56F7C1-3E65-6041-A2FA-064E5153C7C2}" type="slidenum">
              <a:rPr lang="en-US" smtClean="0"/>
              <a:t>‹#›</a:t>
            </a:fld>
            <a:endParaRPr lang="en-US"/>
          </a:p>
        </p:txBody>
      </p:sp>
    </p:spTree>
    <p:extLst>
      <p:ext uri="{BB962C8B-B14F-4D97-AF65-F5344CB8AC3E}">
        <p14:creationId xmlns:p14="http://schemas.microsoft.com/office/powerpoint/2010/main" val="4757811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D56F7C1-3E65-6041-A2FA-064E5153C7C2}" type="slidenum">
              <a:rPr lang="en-US" smtClean="0"/>
              <a:t>1</a:t>
            </a:fld>
            <a:endParaRPr lang="en-US"/>
          </a:p>
        </p:txBody>
      </p:sp>
    </p:spTree>
    <p:extLst>
      <p:ext uri="{BB962C8B-B14F-4D97-AF65-F5344CB8AC3E}">
        <p14:creationId xmlns:p14="http://schemas.microsoft.com/office/powerpoint/2010/main" val="3502174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mn-lt"/>
                <a:ea typeface="+mn-ea"/>
                <a:cs typeface="+mn-cs"/>
              </a:rPr>
              <a:t>The first column indicates that roughly the same number of people prefer to give positive feedback as those who do not.  This is fascinating, given the high percentage of people who appreciate receiving positive feedback, along with its positive impact on performance improvement.</a:t>
            </a:r>
          </a:p>
          <a:p>
            <a:r>
              <a:rPr lang="en-US" sz="1200" b="0" i="0" kern="1200" dirty="0" smtClean="0">
                <a:solidFill>
                  <a:schemeClr val="tx1"/>
                </a:solidFill>
                <a:effectLst/>
                <a:latin typeface="+mn-lt"/>
                <a:ea typeface="+mn-ea"/>
                <a:cs typeface="+mn-cs"/>
              </a:rPr>
              <a:t>The second column shows how much people prefer to avoid giving negative feedback (a finding that came as no surprise to us, certainly). The third column shows that people prefer receiving positive comments to the same degree that they dislike giving negative feedback. Again hardly a surprise.</a:t>
            </a:r>
          </a:p>
          <a:p>
            <a:r>
              <a:rPr lang="en-US" sz="1200" b="0" i="0" kern="1200" dirty="0" smtClean="0">
                <a:solidFill>
                  <a:schemeClr val="tx1"/>
                </a:solidFill>
                <a:effectLst/>
                <a:latin typeface="+mn-lt"/>
                <a:ea typeface="+mn-ea"/>
                <a:cs typeface="+mn-cs"/>
              </a:rPr>
              <a:t>We also asked respondents an additional question: Would they prefer praise/recognition or corrective feedback? And this time their replies did surprise us. A significantly larger number (57%) preferred corrective feedback; only 43% preferred praise/recognition. Well, perhaps that’s not surprising, since our most emphatic finding related to which kind of feedback had the most impact on people’s job performance.  When asked what was most helpful in their career, fully 72% said they thought their performance would improve if their managers would provide corrective feedback</a:t>
            </a:r>
          </a:p>
          <a:p>
            <a:endParaRPr lang="en-US" dirty="0"/>
          </a:p>
        </p:txBody>
      </p:sp>
      <p:sp>
        <p:nvSpPr>
          <p:cNvPr id="4" name="Slide Number Placeholder 3"/>
          <p:cNvSpPr>
            <a:spLocks noGrp="1"/>
          </p:cNvSpPr>
          <p:nvPr>
            <p:ph type="sldNum" sz="quarter" idx="10"/>
          </p:nvPr>
        </p:nvSpPr>
        <p:spPr/>
        <p:txBody>
          <a:bodyPr/>
          <a:lstStyle/>
          <a:p>
            <a:fld id="{ED56F7C1-3E65-6041-A2FA-064E5153C7C2}" type="slidenum">
              <a:rPr lang="en-US" smtClean="0"/>
              <a:t>2</a:t>
            </a:fld>
            <a:endParaRPr lang="en-US"/>
          </a:p>
        </p:txBody>
      </p:sp>
    </p:spTree>
    <p:extLst>
      <p:ext uri="{BB962C8B-B14F-4D97-AF65-F5344CB8AC3E}">
        <p14:creationId xmlns:p14="http://schemas.microsoft.com/office/powerpoint/2010/main" val="13717332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mn-lt"/>
                <a:ea typeface="+mn-ea"/>
                <a:cs typeface="+mn-cs"/>
              </a:rPr>
              <a:t>But how it was done really mattered — 92% of the respondents agreed with the assertion, “Negative (redirecting) </a:t>
            </a:r>
            <a:r>
              <a:rPr lang="en-US" sz="1200" b="0" i="0" kern="1200" dirty="0" err="1" smtClean="0">
                <a:solidFill>
                  <a:schemeClr val="tx1"/>
                </a:solidFill>
                <a:effectLst/>
                <a:latin typeface="+mn-lt"/>
                <a:ea typeface="+mn-ea"/>
                <a:cs typeface="+mn-cs"/>
              </a:rPr>
              <a:t>feedback,</a:t>
            </a:r>
            <a:r>
              <a:rPr lang="en-US" sz="1200" b="0" i="1" kern="1200" dirty="0" err="1" smtClean="0">
                <a:solidFill>
                  <a:schemeClr val="tx1"/>
                </a:solidFill>
                <a:effectLst/>
                <a:latin typeface="+mn-lt"/>
                <a:ea typeface="+mn-ea"/>
                <a:cs typeface="+mn-cs"/>
              </a:rPr>
              <a:t>if</a:t>
            </a:r>
            <a:r>
              <a:rPr lang="en-US" sz="1200" b="0" i="1" kern="1200" dirty="0" smtClean="0">
                <a:solidFill>
                  <a:schemeClr val="tx1"/>
                </a:solidFill>
                <a:effectLst/>
                <a:latin typeface="+mn-lt"/>
                <a:ea typeface="+mn-ea"/>
                <a:cs typeface="+mn-cs"/>
              </a:rPr>
              <a:t> delivered appropriately,</a:t>
            </a:r>
            <a:r>
              <a:rPr lang="en-US" sz="1200" b="0" i="0" kern="1200" dirty="0" smtClean="0">
                <a:solidFill>
                  <a:schemeClr val="tx1"/>
                </a:solidFill>
                <a:effectLst/>
                <a:latin typeface="+mn-lt"/>
                <a:ea typeface="+mn-ea"/>
                <a:cs typeface="+mn-cs"/>
              </a:rPr>
              <a:t> is effective at improving performance.” In this regard we find it telling that the people who find it difficult and stressful to deliver negative feedback also were significantly less willing to receive it themselves.  On the other hand, those who rated their managers as highly effective at providing them with honest, straightforward feedback tended to score significantly higher on their preference for receiving corrective feedback.  And, as the graph below shows, there also appears to be a strong positive correlation between a person’s level confidence and his or her preference for receiving negative feedback.</a:t>
            </a:r>
            <a:endParaRPr lang="en-US" dirty="0"/>
          </a:p>
        </p:txBody>
      </p:sp>
      <p:sp>
        <p:nvSpPr>
          <p:cNvPr id="4" name="Slide Number Placeholder 3"/>
          <p:cNvSpPr>
            <a:spLocks noGrp="1"/>
          </p:cNvSpPr>
          <p:nvPr>
            <p:ph type="sldNum" sz="quarter" idx="10"/>
          </p:nvPr>
        </p:nvSpPr>
        <p:spPr/>
        <p:txBody>
          <a:bodyPr/>
          <a:lstStyle/>
          <a:p>
            <a:fld id="{ED56F7C1-3E65-6041-A2FA-064E5153C7C2}" type="slidenum">
              <a:rPr lang="en-US" smtClean="0"/>
              <a:t>3</a:t>
            </a:fld>
            <a:endParaRPr lang="en-US"/>
          </a:p>
        </p:txBody>
      </p:sp>
    </p:spTree>
    <p:extLst>
      <p:ext uri="{BB962C8B-B14F-4D97-AF65-F5344CB8AC3E}">
        <p14:creationId xmlns:p14="http://schemas.microsoft.com/office/powerpoint/2010/main" val="13009624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mn-lt"/>
                <a:ea typeface="+mn-ea"/>
                <a:cs typeface="+mn-cs"/>
              </a:rPr>
              <a:t>We were curious to see if people of different generations felt differently about feedback. In our sample 12% were Baby Boomers, 50% were members of Generation X, and 38% were in Generation Y.  As our final graph shows, everyone displayed an aversion to giving negative feedback (though interestingly, the Gen Xers slightly less so).  And every group was both open to positive feedback and even more open to corrective feedback.</a:t>
            </a:r>
            <a:endParaRPr lang="en-US" dirty="0"/>
          </a:p>
        </p:txBody>
      </p:sp>
      <p:sp>
        <p:nvSpPr>
          <p:cNvPr id="4" name="Slide Number Placeholder 3"/>
          <p:cNvSpPr>
            <a:spLocks noGrp="1"/>
          </p:cNvSpPr>
          <p:nvPr>
            <p:ph type="sldNum" sz="quarter" idx="10"/>
          </p:nvPr>
        </p:nvSpPr>
        <p:spPr/>
        <p:txBody>
          <a:bodyPr/>
          <a:lstStyle/>
          <a:p>
            <a:fld id="{ED56F7C1-3E65-6041-A2FA-064E5153C7C2}" type="slidenum">
              <a:rPr lang="en-US" smtClean="0"/>
              <a:t>4</a:t>
            </a:fld>
            <a:endParaRPr lang="en-US"/>
          </a:p>
        </p:txBody>
      </p:sp>
    </p:spTree>
    <p:extLst>
      <p:ext uri="{BB962C8B-B14F-4D97-AF65-F5344CB8AC3E}">
        <p14:creationId xmlns:p14="http://schemas.microsoft.com/office/powerpoint/2010/main" val="17445340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53E3E866-0580-034E-A993-5283BAFB5564}" type="datetimeFigureOut">
              <a:rPr lang="en-US" smtClean="0"/>
              <a:t>7/13/16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D6C8FB-09C7-C242-853E-7893BFB6C82C}" type="slidenum">
              <a:rPr lang="en-US" smtClean="0"/>
              <a:t>‹#›</a:t>
            </a:fld>
            <a:endParaRPr lang="en-US"/>
          </a:p>
        </p:txBody>
      </p:sp>
    </p:spTree>
    <p:extLst>
      <p:ext uri="{BB962C8B-B14F-4D97-AF65-F5344CB8AC3E}">
        <p14:creationId xmlns:p14="http://schemas.microsoft.com/office/powerpoint/2010/main" val="4158682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3E3E866-0580-034E-A993-5283BAFB5564}" type="datetimeFigureOut">
              <a:rPr lang="en-US" smtClean="0"/>
              <a:t>7/13/16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D6C8FB-09C7-C242-853E-7893BFB6C82C}" type="slidenum">
              <a:rPr lang="en-US" smtClean="0"/>
              <a:t>‹#›</a:t>
            </a:fld>
            <a:endParaRPr lang="en-US"/>
          </a:p>
        </p:txBody>
      </p:sp>
    </p:spTree>
    <p:extLst>
      <p:ext uri="{BB962C8B-B14F-4D97-AF65-F5344CB8AC3E}">
        <p14:creationId xmlns:p14="http://schemas.microsoft.com/office/powerpoint/2010/main" val="3525072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3E3E866-0580-034E-A993-5283BAFB5564}" type="datetimeFigureOut">
              <a:rPr lang="en-US" smtClean="0"/>
              <a:t>7/13/16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D6C8FB-09C7-C242-853E-7893BFB6C82C}" type="slidenum">
              <a:rPr lang="en-US" smtClean="0"/>
              <a:t>‹#›</a:t>
            </a:fld>
            <a:endParaRPr lang="en-US"/>
          </a:p>
        </p:txBody>
      </p:sp>
    </p:spTree>
    <p:extLst>
      <p:ext uri="{BB962C8B-B14F-4D97-AF65-F5344CB8AC3E}">
        <p14:creationId xmlns:p14="http://schemas.microsoft.com/office/powerpoint/2010/main" val="18295531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53E3E866-0580-034E-A993-5283BAFB5564}" type="datetimeFigureOut">
              <a:rPr lang="en-US" smtClean="0"/>
              <a:t>7/13/16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D6C8FB-09C7-C242-853E-7893BFB6C82C}" type="slidenum">
              <a:rPr lang="en-US" smtClean="0"/>
              <a:t>‹#›</a:t>
            </a:fld>
            <a:endParaRPr lang="en-US"/>
          </a:p>
        </p:txBody>
      </p:sp>
    </p:spTree>
    <p:extLst>
      <p:ext uri="{BB962C8B-B14F-4D97-AF65-F5344CB8AC3E}">
        <p14:creationId xmlns:p14="http://schemas.microsoft.com/office/powerpoint/2010/main" val="16292032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53E3E866-0580-034E-A993-5283BAFB5564}" type="datetimeFigureOut">
              <a:rPr lang="en-US" smtClean="0"/>
              <a:t>7/13/16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BD6C8FB-09C7-C242-853E-7893BFB6C82C}" type="slidenum">
              <a:rPr lang="en-US" smtClean="0"/>
              <a:t>‹#›</a:t>
            </a:fld>
            <a:endParaRPr lang="en-US"/>
          </a:p>
        </p:txBody>
      </p:sp>
    </p:spTree>
    <p:extLst>
      <p:ext uri="{BB962C8B-B14F-4D97-AF65-F5344CB8AC3E}">
        <p14:creationId xmlns:p14="http://schemas.microsoft.com/office/powerpoint/2010/main" val="16019520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53E3E866-0580-034E-A993-5283BAFB5564}" type="datetimeFigureOut">
              <a:rPr lang="en-US" smtClean="0"/>
              <a:t>7/13/16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BD6C8FB-09C7-C242-853E-7893BFB6C82C}" type="slidenum">
              <a:rPr lang="en-US" smtClean="0"/>
              <a:t>‹#›</a:t>
            </a:fld>
            <a:endParaRPr lang="en-US"/>
          </a:p>
        </p:txBody>
      </p:sp>
    </p:spTree>
    <p:extLst>
      <p:ext uri="{BB962C8B-B14F-4D97-AF65-F5344CB8AC3E}">
        <p14:creationId xmlns:p14="http://schemas.microsoft.com/office/powerpoint/2010/main" val="10058235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E3E866-0580-034E-A993-5283BAFB5564}" type="datetimeFigureOut">
              <a:rPr lang="en-US" smtClean="0"/>
              <a:t>7/13/16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BD6C8FB-09C7-C242-853E-7893BFB6C82C}" type="slidenum">
              <a:rPr lang="en-US" smtClean="0"/>
              <a:t>‹#›</a:t>
            </a:fld>
            <a:endParaRPr lang="en-US"/>
          </a:p>
        </p:txBody>
      </p:sp>
    </p:spTree>
    <p:extLst>
      <p:ext uri="{BB962C8B-B14F-4D97-AF65-F5344CB8AC3E}">
        <p14:creationId xmlns:p14="http://schemas.microsoft.com/office/powerpoint/2010/main" val="20333756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3E3E866-0580-034E-A993-5283BAFB5564}" type="datetimeFigureOut">
              <a:rPr lang="en-US" smtClean="0"/>
              <a:t>7/13/16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D6C8FB-09C7-C242-853E-7893BFB6C82C}" type="slidenum">
              <a:rPr lang="en-US" smtClean="0"/>
              <a:t>‹#›</a:t>
            </a:fld>
            <a:endParaRPr lang="en-US"/>
          </a:p>
        </p:txBody>
      </p:sp>
    </p:spTree>
    <p:extLst>
      <p:ext uri="{BB962C8B-B14F-4D97-AF65-F5344CB8AC3E}">
        <p14:creationId xmlns:p14="http://schemas.microsoft.com/office/powerpoint/2010/main" val="20369050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3E3E866-0580-034E-A993-5283BAFB5564}" type="datetimeFigureOut">
              <a:rPr lang="en-US" smtClean="0"/>
              <a:t>7/13/16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D6C8FB-09C7-C242-853E-7893BFB6C82C}" type="slidenum">
              <a:rPr lang="en-US" smtClean="0"/>
              <a:t>‹#›</a:t>
            </a:fld>
            <a:endParaRPr lang="en-US"/>
          </a:p>
        </p:txBody>
      </p:sp>
    </p:spTree>
    <p:extLst>
      <p:ext uri="{BB962C8B-B14F-4D97-AF65-F5344CB8AC3E}">
        <p14:creationId xmlns:p14="http://schemas.microsoft.com/office/powerpoint/2010/main" val="12269467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3E3E866-0580-034E-A993-5283BAFB5564}" type="datetimeFigureOut">
              <a:rPr lang="en-US" smtClean="0"/>
              <a:t>7/13/16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D6C8FB-09C7-C242-853E-7893BFB6C82C}" type="slidenum">
              <a:rPr lang="en-US" smtClean="0"/>
              <a:t>‹#›</a:t>
            </a:fld>
            <a:endParaRPr lang="en-US"/>
          </a:p>
        </p:txBody>
      </p:sp>
    </p:spTree>
    <p:extLst>
      <p:ext uri="{BB962C8B-B14F-4D97-AF65-F5344CB8AC3E}">
        <p14:creationId xmlns:p14="http://schemas.microsoft.com/office/powerpoint/2010/main" val="11563512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3E3E866-0580-034E-A993-5283BAFB5564}" type="datetimeFigureOut">
              <a:rPr lang="en-US" smtClean="0"/>
              <a:t>7/13/16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D6C8FB-09C7-C242-853E-7893BFB6C82C}" type="slidenum">
              <a:rPr lang="en-US" smtClean="0"/>
              <a:t>‹#›</a:t>
            </a:fld>
            <a:endParaRPr lang="en-US"/>
          </a:p>
        </p:txBody>
      </p:sp>
    </p:spTree>
    <p:extLst>
      <p:ext uri="{BB962C8B-B14F-4D97-AF65-F5344CB8AC3E}">
        <p14:creationId xmlns:p14="http://schemas.microsoft.com/office/powerpoint/2010/main" val="68991224"/>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E3E866-0580-034E-A993-5283BAFB5564}" type="datetimeFigureOut">
              <a:rPr lang="en-US" smtClean="0"/>
              <a:t>7/13/16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BD6C8FB-09C7-C242-853E-7893BFB6C82C}" type="slidenum">
              <a:rPr lang="en-US" smtClean="0"/>
              <a:t>‹#›</a:t>
            </a:fld>
            <a:endParaRPr lang="en-US"/>
          </a:p>
        </p:txBody>
      </p:sp>
    </p:spTree>
    <p:extLst>
      <p:ext uri="{BB962C8B-B14F-4D97-AF65-F5344CB8AC3E}">
        <p14:creationId xmlns:p14="http://schemas.microsoft.com/office/powerpoint/2010/main" val="2311664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xml"/><Relationship Id="rId3" Type="http://schemas.openxmlformats.org/officeDocument/2006/relationships/image" Target="../media/image1.tiff"/></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xml"/><Relationship Id="rId3" Type="http://schemas.openxmlformats.org/officeDocument/2006/relationships/image" Target="../media/image2.tiff"/></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xml"/><Relationship Id="rId3" Type="http://schemas.openxmlformats.org/officeDocument/2006/relationships/image" Target="../media/image3.tif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b="1" dirty="0"/>
              <a:t>Your Employees Want the Negative Feedback You Hate to Give</a:t>
            </a:r>
            <a:br>
              <a:rPr lang="en-US" b="1" dirty="0"/>
            </a:br>
            <a:endParaRPr lang="en-US" dirty="0"/>
          </a:p>
        </p:txBody>
      </p:sp>
      <p:sp>
        <p:nvSpPr>
          <p:cNvPr id="3" name="Subtitle 2"/>
          <p:cNvSpPr>
            <a:spLocks noGrp="1"/>
          </p:cNvSpPr>
          <p:nvPr>
            <p:ph type="subTitle" idx="1"/>
          </p:nvPr>
        </p:nvSpPr>
        <p:spPr/>
        <p:txBody>
          <a:bodyPr/>
          <a:lstStyle/>
          <a:p>
            <a:r>
              <a:rPr lang="en-US" smtClean="0"/>
              <a:t>HBR</a:t>
            </a:r>
            <a:endParaRPr lang="en-US"/>
          </a:p>
        </p:txBody>
      </p:sp>
    </p:spTree>
    <p:extLst>
      <p:ext uri="{BB962C8B-B14F-4D97-AF65-F5344CB8AC3E}">
        <p14:creationId xmlns:p14="http://schemas.microsoft.com/office/powerpoint/2010/main" val="15853693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2161309" y="593866"/>
            <a:ext cx="7581105" cy="5462550"/>
          </a:xfrm>
          <a:prstGeom prst="rect">
            <a:avLst/>
          </a:prstGeom>
        </p:spPr>
      </p:pic>
    </p:spTree>
    <p:extLst>
      <p:ext uri="{BB962C8B-B14F-4D97-AF65-F5344CB8AC3E}">
        <p14:creationId xmlns:p14="http://schemas.microsoft.com/office/powerpoint/2010/main" val="10683057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1757548" y="267279"/>
            <a:ext cx="8025216" cy="5848513"/>
          </a:xfrm>
          <a:prstGeom prst="rect">
            <a:avLst/>
          </a:prstGeom>
        </p:spPr>
      </p:pic>
    </p:spTree>
    <p:extLst>
      <p:ext uri="{BB962C8B-B14F-4D97-AF65-F5344CB8AC3E}">
        <p14:creationId xmlns:p14="http://schemas.microsoft.com/office/powerpoint/2010/main" val="6212390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633628" y="449649"/>
            <a:ext cx="10862024" cy="5543378"/>
          </a:xfrm>
          <a:prstGeom prst="rect">
            <a:avLst/>
          </a:prstGeom>
        </p:spPr>
      </p:pic>
    </p:spTree>
    <p:extLst>
      <p:ext uri="{BB962C8B-B14F-4D97-AF65-F5344CB8AC3E}">
        <p14:creationId xmlns:p14="http://schemas.microsoft.com/office/powerpoint/2010/main" val="14844040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TotalTime>
  <Words>104</Words>
  <Application>Microsoft Macintosh PowerPoint</Application>
  <PresentationFormat>Widescreen</PresentationFormat>
  <Paragraphs>11</Paragraphs>
  <Slides>4</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Calibri</vt:lpstr>
      <vt:lpstr>Calibri Light</vt:lpstr>
      <vt:lpstr>Arial</vt:lpstr>
      <vt:lpstr>Office Theme</vt:lpstr>
      <vt:lpstr>Your Employees Want the Negative Feedback You Hate to Give </vt:lpstr>
      <vt:lpstr>PowerPoint Presentation</vt:lpstr>
      <vt:lpstr>PowerPoint Presentation</vt:lpstr>
      <vt:lpstr>PowerPoint Presentation</vt:lpstr>
    </vt:vector>
  </TitlesOfParts>
  <Company/>
  <LinksUpToDate>false</LinksUpToDate>
  <SharedDoc>false</SharedDoc>
  <HyperlinksChanged>false</HyperlinksChanged>
  <AppVersion>15.0022</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Your Employees Want the Negative Feedback You Hate to Give </dc:title>
  <dc:creator>Andrew Maund</dc:creator>
  <cp:lastModifiedBy>Andrew Maund</cp:lastModifiedBy>
  <cp:revision>3</cp:revision>
  <cp:lastPrinted>2016-07-13T13:02:07Z</cp:lastPrinted>
  <dcterms:created xsi:type="dcterms:W3CDTF">2016-07-13T12:52:45Z</dcterms:created>
  <dcterms:modified xsi:type="dcterms:W3CDTF">2016-07-13T13:16:13Z</dcterms:modified>
</cp:coreProperties>
</file>