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89" r:id="rId1"/>
  </p:sldMasterIdLst>
  <p:notesMasterIdLst>
    <p:notesMasterId r:id="rId3"/>
  </p:notesMasterIdLst>
  <p:handoutMasterIdLst>
    <p:handoutMasterId r:id="rId4"/>
  </p:handoutMasterIdLst>
  <p:sldIdLst>
    <p:sldId id="2243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676"/>
    <p:restoredTop sz="78484"/>
  </p:normalViewPr>
  <p:slideViewPr>
    <p:cSldViewPr snapToGrid="0" snapToObjects="1">
      <p:cViewPr varScale="1">
        <p:scale>
          <a:sx n="87" d="100"/>
          <a:sy n="87" d="100"/>
        </p:scale>
        <p:origin x="1360" y="192"/>
      </p:cViewPr>
      <p:guideLst/>
    </p:cSldViewPr>
  </p:slideViewPr>
  <p:outlineViewPr>
    <p:cViewPr>
      <p:scale>
        <a:sx n="33" d="100"/>
        <a:sy n="33" d="100"/>
      </p:scale>
      <p:origin x="-24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notesMaster" Target="notesMasters/notesMaster1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28FB4ED-E8F5-974E-ABA5-B44FE23CBE9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FF3A810-8CDE-1D4E-9549-DB45F8B251AB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9828DDB-7AE8-BB42-A6D8-E1F81F93515B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08227D-B859-CE4A-B298-807787BAD7F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1792C1B-2A7F-CE40-ACC2-0DB206B24C80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161DE4C-D86E-3344-8899-17BAA1B5AA9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07054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AD03B6-C382-FC43-B344-8433CE4EA896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0D04C9-0A3A-3B49-AB07-2246B6F90D4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001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F897A38-0A4D-6A42-B30D-4B27DE9208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7DEAB16-42DD-D04A-9F37-C4A03C85839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99BB2B-F860-5A4C-B61A-EBB591755D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35C61-585C-8B47-B2EB-3065F0DDA5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1FDF32-24D8-4B4D-86DD-DF599A6DD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6986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0823D-B55B-6447-94A6-97DA7C93C1F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F02CEB-69C6-1A4F-80A1-564E38D1986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A75288-5C15-5241-9144-8AD6743189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44CDE0B-7393-4D4E-8CB0-1E5A9BECBF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175F45-E8BE-5C44-A4C8-ADB165878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70752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35940-5964-0B44-BC4D-9982C83D0D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7EB17D5-13E0-554E-9018-45C495394D6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E52EAA-FF23-4147-8813-E024E5EC8D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E8360B-1C43-D645-82BB-49EC6339F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2D7BF3-7969-9449-852C-C10793964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47254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47C860-4376-A14B-9726-F92D5DAD7C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0B6687-3E73-7E44-B9AD-3FB29EF4B4A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F884AEA-2034-F542-85A6-C1E409A915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EB334C-3F5B-A54A-B50F-C52CED962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CF3B191-0D43-6945-B769-C1E186449C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E9C712-5E77-E14B-A59B-56F122A46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81194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0424B6-42D3-5447-B768-5A9A5E382D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31D0A3C-59C0-3849-96E9-302CBECF2F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5481E58-94A6-994E-8321-E70B699BDFD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C32CFC9-791F-FC4C-B429-3D1209E16A6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029C5DC-FEB8-D340-ACB6-4403654590F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755D0A6-C346-F746-812E-89F44BD21B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C9B4E12-229E-B34A-84CA-EB2C7ED83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48CBA23-50BC-F74A-A4BB-B5589F2593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5252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9DE71B-3CBD-1145-9082-CB3C876F98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AFBCA3-0B57-1142-A7AC-0202C438EC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4FAFF20-8FE1-814E-B64D-35453664FF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E9C3BCE-A85E-B944-8ADA-250B81652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9284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0408B-4FA7-ED46-937B-7E4E112B70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DFBF2A1-70C5-244C-B806-08D154A535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C2CFE7-663F-1B4B-B56C-8DB0A5DD7C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64043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82B4C-5B27-F846-8EBA-33ABDFD219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71784A-FA4C-AC47-B873-202DD81CBA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89F7-2AD2-1C40-ACF0-D249E2DDDBC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F500E4D-9770-4348-AFF5-A788804F5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15F1B8C-73DF-CF44-81B9-CDCE607CE3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CA90354-EC0C-1240-B9ED-6E4F082412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44202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CF606F-3BEC-554B-A834-50D159B85B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3E0F50-AB31-3646-8836-A70EF0B364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75F6B9E-4FE9-2849-B25D-38DAF2568AA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3B29424-6014-8548-BB13-D91C75B3507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D8F14A-ECCA-ED47-AD60-320F5D589F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CE73979-E7AD-E140-BA8A-43C719DF89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2247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05B14-301C-784E-8CE2-E3A06C65D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8FAFF9C-B0FE-3C4C-A0C5-CAB93616DA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A29B1F-B67D-DB42-925B-C992E0E888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BFE2F9-E423-7A44-A895-BC2E537DF9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A6A2F2-F91F-2A49-A7C2-F7641BE8D8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00798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D7291D6-D031-5645-BE39-C84225F875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ACD49CC-A7F1-204E-9F25-E1D69EDC6A3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074317-C23E-184C-B6F7-F20E9D7A72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1F0CCE7-85C1-054A-8968-3A82A48B6B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155D99-B6F8-1B42-9C77-D907C3F631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429321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CE9CED-49D2-E143-840E-FD86CD0B8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CEBA1B6-489A-8B46-B5EF-F9D103ACE94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422B0E-83C6-B743-B5A9-56ED5054F7C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F9E98E7-CD54-5744-8A9F-961D2641C34F}" type="datetimeFigureOut">
              <a:rPr lang="en-US" smtClean="0"/>
              <a:t>2/13/25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26BF247-4286-0B4E-9C94-B0346DE18C0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CA12BDC-0B27-BD46-9696-730BED8C85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124574-EBE9-9946-9BBC-D18A0874C76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12512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95" r:id="rId6"/>
    <p:sldLayoutId id="2147483696" r:id="rId7"/>
    <p:sldLayoutId id="2147483697" r:id="rId8"/>
    <p:sldLayoutId id="2147483698" r:id="rId9"/>
    <p:sldLayoutId id="2147483699" r:id="rId10"/>
    <p:sldLayoutId id="214748370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E2DE72-DA8B-881A-BC03-3ED1AE7B1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3549AC5E-D78E-FC0E-1D7B-3AF6E641AEFD}"/>
              </a:ext>
            </a:extLst>
          </p:cNvPr>
          <p:cNvGraphicFramePr>
            <a:graphicFrameLocks noGrp="1"/>
          </p:cNvGraphicFramePr>
          <p:nvPr/>
        </p:nvGraphicFramePr>
        <p:xfrm>
          <a:off x="144171" y="790384"/>
          <a:ext cx="11903658" cy="527723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403705">
                  <a:extLst>
                    <a:ext uri="{9D8B030D-6E8A-4147-A177-3AD203B41FA5}">
                      <a16:colId xmlns:a16="http://schemas.microsoft.com/office/drawing/2014/main" val="2738080912"/>
                    </a:ext>
                  </a:extLst>
                </a:gridCol>
                <a:gridCol w="3438144">
                  <a:extLst>
                    <a:ext uri="{9D8B030D-6E8A-4147-A177-3AD203B41FA5}">
                      <a16:colId xmlns:a16="http://schemas.microsoft.com/office/drawing/2014/main" val="3577913332"/>
                    </a:ext>
                  </a:extLst>
                </a:gridCol>
                <a:gridCol w="5061809">
                  <a:extLst>
                    <a:ext uri="{9D8B030D-6E8A-4147-A177-3AD203B41FA5}">
                      <a16:colId xmlns:a16="http://schemas.microsoft.com/office/drawing/2014/main" val="1680325966"/>
                    </a:ext>
                  </a:extLst>
                </a:gridCol>
              </a:tblGrid>
              <a:tr h="848442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Blwyddyn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Maes Dysgu a Phrofiad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y-GB" sz="16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Nod y wers</a:t>
                      </a:r>
                      <a:r>
                        <a:rPr lang="cy-GB" sz="16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4963061"/>
                  </a:ext>
                </a:extLst>
              </a:tr>
              <a:tr h="2027937">
                <a:tc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Gwybodaeth flaenorol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Geirfa allweddol: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lvl="0">
                        <a:buNone/>
                      </a:pPr>
                      <a:endParaRPr lang="cy-GB" sz="1800" b="1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Ffocws iaith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rowSpan="2">
                  <a:txBody>
                    <a:bodyPr/>
                    <a:lstStyle/>
                    <a:p>
                      <a:r>
                        <a:rPr lang="cy-GB" sz="1800" b="1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Gweithgareddau</a:t>
                      </a:r>
                      <a:r>
                        <a:rPr lang="cy-GB" sz="1800" b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300836"/>
                  </a:ext>
                </a:extLst>
              </a:tr>
              <a:tr h="2400852">
                <a:tc>
                  <a:txBody>
                    <a:bodyPr/>
                    <a:lstStyle/>
                    <a:p>
                      <a:r>
                        <a:rPr lang="cy-GB" sz="1800" b="1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Adnoddau</a:t>
                      </a:r>
                      <a:r>
                        <a:rPr lang="cy-GB" sz="1800" b="0" dirty="0">
                          <a:solidFill>
                            <a:schemeClr val="tx1"/>
                          </a:solidFill>
                          <a:latin typeface="Arial"/>
                          <a:cs typeface="Arial"/>
                        </a:rPr>
                        <a:t>: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6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endParaRPr lang="cy-GB" sz="1800" b="0" dirty="0">
                        <a:solidFill>
                          <a:schemeClr val="tx1"/>
                        </a:solidFill>
                        <a:latin typeface="Arial"/>
                        <a:cs typeface="Arial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 vMerge="1">
                  <a:txBody>
                    <a:bodyPr/>
                    <a:lstStyle/>
                    <a:p>
                      <a:endParaRPr lang="cy-GB" sz="2400" b="0">
                        <a:solidFill>
                          <a:schemeClr val="tx1"/>
                        </a:solidFill>
                        <a:latin typeface="Arial" panose="020B0604020202020204" pitchFamily="34" charset="0"/>
                        <a:cs typeface="Arial" panose="020B0604020202020204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997145260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DDD1D25B-A545-A043-D31D-B29AE2504432}"/>
              </a:ext>
            </a:extLst>
          </p:cNvPr>
          <p:cNvSpPr txBox="1"/>
          <p:nvPr/>
        </p:nvSpPr>
        <p:spPr>
          <a:xfrm>
            <a:off x="3784600" y="82498"/>
            <a:ext cx="462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y-GB" sz="4000" b="1">
                <a:latin typeface="Arial" panose="020B0604020202020204" pitchFamily="34" charset="0"/>
                <a:cs typeface="Arial" panose="020B0604020202020204" pitchFamily="34" charset="0"/>
              </a:rPr>
              <a:t>Cynllun Gwers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50CBEE3B-82CE-A3C1-445C-9A71A7CE6D2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6882" b="13406"/>
          <a:stretch/>
        </p:blipFill>
        <p:spPr>
          <a:xfrm>
            <a:off x="0" y="6143871"/>
            <a:ext cx="12192000" cy="7681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598773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12826</TotalTime>
  <Words>26</Words>
  <Application>Microsoft Macintosh PowerPoint</Application>
  <PresentationFormat>Widescreen</PresentationFormat>
  <Paragraphs>15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Nia Evans</dc:creator>
  <cp:lastModifiedBy>Nia Evans</cp:lastModifiedBy>
  <cp:revision>96</cp:revision>
  <cp:lastPrinted>2021-10-08T07:29:29Z</cp:lastPrinted>
  <dcterms:created xsi:type="dcterms:W3CDTF">2021-09-26T10:48:16Z</dcterms:created>
  <dcterms:modified xsi:type="dcterms:W3CDTF">2025-02-13T12:47:17Z</dcterms:modified>
</cp:coreProperties>
</file>