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96" autoAdjust="0"/>
    <p:restoredTop sz="94660"/>
  </p:normalViewPr>
  <p:slideViewPr>
    <p:cSldViewPr snapToGrid="0">
      <p:cViewPr varScale="1">
        <p:scale>
          <a:sx n="86" d="100"/>
          <a:sy n="86" d="100"/>
        </p:scale>
        <p:origin x="48" y="23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3771EB-0A0D-494E-890E-39BC515000EC}" type="datetimeFigureOut">
              <a:rPr lang="en-GB" smtClean="0"/>
              <a:t>12/03/2020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56BAFD-BCE9-4BEA-8075-001D8A1856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92275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3771EB-0A0D-494E-890E-39BC515000EC}" type="datetimeFigureOut">
              <a:rPr lang="en-GB" smtClean="0"/>
              <a:t>12/03/2020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56BAFD-BCE9-4BEA-8075-001D8A1856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45317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3771EB-0A0D-494E-890E-39BC515000EC}" type="datetimeFigureOut">
              <a:rPr lang="en-GB" smtClean="0"/>
              <a:t>12/03/2020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56BAFD-BCE9-4BEA-8075-001D8A1856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72331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3771EB-0A0D-494E-890E-39BC515000EC}" type="datetimeFigureOut">
              <a:rPr lang="en-GB" smtClean="0"/>
              <a:t>12/03/2020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56BAFD-BCE9-4BEA-8075-001D8A1856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89734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3771EB-0A0D-494E-890E-39BC515000EC}" type="datetimeFigureOut">
              <a:rPr lang="en-GB" smtClean="0"/>
              <a:t>12/03/2020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56BAFD-BCE9-4BEA-8075-001D8A1856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48181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3771EB-0A0D-494E-890E-39BC515000EC}" type="datetimeFigureOut">
              <a:rPr lang="en-GB" smtClean="0"/>
              <a:t>12/03/2020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56BAFD-BCE9-4BEA-8075-001D8A1856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97824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3771EB-0A0D-494E-890E-39BC515000EC}" type="datetimeFigureOut">
              <a:rPr lang="en-GB" smtClean="0"/>
              <a:t>12/03/2020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56BAFD-BCE9-4BEA-8075-001D8A1856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20726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3771EB-0A0D-494E-890E-39BC515000EC}" type="datetimeFigureOut">
              <a:rPr lang="en-GB" smtClean="0"/>
              <a:t>12/03/2020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56BAFD-BCE9-4BEA-8075-001D8A1856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09840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3771EB-0A0D-494E-890E-39BC515000EC}" type="datetimeFigureOut">
              <a:rPr lang="en-GB" smtClean="0"/>
              <a:t>12/03/2020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56BAFD-BCE9-4BEA-8075-001D8A1856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9813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3771EB-0A0D-494E-890E-39BC515000EC}" type="datetimeFigureOut">
              <a:rPr lang="en-GB" smtClean="0"/>
              <a:t>12/03/2020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56BAFD-BCE9-4BEA-8075-001D8A1856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87831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3771EB-0A0D-494E-890E-39BC515000EC}" type="datetimeFigureOut">
              <a:rPr lang="en-GB" smtClean="0"/>
              <a:t>12/03/2020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56BAFD-BCE9-4BEA-8075-001D8A1856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38300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D3771EB-0A0D-494E-890E-39BC515000EC}" type="datetimeFigureOut">
              <a:rPr lang="en-GB" smtClean="0"/>
              <a:t>12/03/2020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56BAFD-BCE9-4BEA-8075-001D8A1856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17712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6074" y="127462"/>
            <a:ext cx="9504218" cy="66795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519708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</TotalTime>
  <Words>0</Words>
  <Application>Microsoft Office PowerPoint</Application>
  <PresentationFormat>Widescreen</PresentationFormat>
  <Paragraphs>0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Ken Dicks</dc:creator>
  <cp:lastModifiedBy>Ken Dicks</cp:lastModifiedBy>
  <cp:revision>4</cp:revision>
  <dcterms:created xsi:type="dcterms:W3CDTF">2020-03-12T10:31:45Z</dcterms:created>
  <dcterms:modified xsi:type="dcterms:W3CDTF">2020-03-12T10:35:32Z</dcterms:modified>
</cp:coreProperties>
</file>