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A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740794-3F11-F647-BEB3-32BB6C7699D7}" v="8" dt="2025-03-29T16:39:13.1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72"/>
    <p:restoredTop sz="94622"/>
  </p:normalViewPr>
  <p:slideViewPr>
    <p:cSldViewPr snapToGrid="0">
      <p:cViewPr>
        <p:scale>
          <a:sx n="100" d="100"/>
          <a:sy n="100" d="100"/>
        </p:scale>
        <p:origin x="864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ia Stupnitska (2429769)" userId="5c7ea19c-aa00-4233-ad0a-63c4d44521d0" providerId="ADAL" clId="{1E740794-3F11-F647-BEB3-32BB6C7699D7}"/>
    <pc:docChg chg="undo custSel delSld modSld">
      <pc:chgData name="Mariia Stupnitska (2429769)" userId="5c7ea19c-aa00-4233-ad0a-63c4d44521d0" providerId="ADAL" clId="{1E740794-3F11-F647-BEB3-32BB6C7699D7}" dt="2025-03-29T16:39:22.260" v="476"/>
      <pc:docMkLst>
        <pc:docMk/>
      </pc:docMkLst>
      <pc:sldChg chg="addSp delSp modSp mod">
        <pc:chgData name="Mariia Stupnitska (2429769)" userId="5c7ea19c-aa00-4233-ad0a-63c4d44521d0" providerId="ADAL" clId="{1E740794-3F11-F647-BEB3-32BB6C7699D7}" dt="2025-03-29T16:39:22.260" v="476"/>
        <pc:sldMkLst>
          <pc:docMk/>
          <pc:sldMk cId="857592558" sldId="256"/>
        </pc:sldMkLst>
        <pc:spChg chg="add mod">
          <ac:chgData name="Mariia Stupnitska (2429769)" userId="5c7ea19c-aa00-4233-ad0a-63c4d44521d0" providerId="ADAL" clId="{1E740794-3F11-F647-BEB3-32BB6C7699D7}" dt="2025-03-29T16:20:15.557" v="127" actId="1076"/>
          <ac:spMkLst>
            <pc:docMk/>
            <pc:sldMk cId="857592558" sldId="256"/>
            <ac:spMk id="5" creationId="{9C5E0C65-A28D-E4A3-769E-BE3938D5842A}"/>
          </ac:spMkLst>
        </pc:spChg>
        <pc:spChg chg="mod">
          <ac:chgData name="Mariia Stupnitska (2429769)" userId="5c7ea19c-aa00-4233-ad0a-63c4d44521d0" providerId="ADAL" clId="{1E740794-3F11-F647-BEB3-32BB6C7699D7}" dt="2025-03-29T16:19:12.058" v="74" actId="20577"/>
          <ac:spMkLst>
            <pc:docMk/>
            <pc:sldMk cId="857592558" sldId="256"/>
            <ac:spMk id="7" creationId="{604FBED9-3C85-8184-414A-3BEDED2DAB33}"/>
          </ac:spMkLst>
        </pc:spChg>
        <pc:spChg chg="add mod">
          <ac:chgData name="Mariia Stupnitska (2429769)" userId="5c7ea19c-aa00-4233-ad0a-63c4d44521d0" providerId="ADAL" clId="{1E740794-3F11-F647-BEB3-32BB6C7699D7}" dt="2025-03-29T16:35:23.278" v="393" actId="1076"/>
          <ac:spMkLst>
            <pc:docMk/>
            <pc:sldMk cId="857592558" sldId="256"/>
            <ac:spMk id="8" creationId="{23F69850-0C76-160D-1698-BF1D2ADCCCC8}"/>
          </ac:spMkLst>
        </pc:spChg>
        <pc:spChg chg="add del mod">
          <ac:chgData name="Mariia Stupnitska (2429769)" userId="5c7ea19c-aa00-4233-ad0a-63c4d44521d0" providerId="ADAL" clId="{1E740794-3F11-F647-BEB3-32BB6C7699D7}" dt="2025-03-29T16:33:53.930" v="381"/>
          <ac:spMkLst>
            <pc:docMk/>
            <pc:sldMk cId="857592558" sldId="256"/>
            <ac:spMk id="9" creationId="{0AB82D4C-2A65-2087-8E04-4C58B3A60D74}"/>
          </ac:spMkLst>
        </pc:spChg>
        <pc:spChg chg="mod">
          <ac:chgData name="Mariia Stupnitska (2429769)" userId="5c7ea19c-aa00-4233-ad0a-63c4d44521d0" providerId="ADAL" clId="{1E740794-3F11-F647-BEB3-32BB6C7699D7}" dt="2025-03-29T16:25:01.720" v="230" actId="20577"/>
          <ac:spMkLst>
            <pc:docMk/>
            <pc:sldMk cId="857592558" sldId="256"/>
            <ac:spMk id="11" creationId="{3033BC2F-C99C-A6C8-ED0F-C8136DC95A26}"/>
          </ac:spMkLst>
        </pc:spChg>
        <pc:spChg chg="mod">
          <ac:chgData name="Mariia Stupnitska (2429769)" userId="5c7ea19c-aa00-4233-ad0a-63c4d44521d0" providerId="ADAL" clId="{1E740794-3F11-F647-BEB3-32BB6C7699D7}" dt="2025-03-29T16:35:14.111" v="390" actId="1076"/>
          <ac:spMkLst>
            <pc:docMk/>
            <pc:sldMk cId="857592558" sldId="256"/>
            <ac:spMk id="12" creationId="{57A8B437-75DF-362D-20D2-E4DBFB35CE0C}"/>
          </ac:spMkLst>
        </pc:spChg>
        <pc:spChg chg="mod">
          <ac:chgData name="Mariia Stupnitska (2429769)" userId="5c7ea19c-aa00-4233-ad0a-63c4d44521d0" providerId="ADAL" clId="{1E740794-3F11-F647-BEB3-32BB6C7699D7}" dt="2025-03-29T16:29:54.498" v="356" actId="1076"/>
          <ac:spMkLst>
            <pc:docMk/>
            <pc:sldMk cId="857592558" sldId="256"/>
            <ac:spMk id="15" creationId="{E9CEA6DD-CAC2-AC04-2838-5D39D9AC4D9C}"/>
          </ac:spMkLst>
        </pc:spChg>
        <pc:spChg chg="add del mod">
          <ac:chgData name="Mariia Stupnitska (2429769)" userId="5c7ea19c-aa00-4233-ad0a-63c4d44521d0" providerId="ADAL" clId="{1E740794-3F11-F647-BEB3-32BB6C7699D7}" dt="2025-03-29T16:35:35.577" v="399"/>
          <ac:spMkLst>
            <pc:docMk/>
            <pc:sldMk cId="857592558" sldId="256"/>
            <ac:spMk id="16" creationId="{F41F38A2-6CD9-465B-4C4A-53B7E2491563}"/>
          </ac:spMkLst>
        </pc:spChg>
        <pc:spChg chg="add del mod">
          <ac:chgData name="Mariia Stupnitska (2429769)" userId="5c7ea19c-aa00-4233-ad0a-63c4d44521d0" providerId="ADAL" clId="{1E740794-3F11-F647-BEB3-32BB6C7699D7}" dt="2025-03-29T16:37:30.737" v="402"/>
          <ac:spMkLst>
            <pc:docMk/>
            <pc:sldMk cId="857592558" sldId="256"/>
            <ac:spMk id="17" creationId="{2ADEFBE2-023A-8365-2CCB-7AD9686F3DE2}"/>
          </ac:spMkLst>
        </pc:spChg>
        <pc:spChg chg="add mod">
          <ac:chgData name="Mariia Stupnitska (2429769)" userId="5c7ea19c-aa00-4233-ad0a-63c4d44521d0" providerId="ADAL" clId="{1E740794-3F11-F647-BEB3-32BB6C7699D7}" dt="2025-03-29T16:38:53.021" v="472" actId="207"/>
          <ac:spMkLst>
            <pc:docMk/>
            <pc:sldMk cId="857592558" sldId="256"/>
            <ac:spMk id="18" creationId="{A282B2B3-E65E-9F1E-38F1-9B30985EC93D}"/>
          </ac:spMkLst>
        </pc:spChg>
        <pc:spChg chg="add del mod">
          <ac:chgData name="Mariia Stupnitska (2429769)" userId="5c7ea19c-aa00-4233-ad0a-63c4d44521d0" providerId="ADAL" clId="{1E740794-3F11-F647-BEB3-32BB6C7699D7}" dt="2025-03-29T16:39:22.260" v="476"/>
          <ac:spMkLst>
            <pc:docMk/>
            <pc:sldMk cId="857592558" sldId="256"/>
            <ac:spMk id="19" creationId="{1BB7C0E5-0243-6420-03B8-844923A721E8}"/>
          </ac:spMkLst>
        </pc:spChg>
        <pc:picChg chg="add mod">
          <ac:chgData name="Mariia Stupnitska (2429769)" userId="5c7ea19c-aa00-4233-ad0a-63c4d44521d0" providerId="ADAL" clId="{1E740794-3F11-F647-BEB3-32BB6C7699D7}" dt="2025-03-29T16:39:11.330" v="473" actId="1076"/>
          <ac:picMkLst>
            <pc:docMk/>
            <pc:sldMk cId="857592558" sldId="256"/>
            <ac:picMk id="2" creationId="{76B94DF7-F35B-D2EC-32AC-86C9DA86DCB9}"/>
          </ac:picMkLst>
        </pc:picChg>
        <pc:picChg chg="add del mod">
          <ac:chgData name="Mariia Stupnitska (2429769)" userId="5c7ea19c-aa00-4233-ad0a-63c4d44521d0" providerId="ADAL" clId="{1E740794-3F11-F647-BEB3-32BB6C7699D7}" dt="2025-03-29T16:17:42.428" v="24" actId="478"/>
          <ac:picMkLst>
            <pc:docMk/>
            <pc:sldMk cId="857592558" sldId="256"/>
            <ac:picMk id="4" creationId="{088E73EB-785C-9159-B3C5-EC3E0A2F2581}"/>
          </ac:picMkLst>
        </pc:picChg>
        <pc:picChg chg="mod">
          <ac:chgData name="Mariia Stupnitska (2429769)" userId="5c7ea19c-aa00-4233-ad0a-63c4d44521d0" providerId="ADAL" clId="{1E740794-3F11-F647-BEB3-32BB6C7699D7}" dt="2025-03-29T16:21:41.373" v="140" actId="14100"/>
          <ac:picMkLst>
            <pc:docMk/>
            <pc:sldMk cId="857592558" sldId="256"/>
            <ac:picMk id="6" creationId="{174FD784-5702-773B-3A05-FDE152D157EE}"/>
          </ac:picMkLst>
        </pc:picChg>
        <pc:picChg chg="mod">
          <ac:chgData name="Mariia Stupnitska (2429769)" userId="5c7ea19c-aa00-4233-ad0a-63c4d44521d0" providerId="ADAL" clId="{1E740794-3F11-F647-BEB3-32BB6C7699D7}" dt="2025-03-29T16:20:47.889" v="131" actId="1076"/>
          <ac:picMkLst>
            <pc:docMk/>
            <pc:sldMk cId="857592558" sldId="256"/>
            <ac:picMk id="10" creationId="{9B55DE3A-940B-A8EF-84F4-F778EAA0F970}"/>
          </ac:picMkLst>
        </pc:picChg>
        <pc:picChg chg="mod">
          <ac:chgData name="Mariia Stupnitska (2429769)" userId="5c7ea19c-aa00-4233-ad0a-63c4d44521d0" providerId="ADAL" clId="{1E740794-3F11-F647-BEB3-32BB6C7699D7}" dt="2025-03-29T16:29:51.031" v="355" actId="1076"/>
          <ac:picMkLst>
            <pc:docMk/>
            <pc:sldMk cId="857592558" sldId="256"/>
            <ac:picMk id="13" creationId="{1556C125-47F8-9572-CC8A-F2089D7E7D53}"/>
          </ac:picMkLst>
        </pc:picChg>
        <pc:picChg chg="mod">
          <ac:chgData name="Mariia Stupnitska (2429769)" userId="5c7ea19c-aa00-4233-ad0a-63c4d44521d0" providerId="ADAL" clId="{1E740794-3F11-F647-BEB3-32BB6C7699D7}" dt="2025-03-29T16:22:06.406" v="146" actId="1076"/>
          <ac:picMkLst>
            <pc:docMk/>
            <pc:sldMk cId="857592558" sldId="256"/>
            <ac:picMk id="14" creationId="{41FCC629-AD62-9F73-C3BF-06B4DB4F5027}"/>
          </ac:picMkLst>
        </pc:picChg>
      </pc:sldChg>
      <pc:sldChg chg="del">
        <pc:chgData name="Mariia Stupnitska (2429769)" userId="5c7ea19c-aa00-4233-ad0a-63c4d44521d0" providerId="ADAL" clId="{1E740794-3F11-F647-BEB3-32BB6C7699D7}" dt="2025-03-29T14:40:33.971" v="0" actId="2696"/>
        <pc:sldMkLst>
          <pc:docMk/>
          <pc:sldMk cId="4276507806" sldId="25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63679-98F8-EF5B-E7A2-D5D8C11FBA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FDDC07-4971-C7CF-98D4-0224296DB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E73FA2-3330-296F-F941-F32AAE4DD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8F204-E7DE-AA97-1495-F6FF26AAB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0677B-15D7-5CBA-34B5-71AAAEF4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32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89F08-2DA7-12EB-AFE7-1339A3A96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C368F-804A-0914-883E-F480A65AD8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EA5438-A4C1-AC2F-B758-5EA9AA188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2198-A0E5-872D-3C5B-728899E04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C2C43-0652-9B56-E30B-2B68CE1B4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814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172F2-DD82-3683-CA80-DD2FBE65E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028FF9-5BD7-ED3E-03F3-136D25CC9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6B2B2D-6E14-2467-5476-29568007C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53D3EF-4482-20D9-22FB-21027A694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A07D2-7EAA-726F-9F10-EED593F0B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114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51F68-DBEC-234D-D11F-1317DA3CD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3B739-72C0-50C3-D1F9-B203B223F8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A8D687-E56E-9717-4AD7-EBEAA8DFE5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1D6F79-FDE4-A897-2E2D-44AA43CCC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7C14C7-89AC-9B98-AC72-CA1E2AB26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B754A-6D3E-0B3F-98BD-6A7A473D7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9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0C169-88CC-8FBC-B6A3-D1A608F3B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BBECE2-FE7C-E4E2-F3EE-0960E79E9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8513C5-07A3-A735-5EA4-004EC43D4B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DC49D7-C6CC-D317-11CC-38E2D65676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608D0E-3318-45BA-5932-4D9272574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32DFCB-5377-FB48-3666-A1765731F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FD5AF7-5F46-3324-5FED-9F7AF3A1D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4EDDD-65A5-9799-BFE8-BDD5EC3E1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888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8D591-244B-F85F-2163-91C43AE0B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8B9705-BD48-7007-D69C-86644E1D5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D25531-DE67-76FA-20F6-7F034C5E3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B5E22D-CA99-A71A-17CB-854C83449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293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481987-B11B-55D5-47DB-A7DEC8685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67D945-6E29-9EFA-9627-B5D4A658C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FA10D4-FB1A-127A-8ABF-7F6825744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28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09E14-EED0-9C40-CBDD-3632ADE55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E5F8A-506F-36F5-4421-E2071E7F6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8DEAAF-CF36-FE6A-D6A4-D0C13BCA87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502D4E-6921-2675-3A4F-FF4AB3DED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FEBBB7-1C23-8D8B-E196-49C4E3968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E645E0-6FD5-2870-8096-E0BECE758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38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DCD31-6E74-D232-F005-2EE508CB4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AC0592-4FB7-C018-D8CE-6EA127D839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952A6C-5553-F0E1-85B6-37F6D5490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38877E-F837-844C-39CE-22AD3CAAB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1BF4FA-11C5-D3CF-80C4-C5986F57B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A2BCA-B49A-4A46-7AA5-B83FEECFE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44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3C733-431B-4825-F949-5F3AEC985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C99577-2204-AAEA-9CEE-10C4B551D0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F3266-1381-D262-942C-9124DD63D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DD1DE4-9C71-3436-3CF5-4DF0D76D0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95968-C38B-722D-7D9B-1FD3699B6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446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FAFBC7-1107-2BAC-7DA7-11D67096C7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263903-190E-E334-4123-248288EB9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4538AC-8BD3-CC7F-A8E8-E9714C8EE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559AD-D678-ECB0-ABF1-1F592453C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970878-D522-6215-870C-C4E565B4C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41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DF4D24-34A6-B410-318E-DA4BDD6DC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B28659-2D80-BAED-6AFD-1213E49FA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C92CA-6290-0B05-2CCB-52ECB631CA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4E11FC-EAB0-5649-8608-59CE11E22D53}" type="datetimeFigureOut">
              <a:rPr lang="en-US" smtClean="0"/>
              <a:t>3/29/25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5AE36-8E6B-83B1-58DE-28B3E2FB14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DD0EF7-DCCF-A241-50E8-44FEDA8AE1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C3056F-13CD-8047-97A0-E1BDB27A7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274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FD784-5702-773B-3A05-FDE152D15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96508"/>
            <a:ext cx="3162300" cy="21510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4FBED9-3C85-8184-414A-3BEDED2DAB33}"/>
              </a:ext>
            </a:extLst>
          </p:cNvPr>
          <p:cNvSpPr txBox="1"/>
          <p:nvPr/>
        </p:nvSpPr>
        <p:spPr>
          <a:xfrm>
            <a:off x="0" y="2273451"/>
            <a:ext cx="3858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Chose option “blank document” to create new document.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55DE3A-940B-A8EF-84F4-F778EAA0F9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864" y="5519775"/>
            <a:ext cx="4183783" cy="12220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033BC2F-C99C-A6C8-ED0F-C8136DC95A26}"/>
              </a:ext>
            </a:extLst>
          </p:cNvPr>
          <p:cNvSpPr txBox="1"/>
          <p:nvPr/>
        </p:nvSpPr>
        <p:spPr>
          <a:xfrm>
            <a:off x="7728" y="5105225"/>
            <a:ext cx="4111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 Select the chart option in the  insert tab to create a chart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A8B437-75DF-362D-20D2-E4DBFB35CE0C}"/>
              </a:ext>
            </a:extLst>
          </p:cNvPr>
          <p:cNvSpPr txBox="1"/>
          <p:nvPr/>
        </p:nvSpPr>
        <p:spPr>
          <a:xfrm>
            <a:off x="4867814" y="2273451"/>
            <a:ext cx="7324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3.Select  column chart view among the submitted options.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56C125-47F8-9572-CC8A-F2089D7E7D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7814" y="2728616"/>
            <a:ext cx="3013940" cy="172937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1FCC629-AD62-9F73-C3BF-06B4DB4F50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7814" y="5128622"/>
            <a:ext cx="2527171" cy="172937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9CEA6DD-CAC2-AC04-2838-5D39D9AC4D9C}"/>
              </a:ext>
            </a:extLst>
          </p:cNvPr>
          <p:cNvSpPr txBox="1"/>
          <p:nvPr/>
        </p:nvSpPr>
        <p:spPr>
          <a:xfrm>
            <a:off x="4867814" y="4543847"/>
            <a:ext cx="73241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4. The result will be look like this and then you can edit this column in Excel  depending on the data </a:t>
            </a:r>
            <a:r>
              <a:rPr lang="en-US" sz="1600" dirty="0" err="1"/>
              <a:t>i</a:t>
            </a:r>
            <a:r>
              <a:rPr lang="en-US" sz="1600" dirty="0"/>
              <a:t> have.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B94DF7-F35B-D2EC-32AC-86C9DA86DC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37216" y="-330308"/>
            <a:ext cx="13824000" cy="2304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5E0C65-A28D-E4A3-769E-BE3938D5842A}"/>
              </a:ext>
            </a:extLst>
          </p:cNvPr>
          <p:cNvSpPr txBox="1"/>
          <p:nvPr/>
        </p:nvSpPr>
        <p:spPr>
          <a:xfrm>
            <a:off x="3066065" y="1740041"/>
            <a:ext cx="631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How to create charts in Microsoft Word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F69850-0C76-160D-1698-BF1D2ADCCCC8}"/>
              </a:ext>
            </a:extLst>
          </p:cNvPr>
          <p:cNvSpPr/>
          <p:nvPr/>
        </p:nvSpPr>
        <p:spPr>
          <a:xfrm>
            <a:off x="3858768" y="534565"/>
            <a:ext cx="6337300" cy="1079500"/>
          </a:xfrm>
          <a:prstGeom prst="rect">
            <a:avLst/>
          </a:prstGeom>
          <a:solidFill>
            <a:srgbClr val="003A58"/>
          </a:solidFill>
          <a:ln>
            <a:solidFill>
              <a:srgbClr val="003A5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  <a:noFill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282B2B3-E65E-9F1E-38F1-9B30985EC93D}"/>
              </a:ext>
            </a:extLst>
          </p:cNvPr>
          <p:cNvSpPr txBox="1"/>
          <p:nvPr/>
        </p:nvSpPr>
        <p:spPr>
          <a:xfrm>
            <a:off x="3066065" y="330200"/>
            <a:ext cx="69415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Mariia Stupnitska</a:t>
            </a:r>
          </a:p>
          <a:p>
            <a:r>
              <a:rPr lang="en-US" dirty="0">
                <a:solidFill>
                  <a:schemeClr val="bg1"/>
                </a:solidFill>
              </a:rPr>
              <a:t>Group 4</a:t>
            </a:r>
          </a:p>
          <a:p>
            <a:r>
              <a:rPr lang="en-US" dirty="0">
                <a:solidFill>
                  <a:schemeClr val="bg1"/>
                </a:solidFill>
              </a:rPr>
              <a:t>Student ID:2429769</a:t>
            </a:r>
          </a:p>
        </p:txBody>
      </p:sp>
    </p:spTree>
    <p:extLst>
      <p:ext uri="{BB962C8B-B14F-4D97-AF65-F5344CB8AC3E}">
        <p14:creationId xmlns:p14="http://schemas.microsoft.com/office/powerpoint/2010/main" val="857592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208</TotalTime>
  <Words>78</Words>
  <Application>Microsoft Macintosh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Mariia Stupnitska (2429769)</dc:creator>
  <cp:lastModifiedBy>Mariia Stupnitska (2429769)</cp:lastModifiedBy>
  <cp:revision>1</cp:revision>
  <dcterms:created xsi:type="dcterms:W3CDTF">2025-03-01T15:29:30Z</dcterms:created>
  <dcterms:modified xsi:type="dcterms:W3CDTF">2025-03-29T16:39:31Z</dcterms:modified>
</cp:coreProperties>
</file>