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228736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1124748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289613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FC9F40-5C9B-4083-BADE-1A26D42C0C48}" type="datetimeFigureOut">
              <a:rPr lang="en-GB" smtClean="0"/>
              <a:t>17/05/2023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1034227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FC9F40-5C9B-4083-BADE-1A26D42C0C48}" type="datetimeFigureOut">
              <a:rPr lang="en-GB" smtClean="0"/>
              <a:t>17/05/2023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4173439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FC9F40-5C9B-4083-BADE-1A26D42C0C48}" type="datetimeFigureOut">
              <a:rPr lang="en-GB" smtClean="0"/>
              <a:t>17/05/2023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3953913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FC9F40-5C9B-4083-BADE-1A26D42C0C48}" type="datetimeFigureOut">
              <a:rPr lang="en-GB" smtClean="0"/>
              <a:t>17/05/2023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739620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FC9F40-5C9B-4083-BADE-1A26D42C0C48}" type="datetimeFigureOut">
              <a:rPr lang="en-GB" smtClean="0"/>
              <a:t>17/05/2023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1069459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FC9F40-5C9B-4083-BADE-1A26D42C0C48}" type="datetimeFigureOut">
              <a:rPr lang="en-GB" smtClean="0"/>
              <a:t>17/05/2023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1130789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169046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0018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3257313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8126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3146440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3668976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FC9F40-5C9B-4083-BADE-1A26D42C0C48}" type="datetimeFigureOut">
              <a:rPr lang="en-GB" smtClean="0"/>
              <a:t>17/05/2023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A4828-7E3F-4AB8-B609-1DAC3D99A501}" type="slidenum">
              <a:rPr lang="en-GB" smtClean="0"/>
              <a:t>‹#›</a:t>
            </a:fld>
            <a:endParaRPr lang="en-GB"/>
          </a:p>
        </p:txBody>
      </p:sp>
    </p:spTree>
    <p:extLst>
      <p:ext uri="{BB962C8B-B14F-4D97-AF65-F5344CB8AC3E}">
        <p14:creationId xmlns:p14="http://schemas.microsoft.com/office/powerpoint/2010/main" val="953846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2FC9F40-5C9B-4083-BADE-1A26D42C0C48}" type="datetimeFigureOut">
              <a:rPr lang="en-GB" smtClean="0"/>
              <a:t>17/05/2023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7A4828-7E3F-4AB8-B609-1DAC3D99A501}" type="slidenum">
              <a:rPr lang="en-GB" smtClean="0"/>
              <a:t>‹#›</a:t>
            </a:fld>
            <a:endParaRPr lang="en-GB"/>
          </a:p>
        </p:txBody>
      </p:sp>
    </p:spTree>
    <p:extLst>
      <p:ext uri="{BB962C8B-B14F-4D97-AF65-F5344CB8AC3E}">
        <p14:creationId xmlns:p14="http://schemas.microsoft.com/office/powerpoint/2010/main" val="9179158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F146A43-CF33-49BE-843D-FC0C42D40CDC}"/>
              </a:ext>
            </a:extLst>
          </p:cNvPr>
          <p:cNvSpPr>
            <a:spLocks noGrp="1" noChangeArrowheads="1"/>
          </p:cNvSpPr>
          <p:nvPr>
            <p:ph type="ctrTitle"/>
          </p:nvPr>
        </p:nvSpPr>
        <p:spPr bwMode="auto">
          <a:xfrm>
            <a:off x="1506538" y="1509445"/>
            <a:ext cx="5866171" cy="3600986"/>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0" numCol="1" anchor="ctr" anchorCtr="0" compatLnSpc="1">
            <a:prstTxWarp prst="textNoShape">
              <a:avLst/>
            </a:prstTxWarp>
            <a:spAutoFit/>
          </a:bodyPr>
          <a:lstStyle>
            <a:lvl1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1pPr>
            <a:lvl2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2pPr>
            <a:lvl3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3pPr>
            <a:lvl4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4pPr>
            <a:lvl5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5pPr>
            <a:lvl6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6pPr>
            <a:lvl7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7pPr>
            <a:lvl8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8pPr>
            <a:lvl9pPr eaLnBrk="0" fontAlgn="base" hangingPunct="0">
              <a:spcBef>
                <a:spcPct val="0"/>
              </a:spcBef>
              <a:spcAft>
                <a:spcPct val="0"/>
              </a:spcAft>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1.Hallo! Mein Name ist Natalia Ciuntu.</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2. Ich bin eine Frau</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3. Ich komme aus der Republik Moldau.</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4. Ich lebe in  Luton</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5. Ich bin orthodox</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6. Ich bin verheiratet</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7. Ich habe zwei Kinder</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8. Ich bin Student </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9. Ich reise gern</a:t>
            </a:r>
            <a:endParaRPr kumimoji="0" lang="en-GB" altLang="en-US" sz="5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10. Ich bin optimistisch, positiv und freundlich</a:t>
            </a:r>
          </a:p>
          <a:p>
            <a:pPr marL="0" marR="0" lvl="0" indent="0" algn="l" defTabSz="914400" rtl="0" eaLnBrk="0" fontAlgn="base" latinLnBrk="0" hangingPunct="0">
              <a:lnSpc>
                <a:spcPct val="100000"/>
              </a:lnSpc>
              <a:spcBef>
                <a:spcPct val="0"/>
              </a:spcBef>
              <a:spcAft>
                <a:spcPct val="0"/>
              </a:spcAft>
              <a:buClrTx/>
              <a:buSzTx/>
              <a:buFontTx/>
              <a:buNone/>
              <a:tabLst>
                <a:tab pos="581025" algn="l"/>
                <a:tab pos="1163638" algn="l"/>
                <a:tab pos="1744663" algn="l"/>
                <a:tab pos="2327275" algn="l"/>
                <a:tab pos="2908300" algn="l"/>
                <a:tab pos="3489325" algn="l"/>
                <a:tab pos="4071938" algn="l"/>
                <a:tab pos="4652963" algn="l"/>
                <a:tab pos="5235575" algn="l"/>
                <a:tab pos="5816600" algn="l"/>
                <a:tab pos="6397625" algn="l"/>
                <a:tab pos="6980238" algn="l"/>
                <a:tab pos="7561263" algn="l"/>
                <a:tab pos="8143875" algn="l"/>
                <a:tab pos="8724900" algn="l"/>
                <a:tab pos="9305925" algn="l"/>
              </a:tabLst>
            </a:pPr>
            <a:r>
              <a:rPr kumimoji="0" lang="de-DE" altLang="en-US" sz="2100" b="0" i="0" u="none" strike="noStrike" cap="none" normalizeH="0" baseline="0">
                <a:ln>
                  <a:noFill/>
                </a:ln>
                <a:solidFill>
                  <a:srgbClr val="202124"/>
                </a:solidFill>
                <a:effectLst/>
                <a:latin typeface="inherit" charset="0"/>
                <a:ea typeface="Times New Roman" panose="02020603050405020304" pitchFamily="18" charset="0"/>
                <a:cs typeface="Courier New" panose="02070309020205020404" pitchFamily="49" charset="0"/>
              </a:rPr>
              <a:t>11. Danke! Auf  Wiedersehen!</a:t>
            </a:r>
            <a:r>
              <a:rPr kumimoji="0" lang="en-GB" altLang="en-US" sz="500" b="0" i="0" u="none" strike="noStrike" cap="none" normalizeH="0" baseline="0">
                <a:ln>
                  <a:noFill/>
                </a:ln>
                <a:solidFill>
                  <a:schemeClr val="tx1"/>
                </a:solidFill>
                <a:effectLst/>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44971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Video 12">
            <a:hlinkClick r:id="" action="ppaction://media"/>
            <a:extLst>
              <a:ext uri="{FF2B5EF4-FFF2-40B4-BE49-F238E27FC236}">
                <a16:creationId xmlns:a16="http://schemas.microsoft.com/office/drawing/2014/main" id="{0871A7D0-CEC1-4DD7-A8B5-504C45E5F2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1081176" y="92015"/>
            <a:ext cx="7481979" cy="6090249"/>
          </a:xfrm>
          <a:prstGeom prst="rect">
            <a:avLst/>
          </a:prstGeom>
        </p:spPr>
      </p:pic>
    </p:spTree>
    <p:extLst>
      <p:ext uri="{BB962C8B-B14F-4D97-AF65-F5344CB8AC3E}">
        <p14:creationId xmlns:p14="http://schemas.microsoft.com/office/powerpoint/2010/main" val="1974573360"/>
      </p:ext>
    </p:extLst>
  </p:cSld>
  <p:clrMapOvr>
    <a:masterClrMapping/>
  </p:clrMapOvr>
  <mc:AlternateContent xmlns:mc="http://schemas.openxmlformats.org/markup-compatibility/2006" xmlns:p14="http://schemas.microsoft.com/office/powerpoint/2010/main">
    <mc:Choice Requires="p14">
      <p:transition spd="slow" p14:dur="2000" advTm="35238"/>
    </mc:Choice>
    <mc:Fallback xmlns="">
      <p:transition spd="slow" advTm="3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46</TotalTime>
  <Words>73</Words>
  <Application>Microsoft Office PowerPoint</Application>
  <PresentationFormat>Widescreen</PresentationFormat>
  <Paragraphs>11</Paragraphs>
  <Slides>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inherit</vt:lpstr>
      <vt:lpstr>Trebuchet MS</vt:lpstr>
      <vt:lpstr>Wingdings 3</vt:lpstr>
      <vt:lpstr>Facet</vt:lpstr>
      <vt:lpstr>1.Hallo! Mein Name ist Natalia Ciuntu. 2. Ich bin eine Frau 3. Ich komme aus der Republik Moldau. 4. Ich lebe in  Luton 5. Ich bin orthodox 6. Ich bin verheiratet 7. Ich habe zwei Kinder 8. Ich bin Student  9. Ich reise gern 10. Ich bin optimistisch, positiv und freundlich 11. Danke! Auf  Wiedersehen!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1.Hallo! Mein Name ist Natalia Ciuntu. 2. Ich bin eine Frau 3. Ich komme aus der Republik Moldau. 4. Ich lebe in  Luton 5. Ich bin orthodox 6. Ich bin verheiratet 7. Ich habe zwei Kinder 8. Ich bin Student  9. Ich reise gern 10. Ich bin optimistisch, positiv und freundlich 11. Danke! Auf  Wiedersehen!</dc:title>
  <dc:creator>Natalia Ciuntu</dc:creator>
  <cp:lastModifiedBy>Natalia Ciuntu</cp:lastModifiedBy>
  <cp:revision>5</cp:revision>
  <dcterms:created xsi:type="dcterms:W3CDTF">2023-05-17T12:40:24Z</dcterms:created>
  <dcterms:modified xsi:type="dcterms:W3CDTF">2023-05-17T13:39:04Z</dcterms:modified>
</cp:coreProperties>
</file>