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5" r:id="rId1"/>
  </p:sldMasterIdLst>
  <p:notesMasterIdLst>
    <p:notesMasterId r:id="rId11"/>
  </p:notesMasterIdLst>
  <p:sldIdLst>
    <p:sldId id="261" r:id="rId2"/>
    <p:sldId id="262" r:id="rId3"/>
    <p:sldId id="269" r:id="rId4"/>
    <p:sldId id="268" r:id="rId5"/>
    <p:sldId id="267" r:id="rId6"/>
    <p:sldId id="266" r:id="rId7"/>
    <p:sldId id="265" r:id="rId8"/>
    <p:sldId id="264"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4E8152-52D0-44E1-9E4B-EBEB4A13560F}" v="176" dt="2022-04-06T07:57:05.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75" autoAdjust="0"/>
    <p:restoredTop sz="66255" autoAdjust="0"/>
  </p:normalViewPr>
  <p:slideViewPr>
    <p:cSldViewPr snapToGrid="0">
      <p:cViewPr varScale="1">
        <p:scale>
          <a:sx n="43" d="100"/>
          <a:sy n="43" d="100"/>
        </p:scale>
        <p:origin x="1540" y="52"/>
      </p:cViewPr>
      <p:guideLst/>
    </p:cSldViewPr>
  </p:slideViewPr>
  <p:notesTextViewPr>
    <p:cViewPr>
      <p:scale>
        <a:sx n="1" d="1"/>
        <a:sy n="1" d="1"/>
      </p:scale>
      <p:origin x="0" y="-34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ther Gomugor (2022275)" userId="6264efe3-2684-4440-af32-b9c2786dfb95" providerId="ADAL" clId="{564E8152-52D0-44E1-9E4B-EBEB4A13560F}"/>
    <pc:docChg chg="undo custSel addSld delSld modSld">
      <pc:chgData name="Esther Gomugor (2022275)" userId="6264efe3-2684-4440-af32-b9c2786dfb95" providerId="ADAL" clId="{564E8152-52D0-44E1-9E4B-EBEB4A13560F}" dt="2022-04-06T07:56:46.011" v="2577" actId="33524"/>
      <pc:docMkLst>
        <pc:docMk/>
      </pc:docMkLst>
      <pc:sldChg chg="modSp add del mod">
        <pc:chgData name="Esther Gomugor (2022275)" userId="6264efe3-2684-4440-af32-b9c2786dfb95" providerId="ADAL" clId="{564E8152-52D0-44E1-9E4B-EBEB4A13560F}" dt="2022-04-06T07:18:06.978" v="1962" actId="47"/>
        <pc:sldMkLst>
          <pc:docMk/>
          <pc:sldMk cId="1995036363" sldId="261"/>
        </pc:sldMkLst>
        <pc:spChg chg="mod">
          <ac:chgData name="Esther Gomugor (2022275)" userId="6264efe3-2684-4440-af32-b9c2786dfb95" providerId="ADAL" clId="{564E8152-52D0-44E1-9E4B-EBEB4A13560F}" dt="2022-04-04T11:06:51.860" v="1365" actId="113"/>
          <ac:spMkLst>
            <pc:docMk/>
            <pc:sldMk cId="1995036363" sldId="261"/>
            <ac:spMk id="2" creationId="{19773A46-0DE7-4BDA-B877-86201B8CE358}"/>
          </ac:spMkLst>
        </pc:spChg>
        <pc:spChg chg="mod">
          <ac:chgData name="Esther Gomugor (2022275)" userId="6264efe3-2684-4440-af32-b9c2786dfb95" providerId="ADAL" clId="{564E8152-52D0-44E1-9E4B-EBEB4A13560F}" dt="2022-04-04T11:09:44.646" v="1378" actId="14100"/>
          <ac:spMkLst>
            <pc:docMk/>
            <pc:sldMk cId="1995036363" sldId="261"/>
            <ac:spMk id="3" creationId="{CEAD54F1-95E5-440C-B085-1E65C00D8C6D}"/>
          </ac:spMkLst>
        </pc:spChg>
      </pc:sldChg>
      <pc:sldChg chg="addSp delSp modSp add del mod modNotesTx">
        <pc:chgData name="Esther Gomugor (2022275)" userId="6264efe3-2684-4440-af32-b9c2786dfb95" providerId="ADAL" clId="{564E8152-52D0-44E1-9E4B-EBEB4A13560F}" dt="2022-04-06T07:56:46.011" v="2577" actId="33524"/>
        <pc:sldMkLst>
          <pc:docMk/>
          <pc:sldMk cId="166719560" sldId="262"/>
        </pc:sldMkLst>
        <pc:spChg chg="mod">
          <ac:chgData name="Esther Gomugor (2022275)" userId="6264efe3-2684-4440-af32-b9c2786dfb95" providerId="ADAL" clId="{564E8152-52D0-44E1-9E4B-EBEB4A13560F}" dt="2022-04-04T11:13:40.658" v="1380" actId="26606"/>
          <ac:spMkLst>
            <pc:docMk/>
            <pc:sldMk cId="166719560" sldId="262"/>
            <ac:spMk id="2" creationId="{38B391EF-9687-42D9-A057-A6488BF8800B}"/>
          </ac:spMkLst>
        </pc:spChg>
        <pc:spChg chg="mod">
          <ac:chgData name="Esther Gomugor (2022275)" userId="6264efe3-2684-4440-af32-b9c2786dfb95" providerId="ADAL" clId="{564E8152-52D0-44E1-9E4B-EBEB4A13560F}" dt="2022-04-04T22:23:19.760" v="1894" actId="20577"/>
          <ac:spMkLst>
            <pc:docMk/>
            <pc:sldMk cId="166719560" sldId="262"/>
            <ac:spMk id="3" creationId="{1791C2D0-BC1C-4AC3-905E-D960C48F7F26}"/>
          </ac:spMkLst>
        </pc:spChg>
        <pc:spChg chg="del">
          <ac:chgData name="Esther Gomugor (2022275)" userId="6264efe3-2684-4440-af32-b9c2786dfb95" providerId="ADAL" clId="{564E8152-52D0-44E1-9E4B-EBEB4A13560F}" dt="2022-04-04T11:13:40.658" v="1380" actId="26606"/>
          <ac:spMkLst>
            <pc:docMk/>
            <pc:sldMk cId="166719560" sldId="262"/>
            <ac:spMk id="27" creationId="{2B566528-1B12-4246-9431-5C2D7D081168}"/>
          </ac:spMkLst>
        </pc:spChg>
        <pc:spChg chg="add">
          <ac:chgData name="Esther Gomugor (2022275)" userId="6264efe3-2684-4440-af32-b9c2786dfb95" providerId="ADAL" clId="{564E8152-52D0-44E1-9E4B-EBEB4A13560F}" dt="2022-04-04T11:13:40.658" v="1380" actId="26606"/>
          <ac:spMkLst>
            <pc:docMk/>
            <pc:sldMk cId="166719560" sldId="262"/>
            <ac:spMk id="40" creationId="{2B566528-1B12-4246-9431-5C2D7D081168}"/>
          </ac:spMkLst>
        </pc:spChg>
        <pc:grpChg chg="del">
          <ac:chgData name="Esther Gomugor (2022275)" userId="6264efe3-2684-4440-af32-b9c2786dfb95" providerId="ADAL" clId="{564E8152-52D0-44E1-9E4B-EBEB4A13560F}" dt="2022-04-04T11:13:40.658" v="1380" actId="26606"/>
          <ac:grpSpMkLst>
            <pc:docMk/>
            <pc:sldMk cId="166719560" sldId="262"/>
            <ac:grpSpMk id="29" creationId="{828A5161-06F1-46CF-8AD7-844680A59E13}"/>
          </ac:grpSpMkLst>
        </pc:grpChg>
        <pc:grpChg chg="del">
          <ac:chgData name="Esther Gomugor (2022275)" userId="6264efe3-2684-4440-af32-b9c2786dfb95" providerId="ADAL" clId="{564E8152-52D0-44E1-9E4B-EBEB4A13560F}" dt="2022-04-04T11:13:40.658" v="1380" actId="26606"/>
          <ac:grpSpMkLst>
            <pc:docMk/>
            <pc:sldMk cId="166719560" sldId="262"/>
            <ac:grpSpMk id="33" creationId="{5995D10D-E9C9-47DB-AE7E-801FEF38F5C9}"/>
          </ac:grpSpMkLst>
        </pc:grpChg>
        <pc:grpChg chg="add">
          <ac:chgData name="Esther Gomugor (2022275)" userId="6264efe3-2684-4440-af32-b9c2786dfb95" providerId="ADAL" clId="{564E8152-52D0-44E1-9E4B-EBEB4A13560F}" dt="2022-04-04T11:13:40.658" v="1380" actId="26606"/>
          <ac:grpSpMkLst>
            <pc:docMk/>
            <pc:sldMk cId="166719560" sldId="262"/>
            <ac:grpSpMk id="42" creationId="{FA366754-A2F4-475B-8217-AB06F5F15F36}"/>
          </ac:grpSpMkLst>
        </pc:grpChg>
        <pc:grpChg chg="add">
          <ac:chgData name="Esther Gomugor (2022275)" userId="6264efe3-2684-4440-af32-b9c2786dfb95" providerId="ADAL" clId="{564E8152-52D0-44E1-9E4B-EBEB4A13560F}" dt="2022-04-04T11:13:40.658" v="1380" actId="26606"/>
          <ac:grpSpMkLst>
            <pc:docMk/>
            <pc:sldMk cId="166719560" sldId="262"/>
            <ac:grpSpMk id="46" creationId="{828A5161-06F1-46CF-8AD7-844680A59E13}"/>
          </ac:grpSpMkLst>
        </pc:grpChg>
        <pc:picChg chg="mod">
          <ac:chgData name="Esther Gomugor (2022275)" userId="6264efe3-2684-4440-af32-b9c2786dfb95" providerId="ADAL" clId="{564E8152-52D0-44E1-9E4B-EBEB4A13560F}" dt="2022-04-04T11:13:40.658" v="1380" actId="26606"/>
          <ac:picMkLst>
            <pc:docMk/>
            <pc:sldMk cId="166719560" sldId="262"/>
            <ac:picMk id="9" creationId="{4E23D615-D8EA-B83A-66C5-AF06677EF662}"/>
          </ac:picMkLst>
        </pc:picChg>
      </pc:sldChg>
      <pc:sldChg chg="modSp add del mod modNotesTx">
        <pc:chgData name="Esther Gomugor (2022275)" userId="6264efe3-2684-4440-af32-b9c2786dfb95" providerId="ADAL" clId="{564E8152-52D0-44E1-9E4B-EBEB4A13560F}" dt="2022-04-06T07:44:17.337" v="2561" actId="2710"/>
        <pc:sldMkLst>
          <pc:docMk/>
          <pc:sldMk cId="3281981631" sldId="263"/>
        </pc:sldMkLst>
        <pc:spChg chg="mod">
          <ac:chgData name="Esther Gomugor (2022275)" userId="6264efe3-2684-4440-af32-b9c2786dfb95" providerId="ADAL" clId="{564E8152-52D0-44E1-9E4B-EBEB4A13560F}" dt="2022-04-04T09:43:23.297" v="1295" actId="5793"/>
          <ac:spMkLst>
            <pc:docMk/>
            <pc:sldMk cId="3281981631" sldId="263"/>
            <ac:spMk id="3" creationId="{FFAFD9B9-B568-4B55-89F7-FCB8334A736C}"/>
          </ac:spMkLst>
        </pc:spChg>
      </pc:sldChg>
      <pc:sldChg chg="modSp add del mod modNotesTx">
        <pc:chgData name="Esther Gomugor (2022275)" userId="6264efe3-2684-4440-af32-b9c2786dfb95" providerId="ADAL" clId="{564E8152-52D0-44E1-9E4B-EBEB4A13560F}" dt="2022-04-06T07:44:35.708" v="2562" actId="2711"/>
        <pc:sldMkLst>
          <pc:docMk/>
          <pc:sldMk cId="3079278593" sldId="264"/>
        </pc:sldMkLst>
        <pc:spChg chg="mod">
          <ac:chgData name="Esther Gomugor (2022275)" userId="6264efe3-2684-4440-af32-b9c2786dfb95" providerId="ADAL" clId="{564E8152-52D0-44E1-9E4B-EBEB4A13560F}" dt="2022-04-03T15:27:56.807" v="1190" actId="20577"/>
          <ac:spMkLst>
            <pc:docMk/>
            <pc:sldMk cId="3079278593" sldId="264"/>
            <ac:spMk id="3" creationId="{6A044C4A-0A0A-4231-98EF-6C8A4BDE1E4F}"/>
          </ac:spMkLst>
        </pc:spChg>
        <pc:spChg chg="mod">
          <ac:chgData name="Esther Gomugor (2022275)" userId="6264efe3-2684-4440-af32-b9c2786dfb95" providerId="ADAL" clId="{564E8152-52D0-44E1-9E4B-EBEB4A13560F}" dt="2022-04-03T07:04:22.465" v="906" actId="313"/>
          <ac:spMkLst>
            <pc:docMk/>
            <pc:sldMk cId="3079278593" sldId="264"/>
            <ac:spMk id="4" creationId="{6A86B900-DF29-43F2-A0F6-5B6E61FCC9B0}"/>
          </ac:spMkLst>
        </pc:spChg>
      </pc:sldChg>
      <pc:sldChg chg="modSp add del mod modNotesTx">
        <pc:chgData name="Esther Gomugor (2022275)" userId="6264efe3-2684-4440-af32-b9c2786dfb95" providerId="ADAL" clId="{564E8152-52D0-44E1-9E4B-EBEB4A13560F}" dt="2022-04-06T07:46:07.600" v="2565" actId="2710"/>
        <pc:sldMkLst>
          <pc:docMk/>
          <pc:sldMk cId="1212710299" sldId="265"/>
        </pc:sldMkLst>
        <pc:spChg chg="mod">
          <ac:chgData name="Esther Gomugor (2022275)" userId="6264efe3-2684-4440-af32-b9c2786dfb95" providerId="ADAL" clId="{564E8152-52D0-44E1-9E4B-EBEB4A13560F}" dt="2022-04-04T12:21:39.662" v="1793" actId="20577"/>
          <ac:spMkLst>
            <pc:docMk/>
            <pc:sldMk cId="1212710299" sldId="265"/>
            <ac:spMk id="3" creationId="{57D862DB-C8ED-4653-B5F5-D958970E353B}"/>
          </ac:spMkLst>
        </pc:spChg>
        <pc:spChg chg="mod">
          <ac:chgData name="Esther Gomugor (2022275)" userId="6264efe3-2684-4440-af32-b9c2786dfb95" providerId="ADAL" clId="{564E8152-52D0-44E1-9E4B-EBEB4A13560F}" dt="2022-04-03T07:00:55.069" v="902" actId="313"/>
          <ac:spMkLst>
            <pc:docMk/>
            <pc:sldMk cId="1212710299" sldId="265"/>
            <ac:spMk id="4" creationId="{211133D9-D8A1-4494-844D-7E29C9DE5A19}"/>
          </ac:spMkLst>
        </pc:spChg>
      </pc:sldChg>
      <pc:sldChg chg="modSp add del mod modNotesTx">
        <pc:chgData name="Esther Gomugor (2022275)" userId="6264efe3-2684-4440-af32-b9c2786dfb95" providerId="ADAL" clId="{564E8152-52D0-44E1-9E4B-EBEB4A13560F}" dt="2022-04-06T07:51:50.759" v="2566" actId="2710"/>
        <pc:sldMkLst>
          <pc:docMk/>
          <pc:sldMk cId="1293191202" sldId="266"/>
        </pc:sldMkLst>
        <pc:spChg chg="mod">
          <ac:chgData name="Esther Gomugor (2022275)" userId="6264efe3-2684-4440-af32-b9c2786dfb95" providerId="ADAL" clId="{564E8152-52D0-44E1-9E4B-EBEB4A13560F}" dt="2022-04-04T11:31:47.055" v="1483" actId="2711"/>
          <ac:spMkLst>
            <pc:docMk/>
            <pc:sldMk cId="1293191202" sldId="266"/>
            <ac:spMk id="2" creationId="{EF45C6C1-2CD8-45BF-A22D-F860F6ADCC10}"/>
          </ac:spMkLst>
        </pc:spChg>
      </pc:sldChg>
      <pc:sldChg chg="modSp add del mod modNotesTx">
        <pc:chgData name="Esther Gomugor (2022275)" userId="6264efe3-2684-4440-af32-b9c2786dfb95" providerId="ADAL" clId="{564E8152-52D0-44E1-9E4B-EBEB4A13560F}" dt="2022-04-06T07:52:44.946" v="2568" actId="2710"/>
        <pc:sldMkLst>
          <pc:docMk/>
          <pc:sldMk cId="3026019561" sldId="267"/>
        </pc:sldMkLst>
        <pc:spChg chg="mod">
          <ac:chgData name="Esther Gomugor (2022275)" userId="6264efe3-2684-4440-af32-b9c2786dfb95" providerId="ADAL" clId="{564E8152-52D0-44E1-9E4B-EBEB4A13560F}" dt="2022-04-04T11:28:03.060" v="1475" actId="255"/>
          <ac:spMkLst>
            <pc:docMk/>
            <pc:sldMk cId="3026019561" sldId="267"/>
            <ac:spMk id="2" creationId="{EF05CE0F-6A71-4A68-A3B5-2604B42E66E9}"/>
          </ac:spMkLst>
        </pc:spChg>
        <pc:spChg chg="mod">
          <ac:chgData name="Esther Gomugor (2022275)" userId="6264efe3-2684-4440-af32-b9c2786dfb95" providerId="ADAL" clId="{564E8152-52D0-44E1-9E4B-EBEB4A13560F}" dt="2022-04-04T11:29:08.809" v="1481" actId="255"/>
          <ac:spMkLst>
            <pc:docMk/>
            <pc:sldMk cId="3026019561" sldId="267"/>
            <ac:spMk id="3" creationId="{260DC024-427E-4800-9842-6A7543271C5B}"/>
          </ac:spMkLst>
        </pc:spChg>
      </pc:sldChg>
      <pc:sldChg chg="modSp add del mod modNotesTx">
        <pc:chgData name="Esther Gomugor (2022275)" userId="6264efe3-2684-4440-af32-b9c2786dfb95" providerId="ADAL" clId="{564E8152-52D0-44E1-9E4B-EBEB4A13560F}" dt="2022-04-06T07:18:12.495" v="1969" actId="47"/>
        <pc:sldMkLst>
          <pc:docMk/>
          <pc:sldMk cId="1519971324" sldId="268"/>
        </pc:sldMkLst>
        <pc:spChg chg="mod">
          <ac:chgData name="Esther Gomugor (2022275)" userId="6264efe3-2684-4440-af32-b9c2786dfb95" providerId="ADAL" clId="{564E8152-52D0-44E1-9E4B-EBEB4A13560F}" dt="2022-04-04T11:27:16.969" v="1472" actId="1076"/>
          <ac:spMkLst>
            <pc:docMk/>
            <pc:sldMk cId="1519971324" sldId="268"/>
            <ac:spMk id="2" creationId="{C3F3A173-AC7C-4B73-83BC-EAC551CC3371}"/>
          </ac:spMkLst>
        </pc:spChg>
        <pc:spChg chg="mod">
          <ac:chgData name="Esther Gomugor (2022275)" userId="6264efe3-2684-4440-af32-b9c2786dfb95" providerId="ADAL" clId="{564E8152-52D0-44E1-9E4B-EBEB4A13560F}" dt="2022-04-04T11:27:36.785" v="1473" actId="255"/>
          <ac:spMkLst>
            <pc:docMk/>
            <pc:sldMk cId="1519971324" sldId="268"/>
            <ac:spMk id="3" creationId="{2F36E5B4-3FB7-4958-B363-89E1E7F6F299}"/>
          </ac:spMkLst>
        </pc:spChg>
      </pc:sldChg>
      <pc:sldChg chg="addSp delSp modSp add del mod modNotesTx">
        <pc:chgData name="Esther Gomugor (2022275)" userId="6264efe3-2684-4440-af32-b9c2786dfb95" providerId="ADAL" clId="{564E8152-52D0-44E1-9E4B-EBEB4A13560F}" dt="2022-04-06T07:54:33.922" v="2571" actId="2710"/>
        <pc:sldMkLst>
          <pc:docMk/>
          <pc:sldMk cId="454718896" sldId="269"/>
        </pc:sldMkLst>
        <pc:spChg chg="mod">
          <ac:chgData name="Esther Gomugor (2022275)" userId="6264efe3-2684-4440-af32-b9c2786dfb95" providerId="ADAL" clId="{564E8152-52D0-44E1-9E4B-EBEB4A13560F}" dt="2022-04-04T11:14:39.418" v="1382" actId="1076"/>
          <ac:spMkLst>
            <pc:docMk/>
            <pc:sldMk cId="454718896" sldId="269"/>
            <ac:spMk id="2" creationId="{88704C95-93F7-457D-ADA0-A9FFAF2FE581}"/>
          </ac:spMkLst>
        </pc:spChg>
        <pc:spChg chg="mod">
          <ac:chgData name="Esther Gomugor (2022275)" userId="6264efe3-2684-4440-af32-b9c2786dfb95" providerId="ADAL" clId="{564E8152-52D0-44E1-9E4B-EBEB4A13560F}" dt="2022-04-04T09:38:43.259" v="1285" actId="26606"/>
          <ac:spMkLst>
            <pc:docMk/>
            <pc:sldMk cId="454718896" sldId="269"/>
            <ac:spMk id="5" creationId="{825CA64B-9BDF-4BFF-BBCA-194F3B33044B}"/>
          </ac:spMkLst>
        </pc:spChg>
        <pc:spChg chg="add del mod">
          <ac:chgData name="Esther Gomugor (2022275)" userId="6264efe3-2684-4440-af32-b9c2786dfb95" providerId="ADAL" clId="{564E8152-52D0-44E1-9E4B-EBEB4A13560F}" dt="2022-04-04T11:24:24.387" v="1459" actId="478"/>
          <ac:spMkLst>
            <pc:docMk/>
            <pc:sldMk cId="454718896" sldId="269"/>
            <ac:spMk id="6" creationId="{4FECAB05-8DF7-4FEF-AD1F-145AF97ED319}"/>
          </ac:spMkLst>
        </pc:spChg>
        <pc:spChg chg="add del">
          <ac:chgData name="Esther Gomugor (2022275)" userId="6264efe3-2684-4440-af32-b9c2786dfb95" providerId="ADAL" clId="{564E8152-52D0-44E1-9E4B-EBEB4A13560F}" dt="2022-04-04T08:54:27.482" v="1216" actId="26606"/>
          <ac:spMkLst>
            <pc:docMk/>
            <pc:sldMk cId="454718896" sldId="269"/>
            <ac:spMk id="80" creationId="{2B566528-1B12-4246-9431-5C2D7D081168}"/>
          </ac:spMkLst>
        </pc:spChg>
        <pc:spChg chg="add del">
          <ac:chgData name="Esther Gomugor (2022275)" userId="6264efe3-2684-4440-af32-b9c2786dfb95" providerId="ADAL" clId="{564E8152-52D0-44E1-9E4B-EBEB4A13560F}" dt="2022-04-04T09:16:36.724" v="1260" actId="26606"/>
          <ac:spMkLst>
            <pc:docMk/>
            <pc:sldMk cId="454718896" sldId="269"/>
            <ac:spMk id="152" creationId="{2B566528-1B12-4246-9431-5C2D7D081168}"/>
          </ac:spMkLst>
        </pc:spChg>
        <pc:spChg chg="add del">
          <ac:chgData name="Esther Gomugor (2022275)" userId="6264efe3-2684-4440-af32-b9c2786dfb95" providerId="ADAL" clId="{564E8152-52D0-44E1-9E4B-EBEB4A13560F}" dt="2022-04-04T09:07:30.332" v="1246" actId="26606"/>
          <ac:spMkLst>
            <pc:docMk/>
            <pc:sldMk cId="454718896" sldId="269"/>
            <ac:spMk id="180" creationId="{2B566528-1B12-4246-9431-5C2D7D081168}"/>
          </ac:spMkLst>
        </pc:spChg>
        <pc:spChg chg="add del">
          <ac:chgData name="Esther Gomugor (2022275)" userId="6264efe3-2684-4440-af32-b9c2786dfb95" providerId="ADAL" clId="{564E8152-52D0-44E1-9E4B-EBEB4A13560F}" dt="2022-04-04T08:59:49.833" v="1229" actId="26606"/>
          <ac:spMkLst>
            <pc:docMk/>
            <pc:sldMk cId="454718896" sldId="269"/>
            <ac:spMk id="192" creationId="{2B566528-1B12-4246-9431-5C2D7D081168}"/>
          </ac:spMkLst>
        </pc:spChg>
        <pc:spChg chg="add del">
          <ac:chgData name="Esther Gomugor (2022275)" userId="6264efe3-2684-4440-af32-b9c2786dfb95" providerId="ADAL" clId="{564E8152-52D0-44E1-9E4B-EBEB4A13560F}" dt="2022-04-04T09:05:29.408" v="1243" actId="26606"/>
          <ac:spMkLst>
            <pc:docMk/>
            <pc:sldMk cId="454718896" sldId="269"/>
            <ac:spMk id="194" creationId="{E659831F-0D9A-4C63-9EBB-8435B85A440F}"/>
          </ac:spMkLst>
        </pc:spChg>
        <pc:spChg chg="add del">
          <ac:chgData name="Esther Gomugor (2022275)" userId="6264efe3-2684-4440-af32-b9c2786dfb95" providerId="ADAL" clId="{564E8152-52D0-44E1-9E4B-EBEB4A13560F}" dt="2022-04-04T09:16:36.709" v="1257" actId="26606"/>
          <ac:spMkLst>
            <pc:docMk/>
            <pc:sldMk cId="454718896" sldId="269"/>
            <ac:spMk id="195" creationId="{768EB4DD-3704-43AD-92B3-C4E0C6EA92CB}"/>
          </ac:spMkLst>
        </pc:spChg>
        <pc:spChg chg="add del">
          <ac:chgData name="Esther Gomugor (2022275)" userId="6264efe3-2684-4440-af32-b9c2786dfb95" providerId="ADAL" clId="{564E8152-52D0-44E1-9E4B-EBEB4A13560F}" dt="2022-04-04T09:02:50.867" v="1233" actId="26606"/>
          <ac:spMkLst>
            <pc:docMk/>
            <pc:sldMk cId="454718896" sldId="269"/>
            <ac:spMk id="197" creationId="{C13237C8-E62C-4F0D-A318-BD6FB6C2D138}"/>
          </ac:spMkLst>
        </pc:spChg>
        <pc:spChg chg="add del">
          <ac:chgData name="Esther Gomugor (2022275)" userId="6264efe3-2684-4440-af32-b9c2786dfb95" providerId="ADAL" clId="{564E8152-52D0-44E1-9E4B-EBEB4A13560F}" dt="2022-04-04T09:02:50.867" v="1233" actId="26606"/>
          <ac:spMkLst>
            <pc:docMk/>
            <pc:sldMk cId="454718896" sldId="269"/>
            <ac:spMk id="198" creationId="{19C9EAEA-39D0-4B0E-A0EB-51E7B26740B1}"/>
          </ac:spMkLst>
        </pc:spChg>
        <pc:spChg chg="add del">
          <ac:chgData name="Esther Gomugor (2022275)" userId="6264efe3-2684-4440-af32-b9c2786dfb95" providerId="ADAL" clId="{564E8152-52D0-44E1-9E4B-EBEB4A13560F}" dt="2022-04-04T08:59:57.832" v="1231" actId="26606"/>
          <ac:spMkLst>
            <pc:docMk/>
            <pc:sldMk cId="454718896" sldId="269"/>
            <ac:spMk id="2054" creationId="{4038CB10-1F5C-4D54-9DF7-12586DE5B007}"/>
          </ac:spMkLst>
        </pc:spChg>
        <pc:spChg chg="add del">
          <ac:chgData name="Esther Gomugor (2022275)" userId="6264efe3-2684-4440-af32-b9c2786dfb95" providerId="ADAL" clId="{564E8152-52D0-44E1-9E4B-EBEB4A13560F}" dt="2022-04-04T08:59:57.832" v="1231" actId="26606"/>
          <ac:spMkLst>
            <pc:docMk/>
            <pc:sldMk cId="454718896" sldId="269"/>
            <ac:spMk id="2055" creationId="{73ED6512-6858-4552-B699-9A97FE9A4EA2}"/>
          </ac:spMkLst>
        </pc:spChg>
        <pc:spChg chg="add del">
          <ac:chgData name="Esther Gomugor (2022275)" userId="6264efe3-2684-4440-af32-b9c2786dfb95" providerId="ADAL" clId="{564E8152-52D0-44E1-9E4B-EBEB4A13560F}" dt="2022-04-04T09:38:43.259" v="1285" actId="26606"/>
          <ac:spMkLst>
            <pc:docMk/>
            <pc:sldMk cId="454718896" sldId="269"/>
            <ac:spMk id="2056" creationId="{117AB3D3-3C9C-4DED-809A-78734805B895}"/>
          </ac:spMkLst>
        </pc:spChg>
        <pc:spChg chg="add del">
          <ac:chgData name="Esther Gomugor (2022275)" userId="6264efe3-2684-4440-af32-b9c2786dfb95" providerId="ADAL" clId="{564E8152-52D0-44E1-9E4B-EBEB4A13560F}" dt="2022-04-04T09:38:43.259" v="1285" actId="26606"/>
          <ac:spMkLst>
            <pc:docMk/>
            <pc:sldMk cId="454718896" sldId="269"/>
            <ac:spMk id="2057" creationId="{3A9A4357-BD1D-4622-A4FE-766E6AB8DE84}"/>
          </ac:spMkLst>
        </pc:spChg>
        <pc:spChg chg="add del">
          <ac:chgData name="Esther Gomugor (2022275)" userId="6264efe3-2684-4440-af32-b9c2786dfb95" providerId="ADAL" clId="{564E8152-52D0-44E1-9E4B-EBEB4A13560F}" dt="2022-04-04T09:38:43.259" v="1285" actId="26606"/>
          <ac:spMkLst>
            <pc:docMk/>
            <pc:sldMk cId="454718896" sldId="269"/>
            <ac:spMk id="2058" creationId="{E659831F-0D9A-4C63-9EBB-8435B85A440F}"/>
          </ac:spMkLst>
        </pc:spChg>
        <pc:spChg chg="add del">
          <ac:chgData name="Esther Gomugor (2022275)" userId="6264efe3-2684-4440-af32-b9c2786dfb95" providerId="ADAL" clId="{564E8152-52D0-44E1-9E4B-EBEB4A13560F}" dt="2022-04-04T09:38:43.259" v="1285" actId="26606"/>
          <ac:spMkLst>
            <pc:docMk/>
            <pc:sldMk cId="454718896" sldId="269"/>
            <ac:spMk id="2059" creationId="{E6995CE5-F890-4ABA-82A2-26507CE8D2A3}"/>
          </ac:spMkLst>
        </pc:spChg>
        <pc:spChg chg="add del">
          <ac:chgData name="Esther Gomugor (2022275)" userId="6264efe3-2684-4440-af32-b9c2786dfb95" providerId="ADAL" clId="{564E8152-52D0-44E1-9E4B-EBEB4A13560F}" dt="2022-04-04T09:02:50.867" v="1233" actId="26606"/>
          <ac:spMkLst>
            <pc:docMk/>
            <pc:sldMk cId="454718896" sldId="269"/>
            <ac:spMk id="2060" creationId="{201CC55D-ED54-4C5C-95E6-10947BD1103B}"/>
          </ac:spMkLst>
        </pc:spChg>
        <pc:spChg chg="add del">
          <ac:chgData name="Esther Gomugor (2022275)" userId="6264efe3-2684-4440-af32-b9c2786dfb95" providerId="ADAL" clId="{564E8152-52D0-44E1-9E4B-EBEB4A13560F}" dt="2022-04-04T08:54:38.117" v="1218" actId="26606"/>
          <ac:spMkLst>
            <pc:docMk/>
            <pc:sldMk cId="454718896" sldId="269"/>
            <ac:spMk id="2061" creationId="{233F6408-E1FB-40EE-933F-488D38CCC73F}"/>
          </ac:spMkLst>
        </pc:spChg>
        <pc:spChg chg="add del">
          <ac:chgData name="Esther Gomugor (2022275)" userId="6264efe3-2684-4440-af32-b9c2786dfb95" providerId="ADAL" clId="{564E8152-52D0-44E1-9E4B-EBEB4A13560F}" dt="2022-04-04T08:54:38.117" v="1218" actId="26606"/>
          <ac:spMkLst>
            <pc:docMk/>
            <pc:sldMk cId="454718896" sldId="269"/>
            <ac:spMk id="2062" creationId="{F055C0C5-567C-4C02-83F3-B427BC740697}"/>
          </ac:spMkLst>
        </pc:spChg>
        <pc:spChg chg="add del">
          <ac:chgData name="Esther Gomugor (2022275)" userId="6264efe3-2684-4440-af32-b9c2786dfb95" providerId="ADAL" clId="{564E8152-52D0-44E1-9E4B-EBEB4A13560F}" dt="2022-04-04T08:54:38.117" v="1218" actId="26606"/>
          <ac:spMkLst>
            <pc:docMk/>
            <pc:sldMk cId="454718896" sldId="269"/>
            <ac:spMk id="2063" creationId="{E48B6BD6-5DED-4B86-A4B3-D35037F68FC4}"/>
          </ac:spMkLst>
        </pc:spChg>
        <pc:spChg chg="add del">
          <ac:chgData name="Esther Gomugor (2022275)" userId="6264efe3-2684-4440-af32-b9c2786dfb95" providerId="ADAL" clId="{564E8152-52D0-44E1-9E4B-EBEB4A13560F}" dt="2022-04-04T09:16:38.300" v="1266" actId="26606"/>
          <ac:spMkLst>
            <pc:docMk/>
            <pc:sldMk cId="454718896" sldId="269"/>
            <ac:spMk id="2065" creationId="{2B566528-1B12-4246-9431-5C2D7D081168}"/>
          </ac:spMkLst>
        </pc:spChg>
        <pc:spChg chg="add del">
          <ac:chgData name="Esther Gomugor (2022275)" userId="6264efe3-2684-4440-af32-b9c2786dfb95" providerId="ADAL" clId="{564E8152-52D0-44E1-9E4B-EBEB4A13560F}" dt="2022-04-04T09:02:50.867" v="1233" actId="26606"/>
          <ac:spMkLst>
            <pc:docMk/>
            <pc:sldMk cId="454718896" sldId="269"/>
            <ac:spMk id="2068" creationId="{3873B707-463F-40B0-8227-E8CC6C67EB25}"/>
          </ac:spMkLst>
        </pc:spChg>
        <pc:spChg chg="add">
          <ac:chgData name="Esther Gomugor (2022275)" userId="6264efe3-2684-4440-af32-b9c2786dfb95" providerId="ADAL" clId="{564E8152-52D0-44E1-9E4B-EBEB4A13560F}" dt="2022-04-04T09:38:43.259" v="1285" actId="26606"/>
          <ac:spMkLst>
            <pc:docMk/>
            <pc:sldMk cId="454718896" sldId="269"/>
            <ac:spMk id="2069" creationId="{2B566528-1B12-4246-9431-5C2D7D081168}"/>
          </ac:spMkLst>
        </pc:spChg>
        <pc:spChg chg="add del">
          <ac:chgData name="Esther Gomugor (2022275)" userId="6264efe3-2684-4440-af32-b9c2786dfb95" providerId="ADAL" clId="{564E8152-52D0-44E1-9E4B-EBEB4A13560F}" dt="2022-04-04T09:03:39.887" v="1235" actId="26606"/>
          <ac:spMkLst>
            <pc:docMk/>
            <pc:sldMk cId="454718896" sldId="269"/>
            <ac:spMk id="2070" creationId="{117AB3D3-3C9C-4DED-809A-78734805B895}"/>
          </ac:spMkLst>
        </pc:spChg>
        <pc:spChg chg="add del">
          <ac:chgData name="Esther Gomugor (2022275)" userId="6264efe3-2684-4440-af32-b9c2786dfb95" providerId="ADAL" clId="{564E8152-52D0-44E1-9E4B-EBEB4A13560F}" dt="2022-04-04T09:03:39.887" v="1235" actId="26606"/>
          <ac:spMkLst>
            <pc:docMk/>
            <pc:sldMk cId="454718896" sldId="269"/>
            <ac:spMk id="2071" creationId="{3A9A4357-BD1D-4622-A4FE-766E6AB8DE84}"/>
          </ac:spMkLst>
        </pc:spChg>
        <pc:spChg chg="add del">
          <ac:chgData name="Esther Gomugor (2022275)" userId="6264efe3-2684-4440-af32-b9c2786dfb95" providerId="ADAL" clId="{564E8152-52D0-44E1-9E4B-EBEB4A13560F}" dt="2022-04-04T09:03:39.887" v="1235" actId="26606"/>
          <ac:spMkLst>
            <pc:docMk/>
            <pc:sldMk cId="454718896" sldId="269"/>
            <ac:spMk id="2072" creationId="{E659831F-0D9A-4C63-9EBB-8435B85A440F}"/>
          </ac:spMkLst>
        </pc:spChg>
        <pc:spChg chg="add del">
          <ac:chgData name="Esther Gomugor (2022275)" userId="6264efe3-2684-4440-af32-b9c2786dfb95" providerId="ADAL" clId="{564E8152-52D0-44E1-9E4B-EBEB4A13560F}" dt="2022-04-04T09:03:39.887" v="1235" actId="26606"/>
          <ac:spMkLst>
            <pc:docMk/>
            <pc:sldMk cId="454718896" sldId="269"/>
            <ac:spMk id="2073" creationId="{E6995CE5-F890-4ABA-82A2-26507CE8D2A3}"/>
          </ac:spMkLst>
        </pc:spChg>
        <pc:spChg chg="add del">
          <ac:chgData name="Esther Gomugor (2022275)" userId="6264efe3-2684-4440-af32-b9c2786dfb95" providerId="ADAL" clId="{564E8152-52D0-44E1-9E4B-EBEB4A13560F}" dt="2022-04-04T09:04:34.925" v="1237" actId="26606"/>
          <ac:spMkLst>
            <pc:docMk/>
            <pc:sldMk cId="454718896" sldId="269"/>
            <ac:spMk id="2075" creationId="{2B566528-1B12-4246-9431-5C2D7D081168}"/>
          </ac:spMkLst>
        </pc:spChg>
        <pc:spChg chg="add del">
          <ac:chgData name="Esther Gomugor (2022275)" userId="6264efe3-2684-4440-af32-b9c2786dfb95" providerId="ADAL" clId="{564E8152-52D0-44E1-9E4B-EBEB4A13560F}" dt="2022-04-04T09:05:02.893" v="1239" actId="26606"/>
          <ac:spMkLst>
            <pc:docMk/>
            <pc:sldMk cId="454718896" sldId="269"/>
            <ac:spMk id="2081" creationId="{9D80C9EF-3CC6-4ECC-9C2D-9D0396C96ED9}"/>
          </ac:spMkLst>
        </pc:spChg>
        <pc:spChg chg="add del">
          <ac:chgData name="Esther Gomugor (2022275)" userId="6264efe3-2684-4440-af32-b9c2786dfb95" providerId="ADAL" clId="{564E8152-52D0-44E1-9E4B-EBEB4A13560F}" dt="2022-04-04T09:05:02.893" v="1239" actId="26606"/>
          <ac:spMkLst>
            <pc:docMk/>
            <pc:sldMk cId="454718896" sldId="269"/>
            <ac:spMk id="2082" creationId="{5DA32751-37A2-45C0-BE94-63D375E27003}"/>
          </ac:spMkLst>
        </pc:spChg>
        <pc:spChg chg="add del">
          <ac:chgData name="Esther Gomugor (2022275)" userId="6264efe3-2684-4440-af32-b9c2786dfb95" providerId="ADAL" clId="{564E8152-52D0-44E1-9E4B-EBEB4A13560F}" dt="2022-04-04T09:05:02.893" v="1239" actId="26606"/>
          <ac:spMkLst>
            <pc:docMk/>
            <pc:sldMk cId="454718896" sldId="269"/>
            <ac:spMk id="2083" creationId="{E659831F-0D9A-4C63-9EBB-8435B85A440F}"/>
          </ac:spMkLst>
        </pc:spChg>
        <pc:spChg chg="add del">
          <ac:chgData name="Esther Gomugor (2022275)" userId="6264efe3-2684-4440-af32-b9c2786dfb95" providerId="ADAL" clId="{564E8152-52D0-44E1-9E4B-EBEB4A13560F}" dt="2022-04-04T09:05:02.893" v="1239" actId="26606"/>
          <ac:spMkLst>
            <pc:docMk/>
            <pc:sldMk cId="454718896" sldId="269"/>
            <ac:spMk id="2084" creationId="{5A55FBCD-CD42-40F5-8A1B-3203F9CAEEAA}"/>
          </ac:spMkLst>
        </pc:spChg>
        <pc:spChg chg="add del">
          <ac:chgData name="Esther Gomugor (2022275)" userId="6264efe3-2684-4440-af32-b9c2786dfb95" providerId="ADAL" clId="{564E8152-52D0-44E1-9E4B-EBEB4A13560F}" dt="2022-04-04T09:05:07.858" v="1241" actId="26606"/>
          <ac:spMkLst>
            <pc:docMk/>
            <pc:sldMk cId="454718896" sldId="269"/>
            <ac:spMk id="2086" creationId="{09821A95-4AEC-48B6-A584-7555C905667C}"/>
          </ac:spMkLst>
        </pc:spChg>
        <pc:spChg chg="add del">
          <ac:chgData name="Esther Gomugor (2022275)" userId="6264efe3-2684-4440-af32-b9c2786dfb95" providerId="ADAL" clId="{564E8152-52D0-44E1-9E4B-EBEB4A13560F}" dt="2022-04-04T09:05:29.408" v="1243" actId="26606"/>
          <ac:spMkLst>
            <pc:docMk/>
            <pc:sldMk cId="454718896" sldId="269"/>
            <ac:spMk id="2089" creationId="{9D80C9EF-3CC6-4ECC-9C2D-9D0396C96ED9}"/>
          </ac:spMkLst>
        </pc:spChg>
        <pc:spChg chg="add del">
          <ac:chgData name="Esther Gomugor (2022275)" userId="6264efe3-2684-4440-af32-b9c2786dfb95" providerId="ADAL" clId="{564E8152-52D0-44E1-9E4B-EBEB4A13560F}" dt="2022-04-04T09:05:29.408" v="1243" actId="26606"/>
          <ac:spMkLst>
            <pc:docMk/>
            <pc:sldMk cId="454718896" sldId="269"/>
            <ac:spMk id="2090" creationId="{5DA32751-37A2-45C0-BE94-63D375E27003}"/>
          </ac:spMkLst>
        </pc:spChg>
        <pc:spChg chg="add del">
          <ac:chgData name="Esther Gomugor (2022275)" userId="6264efe3-2684-4440-af32-b9c2786dfb95" providerId="ADAL" clId="{564E8152-52D0-44E1-9E4B-EBEB4A13560F}" dt="2022-04-04T09:05:29.408" v="1243" actId="26606"/>
          <ac:spMkLst>
            <pc:docMk/>
            <pc:sldMk cId="454718896" sldId="269"/>
            <ac:spMk id="2091" creationId="{5A55FBCD-CD42-40F5-8A1B-3203F9CAEEAA}"/>
          </ac:spMkLst>
        </pc:spChg>
        <pc:spChg chg="add del">
          <ac:chgData name="Esther Gomugor (2022275)" userId="6264efe3-2684-4440-af32-b9c2786dfb95" providerId="ADAL" clId="{564E8152-52D0-44E1-9E4B-EBEB4A13560F}" dt="2022-04-04T09:16:36.709" v="1257" actId="26606"/>
          <ac:spMkLst>
            <pc:docMk/>
            <pc:sldMk cId="454718896" sldId="269"/>
            <ac:spMk id="2093" creationId="{84ECDE7A-6944-466D-8FFE-149A29BA6BAE}"/>
          </ac:spMkLst>
        </pc:spChg>
        <pc:spChg chg="add del">
          <ac:chgData name="Esther Gomugor (2022275)" userId="6264efe3-2684-4440-af32-b9c2786dfb95" providerId="ADAL" clId="{564E8152-52D0-44E1-9E4B-EBEB4A13560F}" dt="2022-04-04T09:16:36.709" v="1257" actId="26606"/>
          <ac:spMkLst>
            <pc:docMk/>
            <pc:sldMk cId="454718896" sldId="269"/>
            <ac:spMk id="2094" creationId="{B3420082-9415-44EC-802E-C77D71D59C57}"/>
          </ac:spMkLst>
        </pc:spChg>
        <pc:spChg chg="add del">
          <ac:chgData name="Esther Gomugor (2022275)" userId="6264efe3-2684-4440-af32-b9c2786dfb95" providerId="ADAL" clId="{564E8152-52D0-44E1-9E4B-EBEB4A13560F}" dt="2022-04-04T09:16:36.709" v="1257" actId="26606"/>
          <ac:spMkLst>
            <pc:docMk/>
            <pc:sldMk cId="454718896" sldId="269"/>
            <ac:spMk id="2095" creationId="{55A52C45-1FCB-4636-A80F-2849B8226C01}"/>
          </ac:spMkLst>
        </pc:spChg>
        <pc:spChg chg="add del">
          <ac:chgData name="Esther Gomugor (2022275)" userId="6264efe3-2684-4440-af32-b9c2786dfb95" providerId="ADAL" clId="{564E8152-52D0-44E1-9E4B-EBEB4A13560F}" dt="2022-04-04T09:08:20.800" v="1248" actId="26606"/>
          <ac:spMkLst>
            <pc:docMk/>
            <pc:sldMk cId="454718896" sldId="269"/>
            <ac:spMk id="2097" creationId="{9D80C9EF-3CC6-4ECC-9C2D-9D0396C96ED9}"/>
          </ac:spMkLst>
        </pc:spChg>
        <pc:spChg chg="add del">
          <ac:chgData name="Esther Gomugor (2022275)" userId="6264efe3-2684-4440-af32-b9c2786dfb95" providerId="ADAL" clId="{564E8152-52D0-44E1-9E4B-EBEB4A13560F}" dt="2022-04-04T09:08:20.800" v="1248" actId="26606"/>
          <ac:spMkLst>
            <pc:docMk/>
            <pc:sldMk cId="454718896" sldId="269"/>
            <ac:spMk id="2098" creationId="{5DA32751-37A2-45C0-BE94-63D375E27003}"/>
          </ac:spMkLst>
        </pc:spChg>
        <pc:spChg chg="add del">
          <ac:chgData name="Esther Gomugor (2022275)" userId="6264efe3-2684-4440-af32-b9c2786dfb95" providerId="ADAL" clId="{564E8152-52D0-44E1-9E4B-EBEB4A13560F}" dt="2022-04-04T09:08:20.800" v="1248" actId="26606"/>
          <ac:spMkLst>
            <pc:docMk/>
            <pc:sldMk cId="454718896" sldId="269"/>
            <ac:spMk id="2099" creationId="{E659831F-0D9A-4C63-9EBB-8435B85A440F}"/>
          </ac:spMkLst>
        </pc:spChg>
        <pc:spChg chg="add del">
          <ac:chgData name="Esther Gomugor (2022275)" userId="6264efe3-2684-4440-af32-b9c2786dfb95" providerId="ADAL" clId="{564E8152-52D0-44E1-9E4B-EBEB4A13560F}" dt="2022-04-04T09:08:20.800" v="1248" actId="26606"/>
          <ac:spMkLst>
            <pc:docMk/>
            <pc:sldMk cId="454718896" sldId="269"/>
            <ac:spMk id="2100" creationId="{5A55FBCD-CD42-40F5-8A1B-3203F9CAEEAA}"/>
          </ac:spMkLst>
        </pc:spChg>
        <pc:spChg chg="add del">
          <ac:chgData name="Esther Gomugor (2022275)" userId="6264efe3-2684-4440-af32-b9c2786dfb95" providerId="ADAL" clId="{564E8152-52D0-44E1-9E4B-EBEB4A13560F}" dt="2022-04-04T09:16:35.473" v="1256" actId="26606"/>
          <ac:spMkLst>
            <pc:docMk/>
            <pc:sldMk cId="454718896" sldId="269"/>
            <ac:spMk id="2102" creationId="{2B566528-1B12-4246-9431-5C2D7D081168}"/>
          </ac:spMkLst>
        </pc:spChg>
        <pc:grpChg chg="add del">
          <ac:chgData name="Esther Gomugor (2022275)" userId="6264efe3-2684-4440-af32-b9c2786dfb95" providerId="ADAL" clId="{564E8152-52D0-44E1-9E4B-EBEB4A13560F}" dt="2022-04-04T08:54:27.482" v="1216" actId="26606"/>
          <ac:grpSpMkLst>
            <pc:docMk/>
            <pc:sldMk cId="454718896" sldId="269"/>
            <ac:grpSpMk id="82" creationId="{828A5161-06F1-46CF-8AD7-844680A59E13}"/>
          </ac:grpSpMkLst>
        </pc:grpChg>
        <pc:grpChg chg="add del">
          <ac:chgData name="Esther Gomugor (2022275)" userId="6264efe3-2684-4440-af32-b9c2786dfb95" providerId="ADAL" clId="{564E8152-52D0-44E1-9E4B-EBEB4A13560F}" dt="2022-04-04T08:54:27.482" v="1216" actId="26606"/>
          <ac:grpSpMkLst>
            <pc:docMk/>
            <pc:sldMk cId="454718896" sldId="269"/>
            <ac:grpSpMk id="86" creationId="{5995D10D-E9C9-47DB-AE7E-801FEF38F5C9}"/>
          </ac:grpSpMkLst>
        </pc:grpChg>
        <pc:grpChg chg="add del">
          <ac:chgData name="Esther Gomugor (2022275)" userId="6264efe3-2684-4440-af32-b9c2786dfb95" providerId="ADAL" clId="{564E8152-52D0-44E1-9E4B-EBEB4A13560F}" dt="2022-04-04T09:16:36.724" v="1260" actId="26606"/>
          <ac:grpSpMkLst>
            <pc:docMk/>
            <pc:sldMk cId="454718896" sldId="269"/>
            <ac:grpSpMk id="154" creationId="{828A5161-06F1-46CF-8AD7-844680A59E13}"/>
          </ac:grpSpMkLst>
        </pc:grpChg>
        <pc:grpChg chg="add del">
          <ac:chgData name="Esther Gomugor (2022275)" userId="6264efe3-2684-4440-af32-b9c2786dfb95" providerId="ADAL" clId="{564E8152-52D0-44E1-9E4B-EBEB4A13560F}" dt="2022-04-04T09:16:36.724" v="1260" actId="26606"/>
          <ac:grpSpMkLst>
            <pc:docMk/>
            <pc:sldMk cId="454718896" sldId="269"/>
            <ac:grpSpMk id="158" creationId="{5995D10D-E9C9-47DB-AE7E-801FEF38F5C9}"/>
          </ac:grpSpMkLst>
        </pc:grpChg>
        <pc:grpChg chg="add del">
          <ac:chgData name="Esther Gomugor (2022275)" userId="6264efe3-2684-4440-af32-b9c2786dfb95" providerId="ADAL" clId="{564E8152-52D0-44E1-9E4B-EBEB4A13560F}" dt="2022-04-04T09:07:30.332" v="1246" actId="26606"/>
          <ac:grpSpMkLst>
            <pc:docMk/>
            <pc:sldMk cId="454718896" sldId="269"/>
            <ac:grpSpMk id="182" creationId="{FA366754-A2F4-475B-8217-AB06F5F15F36}"/>
          </ac:grpSpMkLst>
        </pc:grpChg>
        <pc:grpChg chg="add del">
          <ac:chgData name="Esther Gomugor (2022275)" userId="6264efe3-2684-4440-af32-b9c2786dfb95" providerId="ADAL" clId="{564E8152-52D0-44E1-9E4B-EBEB4A13560F}" dt="2022-04-04T09:07:30.332" v="1246" actId="26606"/>
          <ac:grpSpMkLst>
            <pc:docMk/>
            <pc:sldMk cId="454718896" sldId="269"/>
            <ac:grpSpMk id="186" creationId="{828A5161-06F1-46CF-8AD7-844680A59E13}"/>
          </ac:grpSpMkLst>
        </pc:grpChg>
        <pc:grpChg chg="add del">
          <ac:chgData name="Esther Gomugor (2022275)" userId="6264efe3-2684-4440-af32-b9c2786dfb95" providerId="ADAL" clId="{564E8152-52D0-44E1-9E4B-EBEB4A13560F}" dt="2022-04-04T08:59:49.833" v="1229" actId="26606"/>
          <ac:grpSpMkLst>
            <pc:docMk/>
            <pc:sldMk cId="454718896" sldId="269"/>
            <ac:grpSpMk id="193" creationId="{828A5161-06F1-46CF-8AD7-844680A59E13}"/>
          </ac:grpSpMkLst>
        </pc:grpChg>
        <pc:grpChg chg="add del">
          <ac:chgData name="Esther Gomugor (2022275)" userId="6264efe3-2684-4440-af32-b9c2786dfb95" providerId="ADAL" clId="{564E8152-52D0-44E1-9E4B-EBEB4A13560F}" dt="2022-04-04T08:59:49.833" v="1229" actId="26606"/>
          <ac:grpSpMkLst>
            <pc:docMk/>
            <pc:sldMk cId="454718896" sldId="269"/>
            <ac:grpSpMk id="196" creationId="{5995D10D-E9C9-47DB-AE7E-801FEF38F5C9}"/>
          </ac:grpSpMkLst>
        </pc:grpChg>
        <pc:grpChg chg="add del">
          <ac:chgData name="Esther Gomugor (2022275)" userId="6264efe3-2684-4440-af32-b9c2786dfb95" providerId="ADAL" clId="{564E8152-52D0-44E1-9E4B-EBEB4A13560F}" dt="2022-04-04T09:02:50.867" v="1233" actId="26606"/>
          <ac:grpSpMkLst>
            <pc:docMk/>
            <pc:sldMk cId="454718896" sldId="269"/>
            <ac:grpSpMk id="2064" creationId="{1DE889C7-FAD6-4397-98E2-05D503484459}"/>
          </ac:grpSpMkLst>
        </pc:grpChg>
        <pc:grpChg chg="add del">
          <ac:chgData name="Esther Gomugor (2022275)" userId="6264efe3-2684-4440-af32-b9c2786dfb95" providerId="ADAL" clId="{564E8152-52D0-44E1-9E4B-EBEB4A13560F}" dt="2022-04-04T09:16:38.300" v="1266" actId="26606"/>
          <ac:grpSpMkLst>
            <pc:docMk/>
            <pc:sldMk cId="454718896" sldId="269"/>
            <ac:grpSpMk id="2066" creationId="{828A5161-06F1-46CF-8AD7-844680A59E13}"/>
          </ac:grpSpMkLst>
        </pc:grpChg>
        <pc:grpChg chg="add del">
          <ac:chgData name="Esther Gomugor (2022275)" userId="6264efe3-2684-4440-af32-b9c2786dfb95" providerId="ADAL" clId="{564E8152-52D0-44E1-9E4B-EBEB4A13560F}" dt="2022-04-04T09:16:38.300" v="1266" actId="26606"/>
          <ac:grpSpMkLst>
            <pc:docMk/>
            <pc:sldMk cId="454718896" sldId="269"/>
            <ac:grpSpMk id="2067" creationId="{5995D10D-E9C9-47DB-AE7E-801FEF38F5C9}"/>
          </ac:grpSpMkLst>
        </pc:grpChg>
        <pc:grpChg chg="add">
          <ac:chgData name="Esther Gomugor (2022275)" userId="6264efe3-2684-4440-af32-b9c2786dfb95" providerId="ADAL" clId="{564E8152-52D0-44E1-9E4B-EBEB4A13560F}" dt="2022-04-04T09:38:43.259" v="1285" actId="26606"/>
          <ac:grpSpMkLst>
            <pc:docMk/>
            <pc:sldMk cId="454718896" sldId="269"/>
            <ac:grpSpMk id="2074" creationId="{FA366754-A2F4-475B-8217-AB06F5F15F36}"/>
          </ac:grpSpMkLst>
        </pc:grpChg>
        <pc:grpChg chg="add del">
          <ac:chgData name="Esther Gomugor (2022275)" userId="6264efe3-2684-4440-af32-b9c2786dfb95" providerId="ADAL" clId="{564E8152-52D0-44E1-9E4B-EBEB4A13560F}" dt="2022-04-04T09:04:34.925" v="1237" actId="26606"/>
          <ac:grpSpMkLst>
            <pc:docMk/>
            <pc:sldMk cId="454718896" sldId="269"/>
            <ac:grpSpMk id="2076" creationId="{FA366754-A2F4-475B-8217-AB06F5F15F36}"/>
          </ac:grpSpMkLst>
        </pc:grpChg>
        <pc:grpChg chg="add del">
          <ac:chgData name="Esther Gomugor (2022275)" userId="6264efe3-2684-4440-af32-b9c2786dfb95" providerId="ADAL" clId="{564E8152-52D0-44E1-9E4B-EBEB4A13560F}" dt="2022-04-04T09:04:34.925" v="1237" actId="26606"/>
          <ac:grpSpMkLst>
            <pc:docMk/>
            <pc:sldMk cId="454718896" sldId="269"/>
            <ac:grpSpMk id="2077" creationId="{828A5161-06F1-46CF-8AD7-844680A59E13}"/>
          </ac:grpSpMkLst>
        </pc:grpChg>
        <pc:grpChg chg="add">
          <ac:chgData name="Esther Gomugor (2022275)" userId="6264efe3-2684-4440-af32-b9c2786dfb95" providerId="ADAL" clId="{564E8152-52D0-44E1-9E4B-EBEB4A13560F}" dt="2022-04-04T09:38:43.259" v="1285" actId="26606"/>
          <ac:grpSpMkLst>
            <pc:docMk/>
            <pc:sldMk cId="454718896" sldId="269"/>
            <ac:grpSpMk id="2078" creationId="{828A5161-06F1-46CF-8AD7-844680A59E13}"/>
          </ac:grpSpMkLst>
        </pc:grpChg>
        <pc:grpChg chg="add del">
          <ac:chgData name="Esther Gomugor (2022275)" userId="6264efe3-2684-4440-af32-b9c2786dfb95" providerId="ADAL" clId="{564E8152-52D0-44E1-9E4B-EBEB4A13560F}" dt="2022-04-04T09:05:07.858" v="1241" actId="26606"/>
          <ac:grpSpMkLst>
            <pc:docMk/>
            <pc:sldMk cId="454718896" sldId="269"/>
            <ac:grpSpMk id="2087" creationId="{69996FAB-012A-4B0F-A158-D21B9D459FF5}"/>
          </ac:grpSpMkLst>
        </pc:grpChg>
        <pc:grpChg chg="add del">
          <ac:chgData name="Esther Gomugor (2022275)" userId="6264efe3-2684-4440-af32-b9c2786dfb95" providerId="ADAL" clId="{564E8152-52D0-44E1-9E4B-EBEB4A13560F}" dt="2022-04-04T09:16:35.473" v="1256" actId="26606"/>
          <ac:grpSpMkLst>
            <pc:docMk/>
            <pc:sldMk cId="454718896" sldId="269"/>
            <ac:grpSpMk id="2103" creationId="{FA366754-A2F4-475B-8217-AB06F5F15F36}"/>
          </ac:grpSpMkLst>
        </pc:grpChg>
        <pc:grpChg chg="add del">
          <ac:chgData name="Esther Gomugor (2022275)" userId="6264efe3-2684-4440-af32-b9c2786dfb95" providerId="ADAL" clId="{564E8152-52D0-44E1-9E4B-EBEB4A13560F}" dt="2022-04-04T09:16:35.473" v="1256" actId="26606"/>
          <ac:grpSpMkLst>
            <pc:docMk/>
            <pc:sldMk cId="454718896" sldId="269"/>
            <ac:grpSpMk id="2104" creationId="{828A5161-06F1-46CF-8AD7-844680A59E13}"/>
          </ac:grpSpMkLst>
        </pc:grpChg>
        <pc:graphicFrameChg chg="del mod modGraphic">
          <ac:chgData name="Esther Gomugor (2022275)" userId="6264efe3-2684-4440-af32-b9c2786dfb95" providerId="ADAL" clId="{564E8152-52D0-44E1-9E4B-EBEB4A13560F}" dt="2022-04-04T11:23:48.938" v="1457" actId="478"/>
          <ac:graphicFrameMkLst>
            <pc:docMk/>
            <pc:sldMk cId="454718896" sldId="269"/>
            <ac:graphicFrameMk id="2052" creationId="{A21C7EEF-4791-F219-1199-5F88D30CC776}"/>
          </ac:graphicFrameMkLst>
        </pc:graphicFrameChg>
        <pc:picChg chg="add del mod">
          <ac:chgData name="Esther Gomugor (2022275)" userId="6264efe3-2684-4440-af32-b9c2786dfb95" providerId="ADAL" clId="{564E8152-52D0-44E1-9E4B-EBEB4A13560F}" dt="2022-04-04T09:17:00.154" v="1273" actId="478"/>
          <ac:picMkLst>
            <pc:docMk/>
            <pc:sldMk cId="454718896" sldId="269"/>
            <ac:picMk id="6" creationId="{D127CBCA-37D4-4E0E-B97E-90F9A2AB59B4}"/>
          </ac:picMkLst>
        </pc:picChg>
        <pc:picChg chg="add del mod ord">
          <ac:chgData name="Esther Gomugor (2022275)" userId="6264efe3-2684-4440-af32-b9c2786dfb95" providerId="ADAL" clId="{564E8152-52D0-44E1-9E4B-EBEB4A13560F}" dt="2022-04-04T09:17:58.444" v="1279" actId="478"/>
          <ac:picMkLst>
            <pc:docMk/>
            <pc:sldMk cId="454718896" sldId="269"/>
            <ac:picMk id="8" creationId="{F80173EA-6BD2-4625-924A-E6B997D7EC08}"/>
          </ac:picMkLst>
        </pc:picChg>
        <pc:picChg chg="add del mod ord">
          <ac:chgData name="Esther Gomugor (2022275)" userId="6264efe3-2684-4440-af32-b9c2786dfb95" providerId="ADAL" clId="{564E8152-52D0-44E1-9E4B-EBEB4A13560F}" dt="2022-04-04T09:16:36.715" v="1258"/>
          <ac:picMkLst>
            <pc:docMk/>
            <pc:sldMk cId="454718896" sldId="269"/>
            <ac:picMk id="9" creationId="{DE4C35CB-F97B-4323-8CD0-CA791A9EFD58}"/>
          </ac:picMkLst>
        </pc:picChg>
        <pc:picChg chg="add mod ord">
          <ac:chgData name="Esther Gomugor (2022275)" userId="6264efe3-2684-4440-af32-b9c2786dfb95" providerId="ADAL" clId="{564E8152-52D0-44E1-9E4B-EBEB4A13560F}" dt="2022-04-04T11:26:59.396" v="1471" actId="14100"/>
          <ac:picMkLst>
            <pc:docMk/>
            <pc:sldMk cId="454718896" sldId="269"/>
            <ac:picMk id="10" creationId="{F0328589-9A22-4D90-9D5F-55D03BD1A2F6}"/>
          </ac:picMkLst>
        </pc:picChg>
        <pc:picChg chg="del">
          <ac:chgData name="Esther Gomugor (2022275)" userId="6264efe3-2684-4440-af32-b9c2786dfb95" providerId="ADAL" clId="{564E8152-52D0-44E1-9E4B-EBEB4A13560F}" dt="2022-04-04T08:44:11.930" v="1195" actId="478"/>
          <ac:picMkLst>
            <pc:docMk/>
            <pc:sldMk cId="454718896" sldId="269"/>
            <ac:picMk id="2050" creationId="{465122CE-3085-4D18-ACC4-EAF0E6B58A2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9A62E9-B076-4669-AF93-1845B0DA7140}" type="datetimeFigureOut">
              <a:rPr lang="en-US" smtClean="0"/>
              <a:t>4/5/2022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31F22F-5FE9-4587-B179-9FC6C2A970A0}" type="slidenum">
              <a:rPr lang="en-US" smtClean="0"/>
              <a:t>‹#›</a:t>
            </a:fld>
            <a:endParaRPr lang="en-US" dirty="0"/>
          </a:p>
        </p:txBody>
      </p:sp>
    </p:spTree>
    <p:extLst>
      <p:ext uri="{BB962C8B-B14F-4D97-AF65-F5344CB8AC3E}">
        <p14:creationId xmlns:p14="http://schemas.microsoft.com/office/powerpoint/2010/main" val="11833312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www.jstor.org/stable/26777157" TargetMode="External"/><Relationship Id="rId13" Type="http://schemas.openxmlformats.org/officeDocument/2006/relationships/hyperlink" Target="http://www.jstor.org/stable/44849415" TargetMode="External"/><Relationship Id="rId3" Type="http://schemas.openxmlformats.org/officeDocument/2006/relationships/hyperlink" Target="https://www.jstor.org/stable/26520527" TargetMode="External"/><Relationship Id="rId7" Type="http://schemas.openxmlformats.org/officeDocument/2006/relationships/hyperlink" Target="https://www.jstor.org/stable/26947053" TargetMode="External"/><Relationship Id="rId12" Type="http://schemas.openxmlformats.org/officeDocument/2006/relationships/hyperlink" Target="https://www.stroke.org.uk/what-is-stroke/stroke-statistics?msclkid=2566db3bab5911ec9db86e40e5381b49"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jstor.org/stable/26947826" TargetMode="External"/><Relationship Id="rId11" Type="http://schemas.openxmlformats.org/officeDocument/2006/relationships/hyperlink" Target="https://www.jstor.org/stable/26964428" TargetMode="External"/><Relationship Id="rId5" Type="http://schemas.openxmlformats.org/officeDocument/2006/relationships/hyperlink" Target="https://doi.org/10.1136/bmjopen-2011-000269" TargetMode="External"/><Relationship Id="rId10" Type="http://schemas.openxmlformats.org/officeDocument/2006/relationships/hyperlink" Target="https://www.jstor.org/stable/26959735" TargetMode="External"/><Relationship Id="rId4" Type="http://schemas.openxmlformats.org/officeDocument/2006/relationships/hyperlink" Target="https://doi.org/10.1093/ageing/afz163" TargetMode="External"/><Relationship Id="rId9" Type="http://schemas.openxmlformats.org/officeDocument/2006/relationships/hyperlink" Target="https://www.england.nhs.uk/ourwork/clinical-policy/stroke/?msclkid=0a736d8dabba11ecb77de99a6878028b"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US" sz="1100" b="1" dirty="0">
                <a:effectLst/>
                <a:latin typeface="Arial" panose="020B0604020202020204" pitchFamily="34" charset="0"/>
                <a:ea typeface="Times New Roman" panose="02020603050405020304" pitchFamily="18" charset="0"/>
                <a:cs typeface="Arial" panose="020B0604020202020204" pitchFamily="34" charset="0"/>
              </a:rPr>
              <a:t>Stroke: Background</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Stroke is the fifth leading cause of death in the United States, and contributes greatly to disability challenges in the country, thereby causing both emotional and financial challenges for the Country (Donnell and Yuan, 2018, p1). In the United Kingdom, stroke is the leading cause of death, striking every five minutes, as 100,000 of people have strokes each year (Strokes Association, 2022). According to the Association, the UK currently has about 1.3 million survivors of strokes. Lee, Shafe and Cowie (2011, p1) observes that stroke is the leading cause of morbidity and mortality in the UK.</a:t>
            </a: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Man is likely to have stroke if he currently experiences:</a:t>
            </a: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-Weakness in the face, arm or leg in one or both</a:t>
            </a: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-loss of vision, happening so suddenly in form of dimness</a:t>
            </a: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-loss of speech, in terms of having difficulty talking or comprehending speech</a:t>
            </a: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-Severe headache without having a trace to a known cause</a:t>
            </a:r>
          </a:p>
          <a:p>
            <a:pPr marL="0" marR="0" algn="just">
              <a:lnSpc>
                <a:spcPct val="150000"/>
              </a:lnSpc>
              <a:spcBef>
                <a:spcPts val="0"/>
              </a:spcBef>
              <a:spcAft>
                <a:spcPts val="1000"/>
              </a:spcAft>
            </a:pPr>
            <a:r>
              <a:rPr lang="en-US" sz="1100" b="1" dirty="0">
                <a:effectLst/>
                <a:latin typeface="Arial" panose="020B0604020202020204" pitchFamily="34" charset="0"/>
                <a:ea typeface="Times New Roman" panose="02020603050405020304" pitchFamily="18" charset="0"/>
                <a:cs typeface="Arial" panose="020B0604020202020204" pitchFamily="34" charset="0"/>
              </a:rPr>
              <a:t>-</a:t>
            </a:r>
            <a:r>
              <a:rPr lang="en-US" sz="1100" dirty="0">
                <a:effectLst/>
                <a:latin typeface="Arial" panose="020B0604020202020204" pitchFamily="34" charset="0"/>
                <a:ea typeface="Times New Roman" panose="02020603050405020304" pitchFamily="18" charset="0"/>
                <a:cs typeface="Arial" panose="020B0604020202020204" pitchFamily="34" charset="0"/>
              </a:rPr>
              <a:t>Falls, unsteadiness/instability and sudden dimness</a:t>
            </a:r>
          </a:p>
          <a:p>
            <a:endParaRPr lang="en-US" dirty="0"/>
          </a:p>
        </p:txBody>
      </p:sp>
      <p:sp>
        <p:nvSpPr>
          <p:cNvPr id="4" name="Slide Number Placeholder 3"/>
          <p:cNvSpPr>
            <a:spLocks noGrp="1"/>
          </p:cNvSpPr>
          <p:nvPr>
            <p:ph type="sldNum" sz="quarter" idx="5"/>
          </p:nvPr>
        </p:nvSpPr>
        <p:spPr/>
        <p:txBody>
          <a:bodyPr/>
          <a:lstStyle/>
          <a:p>
            <a:fld id="{DC31F22F-5FE9-4587-B179-9FC6C2A970A0}" type="slidenum">
              <a:rPr lang="en-US" smtClean="0"/>
              <a:t>2</a:t>
            </a:fld>
            <a:endParaRPr lang="en-US" dirty="0"/>
          </a:p>
        </p:txBody>
      </p:sp>
    </p:spTree>
    <p:extLst>
      <p:ext uri="{BB962C8B-B14F-4D97-AF65-F5344CB8AC3E}">
        <p14:creationId xmlns:p14="http://schemas.microsoft.com/office/powerpoint/2010/main" val="2903298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US" sz="1100" b="1" dirty="0">
                <a:effectLst/>
                <a:latin typeface="Arial" panose="020B0604020202020204" pitchFamily="34" charset="0"/>
                <a:ea typeface="Times New Roman" panose="02020603050405020304" pitchFamily="18" charset="0"/>
                <a:cs typeface="Arial" panose="020B0604020202020204" pitchFamily="34" charset="0"/>
              </a:rPr>
              <a:t>Stroke: Background</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Stroke is the fifth leading cause of death in the United States, and contributes greatly to disability challenges in the country, thereby causing both emotional and financial challenges for the Country (Donnell and Yuan, 2018, p1). In the United Kingdom, stroke is the leading cause of death, striking every five minutes, as 100,000 of people have strokes each year (Strokes Association, 2022). According to the Association, the UK currently has about 1.3 million survivors of strokes. Lee, Shafe and Cowie (2011, p1) observes that stroke is the leading cause of morbidity and mortality in the UK.</a:t>
            </a: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Man is likely to have stroke if he currently experiences:</a:t>
            </a: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-Weakness in the face, arm or leg in one or both of them</a:t>
            </a: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-loss of vision, happening so suddenly in form of dimness</a:t>
            </a: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-loss of speech, in terms of having difficulty talking or comprehending speech</a:t>
            </a: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-Severe headache without having a trace to a known cause</a:t>
            </a:r>
          </a:p>
          <a:p>
            <a:pPr marL="0" marR="0" algn="just">
              <a:lnSpc>
                <a:spcPct val="150000"/>
              </a:lnSpc>
              <a:spcBef>
                <a:spcPts val="0"/>
              </a:spcBef>
              <a:spcAft>
                <a:spcPts val="1000"/>
              </a:spcAft>
            </a:pPr>
            <a:r>
              <a:rPr lang="en-US" sz="1100" b="1" dirty="0">
                <a:effectLst/>
                <a:latin typeface="Arial" panose="020B0604020202020204" pitchFamily="34" charset="0"/>
                <a:ea typeface="Times New Roman" panose="02020603050405020304" pitchFamily="18" charset="0"/>
                <a:cs typeface="Arial" panose="020B0604020202020204" pitchFamily="34" charset="0"/>
              </a:rPr>
              <a:t>-</a:t>
            </a:r>
            <a:r>
              <a:rPr lang="en-US" sz="1100" dirty="0">
                <a:effectLst/>
                <a:latin typeface="Arial" panose="020B0604020202020204" pitchFamily="34" charset="0"/>
                <a:ea typeface="Times New Roman" panose="02020603050405020304" pitchFamily="18" charset="0"/>
                <a:cs typeface="Arial" panose="020B0604020202020204" pitchFamily="34" charset="0"/>
              </a:rPr>
              <a:t>Falls, unsteadiness/instability and sudden dimness</a:t>
            </a:r>
          </a:p>
          <a:p>
            <a:endParaRPr lang="en-US" dirty="0"/>
          </a:p>
        </p:txBody>
      </p:sp>
      <p:sp>
        <p:nvSpPr>
          <p:cNvPr id="4" name="Slide Number Placeholder 3"/>
          <p:cNvSpPr>
            <a:spLocks noGrp="1"/>
          </p:cNvSpPr>
          <p:nvPr>
            <p:ph type="sldNum" sz="quarter" idx="5"/>
          </p:nvPr>
        </p:nvSpPr>
        <p:spPr/>
        <p:txBody>
          <a:bodyPr/>
          <a:lstStyle/>
          <a:p>
            <a:fld id="{DC31F22F-5FE9-4587-B179-9FC6C2A970A0}" type="slidenum">
              <a:rPr lang="en-US" smtClean="0"/>
              <a:t>3</a:t>
            </a:fld>
            <a:endParaRPr lang="en-US" dirty="0"/>
          </a:p>
        </p:txBody>
      </p:sp>
    </p:spTree>
    <p:extLst>
      <p:ext uri="{BB962C8B-B14F-4D97-AF65-F5344CB8AC3E}">
        <p14:creationId xmlns:p14="http://schemas.microsoft.com/office/powerpoint/2010/main" val="6515668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Below are key aspects and responses generated:</a:t>
            </a: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The patient was asked if she smokes and the response was “yes”, an activity she partakes in almost everyday. The same response was given on alcohol intake, though it was stated that she drinks heavily only on days she goes clubbing. The family history of </a:t>
            </a:r>
            <a:r>
              <a:rPr lang="en-US" sz="1100" dirty="0" err="1">
                <a:effectLst/>
                <a:latin typeface="Arial" panose="020B0604020202020204" pitchFamily="34" charset="0"/>
                <a:ea typeface="Times New Roman" panose="02020603050405020304" pitchFamily="18" charset="0"/>
                <a:cs typeface="Arial" panose="020B0604020202020204" pitchFamily="34" charset="0"/>
              </a:rPr>
              <a:t>Mrs</a:t>
            </a:r>
            <a:r>
              <a:rPr lang="en-US" sz="1100" dirty="0">
                <a:effectLst/>
                <a:latin typeface="Arial" panose="020B0604020202020204" pitchFamily="34" charset="0"/>
                <a:ea typeface="Times New Roman" panose="02020603050405020304" pitchFamily="18" charset="0"/>
                <a:cs typeface="Arial" panose="020B0604020202020204" pitchFamily="34" charset="0"/>
              </a:rPr>
              <a:t> Smith indicates that some of her family members had previously suffered from smoke, including her father who eventually succumbed to stroke at death. His medical history also reveals that she had heart attack, though only once, about 5 years ago, when she stopped working at age 60. </a:t>
            </a:r>
            <a:r>
              <a:rPr lang="en-US" sz="1100" dirty="0" err="1">
                <a:effectLst/>
                <a:latin typeface="Arial" panose="020B0604020202020204" pitchFamily="34" charset="0"/>
                <a:ea typeface="Times New Roman" panose="02020603050405020304" pitchFamily="18" charset="0"/>
                <a:cs typeface="Arial" panose="020B0604020202020204" pitchFamily="34" charset="0"/>
              </a:rPr>
              <a:t>Mrs</a:t>
            </a:r>
            <a:r>
              <a:rPr lang="en-US" sz="1100" dirty="0">
                <a:effectLst/>
                <a:latin typeface="Arial" panose="020B0604020202020204" pitchFamily="34" charset="0"/>
                <a:ea typeface="Times New Roman" panose="02020603050405020304" pitchFamily="18" charset="0"/>
                <a:cs typeface="Arial" panose="020B0604020202020204" pitchFamily="34" charset="0"/>
              </a:rPr>
              <a:t> Smith is currently 65 years old.</a:t>
            </a:r>
          </a:p>
          <a:p>
            <a:pPr marL="0" marR="0" algn="just">
              <a:lnSpc>
                <a:spcPct val="150000"/>
              </a:lnSpc>
              <a:spcBef>
                <a:spcPts val="0"/>
              </a:spcBef>
              <a:spcAft>
                <a:spcPts val="1000"/>
              </a:spcAft>
            </a:pPr>
            <a:r>
              <a:rPr lang="en-US" sz="1100" dirty="0" err="1">
                <a:effectLst/>
                <a:latin typeface="Arial" panose="020B0604020202020204" pitchFamily="34" charset="0"/>
                <a:ea typeface="Times New Roman" panose="02020603050405020304" pitchFamily="18" charset="0"/>
                <a:cs typeface="Arial" panose="020B0604020202020204" pitchFamily="34" charset="0"/>
              </a:rPr>
              <a:t>Mrs</a:t>
            </a:r>
            <a:r>
              <a:rPr lang="en-US" sz="1100" dirty="0">
                <a:effectLst/>
                <a:latin typeface="Arial" panose="020B0604020202020204" pitchFamily="34" charset="0"/>
                <a:ea typeface="Times New Roman" panose="02020603050405020304" pitchFamily="18" charset="0"/>
                <a:cs typeface="Arial" panose="020B0604020202020204" pitchFamily="34" charset="0"/>
              </a:rPr>
              <a:t> Smith is currently out of physical employment. She however does online paid job which requires her to monitor and respond to customer complaints for a reputable online store seller. Although she does not do physical exercise, she however engages in trekking on which she spends about 30 minutes or less a day. The 30-minute walk holds at a slow pace.</a:t>
            </a:r>
          </a:p>
          <a:p>
            <a:pPr marL="0" marR="0" algn="just">
              <a:lnSpc>
                <a:spcPct val="200000"/>
              </a:lnSpc>
              <a:spcBef>
                <a:spcPts val="0"/>
              </a:spcBef>
              <a:spcAft>
                <a:spcPts val="10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dirty="0"/>
          </a:p>
        </p:txBody>
      </p:sp>
      <p:sp>
        <p:nvSpPr>
          <p:cNvPr id="4" name="Slide Number Placeholder 3"/>
          <p:cNvSpPr>
            <a:spLocks noGrp="1"/>
          </p:cNvSpPr>
          <p:nvPr>
            <p:ph type="sldNum" sz="quarter" idx="5"/>
          </p:nvPr>
        </p:nvSpPr>
        <p:spPr/>
        <p:txBody>
          <a:bodyPr/>
          <a:lstStyle/>
          <a:p>
            <a:fld id="{DC31F22F-5FE9-4587-B179-9FC6C2A970A0}" type="slidenum">
              <a:rPr lang="en-US" smtClean="0"/>
              <a:t>4</a:t>
            </a:fld>
            <a:endParaRPr lang="en-US" dirty="0"/>
          </a:p>
        </p:txBody>
      </p:sp>
    </p:spTree>
    <p:extLst>
      <p:ext uri="{BB962C8B-B14F-4D97-AF65-F5344CB8AC3E}">
        <p14:creationId xmlns:p14="http://schemas.microsoft.com/office/powerpoint/2010/main" val="3229918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Anatomy and physiology are closely related because they are both concerned about human body organs/parts. While anatomy refers to the study of physical systems, tissues and organs of man and their structure, physiology is the study of how human body organs work so that human body functions optimally. In the context of stroke analysis, physiology of stroke explains how body organs/parts malfunction to generate health condition called stroke. Of different parts of the brain, the brainstem is so important that it controls many functions in the human body such as heart rate, breathing, sweating, arousal and wakefulness. But these functions are guaranteed only if there is unhindered and regular flow of blood to the brain. Once there is disruption, inadequacy and loss of blood flow to the brain, tendencies are high that stroke may result. The interruption in the blood supply might be due to blocked or burst blood vessel.</a:t>
            </a: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In the perspective of physiology, there are two major forms of stroke:</a:t>
            </a:r>
          </a:p>
          <a:p>
            <a:pPr marL="0" marR="0" algn="just">
              <a:lnSpc>
                <a:spcPct val="150000"/>
              </a:lnSpc>
              <a:spcBef>
                <a:spcPts val="0"/>
              </a:spcBef>
              <a:spcAft>
                <a:spcPts val="1000"/>
              </a:spcAft>
            </a:pPr>
            <a:r>
              <a:rPr lang="en-US" sz="1100" b="1" dirty="0" err="1">
                <a:effectLst/>
                <a:latin typeface="Arial Black" panose="020B0A04020102020204" pitchFamily="34" charset="0"/>
                <a:ea typeface="Times New Roman" panose="02020603050405020304" pitchFamily="18" charset="0"/>
                <a:cs typeface="Arial" panose="020B0604020202020204" pitchFamily="34" charset="0"/>
              </a:rPr>
              <a:t>Ischaemic</a:t>
            </a:r>
            <a:r>
              <a:rPr lang="en-US" sz="1100" b="1" dirty="0">
                <a:effectLst/>
                <a:latin typeface="Arial Black" panose="020B0A04020102020204" pitchFamily="34" charset="0"/>
                <a:ea typeface="Times New Roman" panose="02020603050405020304" pitchFamily="18" charset="0"/>
                <a:cs typeface="Arial" panose="020B0604020202020204" pitchFamily="34" charset="0"/>
              </a:rPr>
              <a:t> Stroke</a:t>
            </a:r>
            <a:r>
              <a:rPr lang="en-US" sz="1100" dirty="0">
                <a:effectLst/>
                <a:latin typeface="Arial" panose="020B0604020202020204" pitchFamily="34" charset="0"/>
                <a:ea typeface="Times New Roman" panose="02020603050405020304" pitchFamily="18" charset="0"/>
                <a:cs typeface="Arial" panose="020B0604020202020204" pitchFamily="34" charset="0"/>
              </a:rPr>
              <a:t>: This stroke results when there is obstruction in the blood vessel. Much of stroke scenarios are predominantly </a:t>
            </a:r>
            <a:r>
              <a:rPr lang="en-US" sz="1100" dirty="0" err="1">
                <a:effectLst/>
                <a:latin typeface="Arial" panose="020B0604020202020204" pitchFamily="34" charset="0"/>
                <a:ea typeface="Times New Roman" panose="02020603050405020304" pitchFamily="18" charset="0"/>
                <a:cs typeface="Arial" panose="020B0604020202020204" pitchFamily="34" charset="0"/>
              </a:rPr>
              <a:t>ischaemic</a:t>
            </a:r>
            <a:r>
              <a:rPr lang="en-US" sz="1100" dirty="0">
                <a:effectLst/>
                <a:latin typeface="Arial" panose="020B0604020202020204" pitchFamily="34" charset="0"/>
                <a:ea typeface="Times New Roman" panose="02020603050405020304" pitchFamily="18" charset="0"/>
                <a:cs typeface="Arial" panose="020B0604020202020204" pitchFamily="34" charset="0"/>
              </a:rPr>
              <a:t> in nature, often due to blood vessel blockage resulting from the following human activities:</a:t>
            </a: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Hypertension, atrial fibrillation, diabetes, </a:t>
            </a:r>
            <a:r>
              <a:rPr lang="en-US" sz="1100" dirty="0" err="1">
                <a:effectLst/>
                <a:latin typeface="Arial" panose="020B0604020202020204" pitchFamily="34" charset="0"/>
                <a:ea typeface="Times New Roman" panose="02020603050405020304" pitchFamily="18" charset="0"/>
                <a:cs typeface="Arial" panose="020B0604020202020204" pitchFamily="34" charset="0"/>
              </a:rPr>
              <a:t>ischaemic</a:t>
            </a:r>
            <a:r>
              <a:rPr lang="en-US" sz="1100" dirty="0">
                <a:effectLst/>
                <a:latin typeface="Arial" panose="020B0604020202020204" pitchFamily="34" charset="0"/>
                <a:ea typeface="Times New Roman" panose="02020603050405020304" pitchFamily="18" charset="0"/>
                <a:cs typeface="Arial" panose="020B0604020202020204" pitchFamily="34" charset="0"/>
              </a:rPr>
              <a:t> heart, smoking, previous stroke, increased alcohol intake, abuse in use of drug, and oral contraceptive pills.</a:t>
            </a:r>
          </a:p>
          <a:p>
            <a:pPr marL="0" marR="0" algn="just">
              <a:lnSpc>
                <a:spcPct val="150000"/>
              </a:lnSpc>
              <a:spcBef>
                <a:spcPts val="0"/>
              </a:spcBef>
              <a:spcAft>
                <a:spcPts val="1000"/>
              </a:spcAft>
            </a:pPr>
            <a:r>
              <a:rPr lang="en-US" sz="1100" b="1" dirty="0" err="1">
                <a:effectLst/>
                <a:latin typeface="Arial Black" panose="020B0A04020102020204" pitchFamily="34" charset="0"/>
                <a:ea typeface="Times New Roman" panose="02020603050405020304" pitchFamily="18" charset="0"/>
                <a:cs typeface="Arial" panose="020B0604020202020204" pitchFamily="34" charset="0"/>
              </a:rPr>
              <a:t>Haemorrhagic</a:t>
            </a:r>
            <a:r>
              <a:rPr lang="en-US" sz="1100" b="1" dirty="0">
                <a:effectLst/>
                <a:latin typeface="Arial Black" panose="020B0A04020102020204" pitchFamily="34" charset="0"/>
                <a:ea typeface="Times New Roman" panose="02020603050405020304" pitchFamily="18" charset="0"/>
                <a:cs typeface="Arial" panose="020B0604020202020204" pitchFamily="34" charset="0"/>
              </a:rPr>
              <a:t> Stroke</a:t>
            </a:r>
            <a:r>
              <a:rPr lang="en-US" sz="1100" dirty="0">
                <a:effectLst/>
                <a:latin typeface="Arial" panose="020B0604020202020204" pitchFamily="34" charset="0"/>
                <a:ea typeface="Times New Roman" panose="02020603050405020304" pitchFamily="18" charset="0"/>
                <a:cs typeface="Arial" panose="020B0604020202020204" pitchFamily="34" charset="0"/>
              </a:rPr>
              <a:t>: This form of stroke results from chronic high blood pressure, arterial venous, malformation, bleeding disorders, anticoagulants, inflammation of blood vessels, and amphetamine.</a:t>
            </a:r>
          </a:p>
          <a:p>
            <a:endParaRPr lang="en-US" dirty="0"/>
          </a:p>
        </p:txBody>
      </p:sp>
      <p:sp>
        <p:nvSpPr>
          <p:cNvPr id="4" name="Slide Number Placeholder 3"/>
          <p:cNvSpPr>
            <a:spLocks noGrp="1"/>
          </p:cNvSpPr>
          <p:nvPr>
            <p:ph type="sldNum" sz="quarter" idx="5"/>
          </p:nvPr>
        </p:nvSpPr>
        <p:spPr/>
        <p:txBody>
          <a:bodyPr/>
          <a:lstStyle/>
          <a:p>
            <a:fld id="{DC31F22F-5FE9-4587-B179-9FC6C2A970A0}" type="slidenum">
              <a:rPr lang="en-US" smtClean="0"/>
              <a:t>5</a:t>
            </a:fld>
            <a:endParaRPr lang="en-US" dirty="0"/>
          </a:p>
        </p:txBody>
      </p:sp>
    </p:spTree>
    <p:extLst>
      <p:ext uri="{BB962C8B-B14F-4D97-AF65-F5344CB8AC3E}">
        <p14:creationId xmlns:p14="http://schemas.microsoft.com/office/powerpoint/2010/main" val="2801175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The brain stem is composed of pons, midbrain and medulla oblongata. Stroke in any of these three parts of the brain stem is what is called brain stem stroke. It is this brain stem that controls basic functions such as breathing, sweating and consciousness.</a:t>
            </a:r>
          </a:p>
          <a:p>
            <a:pPr marL="0" marR="0" algn="just">
              <a:lnSpc>
                <a:spcPct val="150000"/>
              </a:lnSpc>
              <a:spcBef>
                <a:spcPts val="0"/>
              </a:spcBef>
              <a:spcAft>
                <a:spcPts val="10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Hankey and Blacker (2015) gives anatomical explanation of stroke as sudden or rapid loss of functions being observed in some parts of the body, usually as a result of loss of function in the brain, retina or the spinal cord. Common signs of stroke in the context of anatomical explanation, according to Hankey and Blacker (2015) include:</a:t>
            </a:r>
          </a:p>
          <a:p>
            <a:pPr marL="0" marR="0" algn="just">
              <a:lnSpc>
                <a:spcPct val="150000"/>
              </a:lnSpc>
              <a:spcBef>
                <a:spcPts val="0"/>
              </a:spcBef>
              <a:spcAft>
                <a:spcPts val="10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Corticospinal tract (unilateral weakness), </a:t>
            </a:r>
          </a:p>
          <a:p>
            <a:pPr marL="0" marR="0" algn="just">
              <a:lnSpc>
                <a:spcPct val="150000"/>
              </a:lnSpc>
              <a:spcBef>
                <a:spcPts val="0"/>
              </a:spcBef>
              <a:spcAft>
                <a:spcPts val="10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Spinothalamic tract (unilateral sensory loss)</a:t>
            </a:r>
          </a:p>
          <a:p>
            <a:pPr marL="0" marR="0" algn="just">
              <a:lnSpc>
                <a:spcPct val="150000"/>
              </a:lnSpc>
              <a:spcBef>
                <a:spcPts val="0"/>
              </a:spcBef>
              <a:spcAft>
                <a:spcPts val="10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Retina or optic nerve (monocular blindness)</a:t>
            </a:r>
          </a:p>
          <a:p>
            <a:pPr marL="0" marR="0" algn="just">
              <a:lnSpc>
                <a:spcPct val="150000"/>
              </a:lnSpc>
              <a:spcBef>
                <a:spcPts val="1200"/>
              </a:spcBef>
              <a:spcAft>
                <a:spcPts val="10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Optic radiation (</a:t>
            </a:r>
            <a:r>
              <a:rPr lang="en-US" sz="1800" dirty="0" err="1">
                <a:effectLst/>
                <a:latin typeface="Arial" panose="020B0604020202020204" pitchFamily="34" charset="0"/>
                <a:ea typeface="Times New Roman" panose="02020603050405020304" pitchFamily="18" charset="0"/>
                <a:cs typeface="Arial" panose="020B0604020202020204" pitchFamily="34" charset="0"/>
              </a:rPr>
              <a:t>hemianopic</a:t>
            </a:r>
            <a:r>
              <a:rPr lang="en-US" sz="1800" dirty="0">
                <a:effectLst/>
                <a:latin typeface="Arial" panose="020B0604020202020204" pitchFamily="34" charset="0"/>
                <a:ea typeface="Times New Roman" panose="02020603050405020304" pitchFamily="18" charset="0"/>
                <a:cs typeface="Arial" panose="020B0604020202020204" pitchFamily="34" charset="0"/>
              </a:rPr>
              <a:t> visual field loss)</a:t>
            </a:r>
          </a:p>
          <a:p>
            <a:pPr marL="0" marR="0" algn="just">
              <a:lnSpc>
                <a:spcPct val="150000"/>
              </a:lnSpc>
              <a:spcBef>
                <a:spcPts val="1200"/>
              </a:spcBef>
              <a:spcAft>
                <a:spcPts val="10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Oculomotor pathways (double vision)</a:t>
            </a:r>
          </a:p>
          <a:p>
            <a:pPr marL="0" marR="0" algn="just">
              <a:lnSpc>
                <a:spcPct val="150000"/>
              </a:lnSpc>
              <a:spcBef>
                <a:spcPts val="1200"/>
              </a:spcBef>
              <a:spcAft>
                <a:spcPts val="10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Dominant hemisphere (speech disturbance)</a:t>
            </a:r>
          </a:p>
          <a:p>
            <a:pPr marL="0" marR="0" algn="just">
              <a:lnSpc>
                <a:spcPct val="150000"/>
              </a:lnSpc>
              <a:spcBef>
                <a:spcPts val="1200"/>
              </a:spcBef>
              <a:spcAft>
                <a:spcPts val="10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Non-dominant hemisphere (visual-spatial-perceptual dysfunction)</a:t>
            </a:r>
          </a:p>
          <a:p>
            <a:pPr marL="0" marR="0" algn="just">
              <a:lnSpc>
                <a:spcPct val="150000"/>
              </a:lnSpc>
              <a:spcBef>
                <a:spcPts val="1200"/>
              </a:spcBef>
              <a:spcAft>
                <a:spcPts val="10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Cerebellum (clumsiness or ataxia)</a:t>
            </a:r>
          </a:p>
          <a:p>
            <a:pPr marL="0" marR="0" algn="just">
              <a:lnSpc>
                <a:spcPct val="150000"/>
              </a:lnSpc>
              <a:spcBef>
                <a:spcPts val="1200"/>
              </a:spcBef>
              <a:spcAft>
                <a:spcPts val="1000"/>
              </a:spcAft>
            </a:pPr>
            <a:r>
              <a:rPr lang="en-US" sz="1800" dirty="0" err="1">
                <a:effectLst/>
                <a:latin typeface="Arial" panose="020B0604020202020204" pitchFamily="34" charset="0"/>
                <a:ea typeface="Times New Roman" panose="02020603050405020304" pitchFamily="18" charset="0"/>
                <a:cs typeface="Arial" panose="020B0604020202020204" pitchFamily="34" charset="0"/>
              </a:rPr>
              <a:t>vestibulo</a:t>
            </a:r>
            <a:r>
              <a:rPr lang="en-US" sz="1800" dirty="0">
                <a:effectLst/>
                <a:latin typeface="Arial" panose="020B0604020202020204" pitchFamily="34" charset="0"/>
                <a:ea typeface="Times New Roman" panose="02020603050405020304" pitchFamily="18" charset="0"/>
                <a:cs typeface="Arial" panose="020B0604020202020204" pitchFamily="34" charset="0"/>
              </a:rPr>
              <a:t>-cerebellum (vertigo)</a:t>
            </a:r>
          </a:p>
          <a:p>
            <a:pPr marL="0" marR="0" algn="just">
              <a:lnSpc>
                <a:spcPct val="150000"/>
              </a:lnSpc>
              <a:spcBef>
                <a:spcPts val="0"/>
              </a:spcBef>
              <a:spcAft>
                <a:spcPts val="1000"/>
              </a:spcAft>
            </a:pPr>
            <a:endPar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10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Health risks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For many reasons which directly flow from responses obtained from </a:t>
            </a:r>
            <a:r>
              <a:rPr lang="en-US" sz="1100" dirty="0" err="1">
                <a:effectLst/>
                <a:latin typeface="Arial" panose="020B0604020202020204" pitchFamily="34" charset="0"/>
                <a:ea typeface="Times New Roman" panose="02020603050405020304" pitchFamily="18" charset="0"/>
                <a:cs typeface="Arial" panose="020B0604020202020204" pitchFamily="34" charset="0"/>
              </a:rPr>
              <a:t>Mrs</a:t>
            </a:r>
            <a:r>
              <a:rPr lang="en-US" sz="1100" dirty="0">
                <a:effectLst/>
                <a:latin typeface="Arial" panose="020B0604020202020204" pitchFamily="34" charset="0"/>
                <a:ea typeface="Times New Roman" panose="02020603050405020304" pitchFamily="18" charset="0"/>
                <a:cs typeface="Arial" panose="020B0604020202020204" pitchFamily="34" charset="0"/>
              </a:rPr>
              <a:t> Smith, there are convincing reasons to conclude that she is prone to having stroke. Family medical history in which her father was found to have had and died of stroke suggests that </a:t>
            </a:r>
            <a:r>
              <a:rPr lang="en-US" sz="1100" dirty="0" err="1">
                <a:effectLst/>
                <a:latin typeface="Arial" panose="020B0604020202020204" pitchFamily="34" charset="0"/>
                <a:ea typeface="Times New Roman" panose="02020603050405020304" pitchFamily="18" charset="0"/>
                <a:cs typeface="Arial" panose="020B0604020202020204" pitchFamily="34" charset="0"/>
              </a:rPr>
              <a:t>Mrs</a:t>
            </a:r>
            <a:r>
              <a:rPr lang="en-US" sz="1100" dirty="0">
                <a:effectLst/>
                <a:latin typeface="Arial" panose="020B0604020202020204" pitchFamily="34" charset="0"/>
                <a:ea typeface="Times New Roman" panose="02020603050405020304" pitchFamily="18" charset="0"/>
                <a:cs typeface="Arial" panose="020B0604020202020204" pitchFamily="34" charset="0"/>
              </a:rPr>
              <a:t> Smith is prone to stroke too. Generally, </a:t>
            </a:r>
            <a:r>
              <a:rPr lang="en-US" sz="1100" dirty="0" err="1">
                <a:effectLst/>
                <a:latin typeface="Arial" panose="020B0604020202020204" pitchFamily="34" charset="0"/>
                <a:ea typeface="Times New Roman" panose="02020603050405020304" pitchFamily="18" charset="0"/>
                <a:cs typeface="Arial" panose="020B0604020202020204" pitchFamily="34" charset="0"/>
              </a:rPr>
              <a:t>Turkkan</a:t>
            </a:r>
            <a:r>
              <a:rPr lang="en-US" sz="1100" dirty="0">
                <a:effectLst/>
                <a:latin typeface="Arial" panose="020B0604020202020204" pitchFamily="34" charset="0"/>
                <a:ea typeface="Times New Roman" panose="02020603050405020304" pitchFamily="18" charset="0"/>
                <a:cs typeface="Arial" panose="020B0604020202020204" pitchFamily="34" charset="0"/>
              </a:rPr>
              <a:t> and Pala (2013, p104) in their study observed that disease identified with family has high likelihood of negatively affecting individual’s health. On specific note, study by </a:t>
            </a:r>
            <a:r>
              <a:rPr lang="en-US" sz="1100" dirty="0" err="1">
                <a:effectLst/>
                <a:latin typeface="Arial" panose="020B0604020202020204" pitchFamily="34" charset="0"/>
                <a:ea typeface="Times New Roman" panose="02020603050405020304" pitchFamily="18" charset="0"/>
                <a:cs typeface="Arial" panose="020B0604020202020204" pitchFamily="34" charset="0"/>
              </a:rPr>
              <a:t>Mvundura</a:t>
            </a:r>
            <a:r>
              <a:rPr lang="en-US" sz="1100" dirty="0">
                <a:effectLst/>
                <a:latin typeface="Arial" panose="020B0604020202020204" pitchFamily="34" charset="0"/>
                <a:ea typeface="Times New Roman" panose="02020603050405020304" pitchFamily="18" charset="0"/>
                <a:cs typeface="Arial" panose="020B0604020202020204" pitchFamily="34" charset="0"/>
              </a:rPr>
              <a:t> et al (2010, p17) found that high family history of stroke is associated with high tendency of having stroke. This argument becomes stronger with Mrs. Smith’s past history of heart attack. Empirical evidence shows that smoking contributes to chances of having stroke. This is because of the fact that Chronic Obstructive Pulmonary Disease (COPD) which is often caused by smoking can quickly result in stroke (</a:t>
            </a:r>
            <a:r>
              <a:rPr lang="en-US" sz="1100" dirty="0" err="1">
                <a:effectLst/>
                <a:latin typeface="Arial" panose="020B0604020202020204" pitchFamily="34" charset="0"/>
                <a:ea typeface="Times New Roman" panose="02020603050405020304" pitchFamily="18" charset="0"/>
                <a:cs typeface="Arial" panose="020B0604020202020204" pitchFamily="34" charset="0"/>
              </a:rPr>
              <a:t>Soderholm</a:t>
            </a:r>
            <a:r>
              <a:rPr lang="en-US" sz="1100" dirty="0">
                <a:effectLst/>
                <a:latin typeface="Arial" panose="020B0604020202020204" pitchFamily="34" charset="0"/>
                <a:ea typeface="Times New Roman" panose="02020603050405020304" pitchFamily="18" charset="0"/>
                <a:cs typeface="Arial" panose="020B0604020202020204" pitchFamily="34" charset="0"/>
              </a:rPr>
              <a:t> et al, 2016, p165). A body of literature also supports that more intake of alcohol can cause diabetes and hence increase chances of contacting stroke. For example, Ricci et al (2016, p1) asserts that alcohol consumption and stroke are positively related.</a:t>
            </a: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In terms of physical activity and exercise, the current information shows that she is less active because online job is a home-sitting job which is not too good for health, and stroke in particular.</a:t>
            </a:r>
          </a:p>
          <a:p>
            <a:pPr marL="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The amount of time spent on walking and her slow pace of walk appears inadequate to suppress the negative impacts of her lifestyle and the consequences the lifestyle has on her health status.</a:t>
            </a:r>
          </a:p>
          <a:p>
            <a:pPr marL="0" marR="0" algn="just">
              <a:lnSpc>
                <a:spcPct val="150000"/>
              </a:lnSpc>
              <a:spcBef>
                <a:spcPts val="1200"/>
              </a:spcBef>
              <a:spcAft>
                <a:spcPts val="1000"/>
              </a:spcAft>
            </a:pP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1000"/>
              </a:spcAft>
            </a:pP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1000"/>
              </a:spcAft>
            </a:pP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1200"/>
              </a:spcBef>
              <a:spcAft>
                <a:spcPts val="1000"/>
              </a:spcAft>
            </a:pP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C31F22F-5FE9-4587-B179-9FC6C2A970A0}" type="slidenum">
              <a:rPr lang="en-US" smtClean="0"/>
              <a:t>6</a:t>
            </a:fld>
            <a:endParaRPr lang="en-US" dirty="0"/>
          </a:p>
        </p:txBody>
      </p:sp>
    </p:spTree>
    <p:extLst>
      <p:ext uri="{BB962C8B-B14F-4D97-AF65-F5344CB8AC3E}">
        <p14:creationId xmlns:p14="http://schemas.microsoft.com/office/powerpoint/2010/main" val="3570122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gn="just">
              <a:lnSpc>
                <a:spcPct val="150000"/>
              </a:lnSpc>
              <a:spcBef>
                <a:spcPts val="0"/>
              </a:spcBef>
              <a:spcAft>
                <a:spcPts val="1000"/>
              </a:spcAft>
            </a:pPr>
            <a:r>
              <a:rPr lang="en-US" sz="1100" b="1" dirty="0">
                <a:effectLst/>
                <a:latin typeface="Arial" panose="020B0604020202020204" pitchFamily="34" charset="0"/>
                <a:ea typeface="Times New Roman" panose="02020603050405020304" pitchFamily="18" charset="0"/>
                <a:cs typeface="Arial" panose="020B0604020202020204" pitchFamily="34" charset="0"/>
              </a:rPr>
              <a:t>Recommendations</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22860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On a general note, it is advisable that </a:t>
            </a:r>
            <a:r>
              <a:rPr lang="en-US" sz="1100" dirty="0" err="1">
                <a:effectLst/>
                <a:latin typeface="Arial" panose="020B0604020202020204" pitchFamily="34" charset="0"/>
                <a:ea typeface="Times New Roman" panose="02020603050405020304" pitchFamily="18" charset="0"/>
                <a:cs typeface="Arial" panose="020B0604020202020204" pitchFamily="34" charset="0"/>
              </a:rPr>
              <a:t>Mrs</a:t>
            </a:r>
            <a:r>
              <a:rPr lang="en-US" sz="1100" dirty="0">
                <a:effectLst/>
                <a:latin typeface="Arial" panose="020B0604020202020204" pitchFamily="34" charset="0"/>
                <a:ea typeface="Times New Roman" panose="02020603050405020304" pitchFamily="18" charset="0"/>
                <a:cs typeface="Arial" panose="020B0604020202020204" pitchFamily="34" charset="0"/>
              </a:rPr>
              <a:t> Smith avails herself of the opportunities offered by the National Stroke </a:t>
            </a:r>
            <a:r>
              <a:rPr lang="en-US" sz="1100" dirty="0" err="1">
                <a:effectLst/>
                <a:latin typeface="Arial" panose="020B0604020202020204" pitchFamily="34" charset="0"/>
                <a:ea typeface="Times New Roman" panose="02020603050405020304" pitchFamily="18" charset="0"/>
                <a:cs typeface="Arial" panose="020B0604020202020204" pitchFamily="34" charset="0"/>
              </a:rPr>
              <a:t>Programme</a:t>
            </a:r>
            <a:r>
              <a:rPr lang="en-US" sz="1100" dirty="0">
                <a:effectLst/>
                <a:latin typeface="Arial" panose="020B0604020202020204" pitchFamily="34" charset="0"/>
                <a:ea typeface="Times New Roman" panose="02020603050405020304" pitchFamily="18" charset="0"/>
                <a:cs typeface="Arial" panose="020B0604020202020204" pitchFamily="34" charset="0"/>
              </a:rPr>
              <a:t> (NSP) and National Institute for Health and Social Care (NICE) Impact Stroke. These organizations offer stroke care services before, during and after stroke experience. She should familiarize herself with the activities and </a:t>
            </a:r>
            <a:r>
              <a:rPr lang="en-US" sz="1100" dirty="0" err="1">
                <a:effectLst/>
                <a:latin typeface="Arial" panose="020B0604020202020204" pitchFamily="34" charset="0"/>
                <a:ea typeface="Times New Roman" panose="02020603050405020304" pitchFamily="18" charset="0"/>
                <a:cs typeface="Arial" panose="020B0604020202020204" pitchFamily="34" charset="0"/>
              </a:rPr>
              <a:t>programmes</a:t>
            </a:r>
            <a:r>
              <a:rPr lang="en-US" sz="1100" dirty="0">
                <a:effectLst/>
                <a:latin typeface="Arial" panose="020B0604020202020204" pitchFamily="34" charset="0"/>
                <a:ea typeface="Times New Roman" panose="02020603050405020304" pitchFamily="18" charset="0"/>
                <a:cs typeface="Arial" panose="020B0604020202020204" pitchFamily="34" charset="0"/>
              </a:rPr>
              <a:t> of the NSP and NICE, especially in the areas of essential guidelines for those living with strokes.</a:t>
            </a:r>
          </a:p>
          <a:p>
            <a:pPr marL="22860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It is also recommended that the woman should invest more time on walking and expanding  her exercise space by trying some other forms of </a:t>
            </a:r>
            <a:r>
              <a:rPr lang="en-US" sz="1100" dirty="0" err="1">
                <a:effectLst/>
                <a:latin typeface="Arial" panose="020B0604020202020204" pitchFamily="34" charset="0"/>
                <a:ea typeface="Times New Roman" panose="02020603050405020304" pitchFamily="18" charset="0"/>
                <a:cs typeface="Arial" panose="020B0604020202020204" pitchFamily="34" charset="0"/>
              </a:rPr>
              <a:t>excercise</a:t>
            </a:r>
            <a:r>
              <a:rPr lang="en-US" sz="1100" dirty="0">
                <a:effectLst/>
                <a:latin typeface="Arial" panose="020B0604020202020204" pitchFamily="34" charset="0"/>
                <a:ea typeface="Times New Roman" panose="02020603050405020304" pitchFamily="18" charset="0"/>
                <a:cs typeface="Arial" panose="020B0604020202020204" pitchFamily="34" charset="0"/>
              </a:rPr>
              <a:t>. Given the nature of her current job which requires her to sit for longer hours, she is advised to stand and move around every 30 minutes to one hour. She is also advised to reduce smoking and alcohol intake to the barest minimum levels. As a matter of fact, some people have had to quit smoking solely for fear of having stroke (Sienkiewicz-</a:t>
            </a:r>
            <a:r>
              <a:rPr lang="en-US" sz="1100" dirty="0" err="1">
                <a:effectLst/>
                <a:latin typeface="Arial" panose="020B0604020202020204" pitchFamily="34" charset="0"/>
                <a:ea typeface="Times New Roman" panose="02020603050405020304" pitchFamily="18" charset="0"/>
                <a:cs typeface="Arial" panose="020B0604020202020204" pitchFamily="34" charset="0"/>
              </a:rPr>
              <a:t>Jarosc</a:t>
            </a:r>
            <a:r>
              <a:rPr lang="en-US" sz="1100" dirty="0">
                <a:effectLst/>
                <a:latin typeface="Arial" panose="020B0604020202020204" pitchFamily="34" charset="0"/>
                <a:ea typeface="Times New Roman" panose="02020603050405020304" pitchFamily="18" charset="0"/>
                <a:cs typeface="Arial" panose="020B0604020202020204" pitchFamily="34" charset="0"/>
              </a:rPr>
              <a:t> et al, 2012, p277). And also according to Mayor (2016, p1), responsible drinking in terms of moderate alcohol intake helps reduce the risk of </a:t>
            </a:r>
            <a:r>
              <a:rPr lang="en-US" sz="1100" dirty="0" err="1">
                <a:effectLst/>
                <a:latin typeface="Arial" panose="020B0604020202020204" pitchFamily="34" charset="0"/>
                <a:ea typeface="Times New Roman" panose="02020603050405020304" pitchFamily="18" charset="0"/>
                <a:cs typeface="Arial" panose="020B0604020202020204" pitchFamily="34" charset="0"/>
              </a:rPr>
              <a:t>ischaemic</a:t>
            </a:r>
            <a:r>
              <a:rPr lang="en-US" sz="1100" dirty="0">
                <a:effectLst/>
                <a:latin typeface="Arial" panose="020B0604020202020204" pitchFamily="34" charset="0"/>
                <a:ea typeface="Times New Roman" panose="02020603050405020304" pitchFamily="18" charset="0"/>
                <a:cs typeface="Arial" panose="020B0604020202020204" pitchFamily="34" charset="0"/>
              </a:rPr>
              <a:t> stroke.  Mrs. Smith should be careful about what she takes as meals because being selective in the choice of meals is equally important in preventing and managing stroke. For example, study by Zhang et al (2015, p195) gathered that nut consumption is significantly associated with reducing risk of stroke.</a:t>
            </a:r>
          </a:p>
          <a:p>
            <a:endParaRPr lang="en-US" dirty="0"/>
          </a:p>
        </p:txBody>
      </p:sp>
      <p:sp>
        <p:nvSpPr>
          <p:cNvPr id="4" name="Slide Number Placeholder 3"/>
          <p:cNvSpPr>
            <a:spLocks noGrp="1"/>
          </p:cNvSpPr>
          <p:nvPr>
            <p:ph type="sldNum" sz="quarter" idx="5"/>
          </p:nvPr>
        </p:nvSpPr>
        <p:spPr/>
        <p:txBody>
          <a:bodyPr/>
          <a:lstStyle/>
          <a:p>
            <a:fld id="{DC31F22F-5FE9-4587-B179-9FC6C2A970A0}" type="slidenum">
              <a:rPr lang="en-US" smtClean="0"/>
              <a:t>7</a:t>
            </a:fld>
            <a:endParaRPr lang="en-US" dirty="0"/>
          </a:p>
        </p:txBody>
      </p:sp>
    </p:spTree>
    <p:extLst>
      <p:ext uri="{BB962C8B-B14F-4D97-AF65-F5344CB8AC3E}">
        <p14:creationId xmlns:p14="http://schemas.microsoft.com/office/powerpoint/2010/main" val="1813630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gn="just">
              <a:lnSpc>
                <a:spcPct val="150000"/>
              </a:lnSpc>
              <a:spcBef>
                <a:spcPts val="0"/>
              </a:spcBef>
              <a:spcAft>
                <a:spcPts val="1000"/>
              </a:spcAft>
            </a:pPr>
            <a:r>
              <a:rPr lang="en-US" sz="1100" b="1" dirty="0">
                <a:effectLst/>
                <a:latin typeface="Arial" panose="020B0604020202020204" pitchFamily="34" charset="0"/>
                <a:ea typeface="Times New Roman" panose="02020603050405020304" pitchFamily="18" charset="0"/>
                <a:cs typeface="Arial" panose="020B0604020202020204" pitchFamily="34" charset="0"/>
              </a:rPr>
              <a:t>Conclusion</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22860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The task conducted in this report reveals that </a:t>
            </a:r>
            <a:r>
              <a:rPr lang="en-US" sz="1100" dirty="0" err="1">
                <a:effectLst/>
                <a:latin typeface="Arial" panose="020B0604020202020204" pitchFamily="34" charset="0"/>
                <a:ea typeface="Times New Roman" panose="02020603050405020304" pitchFamily="18" charset="0"/>
                <a:cs typeface="Arial" panose="020B0604020202020204" pitchFamily="34" charset="0"/>
              </a:rPr>
              <a:t>Mrs</a:t>
            </a:r>
            <a:r>
              <a:rPr lang="en-US" sz="1100" dirty="0">
                <a:effectLst/>
                <a:latin typeface="Arial" panose="020B0604020202020204" pitchFamily="34" charset="0"/>
                <a:ea typeface="Times New Roman" panose="02020603050405020304" pitchFamily="18" charset="0"/>
                <a:cs typeface="Arial" panose="020B0604020202020204" pitchFamily="34" charset="0"/>
              </a:rPr>
              <a:t> Smith is, in one perspective, responsible for her stroke ailment and in the other perspective, a victim of her medical history and family history. Environmental factors also appear as influencing stroke. Air pollution remains a major global health challenge (</a:t>
            </a:r>
            <a:r>
              <a:rPr lang="en-US" sz="1100" dirty="0" err="1">
                <a:effectLst/>
                <a:latin typeface="Arial" panose="020B0604020202020204" pitchFamily="34" charset="0"/>
                <a:ea typeface="Times New Roman" panose="02020603050405020304" pitchFamily="18" charset="0"/>
                <a:cs typeface="Arial" panose="020B0604020202020204" pitchFamily="34" charset="0"/>
              </a:rPr>
              <a:t>Brauer</a:t>
            </a:r>
            <a:r>
              <a:rPr lang="en-US" sz="1100" dirty="0">
                <a:effectLst/>
                <a:latin typeface="Arial" panose="020B0604020202020204" pitchFamily="34" charset="0"/>
                <a:ea typeface="Times New Roman" panose="02020603050405020304" pitchFamily="18" charset="0"/>
                <a:cs typeface="Arial" panose="020B0604020202020204" pitchFamily="34" charset="0"/>
              </a:rPr>
              <a:t>, 2015, p2). For example, air pollution contributes to having stroke, and reducing pollution will help reduce tendency for stroke (Mayor, 2016, p1). Also, Developments in research and committed efforts of Stroke Association and NHS England which have brought about National Stroke Service Model are a good way to go for those having strokes. More and more people are getting enrolled, and saved as a result of the guidelines, motivation, information share and safety measures offered by the model.</a:t>
            </a:r>
          </a:p>
          <a:p>
            <a:pPr marL="228600" marR="0" algn="just">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Healthy lifestyle has been identified as being central to reducing risk of stroke (Rutten-Jacobs et al, 2018, p6). There is hope for Mrs. Smith, provided she lives by the rules-adjusting lifestyle in a manner that suits her health-related condition-stroke and making best use of guidelines being offered by relevant stroke organizations and agencies.</a:t>
            </a:r>
          </a:p>
          <a:p>
            <a:endParaRPr lang="en-US" dirty="0"/>
          </a:p>
        </p:txBody>
      </p:sp>
      <p:sp>
        <p:nvSpPr>
          <p:cNvPr id="4" name="Slide Number Placeholder 3"/>
          <p:cNvSpPr>
            <a:spLocks noGrp="1"/>
          </p:cNvSpPr>
          <p:nvPr>
            <p:ph type="sldNum" sz="quarter" idx="5"/>
          </p:nvPr>
        </p:nvSpPr>
        <p:spPr/>
        <p:txBody>
          <a:bodyPr/>
          <a:lstStyle/>
          <a:p>
            <a:fld id="{DC31F22F-5FE9-4587-B179-9FC6C2A970A0}" type="slidenum">
              <a:rPr lang="en-US" smtClean="0"/>
              <a:t>8</a:t>
            </a:fld>
            <a:endParaRPr lang="en-US" dirty="0"/>
          </a:p>
        </p:txBody>
      </p:sp>
    </p:spTree>
    <p:extLst>
      <p:ext uri="{BB962C8B-B14F-4D97-AF65-F5344CB8AC3E}">
        <p14:creationId xmlns:p14="http://schemas.microsoft.com/office/powerpoint/2010/main" val="15273324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457200" algn="just">
              <a:lnSpc>
                <a:spcPct val="150000"/>
              </a:lnSpc>
              <a:spcBef>
                <a:spcPts val="0"/>
              </a:spcBef>
              <a:spcAft>
                <a:spcPts val="0"/>
              </a:spcAft>
            </a:pPr>
            <a:r>
              <a:rPr lang="en-GB" sz="1100" b="1" dirty="0">
                <a:effectLst/>
                <a:latin typeface="Arial" panose="020B0604020202020204" pitchFamily="34" charset="0"/>
                <a:ea typeface="ArialUnicodeMS"/>
                <a:cs typeface="Arial" panose="020B0604020202020204" pitchFamily="34" charset="0"/>
              </a:rPr>
              <a:t>References</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457200" marR="0" indent="-457200" algn="just">
              <a:lnSpc>
                <a:spcPct val="150000"/>
              </a:lnSpc>
              <a:spcBef>
                <a:spcPts val="0"/>
              </a:spcBef>
              <a:spcAft>
                <a:spcPts val="0"/>
              </a:spcAft>
            </a:pPr>
            <a:r>
              <a:rPr lang="en-US" sz="1100" dirty="0" err="1">
                <a:effectLst/>
                <a:latin typeface="Arial" panose="020B0604020202020204" pitchFamily="34" charset="0"/>
                <a:ea typeface="Times New Roman" panose="02020603050405020304" pitchFamily="18" charset="0"/>
                <a:cs typeface="Arial" panose="020B0604020202020204" pitchFamily="34" charset="0"/>
              </a:rPr>
              <a:t>Brauer</a:t>
            </a:r>
            <a:r>
              <a:rPr lang="en-US" sz="1100" dirty="0">
                <a:effectLst/>
                <a:latin typeface="Arial" panose="020B0604020202020204" pitchFamily="34" charset="0"/>
                <a:ea typeface="Times New Roman" panose="02020603050405020304" pitchFamily="18" charset="0"/>
                <a:cs typeface="Arial" panose="020B0604020202020204" pitchFamily="34" charset="0"/>
              </a:rPr>
              <a:t>, M. (2015). ‘Air pollution, stroke, and anxiety’. </a:t>
            </a:r>
            <a:r>
              <a:rPr lang="en-US" sz="1100" i="1" dirty="0">
                <a:effectLst/>
                <a:latin typeface="Arial" panose="020B0604020202020204" pitchFamily="34" charset="0"/>
                <a:ea typeface="Times New Roman" panose="02020603050405020304" pitchFamily="18" charset="0"/>
                <a:cs typeface="Arial" panose="020B0604020202020204" pitchFamily="34" charset="0"/>
              </a:rPr>
              <a:t>BMJ: British Medical Journal</a:t>
            </a:r>
            <a:r>
              <a:rPr lang="en-US" sz="1100" dirty="0">
                <a:effectLst/>
                <a:latin typeface="Arial" panose="020B0604020202020204" pitchFamily="34" charset="0"/>
                <a:ea typeface="Times New Roman" panose="02020603050405020304" pitchFamily="18" charset="0"/>
                <a:cs typeface="Arial" panose="020B0604020202020204" pitchFamily="34" charset="0"/>
              </a:rPr>
              <a:t>, </a:t>
            </a:r>
            <a:r>
              <a:rPr lang="en-US" sz="1100" i="1" dirty="0">
                <a:effectLst/>
                <a:latin typeface="Arial" panose="020B0604020202020204" pitchFamily="34" charset="0"/>
                <a:ea typeface="Times New Roman" panose="02020603050405020304" pitchFamily="18" charset="0"/>
                <a:cs typeface="Arial" panose="020B0604020202020204" pitchFamily="34" charset="0"/>
              </a:rPr>
              <a:t>350</a:t>
            </a:r>
            <a:r>
              <a:rPr lang="en-US" sz="1100" dirty="0">
                <a:effectLst/>
                <a:latin typeface="Arial" panose="020B0604020202020204" pitchFamily="34" charset="0"/>
                <a:ea typeface="Times New Roman" panose="02020603050405020304" pitchFamily="18" charset="0"/>
                <a:cs typeface="Arial" panose="020B0604020202020204" pitchFamily="34" charset="0"/>
              </a:rPr>
              <a:t>. </a:t>
            </a:r>
            <a:r>
              <a:rPr lang="en-US" sz="11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3"/>
              </a:rPr>
              <a:t>https://www.jstor.org/stable/26520527</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457200" marR="0" indent="-457200" algn="just">
              <a:lnSpc>
                <a:spcPct val="150000"/>
              </a:lnSpc>
              <a:spcBef>
                <a:spcPts val="0"/>
              </a:spcBef>
              <a:spcAft>
                <a:spcPts val="0"/>
              </a:spcAft>
            </a:pPr>
            <a:r>
              <a:rPr lang="en-US" sz="1100" dirty="0">
                <a:solidFill>
                  <a:srgbClr val="2A2A2A"/>
                </a:solidFill>
                <a:effectLst/>
                <a:latin typeface="Arial" panose="020B0604020202020204" pitchFamily="34" charset="0"/>
                <a:ea typeface="Times New Roman" panose="02020603050405020304" pitchFamily="18" charset="0"/>
                <a:cs typeface="Arial" panose="020B0604020202020204" pitchFamily="34" charset="0"/>
              </a:rPr>
              <a:t>Donnell, M. and Yuan, J. (2018). ‘Pathophysiology of Stroke: The Many and Varied Contribution of Brain Microvasculature’. </a:t>
            </a:r>
            <a:r>
              <a:rPr lang="en-US" sz="1100" i="1" dirty="0">
                <a:solidFill>
                  <a:srgbClr val="2A2A2A"/>
                </a:solidFill>
                <a:effectLst/>
                <a:latin typeface="Arial" panose="020B0604020202020204" pitchFamily="34" charset="0"/>
                <a:ea typeface="Times New Roman" panose="02020603050405020304" pitchFamily="18" charset="0"/>
                <a:cs typeface="Arial" panose="020B0604020202020204" pitchFamily="34" charset="0"/>
              </a:rPr>
              <a:t>American Journal of Physiology</a:t>
            </a:r>
            <a:r>
              <a:rPr lang="en-US" sz="1100" dirty="0">
                <a:solidFill>
                  <a:srgbClr val="2A2A2A"/>
                </a:solidFill>
                <a:effectLst/>
                <a:latin typeface="Arial" panose="020B0604020202020204" pitchFamily="34" charset="0"/>
                <a:ea typeface="Times New Roman" panose="02020603050405020304" pitchFamily="18" charset="0"/>
                <a:cs typeface="Arial" panose="020B0604020202020204" pitchFamily="34" charset="0"/>
              </a:rPr>
              <a:t>, 215, C341-342.</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457200" marR="0" indent="-457200" algn="just">
              <a:lnSpc>
                <a:spcPct val="150000"/>
              </a:lnSpc>
              <a:spcBef>
                <a:spcPts val="0"/>
              </a:spcBef>
              <a:spcAft>
                <a:spcPts val="0"/>
              </a:spcAft>
            </a:pPr>
            <a:r>
              <a:rPr lang="en-US" sz="1100" dirty="0">
                <a:solidFill>
                  <a:srgbClr val="2A2A2A"/>
                </a:solidFill>
                <a:effectLst/>
                <a:latin typeface="Arial" panose="020B0604020202020204" pitchFamily="34" charset="0"/>
                <a:ea typeface="Times New Roman" panose="02020603050405020304" pitchFamily="18" charset="0"/>
                <a:cs typeface="Arial" panose="020B0604020202020204" pitchFamily="34" charset="0"/>
              </a:rPr>
              <a:t>King, D., Wittenberg, R., Patel, A., </a:t>
            </a:r>
            <a:r>
              <a:rPr lang="en-US" sz="1100" dirty="0" err="1">
                <a:solidFill>
                  <a:srgbClr val="2A2A2A"/>
                </a:solidFill>
                <a:effectLst/>
                <a:latin typeface="Arial" panose="020B0604020202020204" pitchFamily="34" charset="0"/>
                <a:ea typeface="Times New Roman" panose="02020603050405020304" pitchFamily="18" charset="0"/>
                <a:cs typeface="Arial" panose="020B0604020202020204" pitchFamily="34" charset="0"/>
              </a:rPr>
              <a:t>Quayyum</a:t>
            </a:r>
            <a:r>
              <a:rPr lang="en-US" sz="1100" dirty="0">
                <a:solidFill>
                  <a:srgbClr val="2A2A2A"/>
                </a:solidFill>
                <a:effectLst/>
                <a:latin typeface="Arial" panose="020B0604020202020204" pitchFamily="34" charset="0"/>
                <a:ea typeface="Times New Roman" panose="02020603050405020304" pitchFamily="18" charset="0"/>
                <a:cs typeface="Arial" panose="020B0604020202020204" pitchFamily="34" charset="0"/>
              </a:rPr>
              <a:t>, Z.,  </a:t>
            </a:r>
            <a:r>
              <a:rPr lang="en-US" sz="1100" dirty="0" err="1">
                <a:solidFill>
                  <a:srgbClr val="2A2A2A"/>
                </a:solidFill>
                <a:effectLst/>
                <a:latin typeface="Arial" panose="020B0604020202020204" pitchFamily="34" charset="0"/>
                <a:ea typeface="Times New Roman" panose="02020603050405020304" pitchFamily="18" charset="0"/>
                <a:cs typeface="Arial" panose="020B0604020202020204" pitchFamily="34" charset="0"/>
              </a:rPr>
              <a:t>Berdunov</a:t>
            </a:r>
            <a:r>
              <a:rPr lang="en-US" sz="1100" dirty="0">
                <a:solidFill>
                  <a:srgbClr val="2A2A2A"/>
                </a:solidFill>
                <a:effectLst/>
                <a:latin typeface="Arial" panose="020B0604020202020204" pitchFamily="34" charset="0"/>
                <a:ea typeface="Times New Roman" panose="02020603050405020304" pitchFamily="18" charset="0"/>
                <a:cs typeface="Arial" panose="020B0604020202020204" pitchFamily="34" charset="0"/>
              </a:rPr>
              <a:t>, V., and Knapp, M. (2020). The future incidence, prevalence and costs of stroke in the UK, </a:t>
            </a:r>
            <a:r>
              <a:rPr lang="en-US" sz="1100" i="1" dirty="0">
                <a:solidFill>
                  <a:srgbClr val="2A2A2A"/>
                </a:solidFill>
                <a:effectLst/>
                <a:latin typeface="Arial" panose="020B0604020202020204" pitchFamily="34" charset="0"/>
                <a:ea typeface="Times New Roman" panose="02020603050405020304" pitchFamily="18" charset="0"/>
                <a:cs typeface="Arial" panose="020B0604020202020204" pitchFamily="34" charset="0"/>
              </a:rPr>
              <a:t>Age and Ageing</a:t>
            </a:r>
            <a:r>
              <a:rPr lang="en-US" sz="1100" dirty="0">
                <a:solidFill>
                  <a:srgbClr val="2A2A2A"/>
                </a:solidFill>
                <a:effectLst/>
                <a:latin typeface="Arial" panose="020B0604020202020204" pitchFamily="34" charset="0"/>
                <a:ea typeface="Times New Roman" panose="02020603050405020304" pitchFamily="18" charset="0"/>
                <a:cs typeface="Arial" panose="020B0604020202020204" pitchFamily="34" charset="0"/>
              </a:rPr>
              <a:t>, 49(2), 277–282, </a:t>
            </a:r>
            <a:r>
              <a:rPr lang="en-US" sz="1100" u="sng" dirty="0">
                <a:solidFill>
                  <a:srgbClr val="006FB7"/>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https://doi.org/10.1093/ageing/afz163</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457200" marR="0" indent="-457200" algn="just">
              <a:lnSpc>
                <a:spcPct val="150000"/>
              </a:lnSpc>
              <a:spcBef>
                <a:spcPts val="0"/>
              </a:spcBef>
              <a:spcAft>
                <a:spcPts val="0"/>
              </a:spcAft>
            </a:pPr>
            <a:r>
              <a:rPr lang="en-US" sz="1100" dirty="0">
                <a:solidFill>
                  <a:srgbClr val="303030"/>
                </a:solidFill>
                <a:effectLst/>
                <a:latin typeface="Arial" panose="020B0604020202020204" pitchFamily="34" charset="0"/>
                <a:ea typeface="Times New Roman" panose="02020603050405020304" pitchFamily="18" charset="0"/>
                <a:cs typeface="Arial" panose="020B0604020202020204" pitchFamily="34" charset="0"/>
              </a:rPr>
              <a:t>Lee, S., Shafe, A. C., and Cowie, M. R. (2011). ‘UK stroke incidence, mortality and cardiovascular risk management 1999-2008: time-trend analysis from the General Practice Research Database’. </a:t>
            </a:r>
            <a:r>
              <a:rPr lang="en-US" sz="1100" i="1" dirty="0">
                <a:solidFill>
                  <a:srgbClr val="303030"/>
                </a:solidFill>
                <a:effectLst/>
                <a:latin typeface="Arial" panose="020B0604020202020204" pitchFamily="34" charset="0"/>
                <a:ea typeface="Times New Roman" panose="02020603050405020304" pitchFamily="18" charset="0"/>
                <a:cs typeface="Arial" panose="020B0604020202020204" pitchFamily="34" charset="0"/>
              </a:rPr>
              <a:t>BMJ open</a:t>
            </a:r>
            <a:r>
              <a:rPr lang="en-US" sz="1100" dirty="0">
                <a:solidFill>
                  <a:srgbClr val="303030"/>
                </a:solidFill>
                <a:effectLst/>
                <a:latin typeface="Arial" panose="020B0604020202020204" pitchFamily="34" charset="0"/>
                <a:ea typeface="Times New Roman" panose="02020603050405020304" pitchFamily="18" charset="0"/>
                <a:cs typeface="Arial" panose="020B0604020202020204" pitchFamily="34" charset="0"/>
              </a:rPr>
              <a:t>, </a:t>
            </a:r>
            <a:r>
              <a:rPr lang="en-US" sz="1100" i="1" dirty="0">
                <a:solidFill>
                  <a:srgbClr val="303030"/>
                </a:solidFill>
                <a:effectLst/>
                <a:latin typeface="Arial" panose="020B0604020202020204" pitchFamily="34" charset="0"/>
                <a:ea typeface="Times New Roman" panose="02020603050405020304" pitchFamily="18" charset="0"/>
                <a:cs typeface="Arial" panose="020B0604020202020204" pitchFamily="34" charset="0"/>
              </a:rPr>
              <a:t>1</a:t>
            </a:r>
            <a:r>
              <a:rPr lang="en-US" sz="1100" dirty="0">
                <a:solidFill>
                  <a:srgbClr val="303030"/>
                </a:solidFill>
                <a:effectLst/>
                <a:latin typeface="Arial" panose="020B0604020202020204" pitchFamily="34" charset="0"/>
                <a:ea typeface="Times New Roman" panose="02020603050405020304" pitchFamily="18" charset="0"/>
                <a:cs typeface="Arial" panose="020B0604020202020204" pitchFamily="34" charset="0"/>
              </a:rPr>
              <a:t>(2), e000269. </a:t>
            </a:r>
            <a:r>
              <a:rPr lang="en-US" sz="11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https://doi.org/10.1136/bmjopen-2011-000269</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457200" marR="0" indent="-457200" algn="just">
              <a:lnSpc>
                <a:spcPct val="150000"/>
              </a:lnSpc>
              <a:spcBef>
                <a:spcPts val="0"/>
              </a:spcBef>
              <a:spcAft>
                <a:spcPts val="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Mayor, S. (2016). ‘Moderate alcohol intake is linked to lower risk of </a:t>
            </a:r>
            <a:r>
              <a:rPr lang="en-US" sz="1100" dirty="0" err="1">
                <a:effectLst/>
                <a:latin typeface="Arial" panose="020B0604020202020204" pitchFamily="34" charset="0"/>
                <a:ea typeface="Times New Roman" panose="02020603050405020304" pitchFamily="18" charset="0"/>
                <a:cs typeface="Arial" panose="020B0604020202020204" pitchFamily="34" charset="0"/>
              </a:rPr>
              <a:t>ischaemic</a:t>
            </a:r>
            <a:r>
              <a:rPr lang="en-US" sz="1100" dirty="0">
                <a:effectLst/>
                <a:latin typeface="Arial" panose="020B0604020202020204" pitchFamily="34" charset="0"/>
                <a:ea typeface="Times New Roman" panose="02020603050405020304" pitchFamily="18" charset="0"/>
                <a:cs typeface="Arial" panose="020B0604020202020204" pitchFamily="34" charset="0"/>
              </a:rPr>
              <a:t> stroke, study finds’. </a:t>
            </a:r>
            <a:r>
              <a:rPr lang="en-US" sz="1100" i="1" dirty="0">
                <a:effectLst/>
                <a:latin typeface="Arial" panose="020B0604020202020204" pitchFamily="34" charset="0"/>
                <a:ea typeface="Times New Roman" panose="02020603050405020304" pitchFamily="18" charset="0"/>
                <a:cs typeface="Arial" panose="020B0604020202020204" pitchFamily="34" charset="0"/>
              </a:rPr>
              <a:t>BMJ: British Medical Journal</a:t>
            </a:r>
            <a:r>
              <a:rPr lang="en-US" sz="1100" dirty="0">
                <a:effectLst/>
                <a:latin typeface="Arial" panose="020B0604020202020204" pitchFamily="34" charset="0"/>
                <a:ea typeface="Times New Roman" panose="02020603050405020304" pitchFamily="18" charset="0"/>
                <a:cs typeface="Arial" panose="020B0604020202020204" pitchFamily="34" charset="0"/>
              </a:rPr>
              <a:t>, </a:t>
            </a:r>
            <a:r>
              <a:rPr lang="en-US" sz="1100" i="1" dirty="0">
                <a:effectLst/>
                <a:latin typeface="Arial" panose="020B0604020202020204" pitchFamily="34" charset="0"/>
                <a:ea typeface="Times New Roman" panose="02020603050405020304" pitchFamily="18" charset="0"/>
                <a:cs typeface="Arial" panose="020B0604020202020204" pitchFamily="34" charset="0"/>
              </a:rPr>
              <a:t>355</a:t>
            </a:r>
            <a:r>
              <a:rPr lang="en-US" sz="1100" dirty="0">
                <a:effectLst/>
                <a:latin typeface="Arial" panose="020B0604020202020204" pitchFamily="34" charset="0"/>
                <a:ea typeface="Times New Roman" panose="02020603050405020304" pitchFamily="18" charset="0"/>
                <a:cs typeface="Arial" panose="020B0604020202020204" pitchFamily="34" charset="0"/>
              </a:rPr>
              <a:t>. </a:t>
            </a:r>
            <a:r>
              <a:rPr lang="en-US" sz="11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6"/>
              </a:rPr>
              <a:t>https://www.jstor.org/stable/26947826</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457200" marR="0" indent="-457200" algn="just">
              <a:lnSpc>
                <a:spcPct val="150000"/>
              </a:lnSpc>
              <a:spcBef>
                <a:spcPts val="0"/>
              </a:spcBef>
              <a:spcAft>
                <a:spcPts val="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Mayor, S. (2016). ‘Air pollution is a leading risk factor for stroke, global study shows’. </a:t>
            </a:r>
            <a:r>
              <a:rPr lang="en-US" sz="1100" i="1" dirty="0">
                <a:effectLst/>
                <a:latin typeface="Arial" panose="020B0604020202020204" pitchFamily="34" charset="0"/>
                <a:ea typeface="Times New Roman" panose="02020603050405020304" pitchFamily="18" charset="0"/>
                <a:cs typeface="Arial" panose="020B0604020202020204" pitchFamily="34" charset="0"/>
              </a:rPr>
              <a:t>BMJ: British Medical Journal</a:t>
            </a:r>
            <a:r>
              <a:rPr lang="en-US" sz="1100" dirty="0">
                <a:effectLst/>
                <a:latin typeface="Arial" panose="020B0604020202020204" pitchFamily="34" charset="0"/>
                <a:ea typeface="Times New Roman" panose="02020603050405020304" pitchFamily="18" charset="0"/>
                <a:cs typeface="Arial" panose="020B0604020202020204" pitchFamily="34" charset="0"/>
              </a:rPr>
              <a:t>, </a:t>
            </a:r>
            <a:r>
              <a:rPr lang="en-US" sz="1100" i="1" dirty="0">
                <a:effectLst/>
                <a:latin typeface="Arial" panose="020B0604020202020204" pitchFamily="34" charset="0"/>
                <a:ea typeface="Times New Roman" panose="02020603050405020304" pitchFamily="18" charset="0"/>
                <a:cs typeface="Arial" panose="020B0604020202020204" pitchFamily="34" charset="0"/>
              </a:rPr>
              <a:t>353</a:t>
            </a:r>
            <a:r>
              <a:rPr lang="en-US" sz="1100" dirty="0">
                <a:effectLst/>
                <a:latin typeface="Arial" panose="020B0604020202020204" pitchFamily="34" charset="0"/>
                <a:ea typeface="Times New Roman" panose="02020603050405020304" pitchFamily="18" charset="0"/>
                <a:cs typeface="Arial" panose="020B0604020202020204" pitchFamily="34" charset="0"/>
              </a:rPr>
              <a:t>. </a:t>
            </a:r>
            <a:r>
              <a:rPr lang="en-US" sz="11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7"/>
              </a:rPr>
              <a:t>https://www.jstor.org/stable/26947053</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457200" marR="0" indent="-457200" algn="just">
              <a:lnSpc>
                <a:spcPct val="150000"/>
              </a:lnSpc>
              <a:spcBef>
                <a:spcPts val="0"/>
              </a:spcBef>
              <a:spcAft>
                <a:spcPts val="0"/>
              </a:spcAft>
            </a:pPr>
            <a:r>
              <a:rPr lang="en-US" sz="1100" dirty="0" err="1">
                <a:effectLst/>
                <a:latin typeface="Arial" panose="020B0604020202020204" pitchFamily="34" charset="0"/>
                <a:ea typeface="Times New Roman" panose="02020603050405020304" pitchFamily="18" charset="0"/>
                <a:cs typeface="Arial" panose="020B0604020202020204" pitchFamily="34" charset="0"/>
              </a:rPr>
              <a:t>Mvundura</a:t>
            </a:r>
            <a:r>
              <a:rPr lang="en-US" sz="1100" dirty="0">
                <a:effectLst/>
                <a:latin typeface="Arial" panose="020B0604020202020204" pitchFamily="34" charset="0"/>
                <a:ea typeface="Times New Roman" panose="02020603050405020304" pitchFamily="18" charset="0"/>
                <a:cs typeface="Arial" panose="020B0604020202020204" pitchFamily="34" charset="0"/>
              </a:rPr>
              <a:t>, M., McGruder, H., Khoury, M. J., Valdez, R., and Yoon, P. W. (2010). ‘Family History as a Risk Factor for Early-Onset Stroke/Transient Ischemic Attack among Adults in the United States’. </a:t>
            </a:r>
            <a:r>
              <a:rPr lang="en-US" sz="1100" i="1" dirty="0">
                <a:effectLst/>
                <a:latin typeface="Arial" panose="020B0604020202020204" pitchFamily="34" charset="0"/>
                <a:ea typeface="Times New Roman" panose="02020603050405020304" pitchFamily="18" charset="0"/>
                <a:cs typeface="Arial" panose="020B0604020202020204" pitchFamily="34" charset="0"/>
              </a:rPr>
              <a:t>Public Health Genomics</a:t>
            </a:r>
            <a:r>
              <a:rPr lang="en-US" sz="1100" dirty="0">
                <a:effectLst/>
                <a:latin typeface="Arial" panose="020B0604020202020204" pitchFamily="34" charset="0"/>
                <a:ea typeface="Times New Roman" panose="02020603050405020304" pitchFamily="18" charset="0"/>
                <a:cs typeface="Arial" panose="020B0604020202020204" pitchFamily="34" charset="0"/>
              </a:rPr>
              <a:t>, </a:t>
            </a:r>
            <a:r>
              <a:rPr lang="en-US" sz="1100" i="1" dirty="0">
                <a:effectLst/>
                <a:latin typeface="Arial" panose="020B0604020202020204" pitchFamily="34" charset="0"/>
                <a:ea typeface="Times New Roman" panose="02020603050405020304" pitchFamily="18" charset="0"/>
                <a:cs typeface="Arial" panose="020B0604020202020204" pitchFamily="34" charset="0"/>
              </a:rPr>
              <a:t>13</a:t>
            </a:r>
            <a:r>
              <a:rPr lang="en-US" sz="1100" dirty="0">
                <a:effectLst/>
                <a:latin typeface="Arial" panose="020B0604020202020204" pitchFamily="34" charset="0"/>
                <a:ea typeface="Times New Roman" panose="02020603050405020304" pitchFamily="18" charset="0"/>
                <a:cs typeface="Arial" panose="020B0604020202020204" pitchFamily="34" charset="0"/>
              </a:rPr>
              <a:t>(1), 13–20. </a:t>
            </a:r>
            <a:r>
              <a:rPr lang="en-US" sz="11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8"/>
              </a:rPr>
              <a:t>https://www.jstor.org/stable/26777157</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nSpc>
                <a:spcPct val="150000"/>
              </a:lnSpc>
              <a:spcBef>
                <a:spcPts val="0"/>
              </a:spcBef>
              <a:spcAft>
                <a:spcPts val="100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National  Health Service (2022). </a:t>
            </a:r>
            <a:r>
              <a:rPr lang="en-US" sz="1100" i="1" dirty="0">
                <a:effectLst/>
                <a:latin typeface="Arial" panose="020B0604020202020204" pitchFamily="34" charset="0"/>
                <a:ea typeface="Times New Roman" panose="02020603050405020304" pitchFamily="18" charset="0"/>
                <a:cs typeface="Arial" panose="020B0604020202020204" pitchFamily="34" charset="0"/>
              </a:rPr>
              <a:t>N</a:t>
            </a:r>
            <a:r>
              <a:rPr lang="en-US" sz="1100" i="1"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9"/>
              </a:rPr>
              <a:t>HS England » NHS England’s work on stroke</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457200" marR="0" indent="-457200" algn="just">
              <a:lnSpc>
                <a:spcPct val="150000"/>
              </a:lnSpc>
              <a:spcBef>
                <a:spcPts val="0"/>
              </a:spcBef>
              <a:spcAft>
                <a:spcPts val="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Ricci, C., Wood, A., Muller, D., Gunter, M. J., </a:t>
            </a:r>
            <a:r>
              <a:rPr lang="en-US" sz="1100" dirty="0" err="1">
                <a:effectLst/>
                <a:latin typeface="Arial" panose="020B0604020202020204" pitchFamily="34" charset="0"/>
                <a:ea typeface="Times New Roman" panose="02020603050405020304" pitchFamily="18" charset="0"/>
                <a:cs typeface="Arial" panose="020B0604020202020204" pitchFamily="34" charset="0"/>
              </a:rPr>
              <a:t>Agudo</a:t>
            </a:r>
            <a:r>
              <a:rPr lang="en-US" sz="1100" dirty="0">
                <a:effectLst/>
                <a:latin typeface="Arial" panose="020B0604020202020204" pitchFamily="34" charset="0"/>
                <a:ea typeface="Times New Roman" panose="02020603050405020304" pitchFamily="18" charset="0"/>
                <a:cs typeface="Arial" panose="020B0604020202020204" pitchFamily="34" charset="0"/>
              </a:rPr>
              <a:t>, A., Boeing, H., van der Schouw, Y. T., </a:t>
            </a:r>
            <a:r>
              <a:rPr lang="en-US" sz="1100" dirty="0" err="1">
                <a:effectLst/>
                <a:latin typeface="Arial" panose="020B0604020202020204" pitchFamily="34" charset="0"/>
                <a:ea typeface="Times New Roman" panose="02020603050405020304" pitchFamily="18" charset="0"/>
                <a:cs typeface="Arial" panose="020B0604020202020204" pitchFamily="34" charset="0"/>
              </a:rPr>
              <a:t>Warnakula</a:t>
            </a:r>
            <a:r>
              <a:rPr lang="en-US" sz="1100" dirty="0">
                <a:effectLst/>
                <a:latin typeface="Arial" panose="020B0604020202020204" pitchFamily="34" charset="0"/>
                <a:ea typeface="Times New Roman" panose="02020603050405020304" pitchFamily="18" charset="0"/>
                <a:cs typeface="Arial" panose="020B0604020202020204" pitchFamily="34" charset="0"/>
              </a:rPr>
              <a:t>, S., </a:t>
            </a:r>
            <a:r>
              <a:rPr lang="en-US" sz="1100" dirty="0" err="1">
                <a:effectLst/>
                <a:latin typeface="Arial" panose="020B0604020202020204" pitchFamily="34" charset="0"/>
                <a:ea typeface="Times New Roman" panose="02020603050405020304" pitchFamily="18" charset="0"/>
                <a:cs typeface="Arial" panose="020B0604020202020204" pitchFamily="34" charset="0"/>
              </a:rPr>
              <a:t>Saieva</a:t>
            </a:r>
            <a:r>
              <a:rPr lang="en-US" sz="1100" dirty="0">
                <a:effectLst/>
                <a:latin typeface="Arial" panose="020B0604020202020204" pitchFamily="34" charset="0"/>
                <a:ea typeface="Times New Roman" panose="02020603050405020304" pitchFamily="18" charset="0"/>
                <a:cs typeface="Arial" panose="020B0604020202020204" pitchFamily="34" charset="0"/>
              </a:rPr>
              <a:t>, C., </a:t>
            </a:r>
            <a:r>
              <a:rPr lang="en-US" sz="1100" dirty="0" err="1">
                <a:effectLst/>
                <a:latin typeface="Arial" panose="020B0604020202020204" pitchFamily="34" charset="0"/>
                <a:ea typeface="Times New Roman" panose="02020603050405020304" pitchFamily="18" charset="0"/>
                <a:cs typeface="Arial" panose="020B0604020202020204" pitchFamily="34" charset="0"/>
              </a:rPr>
              <a:t>Spijkerman</a:t>
            </a:r>
            <a:r>
              <a:rPr lang="en-US" sz="1100" dirty="0">
                <a:effectLst/>
                <a:latin typeface="Arial" panose="020B0604020202020204" pitchFamily="34" charset="0"/>
                <a:ea typeface="Times New Roman" panose="02020603050405020304" pitchFamily="18" charset="0"/>
                <a:cs typeface="Arial" panose="020B0604020202020204" pitchFamily="34" charset="0"/>
              </a:rPr>
              <a:t>, A., </a:t>
            </a:r>
            <a:r>
              <a:rPr lang="en-US" sz="1100" dirty="0" err="1">
                <a:effectLst/>
                <a:latin typeface="Arial" panose="020B0604020202020204" pitchFamily="34" charset="0"/>
                <a:ea typeface="Times New Roman" panose="02020603050405020304" pitchFamily="18" charset="0"/>
                <a:cs typeface="Arial" panose="020B0604020202020204" pitchFamily="34" charset="0"/>
              </a:rPr>
              <a:t>Sluijs</a:t>
            </a:r>
            <a:r>
              <a:rPr lang="en-US" sz="1100" dirty="0">
                <a:effectLst/>
                <a:latin typeface="Arial" panose="020B0604020202020204" pitchFamily="34" charset="0"/>
                <a:ea typeface="Times New Roman" panose="02020603050405020304" pitchFamily="18" charset="0"/>
                <a:cs typeface="Arial" panose="020B0604020202020204" pitchFamily="34" charset="0"/>
              </a:rPr>
              <a:t>, I., </a:t>
            </a:r>
            <a:r>
              <a:rPr lang="en-US" sz="1100" dirty="0" err="1">
                <a:effectLst/>
                <a:latin typeface="Arial" panose="020B0604020202020204" pitchFamily="34" charset="0"/>
                <a:ea typeface="Times New Roman" panose="02020603050405020304" pitchFamily="18" charset="0"/>
                <a:cs typeface="Arial" panose="020B0604020202020204" pitchFamily="34" charset="0"/>
              </a:rPr>
              <a:t>Tjønneland</a:t>
            </a:r>
            <a:r>
              <a:rPr lang="en-US" sz="1100" dirty="0">
                <a:effectLst/>
                <a:latin typeface="Arial" panose="020B0604020202020204" pitchFamily="34" charset="0"/>
                <a:ea typeface="Times New Roman" panose="02020603050405020304" pitchFamily="18" charset="0"/>
                <a:cs typeface="Arial" panose="020B0604020202020204" pitchFamily="34" charset="0"/>
              </a:rPr>
              <a:t>, A., </a:t>
            </a:r>
            <a:r>
              <a:rPr lang="en-US" sz="1100" dirty="0" err="1">
                <a:effectLst/>
                <a:latin typeface="Arial" panose="020B0604020202020204" pitchFamily="34" charset="0"/>
                <a:ea typeface="Times New Roman" panose="02020603050405020304" pitchFamily="18" charset="0"/>
                <a:cs typeface="Arial" panose="020B0604020202020204" pitchFamily="34" charset="0"/>
              </a:rPr>
              <a:t>Kyrø</a:t>
            </a:r>
            <a:r>
              <a:rPr lang="en-US" sz="1100" dirty="0">
                <a:effectLst/>
                <a:latin typeface="Arial" panose="020B0604020202020204" pitchFamily="34" charset="0"/>
                <a:ea typeface="Times New Roman" panose="02020603050405020304" pitchFamily="18" charset="0"/>
                <a:cs typeface="Arial" panose="020B0604020202020204" pitchFamily="34" charset="0"/>
              </a:rPr>
              <a:t>, C., </a:t>
            </a:r>
            <a:r>
              <a:rPr lang="en-US" sz="1100" dirty="0" err="1">
                <a:effectLst/>
                <a:latin typeface="Arial" panose="020B0604020202020204" pitchFamily="34" charset="0"/>
                <a:ea typeface="Times New Roman" panose="02020603050405020304" pitchFamily="18" charset="0"/>
                <a:cs typeface="Arial" panose="020B0604020202020204" pitchFamily="34" charset="0"/>
              </a:rPr>
              <a:t>Weiderpass</a:t>
            </a:r>
            <a:r>
              <a:rPr lang="en-US" sz="1100" dirty="0">
                <a:effectLst/>
                <a:latin typeface="Arial" panose="020B0604020202020204" pitchFamily="34" charset="0"/>
                <a:ea typeface="Times New Roman" panose="02020603050405020304" pitchFamily="18" charset="0"/>
                <a:cs typeface="Arial" panose="020B0604020202020204" pitchFamily="34" charset="0"/>
              </a:rPr>
              <a:t>, E., </a:t>
            </a:r>
            <a:r>
              <a:rPr lang="en-US" sz="1100" dirty="0" err="1">
                <a:effectLst/>
                <a:latin typeface="Arial" panose="020B0604020202020204" pitchFamily="34" charset="0"/>
                <a:ea typeface="Times New Roman" panose="02020603050405020304" pitchFamily="18" charset="0"/>
                <a:cs typeface="Arial" panose="020B0604020202020204" pitchFamily="34" charset="0"/>
              </a:rPr>
              <a:t>Kühn</a:t>
            </a:r>
            <a:r>
              <a:rPr lang="en-US" sz="1100" dirty="0">
                <a:effectLst/>
                <a:latin typeface="Arial" panose="020B0604020202020204" pitchFamily="34" charset="0"/>
                <a:ea typeface="Times New Roman" panose="02020603050405020304" pitchFamily="18" charset="0"/>
                <a:cs typeface="Arial" panose="020B0604020202020204" pitchFamily="34" charset="0"/>
              </a:rPr>
              <a:t>, T., </a:t>
            </a:r>
            <a:r>
              <a:rPr lang="en-US" sz="1100" dirty="0" err="1">
                <a:effectLst/>
                <a:latin typeface="Arial" panose="020B0604020202020204" pitchFamily="34" charset="0"/>
                <a:ea typeface="Times New Roman" panose="02020603050405020304" pitchFamily="18" charset="0"/>
                <a:cs typeface="Arial" panose="020B0604020202020204" pitchFamily="34" charset="0"/>
              </a:rPr>
              <a:t>Kaaks</a:t>
            </a:r>
            <a:r>
              <a:rPr lang="en-US" sz="1100" dirty="0">
                <a:effectLst/>
                <a:latin typeface="Arial" panose="020B0604020202020204" pitchFamily="34" charset="0"/>
                <a:ea typeface="Times New Roman" panose="02020603050405020304" pitchFamily="18" charset="0"/>
                <a:cs typeface="Arial" panose="020B0604020202020204" pitchFamily="34" charset="0"/>
              </a:rPr>
              <a:t>, R., Sánchez, M.-J., </a:t>
            </a:r>
            <a:r>
              <a:rPr lang="en-US" sz="1100" dirty="0" err="1">
                <a:effectLst/>
                <a:latin typeface="Arial" panose="020B0604020202020204" pitchFamily="34" charset="0"/>
                <a:ea typeface="Times New Roman" panose="02020603050405020304" pitchFamily="18" charset="0"/>
                <a:cs typeface="Arial" panose="020B0604020202020204" pitchFamily="34" charset="0"/>
              </a:rPr>
              <a:t>Panico</a:t>
            </a:r>
            <a:r>
              <a:rPr lang="en-US" sz="1100" dirty="0">
                <a:effectLst/>
                <a:latin typeface="Arial" panose="020B0604020202020204" pitchFamily="34" charset="0"/>
                <a:ea typeface="Times New Roman" panose="02020603050405020304" pitchFamily="18" charset="0"/>
                <a:cs typeface="Arial" panose="020B0604020202020204" pitchFamily="34" charset="0"/>
              </a:rPr>
              <a:t>, S., </a:t>
            </a:r>
            <a:r>
              <a:rPr lang="en-US" sz="1100" dirty="0" err="1">
                <a:effectLst/>
                <a:latin typeface="Arial" panose="020B0604020202020204" pitchFamily="34" charset="0"/>
                <a:ea typeface="Times New Roman" panose="02020603050405020304" pitchFamily="18" charset="0"/>
                <a:cs typeface="Arial" panose="020B0604020202020204" pitchFamily="34" charset="0"/>
              </a:rPr>
              <a:t>Agnoli</a:t>
            </a:r>
            <a:r>
              <a:rPr lang="en-US" sz="1100" dirty="0">
                <a:effectLst/>
                <a:latin typeface="Arial" panose="020B0604020202020204" pitchFamily="34" charset="0"/>
                <a:ea typeface="Times New Roman" panose="02020603050405020304" pitchFamily="18" charset="0"/>
                <a:cs typeface="Arial" panose="020B0604020202020204" pitchFamily="34" charset="0"/>
              </a:rPr>
              <a:t>, C., … Ferrari, P. (2018). ‘Alcohol intake in relation to non-fatal and fatal coronary heart disease and stroke: EPIC-CVD case-cohort study’. </a:t>
            </a:r>
            <a:r>
              <a:rPr lang="en-US" sz="1100" i="1" dirty="0">
                <a:effectLst/>
                <a:latin typeface="Arial" panose="020B0604020202020204" pitchFamily="34" charset="0"/>
                <a:ea typeface="Times New Roman" panose="02020603050405020304" pitchFamily="18" charset="0"/>
                <a:cs typeface="Arial" panose="020B0604020202020204" pitchFamily="34" charset="0"/>
              </a:rPr>
              <a:t>BMJ: British Medical Journal</a:t>
            </a:r>
            <a:r>
              <a:rPr lang="en-US" sz="1100" dirty="0">
                <a:effectLst/>
                <a:latin typeface="Arial" panose="020B0604020202020204" pitchFamily="34" charset="0"/>
                <a:ea typeface="Times New Roman" panose="02020603050405020304" pitchFamily="18" charset="0"/>
                <a:cs typeface="Arial" panose="020B0604020202020204" pitchFamily="34" charset="0"/>
              </a:rPr>
              <a:t>, </a:t>
            </a:r>
            <a:r>
              <a:rPr lang="en-US" sz="1100" i="1" dirty="0">
                <a:effectLst/>
                <a:latin typeface="Arial" panose="020B0604020202020204" pitchFamily="34" charset="0"/>
                <a:ea typeface="Times New Roman" panose="02020603050405020304" pitchFamily="18" charset="0"/>
                <a:cs typeface="Arial" panose="020B0604020202020204" pitchFamily="34" charset="0"/>
              </a:rPr>
              <a:t>361</a:t>
            </a:r>
            <a:r>
              <a:rPr lang="en-US" sz="1100" dirty="0">
                <a:effectLst/>
                <a:latin typeface="Arial" panose="020B0604020202020204" pitchFamily="34" charset="0"/>
                <a:ea typeface="Times New Roman" panose="02020603050405020304" pitchFamily="18" charset="0"/>
                <a:cs typeface="Arial" panose="020B0604020202020204" pitchFamily="34" charset="0"/>
              </a:rPr>
              <a:t>. </a:t>
            </a:r>
            <a:r>
              <a:rPr lang="en-US" sz="11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0"/>
              </a:rPr>
              <a:t>https://www.jstor.org/stable/26959735</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457200" marR="0" indent="-457200" algn="just">
              <a:lnSpc>
                <a:spcPct val="150000"/>
              </a:lnSpc>
              <a:spcBef>
                <a:spcPts val="0"/>
              </a:spcBef>
              <a:spcAft>
                <a:spcPts val="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Rutten-Jacobs, L. C., Larsson, S. C., Malik, R., </a:t>
            </a:r>
            <a:r>
              <a:rPr lang="en-US" sz="1100" dirty="0" err="1">
                <a:effectLst/>
                <a:latin typeface="Arial" panose="020B0604020202020204" pitchFamily="34" charset="0"/>
                <a:ea typeface="Times New Roman" panose="02020603050405020304" pitchFamily="18" charset="0"/>
                <a:cs typeface="Arial" panose="020B0604020202020204" pitchFamily="34" charset="0"/>
              </a:rPr>
              <a:t>Rannikmäe</a:t>
            </a:r>
            <a:r>
              <a:rPr lang="en-US" sz="1100" dirty="0">
                <a:effectLst/>
                <a:latin typeface="Arial" panose="020B0604020202020204" pitchFamily="34" charset="0"/>
                <a:ea typeface="Times New Roman" panose="02020603050405020304" pitchFamily="18" charset="0"/>
                <a:cs typeface="Arial" panose="020B0604020202020204" pitchFamily="34" charset="0"/>
              </a:rPr>
              <a:t>, K., </a:t>
            </a:r>
            <a:r>
              <a:rPr lang="en-US" sz="1100" dirty="0" err="1">
                <a:effectLst/>
                <a:latin typeface="Arial" panose="020B0604020202020204" pitchFamily="34" charset="0"/>
                <a:ea typeface="Times New Roman" panose="02020603050405020304" pitchFamily="18" charset="0"/>
                <a:cs typeface="Arial" panose="020B0604020202020204" pitchFamily="34" charset="0"/>
              </a:rPr>
              <a:t>Sudlow</a:t>
            </a:r>
            <a:r>
              <a:rPr lang="en-US" sz="1100" dirty="0">
                <a:effectLst/>
                <a:latin typeface="Arial" panose="020B0604020202020204" pitchFamily="34" charset="0"/>
                <a:ea typeface="Times New Roman" panose="02020603050405020304" pitchFamily="18" charset="0"/>
                <a:cs typeface="Arial" panose="020B0604020202020204" pitchFamily="34" charset="0"/>
              </a:rPr>
              <a:t>, C. L., </a:t>
            </a:r>
            <a:r>
              <a:rPr lang="en-US" sz="1100" dirty="0" err="1">
                <a:effectLst/>
                <a:latin typeface="Arial" panose="020B0604020202020204" pitchFamily="34" charset="0"/>
                <a:ea typeface="Times New Roman" panose="02020603050405020304" pitchFamily="18" charset="0"/>
                <a:cs typeface="Arial" panose="020B0604020202020204" pitchFamily="34" charset="0"/>
              </a:rPr>
              <a:t>Dichgans</a:t>
            </a:r>
            <a:r>
              <a:rPr lang="en-US" sz="1100" dirty="0">
                <a:effectLst/>
                <a:latin typeface="Arial" panose="020B0604020202020204" pitchFamily="34" charset="0"/>
                <a:ea typeface="Times New Roman" panose="02020603050405020304" pitchFamily="18" charset="0"/>
                <a:cs typeface="Arial" panose="020B0604020202020204" pitchFamily="34" charset="0"/>
              </a:rPr>
              <a:t>, M., Markus, H. S., &amp; Traylor, M. (2018). ‘Genetic risk, incident stroke, and the benefits of adhering to a healthy lifestyle: cohort study of 306 473 UK Biobank participants’. </a:t>
            </a:r>
            <a:r>
              <a:rPr lang="en-US" sz="1100" i="1" dirty="0">
                <a:effectLst/>
                <a:latin typeface="Arial" panose="020B0604020202020204" pitchFamily="34" charset="0"/>
                <a:ea typeface="Times New Roman" panose="02020603050405020304" pitchFamily="18" charset="0"/>
                <a:cs typeface="Arial" panose="020B0604020202020204" pitchFamily="34" charset="0"/>
              </a:rPr>
              <a:t>BMJ: British Medical Journal</a:t>
            </a:r>
            <a:r>
              <a:rPr lang="en-US" sz="1100" dirty="0">
                <a:effectLst/>
                <a:latin typeface="Arial" panose="020B0604020202020204" pitchFamily="34" charset="0"/>
                <a:ea typeface="Times New Roman" panose="02020603050405020304" pitchFamily="18" charset="0"/>
                <a:cs typeface="Arial" panose="020B0604020202020204" pitchFamily="34" charset="0"/>
              </a:rPr>
              <a:t>, </a:t>
            </a:r>
            <a:r>
              <a:rPr lang="en-US" sz="1100" i="1" dirty="0">
                <a:effectLst/>
                <a:latin typeface="Arial" panose="020B0604020202020204" pitchFamily="34" charset="0"/>
                <a:ea typeface="Times New Roman" panose="02020603050405020304" pitchFamily="18" charset="0"/>
                <a:cs typeface="Arial" panose="020B0604020202020204" pitchFamily="34" charset="0"/>
              </a:rPr>
              <a:t>363</a:t>
            </a:r>
            <a:r>
              <a:rPr lang="en-US" sz="1100" dirty="0">
                <a:effectLst/>
                <a:latin typeface="Arial" panose="020B0604020202020204" pitchFamily="34" charset="0"/>
                <a:ea typeface="Times New Roman" panose="02020603050405020304" pitchFamily="18" charset="0"/>
                <a:cs typeface="Arial" panose="020B0604020202020204" pitchFamily="34" charset="0"/>
              </a:rPr>
              <a:t>. </a:t>
            </a:r>
            <a:r>
              <a:rPr lang="en-US" sz="11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1"/>
              </a:rPr>
              <a:t>https://www.jstor.org/stable/26964428</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457200" marR="0" indent="-457200" algn="just">
              <a:lnSpc>
                <a:spcPct val="150000"/>
              </a:lnSpc>
              <a:spcBef>
                <a:spcPts val="0"/>
              </a:spcBef>
              <a:spcAft>
                <a:spcPts val="0"/>
              </a:spcAft>
            </a:pP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nSpc>
                <a:spcPct val="150000"/>
              </a:lnSpc>
              <a:spcBef>
                <a:spcPts val="0"/>
              </a:spcBef>
              <a:spcAft>
                <a:spcPts val="1000"/>
              </a:spcAft>
            </a:pPr>
            <a:r>
              <a:rPr lang="en-US" sz="1100" dirty="0">
                <a:solidFill>
                  <a:srgbClr val="303030"/>
                </a:solidFill>
                <a:effectLst/>
                <a:latin typeface="Arial" panose="020B0604020202020204" pitchFamily="34" charset="0"/>
                <a:ea typeface="Times New Roman" panose="02020603050405020304" pitchFamily="18" charset="0"/>
                <a:cs typeface="Arial" panose="020B0604020202020204" pitchFamily="34" charset="0"/>
              </a:rPr>
              <a:t>Stoke Association (2022). </a:t>
            </a:r>
            <a:r>
              <a:rPr lang="en-US" sz="1100" i="1"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2"/>
              </a:rPr>
              <a:t>Stroke statistics | Stroke Association</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457200" marR="0" indent="-457200" algn="just">
              <a:lnSpc>
                <a:spcPct val="150000"/>
              </a:lnSpc>
              <a:spcBef>
                <a:spcPts val="0"/>
              </a:spcBef>
              <a:spcAft>
                <a:spcPts val="0"/>
              </a:spcAft>
            </a:pP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0"/>
              </a:spcAft>
            </a:pPr>
            <a:r>
              <a:rPr lang="en-US" sz="1100" dirty="0">
                <a:effectLst/>
                <a:latin typeface="Arial" panose="020B0604020202020204" pitchFamily="34" charset="0"/>
                <a:ea typeface="Times New Roman" panose="02020603050405020304" pitchFamily="18" charset="0"/>
                <a:cs typeface="Arial" panose="020B0604020202020204" pitchFamily="34" charset="0"/>
              </a:rPr>
              <a:t>Zhang, Z., Xu, G., Wei, Y., Zhu, W., &amp; Liu, X. (2015). ‘Nut consumption and risk of stroke’. </a:t>
            </a:r>
            <a:r>
              <a:rPr lang="en-US" sz="1100" i="1" dirty="0">
                <a:effectLst/>
                <a:latin typeface="Arial" panose="020B0604020202020204" pitchFamily="34" charset="0"/>
                <a:ea typeface="Times New Roman" panose="02020603050405020304" pitchFamily="18" charset="0"/>
                <a:cs typeface="Arial" panose="020B0604020202020204" pitchFamily="34" charset="0"/>
              </a:rPr>
              <a:t>European Journal of Epidemiology</a:t>
            </a:r>
            <a:r>
              <a:rPr lang="en-US" sz="1100" dirty="0">
                <a:effectLst/>
                <a:latin typeface="Arial" panose="020B0604020202020204" pitchFamily="34" charset="0"/>
                <a:ea typeface="Times New Roman" panose="02020603050405020304" pitchFamily="18" charset="0"/>
                <a:cs typeface="Arial" panose="020B0604020202020204" pitchFamily="34" charset="0"/>
              </a:rPr>
              <a:t>, </a:t>
            </a:r>
            <a:r>
              <a:rPr lang="en-US" sz="1100" i="1" dirty="0">
                <a:effectLst/>
                <a:latin typeface="Arial" panose="020B0604020202020204" pitchFamily="34" charset="0"/>
                <a:ea typeface="Times New Roman" panose="02020603050405020304" pitchFamily="18" charset="0"/>
                <a:cs typeface="Arial" panose="020B0604020202020204" pitchFamily="34" charset="0"/>
              </a:rPr>
              <a:t>30</a:t>
            </a:r>
            <a:r>
              <a:rPr lang="en-US" sz="1100" dirty="0">
                <a:effectLst/>
                <a:latin typeface="Arial" panose="020B0604020202020204" pitchFamily="34" charset="0"/>
                <a:ea typeface="Times New Roman" panose="02020603050405020304" pitchFamily="18" charset="0"/>
                <a:cs typeface="Arial" panose="020B0604020202020204" pitchFamily="34" charset="0"/>
              </a:rPr>
              <a:t>(3), 189–196. </a:t>
            </a:r>
            <a:r>
              <a:rPr lang="en-US" sz="11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3"/>
              </a:rPr>
              <a:t>http://www.jstor.org/stable/44849415</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C31F22F-5FE9-4587-B179-9FC6C2A970A0}" type="slidenum">
              <a:rPr lang="en-US" smtClean="0"/>
              <a:t>9</a:t>
            </a:fld>
            <a:endParaRPr lang="en-US" dirty="0"/>
          </a:p>
        </p:txBody>
      </p:sp>
    </p:spTree>
    <p:extLst>
      <p:ext uri="{BB962C8B-B14F-4D97-AF65-F5344CB8AC3E}">
        <p14:creationId xmlns:p14="http://schemas.microsoft.com/office/powerpoint/2010/main" val="3980546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A943B-7F27-414E-A3D4-2D732DFCF54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8D0B710-963B-4084-A72E-7053DD625D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37AE773-49AD-4D48-9F40-D862ED381AEB}"/>
              </a:ext>
            </a:extLst>
          </p:cNvPr>
          <p:cNvSpPr>
            <a:spLocks noGrp="1"/>
          </p:cNvSpPr>
          <p:nvPr>
            <p:ph type="dt" sz="half" idx="10"/>
          </p:nvPr>
        </p:nvSpPr>
        <p:spPr/>
        <p:txBody>
          <a:bodyPr/>
          <a:lstStyle/>
          <a:p>
            <a:fld id="{13F2DF76-C2CB-46F6-AEC8-2C3F7ECCA650}" type="datetime1">
              <a:rPr lang="en-GB" smtClean="0"/>
              <a:t>05/04/2022</a:t>
            </a:fld>
            <a:endParaRPr lang="en-GB" dirty="0"/>
          </a:p>
        </p:txBody>
      </p:sp>
      <p:sp>
        <p:nvSpPr>
          <p:cNvPr id="5" name="Footer Placeholder 4">
            <a:extLst>
              <a:ext uri="{FF2B5EF4-FFF2-40B4-BE49-F238E27FC236}">
                <a16:creationId xmlns:a16="http://schemas.microsoft.com/office/drawing/2014/main" id="{4C2B846D-8203-4201-9CAB-5CA5BEF5507C}"/>
              </a:ext>
            </a:extLst>
          </p:cNvPr>
          <p:cNvSpPr>
            <a:spLocks noGrp="1"/>
          </p:cNvSpPr>
          <p:nvPr>
            <p:ph type="ftr" sz="quarter" idx="11"/>
          </p:nvPr>
        </p:nvSpPr>
        <p:spPr/>
        <p:txBody>
          <a:bodyPr/>
          <a:lstStyle/>
          <a:p>
            <a:r>
              <a:rPr lang="en-GB" dirty="0"/>
              <a:t>i</a:t>
            </a:r>
          </a:p>
        </p:txBody>
      </p:sp>
      <p:sp>
        <p:nvSpPr>
          <p:cNvPr id="6" name="Slide Number Placeholder 5">
            <a:extLst>
              <a:ext uri="{FF2B5EF4-FFF2-40B4-BE49-F238E27FC236}">
                <a16:creationId xmlns:a16="http://schemas.microsoft.com/office/drawing/2014/main" id="{73CED1B5-4637-4601-BC29-3CC174AB2725}"/>
              </a:ext>
            </a:extLst>
          </p:cNvPr>
          <p:cNvSpPr>
            <a:spLocks noGrp="1"/>
          </p:cNvSpPr>
          <p:nvPr>
            <p:ph type="sldNum" sz="quarter" idx="12"/>
          </p:nvPr>
        </p:nvSpPr>
        <p:spPr/>
        <p:txBody>
          <a:bodyPr/>
          <a:lstStyle/>
          <a:p>
            <a:fld id="{99A37323-23C7-44A8-BA76-36276B9FC04D}" type="slidenum">
              <a:rPr lang="en-GB" smtClean="0"/>
              <a:t>‹#›</a:t>
            </a:fld>
            <a:endParaRPr lang="en-GB" dirty="0"/>
          </a:p>
        </p:txBody>
      </p:sp>
    </p:spTree>
    <p:extLst>
      <p:ext uri="{BB962C8B-B14F-4D97-AF65-F5344CB8AC3E}">
        <p14:creationId xmlns:p14="http://schemas.microsoft.com/office/powerpoint/2010/main" val="418103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55163-A418-41DD-9943-4CB6915F0E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2E18D7-FEBB-44F5-B9D7-E805E684C6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D6071B5-B81F-41D7-A0FD-81D29D6E3C76}"/>
              </a:ext>
            </a:extLst>
          </p:cNvPr>
          <p:cNvSpPr>
            <a:spLocks noGrp="1"/>
          </p:cNvSpPr>
          <p:nvPr>
            <p:ph type="dt" sz="half" idx="10"/>
          </p:nvPr>
        </p:nvSpPr>
        <p:spPr/>
        <p:txBody>
          <a:bodyPr/>
          <a:lstStyle/>
          <a:p>
            <a:fld id="{45CB6E35-7824-4392-A755-74D46849C25A}" type="datetime1">
              <a:rPr lang="en-GB" smtClean="0"/>
              <a:t>05/04/2022</a:t>
            </a:fld>
            <a:endParaRPr lang="en-GB" dirty="0"/>
          </a:p>
        </p:txBody>
      </p:sp>
      <p:sp>
        <p:nvSpPr>
          <p:cNvPr id="5" name="Footer Placeholder 4">
            <a:extLst>
              <a:ext uri="{FF2B5EF4-FFF2-40B4-BE49-F238E27FC236}">
                <a16:creationId xmlns:a16="http://schemas.microsoft.com/office/drawing/2014/main" id="{513386D2-A4C0-48A5-A5AD-29ECD5AF82A6}"/>
              </a:ext>
            </a:extLst>
          </p:cNvPr>
          <p:cNvSpPr>
            <a:spLocks noGrp="1"/>
          </p:cNvSpPr>
          <p:nvPr>
            <p:ph type="ftr" sz="quarter" idx="11"/>
          </p:nvPr>
        </p:nvSpPr>
        <p:spPr/>
        <p:txBody>
          <a:bodyPr/>
          <a:lstStyle/>
          <a:p>
            <a:r>
              <a:rPr lang="en-GB" dirty="0"/>
              <a:t>i</a:t>
            </a:r>
          </a:p>
        </p:txBody>
      </p:sp>
      <p:sp>
        <p:nvSpPr>
          <p:cNvPr id="6" name="Slide Number Placeholder 5">
            <a:extLst>
              <a:ext uri="{FF2B5EF4-FFF2-40B4-BE49-F238E27FC236}">
                <a16:creationId xmlns:a16="http://schemas.microsoft.com/office/drawing/2014/main" id="{0134D0F9-4D1C-4675-AE81-0761A37312E2}"/>
              </a:ext>
            </a:extLst>
          </p:cNvPr>
          <p:cNvSpPr>
            <a:spLocks noGrp="1"/>
          </p:cNvSpPr>
          <p:nvPr>
            <p:ph type="sldNum" sz="quarter" idx="12"/>
          </p:nvPr>
        </p:nvSpPr>
        <p:spPr/>
        <p:txBody>
          <a:bodyPr/>
          <a:lstStyle/>
          <a:p>
            <a:fld id="{99A37323-23C7-44A8-BA76-36276B9FC04D}" type="slidenum">
              <a:rPr lang="en-GB" smtClean="0"/>
              <a:t>‹#›</a:t>
            </a:fld>
            <a:endParaRPr lang="en-GB" dirty="0"/>
          </a:p>
        </p:txBody>
      </p:sp>
    </p:spTree>
    <p:extLst>
      <p:ext uri="{BB962C8B-B14F-4D97-AF65-F5344CB8AC3E}">
        <p14:creationId xmlns:p14="http://schemas.microsoft.com/office/powerpoint/2010/main" val="996114194"/>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38A20-2F29-4E72-987C-8A49EAF861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61C712-3CDB-4845-98B4-A80839E9B26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46529F-F96F-423E-B23D-EF8A1561ACE9}"/>
              </a:ext>
            </a:extLst>
          </p:cNvPr>
          <p:cNvSpPr>
            <a:spLocks noGrp="1"/>
          </p:cNvSpPr>
          <p:nvPr>
            <p:ph type="dt" sz="half" idx="10"/>
          </p:nvPr>
        </p:nvSpPr>
        <p:spPr/>
        <p:txBody>
          <a:bodyPr/>
          <a:lstStyle/>
          <a:p>
            <a:fld id="{C566E651-40C8-46F8-A65D-5CBB148DB328}" type="datetime1">
              <a:rPr lang="en-GB" smtClean="0"/>
              <a:t>05/04/2022</a:t>
            </a:fld>
            <a:endParaRPr lang="en-GB" dirty="0"/>
          </a:p>
        </p:txBody>
      </p:sp>
      <p:sp>
        <p:nvSpPr>
          <p:cNvPr id="5" name="Footer Placeholder 4">
            <a:extLst>
              <a:ext uri="{FF2B5EF4-FFF2-40B4-BE49-F238E27FC236}">
                <a16:creationId xmlns:a16="http://schemas.microsoft.com/office/drawing/2014/main" id="{CBA79BBF-67EA-417A-A370-BF1992512608}"/>
              </a:ext>
            </a:extLst>
          </p:cNvPr>
          <p:cNvSpPr>
            <a:spLocks noGrp="1"/>
          </p:cNvSpPr>
          <p:nvPr>
            <p:ph type="ftr" sz="quarter" idx="11"/>
          </p:nvPr>
        </p:nvSpPr>
        <p:spPr/>
        <p:txBody>
          <a:bodyPr/>
          <a:lstStyle/>
          <a:p>
            <a:r>
              <a:rPr lang="en-GB" dirty="0"/>
              <a:t>i</a:t>
            </a:r>
          </a:p>
        </p:txBody>
      </p:sp>
      <p:sp>
        <p:nvSpPr>
          <p:cNvPr id="6" name="Slide Number Placeholder 5">
            <a:extLst>
              <a:ext uri="{FF2B5EF4-FFF2-40B4-BE49-F238E27FC236}">
                <a16:creationId xmlns:a16="http://schemas.microsoft.com/office/drawing/2014/main" id="{5DB428ED-28A6-4082-BFF2-BB75F5FB882E}"/>
              </a:ext>
            </a:extLst>
          </p:cNvPr>
          <p:cNvSpPr>
            <a:spLocks noGrp="1"/>
          </p:cNvSpPr>
          <p:nvPr>
            <p:ph type="sldNum" sz="quarter" idx="12"/>
          </p:nvPr>
        </p:nvSpPr>
        <p:spPr/>
        <p:txBody>
          <a:bodyPr/>
          <a:lstStyle/>
          <a:p>
            <a:fld id="{99A37323-23C7-44A8-BA76-36276B9FC04D}" type="slidenum">
              <a:rPr lang="en-GB" smtClean="0"/>
              <a:t>‹#›</a:t>
            </a:fld>
            <a:endParaRPr lang="en-GB" dirty="0"/>
          </a:p>
        </p:txBody>
      </p:sp>
    </p:spTree>
    <p:extLst>
      <p:ext uri="{BB962C8B-B14F-4D97-AF65-F5344CB8AC3E}">
        <p14:creationId xmlns:p14="http://schemas.microsoft.com/office/powerpoint/2010/main" val="1626253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5AE04-AB5F-4DCE-842C-06B64266F4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7451E0F-7A08-42BE-8170-094578C7F0B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798D96B-60BE-48D5-A69A-F1F92342232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3B0C2FD-B98B-419C-9EA7-762E74C38AF0}"/>
              </a:ext>
            </a:extLst>
          </p:cNvPr>
          <p:cNvSpPr>
            <a:spLocks noGrp="1"/>
          </p:cNvSpPr>
          <p:nvPr>
            <p:ph type="dt" sz="half" idx="10"/>
          </p:nvPr>
        </p:nvSpPr>
        <p:spPr/>
        <p:txBody>
          <a:bodyPr/>
          <a:lstStyle/>
          <a:p>
            <a:fld id="{45CB6E35-7824-4392-A755-74D46849C25A}" type="datetime1">
              <a:rPr lang="en-GB" smtClean="0"/>
              <a:t>05/04/2022</a:t>
            </a:fld>
            <a:endParaRPr lang="en-GB" dirty="0"/>
          </a:p>
        </p:txBody>
      </p:sp>
      <p:sp>
        <p:nvSpPr>
          <p:cNvPr id="6" name="Footer Placeholder 5">
            <a:extLst>
              <a:ext uri="{FF2B5EF4-FFF2-40B4-BE49-F238E27FC236}">
                <a16:creationId xmlns:a16="http://schemas.microsoft.com/office/drawing/2014/main" id="{1D6948CC-9CDA-4A49-BC93-19308EA5AD5C}"/>
              </a:ext>
            </a:extLst>
          </p:cNvPr>
          <p:cNvSpPr>
            <a:spLocks noGrp="1"/>
          </p:cNvSpPr>
          <p:nvPr>
            <p:ph type="ftr" sz="quarter" idx="11"/>
          </p:nvPr>
        </p:nvSpPr>
        <p:spPr/>
        <p:txBody>
          <a:bodyPr/>
          <a:lstStyle/>
          <a:p>
            <a:r>
              <a:rPr lang="en-GB" dirty="0"/>
              <a:t>i</a:t>
            </a:r>
          </a:p>
        </p:txBody>
      </p:sp>
      <p:sp>
        <p:nvSpPr>
          <p:cNvPr id="7" name="Slide Number Placeholder 6">
            <a:extLst>
              <a:ext uri="{FF2B5EF4-FFF2-40B4-BE49-F238E27FC236}">
                <a16:creationId xmlns:a16="http://schemas.microsoft.com/office/drawing/2014/main" id="{2F86756F-17E9-47C4-A93E-02033A846F45}"/>
              </a:ext>
            </a:extLst>
          </p:cNvPr>
          <p:cNvSpPr>
            <a:spLocks noGrp="1"/>
          </p:cNvSpPr>
          <p:nvPr>
            <p:ph type="sldNum" sz="quarter" idx="12"/>
          </p:nvPr>
        </p:nvSpPr>
        <p:spPr/>
        <p:txBody>
          <a:bodyPr/>
          <a:lstStyle/>
          <a:p>
            <a:fld id="{99A37323-23C7-44A8-BA76-36276B9FC04D}" type="slidenum">
              <a:rPr lang="en-GB" smtClean="0"/>
              <a:t>‹#›</a:t>
            </a:fld>
            <a:endParaRPr lang="en-GB" dirty="0"/>
          </a:p>
        </p:txBody>
      </p:sp>
    </p:spTree>
    <p:extLst>
      <p:ext uri="{BB962C8B-B14F-4D97-AF65-F5344CB8AC3E}">
        <p14:creationId xmlns:p14="http://schemas.microsoft.com/office/powerpoint/2010/main" val="2320761663"/>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0FD26-4095-4547-9FB3-5BAA5841270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544F8AE-4602-45B7-8C47-0433EB8BAA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8E1EC8-D04D-4FC6-BEAA-397A4B209E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52A2969-04B5-4AC1-A52E-3EE39E2CAA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1385D8-3004-4531-AFE7-AAFD9486E21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0B445AC-39A8-4100-BC9C-3A9F920F44B9}"/>
              </a:ext>
            </a:extLst>
          </p:cNvPr>
          <p:cNvSpPr>
            <a:spLocks noGrp="1"/>
          </p:cNvSpPr>
          <p:nvPr>
            <p:ph type="dt" sz="half" idx="10"/>
          </p:nvPr>
        </p:nvSpPr>
        <p:spPr/>
        <p:txBody>
          <a:bodyPr/>
          <a:lstStyle/>
          <a:p>
            <a:fld id="{45CB6E35-7824-4392-A755-74D46849C25A}" type="datetime1">
              <a:rPr lang="en-GB" smtClean="0"/>
              <a:t>05/04/2022</a:t>
            </a:fld>
            <a:endParaRPr lang="en-GB" dirty="0"/>
          </a:p>
        </p:txBody>
      </p:sp>
      <p:sp>
        <p:nvSpPr>
          <p:cNvPr id="8" name="Footer Placeholder 7">
            <a:extLst>
              <a:ext uri="{FF2B5EF4-FFF2-40B4-BE49-F238E27FC236}">
                <a16:creationId xmlns:a16="http://schemas.microsoft.com/office/drawing/2014/main" id="{DE8A78E0-4F50-43B2-A50E-946FBFDD722F}"/>
              </a:ext>
            </a:extLst>
          </p:cNvPr>
          <p:cNvSpPr>
            <a:spLocks noGrp="1"/>
          </p:cNvSpPr>
          <p:nvPr>
            <p:ph type="ftr" sz="quarter" idx="11"/>
          </p:nvPr>
        </p:nvSpPr>
        <p:spPr/>
        <p:txBody>
          <a:bodyPr/>
          <a:lstStyle/>
          <a:p>
            <a:r>
              <a:rPr lang="en-GB" dirty="0"/>
              <a:t>i</a:t>
            </a:r>
          </a:p>
        </p:txBody>
      </p:sp>
      <p:sp>
        <p:nvSpPr>
          <p:cNvPr id="9" name="Slide Number Placeholder 8">
            <a:extLst>
              <a:ext uri="{FF2B5EF4-FFF2-40B4-BE49-F238E27FC236}">
                <a16:creationId xmlns:a16="http://schemas.microsoft.com/office/drawing/2014/main" id="{0714DC8B-81AA-4610-9427-C99641874E90}"/>
              </a:ext>
            </a:extLst>
          </p:cNvPr>
          <p:cNvSpPr>
            <a:spLocks noGrp="1"/>
          </p:cNvSpPr>
          <p:nvPr>
            <p:ph type="sldNum" sz="quarter" idx="12"/>
          </p:nvPr>
        </p:nvSpPr>
        <p:spPr/>
        <p:txBody>
          <a:bodyPr/>
          <a:lstStyle/>
          <a:p>
            <a:fld id="{99A37323-23C7-44A8-BA76-36276B9FC04D}" type="slidenum">
              <a:rPr lang="en-GB" smtClean="0"/>
              <a:t>‹#›</a:t>
            </a:fld>
            <a:endParaRPr lang="en-GB" dirty="0"/>
          </a:p>
        </p:txBody>
      </p:sp>
    </p:spTree>
    <p:extLst>
      <p:ext uri="{BB962C8B-B14F-4D97-AF65-F5344CB8AC3E}">
        <p14:creationId xmlns:p14="http://schemas.microsoft.com/office/powerpoint/2010/main" val="1490252911"/>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BD183-83F4-449E-BAB7-9B8C32FEF2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17EA422-E87E-45DE-B85A-2E07243F724D}"/>
              </a:ext>
            </a:extLst>
          </p:cNvPr>
          <p:cNvSpPr>
            <a:spLocks noGrp="1"/>
          </p:cNvSpPr>
          <p:nvPr>
            <p:ph type="dt" sz="half" idx="10"/>
          </p:nvPr>
        </p:nvSpPr>
        <p:spPr/>
        <p:txBody>
          <a:bodyPr/>
          <a:lstStyle/>
          <a:p>
            <a:fld id="{3D3268CB-7F88-4DEE-BB82-F8FEE0508EEC}" type="datetime1">
              <a:rPr lang="en-GB" smtClean="0"/>
              <a:t>05/04/2022</a:t>
            </a:fld>
            <a:endParaRPr lang="en-GB" dirty="0"/>
          </a:p>
        </p:txBody>
      </p:sp>
      <p:sp>
        <p:nvSpPr>
          <p:cNvPr id="4" name="Footer Placeholder 3">
            <a:extLst>
              <a:ext uri="{FF2B5EF4-FFF2-40B4-BE49-F238E27FC236}">
                <a16:creationId xmlns:a16="http://schemas.microsoft.com/office/drawing/2014/main" id="{C9957B16-9AAE-4333-90ED-852270B823F0}"/>
              </a:ext>
            </a:extLst>
          </p:cNvPr>
          <p:cNvSpPr>
            <a:spLocks noGrp="1"/>
          </p:cNvSpPr>
          <p:nvPr>
            <p:ph type="ftr" sz="quarter" idx="11"/>
          </p:nvPr>
        </p:nvSpPr>
        <p:spPr/>
        <p:txBody>
          <a:bodyPr/>
          <a:lstStyle/>
          <a:p>
            <a:r>
              <a:rPr lang="en-GB" dirty="0"/>
              <a:t>i</a:t>
            </a:r>
          </a:p>
        </p:txBody>
      </p:sp>
      <p:sp>
        <p:nvSpPr>
          <p:cNvPr id="5" name="Slide Number Placeholder 4">
            <a:extLst>
              <a:ext uri="{FF2B5EF4-FFF2-40B4-BE49-F238E27FC236}">
                <a16:creationId xmlns:a16="http://schemas.microsoft.com/office/drawing/2014/main" id="{B33F5C5D-20DC-4DA8-A961-5D7F5DC56765}"/>
              </a:ext>
            </a:extLst>
          </p:cNvPr>
          <p:cNvSpPr>
            <a:spLocks noGrp="1"/>
          </p:cNvSpPr>
          <p:nvPr>
            <p:ph type="sldNum" sz="quarter" idx="12"/>
          </p:nvPr>
        </p:nvSpPr>
        <p:spPr/>
        <p:txBody>
          <a:bodyPr/>
          <a:lstStyle/>
          <a:p>
            <a:fld id="{99A37323-23C7-44A8-BA76-36276B9FC04D}" type="slidenum">
              <a:rPr lang="en-GB" smtClean="0"/>
              <a:t>‹#›</a:t>
            </a:fld>
            <a:endParaRPr lang="en-GB" dirty="0"/>
          </a:p>
        </p:txBody>
      </p:sp>
    </p:spTree>
    <p:extLst>
      <p:ext uri="{BB962C8B-B14F-4D97-AF65-F5344CB8AC3E}">
        <p14:creationId xmlns:p14="http://schemas.microsoft.com/office/powerpoint/2010/main" val="177562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652341-ADB7-420E-A039-E5EF286F7431}"/>
              </a:ext>
            </a:extLst>
          </p:cNvPr>
          <p:cNvSpPr>
            <a:spLocks noGrp="1"/>
          </p:cNvSpPr>
          <p:nvPr>
            <p:ph type="dt" sz="half" idx="10"/>
          </p:nvPr>
        </p:nvSpPr>
        <p:spPr/>
        <p:txBody>
          <a:bodyPr/>
          <a:lstStyle/>
          <a:p>
            <a:fld id="{64AF47A6-9669-44E4-86A8-E52529C46604}" type="datetime1">
              <a:rPr lang="en-GB" smtClean="0"/>
              <a:t>05/04/2022</a:t>
            </a:fld>
            <a:endParaRPr lang="en-GB" dirty="0"/>
          </a:p>
        </p:txBody>
      </p:sp>
      <p:sp>
        <p:nvSpPr>
          <p:cNvPr id="3" name="Footer Placeholder 2">
            <a:extLst>
              <a:ext uri="{FF2B5EF4-FFF2-40B4-BE49-F238E27FC236}">
                <a16:creationId xmlns:a16="http://schemas.microsoft.com/office/drawing/2014/main" id="{88392A71-18D0-437B-8F13-D3A2F67DD057}"/>
              </a:ext>
            </a:extLst>
          </p:cNvPr>
          <p:cNvSpPr>
            <a:spLocks noGrp="1"/>
          </p:cNvSpPr>
          <p:nvPr>
            <p:ph type="ftr" sz="quarter" idx="11"/>
          </p:nvPr>
        </p:nvSpPr>
        <p:spPr/>
        <p:txBody>
          <a:bodyPr/>
          <a:lstStyle/>
          <a:p>
            <a:r>
              <a:rPr lang="en-GB" dirty="0"/>
              <a:t>i</a:t>
            </a:r>
          </a:p>
        </p:txBody>
      </p:sp>
      <p:sp>
        <p:nvSpPr>
          <p:cNvPr id="4" name="Slide Number Placeholder 3">
            <a:extLst>
              <a:ext uri="{FF2B5EF4-FFF2-40B4-BE49-F238E27FC236}">
                <a16:creationId xmlns:a16="http://schemas.microsoft.com/office/drawing/2014/main" id="{F037C9CF-C533-4D9D-966B-1B952A52BA88}"/>
              </a:ext>
            </a:extLst>
          </p:cNvPr>
          <p:cNvSpPr>
            <a:spLocks noGrp="1"/>
          </p:cNvSpPr>
          <p:nvPr>
            <p:ph type="sldNum" sz="quarter" idx="12"/>
          </p:nvPr>
        </p:nvSpPr>
        <p:spPr/>
        <p:txBody>
          <a:bodyPr/>
          <a:lstStyle/>
          <a:p>
            <a:fld id="{99A37323-23C7-44A8-BA76-36276B9FC04D}" type="slidenum">
              <a:rPr lang="en-GB" smtClean="0"/>
              <a:t>‹#›</a:t>
            </a:fld>
            <a:endParaRPr lang="en-GB" dirty="0"/>
          </a:p>
        </p:txBody>
      </p:sp>
    </p:spTree>
    <p:extLst>
      <p:ext uri="{BB962C8B-B14F-4D97-AF65-F5344CB8AC3E}">
        <p14:creationId xmlns:p14="http://schemas.microsoft.com/office/powerpoint/2010/main" val="1333472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0E985-CDB7-4647-866A-1248968C4A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6EA45B-6CC5-481A-BE18-3497ECD3C0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F686E19-E0B7-4B1F-9B4C-0B7EF2E5AE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EE2909-B50F-42EB-B8FE-FF386DE952FA}"/>
              </a:ext>
            </a:extLst>
          </p:cNvPr>
          <p:cNvSpPr>
            <a:spLocks noGrp="1"/>
          </p:cNvSpPr>
          <p:nvPr>
            <p:ph type="dt" sz="half" idx="10"/>
          </p:nvPr>
        </p:nvSpPr>
        <p:spPr/>
        <p:txBody>
          <a:bodyPr/>
          <a:lstStyle/>
          <a:p>
            <a:fld id="{45CB6E35-7824-4392-A755-74D46849C25A}" type="datetime1">
              <a:rPr lang="en-GB" smtClean="0"/>
              <a:t>05/04/2022</a:t>
            </a:fld>
            <a:endParaRPr lang="en-GB" dirty="0"/>
          </a:p>
        </p:txBody>
      </p:sp>
      <p:sp>
        <p:nvSpPr>
          <p:cNvPr id="6" name="Footer Placeholder 5">
            <a:extLst>
              <a:ext uri="{FF2B5EF4-FFF2-40B4-BE49-F238E27FC236}">
                <a16:creationId xmlns:a16="http://schemas.microsoft.com/office/drawing/2014/main" id="{1C68674D-25CE-4DBF-BF20-923F18A0B607}"/>
              </a:ext>
            </a:extLst>
          </p:cNvPr>
          <p:cNvSpPr>
            <a:spLocks noGrp="1"/>
          </p:cNvSpPr>
          <p:nvPr>
            <p:ph type="ftr" sz="quarter" idx="11"/>
          </p:nvPr>
        </p:nvSpPr>
        <p:spPr/>
        <p:txBody>
          <a:bodyPr/>
          <a:lstStyle/>
          <a:p>
            <a:r>
              <a:rPr lang="en-GB" dirty="0"/>
              <a:t>i</a:t>
            </a:r>
          </a:p>
        </p:txBody>
      </p:sp>
      <p:sp>
        <p:nvSpPr>
          <p:cNvPr id="7" name="Slide Number Placeholder 6">
            <a:extLst>
              <a:ext uri="{FF2B5EF4-FFF2-40B4-BE49-F238E27FC236}">
                <a16:creationId xmlns:a16="http://schemas.microsoft.com/office/drawing/2014/main" id="{5F86AC96-C703-47EB-A6C4-FE9538C206F8}"/>
              </a:ext>
            </a:extLst>
          </p:cNvPr>
          <p:cNvSpPr>
            <a:spLocks noGrp="1"/>
          </p:cNvSpPr>
          <p:nvPr>
            <p:ph type="sldNum" sz="quarter" idx="12"/>
          </p:nvPr>
        </p:nvSpPr>
        <p:spPr/>
        <p:txBody>
          <a:bodyPr/>
          <a:lstStyle/>
          <a:p>
            <a:fld id="{99A37323-23C7-44A8-BA76-36276B9FC04D}" type="slidenum">
              <a:rPr lang="en-GB" smtClean="0"/>
              <a:t>‹#›</a:t>
            </a:fld>
            <a:endParaRPr lang="en-GB" dirty="0"/>
          </a:p>
        </p:txBody>
      </p:sp>
    </p:spTree>
    <p:extLst>
      <p:ext uri="{BB962C8B-B14F-4D97-AF65-F5344CB8AC3E}">
        <p14:creationId xmlns:p14="http://schemas.microsoft.com/office/powerpoint/2010/main" val="448358714"/>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793D0-88A9-436E-B00C-3FA550EB8E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BB8E9BD-D9E4-486E-95DC-5527D78E78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266FD96-D270-497B-A30D-07B492EE99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2D44FB-5EFB-4332-83C1-A3DCF40E9E2F}"/>
              </a:ext>
            </a:extLst>
          </p:cNvPr>
          <p:cNvSpPr>
            <a:spLocks noGrp="1"/>
          </p:cNvSpPr>
          <p:nvPr>
            <p:ph type="dt" sz="half" idx="10"/>
          </p:nvPr>
        </p:nvSpPr>
        <p:spPr/>
        <p:txBody>
          <a:bodyPr/>
          <a:lstStyle/>
          <a:p>
            <a:fld id="{19A4D27C-E02C-4E85-8AAF-68BCAD471AC4}" type="datetime1">
              <a:rPr lang="en-GB" smtClean="0"/>
              <a:t>05/04/2022</a:t>
            </a:fld>
            <a:endParaRPr lang="en-GB" dirty="0"/>
          </a:p>
        </p:txBody>
      </p:sp>
      <p:sp>
        <p:nvSpPr>
          <p:cNvPr id="6" name="Footer Placeholder 5">
            <a:extLst>
              <a:ext uri="{FF2B5EF4-FFF2-40B4-BE49-F238E27FC236}">
                <a16:creationId xmlns:a16="http://schemas.microsoft.com/office/drawing/2014/main" id="{E739405D-D39B-4DD0-A08F-34D81A7DCF5A}"/>
              </a:ext>
            </a:extLst>
          </p:cNvPr>
          <p:cNvSpPr>
            <a:spLocks noGrp="1"/>
          </p:cNvSpPr>
          <p:nvPr>
            <p:ph type="ftr" sz="quarter" idx="11"/>
          </p:nvPr>
        </p:nvSpPr>
        <p:spPr/>
        <p:txBody>
          <a:bodyPr/>
          <a:lstStyle/>
          <a:p>
            <a:r>
              <a:rPr lang="en-GB" dirty="0"/>
              <a:t>i</a:t>
            </a:r>
          </a:p>
        </p:txBody>
      </p:sp>
      <p:sp>
        <p:nvSpPr>
          <p:cNvPr id="7" name="Slide Number Placeholder 6">
            <a:extLst>
              <a:ext uri="{FF2B5EF4-FFF2-40B4-BE49-F238E27FC236}">
                <a16:creationId xmlns:a16="http://schemas.microsoft.com/office/drawing/2014/main" id="{CE597164-61EB-4862-94DC-3D1CCF99C55B}"/>
              </a:ext>
            </a:extLst>
          </p:cNvPr>
          <p:cNvSpPr>
            <a:spLocks noGrp="1"/>
          </p:cNvSpPr>
          <p:nvPr>
            <p:ph type="sldNum" sz="quarter" idx="12"/>
          </p:nvPr>
        </p:nvSpPr>
        <p:spPr/>
        <p:txBody>
          <a:bodyPr/>
          <a:lstStyle/>
          <a:p>
            <a:fld id="{99A37323-23C7-44A8-BA76-36276B9FC04D}" type="slidenum">
              <a:rPr lang="en-GB" smtClean="0"/>
              <a:t>‹#›</a:t>
            </a:fld>
            <a:endParaRPr lang="en-GB" dirty="0"/>
          </a:p>
        </p:txBody>
      </p:sp>
    </p:spTree>
    <p:extLst>
      <p:ext uri="{BB962C8B-B14F-4D97-AF65-F5344CB8AC3E}">
        <p14:creationId xmlns:p14="http://schemas.microsoft.com/office/powerpoint/2010/main" val="4191148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ADC12-2953-4543-842F-4E24C15CDA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3551804-E8D9-4666-A066-327140B5B69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C435FA-9FD4-4CB3-A192-6E0B8B10D545}"/>
              </a:ext>
            </a:extLst>
          </p:cNvPr>
          <p:cNvSpPr>
            <a:spLocks noGrp="1"/>
          </p:cNvSpPr>
          <p:nvPr>
            <p:ph type="dt" sz="half" idx="10"/>
          </p:nvPr>
        </p:nvSpPr>
        <p:spPr/>
        <p:txBody>
          <a:bodyPr/>
          <a:lstStyle/>
          <a:p>
            <a:fld id="{45CB6E35-7824-4392-A755-74D46849C25A}" type="datetime1">
              <a:rPr lang="en-GB" smtClean="0"/>
              <a:t>05/04/2022</a:t>
            </a:fld>
            <a:endParaRPr lang="en-GB" dirty="0"/>
          </a:p>
        </p:txBody>
      </p:sp>
      <p:sp>
        <p:nvSpPr>
          <p:cNvPr id="5" name="Footer Placeholder 4">
            <a:extLst>
              <a:ext uri="{FF2B5EF4-FFF2-40B4-BE49-F238E27FC236}">
                <a16:creationId xmlns:a16="http://schemas.microsoft.com/office/drawing/2014/main" id="{A0CB8AA1-7970-492E-B118-94C5F08B232D}"/>
              </a:ext>
            </a:extLst>
          </p:cNvPr>
          <p:cNvSpPr>
            <a:spLocks noGrp="1"/>
          </p:cNvSpPr>
          <p:nvPr>
            <p:ph type="ftr" sz="quarter" idx="11"/>
          </p:nvPr>
        </p:nvSpPr>
        <p:spPr/>
        <p:txBody>
          <a:bodyPr/>
          <a:lstStyle/>
          <a:p>
            <a:r>
              <a:rPr lang="en-GB" dirty="0"/>
              <a:t>i</a:t>
            </a:r>
          </a:p>
        </p:txBody>
      </p:sp>
      <p:sp>
        <p:nvSpPr>
          <p:cNvPr id="6" name="Slide Number Placeholder 5">
            <a:extLst>
              <a:ext uri="{FF2B5EF4-FFF2-40B4-BE49-F238E27FC236}">
                <a16:creationId xmlns:a16="http://schemas.microsoft.com/office/drawing/2014/main" id="{7AAF8E1B-0A83-47FC-9D22-DD06125053D4}"/>
              </a:ext>
            </a:extLst>
          </p:cNvPr>
          <p:cNvSpPr>
            <a:spLocks noGrp="1"/>
          </p:cNvSpPr>
          <p:nvPr>
            <p:ph type="sldNum" sz="quarter" idx="12"/>
          </p:nvPr>
        </p:nvSpPr>
        <p:spPr/>
        <p:txBody>
          <a:bodyPr/>
          <a:lstStyle/>
          <a:p>
            <a:fld id="{99A37323-23C7-44A8-BA76-36276B9FC04D}" type="slidenum">
              <a:rPr lang="en-GB" smtClean="0"/>
              <a:t>‹#›</a:t>
            </a:fld>
            <a:endParaRPr lang="en-GB" dirty="0"/>
          </a:p>
        </p:txBody>
      </p:sp>
    </p:spTree>
    <p:extLst>
      <p:ext uri="{BB962C8B-B14F-4D97-AF65-F5344CB8AC3E}">
        <p14:creationId xmlns:p14="http://schemas.microsoft.com/office/powerpoint/2010/main" val="3215464790"/>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A77AEC-67ED-4FB0-94C5-B8A2768CDC2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F3F9F5B-DA04-480A-AA67-1D1A2D8918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486BA1-C450-4C19-B3F1-F76D2E014C17}"/>
              </a:ext>
            </a:extLst>
          </p:cNvPr>
          <p:cNvSpPr>
            <a:spLocks noGrp="1"/>
          </p:cNvSpPr>
          <p:nvPr>
            <p:ph type="dt" sz="half" idx="10"/>
          </p:nvPr>
        </p:nvSpPr>
        <p:spPr/>
        <p:txBody>
          <a:bodyPr/>
          <a:lstStyle/>
          <a:p>
            <a:fld id="{45CB6E35-7824-4392-A755-74D46849C25A}" type="datetime1">
              <a:rPr lang="en-GB" smtClean="0"/>
              <a:t>05/04/2022</a:t>
            </a:fld>
            <a:endParaRPr lang="en-GB" dirty="0"/>
          </a:p>
        </p:txBody>
      </p:sp>
      <p:sp>
        <p:nvSpPr>
          <p:cNvPr id="5" name="Footer Placeholder 4">
            <a:extLst>
              <a:ext uri="{FF2B5EF4-FFF2-40B4-BE49-F238E27FC236}">
                <a16:creationId xmlns:a16="http://schemas.microsoft.com/office/drawing/2014/main" id="{C4593686-7AB8-458D-ACC7-C2E74DBE24D8}"/>
              </a:ext>
            </a:extLst>
          </p:cNvPr>
          <p:cNvSpPr>
            <a:spLocks noGrp="1"/>
          </p:cNvSpPr>
          <p:nvPr>
            <p:ph type="ftr" sz="quarter" idx="11"/>
          </p:nvPr>
        </p:nvSpPr>
        <p:spPr/>
        <p:txBody>
          <a:bodyPr/>
          <a:lstStyle/>
          <a:p>
            <a:r>
              <a:rPr lang="en-GB" dirty="0"/>
              <a:t>i</a:t>
            </a:r>
          </a:p>
        </p:txBody>
      </p:sp>
      <p:sp>
        <p:nvSpPr>
          <p:cNvPr id="6" name="Slide Number Placeholder 5">
            <a:extLst>
              <a:ext uri="{FF2B5EF4-FFF2-40B4-BE49-F238E27FC236}">
                <a16:creationId xmlns:a16="http://schemas.microsoft.com/office/drawing/2014/main" id="{3EFD60DA-5B3B-45F0-8CD2-5EB36D9E6639}"/>
              </a:ext>
            </a:extLst>
          </p:cNvPr>
          <p:cNvSpPr>
            <a:spLocks noGrp="1"/>
          </p:cNvSpPr>
          <p:nvPr>
            <p:ph type="sldNum" sz="quarter" idx="12"/>
          </p:nvPr>
        </p:nvSpPr>
        <p:spPr/>
        <p:txBody>
          <a:bodyPr/>
          <a:lstStyle/>
          <a:p>
            <a:fld id="{99A37323-23C7-44A8-BA76-36276B9FC04D}" type="slidenum">
              <a:rPr lang="en-GB" smtClean="0"/>
              <a:t>‹#›</a:t>
            </a:fld>
            <a:endParaRPr lang="en-GB" dirty="0"/>
          </a:p>
        </p:txBody>
      </p:sp>
    </p:spTree>
    <p:extLst>
      <p:ext uri="{BB962C8B-B14F-4D97-AF65-F5344CB8AC3E}">
        <p14:creationId xmlns:p14="http://schemas.microsoft.com/office/powerpoint/2010/main" val="2767608760"/>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2F5210-D31E-4AF9-A177-D6E45EFDD5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C2D053D-E310-46A0-81A0-7E7E564057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A69E55-FCB3-4B0F-AD46-B0A21614C9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CB6E35-7824-4392-A755-74D46849C25A}" type="datetime1">
              <a:rPr lang="en-GB" smtClean="0"/>
              <a:t>05/04/2022</a:t>
            </a:fld>
            <a:endParaRPr lang="en-GB" dirty="0"/>
          </a:p>
        </p:txBody>
      </p:sp>
      <p:sp>
        <p:nvSpPr>
          <p:cNvPr id="5" name="Footer Placeholder 4">
            <a:extLst>
              <a:ext uri="{FF2B5EF4-FFF2-40B4-BE49-F238E27FC236}">
                <a16:creationId xmlns:a16="http://schemas.microsoft.com/office/drawing/2014/main" id="{E1CE1EEC-74E3-460B-AF29-79EBF0B8E5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a:t>i</a:t>
            </a:r>
          </a:p>
        </p:txBody>
      </p:sp>
      <p:sp>
        <p:nvSpPr>
          <p:cNvPr id="6" name="Slide Number Placeholder 5">
            <a:extLst>
              <a:ext uri="{FF2B5EF4-FFF2-40B4-BE49-F238E27FC236}">
                <a16:creationId xmlns:a16="http://schemas.microsoft.com/office/drawing/2014/main" id="{3BA8D73F-07D9-489A-AA6D-46BB4F19CE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A37323-23C7-44A8-BA76-36276B9FC04D}" type="slidenum">
              <a:rPr lang="en-GB" smtClean="0"/>
              <a:t>‹#›</a:t>
            </a:fld>
            <a:endParaRPr lang="en-GB" dirty="0"/>
          </a:p>
        </p:txBody>
      </p:sp>
    </p:spTree>
    <p:extLst>
      <p:ext uri="{BB962C8B-B14F-4D97-AF65-F5344CB8AC3E}">
        <p14:creationId xmlns:p14="http://schemas.microsoft.com/office/powerpoint/2010/main" val="3260773714"/>
      </p:ext>
    </p:extLst>
  </p:cSld>
  <p:clrMap bg1="lt1" tx1="dk1" bg2="lt2" tx2="dk2" accent1="accent1" accent2="accent2" accent3="accent3" accent4="accent4" accent5="accent5" accent6="accent6" hlink="hlink" folHlink="folHlink"/>
  <p:sldLayoutIdLst>
    <p:sldLayoutId id="2147483866" r:id="rId1"/>
    <p:sldLayoutId id="2147483867" r:id="rId2"/>
    <p:sldLayoutId id="2147483868" r:id="rId3"/>
    <p:sldLayoutId id="2147483869" r:id="rId4"/>
    <p:sldLayoutId id="2147483870" r:id="rId5"/>
    <p:sldLayoutId id="2147483871" r:id="rId6"/>
    <p:sldLayoutId id="2147483872" r:id="rId7"/>
    <p:sldLayoutId id="2147483873" r:id="rId8"/>
    <p:sldLayoutId id="2147483874" r:id="rId9"/>
    <p:sldLayoutId id="2147483875" r:id="rId10"/>
    <p:sldLayoutId id="2147483876"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jstor.org/stable/44851747"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www.jstor.org/stable/24627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8" name="Rectangle 70">
            <a:extLst>
              <a:ext uri="{FF2B5EF4-FFF2-40B4-BE49-F238E27FC236}">
                <a16:creationId xmlns:a16="http://schemas.microsoft.com/office/drawing/2014/main" id="{C83F9D7D-8B7D-49DF-AA94-0A9A8D671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9" name="Rectangle 72">
            <a:extLst>
              <a:ext uri="{FF2B5EF4-FFF2-40B4-BE49-F238E27FC236}">
                <a16:creationId xmlns:a16="http://schemas.microsoft.com/office/drawing/2014/main" id="{5707F116-8EC0-4822-9067-186AC8C96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8268" y="1327668"/>
            <a:ext cx="4225136" cy="42251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75" name="Freeform: Shape 74">
            <a:extLst>
              <a:ext uri="{FF2B5EF4-FFF2-40B4-BE49-F238E27FC236}">
                <a16:creationId xmlns:a16="http://schemas.microsoft.com/office/drawing/2014/main" id="{49F1A7E4-819D-4D21-8E8B-32671A9F9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3919" y="753376"/>
            <a:ext cx="5353835" cy="5353835"/>
          </a:xfrm>
          <a:custGeom>
            <a:avLst/>
            <a:gdLst>
              <a:gd name="connsiteX0" fmla="*/ 690507 w 5353835"/>
              <a:gd name="connsiteY0" fmla="*/ 5273742 h 5353835"/>
              <a:gd name="connsiteX1" fmla="*/ 4938299 w 5353835"/>
              <a:gd name="connsiteY1" fmla="*/ 5273742 h 5353835"/>
              <a:gd name="connsiteX2" fmla="*/ 4858206 w 5353835"/>
              <a:gd name="connsiteY2" fmla="*/ 5353835 h 5353835"/>
              <a:gd name="connsiteX3" fmla="*/ 770600 w 5353835"/>
              <a:gd name="connsiteY3" fmla="*/ 5353835 h 5353835"/>
              <a:gd name="connsiteX4" fmla="*/ 433255 w 5353835"/>
              <a:gd name="connsiteY4" fmla="*/ 80093 h 5353835"/>
              <a:gd name="connsiteX5" fmla="*/ 513348 w 5353835"/>
              <a:gd name="connsiteY5" fmla="*/ 0 h 5353835"/>
              <a:gd name="connsiteX6" fmla="*/ 5353835 w 5353835"/>
              <a:gd name="connsiteY6" fmla="*/ 0 h 5353835"/>
              <a:gd name="connsiteX7" fmla="*/ 5353835 w 5353835"/>
              <a:gd name="connsiteY7" fmla="*/ 4858206 h 5353835"/>
              <a:gd name="connsiteX8" fmla="*/ 5273742 w 5353835"/>
              <a:gd name="connsiteY8" fmla="*/ 4938299 h 5353835"/>
              <a:gd name="connsiteX9" fmla="*/ 5273742 w 5353835"/>
              <a:gd name="connsiteY9" fmla="*/ 80093 h 5353835"/>
              <a:gd name="connsiteX10" fmla="*/ 0 w 5353835"/>
              <a:gd name="connsiteY10" fmla="*/ 513348 h 5353835"/>
              <a:gd name="connsiteX11" fmla="*/ 80093 w 5353835"/>
              <a:gd name="connsiteY11" fmla="*/ 433255 h 5353835"/>
              <a:gd name="connsiteX12" fmla="*/ 80093 w 5353835"/>
              <a:gd name="connsiteY12" fmla="*/ 4663328 h 5353835"/>
              <a:gd name="connsiteX13" fmla="*/ 0 w 5353835"/>
              <a:gd name="connsiteY13" fmla="*/ 4583235 h 535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3835" h="5353835">
                <a:moveTo>
                  <a:pt x="690507" y="5273742"/>
                </a:moveTo>
                <a:lnTo>
                  <a:pt x="4938299" y="5273742"/>
                </a:lnTo>
                <a:lnTo>
                  <a:pt x="4858206" y="5353835"/>
                </a:lnTo>
                <a:lnTo>
                  <a:pt x="770600" y="5353835"/>
                </a:lnTo>
                <a:close/>
                <a:moveTo>
                  <a:pt x="433255" y="80093"/>
                </a:moveTo>
                <a:lnTo>
                  <a:pt x="513348" y="0"/>
                </a:lnTo>
                <a:lnTo>
                  <a:pt x="5353835" y="0"/>
                </a:lnTo>
                <a:lnTo>
                  <a:pt x="5353835" y="4858206"/>
                </a:lnTo>
                <a:lnTo>
                  <a:pt x="5273742" y="4938299"/>
                </a:lnTo>
                <a:lnTo>
                  <a:pt x="5273742" y="80093"/>
                </a:lnTo>
                <a:close/>
                <a:moveTo>
                  <a:pt x="0" y="513348"/>
                </a:moveTo>
                <a:lnTo>
                  <a:pt x="80093" y="433255"/>
                </a:lnTo>
                <a:lnTo>
                  <a:pt x="80093" y="4663328"/>
                </a:lnTo>
                <a:lnTo>
                  <a:pt x="0" y="45832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1116701" y="772180"/>
            <a:ext cx="4248318" cy="3633293"/>
          </a:xfrm>
          <a:noFill/>
        </p:spPr>
        <p:txBody>
          <a:bodyPr vert="horz" lIns="91440" tIns="45720" rIns="91440" bIns="45720" rtlCol="0" anchor="ctr">
            <a:noAutofit/>
          </a:bodyPr>
          <a:lstStyle/>
          <a:p>
            <a:pPr>
              <a:lnSpc>
                <a:spcPct val="150000"/>
              </a:lnSpc>
            </a:pPr>
            <a:r>
              <a:rPr lang="en-US" sz="2400" b="1" dirty="0">
                <a:solidFill>
                  <a:srgbClr val="080808"/>
                </a:solidFill>
                <a:latin typeface="Arial Black" panose="020B0A04020102020204" pitchFamily="34" charset="0"/>
              </a:rPr>
              <a:t>Module: </a:t>
            </a:r>
            <a:r>
              <a:rPr lang="en-US" sz="2400" dirty="0">
                <a:solidFill>
                  <a:srgbClr val="080808"/>
                </a:solidFill>
                <a:latin typeface="Arial" panose="020B0604020202020204" pitchFamily="34" charset="0"/>
                <a:cs typeface="Arial" panose="020B0604020202020204" pitchFamily="34" charset="0"/>
              </a:rPr>
              <a:t>Introduction to physiology </a:t>
            </a:r>
            <a:br>
              <a:rPr lang="en-US" sz="2400" b="1" dirty="0">
                <a:solidFill>
                  <a:srgbClr val="080808"/>
                </a:solidFill>
                <a:latin typeface="Arial Black" panose="020B0A04020102020204" pitchFamily="34" charset="0"/>
              </a:rPr>
            </a:br>
            <a:r>
              <a:rPr lang="en-US" sz="2400" b="1" dirty="0">
                <a:solidFill>
                  <a:srgbClr val="080808"/>
                </a:solidFill>
                <a:latin typeface="Arial Black" panose="020B0A04020102020204" pitchFamily="34" charset="0"/>
              </a:rPr>
              <a:t>Assessment: </a:t>
            </a:r>
            <a:r>
              <a:rPr lang="en-US" sz="2400" dirty="0">
                <a:solidFill>
                  <a:srgbClr val="080808"/>
                </a:solidFill>
                <a:latin typeface="Arial" panose="020B0604020202020204" pitchFamily="34" charset="0"/>
                <a:cs typeface="Arial" panose="020B0604020202020204" pitchFamily="34" charset="0"/>
              </a:rPr>
              <a:t>1 practical test (presentation)</a:t>
            </a:r>
            <a:br>
              <a:rPr lang="en-US" sz="2400" b="1" dirty="0">
                <a:solidFill>
                  <a:srgbClr val="080808"/>
                </a:solidFill>
                <a:latin typeface="Arial" panose="020B0604020202020204" pitchFamily="34" charset="0"/>
                <a:cs typeface="Arial" panose="020B0604020202020204" pitchFamily="34" charset="0"/>
              </a:rPr>
            </a:br>
            <a:r>
              <a:rPr lang="en-US" sz="2400" b="1" dirty="0">
                <a:solidFill>
                  <a:srgbClr val="080808"/>
                </a:solidFill>
                <a:latin typeface="Arial Black" panose="020B0A04020102020204" pitchFamily="34" charset="0"/>
              </a:rPr>
              <a:t>Topic: </a:t>
            </a:r>
            <a:r>
              <a:rPr lang="en-US" sz="2400" dirty="0">
                <a:solidFill>
                  <a:srgbClr val="080808"/>
                </a:solidFill>
                <a:latin typeface="Arial" panose="020B0604020202020204" pitchFamily="34" charset="0"/>
                <a:cs typeface="Arial" panose="020B0604020202020204" pitchFamily="34" charset="0"/>
              </a:rPr>
              <a:t>Anatomy of the Brain</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196458" y="5217094"/>
            <a:ext cx="4996298" cy="1803466"/>
          </a:xfrm>
          <a:noFill/>
        </p:spPr>
        <p:txBody>
          <a:bodyPr vert="horz" lIns="91440" tIns="45720" rIns="91440" bIns="45720" rtlCol="0">
            <a:noAutofit/>
          </a:bodyPr>
          <a:lstStyle/>
          <a:p>
            <a:pPr indent="-228600">
              <a:lnSpc>
                <a:spcPct val="150000"/>
              </a:lnSpc>
              <a:buFont typeface="Arial" panose="020B0604020202020204" pitchFamily="34" charset="0"/>
              <a:buChar char="•"/>
            </a:pPr>
            <a:r>
              <a:rPr lang="en-US" sz="1100" b="1" dirty="0">
                <a:solidFill>
                  <a:srgbClr val="080808"/>
                </a:solidFill>
                <a:latin typeface="Arial" panose="020B0604020202020204" pitchFamily="34" charset="0"/>
                <a:cs typeface="Arial" panose="020B0604020202020204" pitchFamily="34" charset="0"/>
              </a:rPr>
              <a:t>Student Name:   </a:t>
            </a:r>
            <a:r>
              <a:rPr lang="en-US" sz="1100" dirty="0">
                <a:solidFill>
                  <a:srgbClr val="080808"/>
                </a:solidFill>
                <a:latin typeface="Arial" panose="020B0604020202020204" pitchFamily="34" charset="0"/>
                <a:cs typeface="Arial" panose="020B0604020202020204" pitchFamily="34" charset="0"/>
              </a:rPr>
              <a:t>Esther Efe Gomugor</a:t>
            </a:r>
          </a:p>
          <a:p>
            <a:pPr indent="-228600">
              <a:lnSpc>
                <a:spcPct val="150000"/>
              </a:lnSpc>
              <a:buFont typeface="Arial" panose="020B0604020202020204" pitchFamily="34" charset="0"/>
              <a:buChar char="•"/>
            </a:pPr>
            <a:r>
              <a:rPr lang="en-US" sz="1100" b="1" dirty="0">
                <a:solidFill>
                  <a:srgbClr val="080808"/>
                </a:solidFill>
                <a:latin typeface="Arial" panose="020B0604020202020204" pitchFamily="34" charset="0"/>
                <a:cs typeface="Arial" panose="020B0604020202020204" pitchFamily="34" charset="0"/>
              </a:rPr>
              <a:t>Student Number</a:t>
            </a:r>
            <a:r>
              <a:rPr lang="en-US" sz="1100" dirty="0">
                <a:solidFill>
                  <a:srgbClr val="080808"/>
                </a:solidFill>
                <a:latin typeface="Arial" panose="020B0604020202020204" pitchFamily="34" charset="0"/>
                <a:cs typeface="Arial" panose="020B0604020202020204" pitchFamily="34" charset="0"/>
              </a:rPr>
              <a:t>:  2022275  </a:t>
            </a:r>
          </a:p>
          <a:p>
            <a:pPr indent="-228600">
              <a:lnSpc>
                <a:spcPct val="150000"/>
              </a:lnSpc>
              <a:buFont typeface="Arial" panose="020B0604020202020204" pitchFamily="34" charset="0"/>
              <a:buChar char="•"/>
            </a:pPr>
            <a:r>
              <a:rPr lang="en-US" sz="1100" b="1" dirty="0">
                <a:solidFill>
                  <a:srgbClr val="080808"/>
                </a:solidFill>
                <a:latin typeface="Arial" panose="020B0604020202020204" pitchFamily="34" charset="0"/>
                <a:cs typeface="Arial" panose="020B0604020202020204" pitchFamily="34" charset="0"/>
              </a:rPr>
              <a:t>Tutor name: </a:t>
            </a:r>
            <a:r>
              <a:rPr lang="en-US" sz="1100" dirty="0">
                <a:solidFill>
                  <a:srgbClr val="080808"/>
                </a:solidFill>
                <a:latin typeface="Arial" panose="020B0604020202020204" pitchFamily="34" charset="0"/>
                <a:cs typeface="Arial" panose="020B0604020202020204" pitchFamily="34" charset="0"/>
              </a:rPr>
              <a:t>Laila Surani</a:t>
            </a:r>
          </a:p>
        </p:txBody>
      </p:sp>
      <p:sp>
        <p:nvSpPr>
          <p:cNvPr id="77" name="Freeform: Shape 76">
            <a:extLst>
              <a:ext uri="{FF2B5EF4-FFF2-40B4-BE49-F238E27FC236}">
                <a16:creationId xmlns:a16="http://schemas.microsoft.com/office/drawing/2014/main" id="{6D6E3EFD-925A-40CD-8E14-FDD4E6DDC6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1661" y="-1"/>
            <a:ext cx="7170340" cy="5062213"/>
          </a:xfrm>
          <a:custGeom>
            <a:avLst/>
            <a:gdLst>
              <a:gd name="connsiteX0" fmla="*/ 7170340 w 7170340"/>
              <a:gd name="connsiteY0" fmla="*/ 0 h 5062213"/>
              <a:gd name="connsiteX1" fmla="*/ 7170340 w 7170340"/>
              <a:gd name="connsiteY1" fmla="*/ 2954084 h 5062213"/>
              <a:gd name="connsiteX2" fmla="*/ 5062211 w 7170340"/>
              <a:gd name="connsiteY2" fmla="*/ 5062213 h 5062213"/>
              <a:gd name="connsiteX3" fmla="*/ 0 w 7170340"/>
              <a:gd name="connsiteY3" fmla="*/ 2 h 5062213"/>
            </a:gdLst>
            <a:ahLst/>
            <a:cxnLst>
              <a:cxn ang="0">
                <a:pos x="connsiteX0" y="connsiteY0"/>
              </a:cxn>
              <a:cxn ang="0">
                <a:pos x="connsiteX1" y="connsiteY1"/>
              </a:cxn>
              <a:cxn ang="0">
                <a:pos x="connsiteX2" y="connsiteY2"/>
              </a:cxn>
              <a:cxn ang="0">
                <a:pos x="connsiteX3" y="connsiteY3"/>
              </a:cxn>
            </a:cxnLst>
            <a:rect l="l" t="t" r="r" b="b"/>
            <a:pathLst>
              <a:path w="7170340" h="5062213">
                <a:moveTo>
                  <a:pt x="7170340" y="0"/>
                </a:moveTo>
                <a:lnTo>
                  <a:pt x="7170340" y="2954084"/>
                </a:lnTo>
                <a:lnTo>
                  <a:pt x="5062211" y="5062213"/>
                </a:lnTo>
                <a:lnTo>
                  <a:pt x="0" y="2"/>
                </a:lnTo>
                <a:close/>
              </a:path>
            </a:pathLst>
          </a:cu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26" name="Picture 2" descr="UWTSD London | UWTSD London Campus">
            <a:extLst>
              <a:ext uri="{FF2B5EF4-FFF2-40B4-BE49-F238E27FC236}">
                <a16:creationId xmlns:a16="http://schemas.microsoft.com/office/drawing/2014/main" id="{DA0E6F52-EB22-42E4-AF86-C2D76660BFD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82858" y="772180"/>
            <a:ext cx="3887408" cy="1619753"/>
          </a:xfrm>
          <a:prstGeom prst="rect">
            <a:avLst/>
          </a:prstGeom>
          <a:noFill/>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3A91C067-F707-44D1-A9C2-9913E6ADC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09280" y="4010957"/>
            <a:ext cx="870888" cy="87088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DC580C66-5435-4F00-873E-679D3D504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801243" y="5848285"/>
            <a:ext cx="714978" cy="71497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Isosceles Triangle 82">
            <a:extLst>
              <a:ext uri="{FF2B5EF4-FFF2-40B4-BE49-F238E27FC236}">
                <a16:creationId xmlns:a16="http://schemas.microsoft.com/office/drawing/2014/main" id="{B4AFD177-1A38-4FAE-87D4-840AE22C86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2383" y="5474491"/>
            <a:ext cx="2767017" cy="1383509"/>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ectangle 84">
            <a:extLst>
              <a:ext uri="{FF2B5EF4-FFF2-40B4-BE49-F238E27FC236}">
                <a16:creationId xmlns:a16="http://schemas.microsoft.com/office/drawing/2014/main" id="{52329D9A-3D48-4B69-939D-2A480F14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574659" y="5394406"/>
            <a:ext cx="856138" cy="85613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Rectangle 86">
            <a:extLst>
              <a:ext uri="{FF2B5EF4-FFF2-40B4-BE49-F238E27FC236}">
                <a16:creationId xmlns:a16="http://schemas.microsoft.com/office/drawing/2014/main" id="{2D5CC4CB-7B78-480A-A0AE-A8A35C08E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496085" y="5398229"/>
            <a:ext cx="381459" cy="381459"/>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1898AC89-4F62-4DCD-87EC-DF962C49336F}"/>
              </a:ext>
            </a:extLst>
          </p:cNvPr>
          <p:cNvSpPr>
            <a:spLocks noGrp="1"/>
          </p:cNvSpPr>
          <p:nvPr>
            <p:ph type="sldNum" sz="quarter" idx="12"/>
          </p:nvPr>
        </p:nvSpPr>
        <p:spPr>
          <a:xfrm>
            <a:off x="-3246096" y="-1887077"/>
            <a:ext cx="811019" cy="503578"/>
          </a:xfrm>
        </p:spPr>
        <p:txBody>
          <a:bodyPr>
            <a:normAutofit/>
          </a:bodyPr>
          <a:lstStyle/>
          <a:p>
            <a:endParaRPr lang="en-GB" dirty="0">
              <a:solidFill>
                <a:srgbClr val="FFFFFF"/>
              </a:solidFill>
            </a:endParaRP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2" name="Group 41">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43" name="Rectangle 42">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Isosceles Triangle 43">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38B391EF-9687-42D9-A057-A6488BF8800B}"/>
              </a:ext>
            </a:extLst>
          </p:cNvPr>
          <p:cNvSpPr>
            <a:spLocks noGrp="1"/>
          </p:cNvSpPr>
          <p:nvPr>
            <p:ph type="title"/>
          </p:nvPr>
        </p:nvSpPr>
        <p:spPr>
          <a:xfrm>
            <a:off x="643467" y="321734"/>
            <a:ext cx="10905066" cy="1135737"/>
          </a:xfrm>
        </p:spPr>
        <p:txBody>
          <a:bodyPr>
            <a:normAutofit/>
          </a:bodyPr>
          <a:lstStyle/>
          <a:p>
            <a:r>
              <a:rPr lang="en-GB" sz="3600" b="1" dirty="0">
                <a:latin typeface="Arial Black" panose="020B0A04020102020204" pitchFamily="34" charset="0"/>
              </a:rPr>
              <a:t>                                                                                           Introduction</a:t>
            </a:r>
          </a:p>
        </p:txBody>
      </p:sp>
      <p:sp>
        <p:nvSpPr>
          <p:cNvPr id="3" name="Content Placeholder 2">
            <a:extLst>
              <a:ext uri="{FF2B5EF4-FFF2-40B4-BE49-F238E27FC236}">
                <a16:creationId xmlns:a16="http://schemas.microsoft.com/office/drawing/2014/main" id="{1791C2D0-BC1C-4AC3-905E-D960C48F7F26}"/>
              </a:ext>
            </a:extLst>
          </p:cNvPr>
          <p:cNvSpPr>
            <a:spLocks noGrp="1"/>
          </p:cNvSpPr>
          <p:nvPr>
            <p:ph idx="1"/>
          </p:nvPr>
        </p:nvSpPr>
        <p:spPr>
          <a:xfrm>
            <a:off x="643468" y="1782981"/>
            <a:ext cx="6842935" cy="4393982"/>
          </a:xfrm>
        </p:spPr>
        <p:txBody>
          <a:bodyPr>
            <a:normAutofit/>
          </a:bodyPr>
          <a:lstStyle/>
          <a:p>
            <a:pPr marL="0" indent="0">
              <a:buNone/>
            </a:pPr>
            <a:r>
              <a:rPr lang="en-GB" sz="2400" i="1" dirty="0">
                <a:latin typeface="Arial" panose="020B0604020202020204" pitchFamily="34" charset="0"/>
                <a:cs typeface="Arial" panose="020B0604020202020204" pitchFamily="34" charset="0"/>
              </a:rPr>
              <a:t>The aim of this assessment is to focus on the lifestyle about  Anatomy of the Brain of a patient  .The benefit is to achieve a better treatment to balance patient health. This is to due the health condition as a potential method for providing data. To make specific measures important for people to live better lifestyle, and free form illness in health and social care. clinical decision-making on treatment to carry on patient.</a:t>
            </a:r>
          </a:p>
        </p:txBody>
      </p:sp>
      <p:grpSp>
        <p:nvGrpSpPr>
          <p:cNvPr id="46" name="Group 4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47" name="Isosceles Triangle 4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Graphic 8" descr="Stethoscope">
            <a:extLst>
              <a:ext uri="{FF2B5EF4-FFF2-40B4-BE49-F238E27FC236}">
                <a16:creationId xmlns:a16="http://schemas.microsoft.com/office/drawing/2014/main" id="{4E23D615-D8EA-B83A-66C5-AF06677EF66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32318" y="1782981"/>
            <a:ext cx="3416214" cy="3416214"/>
          </a:xfrm>
          <a:prstGeom prst="rect">
            <a:avLst/>
          </a:prstGeom>
        </p:spPr>
      </p:pic>
      <p:sp>
        <p:nvSpPr>
          <p:cNvPr id="5" name="Slide Number Placeholder 4">
            <a:extLst>
              <a:ext uri="{FF2B5EF4-FFF2-40B4-BE49-F238E27FC236}">
                <a16:creationId xmlns:a16="http://schemas.microsoft.com/office/drawing/2014/main" id="{C3668FFB-64A7-4B11-AF0A-2B1614095541}"/>
              </a:ext>
            </a:extLst>
          </p:cNvPr>
          <p:cNvSpPr>
            <a:spLocks noGrp="1"/>
          </p:cNvSpPr>
          <p:nvPr>
            <p:ph type="sldNum" sz="quarter" idx="12"/>
          </p:nvPr>
        </p:nvSpPr>
        <p:spPr>
          <a:xfrm>
            <a:off x="8805333" y="6356350"/>
            <a:ext cx="2743200" cy="365125"/>
          </a:xfrm>
        </p:spPr>
        <p:txBody>
          <a:bodyPr>
            <a:normAutofit/>
          </a:bodyPr>
          <a:lstStyle/>
          <a:p>
            <a:pPr>
              <a:spcAft>
                <a:spcPts val="600"/>
              </a:spcAft>
            </a:pPr>
            <a:fld id="{99A37323-23C7-44A8-BA76-36276B9FC04D}" type="slidenum">
              <a:rPr lang="en-GB" smtClean="0"/>
              <a:pPr>
                <a:spcAft>
                  <a:spcPts val="600"/>
                </a:spcAft>
              </a:pPr>
              <a:t>2</a:t>
            </a:fld>
            <a:endParaRPr lang="en-GB" dirty="0"/>
          </a:p>
        </p:txBody>
      </p:sp>
    </p:spTree>
    <p:extLst>
      <p:ext uri="{BB962C8B-B14F-4D97-AF65-F5344CB8AC3E}">
        <p14:creationId xmlns:p14="http://schemas.microsoft.com/office/powerpoint/2010/main" val="166719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9" name="Rectangle 7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74" name="Group 81">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83" name="Rectangle 82">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Isosceles Triangle 83">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88704C95-93F7-457D-ADA0-A9FFAF2FE581}"/>
              </a:ext>
            </a:extLst>
          </p:cNvPr>
          <p:cNvSpPr>
            <a:spLocks noGrp="1"/>
          </p:cNvSpPr>
          <p:nvPr>
            <p:ph type="title"/>
          </p:nvPr>
        </p:nvSpPr>
        <p:spPr>
          <a:xfrm>
            <a:off x="670705" y="299965"/>
            <a:ext cx="10905066" cy="1135737"/>
          </a:xfrm>
        </p:spPr>
        <p:txBody>
          <a:bodyPr>
            <a:normAutofit/>
          </a:bodyPr>
          <a:lstStyle/>
          <a:p>
            <a:r>
              <a:rPr lang="en-GB" sz="3600" b="1" dirty="0">
                <a:latin typeface="Arial Black" panose="020B0A04020102020204" pitchFamily="34" charset="0"/>
              </a:rPr>
              <a:t>                                                                                              Anatomy of the brain</a:t>
            </a:r>
          </a:p>
        </p:txBody>
      </p:sp>
      <p:grpSp>
        <p:nvGrpSpPr>
          <p:cNvPr id="2078" name="Group 8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87" name="Isosceles Triangle 8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 name="Picture 10" descr="FUNCTIONS OF THE BRAIN 🌍 – CAMHS Professionals">
            <a:extLst>
              <a:ext uri="{FF2B5EF4-FFF2-40B4-BE49-F238E27FC236}">
                <a16:creationId xmlns:a16="http://schemas.microsoft.com/office/drawing/2014/main" id="{F0328589-9A22-4D90-9D5F-55D03BD1A2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14060" y="1559294"/>
            <a:ext cx="7877602" cy="5830658"/>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825CA64B-9BDF-4BFF-BBCA-194F3B33044B}"/>
              </a:ext>
            </a:extLst>
          </p:cNvPr>
          <p:cNvSpPr>
            <a:spLocks noGrp="1"/>
          </p:cNvSpPr>
          <p:nvPr>
            <p:ph type="sldNum" sz="quarter" idx="12"/>
          </p:nvPr>
        </p:nvSpPr>
        <p:spPr>
          <a:xfrm>
            <a:off x="8805333" y="6356350"/>
            <a:ext cx="2743200" cy="365125"/>
          </a:xfrm>
        </p:spPr>
        <p:txBody>
          <a:bodyPr>
            <a:normAutofit/>
          </a:bodyPr>
          <a:lstStyle/>
          <a:p>
            <a:pPr>
              <a:spcAft>
                <a:spcPts val="600"/>
              </a:spcAft>
            </a:pPr>
            <a:fld id="{99A37323-23C7-44A8-BA76-36276B9FC04D}" type="slidenum">
              <a:rPr lang="en-GB" smtClean="0"/>
              <a:pPr>
                <a:spcAft>
                  <a:spcPts val="600"/>
                </a:spcAft>
              </a:pPr>
              <a:t>3</a:t>
            </a:fld>
            <a:endParaRPr lang="en-GB" dirty="0"/>
          </a:p>
        </p:txBody>
      </p:sp>
      <p:sp>
        <p:nvSpPr>
          <p:cNvPr id="4" name="TextBox 3">
            <a:extLst>
              <a:ext uri="{FF2B5EF4-FFF2-40B4-BE49-F238E27FC236}">
                <a16:creationId xmlns:a16="http://schemas.microsoft.com/office/drawing/2014/main" id="{C36E8E72-F424-4ADA-B6D8-90985AB7F287}"/>
              </a:ext>
            </a:extLst>
          </p:cNvPr>
          <p:cNvSpPr txBox="1"/>
          <p:nvPr/>
        </p:nvSpPr>
        <p:spPr>
          <a:xfrm>
            <a:off x="254000" y="6858000"/>
            <a:ext cx="45719" cy="369332"/>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454718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F3A173-AC7C-4B73-83BC-EAC551CC3371}"/>
              </a:ext>
            </a:extLst>
          </p:cNvPr>
          <p:cNvSpPr>
            <a:spLocks noGrp="1"/>
          </p:cNvSpPr>
          <p:nvPr>
            <p:ph type="title"/>
          </p:nvPr>
        </p:nvSpPr>
        <p:spPr>
          <a:xfrm>
            <a:off x="345174" y="290680"/>
            <a:ext cx="10905066" cy="1135737"/>
          </a:xfrm>
        </p:spPr>
        <p:txBody>
          <a:bodyPr>
            <a:normAutofit/>
          </a:bodyPr>
          <a:lstStyle/>
          <a:p>
            <a:r>
              <a:rPr lang="en-GB" sz="3600" b="1" dirty="0">
                <a:latin typeface="Arial Black" panose="020B0A04020102020204" pitchFamily="34" charset="0"/>
              </a:rPr>
              <a:t>Questionnaire</a:t>
            </a:r>
          </a:p>
        </p:txBody>
      </p:sp>
      <p:sp>
        <p:nvSpPr>
          <p:cNvPr id="3" name="Content Placeholder 2">
            <a:extLst>
              <a:ext uri="{FF2B5EF4-FFF2-40B4-BE49-F238E27FC236}">
                <a16:creationId xmlns:a16="http://schemas.microsoft.com/office/drawing/2014/main" id="{2F36E5B4-3FB7-4958-B363-89E1E7F6F299}"/>
              </a:ext>
            </a:extLst>
          </p:cNvPr>
          <p:cNvSpPr>
            <a:spLocks noGrp="1"/>
          </p:cNvSpPr>
          <p:nvPr>
            <p:ph idx="1"/>
          </p:nvPr>
        </p:nvSpPr>
        <p:spPr>
          <a:xfrm>
            <a:off x="643467" y="1782981"/>
            <a:ext cx="10905066" cy="4393982"/>
          </a:xfrm>
        </p:spPr>
        <p:txBody>
          <a:bodyPr>
            <a:normAutofit/>
          </a:bodyPr>
          <a:lstStyle/>
          <a:p>
            <a:pPr marL="0" indent="0">
              <a:buNone/>
            </a:pPr>
            <a:r>
              <a:rPr lang="en-GB" sz="2400" i="1" dirty="0">
                <a:latin typeface="Arial" panose="020B0604020202020204" pitchFamily="34" charset="0"/>
                <a:cs typeface="Arial" panose="020B0604020202020204" pitchFamily="34" charset="0"/>
              </a:rPr>
              <a:t>The main aspects included in the questionnaire used to measure lifestyle-related information:</a:t>
            </a:r>
          </a:p>
          <a:p>
            <a:pPr marL="0" indent="0">
              <a:buNone/>
            </a:pPr>
            <a:r>
              <a:rPr lang="en-GB" sz="2400" i="1" dirty="0">
                <a:latin typeface="Arial" panose="020B0604020202020204" pitchFamily="34" charset="0"/>
                <a:cs typeface="Arial" panose="020B0604020202020204" pitchFamily="34" charset="0"/>
              </a:rPr>
              <a:t>.smoking and its frequency</a:t>
            </a:r>
          </a:p>
          <a:p>
            <a:r>
              <a:rPr lang="en-GB" sz="2400" i="1" dirty="0">
                <a:latin typeface="Arial" panose="020B0604020202020204" pitchFamily="34" charset="0"/>
                <a:cs typeface="Arial" panose="020B0604020202020204" pitchFamily="34" charset="0"/>
              </a:rPr>
              <a:t>alcohol intake and frequency</a:t>
            </a:r>
          </a:p>
          <a:p>
            <a:r>
              <a:rPr lang="en-GB" sz="2400" i="1" dirty="0">
                <a:latin typeface="Arial" panose="020B0604020202020204" pitchFamily="34" charset="0"/>
                <a:cs typeface="Arial" panose="020B0604020202020204" pitchFamily="34" charset="0"/>
              </a:rPr>
              <a:t>family medical history</a:t>
            </a:r>
          </a:p>
          <a:p>
            <a:r>
              <a:rPr lang="en-GB" sz="2400" i="1" dirty="0">
                <a:latin typeface="Arial" panose="020B0604020202020204" pitchFamily="34" charset="0"/>
                <a:cs typeface="Arial" panose="020B0604020202020204" pitchFamily="34" charset="0"/>
              </a:rPr>
              <a:t>medical history</a:t>
            </a:r>
          </a:p>
          <a:p>
            <a:r>
              <a:rPr lang="en-GB" sz="2400" i="1" dirty="0">
                <a:latin typeface="Arial" panose="020B0604020202020204" pitchFamily="34" charset="0"/>
                <a:cs typeface="Arial" panose="020B0604020202020204" pitchFamily="34" charset="0"/>
              </a:rPr>
              <a:t>Employment status </a:t>
            </a:r>
          </a:p>
          <a:p>
            <a:r>
              <a:rPr lang="en-GB" sz="2400" i="1" dirty="0">
                <a:latin typeface="Arial" panose="020B0604020202020204" pitchFamily="34" charset="0"/>
                <a:cs typeface="Arial" panose="020B0604020202020204" pitchFamily="34" charset="0"/>
              </a:rPr>
              <a:t>Nature of exercise and its pace</a:t>
            </a:r>
          </a:p>
          <a:p>
            <a:r>
              <a:rPr lang="en-GB" sz="2400" i="1" dirty="0">
                <a:latin typeface="Arial" panose="020B0604020202020204" pitchFamily="34" charset="0"/>
                <a:cs typeface="Arial" panose="020B0604020202020204" pitchFamily="34" charset="0"/>
              </a:rPr>
              <a:t>Current marital status</a:t>
            </a:r>
          </a:p>
        </p:txBody>
      </p:sp>
      <p:sp>
        <p:nvSpPr>
          <p:cNvPr id="38" name="Rectangle 3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Isosceles Triangle 3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Isosceles Triangle 4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Rectangle 4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ooter Placeholder 3">
            <a:extLst>
              <a:ext uri="{FF2B5EF4-FFF2-40B4-BE49-F238E27FC236}">
                <a16:creationId xmlns:a16="http://schemas.microsoft.com/office/drawing/2014/main" id="{423AD231-EAD2-4A2F-8A1E-EE5008561DB5}"/>
              </a:ext>
            </a:extLst>
          </p:cNvPr>
          <p:cNvSpPr>
            <a:spLocks noGrp="1"/>
          </p:cNvSpPr>
          <p:nvPr>
            <p:ph type="ftr" sz="quarter" idx="11"/>
          </p:nvPr>
        </p:nvSpPr>
        <p:spPr>
          <a:xfrm>
            <a:off x="4038600" y="6356350"/>
            <a:ext cx="4114800" cy="365125"/>
          </a:xfrm>
        </p:spPr>
        <p:txBody>
          <a:bodyPr>
            <a:normAutofit/>
          </a:bodyPr>
          <a:lstStyle/>
          <a:p>
            <a:endParaRPr lang="en-GB" dirty="0"/>
          </a:p>
        </p:txBody>
      </p:sp>
      <p:sp>
        <p:nvSpPr>
          <p:cNvPr id="5" name="Slide Number Placeholder 4">
            <a:extLst>
              <a:ext uri="{FF2B5EF4-FFF2-40B4-BE49-F238E27FC236}">
                <a16:creationId xmlns:a16="http://schemas.microsoft.com/office/drawing/2014/main" id="{43BBB275-F798-4251-8E02-E10DF1A7994C}"/>
              </a:ext>
            </a:extLst>
          </p:cNvPr>
          <p:cNvSpPr>
            <a:spLocks noGrp="1"/>
          </p:cNvSpPr>
          <p:nvPr>
            <p:ph type="sldNum" sz="quarter" idx="12"/>
          </p:nvPr>
        </p:nvSpPr>
        <p:spPr>
          <a:xfrm>
            <a:off x="8805333" y="6356350"/>
            <a:ext cx="2743200" cy="365125"/>
          </a:xfrm>
        </p:spPr>
        <p:txBody>
          <a:bodyPr>
            <a:normAutofit/>
          </a:bodyPr>
          <a:lstStyle/>
          <a:p>
            <a:pPr>
              <a:spcAft>
                <a:spcPts val="600"/>
              </a:spcAft>
            </a:pPr>
            <a:fld id="{99A37323-23C7-44A8-BA76-36276B9FC04D}" type="slidenum">
              <a:rPr lang="en-GB" smtClean="0"/>
              <a:pPr>
                <a:spcAft>
                  <a:spcPts val="600"/>
                </a:spcAft>
              </a:pPr>
              <a:t>4</a:t>
            </a:fld>
            <a:endParaRPr lang="en-GB" dirty="0"/>
          </a:p>
        </p:txBody>
      </p:sp>
    </p:spTree>
    <p:extLst>
      <p:ext uri="{BB962C8B-B14F-4D97-AF65-F5344CB8AC3E}">
        <p14:creationId xmlns:p14="http://schemas.microsoft.com/office/powerpoint/2010/main" val="1519971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05CE0F-6A71-4A68-A3B5-2604B42E66E9}"/>
              </a:ext>
            </a:extLst>
          </p:cNvPr>
          <p:cNvSpPr>
            <a:spLocks noGrp="1"/>
          </p:cNvSpPr>
          <p:nvPr>
            <p:ph type="title"/>
          </p:nvPr>
        </p:nvSpPr>
        <p:spPr>
          <a:xfrm>
            <a:off x="464492" y="1698171"/>
            <a:ext cx="3962061" cy="4516360"/>
          </a:xfrm>
        </p:spPr>
        <p:txBody>
          <a:bodyPr anchor="t">
            <a:normAutofit/>
          </a:bodyPr>
          <a:lstStyle/>
          <a:p>
            <a:pPr>
              <a:lnSpc>
                <a:spcPct val="150000"/>
              </a:lnSpc>
            </a:pPr>
            <a:r>
              <a:rPr lang="en-GB" sz="3600" b="1" dirty="0">
                <a:latin typeface="Arial Black" panose="020B0A04020102020204" pitchFamily="34" charset="0"/>
              </a:rPr>
              <a:t>                                                                    Lifestyle health-related information of the patient</a:t>
            </a:r>
          </a:p>
        </p:txBody>
      </p:sp>
      <p:sp>
        <p:nvSpPr>
          <p:cNvPr id="12" name="Rectangle 11">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260DC024-427E-4800-9842-6A7543271C5B}"/>
              </a:ext>
            </a:extLst>
          </p:cNvPr>
          <p:cNvSpPr>
            <a:spLocks noGrp="1"/>
          </p:cNvSpPr>
          <p:nvPr>
            <p:ph idx="1"/>
          </p:nvPr>
        </p:nvSpPr>
        <p:spPr>
          <a:xfrm>
            <a:off x="5070020" y="1698170"/>
            <a:ext cx="6478513" cy="4516361"/>
          </a:xfrm>
        </p:spPr>
        <p:txBody>
          <a:bodyPr>
            <a:normAutofit fontScale="25000" lnSpcReduction="20000"/>
          </a:bodyPr>
          <a:lstStyle/>
          <a:p>
            <a:pPr>
              <a:lnSpc>
                <a:spcPct val="150000"/>
              </a:lnSpc>
            </a:pPr>
            <a:r>
              <a:rPr lang="en-GB" sz="8000" i="1" dirty="0">
                <a:latin typeface="Arial" panose="020B0604020202020204" pitchFamily="34" charset="0"/>
                <a:cs typeface="Arial" panose="020B0604020202020204" pitchFamily="34" charset="0"/>
              </a:rPr>
              <a:t>The patient smokes almost everyday</a:t>
            </a:r>
          </a:p>
          <a:p>
            <a:pPr>
              <a:lnSpc>
                <a:spcPct val="150000"/>
              </a:lnSpc>
            </a:pPr>
            <a:r>
              <a:rPr lang="en-GB" sz="8000" i="1" dirty="0">
                <a:latin typeface="Arial" panose="020B0604020202020204" pitchFamily="34" charset="0"/>
                <a:cs typeface="Arial" panose="020B0604020202020204" pitchFamily="34" charset="0"/>
              </a:rPr>
              <a:t>She drinks heavily ( takes alcohol) each time patient goes clubbing</a:t>
            </a:r>
          </a:p>
          <a:p>
            <a:pPr>
              <a:lnSpc>
                <a:spcPct val="150000"/>
              </a:lnSpc>
            </a:pPr>
            <a:r>
              <a:rPr lang="en-GB" sz="8000" i="1" dirty="0">
                <a:latin typeface="Arial" panose="020B0604020202020204" pitchFamily="34" charset="0"/>
                <a:cs typeface="Arial" panose="020B0604020202020204" pitchFamily="34" charset="0"/>
              </a:rPr>
              <a:t>Question on  family history shows evidence of stroke as her  father was reported to have died of stroke</a:t>
            </a:r>
          </a:p>
          <a:p>
            <a:pPr>
              <a:lnSpc>
                <a:spcPct val="150000"/>
              </a:lnSpc>
            </a:pPr>
            <a:r>
              <a:rPr lang="en-GB" sz="8000" i="1" dirty="0">
                <a:latin typeface="Arial" panose="020B0604020202020204" pitchFamily="34" charset="0"/>
                <a:cs typeface="Arial" panose="020B0604020202020204" pitchFamily="34" charset="0"/>
              </a:rPr>
              <a:t> question on medical history also reveals that the patient had history of heart attack, about 5years ago</a:t>
            </a:r>
          </a:p>
          <a:p>
            <a:pPr>
              <a:lnSpc>
                <a:spcPct val="150000"/>
              </a:lnSpc>
            </a:pPr>
            <a:r>
              <a:rPr lang="en-GB" sz="8000" i="1" dirty="0">
                <a:latin typeface="Arial" panose="020B0604020202020204" pitchFamily="34" charset="0"/>
                <a:cs typeface="Arial" panose="020B0604020202020204" pitchFamily="34" charset="0"/>
              </a:rPr>
              <a:t>The patient is currently out  physical job; patient, however does online job from home</a:t>
            </a:r>
          </a:p>
          <a:p>
            <a:pPr>
              <a:lnSpc>
                <a:spcPct val="150000"/>
              </a:lnSpc>
            </a:pPr>
            <a:r>
              <a:rPr lang="en-GB" sz="8000" i="1" dirty="0">
                <a:latin typeface="Arial" panose="020B0604020202020204" pitchFamily="34" charset="0"/>
                <a:cs typeface="Arial" panose="020B0604020202020204" pitchFamily="34" charset="0"/>
              </a:rPr>
              <a:t>Patient engages in walking exercise on which she spends 30 minutes or less a day</a:t>
            </a:r>
          </a:p>
          <a:p>
            <a:pPr>
              <a:lnSpc>
                <a:spcPct val="150000"/>
              </a:lnSpc>
            </a:pPr>
            <a:r>
              <a:rPr lang="en-GB" sz="8000" i="1" dirty="0">
                <a:latin typeface="Arial" panose="020B0604020202020204" pitchFamily="34" charset="0"/>
                <a:cs typeface="Arial" panose="020B0604020202020204" pitchFamily="34" charset="0"/>
              </a:rPr>
              <a:t>The pace at which she walks is slow</a:t>
            </a:r>
          </a:p>
          <a:p>
            <a:endParaRPr lang="en-GB" sz="8000" i="1" dirty="0">
              <a:latin typeface="Arial" panose="020B0604020202020204" pitchFamily="34" charset="0"/>
              <a:cs typeface="Arial" panose="020B0604020202020204" pitchFamily="34" charset="0"/>
            </a:endParaRPr>
          </a:p>
          <a:p>
            <a:endParaRPr lang="en-GB" sz="8000" i="1" dirty="0">
              <a:latin typeface="Arial" panose="020B0604020202020204" pitchFamily="34" charset="0"/>
              <a:cs typeface="Arial" panose="020B0604020202020204" pitchFamily="34" charset="0"/>
            </a:endParaRPr>
          </a:p>
          <a:p>
            <a:endParaRPr lang="en-GB" sz="2000" i="1" dirty="0"/>
          </a:p>
        </p:txBody>
      </p:sp>
      <p:sp>
        <p:nvSpPr>
          <p:cNvPr id="4" name="Footer Placeholder 3">
            <a:extLst>
              <a:ext uri="{FF2B5EF4-FFF2-40B4-BE49-F238E27FC236}">
                <a16:creationId xmlns:a16="http://schemas.microsoft.com/office/drawing/2014/main" id="{7C9C43A8-2C54-4B34-A33B-FD28A6E8F71E}"/>
              </a:ext>
            </a:extLst>
          </p:cNvPr>
          <p:cNvSpPr>
            <a:spLocks noGrp="1"/>
          </p:cNvSpPr>
          <p:nvPr>
            <p:ph type="ftr" sz="quarter" idx="11"/>
          </p:nvPr>
        </p:nvSpPr>
        <p:spPr>
          <a:xfrm>
            <a:off x="4038600" y="6356350"/>
            <a:ext cx="4114800" cy="365125"/>
          </a:xfrm>
        </p:spPr>
        <p:txBody>
          <a:bodyPr>
            <a:normAutofit/>
          </a:bodyPr>
          <a:lstStyle/>
          <a:p>
            <a:endParaRPr lang="en-GB" dirty="0"/>
          </a:p>
        </p:txBody>
      </p:sp>
      <p:sp>
        <p:nvSpPr>
          <p:cNvPr id="5" name="Slide Number Placeholder 4">
            <a:extLst>
              <a:ext uri="{FF2B5EF4-FFF2-40B4-BE49-F238E27FC236}">
                <a16:creationId xmlns:a16="http://schemas.microsoft.com/office/drawing/2014/main" id="{1B8E42FB-AB44-4FF7-AEEB-2F0EF7A1030C}"/>
              </a:ext>
            </a:extLst>
          </p:cNvPr>
          <p:cNvSpPr>
            <a:spLocks noGrp="1"/>
          </p:cNvSpPr>
          <p:nvPr>
            <p:ph type="sldNum" sz="quarter" idx="12"/>
          </p:nvPr>
        </p:nvSpPr>
        <p:spPr>
          <a:xfrm>
            <a:off x="8805333" y="6356350"/>
            <a:ext cx="2743200" cy="365125"/>
          </a:xfrm>
        </p:spPr>
        <p:txBody>
          <a:bodyPr>
            <a:normAutofit/>
          </a:bodyPr>
          <a:lstStyle/>
          <a:p>
            <a:pPr>
              <a:spcAft>
                <a:spcPts val="600"/>
              </a:spcAft>
            </a:pPr>
            <a:fld id="{99A37323-23C7-44A8-BA76-36276B9FC04D}" type="slidenum">
              <a:rPr lang="en-GB" smtClean="0"/>
              <a:pPr>
                <a:spcAft>
                  <a:spcPts val="600"/>
                </a:spcAft>
              </a:pPr>
              <a:t>5</a:t>
            </a:fld>
            <a:endParaRPr lang="en-GB" dirty="0"/>
          </a:p>
        </p:txBody>
      </p:sp>
      <p:sp>
        <p:nvSpPr>
          <p:cNvPr id="20" name="Isosceles Triangle 19">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26019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F45C6C1-2CD8-45BF-A22D-F860F6ADCC10}"/>
              </a:ext>
            </a:extLst>
          </p:cNvPr>
          <p:cNvSpPr>
            <a:spLocks noGrp="1"/>
          </p:cNvSpPr>
          <p:nvPr>
            <p:ph type="title"/>
          </p:nvPr>
        </p:nvSpPr>
        <p:spPr>
          <a:xfrm>
            <a:off x="838200" y="365125"/>
            <a:ext cx="10515600" cy="1325563"/>
          </a:xfrm>
        </p:spPr>
        <p:txBody>
          <a:bodyPr>
            <a:normAutofit/>
          </a:bodyPr>
          <a:lstStyle/>
          <a:p>
            <a:r>
              <a:rPr lang="en-GB" sz="3600" b="1" dirty="0">
                <a:latin typeface="Arial Black" panose="020B0A04020102020204" pitchFamily="34" charset="0"/>
              </a:rPr>
              <a:t>                              Health Risks</a:t>
            </a: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B73162D-13F4-4CE7-BC7E-D7DF80AACD9F}"/>
              </a:ext>
            </a:extLst>
          </p:cNvPr>
          <p:cNvSpPr>
            <a:spLocks noGrp="1"/>
          </p:cNvSpPr>
          <p:nvPr>
            <p:ph idx="1"/>
          </p:nvPr>
        </p:nvSpPr>
        <p:spPr>
          <a:xfrm>
            <a:off x="838200" y="1825625"/>
            <a:ext cx="10515600" cy="4351338"/>
          </a:xfrm>
        </p:spPr>
        <p:txBody>
          <a:bodyPr>
            <a:normAutofit/>
          </a:bodyPr>
          <a:lstStyle/>
          <a:p>
            <a:pPr marL="0" indent="0">
              <a:buNone/>
            </a:pPr>
            <a:r>
              <a:rPr lang="en-US" sz="2400" i="1" dirty="0">
                <a:latin typeface="Arial" panose="020B0604020202020204" pitchFamily="34" charset="0"/>
                <a:cs typeface="Arial" panose="020B0604020202020204" pitchFamily="34" charset="0"/>
              </a:rPr>
              <a:t>The research Identify the health risks in terms of lifestyle or health behaviour choices of Patient   smoking, alcohol misuse based on the patient’s responses to the questionnaire</a:t>
            </a:r>
          </a:p>
          <a:p>
            <a:r>
              <a:rPr lang="en-US" sz="2400" i="1" dirty="0">
                <a:latin typeface="Arial" panose="020B0604020202020204" pitchFamily="34" charset="0"/>
                <a:cs typeface="Arial" panose="020B0604020202020204" pitchFamily="34" charset="0"/>
              </a:rPr>
              <a:t>General, family’s history of disease affects individual health( Turkkan and Pala, 2013, p104)</a:t>
            </a:r>
          </a:p>
          <a:p>
            <a:r>
              <a:rPr lang="en-US" sz="2400" i="1" dirty="0">
                <a:latin typeface="Arial" panose="020B0604020202020204" pitchFamily="34" charset="0"/>
                <a:cs typeface="Arial" panose="020B0604020202020204" pitchFamily="34" charset="0"/>
              </a:rPr>
              <a:t>Family history stroke is associated with high tendency of having stroke  ( Mvundura, et, al. 2010, p17)</a:t>
            </a:r>
          </a:p>
          <a:p>
            <a:r>
              <a:rPr lang="en-US" sz="2400" i="1" dirty="0">
                <a:latin typeface="Arial" panose="020B0604020202020204" pitchFamily="34" charset="0"/>
                <a:cs typeface="Arial" panose="020B0604020202020204" pitchFamily="34" charset="0"/>
              </a:rPr>
              <a:t>Chronic obstructive pulmonary disease (COPD) is often induced by smoke which in turn causes stroke (Soderholm et, al,2016, p165)</a:t>
            </a:r>
          </a:p>
          <a:p>
            <a:r>
              <a:rPr lang="en-US" sz="2400" i="1" dirty="0">
                <a:latin typeface="Arial" panose="020B0604020202020204" pitchFamily="34" charset="0"/>
                <a:cs typeface="Arial" panose="020B0604020202020204" pitchFamily="34" charset="0"/>
              </a:rPr>
              <a:t>Alcohol consumption and stroke are positively related (Ricci et. al, 2016,p1)</a:t>
            </a:r>
            <a:endParaRPr lang="en-GB" sz="2400" i="1"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DC0BCD8C-13D5-4D85-9E79-D1C16DEBE4C7}"/>
              </a:ext>
            </a:extLst>
          </p:cNvPr>
          <p:cNvSpPr>
            <a:spLocks noGrp="1"/>
          </p:cNvSpPr>
          <p:nvPr>
            <p:ph type="sldNum" sz="quarter" idx="12"/>
          </p:nvPr>
        </p:nvSpPr>
        <p:spPr>
          <a:xfrm>
            <a:off x="8610600" y="6356350"/>
            <a:ext cx="2743200" cy="365125"/>
          </a:xfrm>
        </p:spPr>
        <p:txBody>
          <a:bodyPr>
            <a:normAutofit/>
          </a:bodyPr>
          <a:lstStyle/>
          <a:p>
            <a:pPr>
              <a:spcAft>
                <a:spcPts val="600"/>
              </a:spcAft>
            </a:pPr>
            <a:fld id="{99A37323-23C7-44A8-BA76-36276B9FC04D}" type="slidenum">
              <a:rPr lang="en-GB"/>
              <a:pPr>
                <a:spcAft>
                  <a:spcPts val="600"/>
                </a:spcAft>
              </a:pPr>
              <a:t>6</a:t>
            </a:fld>
            <a:endParaRPr lang="en-GB" dirty="0"/>
          </a:p>
        </p:txBody>
      </p:sp>
    </p:spTree>
    <p:extLst>
      <p:ext uri="{BB962C8B-B14F-4D97-AF65-F5344CB8AC3E}">
        <p14:creationId xmlns:p14="http://schemas.microsoft.com/office/powerpoint/2010/main" val="1293191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416301-C987-44AC-9300-A3F6458556A5}"/>
              </a:ext>
            </a:extLst>
          </p:cNvPr>
          <p:cNvSpPr>
            <a:spLocks noGrp="1"/>
          </p:cNvSpPr>
          <p:nvPr>
            <p:ph type="title"/>
          </p:nvPr>
        </p:nvSpPr>
        <p:spPr>
          <a:xfrm>
            <a:off x="643467" y="321734"/>
            <a:ext cx="10905066" cy="1135737"/>
          </a:xfrm>
        </p:spPr>
        <p:txBody>
          <a:bodyPr>
            <a:normAutofit/>
          </a:bodyPr>
          <a:lstStyle/>
          <a:p>
            <a:r>
              <a:rPr lang="en-GB" sz="3600" b="1" dirty="0"/>
              <a:t>                 </a:t>
            </a:r>
            <a:r>
              <a:rPr lang="en-GB" sz="3600" b="1" dirty="0">
                <a:latin typeface="Arial Black" panose="020B0A04020102020204" pitchFamily="34" charset="0"/>
              </a:rPr>
              <a:t>Recommendations</a:t>
            </a:r>
          </a:p>
        </p:txBody>
      </p:sp>
      <p:sp>
        <p:nvSpPr>
          <p:cNvPr id="3" name="Content Placeholder 2">
            <a:extLst>
              <a:ext uri="{FF2B5EF4-FFF2-40B4-BE49-F238E27FC236}">
                <a16:creationId xmlns:a16="http://schemas.microsoft.com/office/drawing/2014/main" id="{57D862DB-C8ED-4653-B5F5-D958970E353B}"/>
              </a:ext>
            </a:extLst>
          </p:cNvPr>
          <p:cNvSpPr>
            <a:spLocks noGrp="1"/>
          </p:cNvSpPr>
          <p:nvPr>
            <p:ph idx="1"/>
          </p:nvPr>
        </p:nvSpPr>
        <p:spPr>
          <a:xfrm>
            <a:off x="643467" y="1782981"/>
            <a:ext cx="10905066" cy="4393982"/>
          </a:xfrm>
        </p:spPr>
        <p:txBody>
          <a:bodyPr>
            <a:normAutofit/>
          </a:bodyPr>
          <a:lstStyle/>
          <a:p>
            <a:pPr marL="0" indent="0">
              <a:buNone/>
            </a:pPr>
            <a:r>
              <a:rPr lang="en-US" sz="2000" i="1" dirty="0">
                <a:latin typeface="Arial" panose="020B0604020202020204" pitchFamily="34" charset="0"/>
                <a:cs typeface="Arial" panose="020B0604020202020204" pitchFamily="34" charset="0"/>
              </a:rPr>
              <a:t>According to research, in life people with stroke should accumulate at least 45mins of each appropriate therapy every day, at a frequency that enable to met their rehabilitation goals and for as longs as they are willing and capable of taking part by showing measurable benefit from the treatment. This treatment may be as follow:</a:t>
            </a:r>
          </a:p>
          <a:p>
            <a:r>
              <a:rPr lang="en-US" sz="2000" i="1" dirty="0">
                <a:latin typeface="Arial" panose="020B0604020202020204" pitchFamily="34" charset="0"/>
                <a:cs typeface="Arial" panose="020B0604020202020204" pitchFamily="34" charset="0"/>
              </a:rPr>
              <a:t>Attending physiotherapy appointment on time</a:t>
            </a:r>
          </a:p>
          <a:p>
            <a:r>
              <a:rPr lang="en-US" sz="2000" i="1" dirty="0">
                <a:latin typeface="Arial" panose="020B0604020202020204" pitchFamily="34" charset="0"/>
                <a:cs typeface="Arial" panose="020B0604020202020204" pitchFamily="34" charset="0"/>
              </a:rPr>
              <a:t>Checking up on there treatment improvement</a:t>
            </a:r>
          </a:p>
          <a:p>
            <a:r>
              <a:rPr lang="en-US" sz="2000" i="1" dirty="0">
                <a:latin typeface="Arial" panose="020B0604020202020204" pitchFamily="34" charset="0"/>
                <a:cs typeface="Arial" panose="020B0604020202020204" pitchFamily="34" charset="0"/>
              </a:rPr>
              <a:t>Making sure their medication are up to date</a:t>
            </a:r>
          </a:p>
          <a:p>
            <a:r>
              <a:rPr lang="en-US" sz="2000" i="1" dirty="0">
                <a:latin typeface="Arial" panose="020B0604020202020204" pitchFamily="34" charset="0"/>
                <a:cs typeface="Arial" panose="020B0604020202020204" pitchFamily="34" charset="0"/>
              </a:rPr>
              <a:t>Meeting up GP appointment.</a:t>
            </a:r>
          </a:p>
          <a:p>
            <a:r>
              <a:rPr lang="en-US" sz="2000" i="1" dirty="0">
                <a:latin typeface="Arial" panose="020B0604020202020204" pitchFamily="34" charset="0"/>
                <a:cs typeface="Arial" panose="020B0604020202020204" pitchFamily="34" charset="0"/>
              </a:rPr>
              <a:t>Attending Speech and language therapy</a:t>
            </a:r>
          </a:p>
          <a:p>
            <a:endParaRPr lang="en-US" sz="2000" i="1" dirty="0">
              <a:latin typeface="Arial" panose="020B0604020202020204" pitchFamily="34" charset="0"/>
              <a:cs typeface="Arial" panose="020B0604020202020204" pitchFamily="34" charset="0"/>
            </a:endParaRPr>
          </a:p>
          <a:p>
            <a:pPr marL="0" indent="0">
              <a:buNone/>
            </a:pPr>
            <a:r>
              <a:rPr lang="en-US" sz="2000" i="1" dirty="0">
                <a:latin typeface="Arial" panose="020B0604020202020204" pitchFamily="34" charset="0"/>
                <a:cs typeface="Arial" panose="020B0604020202020204" pitchFamily="34" charset="0"/>
              </a:rPr>
              <a:t>                        </a:t>
            </a:r>
          </a:p>
          <a:p>
            <a:endParaRPr lang="en-US" sz="2000" i="1" dirty="0"/>
          </a:p>
          <a:p>
            <a:pPr marL="0" indent="0">
              <a:buNone/>
            </a:pPr>
            <a:endParaRPr lang="en-GB" sz="2000" i="1" dirty="0"/>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ooter Placeholder 3">
            <a:extLst>
              <a:ext uri="{FF2B5EF4-FFF2-40B4-BE49-F238E27FC236}">
                <a16:creationId xmlns:a16="http://schemas.microsoft.com/office/drawing/2014/main" id="{211133D9-D8A1-4494-844D-7E29C9DE5A19}"/>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dirty="0"/>
              <a:t>I</a:t>
            </a:r>
          </a:p>
        </p:txBody>
      </p:sp>
      <p:sp>
        <p:nvSpPr>
          <p:cNvPr id="5" name="Slide Number Placeholder 4">
            <a:extLst>
              <a:ext uri="{FF2B5EF4-FFF2-40B4-BE49-F238E27FC236}">
                <a16:creationId xmlns:a16="http://schemas.microsoft.com/office/drawing/2014/main" id="{0354C485-0FDB-4101-8F50-5AD0289B81AA}"/>
              </a:ext>
            </a:extLst>
          </p:cNvPr>
          <p:cNvSpPr>
            <a:spLocks noGrp="1"/>
          </p:cNvSpPr>
          <p:nvPr>
            <p:ph type="sldNum" sz="quarter" idx="12"/>
          </p:nvPr>
        </p:nvSpPr>
        <p:spPr>
          <a:xfrm>
            <a:off x="8805333" y="6356350"/>
            <a:ext cx="2743200" cy="365125"/>
          </a:xfrm>
        </p:spPr>
        <p:txBody>
          <a:bodyPr>
            <a:normAutofit/>
          </a:bodyPr>
          <a:lstStyle/>
          <a:p>
            <a:pPr>
              <a:spcAft>
                <a:spcPts val="600"/>
              </a:spcAft>
            </a:pPr>
            <a:fld id="{99A37323-23C7-44A8-BA76-36276B9FC04D}" type="slidenum">
              <a:rPr lang="en-GB" smtClean="0"/>
              <a:pPr>
                <a:spcAft>
                  <a:spcPts val="600"/>
                </a:spcAft>
              </a:pPr>
              <a:t>7</a:t>
            </a:fld>
            <a:endParaRPr lang="en-GB" dirty="0"/>
          </a:p>
        </p:txBody>
      </p:sp>
    </p:spTree>
    <p:extLst>
      <p:ext uri="{BB962C8B-B14F-4D97-AF65-F5344CB8AC3E}">
        <p14:creationId xmlns:p14="http://schemas.microsoft.com/office/powerpoint/2010/main" val="1212710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070DF3-6785-479D-B3B1-21EDBBCAF361}"/>
              </a:ext>
            </a:extLst>
          </p:cNvPr>
          <p:cNvSpPr>
            <a:spLocks noGrp="1"/>
          </p:cNvSpPr>
          <p:nvPr>
            <p:ph type="title"/>
          </p:nvPr>
        </p:nvSpPr>
        <p:spPr>
          <a:xfrm>
            <a:off x="643467" y="321734"/>
            <a:ext cx="10905066" cy="1135737"/>
          </a:xfrm>
        </p:spPr>
        <p:txBody>
          <a:bodyPr>
            <a:normAutofit/>
          </a:bodyPr>
          <a:lstStyle/>
          <a:p>
            <a:r>
              <a:rPr lang="en-GB" sz="3600" b="1" dirty="0">
                <a:latin typeface="Arial Black" panose="020B0A04020102020204" pitchFamily="34" charset="0"/>
              </a:rPr>
              <a:t>                                                                                                           Conclusion</a:t>
            </a:r>
          </a:p>
        </p:txBody>
      </p:sp>
      <p:sp>
        <p:nvSpPr>
          <p:cNvPr id="3" name="Content Placeholder 2">
            <a:extLst>
              <a:ext uri="{FF2B5EF4-FFF2-40B4-BE49-F238E27FC236}">
                <a16:creationId xmlns:a16="http://schemas.microsoft.com/office/drawing/2014/main" id="{6A044C4A-0A0A-4231-98EF-6C8A4BDE1E4F}"/>
              </a:ext>
            </a:extLst>
          </p:cNvPr>
          <p:cNvSpPr>
            <a:spLocks noGrp="1"/>
          </p:cNvSpPr>
          <p:nvPr>
            <p:ph idx="1"/>
          </p:nvPr>
        </p:nvSpPr>
        <p:spPr>
          <a:xfrm>
            <a:off x="643467" y="1782981"/>
            <a:ext cx="10905066" cy="4393982"/>
          </a:xfrm>
        </p:spPr>
        <p:txBody>
          <a:bodyPr>
            <a:normAutofit/>
          </a:bodyPr>
          <a:lstStyle/>
          <a:p>
            <a:pPr marL="0" indent="0">
              <a:buNone/>
            </a:pPr>
            <a:r>
              <a:rPr lang="en-GB" sz="2000" i="1" dirty="0">
                <a:latin typeface="Arial" panose="020B0604020202020204" pitchFamily="34" charset="0"/>
                <a:cs typeface="Arial" panose="020B0604020202020204" pitchFamily="34" charset="0"/>
              </a:rPr>
              <a:t>The assessment conducted in this introduction of health and social care goes through the journey of  Mrs. Smith  to stroke </a:t>
            </a:r>
          </a:p>
          <a:p>
            <a:pPr marL="0" indent="0">
              <a:buNone/>
            </a:pPr>
            <a:r>
              <a:rPr lang="en-GB" sz="2000" i="1" dirty="0">
                <a:latin typeface="Arial" panose="020B0604020202020204" pitchFamily="34" charset="0"/>
                <a:cs typeface="Arial" panose="020B0604020202020204" pitchFamily="34" charset="0"/>
              </a:rPr>
              <a:t>A host of factors were  found to  have been responsible for her stroke. Specifically, health-related lifestyles, medical history, Family history of stroke, job status and nature, marital status and unobserved environmental factors are potential ‘’candidate’’, rehabilitation and future prevention, based on the health and National Institute for Health and Care Excellence  (NICE) Impact Stroke Programme.</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ooter Placeholder 3">
            <a:extLst>
              <a:ext uri="{FF2B5EF4-FFF2-40B4-BE49-F238E27FC236}">
                <a16:creationId xmlns:a16="http://schemas.microsoft.com/office/drawing/2014/main" id="{6A86B900-DF29-43F2-A0F6-5B6E61FCC9B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dirty="0"/>
              <a:t>I</a:t>
            </a:r>
          </a:p>
        </p:txBody>
      </p:sp>
      <p:sp>
        <p:nvSpPr>
          <p:cNvPr id="5" name="Slide Number Placeholder 4">
            <a:extLst>
              <a:ext uri="{FF2B5EF4-FFF2-40B4-BE49-F238E27FC236}">
                <a16:creationId xmlns:a16="http://schemas.microsoft.com/office/drawing/2014/main" id="{223025EB-7DB7-4F8F-A7CE-C407E5C898A6}"/>
              </a:ext>
            </a:extLst>
          </p:cNvPr>
          <p:cNvSpPr>
            <a:spLocks noGrp="1"/>
          </p:cNvSpPr>
          <p:nvPr>
            <p:ph type="sldNum" sz="quarter" idx="12"/>
          </p:nvPr>
        </p:nvSpPr>
        <p:spPr>
          <a:xfrm>
            <a:off x="8805333" y="6356350"/>
            <a:ext cx="2743200" cy="365125"/>
          </a:xfrm>
        </p:spPr>
        <p:txBody>
          <a:bodyPr>
            <a:normAutofit/>
          </a:bodyPr>
          <a:lstStyle/>
          <a:p>
            <a:pPr>
              <a:spcAft>
                <a:spcPts val="600"/>
              </a:spcAft>
            </a:pPr>
            <a:fld id="{99A37323-23C7-44A8-BA76-36276B9FC04D}" type="slidenum">
              <a:rPr lang="en-GB" smtClean="0"/>
              <a:pPr>
                <a:spcAft>
                  <a:spcPts val="600"/>
                </a:spcAft>
              </a:pPr>
              <a:t>8</a:t>
            </a:fld>
            <a:endParaRPr lang="en-GB" dirty="0"/>
          </a:p>
        </p:txBody>
      </p:sp>
    </p:spTree>
    <p:extLst>
      <p:ext uri="{BB962C8B-B14F-4D97-AF65-F5344CB8AC3E}">
        <p14:creationId xmlns:p14="http://schemas.microsoft.com/office/powerpoint/2010/main" val="3079278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503A91C-8C4F-458D-B5CD-36A9F777B834}"/>
              </a:ext>
            </a:extLst>
          </p:cNvPr>
          <p:cNvSpPr>
            <a:spLocks noGrp="1"/>
          </p:cNvSpPr>
          <p:nvPr>
            <p:ph type="title"/>
          </p:nvPr>
        </p:nvSpPr>
        <p:spPr>
          <a:xfrm>
            <a:off x="838200" y="365125"/>
            <a:ext cx="10515600" cy="1325563"/>
          </a:xfrm>
        </p:spPr>
        <p:txBody>
          <a:bodyPr>
            <a:normAutofit/>
          </a:bodyPr>
          <a:lstStyle/>
          <a:p>
            <a:r>
              <a:rPr lang="en-GB" b="1" dirty="0">
                <a:latin typeface="Arial Black" panose="020B0A04020102020204" pitchFamily="34" charset="0"/>
              </a:rPr>
              <a:t>                                                                                                      References</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FAFD9B9-B568-4B55-89F7-FCB8334A736C}"/>
              </a:ext>
            </a:extLst>
          </p:cNvPr>
          <p:cNvSpPr>
            <a:spLocks noGrp="1"/>
          </p:cNvSpPr>
          <p:nvPr>
            <p:ph idx="1"/>
          </p:nvPr>
        </p:nvSpPr>
        <p:spPr>
          <a:xfrm>
            <a:off x="838200" y="1825625"/>
            <a:ext cx="10515600" cy="4351338"/>
          </a:xfrm>
        </p:spPr>
        <p:txBody>
          <a:bodyPr>
            <a:normAutofit/>
          </a:bodyPr>
          <a:lstStyle/>
          <a:p>
            <a:r>
              <a:rPr lang="en-GB" sz="1500" dirty="0">
                <a:latin typeface="Arial" panose="020B0604020202020204" pitchFamily="34" charset="0"/>
                <a:cs typeface="Arial" panose="020B0604020202020204" pitchFamily="34" charset="0"/>
              </a:rPr>
              <a:t>Hankey G. and Blacker D. (2015).’Is it a stroke’? National Library of Medicine. Doi: 10. 1136/bmj.h56.PMID: 25591946.</a:t>
            </a:r>
          </a:p>
          <a:p>
            <a:r>
              <a:rPr lang="en-GB" sz="1500" dirty="0">
                <a:latin typeface="Arial" panose="020B0604020202020204" pitchFamily="34" charset="0"/>
                <a:cs typeface="Arial" panose="020B0604020202020204" pitchFamily="34" charset="0"/>
              </a:rPr>
              <a:t>Ricci, C., Wood, A., Muller, D., Gunter.,M. J., Aguodo, A., Boering, H., van der Schouw, Y.t., Warnakula,S., S., Saieva, c., Spijkerman, A., Slujs, I. Tjonneland, A.,  Kyro,C., Weiderpass, E., Kuhn, T., Kaaks, R., Sanchez, M.-J., Panico, S., Agnoil, C.,… Ferrari,P.(2018). ‘ Alcohol intake in relation to non-fatal and coronary heart disease and stroke: EPIC-CVD case-cohort study’. BMJ; British Medical Journal, 361.</a:t>
            </a:r>
          </a:p>
          <a:p>
            <a:r>
              <a:rPr lang="en-GB" sz="1500" dirty="0">
                <a:latin typeface="Arial" panose="020B0604020202020204" pitchFamily="34" charset="0"/>
                <a:cs typeface="Arial" panose="020B0604020202020204" pitchFamily="34" charset="0"/>
              </a:rPr>
              <a:t>Soderholm, M.,Inghammar, M.,Hedblad, B., Egesten, A., and Engstrom, G.(2016).’Incidence of  stroke and stroke subtypes in chronic obstructive pulmonary disease’. European Journalof Epidemiology, 31(2), 159-168. </a:t>
            </a:r>
            <a:r>
              <a:rPr lang="en-GB" sz="1500" dirty="0">
                <a:latin typeface="Arial" panose="020B0604020202020204" pitchFamily="34" charset="0"/>
                <a:cs typeface="Arial" panose="020B0604020202020204" pitchFamily="34" charset="0"/>
                <a:hlinkClick r:id="rId3"/>
              </a:rPr>
              <a:t>http://www.jstor.org/stable/44851747</a:t>
            </a:r>
            <a:r>
              <a:rPr lang="en-GB" sz="1500" dirty="0">
                <a:latin typeface="Arial" panose="020B0604020202020204" pitchFamily="34" charset="0"/>
                <a:cs typeface="Arial" panose="020B0604020202020204" pitchFamily="34" charset="0"/>
              </a:rPr>
              <a:t> </a:t>
            </a:r>
          </a:p>
          <a:p>
            <a:r>
              <a:rPr lang="en-GB" sz="1500" dirty="0">
                <a:latin typeface="Arial" panose="020B0604020202020204" pitchFamily="34" charset="0"/>
                <a:cs typeface="Arial" panose="020B0604020202020204" pitchFamily="34" charset="0"/>
              </a:rPr>
              <a:t>Turkkan, A., &amp;Pala, K.(2013).’Family Health History and Self-Rated Health:A Study from the Turkish Countryside’. Journal of Community Health Nursing, 30(2), 96-105. </a:t>
            </a:r>
            <a:r>
              <a:rPr lang="en-GB" sz="1500" dirty="0">
                <a:latin typeface="Arial" panose="020B0604020202020204" pitchFamily="34" charset="0"/>
                <a:cs typeface="Arial" panose="020B0604020202020204" pitchFamily="34" charset="0"/>
                <a:hlinkClick r:id="rId4"/>
              </a:rPr>
              <a:t>http://www.jstor.org/stable/2462710</a:t>
            </a:r>
            <a:r>
              <a:rPr lang="en-GB" sz="1500" dirty="0">
                <a:latin typeface="Arial" panose="020B0604020202020204" pitchFamily="34" charset="0"/>
                <a:cs typeface="Arial" panose="020B0604020202020204" pitchFamily="34" charset="0"/>
              </a:rPr>
              <a:t> </a:t>
            </a:r>
          </a:p>
          <a:p>
            <a:r>
              <a:rPr lang="en-GB" sz="1500" dirty="0">
                <a:latin typeface="Arial" panose="020B0604020202020204" pitchFamily="34" charset="0"/>
                <a:cs typeface="Arial" panose="020B0604020202020204" pitchFamily="34" charset="0"/>
              </a:rPr>
              <a:t>Waugh, Grant, A., &amp; Ross, J. S. (2018). Ross &amp; Wilson Anatomy and physiology in health and illness. (Thirteenth edition / Anne Waugh, BSc (hHns) MSc certED SRN RNT FHEA, Allison Grant, BSc PhD RGN ; illustrations by Graeme Chambers.). Elsevier.</a:t>
            </a:r>
          </a:p>
          <a:p>
            <a:pPr marL="0" indent="0">
              <a:buNone/>
            </a:pPr>
            <a:endParaRPr lang="en-GB" sz="1500" dirty="0">
              <a:latin typeface="Arial" panose="020B0604020202020204" pitchFamily="34" charset="0"/>
              <a:cs typeface="Arial" panose="020B0604020202020204" pitchFamily="34" charset="0"/>
            </a:endParaRPr>
          </a:p>
          <a:p>
            <a:endParaRPr lang="en-GB" sz="1500" dirty="0">
              <a:latin typeface="Arial" panose="020B0604020202020204" pitchFamily="34" charset="0"/>
              <a:cs typeface="Arial" panose="020B0604020202020204" pitchFamily="34" charset="0"/>
            </a:endParaRPr>
          </a:p>
          <a:p>
            <a:endParaRPr lang="en-GB" sz="1500" dirty="0">
              <a:latin typeface="Arial" panose="020B0604020202020204" pitchFamily="34" charset="0"/>
              <a:cs typeface="Arial" panose="020B0604020202020204" pitchFamily="34" charset="0"/>
            </a:endParaRPr>
          </a:p>
          <a:p>
            <a:endParaRPr lang="en-GB" sz="15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318411-70F9-49B0-96BE-6674C3263D1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dirty="0"/>
              <a:t>i</a:t>
            </a:r>
          </a:p>
        </p:txBody>
      </p:sp>
      <p:sp>
        <p:nvSpPr>
          <p:cNvPr id="5" name="Slide Number Placeholder 4">
            <a:extLst>
              <a:ext uri="{FF2B5EF4-FFF2-40B4-BE49-F238E27FC236}">
                <a16:creationId xmlns:a16="http://schemas.microsoft.com/office/drawing/2014/main" id="{112D4A84-55C3-4A51-95D0-EBABCCCF1429}"/>
              </a:ext>
            </a:extLst>
          </p:cNvPr>
          <p:cNvSpPr>
            <a:spLocks noGrp="1"/>
          </p:cNvSpPr>
          <p:nvPr>
            <p:ph type="sldNum" sz="quarter" idx="12"/>
          </p:nvPr>
        </p:nvSpPr>
        <p:spPr>
          <a:xfrm>
            <a:off x="8610600" y="6356350"/>
            <a:ext cx="2743200" cy="365125"/>
          </a:xfrm>
        </p:spPr>
        <p:txBody>
          <a:bodyPr>
            <a:normAutofit/>
          </a:bodyPr>
          <a:lstStyle/>
          <a:p>
            <a:pPr>
              <a:spcAft>
                <a:spcPts val="600"/>
              </a:spcAft>
            </a:pPr>
            <a:fld id="{99A37323-23C7-44A8-BA76-36276B9FC04D}" type="slidenum">
              <a:rPr lang="en-GB" smtClean="0"/>
              <a:pPr>
                <a:spcAft>
                  <a:spcPts val="600"/>
                </a:spcAft>
              </a:pPr>
              <a:t>9</a:t>
            </a:fld>
            <a:endParaRPr lang="en-GB" dirty="0"/>
          </a:p>
        </p:txBody>
      </p:sp>
    </p:spTree>
    <p:extLst>
      <p:ext uri="{BB962C8B-B14F-4D97-AF65-F5344CB8AC3E}">
        <p14:creationId xmlns:p14="http://schemas.microsoft.com/office/powerpoint/2010/main" val="32819816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11079</TotalTime>
  <Words>3303</Words>
  <Application>Microsoft Office PowerPoint</Application>
  <PresentationFormat>Widescreen</PresentationFormat>
  <Paragraphs>135</Paragraphs>
  <Slides>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Arial Black</vt:lpstr>
      <vt:lpstr>Calibri</vt:lpstr>
      <vt:lpstr>Calibri Light</vt:lpstr>
      <vt:lpstr>Times New Roman</vt:lpstr>
      <vt:lpstr>Office Theme</vt:lpstr>
      <vt:lpstr>Module: Introduction to physiology  Assessment: 1 practical test (presentation) Topic: Anatomy of the Brain</vt:lpstr>
      <vt:lpstr>                                                                                           Introduction</vt:lpstr>
      <vt:lpstr>                                                                                              Anatomy of the brain</vt:lpstr>
      <vt:lpstr>Questionnaire</vt:lpstr>
      <vt:lpstr>                                                                    Lifestyle health-related information of the patient</vt:lpstr>
      <vt:lpstr>                              Health Risks</vt:lpstr>
      <vt:lpstr>                 Recommendations</vt:lpstr>
      <vt:lpstr>                                                                                                           Conclusion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Assessment:  Topic: </dc:title>
  <dc:creator>Eleni Koutsogeorgou</dc:creator>
  <cp:lastModifiedBy>Esther Gomugor (2022275)</cp:lastModifiedBy>
  <cp:revision>5</cp:revision>
  <dcterms:created xsi:type="dcterms:W3CDTF">2022-03-05T14:08:14Z</dcterms:created>
  <dcterms:modified xsi:type="dcterms:W3CDTF">2022-04-06T07:57:14Z</dcterms:modified>
</cp:coreProperties>
</file>