
<file path=[Content_Types].xml><?xml version="1.0" encoding="utf-8"?>
<Types xmlns="http://schemas.openxmlformats.org/package/2006/content-types">
  <Default Extension="emf" ContentType="image/x-emf"/>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0" r:id="rId4"/>
  </p:sldMasterIdLst>
  <p:notesMasterIdLst>
    <p:notesMasterId r:id="rId23"/>
  </p:notesMasterIdLst>
  <p:handoutMasterIdLst>
    <p:handoutMasterId r:id="rId24"/>
  </p:handoutMasterIdLst>
  <p:sldIdLst>
    <p:sldId id="259" r:id="rId5"/>
    <p:sldId id="295" r:id="rId6"/>
    <p:sldId id="308" r:id="rId7"/>
    <p:sldId id="281" r:id="rId8"/>
    <p:sldId id="311" r:id="rId9"/>
    <p:sldId id="305" r:id="rId10"/>
    <p:sldId id="294" r:id="rId11"/>
    <p:sldId id="312" r:id="rId12"/>
    <p:sldId id="314" r:id="rId13"/>
    <p:sldId id="315" r:id="rId14"/>
    <p:sldId id="316" r:id="rId15"/>
    <p:sldId id="310" r:id="rId16"/>
    <p:sldId id="313" r:id="rId17"/>
    <p:sldId id="296" r:id="rId18"/>
    <p:sldId id="318" r:id="rId19"/>
    <p:sldId id="300" r:id="rId20"/>
    <p:sldId id="317" r:id="rId21"/>
    <p:sldId id="301" r:id="rId22"/>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BFAC00-E29F-4A27-A5F1-AEED48708D50}" v="1143" dt="2024-03-28T08:30:46.7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598" autoAdjust="0"/>
  </p:normalViewPr>
  <p:slideViewPr>
    <p:cSldViewPr snapToGrid="0">
      <p:cViewPr varScale="1">
        <p:scale>
          <a:sx n="67" d="100"/>
          <a:sy n="67" d="100"/>
        </p:scale>
        <p:origin x="644" y="36"/>
      </p:cViewPr>
      <p:guideLst/>
    </p:cSldViewPr>
  </p:slideViewPr>
  <p:notesTextViewPr>
    <p:cViewPr>
      <p:scale>
        <a:sx n="1" d="1"/>
        <a:sy n="1" d="1"/>
      </p:scale>
      <p:origin x="0" y="0"/>
    </p:cViewPr>
  </p:notesTextViewPr>
  <p:sorterViewPr>
    <p:cViewPr varScale="1">
      <p:scale>
        <a:sx n="100" d="100"/>
        <a:sy n="100" d="100"/>
      </p:scale>
      <p:origin x="0" y="-638"/>
    </p:cViewPr>
  </p:sorterViewPr>
  <p:notesViewPr>
    <p:cSldViewPr snapToGrid="0">
      <p:cViewPr varScale="1">
        <p:scale>
          <a:sx n="114" d="100"/>
          <a:sy n="114" d="100"/>
        </p:scale>
        <p:origin x="2226"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Francis" userId="a54f2c22-5797-4ba7-b2e9-d47bec50ae61" providerId="ADAL" clId="{39BFAC00-E29F-4A27-A5F1-AEED48708D50}"/>
    <pc:docChg chg="undo custSel addSld modSld sldOrd">
      <pc:chgData name="Lisa Francis" userId="a54f2c22-5797-4ba7-b2e9-d47bec50ae61" providerId="ADAL" clId="{39BFAC00-E29F-4A27-A5F1-AEED48708D50}" dt="2024-03-28T10:32:12.718" v="3359" actId="20577"/>
      <pc:docMkLst>
        <pc:docMk/>
      </pc:docMkLst>
      <pc:sldChg chg="delSp modSp mod">
        <pc:chgData name="Lisa Francis" userId="a54f2c22-5797-4ba7-b2e9-d47bec50ae61" providerId="ADAL" clId="{39BFAC00-E29F-4A27-A5F1-AEED48708D50}" dt="2024-03-28T08:34:43.562" v="3296" actId="478"/>
        <pc:sldMkLst>
          <pc:docMk/>
          <pc:sldMk cId="17902528" sldId="295"/>
        </pc:sldMkLst>
        <pc:spChg chg="mod">
          <ac:chgData name="Lisa Francis" userId="a54f2c22-5797-4ba7-b2e9-d47bec50ae61" providerId="ADAL" clId="{39BFAC00-E29F-4A27-A5F1-AEED48708D50}" dt="2024-03-28T08:34:20.786" v="3294" actId="20577"/>
          <ac:spMkLst>
            <pc:docMk/>
            <pc:sldMk cId="17902528" sldId="295"/>
            <ac:spMk id="3" creationId="{AF5130D8-AD6A-4638-9059-326759848895}"/>
          </ac:spMkLst>
        </pc:spChg>
        <pc:spChg chg="del mod">
          <ac:chgData name="Lisa Francis" userId="a54f2c22-5797-4ba7-b2e9-d47bec50ae61" providerId="ADAL" clId="{39BFAC00-E29F-4A27-A5F1-AEED48708D50}" dt="2024-03-28T08:34:43.562" v="3296" actId="478"/>
          <ac:spMkLst>
            <pc:docMk/>
            <pc:sldMk cId="17902528" sldId="295"/>
            <ac:spMk id="182" creationId="{8BB1C063-9855-4E9A-936C-931C7C65E3C1}"/>
          </ac:spMkLst>
        </pc:spChg>
      </pc:sldChg>
      <pc:sldChg chg="addSp modSp mod">
        <pc:chgData name="Lisa Francis" userId="a54f2c22-5797-4ba7-b2e9-d47bec50ae61" providerId="ADAL" clId="{39BFAC00-E29F-4A27-A5F1-AEED48708D50}" dt="2024-03-27T13:54:16.804" v="2095" actId="20577"/>
        <pc:sldMkLst>
          <pc:docMk/>
          <pc:sldMk cId="2694395794" sldId="296"/>
        </pc:sldMkLst>
        <pc:spChg chg="mod">
          <ac:chgData name="Lisa Francis" userId="a54f2c22-5797-4ba7-b2e9-d47bec50ae61" providerId="ADAL" clId="{39BFAC00-E29F-4A27-A5F1-AEED48708D50}" dt="2024-03-27T12:30:56.451" v="102" actId="20577"/>
          <ac:spMkLst>
            <pc:docMk/>
            <pc:sldMk cId="2694395794" sldId="296"/>
            <ac:spMk id="2" creationId="{973992A4-0D40-4A0F-BB3B-3E1AE6C3BF9D}"/>
          </ac:spMkLst>
        </pc:spChg>
        <pc:spChg chg="add mod">
          <ac:chgData name="Lisa Francis" userId="a54f2c22-5797-4ba7-b2e9-d47bec50ae61" providerId="ADAL" clId="{39BFAC00-E29F-4A27-A5F1-AEED48708D50}" dt="2024-03-27T13:54:16.804" v="2095" actId="20577"/>
          <ac:spMkLst>
            <pc:docMk/>
            <pc:sldMk cId="2694395794" sldId="296"/>
            <ac:spMk id="3" creationId="{FBE299A9-2ACB-AFD7-A1FF-785D0D582794}"/>
          </ac:spMkLst>
        </pc:spChg>
        <pc:graphicFrameChg chg="modGraphic">
          <ac:chgData name="Lisa Francis" userId="a54f2c22-5797-4ba7-b2e9-d47bec50ae61" providerId="ADAL" clId="{39BFAC00-E29F-4A27-A5F1-AEED48708D50}" dt="2024-03-27T12:30:43.335" v="86" actId="20577"/>
          <ac:graphicFrameMkLst>
            <pc:docMk/>
            <pc:sldMk cId="2694395794" sldId="296"/>
            <ac:graphicFrameMk id="39" creationId="{828FCC7C-9CA7-4A08-B1B6-91B39D2A90C7}"/>
          </ac:graphicFrameMkLst>
        </pc:graphicFrameChg>
      </pc:sldChg>
      <pc:sldChg chg="addSp delSp modSp mod">
        <pc:chgData name="Lisa Francis" userId="a54f2c22-5797-4ba7-b2e9-d47bec50ae61" providerId="ADAL" clId="{39BFAC00-E29F-4A27-A5F1-AEED48708D50}" dt="2024-03-27T15:20:00.118" v="2585" actId="478"/>
        <pc:sldMkLst>
          <pc:docMk/>
          <pc:sldMk cId="3495264433" sldId="300"/>
        </pc:sldMkLst>
        <pc:spChg chg="mod">
          <ac:chgData name="Lisa Francis" userId="a54f2c22-5797-4ba7-b2e9-d47bec50ae61" providerId="ADAL" clId="{39BFAC00-E29F-4A27-A5F1-AEED48708D50}" dt="2024-03-27T13:04:39.449" v="714" actId="20577"/>
          <ac:spMkLst>
            <pc:docMk/>
            <pc:sldMk cId="3495264433" sldId="300"/>
            <ac:spMk id="3" creationId="{9925E272-AF60-4462-95A9-115739F781AE}"/>
          </ac:spMkLst>
        </pc:spChg>
        <pc:spChg chg="del">
          <ac:chgData name="Lisa Francis" userId="a54f2c22-5797-4ba7-b2e9-d47bec50ae61" providerId="ADAL" clId="{39BFAC00-E29F-4A27-A5F1-AEED48708D50}" dt="2024-03-27T13:04:31.636" v="710" actId="931"/>
          <ac:spMkLst>
            <pc:docMk/>
            <pc:sldMk cId="3495264433" sldId="300"/>
            <ac:spMk id="8" creationId="{8934BC16-1F12-A619-1359-ED3FDE425EBD}"/>
          </ac:spMkLst>
        </pc:spChg>
        <pc:spChg chg="del">
          <ac:chgData name="Lisa Francis" userId="a54f2c22-5797-4ba7-b2e9-d47bec50ae61" providerId="ADAL" clId="{39BFAC00-E29F-4A27-A5F1-AEED48708D50}" dt="2024-03-27T13:03:07.018" v="707" actId="931"/>
          <ac:spMkLst>
            <pc:docMk/>
            <pc:sldMk cId="3495264433" sldId="300"/>
            <ac:spMk id="10" creationId="{969F6BAD-E684-A02F-4659-AC8D777527C3}"/>
          </ac:spMkLst>
        </pc:spChg>
        <pc:spChg chg="del">
          <ac:chgData name="Lisa Francis" userId="a54f2c22-5797-4ba7-b2e9-d47bec50ae61" providerId="ADAL" clId="{39BFAC00-E29F-4A27-A5F1-AEED48708D50}" dt="2024-03-27T15:20:00.118" v="2585" actId="478"/>
          <ac:spMkLst>
            <pc:docMk/>
            <pc:sldMk cId="3495264433" sldId="300"/>
            <ac:spMk id="17" creationId="{A372FF69-5317-4BE5-B218-0E85D7FE0FB1}"/>
          </ac:spMkLst>
        </pc:spChg>
        <pc:picChg chg="add mod">
          <ac:chgData name="Lisa Francis" userId="a54f2c22-5797-4ba7-b2e9-d47bec50ae61" providerId="ADAL" clId="{39BFAC00-E29F-4A27-A5F1-AEED48708D50}" dt="2024-03-27T13:03:08.351" v="709" actId="962"/>
          <ac:picMkLst>
            <pc:docMk/>
            <pc:sldMk cId="3495264433" sldId="300"/>
            <ac:picMk id="12" creationId="{5F951793-49A4-5DEB-5C85-DFBABF0ECB84}"/>
          </ac:picMkLst>
        </pc:picChg>
        <pc:picChg chg="add mod">
          <ac:chgData name="Lisa Francis" userId="a54f2c22-5797-4ba7-b2e9-d47bec50ae61" providerId="ADAL" clId="{39BFAC00-E29F-4A27-A5F1-AEED48708D50}" dt="2024-03-27T13:04:33.141" v="712" actId="962"/>
          <ac:picMkLst>
            <pc:docMk/>
            <pc:sldMk cId="3495264433" sldId="300"/>
            <ac:picMk id="14" creationId="{2EEFF199-3852-AC8B-2990-AB72CDC06362}"/>
          </ac:picMkLst>
        </pc:picChg>
      </pc:sldChg>
      <pc:sldChg chg="addSp delSp modSp mod">
        <pc:chgData name="Lisa Francis" userId="a54f2c22-5797-4ba7-b2e9-d47bec50ae61" providerId="ADAL" clId="{39BFAC00-E29F-4A27-A5F1-AEED48708D50}" dt="2024-03-27T15:43:13.534" v="3159" actId="20577"/>
        <pc:sldMkLst>
          <pc:docMk/>
          <pc:sldMk cId="3043070934" sldId="301"/>
        </pc:sldMkLst>
        <pc:spChg chg="del mod">
          <ac:chgData name="Lisa Francis" userId="a54f2c22-5797-4ba7-b2e9-d47bec50ae61" providerId="ADAL" clId="{39BFAC00-E29F-4A27-A5F1-AEED48708D50}" dt="2024-03-27T15:42:53.667" v="3142" actId="931"/>
          <ac:spMkLst>
            <pc:docMk/>
            <pc:sldMk cId="3043070934" sldId="301"/>
            <ac:spMk id="3" creationId="{7137E6E0-B242-46D9-ABE6-B318CABC4509}"/>
          </ac:spMkLst>
        </pc:spChg>
        <pc:spChg chg="add mod">
          <ac:chgData name="Lisa Francis" userId="a54f2c22-5797-4ba7-b2e9-d47bec50ae61" providerId="ADAL" clId="{39BFAC00-E29F-4A27-A5F1-AEED48708D50}" dt="2024-03-27T15:43:13.534" v="3159" actId="20577"/>
          <ac:spMkLst>
            <pc:docMk/>
            <pc:sldMk cId="3043070934" sldId="301"/>
            <ac:spMk id="10" creationId="{F60D14A1-2C0F-E66A-EA1A-3F0604B5714E}"/>
          </ac:spMkLst>
        </pc:spChg>
        <pc:picChg chg="add del mod">
          <ac:chgData name="Lisa Francis" userId="a54f2c22-5797-4ba7-b2e9-d47bec50ae61" providerId="ADAL" clId="{39BFAC00-E29F-4A27-A5F1-AEED48708D50}" dt="2024-03-27T15:42:57.959" v="3145" actId="478"/>
          <ac:picMkLst>
            <pc:docMk/>
            <pc:sldMk cId="3043070934" sldId="301"/>
            <ac:picMk id="5" creationId="{4CA4D6C2-1DCF-99A9-C852-691F82928ACB}"/>
          </ac:picMkLst>
        </pc:picChg>
        <pc:picChg chg="mod">
          <ac:chgData name="Lisa Francis" userId="a54f2c22-5797-4ba7-b2e9-d47bec50ae61" providerId="ADAL" clId="{39BFAC00-E29F-4A27-A5F1-AEED48708D50}" dt="2024-03-27T15:43:07.065" v="3146" actId="14826"/>
          <ac:picMkLst>
            <pc:docMk/>
            <pc:sldMk cId="3043070934" sldId="301"/>
            <ac:picMk id="6" creationId="{610B39E1-AAA7-4199-8B7C-D12DD364E6D7}"/>
          </ac:picMkLst>
        </pc:picChg>
      </pc:sldChg>
      <pc:sldChg chg="addSp delSp modSp mod ord">
        <pc:chgData name="Lisa Francis" userId="a54f2c22-5797-4ba7-b2e9-d47bec50ae61" providerId="ADAL" clId="{39BFAC00-E29F-4A27-A5F1-AEED48708D50}" dt="2024-03-27T13:55:09.585" v="2105" actId="20577"/>
        <pc:sldMkLst>
          <pc:docMk/>
          <pc:sldMk cId="276079138" sldId="305"/>
        </pc:sldMkLst>
        <pc:spChg chg="add mod">
          <ac:chgData name="Lisa Francis" userId="a54f2c22-5797-4ba7-b2e9-d47bec50ae61" providerId="ADAL" clId="{39BFAC00-E29F-4A27-A5F1-AEED48708D50}" dt="2024-03-27T13:06:45.341" v="797" actId="20577"/>
          <ac:spMkLst>
            <pc:docMk/>
            <pc:sldMk cId="276079138" sldId="305"/>
            <ac:spMk id="3" creationId="{96E4A45B-BB0E-5865-FE41-E88F53FC72ED}"/>
          </ac:spMkLst>
        </pc:spChg>
        <pc:spChg chg="add del mod">
          <ac:chgData name="Lisa Francis" userId="a54f2c22-5797-4ba7-b2e9-d47bec50ae61" providerId="ADAL" clId="{39BFAC00-E29F-4A27-A5F1-AEED48708D50}" dt="2024-03-27T13:09:22.856" v="801" actId="478"/>
          <ac:spMkLst>
            <pc:docMk/>
            <pc:sldMk cId="276079138" sldId="305"/>
            <ac:spMk id="6" creationId="{AB8B1145-E45B-A9C6-09BA-8C58D45F512D}"/>
          </ac:spMkLst>
        </pc:spChg>
        <pc:spChg chg="add del mod">
          <ac:chgData name="Lisa Francis" userId="a54f2c22-5797-4ba7-b2e9-d47bec50ae61" providerId="ADAL" clId="{39BFAC00-E29F-4A27-A5F1-AEED48708D50}" dt="2024-03-27T13:09:54.666" v="860" actId="478"/>
          <ac:spMkLst>
            <pc:docMk/>
            <pc:sldMk cId="276079138" sldId="305"/>
            <ac:spMk id="8" creationId="{77F550CE-A0E8-1C87-4AA8-E4A2B32F6F80}"/>
          </ac:spMkLst>
        </pc:spChg>
        <pc:spChg chg="del mod">
          <ac:chgData name="Lisa Francis" userId="a54f2c22-5797-4ba7-b2e9-d47bec50ae61" providerId="ADAL" clId="{39BFAC00-E29F-4A27-A5F1-AEED48708D50}" dt="2024-03-27T12:53:47.890" v="687" actId="478"/>
          <ac:spMkLst>
            <pc:docMk/>
            <pc:sldMk cId="276079138" sldId="305"/>
            <ac:spMk id="11" creationId="{B5FF8487-12CC-455B-BB28-092AAA3E43A4}"/>
          </ac:spMkLst>
        </pc:spChg>
        <pc:spChg chg="mod">
          <ac:chgData name="Lisa Francis" userId="a54f2c22-5797-4ba7-b2e9-d47bec50ae61" providerId="ADAL" clId="{39BFAC00-E29F-4A27-A5F1-AEED48708D50}" dt="2024-03-27T13:15:06.231" v="1043" actId="1076"/>
          <ac:spMkLst>
            <pc:docMk/>
            <pc:sldMk cId="276079138" sldId="305"/>
            <ac:spMk id="12" creationId="{9CC19BCA-4923-4952-996B-EDA82BCF117C}"/>
          </ac:spMkLst>
        </pc:spChg>
        <pc:spChg chg="mod">
          <ac:chgData name="Lisa Francis" userId="a54f2c22-5797-4ba7-b2e9-d47bec50ae61" providerId="ADAL" clId="{39BFAC00-E29F-4A27-A5F1-AEED48708D50}" dt="2024-03-27T13:15:13.700" v="1044" actId="1076"/>
          <ac:spMkLst>
            <pc:docMk/>
            <pc:sldMk cId="276079138" sldId="305"/>
            <ac:spMk id="13" creationId="{CF48DD50-F55B-417A-A09A-9FF61091CD37}"/>
          </ac:spMkLst>
        </pc:spChg>
        <pc:spChg chg="mod">
          <ac:chgData name="Lisa Francis" userId="a54f2c22-5797-4ba7-b2e9-d47bec50ae61" providerId="ADAL" clId="{39BFAC00-E29F-4A27-A5F1-AEED48708D50}" dt="2024-03-27T13:11:33.975" v="933" actId="1076"/>
          <ac:spMkLst>
            <pc:docMk/>
            <pc:sldMk cId="276079138" sldId="305"/>
            <ac:spMk id="14" creationId="{F7A0AB77-FE60-4102-A808-335BC24E9950}"/>
          </ac:spMkLst>
        </pc:spChg>
        <pc:spChg chg="mod">
          <ac:chgData name="Lisa Francis" userId="a54f2c22-5797-4ba7-b2e9-d47bec50ae61" providerId="ADAL" clId="{39BFAC00-E29F-4A27-A5F1-AEED48708D50}" dt="2024-03-27T13:11:37.167" v="934" actId="1076"/>
          <ac:spMkLst>
            <pc:docMk/>
            <pc:sldMk cId="276079138" sldId="305"/>
            <ac:spMk id="15" creationId="{55900307-389C-4833-9F6D-23CF84A7E974}"/>
          </ac:spMkLst>
        </pc:spChg>
        <pc:spChg chg="mod">
          <ac:chgData name="Lisa Francis" userId="a54f2c22-5797-4ba7-b2e9-d47bec50ae61" providerId="ADAL" clId="{39BFAC00-E29F-4A27-A5F1-AEED48708D50}" dt="2024-03-27T13:11:41.159" v="935" actId="1076"/>
          <ac:spMkLst>
            <pc:docMk/>
            <pc:sldMk cId="276079138" sldId="305"/>
            <ac:spMk id="16" creationId="{2D7A6FC1-6929-4A5F-90E7-8D66A6079B21}"/>
          </ac:spMkLst>
        </pc:spChg>
        <pc:spChg chg="mod">
          <ac:chgData name="Lisa Francis" userId="a54f2c22-5797-4ba7-b2e9-d47bec50ae61" providerId="ADAL" clId="{39BFAC00-E29F-4A27-A5F1-AEED48708D50}" dt="2024-03-27T13:55:09.585" v="2105" actId="20577"/>
          <ac:spMkLst>
            <pc:docMk/>
            <pc:sldMk cId="276079138" sldId="305"/>
            <ac:spMk id="17" creationId="{2455B81D-74E1-4993-9CB7-C86E383417E1}"/>
          </ac:spMkLst>
        </pc:spChg>
        <pc:spChg chg="mod">
          <ac:chgData name="Lisa Francis" userId="a54f2c22-5797-4ba7-b2e9-d47bec50ae61" providerId="ADAL" clId="{39BFAC00-E29F-4A27-A5F1-AEED48708D50}" dt="2024-03-27T13:12:06.821" v="958" actId="14100"/>
          <ac:spMkLst>
            <pc:docMk/>
            <pc:sldMk cId="276079138" sldId="305"/>
            <ac:spMk id="18" creationId="{B6AF93C3-3990-4E16-BC70-CEEBCF7E9B79}"/>
          </ac:spMkLst>
        </pc:spChg>
        <pc:spChg chg="mod">
          <ac:chgData name="Lisa Francis" userId="a54f2c22-5797-4ba7-b2e9-d47bec50ae61" providerId="ADAL" clId="{39BFAC00-E29F-4A27-A5F1-AEED48708D50}" dt="2024-03-27T13:13:24.346" v="1012" actId="20577"/>
          <ac:spMkLst>
            <pc:docMk/>
            <pc:sldMk cId="276079138" sldId="305"/>
            <ac:spMk id="19" creationId="{6D7685B1-86AF-4938-BC50-1C6253189708}"/>
          </ac:spMkLst>
        </pc:spChg>
        <pc:spChg chg="add del mod">
          <ac:chgData name="Lisa Francis" userId="a54f2c22-5797-4ba7-b2e9-d47bec50ae61" providerId="ADAL" clId="{39BFAC00-E29F-4A27-A5F1-AEED48708D50}" dt="2024-03-27T13:10:29.830" v="894" actId="478"/>
          <ac:spMkLst>
            <pc:docMk/>
            <pc:sldMk cId="276079138" sldId="305"/>
            <ac:spMk id="21" creationId="{C47EC764-4187-32E0-8F29-A9A71777AA74}"/>
          </ac:spMkLst>
        </pc:spChg>
        <pc:spChg chg="add del mod">
          <ac:chgData name="Lisa Francis" userId="a54f2c22-5797-4ba7-b2e9-d47bec50ae61" providerId="ADAL" clId="{39BFAC00-E29F-4A27-A5F1-AEED48708D50}" dt="2024-03-27T13:11:05.383" v="928" actId="478"/>
          <ac:spMkLst>
            <pc:docMk/>
            <pc:sldMk cId="276079138" sldId="305"/>
            <ac:spMk id="24" creationId="{1AD3F26A-D00E-72E5-D1F5-1D897D868D51}"/>
          </ac:spMkLst>
        </pc:spChg>
        <pc:spChg chg="add mod">
          <ac:chgData name="Lisa Francis" userId="a54f2c22-5797-4ba7-b2e9-d47bec50ae61" providerId="ADAL" clId="{39BFAC00-E29F-4A27-A5F1-AEED48708D50}" dt="2024-03-27T13:13:20.178" v="1008" actId="20577"/>
          <ac:spMkLst>
            <pc:docMk/>
            <pc:sldMk cId="276079138" sldId="305"/>
            <ac:spMk id="35" creationId="{562B0460-CAA8-6862-F1A4-2011EFB2851F}"/>
          </ac:spMkLst>
        </pc:spChg>
        <pc:spChg chg="add mod">
          <ac:chgData name="Lisa Francis" userId="a54f2c22-5797-4ba7-b2e9-d47bec50ae61" providerId="ADAL" clId="{39BFAC00-E29F-4A27-A5F1-AEED48708D50}" dt="2024-03-27T13:13:36.775" v="1023" actId="20577"/>
          <ac:spMkLst>
            <pc:docMk/>
            <pc:sldMk cId="276079138" sldId="305"/>
            <ac:spMk id="36" creationId="{CC88A03F-FF20-3424-9A50-A7C3ED6F91DE}"/>
          </ac:spMkLst>
        </pc:spChg>
        <pc:spChg chg="add mod">
          <ac:chgData name="Lisa Francis" userId="a54f2c22-5797-4ba7-b2e9-d47bec50ae61" providerId="ADAL" clId="{39BFAC00-E29F-4A27-A5F1-AEED48708D50}" dt="2024-03-27T13:22:08.233" v="1576" actId="1076"/>
          <ac:spMkLst>
            <pc:docMk/>
            <pc:sldMk cId="276079138" sldId="305"/>
            <ac:spMk id="41" creationId="{4215690A-C840-03A4-8B7F-B1A2FB97675C}"/>
          </ac:spMkLst>
        </pc:spChg>
        <pc:picChg chg="add del mod">
          <ac:chgData name="Lisa Francis" userId="a54f2c22-5797-4ba7-b2e9-d47bec50ae61" providerId="ADAL" clId="{39BFAC00-E29F-4A27-A5F1-AEED48708D50}" dt="2024-03-27T13:10:09.405" v="863" actId="478"/>
          <ac:picMkLst>
            <pc:docMk/>
            <pc:sldMk cId="276079138" sldId="305"/>
            <ac:picMk id="4" creationId="{F8535FF8-62C2-966F-B7BB-4A7262EA94BD}"/>
          </ac:picMkLst>
        </pc:picChg>
        <pc:picChg chg="add mod">
          <ac:chgData name="Lisa Francis" userId="a54f2c22-5797-4ba7-b2e9-d47bec50ae61" providerId="ADAL" clId="{39BFAC00-E29F-4A27-A5F1-AEED48708D50}" dt="2024-03-27T13:10:59.221" v="924" actId="1076"/>
          <ac:picMkLst>
            <pc:docMk/>
            <pc:sldMk cId="276079138" sldId="305"/>
            <ac:picMk id="9" creationId="{83BC66ED-2727-6C00-A7EA-6D959152A529}"/>
          </ac:picMkLst>
        </pc:picChg>
        <pc:picChg chg="add del mod">
          <ac:chgData name="Lisa Francis" userId="a54f2c22-5797-4ba7-b2e9-d47bec50ae61" providerId="ADAL" clId="{39BFAC00-E29F-4A27-A5F1-AEED48708D50}" dt="2024-03-27T13:14:30.203" v="1036" actId="478"/>
          <ac:picMkLst>
            <pc:docMk/>
            <pc:sldMk cId="276079138" sldId="305"/>
            <ac:picMk id="10" creationId="{D56D66BE-1302-782E-F81C-E1C77C7992C6}"/>
          </ac:picMkLst>
        </pc:picChg>
        <pc:picChg chg="add mod">
          <ac:chgData name="Lisa Francis" userId="a54f2c22-5797-4ba7-b2e9-d47bec50ae61" providerId="ADAL" clId="{39BFAC00-E29F-4A27-A5F1-AEED48708D50}" dt="2024-03-27T13:11:01.399" v="925" actId="1076"/>
          <ac:picMkLst>
            <pc:docMk/>
            <pc:sldMk cId="276079138" sldId="305"/>
            <ac:picMk id="22" creationId="{3BFEDCAE-FCC6-0061-E187-633C59BEF3E6}"/>
          </ac:picMkLst>
        </pc:picChg>
        <pc:picChg chg="del">
          <ac:chgData name="Lisa Francis" userId="a54f2c22-5797-4ba7-b2e9-d47bec50ae61" providerId="ADAL" clId="{39BFAC00-E29F-4A27-A5F1-AEED48708D50}" dt="2024-03-27T13:09:21.332" v="800" actId="478"/>
          <ac:picMkLst>
            <pc:docMk/>
            <pc:sldMk cId="276079138" sldId="305"/>
            <ac:picMk id="25" creationId="{192E2443-3386-4F13-B458-B0DF7511A5FD}"/>
          </ac:picMkLst>
        </pc:picChg>
        <pc:picChg chg="add mod">
          <ac:chgData name="Lisa Francis" userId="a54f2c22-5797-4ba7-b2e9-d47bec50ae61" providerId="ADAL" clId="{39BFAC00-E29F-4A27-A5F1-AEED48708D50}" dt="2024-03-27T13:12:31.587" v="975" actId="1076"/>
          <ac:picMkLst>
            <pc:docMk/>
            <pc:sldMk cId="276079138" sldId="305"/>
            <ac:picMk id="26" creationId="{EF806E1A-A0CC-C9AE-5750-7EDBA341AD3E}"/>
          </ac:picMkLst>
        </pc:picChg>
        <pc:picChg chg="del">
          <ac:chgData name="Lisa Francis" userId="a54f2c22-5797-4ba7-b2e9-d47bec50ae61" providerId="ADAL" clId="{39BFAC00-E29F-4A27-A5F1-AEED48708D50}" dt="2024-03-27T13:09:54.048" v="859" actId="478"/>
          <ac:picMkLst>
            <pc:docMk/>
            <pc:sldMk cId="276079138" sldId="305"/>
            <ac:picMk id="27" creationId="{2E18694F-192C-45F7-A79D-A6644797BCE7}"/>
          </ac:picMkLst>
        </pc:picChg>
        <pc:picChg chg="add mod">
          <ac:chgData name="Lisa Francis" userId="a54f2c22-5797-4ba7-b2e9-d47bec50ae61" providerId="ADAL" clId="{39BFAC00-E29F-4A27-A5F1-AEED48708D50}" dt="2024-03-27T13:12:30.036" v="974" actId="1076"/>
          <ac:picMkLst>
            <pc:docMk/>
            <pc:sldMk cId="276079138" sldId="305"/>
            <ac:picMk id="28" creationId="{38AC41DC-B7F0-9C73-8F49-0719D06F23C3}"/>
          </ac:picMkLst>
        </pc:picChg>
        <pc:picChg chg="del">
          <ac:chgData name="Lisa Francis" userId="a54f2c22-5797-4ba7-b2e9-d47bec50ae61" providerId="ADAL" clId="{39BFAC00-E29F-4A27-A5F1-AEED48708D50}" dt="2024-03-27T13:10:28.470" v="893" actId="478"/>
          <ac:picMkLst>
            <pc:docMk/>
            <pc:sldMk cId="276079138" sldId="305"/>
            <ac:picMk id="29" creationId="{AD3CA8A0-C478-4601-B591-250B0F58C3EA}"/>
          </ac:picMkLst>
        </pc:picChg>
        <pc:picChg chg="add del mod">
          <ac:chgData name="Lisa Francis" userId="a54f2c22-5797-4ba7-b2e9-d47bec50ae61" providerId="ADAL" clId="{39BFAC00-E29F-4A27-A5F1-AEED48708D50}" dt="2024-03-27T13:12:39.263" v="977" actId="478"/>
          <ac:picMkLst>
            <pc:docMk/>
            <pc:sldMk cId="276079138" sldId="305"/>
            <ac:picMk id="30" creationId="{6B666420-1D72-E17A-9549-5B968F16B857}"/>
          </ac:picMkLst>
        </pc:picChg>
        <pc:picChg chg="del mod">
          <ac:chgData name="Lisa Francis" userId="a54f2c22-5797-4ba7-b2e9-d47bec50ae61" providerId="ADAL" clId="{39BFAC00-E29F-4A27-A5F1-AEED48708D50}" dt="2024-03-27T13:11:03.965" v="927" actId="478"/>
          <ac:picMkLst>
            <pc:docMk/>
            <pc:sldMk cId="276079138" sldId="305"/>
            <ac:picMk id="31" creationId="{2215E562-117D-4476-B492-A2B90FA24853}"/>
          </ac:picMkLst>
        </pc:picChg>
        <pc:picChg chg="add del mod">
          <ac:chgData name="Lisa Francis" userId="a54f2c22-5797-4ba7-b2e9-d47bec50ae61" providerId="ADAL" clId="{39BFAC00-E29F-4A27-A5F1-AEED48708D50}" dt="2024-03-27T13:14:01.932" v="1035" actId="478"/>
          <ac:picMkLst>
            <pc:docMk/>
            <pc:sldMk cId="276079138" sldId="305"/>
            <ac:picMk id="37" creationId="{945F4441-B861-2F90-E56F-BB76BDE667B8}"/>
          </ac:picMkLst>
        </pc:picChg>
        <pc:picChg chg="add mod">
          <ac:chgData name="Lisa Francis" userId="a54f2c22-5797-4ba7-b2e9-d47bec50ae61" providerId="ADAL" clId="{39BFAC00-E29F-4A27-A5F1-AEED48708D50}" dt="2024-03-27T13:14:34.462" v="1038" actId="1076"/>
          <ac:picMkLst>
            <pc:docMk/>
            <pc:sldMk cId="276079138" sldId="305"/>
            <ac:picMk id="38" creationId="{B06E8AF6-D4A2-F733-CEE1-A12D229C1DA0}"/>
          </ac:picMkLst>
        </pc:picChg>
        <pc:picChg chg="add del mod">
          <ac:chgData name="Lisa Francis" userId="a54f2c22-5797-4ba7-b2e9-d47bec50ae61" providerId="ADAL" clId="{39BFAC00-E29F-4A27-A5F1-AEED48708D50}" dt="2024-03-27T13:14:47.216" v="1040" actId="478"/>
          <ac:picMkLst>
            <pc:docMk/>
            <pc:sldMk cId="276079138" sldId="305"/>
            <ac:picMk id="39" creationId="{07DDE74A-FBDB-9D90-06FC-A0A94EFE92FA}"/>
          </ac:picMkLst>
        </pc:picChg>
        <pc:picChg chg="add mod">
          <ac:chgData name="Lisa Francis" userId="a54f2c22-5797-4ba7-b2e9-d47bec50ae61" providerId="ADAL" clId="{39BFAC00-E29F-4A27-A5F1-AEED48708D50}" dt="2024-03-27T13:14:59.987" v="1042" actId="1076"/>
          <ac:picMkLst>
            <pc:docMk/>
            <pc:sldMk cId="276079138" sldId="305"/>
            <ac:picMk id="40" creationId="{B1BE967C-8ACC-8D64-9339-0AF12DD084AE}"/>
          </ac:picMkLst>
        </pc:picChg>
      </pc:sldChg>
      <pc:sldChg chg="addSp delSp modSp mod ord">
        <pc:chgData name="Lisa Francis" userId="a54f2c22-5797-4ba7-b2e9-d47bec50ae61" providerId="ADAL" clId="{39BFAC00-E29F-4A27-A5F1-AEED48708D50}" dt="2024-03-28T08:39:16.366" v="3326" actId="478"/>
        <pc:sldMkLst>
          <pc:docMk/>
          <pc:sldMk cId="4280447412" sldId="310"/>
        </pc:sldMkLst>
        <pc:spChg chg="mod">
          <ac:chgData name="Lisa Francis" userId="a54f2c22-5797-4ba7-b2e9-d47bec50ae61" providerId="ADAL" clId="{39BFAC00-E29F-4A27-A5F1-AEED48708D50}" dt="2024-03-27T12:33:47.424" v="289" actId="20577"/>
          <ac:spMkLst>
            <pc:docMk/>
            <pc:sldMk cId="4280447412" sldId="310"/>
            <ac:spMk id="3" creationId="{BA4EA378-49C7-4674-A713-6300B71864FD}"/>
          </ac:spMkLst>
        </pc:spChg>
        <pc:spChg chg="add del mod">
          <ac:chgData name="Lisa Francis" userId="a54f2c22-5797-4ba7-b2e9-d47bec50ae61" providerId="ADAL" clId="{39BFAC00-E29F-4A27-A5F1-AEED48708D50}" dt="2024-03-27T12:32:30.335" v="229" actId="478"/>
          <ac:spMkLst>
            <pc:docMk/>
            <pc:sldMk cId="4280447412" sldId="310"/>
            <ac:spMk id="8" creationId="{8E15359A-D4C2-1FB6-A234-5B71F23E22B3}"/>
          </ac:spMkLst>
        </pc:spChg>
        <pc:graphicFrameChg chg="add del mod">
          <ac:chgData name="Lisa Francis" userId="a54f2c22-5797-4ba7-b2e9-d47bec50ae61" providerId="ADAL" clId="{39BFAC00-E29F-4A27-A5F1-AEED48708D50}" dt="2024-03-27T15:19:29.401" v="2584" actId="20577"/>
          <ac:graphicFrameMkLst>
            <pc:docMk/>
            <pc:sldMk cId="4280447412" sldId="310"/>
            <ac:graphicFrameMk id="7" creationId="{DA394158-22C9-4554-A3A2-3E1C175CE5D9}"/>
          </ac:graphicFrameMkLst>
        </pc:graphicFrameChg>
        <pc:picChg chg="add del mod modCrop">
          <ac:chgData name="Lisa Francis" userId="a54f2c22-5797-4ba7-b2e9-d47bec50ae61" providerId="ADAL" clId="{39BFAC00-E29F-4A27-A5F1-AEED48708D50}" dt="2024-03-28T08:39:15.011" v="3325" actId="478"/>
          <ac:picMkLst>
            <pc:docMk/>
            <pc:sldMk cId="4280447412" sldId="310"/>
            <ac:picMk id="8" creationId="{BECCA171-E71B-DFBF-4D7F-8153310FB251}"/>
          </ac:picMkLst>
        </pc:picChg>
        <pc:picChg chg="add del mod modCrop">
          <ac:chgData name="Lisa Francis" userId="a54f2c22-5797-4ba7-b2e9-d47bec50ae61" providerId="ADAL" clId="{39BFAC00-E29F-4A27-A5F1-AEED48708D50}" dt="2024-03-28T08:39:16.366" v="3326" actId="478"/>
          <ac:picMkLst>
            <pc:docMk/>
            <pc:sldMk cId="4280447412" sldId="310"/>
            <ac:picMk id="10" creationId="{4F047853-08F6-6ACD-C834-662F9FE07083}"/>
          </ac:picMkLst>
        </pc:picChg>
      </pc:sldChg>
      <pc:sldChg chg="modSp mod">
        <pc:chgData name="Lisa Francis" userId="a54f2c22-5797-4ba7-b2e9-d47bec50ae61" providerId="ADAL" clId="{39BFAC00-E29F-4A27-A5F1-AEED48708D50}" dt="2024-03-28T08:36:11.188" v="3310" actId="20577"/>
        <pc:sldMkLst>
          <pc:docMk/>
          <pc:sldMk cId="2597726478" sldId="312"/>
        </pc:sldMkLst>
        <pc:spChg chg="mod">
          <ac:chgData name="Lisa Francis" userId="a54f2c22-5797-4ba7-b2e9-d47bec50ae61" providerId="ADAL" clId="{39BFAC00-E29F-4A27-A5F1-AEED48708D50}" dt="2024-03-28T08:36:11.188" v="3310" actId="20577"/>
          <ac:spMkLst>
            <pc:docMk/>
            <pc:sldMk cId="2597726478" sldId="312"/>
            <ac:spMk id="6" creationId="{F6D98774-4C51-DE91-33A5-0CE697E7A5BE}"/>
          </ac:spMkLst>
        </pc:spChg>
      </pc:sldChg>
      <pc:sldChg chg="addSp delSp modSp mod">
        <pc:chgData name="Lisa Francis" userId="a54f2c22-5797-4ba7-b2e9-d47bec50ae61" providerId="ADAL" clId="{39BFAC00-E29F-4A27-A5F1-AEED48708D50}" dt="2024-03-27T15:17:09.955" v="2179" actId="20577"/>
        <pc:sldMkLst>
          <pc:docMk/>
          <pc:sldMk cId="2127737982" sldId="313"/>
        </pc:sldMkLst>
        <pc:spChg chg="mod">
          <ac:chgData name="Lisa Francis" userId="a54f2c22-5797-4ba7-b2e9-d47bec50ae61" providerId="ADAL" clId="{39BFAC00-E29F-4A27-A5F1-AEED48708D50}" dt="2024-03-27T15:14:15.092" v="2155" actId="1076"/>
          <ac:spMkLst>
            <pc:docMk/>
            <pc:sldMk cId="2127737982" sldId="313"/>
            <ac:spMk id="2" creationId="{6FD22070-AC60-339F-5422-68CE3A7900D1}"/>
          </ac:spMkLst>
        </pc:spChg>
        <pc:spChg chg="add mod">
          <ac:chgData name="Lisa Francis" userId="a54f2c22-5797-4ba7-b2e9-d47bec50ae61" providerId="ADAL" clId="{39BFAC00-E29F-4A27-A5F1-AEED48708D50}" dt="2024-03-27T15:17:09.955" v="2179" actId="20577"/>
          <ac:spMkLst>
            <pc:docMk/>
            <pc:sldMk cId="2127737982" sldId="313"/>
            <ac:spMk id="15" creationId="{4EDBA025-0DC6-D99A-DAAA-081995810FC5}"/>
          </ac:spMkLst>
        </pc:spChg>
        <pc:spChg chg="del mod">
          <ac:chgData name="Lisa Francis" userId="a54f2c22-5797-4ba7-b2e9-d47bec50ae61" providerId="ADAL" clId="{39BFAC00-E29F-4A27-A5F1-AEED48708D50}" dt="2024-03-27T15:14:19.940" v="2157" actId="478"/>
          <ac:spMkLst>
            <pc:docMk/>
            <pc:sldMk cId="2127737982" sldId="313"/>
            <ac:spMk id="21" creationId="{9CF52DC5-8D5E-EE41-48A6-8F3481869E7E}"/>
          </ac:spMkLst>
        </pc:spChg>
      </pc:sldChg>
      <pc:sldChg chg="addSp delSp modSp mod">
        <pc:chgData name="Lisa Francis" userId="a54f2c22-5797-4ba7-b2e9-d47bec50ae61" providerId="ADAL" clId="{39BFAC00-E29F-4A27-A5F1-AEED48708D50}" dt="2024-03-27T12:54:26.544" v="695" actId="478"/>
        <pc:sldMkLst>
          <pc:docMk/>
          <pc:sldMk cId="1692127496" sldId="314"/>
        </pc:sldMkLst>
        <pc:spChg chg="del mod">
          <ac:chgData name="Lisa Francis" userId="a54f2c22-5797-4ba7-b2e9-d47bec50ae61" providerId="ADAL" clId="{39BFAC00-E29F-4A27-A5F1-AEED48708D50}" dt="2024-03-27T12:54:26.544" v="695" actId="478"/>
          <ac:spMkLst>
            <pc:docMk/>
            <pc:sldMk cId="1692127496" sldId="314"/>
            <ac:spMk id="3" creationId="{18E3DE45-6D4B-9B2B-6C8F-BABBE87CBD23}"/>
          </ac:spMkLst>
        </pc:spChg>
        <pc:picChg chg="add mod modCrop">
          <ac:chgData name="Lisa Francis" userId="a54f2c22-5797-4ba7-b2e9-d47bec50ae61" providerId="ADAL" clId="{39BFAC00-E29F-4A27-A5F1-AEED48708D50}" dt="2024-03-27T12:54:20.742" v="693" actId="1076"/>
          <ac:picMkLst>
            <pc:docMk/>
            <pc:sldMk cId="1692127496" sldId="314"/>
            <ac:picMk id="7" creationId="{8B370E7E-F934-FF6F-777B-C8A889764017}"/>
          </ac:picMkLst>
        </pc:picChg>
      </pc:sldChg>
      <pc:sldChg chg="addSp delSp modSp new mod ord">
        <pc:chgData name="Lisa Francis" userId="a54f2c22-5797-4ba7-b2e9-d47bec50ae61" providerId="ADAL" clId="{39BFAC00-E29F-4A27-A5F1-AEED48708D50}" dt="2024-03-27T13:31:06.536" v="1970" actId="1076"/>
        <pc:sldMkLst>
          <pc:docMk/>
          <pc:sldMk cId="2519438494" sldId="315"/>
        </pc:sldMkLst>
        <pc:spChg chg="mod">
          <ac:chgData name="Lisa Francis" userId="a54f2c22-5797-4ba7-b2e9-d47bec50ae61" providerId="ADAL" clId="{39BFAC00-E29F-4A27-A5F1-AEED48708D50}" dt="2024-03-27T13:30:04.605" v="1959" actId="14100"/>
          <ac:spMkLst>
            <pc:docMk/>
            <pc:sldMk cId="2519438494" sldId="315"/>
            <ac:spMk id="2" creationId="{686A4D13-BAE5-C8FB-307F-1B901AB68CDF}"/>
          </ac:spMkLst>
        </pc:spChg>
        <pc:spChg chg="del mod">
          <ac:chgData name="Lisa Francis" userId="a54f2c22-5797-4ba7-b2e9-d47bec50ae61" providerId="ADAL" clId="{39BFAC00-E29F-4A27-A5F1-AEED48708D50}" dt="2024-03-27T13:26:39.194" v="1927" actId="22"/>
          <ac:spMkLst>
            <pc:docMk/>
            <pc:sldMk cId="2519438494" sldId="315"/>
            <ac:spMk id="3" creationId="{EBCB7355-B857-0E6C-600E-74B356871DD0}"/>
          </ac:spMkLst>
        </pc:spChg>
        <pc:spChg chg="del">
          <ac:chgData name="Lisa Francis" userId="a54f2c22-5797-4ba7-b2e9-d47bec50ae61" providerId="ADAL" clId="{39BFAC00-E29F-4A27-A5F1-AEED48708D50}" dt="2024-03-27T13:28:50.468" v="1938" actId="478"/>
          <ac:spMkLst>
            <pc:docMk/>
            <pc:sldMk cId="2519438494" sldId="315"/>
            <ac:spMk id="5" creationId="{59F069B5-24A0-9676-DFEE-BC8A8C9D087F}"/>
          </ac:spMkLst>
        </pc:spChg>
        <pc:spChg chg="del">
          <ac:chgData name="Lisa Francis" userId="a54f2c22-5797-4ba7-b2e9-d47bec50ae61" providerId="ADAL" clId="{39BFAC00-E29F-4A27-A5F1-AEED48708D50}" dt="2024-03-27T13:28:52.139" v="1939" actId="478"/>
          <ac:spMkLst>
            <pc:docMk/>
            <pc:sldMk cId="2519438494" sldId="315"/>
            <ac:spMk id="6" creationId="{71405C85-0C16-5BE1-D449-5AD243C296A0}"/>
          </ac:spMkLst>
        </pc:spChg>
        <pc:spChg chg="del">
          <ac:chgData name="Lisa Francis" userId="a54f2c22-5797-4ba7-b2e9-d47bec50ae61" providerId="ADAL" clId="{39BFAC00-E29F-4A27-A5F1-AEED48708D50}" dt="2024-03-27T13:28:54.125" v="1940" actId="478"/>
          <ac:spMkLst>
            <pc:docMk/>
            <pc:sldMk cId="2519438494" sldId="315"/>
            <ac:spMk id="7" creationId="{DEA4FA4F-A034-C132-C55A-BFC0F47BD597}"/>
          </ac:spMkLst>
        </pc:spChg>
        <pc:spChg chg="del">
          <ac:chgData name="Lisa Francis" userId="a54f2c22-5797-4ba7-b2e9-d47bec50ae61" providerId="ADAL" clId="{39BFAC00-E29F-4A27-A5F1-AEED48708D50}" dt="2024-03-27T13:28:57.607" v="1941" actId="478"/>
          <ac:spMkLst>
            <pc:docMk/>
            <pc:sldMk cId="2519438494" sldId="315"/>
            <ac:spMk id="8" creationId="{88037DC5-603F-D388-1213-B771C10D5DA0}"/>
          </ac:spMkLst>
        </pc:spChg>
        <pc:picChg chg="add mod ord modCrop">
          <ac:chgData name="Lisa Francis" userId="a54f2c22-5797-4ba7-b2e9-d47bec50ae61" providerId="ADAL" clId="{39BFAC00-E29F-4A27-A5F1-AEED48708D50}" dt="2024-03-27T13:30:47.949" v="1964" actId="1076"/>
          <ac:picMkLst>
            <pc:docMk/>
            <pc:sldMk cId="2519438494" sldId="315"/>
            <ac:picMk id="12" creationId="{C03CD877-4EC2-948A-0673-3795FBD4DFFF}"/>
          </ac:picMkLst>
        </pc:picChg>
        <pc:picChg chg="add del mod modCrop">
          <ac:chgData name="Lisa Francis" userId="a54f2c22-5797-4ba7-b2e9-d47bec50ae61" providerId="ADAL" clId="{39BFAC00-E29F-4A27-A5F1-AEED48708D50}" dt="2024-03-27T13:29:44.954" v="1952" actId="21"/>
          <ac:picMkLst>
            <pc:docMk/>
            <pc:sldMk cId="2519438494" sldId="315"/>
            <ac:picMk id="14" creationId="{12998954-10E4-F933-98FE-3FA4C2F25462}"/>
          </ac:picMkLst>
        </pc:picChg>
        <pc:picChg chg="add mod modCrop">
          <ac:chgData name="Lisa Francis" userId="a54f2c22-5797-4ba7-b2e9-d47bec50ae61" providerId="ADAL" clId="{39BFAC00-E29F-4A27-A5F1-AEED48708D50}" dt="2024-03-27T13:31:06.536" v="1970" actId="1076"/>
          <ac:picMkLst>
            <pc:docMk/>
            <pc:sldMk cId="2519438494" sldId="315"/>
            <ac:picMk id="16" creationId="{B4423141-7A60-745F-E3A8-4E0FEF1678DE}"/>
          </ac:picMkLst>
        </pc:picChg>
      </pc:sldChg>
      <pc:sldChg chg="addSp delSp modSp new mod">
        <pc:chgData name="Lisa Francis" userId="a54f2c22-5797-4ba7-b2e9-d47bec50ae61" providerId="ADAL" clId="{39BFAC00-E29F-4A27-A5F1-AEED48708D50}" dt="2024-03-28T10:31:41.439" v="3352" actId="313"/>
        <pc:sldMkLst>
          <pc:docMk/>
          <pc:sldMk cId="450468832" sldId="316"/>
        </pc:sldMkLst>
        <pc:spChg chg="mod">
          <ac:chgData name="Lisa Francis" userId="a54f2c22-5797-4ba7-b2e9-d47bec50ae61" providerId="ADAL" clId="{39BFAC00-E29F-4A27-A5F1-AEED48708D50}" dt="2024-03-27T15:14:00.269" v="2154" actId="20577"/>
          <ac:spMkLst>
            <pc:docMk/>
            <pc:sldMk cId="450468832" sldId="316"/>
            <ac:spMk id="3" creationId="{388800AD-29E7-3295-9DE7-4FECF143B54F}"/>
          </ac:spMkLst>
        </pc:spChg>
        <pc:spChg chg="add mod">
          <ac:chgData name="Lisa Francis" userId="a54f2c22-5797-4ba7-b2e9-d47bec50ae61" providerId="ADAL" clId="{39BFAC00-E29F-4A27-A5F1-AEED48708D50}" dt="2024-03-27T15:12:49.753" v="2106" actId="1076"/>
          <ac:spMkLst>
            <pc:docMk/>
            <pc:sldMk cId="450468832" sldId="316"/>
            <ac:spMk id="6" creationId="{07E680B7-E8D0-5197-2A7A-0B8B12F9C7ED}"/>
          </ac:spMkLst>
        </pc:spChg>
        <pc:spChg chg="add del">
          <ac:chgData name="Lisa Francis" userId="a54f2c22-5797-4ba7-b2e9-d47bec50ae61" providerId="ADAL" clId="{39BFAC00-E29F-4A27-A5F1-AEED48708D50}" dt="2024-03-27T13:34:12.902" v="2013" actId="478"/>
          <ac:spMkLst>
            <pc:docMk/>
            <pc:sldMk cId="450468832" sldId="316"/>
            <ac:spMk id="8" creationId="{2EA0BB90-D5FC-E1FD-4D99-4A34D5D2D49D}"/>
          </ac:spMkLst>
        </pc:spChg>
        <pc:spChg chg="add mod">
          <ac:chgData name="Lisa Francis" userId="a54f2c22-5797-4ba7-b2e9-d47bec50ae61" providerId="ADAL" clId="{39BFAC00-E29F-4A27-A5F1-AEED48708D50}" dt="2024-03-28T10:31:41.439" v="3352" actId="313"/>
          <ac:spMkLst>
            <pc:docMk/>
            <pc:sldMk cId="450468832" sldId="316"/>
            <ac:spMk id="9" creationId="{4EF814FF-05EE-1E13-FAA0-98B40B22D5A4}"/>
          </ac:spMkLst>
        </pc:spChg>
        <pc:picChg chg="add del mod">
          <ac:chgData name="Lisa Francis" userId="a54f2c22-5797-4ba7-b2e9-d47bec50ae61" providerId="ADAL" clId="{39BFAC00-E29F-4A27-A5F1-AEED48708D50}" dt="2024-03-27T13:31:29.556" v="1971" actId="478"/>
          <ac:picMkLst>
            <pc:docMk/>
            <pc:sldMk cId="450468832" sldId="316"/>
            <ac:picMk id="14" creationId="{12998954-10E4-F933-98FE-3FA4C2F25462}"/>
          </ac:picMkLst>
        </pc:picChg>
      </pc:sldChg>
      <pc:sldChg chg="addSp delSp modSp new mod">
        <pc:chgData name="Lisa Francis" userId="a54f2c22-5797-4ba7-b2e9-d47bec50ae61" providerId="ADAL" clId="{39BFAC00-E29F-4A27-A5F1-AEED48708D50}" dt="2024-03-27T15:27:23.401" v="3097" actId="1076"/>
        <pc:sldMkLst>
          <pc:docMk/>
          <pc:sldMk cId="3427623441" sldId="317"/>
        </pc:sldMkLst>
        <pc:spChg chg="mod">
          <ac:chgData name="Lisa Francis" userId="a54f2c22-5797-4ba7-b2e9-d47bec50ae61" providerId="ADAL" clId="{39BFAC00-E29F-4A27-A5F1-AEED48708D50}" dt="2024-03-27T15:27:23.401" v="3097" actId="1076"/>
          <ac:spMkLst>
            <pc:docMk/>
            <pc:sldMk cId="3427623441" sldId="317"/>
            <ac:spMk id="5" creationId="{F478738F-70C4-EBB1-B2E3-ADD1C2E77038}"/>
          </ac:spMkLst>
        </pc:spChg>
        <pc:spChg chg="mod">
          <ac:chgData name="Lisa Francis" userId="a54f2c22-5797-4ba7-b2e9-d47bec50ae61" providerId="ADAL" clId="{39BFAC00-E29F-4A27-A5F1-AEED48708D50}" dt="2024-03-27T15:27:16.805" v="3096" actId="20577"/>
          <ac:spMkLst>
            <pc:docMk/>
            <pc:sldMk cId="3427623441" sldId="317"/>
            <ac:spMk id="6" creationId="{D3D21831-2A7B-AB41-FECB-C93AB996AF0C}"/>
          </ac:spMkLst>
        </pc:spChg>
        <pc:spChg chg="del">
          <ac:chgData name="Lisa Francis" userId="a54f2c22-5797-4ba7-b2e9-d47bec50ae61" providerId="ADAL" clId="{39BFAC00-E29F-4A27-A5F1-AEED48708D50}" dt="2024-03-27T15:25:36.443" v="3072" actId="931"/>
          <ac:spMkLst>
            <pc:docMk/>
            <pc:sldMk cId="3427623441" sldId="317"/>
            <ac:spMk id="7" creationId="{D88C9C3B-FECD-A16D-308E-44EF5B5DA23C}"/>
          </ac:spMkLst>
        </pc:spChg>
        <pc:spChg chg="del mod">
          <ac:chgData name="Lisa Francis" userId="a54f2c22-5797-4ba7-b2e9-d47bec50ae61" providerId="ADAL" clId="{39BFAC00-E29F-4A27-A5F1-AEED48708D50}" dt="2024-03-27T15:25:58.296" v="3075" actId="931"/>
          <ac:spMkLst>
            <pc:docMk/>
            <pc:sldMk cId="3427623441" sldId="317"/>
            <ac:spMk id="8" creationId="{A78FAF5E-4E80-48A5-2DEF-C579BA0E370F}"/>
          </ac:spMkLst>
        </pc:spChg>
        <pc:spChg chg="del">
          <ac:chgData name="Lisa Francis" userId="a54f2c22-5797-4ba7-b2e9-d47bec50ae61" providerId="ADAL" clId="{39BFAC00-E29F-4A27-A5F1-AEED48708D50}" dt="2024-03-27T15:26:19.332" v="3078" actId="931"/>
          <ac:spMkLst>
            <pc:docMk/>
            <pc:sldMk cId="3427623441" sldId="317"/>
            <ac:spMk id="9" creationId="{0C0C382A-83E2-0CC4-0DB4-754404C1CC25}"/>
          </ac:spMkLst>
        </pc:spChg>
        <pc:spChg chg="add mod">
          <ac:chgData name="Lisa Francis" userId="a54f2c22-5797-4ba7-b2e9-d47bec50ae61" providerId="ADAL" clId="{39BFAC00-E29F-4A27-A5F1-AEED48708D50}" dt="2024-03-27T15:25:36.443" v="3072" actId="931"/>
          <ac:spMkLst>
            <pc:docMk/>
            <pc:sldMk cId="3427623441" sldId="317"/>
            <ac:spMk id="12" creationId="{CA16BBA7-6B67-20C4-9A3D-59FE3CFA0EE8}"/>
          </ac:spMkLst>
        </pc:spChg>
        <pc:spChg chg="add mod">
          <ac:chgData name="Lisa Francis" userId="a54f2c22-5797-4ba7-b2e9-d47bec50ae61" providerId="ADAL" clId="{39BFAC00-E29F-4A27-A5F1-AEED48708D50}" dt="2024-03-27T15:26:00.515" v="3077" actId="962"/>
          <ac:spMkLst>
            <pc:docMk/>
            <pc:sldMk cId="3427623441" sldId="317"/>
            <ac:spMk id="15" creationId="{BA07E481-7605-B2CC-B866-41693B65B0DB}"/>
          </ac:spMkLst>
        </pc:spChg>
        <pc:spChg chg="add mod">
          <ac:chgData name="Lisa Francis" userId="a54f2c22-5797-4ba7-b2e9-d47bec50ae61" providerId="ADAL" clId="{39BFAC00-E29F-4A27-A5F1-AEED48708D50}" dt="2024-03-27T15:26:20.922" v="3080" actId="962"/>
          <ac:spMkLst>
            <pc:docMk/>
            <pc:sldMk cId="3427623441" sldId="317"/>
            <ac:spMk id="18" creationId="{53E40F21-EE68-4ACA-3A8B-574A28D1C96C}"/>
          </ac:spMkLst>
        </pc:spChg>
        <pc:picChg chg="add mod">
          <ac:chgData name="Lisa Francis" userId="a54f2c22-5797-4ba7-b2e9-d47bec50ae61" providerId="ADAL" clId="{39BFAC00-E29F-4A27-A5F1-AEED48708D50}" dt="2024-03-27T15:25:46.333" v="3073" actId="27614"/>
          <ac:picMkLst>
            <pc:docMk/>
            <pc:sldMk cId="3427623441" sldId="317"/>
            <ac:picMk id="11" creationId="{DC92BCD7-76B9-BD8D-AE5C-4D47969F8154}"/>
          </ac:picMkLst>
        </pc:picChg>
        <pc:picChg chg="add mod">
          <ac:chgData name="Lisa Francis" userId="a54f2c22-5797-4ba7-b2e9-d47bec50ae61" providerId="ADAL" clId="{39BFAC00-E29F-4A27-A5F1-AEED48708D50}" dt="2024-03-27T15:26:00.515" v="3077" actId="962"/>
          <ac:picMkLst>
            <pc:docMk/>
            <pc:sldMk cId="3427623441" sldId="317"/>
            <ac:picMk id="14" creationId="{1FE76ADF-362D-831A-2769-6CADD567D319}"/>
          </ac:picMkLst>
        </pc:picChg>
        <pc:picChg chg="add mod">
          <ac:chgData name="Lisa Francis" userId="a54f2c22-5797-4ba7-b2e9-d47bec50ae61" providerId="ADAL" clId="{39BFAC00-E29F-4A27-A5F1-AEED48708D50}" dt="2024-03-27T15:26:20.922" v="3080" actId="962"/>
          <ac:picMkLst>
            <pc:docMk/>
            <pc:sldMk cId="3427623441" sldId="317"/>
            <ac:picMk id="17" creationId="{7DB7E178-B86E-C37D-D509-66BB584F75F6}"/>
          </ac:picMkLst>
        </pc:picChg>
      </pc:sldChg>
      <pc:sldChg chg="addSp delSp modSp new mod">
        <pc:chgData name="Lisa Francis" userId="a54f2c22-5797-4ba7-b2e9-d47bec50ae61" providerId="ADAL" clId="{39BFAC00-E29F-4A27-A5F1-AEED48708D50}" dt="2024-03-28T10:32:12.718" v="3359" actId="20577"/>
        <pc:sldMkLst>
          <pc:docMk/>
          <pc:sldMk cId="3919527213" sldId="318"/>
        </pc:sldMkLst>
        <pc:spChg chg="mod">
          <ac:chgData name="Lisa Francis" userId="a54f2c22-5797-4ba7-b2e9-d47bec50ae61" providerId="ADAL" clId="{39BFAC00-E29F-4A27-A5F1-AEED48708D50}" dt="2024-03-28T10:32:12.718" v="3359" actId="20577"/>
          <ac:spMkLst>
            <pc:docMk/>
            <pc:sldMk cId="3919527213" sldId="318"/>
            <ac:spMk id="2" creationId="{9CE0E1C2-D2CA-6D44-1597-13B9EBB9C7D2}"/>
          </ac:spMkLst>
        </pc:spChg>
        <pc:spChg chg="del">
          <ac:chgData name="Lisa Francis" userId="a54f2c22-5797-4ba7-b2e9-d47bec50ae61" providerId="ADAL" clId="{39BFAC00-E29F-4A27-A5F1-AEED48708D50}" dt="2024-03-28T08:28:49.360" v="3210"/>
          <ac:spMkLst>
            <pc:docMk/>
            <pc:sldMk cId="3919527213" sldId="318"/>
            <ac:spMk id="3" creationId="{3D92529D-E4BA-6D80-1750-01BF1CFECC3F}"/>
          </ac:spMkLst>
        </pc:spChg>
        <pc:spChg chg="del mod">
          <ac:chgData name="Lisa Francis" userId="a54f2c22-5797-4ba7-b2e9-d47bec50ae61" providerId="ADAL" clId="{39BFAC00-E29F-4A27-A5F1-AEED48708D50}" dt="2024-03-28T08:31:28.837" v="3229" actId="478"/>
          <ac:spMkLst>
            <pc:docMk/>
            <pc:sldMk cId="3919527213" sldId="318"/>
            <ac:spMk id="4" creationId="{95055D67-91B4-F232-B385-1B5057DE0D5A}"/>
          </ac:spMkLst>
        </pc:spChg>
        <pc:spChg chg="add">
          <ac:chgData name="Lisa Francis" userId="a54f2c22-5797-4ba7-b2e9-d47bec50ae61" providerId="ADAL" clId="{39BFAC00-E29F-4A27-A5F1-AEED48708D50}" dt="2024-03-28T08:30:46.706" v="3221"/>
          <ac:spMkLst>
            <pc:docMk/>
            <pc:sldMk cId="3919527213" sldId="318"/>
            <ac:spMk id="13" creationId="{BCC50DC1-03B8-13A4-5D2F-D85DFF9D3A63}"/>
          </ac:spMkLst>
        </pc:spChg>
        <pc:picChg chg="add mod">
          <ac:chgData name="Lisa Francis" userId="a54f2c22-5797-4ba7-b2e9-d47bec50ae61" providerId="ADAL" clId="{39BFAC00-E29F-4A27-A5F1-AEED48708D50}" dt="2024-03-28T08:33:26.023" v="3260" actId="1076"/>
          <ac:picMkLst>
            <pc:docMk/>
            <pc:sldMk cId="3919527213" sldId="318"/>
            <ac:picMk id="7" creationId="{F327BC5B-9251-D6BD-9C35-0E19CC5CE4B0}"/>
          </ac:picMkLst>
        </pc:picChg>
        <pc:picChg chg="add mod">
          <ac:chgData name="Lisa Francis" userId="a54f2c22-5797-4ba7-b2e9-d47bec50ae61" providerId="ADAL" clId="{39BFAC00-E29F-4A27-A5F1-AEED48708D50}" dt="2024-03-28T08:32:50.593" v="3249" actId="1076"/>
          <ac:picMkLst>
            <pc:docMk/>
            <pc:sldMk cId="3919527213" sldId="318"/>
            <ac:picMk id="8" creationId="{80F5FEB2-DAE7-B6ED-02BE-355030731ABF}"/>
          </ac:picMkLst>
        </pc:picChg>
        <pc:picChg chg="add mod">
          <ac:chgData name="Lisa Francis" userId="a54f2c22-5797-4ba7-b2e9-d47bec50ae61" providerId="ADAL" clId="{39BFAC00-E29F-4A27-A5F1-AEED48708D50}" dt="2024-03-28T08:33:31.481" v="3262" actId="1076"/>
          <ac:picMkLst>
            <pc:docMk/>
            <pc:sldMk cId="3919527213" sldId="318"/>
            <ac:picMk id="9" creationId="{5290F2FB-AE6E-4DBA-444B-8CD0FDD1224F}"/>
          </ac:picMkLst>
        </pc:picChg>
        <pc:picChg chg="add mod">
          <ac:chgData name="Lisa Francis" userId="a54f2c22-5797-4ba7-b2e9-d47bec50ae61" providerId="ADAL" clId="{39BFAC00-E29F-4A27-A5F1-AEED48708D50}" dt="2024-03-28T08:32:44.134" v="3242" actId="1076"/>
          <ac:picMkLst>
            <pc:docMk/>
            <pc:sldMk cId="3919527213" sldId="318"/>
            <ac:picMk id="10" creationId="{D2147188-427F-C2E3-D9D0-17C1B59597BF}"/>
          </ac:picMkLst>
        </pc:picChg>
        <pc:picChg chg="add mod">
          <ac:chgData name="Lisa Francis" userId="a54f2c22-5797-4ba7-b2e9-d47bec50ae61" providerId="ADAL" clId="{39BFAC00-E29F-4A27-A5F1-AEED48708D50}" dt="2024-03-28T08:33:33.621" v="3263" actId="1076"/>
          <ac:picMkLst>
            <pc:docMk/>
            <pc:sldMk cId="3919527213" sldId="318"/>
            <ac:picMk id="11" creationId="{DE038DB4-F3DC-FF31-3781-13F4E5903DB0}"/>
          </ac:picMkLst>
        </pc:picChg>
        <pc:picChg chg="add mod">
          <ac:chgData name="Lisa Francis" userId="a54f2c22-5797-4ba7-b2e9-d47bec50ae61" providerId="ADAL" clId="{39BFAC00-E29F-4A27-A5F1-AEED48708D50}" dt="2024-03-28T08:32:52.813" v="3251" actId="1076"/>
          <ac:picMkLst>
            <pc:docMk/>
            <pc:sldMk cId="3919527213" sldId="318"/>
            <ac:picMk id="12" creationId="{351B36E3-1EC5-CB51-26D7-288B47C622FF}"/>
          </ac:picMkLst>
        </pc:picChg>
        <pc:picChg chg="add mod modCrop">
          <ac:chgData name="Lisa Francis" userId="a54f2c22-5797-4ba7-b2e9-d47bec50ae61" providerId="ADAL" clId="{39BFAC00-E29F-4A27-A5F1-AEED48708D50}" dt="2024-03-28T08:31:23.563" v="3227" actId="1076"/>
          <ac:picMkLst>
            <pc:docMk/>
            <pc:sldMk cId="3919527213" sldId="318"/>
            <ac:picMk id="15" creationId="{C4D176C3-8B18-14D6-19E3-066776753AA8}"/>
          </ac:picMkLst>
        </pc:picChg>
        <pc:picChg chg="add mod modCrop">
          <ac:chgData name="Lisa Francis" userId="a54f2c22-5797-4ba7-b2e9-d47bec50ae61" providerId="ADAL" clId="{39BFAC00-E29F-4A27-A5F1-AEED48708D50}" dt="2024-03-28T08:32:03.308" v="3233" actId="1076"/>
          <ac:picMkLst>
            <pc:docMk/>
            <pc:sldMk cId="3919527213" sldId="318"/>
            <ac:picMk id="17" creationId="{B18537C3-25EE-DF4E-E395-41DF70C8C7CA}"/>
          </ac:picMkLst>
        </pc:picChg>
        <pc:picChg chg="add mod modCrop">
          <ac:chgData name="Lisa Francis" userId="a54f2c22-5797-4ba7-b2e9-d47bec50ae61" providerId="ADAL" clId="{39BFAC00-E29F-4A27-A5F1-AEED48708D50}" dt="2024-03-28T08:32:57.838" v="3254" actId="1076"/>
          <ac:picMkLst>
            <pc:docMk/>
            <pc:sldMk cId="3919527213" sldId="318"/>
            <ac:picMk id="19" creationId="{3E7C5DAF-9BB1-5B2C-4BDB-2FE6411F5CEC}"/>
          </ac:picMkLst>
        </pc:picChg>
        <pc:picChg chg="add mod modCrop">
          <ac:chgData name="Lisa Francis" userId="a54f2c22-5797-4ba7-b2e9-d47bec50ae61" providerId="ADAL" clId="{39BFAC00-E29F-4A27-A5F1-AEED48708D50}" dt="2024-03-28T08:33:27.859" v="3261" actId="1076"/>
          <ac:picMkLst>
            <pc:docMk/>
            <pc:sldMk cId="3919527213" sldId="318"/>
            <ac:picMk id="21" creationId="{8ABF29D0-05E5-091F-A2F9-4BA255DB2992}"/>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60C5714-0868-4287-90D8-28FB7BF6BD2C}" type="doc">
      <dgm:prSet loTypeId="urn:microsoft.com/office/officeart/2017/3/layout/DropPinTimeline#2" loCatId="other" qsTypeId="urn:microsoft.com/office/officeart/2005/8/quickstyle/simple1" qsCatId="simple" csTypeId="urn:microsoft.com/office/officeart/2005/8/colors/accent2_1" csCatId="accent2" phldr="1"/>
      <dgm:spPr/>
      <dgm:t>
        <a:bodyPr rtlCol="0"/>
        <a:lstStyle/>
        <a:p>
          <a:pPr rtl="0"/>
          <a:endParaRPr lang="en-GB"/>
        </a:p>
      </dgm:t>
    </dgm:pt>
    <dgm:pt modelId="{E40F4386-8831-418F-B705-2EF711FB0638}">
      <dgm:prSet phldrT="[Text]"/>
      <dgm:spPr/>
      <dgm:t>
        <a:bodyPr rtlCol="0"/>
        <a:lstStyle/>
        <a:p>
          <a:pPr rtl="0"/>
          <a:r>
            <a:rPr lang="en-GB" dirty="0"/>
            <a:t>Bus stop</a:t>
          </a:r>
        </a:p>
      </dgm:t>
    </dgm:pt>
    <dgm:pt modelId="{BA5DB78F-0BD1-45CF-9B96-46A70AB3D9A2}" type="parTrans" cxnId="{6DB8FFBA-487B-4E87-9D41-FD7AF2F69CF4}">
      <dgm:prSet/>
      <dgm:spPr/>
      <dgm:t>
        <a:bodyPr rtlCol="0"/>
        <a:lstStyle/>
        <a:p>
          <a:pPr rtl="0"/>
          <a:endParaRPr lang="en-GB"/>
        </a:p>
      </dgm:t>
    </dgm:pt>
    <dgm:pt modelId="{D0CAE994-5783-41EC-9711-4E1D519F3834}" type="sibTrans" cxnId="{6DB8FFBA-487B-4E87-9D41-FD7AF2F69CF4}">
      <dgm:prSet/>
      <dgm:spPr/>
      <dgm:t>
        <a:bodyPr rtlCol="0"/>
        <a:lstStyle/>
        <a:p>
          <a:pPr rtl="0"/>
          <a:endParaRPr lang="en-GB"/>
        </a:p>
      </dgm:t>
    </dgm:pt>
    <dgm:pt modelId="{9D775CEA-FB87-47C4-9A33-B679A4F91D5A}">
      <dgm:prSet phldrT="[Text]" custT="1"/>
      <dgm:spPr/>
      <dgm:t>
        <a:bodyPr rtlCol="0"/>
        <a:lstStyle/>
        <a:p>
          <a:pPr rtl="0"/>
          <a:r>
            <a:rPr lang="en-GB" sz="1400" dirty="0"/>
            <a:t>Usually it has a shelter and a seating space. On a main roads so can see other people. </a:t>
          </a:r>
        </a:p>
      </dgm:t>
    </dgm:pt>
    <dgm:pt modelId="{C3B4CFE3-1417-4427-AA54-FBDCAAFFE651}" type="parTrans" cxnId="{7FD8009C-0CEB-41DE-B0CC-709282B25D15}">
      <dgm:prSet/>
      <dgm:spPr/>
      <dgm:t>
        <a:bodyPr rtlCol="0"/>
        <a:lstStyle/>
        <a:p>
          <a:pPr rtl="0"/>
          <a:endParaRPr lang="en-GB"/>
        </a:p>
      </dgm:t>
    </dgm:pt>
    <dgm:pt modelId="{DCB568C9-3C02-42D5-BA11-189A5C3024AA}" type="sibTrans" cxnId="{7FD8009C-0CEB-41DE-B0CC-709282B25D15}">
      <dgm:prSet/>
      <dgm:spPr/>
      <dgm:t>
        <a:bodyPr rtlCol="0"/>
        <a:lstStyle/>
        <a:p>
          <a:pPr rtl="0"/>
          <a:endParaRPr lang="en-GB"/>
        </a:p>
      </dgm:t>
    </dgm:pt>
    <dgm:pt modelId="{216BC4CD-18EE-4F27-8680-F1299126CE77}">
      <dgm:prSet phldrT="[Text]"/>
      <dgm:spPr/>
      <dgm:t>
        <a:bodyPr rtlCol="0"/>
        <a:lstStyle/>
        <a:p>
          <a:pPr rtl="0"/>
          <a:r>
            <a:rPr lang="en-GB" dirty="0"/>
            <a:t>City Centre</a:t>
          </a:r>
        </a:p>
      </dgm:t>
    </dgm:pt>
    <dgm:pt modelId="{9035202F-34B7-4FD2-ABEC-FBF9181D08E7}" type="parTrans" cxnId="{0A3B7C5F-7735-4608-8242-E6F73844D071}">
      <dgm:prSet/>
      <dgm:spPr/>
      <dgm:t>
        <a:bodyPr rtlCol="0"/>
        <a:lstStyle/>
        <a:p>
          <a:pPr rtl="0"/>
          <a:endParaRPr lang="en-GB"/>
        </a:p>
      </dgm:t>
    </dgm:pt>
    <dgm:pt modelId="{53BD166D-91E5-487C-BD55-AC4B1FA9AFAB}" type="sibTrans" cxnId="{0A3B7C5F-7735-4608-8242-E6F73844D071}">
      <dgm:prSet/>
      <dgm:spPr/>
      <dgm:t>
        <a:bodyPr rtlCol="0"/>
        <a:lstStyle/>
        <a:p>
          <a:pPr rtl="0"/>
          <a:endParaRPr lang="en-GB"/>
        </a:p>
      </dgm:t>
    </dgm:pt>
    <dgm:pt modelId="{C9D54AD6-2B46-4A5C-8B15-6EB605017506}">
      <dgm:prSet phldrT="[Text]" custT="1"/>
      <dgm:spPr/>
      <dgm:t>
        <a:bodyPr rtlCol="0"/>
        <a:lstStyle/>
        <a:p>
          <a:pPr rtl="0"/>
          <a:r>
            <a:rPr lang="en-GB" sz="1400" b="0" i="0" u="none" dirty="0"/>
            <a:t>A busy area with lots of access to vapes, alcohol and possible drugs. </a:t>
          </a:r>
          <a:endParaRPr lang="en-GB" sz="1400" dirty="0"/>
        </a:p>
      </dgm:t>
    </dgm:pt>
    <dgm:pt modelId="{F129E4C2-7904-46D3-A1B6-3961A818C015}" type="parTrans" cxnId="{792B05C2-5166-497A-B522-DD33ED15AE00}">
      <dgm:prSet/>
      <dgm:spPr/>
      <dgm:t>
        <a:bodyPr rtlCol="0"/>
        <a:lstStyle/>
        <a:p>
          <a:pPr rtl="0"/>
          <a:endParaRPr lang="en-GB"/>
        </a:p>
      </dgm:t>
    </dgm:pt>
    <dgm:pt modelId="{BF7E5694-37A7-4053-9E35-03119E673100}" type="sibTrans" cxnId="{792B05C2-5166-497A-B522-DD33ED15AE00}">
      <dgm:prSet/>
      <dgm:spPr/>
      <dgm:t>
        <a:bodyPr rtlCol="0"/>
        <a:lstStyle/>
        <a:p>
          <a:pPr rtl="0"/>
          <a:endParaRPr lang="en-GB"/>
        </a:p>
      </dgm:t>
    </dgm:pt>
    <dgm:pt modelId="{93FF5F9D-AAFA-4950-8546-6AECA4470D48}">
      <dgm:prSet phldrT="[Text]"/>
      <dgm:spPr/>
      <dgm:t>
        <a:bodyPr rtlCol="0"/>
        <a:lstStyle/>
        <a:p>
          <a:pPr rtl="0"/>
          <a:r>
            <a:rPr lang="en-GB" dirty="0"/>
            <a:t>Edge of town stores (Morfa)</a:t>
          </a:r>
        </a:p>
      </dgm:t>
    </dgm:pt>
    <dgm:pt modelId="{3D298734-E7B7-4677-BE81-F586C8D97438}" type="parTrans" cxnId="{06A2C4EF-834F-43FD-B45A-1554E6A68EBB}">
      <dgm:prSet/>
      <dgm:spPr/>
      <dgm:t>
        <a:bodyPr rtlCol="0"/>
        <a:lstStyle/>
        <a:p>
          <a:pPr rtl="0"/>
          <a:endParaRPr lang="en-GB"/>
        </a:p>
      </dgm:t>
    </dgm:pt>
    <dgm:pt modelId="{38F0A00F-2CCF-46E9-AA53-7C6F7D500B84}" type="sibTrans" cxnId="{06A2C4EF-834F-43FD-B45A-1554E6A68EBB}">
      <dgm:prSet/>
      <dgm:spPr/>
      <dgm:t>
        <a:bodyPr rtlCol="0"/>
        <a:lstStyle/>
        <a:p>
          <a:pPr rtl="0"/>
          <a:endParaRPr lang="en-GB"/>
        </a:p>
      </dgm:t>
    </dgm:pt>
    <dgm:pt modelId="{7C246739-132B-41AD-8DFA-A108B89D138D}">
      <dgm:prSet phldrT="[Text]" custT="1"/>
      <dgm:spPr/>
      <dgm:t>
        <a:bodyPr rtlCol="0"/>
        <a:lstStyle/>
        <a:p>
          <a:pPr rtl="0"/>
          <a:r>
            <a:rPr lang="en-GB" sz="1400" dirty="0"/>
            <a:t>Morfa appeal is shelter, lights, </a:t>
          </a:r>
          <a:r>
            <a:rPr lang="en-GB" sz="1400" dirty="0" err="1"/>
            <a:t>wifi</a:t>
          </a:r>
          <a:r>
            <a:rPr lang="en-GB" sz="1400" dirty="0"/>
            <a:t>, fast food and warmth. </a:t>
          </a:r>
        </a:p>
      </dgm:t>
    </dgm:pt>
    <dgm:pt modelId="{6DC6AB27-331E-4C02-81E1-D2DC0951F94A}" type="parTrans" cxnId="{21F68C21-0932-40ED-B3AD-15446DF383C2}">
      <dgm:prSet/>
      <dgm:spPr/>
      <dgm:t>
        <a:bodyPr rtlCol="0"/>
        <a:lstStyle/>
        <a:p>
          <a:pPr rtl="0"/>
          <a:endParaRPr lang="en-GB"/>
        </a:p>
      </dgm:t>
    </dgm:pt>
    <dgm:pt modelId="{ABE6CE27-78DF-4DFE-AE98-C519395C0138}" type="sibTrans" cxnId="{21F68C21-0932-40ED-B3AD-15446DF383C2}">
      <dgm:prSet/>
      <dgm:spPr/>
      <dgm:t>
        <a:bodyPr rtlCol="0"/>
        <a:lstStyle/>
        <a:p>
          <a:pPr rtl="0"/>
          <a:endParaRPr lang="en-GB"/>
        </a:p>
      </dgm:t>
    </dgm:pt>
    <dgm:pt modelId="{57D926EE-FF1C-4F8E-BE58-791552003389}">
      <dgm:prSet phldrT="[Text]"/>
      <dgm:spPr/>
      <dgm:t>
        <a:bodyPr rtlCol="0"/>
        <a:lstStyle/>
        <a:p>
          <a:pPr rtl="0"/>
          <a:r>
            <a:rPr lang="en-GB" dirty="0"/>
            <a:t>School</a:t>
          </a:r>
        </a:p>
      </dgm:t>
    </dgm:pt>
    <dgm:pt modelId="{73E44EEA-ED9D-47FC-9428-986D0A1FC4C0}" type="parTrans" cxnId="{369994A5-D668-4BAA-BAE5-4659A47CAE31}">
      <dgm:prSet/>
      <dgm:spPr/>
      <dgm:t>
        <a:bodyPr rtlCol="0"/>
        <a:lstStyle/>
        <a:p>
          <a:pPr rtl="0"/>
          <a:endParaRPr lang="en-GB"/>
        </a:p>
      </dgm:t>
    </dgm:pt>
    <dgm:pt modelId="{A8CFE573-C424-4A7A-A6DC-2CAFAF6BE4BE}" type="sibTrans" cxnId="{369994A5-D668-4BAA-BAE5-4659A47CAE31}">
      <dgm:prSet/>
      <dgm:spPr/>
      <dgm:t>
        <a:bodyPr rtlCol="0"/>
        <a:lstStyle/>
        <a:p>
          <a:pPr rtl="0"/>
          <a:endParaRPr lang="en-GB"/>
        </a:p>
      </dgm:t>
    </dgm:pt>
    <dgm:pt modelId="{C29A2877-D327-472A-B8DE-A9582740D1C4}">
      <dgm:prSet phldrT="[Text]"/>
      <dgm:spPr/>
      <dgm:t>
        <a:bodyPr rtlCol="0"/>
        <a:lstStyle/>
        <a:p>
          <a:pPr rtl="0"/>
          <a:r>
            <a:rPr lang="en-GB" dirty="0"/>
            <a:t>Park</a:t>
          </a:r>
        </a:p>
      </dgm:t>
    </dgm:pt>
    <dgm:pt modelId="{ACB8F89D-E3F0-46D6-9FE2-0E08ED03F108}" type="parTrans" cxnId="{E06C2FA0-97C9-4115-8036-5641738523F0}">
      <dgm:prSet/>
      <dgm:spPr/>
      <dgm:t>
        <a:bodyPr rtlCol="0"/>
        <a:lstStyle/>
        <a:p>
          <a:pPr rtl="0"/>
          <a:endParaRPr lang="en-GB"/>
        </a:p>
      </dgm:t>
    </dgm:pt>
    <dgm:pt modelId="{4C9B2A60-E155-4BBB-A3EE-15AEEAA6D5C7}" type="sibTrans" cxnId="{E06C2FA0-97C9-4115-8036-5641738523F0}">
      <dgm:prSet/>
      <dgm:spPr/>
      <dgm:t>
        <a:bodyPr rtlCol="0"/>
        <a:lstStyle/>
        <a:p>
          <a:pPr rtl="0"/>
          <a:endParaRPr lang="en-GB"/>
        </a:p>
      </dgm:t>
    </dgm:pt>
    <dgm:pt modelId="{04956CC5-BC9D-4B6B-9065-8589629A4900}">
      <dgm:prSet phldrT="[Text]" custT="1"/>
      <dgm:spPr/>
      <dgm:t>
        <a:bodyPr rtlCol="0"/>
        <a:lstStyle/>
        <a:p>
          <a:pPr rtl="0"/>
          <a:r>
            <a:rPr lang="en-GB" sz="1400" dirty="0"/>
            <a:t>A communal area with light and seats. A hotspot for young people to socialise after school hours. </a:t>
          </a:r>
        </a:p>
      </dgm:t>
    </dgm:pt>
    <dgm:pt modelId="{EF3CCB5D-2D2B-414F-9C3E-2A98641DE75C}" type="parTrans" cxnId="{BE51D2B2-029C-4554-8705-90B588CC81C4}">
      <dgm:prSet/>
      <dgm:spPr/>
      <dgm:t>
        <a:bodyPr rtlCol="0"/>
        <a:lstStyle/>
        <a:p>
          <a:pPr rtl="0"/>
          <a:endParaRPr lang="en-GB"/>
        </a:p>
      </dgm:t>
    </dgm:pt>
    <dgm:pt modelId="{4A8BA95F-C155-4C29-BC73-64B882D2BD09}" type="sibTrans" cxnId="{BE51D2B2-029C-4554-8705-90B588CC81C4}">
      <dgm:prSet/>
      <dgm:spPr/>
      <dgm:t>
        <a:bodyPr rtlCol="0"/>
        <a:lstStyle/>
        <a:p>
          <a:pPr rtl="0"/>
          <a:endParaRPr lang="en-GB"/>
        </a:p>
      </dgm:t>
    </dgm:pt>
    <dgm:pt modelId="{25D1910D-4E8B-4393-8125-38DEB2A68B1E}">
      <dgm:prSet phldrT="[Text]" custT="1"/>
      <dgm:spPr/>
      <dgm:t>
        <a:bodyPr rtlCol="0"/>
        <a:lstStyle/>
        <a:p>
          <a:pPr rtl="0"/>
          <a:r>
            <a:rPr lang="en-GB" sz="1500" dirty="0"/>
            <a:t>Area for young people to socialise and relax. These spaces are essential. </a:t>
          </a:r>
        </a:p>
      </dgm:t>
    </dgm:pt>
    <dgm:pt modelId="{71FC1CD1-8933-446D-A410-F2E5ECFCDCD4}" type="parTrans" cxnId="{D76B7430-3357-4174-8439-41EDA872EF5F}">
      <dgm:prSet/>
      <dgm:spPr/>
      <dgm:t>
        <a:bodyPr rtlCol="0"/>
        <a:lstStyle/>
        <a:p>
          <a:pPr rtl="0"/>
          <a:endParaRPr lang="en-GB"/>
        </a:p>
      </dgm:t>
    </dgm:pt>
    <dgm:pt modelId="{FD38C820-2D77-442C-81A5-3C5E08D280FF}" type="sibTrans" cxnId="{D76B7430-3357-4174-8439-41EDA872EF5F}">
      <dgm:prSet/>
      <dgm:spPr/>
      <dgm:t>
        <a:bodyPr rtlCol="0"/>
        <a:lstStyle/>
        <a:p>
          <a:pPr rtl="0"/>
          <a:endParaRPr lang="en-GB"/>
        </a:p>
      </dgm:t>
    </dgm:pt>
    <dgm:pt modelId="{407671DE-689A-4402-8922-08873E63480D}" type="pres">
      <dgm:prSet presAssocID="{160C5714-0868-4287-90D8-28FB7BF6BD2C}" presName="root" presStyleCnt="0">
        <dgm:presLayoutVars>
          <dgm:chMax/>
          <dgm:chPref/>
          <dgm:dir/>
          <dgm:animLvl val="lvl"/>
        </dgm:presLayoutVars>
      </dgm:prSet>
      <dgm:spPr/>
    </dgm:pt>
    <dgm:pt modelId="{1E8C53CE-312B-400D-8E6A-4635CB4CE270}" type="pres">
      <dgm:prSet presAssocID="{160C5714-0868-4287-90D8-28FB7BF6BD2C}" presName="divider" presStyleLbl="fgAcc1" presStyleIdx="0" presStyleCnt="6"/>
      <dgm:spPr>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tailEnd type="triangle" w="lg" len="lg"/>
        </a:ln>
        <a:effectLst/>
      </dgm:spPr>
    </dgm:pt>
    <dgm:pt modelId="{46D0A0B6-99C1-4C93-9D07-D394FCD06FBC}" type="pres">
      <dgm:prSet presAssocID="{160C5714-0868-4287-90D8-28FB7BF6BD2C}" presName="nodes" presStyleCnt="0">
        <dgm:presLayoutVars>
          <dgm:chMax/>
          <dgm:chPref/>
          <dgm:animLvl val="lvl"/>
        </dgm:presLayoutVars>
      </dgm:prSet>
      <dgm:spPr/>
    </dgm:pt>
    <dgm:pt modelId="{54FA9F05-68DF-4858-B50D-DCEC408D98A0}" type="pres">
      <dgm:prSet presAssocID="{E40F4386-8831-418F-B705-2EF711FB0638}" presName="composite" presStyleCnt="0"/>
      <dgm:spPr/>
    </dgm:pt>
    <dgm:pt modelId="{CDDE1E5C-76D1-411D-97D4-8F1977E9842D}" type="pres">
      <dgm:prSet presAssocID="{E40F4386-8831-418F-B705-2EF711FB0638}" presName="ConnectorPoint" presStyleLbl="lnNode1" presStyleIdx="0" presStyleCnt="5"/>
      <dgm:spPr/>
    </dgm:pt>
    <dgm:pt modelId="{A3C084F2-0093-4679-BE5F-A72847C99793}" type="pres">
      <dgm:prSet presAssocID="{E40F4386-8831-418F-B705-2EF711FB0638}" presName="DropPinPlaceHolder" presStyleCnt="0"/>
      <dgm:spPr/>
    </dgm:pt>
    <dgm:pt modelId="{0A69E26B-610A-460B-8DC9-F49A37B64039}" type="pres">
      <dgm:prSet presAssocID="{E40F4386-8831-418F-B705-2EF711FB0638}" presName="DropPin" presStyleLbl="alignNode1" presStyleIdx="0" presStyleCnt="5" custLinFactNeighborY="-3516"/>
      <dgm:spPr/>
    </dgm:pt>
    <dgm:pt modelId="{0D47F3AA-634C-409F-BD69-E4BACD9CCCFA}" type="pres">
      <dgm:prSet presAssocID="{E40F4386-8831-418F-B705-2EF711FB0638}" presName="Ellipse" presStyleLbl="fgAcc1" presStyleIdx="1" presStyleCnt="6"/>
      <dgm:spPr>
        <a:solidFill>
          <a:schemeClr val="accent2">
            <a:alpha val="90000"/>
            <a:tint val="40000"/>
            <a:hueOff val="0"/>
            <a:satOff val="0"/>
            <a:lumOff val="0"/>
            <a:alphaOff val="0"/>
          </a:schemeClr>
        </a:solidFill>
        <a:ln w="12700" cap="flat" cmpd="sng" algn="ctr">
          <a:noFill/>
          <a:prstDash val="solid"/>
          <a:miter lim="800000"/>
        </a:ln>
        <a:effectLst/>
      </dgm:spPr>
    </dgm:pt>
    <dgm:pt modelId="{A292B0A5-8BE5-4E84-8618-26EA28CFF4A3}" type="pres">
      <dgm:prSet presAssocID="{E40F4386-8831-418F-B705-2EF711FB0638}" presName="L2TextContainer" presStyleLbl="revTx" presStyleIdx="0" presStyleCnt="10">
        <dgm:presLayoutVars>
          <dgm:bulletEnabled val="1"/>
        </dgm:presLayoutVars>
      </dgm:prSet>
      <dgm:spPr/>
    </dgm:pt>
    <dgm:pt modelId="{AA393DB5-4DAB-4AB9-875A-4BE9E87DA2BF}" type="pres">
      <dgm:prSet presAssocID="{E40F4386-8831-418F-B705-2EF711FB0638}" presName="L1TextContainer" presStyleLbl="revTx" presStyleIdx="1" presStyleCnt="10">
        <dgm:presLayoutVars>
          <dgm:chMax val="1"/>
          <dgm:chPref val="1"/>
          <dgm:bulletEnabled val="1"/>
        </dgm:presLayoutVars>
      </dgm:prSet>
      <dgm:spPr/>
    </dgm:pt>
    <dgm:pt modelId="{D10F2BCE-B77B-4F05-95FD-A65109E5DEA0}" type="pres">
      <dgm:prSet presAssocID="{E40F4386-8831-418F-B705-2EF711FB0638}" presName="ConnectLine" presStyleLbl="sibTrans1D1" presStyleIdx="0" presStyleCnt="5"/>
      <dgm:spPr>
        <a:noFill/>
        <a:ln w="9525" cap="flat" cmpd="sng" algn="ctr">
          <a:solidFill>
            <a:schemeClr val="accent2">
              <a:lumMod val="50000"/>
            </a:schemeClr>
          </a:solidFill>
          <a:prstDash val="dash"/>
          <a:miter lim="800000"/>
        </a:ln>
        <a:effectLst/>
      </dgm:spPr>
    </dgm:pt>
    <dgm:pt modelId="{7842451D-72E5-4EF0-B35E-DA20F99FD31B}" type="pres">
      <dgm:prSet presAssocID="{E40F4386-8831-418F-B705-2EF711FB0638}" presName="EmptyPlaceHolder" presStyleCnt="0"/>
      <dgm:spPr/>
    </dgm:pt>
    <dgm:pt modelId="{B17D2C92-48C0-4F3D-88BD-E2B451D76F57}" type="pres">
      <dgm:prSet presAssocID="{D0CAE994-5783-41EC-9711-4E1D519F3834}" presName="spaceBetweenRectangles" presStyleCnt="0"/>
      <dgm:spPr/>
    </dgm:pt>
    <dgm:pt modelId="{FBE92DF5-B8E0-497C-B190-87AC73E45970}" type="pres">
      <dgm:prSet presAssocID="{216BC4CD-18EE-4F27-8680-F1299126CE77}" presName="composite" presStyleCnt="0"/>
      <dgm:spPr/>
    </dgm:pt>
    <dgm:pt modelId="{94B71067-EBEC-4112-A9D1-8B8A7A437FC8}" type="pres">
      <dgm:prSet presAssocID="{216BC4CD-18EE-4F27-8680-F1299126CE77}" presName="ConnectorPoint" presStyleLbl="lnNode1" presStyleIdx="1" presStyleCnt="5"/>
      <dgm:spPr/>
    </dgm:pt>
    <dgm:pt modelId="{7514FAA3-F485-4827-B6A2-FC89911A0BB4}" type="pres">
      <dgm:prSet presAssocID="{216BC4CD-18EE-4F27-8680-F1299126CE77}" presName="DropPinPlaceHolder" presStyleCnt="0"/>
      <dgm:spPr/>
    </dgm:pt>
    <dgm:pt modelId="{11AAD205-8152-4363-B661-3C3A26A103FF}" type="pres">
      <dgm:prSet presAssocID="{216BC4CD-18EE-4F27-8680-F1299126CE77}" presName="DropPin" presStyleLbl="alignNode1" presStyleIdx="1" presStyleCnt="5" custLinFactNeighborY="3516"/>
      <dgm:spPr/>
    </dgm:pt>
    <dgm:pt modelId="{2E4364CD-3B8A-4A42-AB11-744F4277900A}" type="pres">
      <dgm:prSet presAssocID="{216BC4CD-18EE-4F27-8680-F1299126CE77}" presName="Ellipse" presStyleLbl="fgAcc1" presStyleIdx="2" presStyleCnt="6"/>
      <dgm:spPr>
        <a:solidFill>
          <a:schemeClr val="accent2">
            <a:alpha val="90000"/>
            <a:tint val="40000"/>
            <a:hueOff val="0"/>
            <a:satOff val="0"/>
            <a:lumOff val="0"/>
            <a:alphaOff val="0"/>
          </a:schemeClr>
        </a:solidFill>
        <a:ln w="12700" cap="flat" cmpd="sng" algn="ctr">
          <a:noFill/>
          <a:prstDash val="solid"/>
          <a:miter lim="800000"/>
        </a:ln>
        <a:effectLst/>
      </dgm:spPr>
    </dgm:pt>
    <dgm:pt modelId="{07310A89-F151-435B-963F-FD9908E8C694}" type="pres">
      <dgm:prSet presAssocID="{216BC4CD-18EE-4F27-8680-F1299126CE77}" presName="L2TextContainer" presStyleLbl="revTx" presStyleIdx="2" presStyleCnt="10">
        <dgm:presLayoutVars>
          <dgm:bulletEnabled val="1"/>
        </dgm:presLayoutVars>
      </dgm:prSet>
      <dgm:spPr/>
    </dgm:pt>
    <dgm:pt modelId="{6386BA6E-453A-41E1-ADAD-7626B92BD1BF}" type="pres">
      <dgm:prSet presAssocID="{216BC4CD-18EE-4F27-8680-F1299126CE77}" presName="L1TextContainer" presStyleLbl="revTx" presStyleIdx="3" presStyleCnt="10">
        <dgm:presLayoutVars>
          <dgm:chMax val="1"/>
          <dgm:chPref val="1"/>
          <dgm:bulletEnabled val="1"/>
        </dgm:presLayoutVars>
      </dgm:prSet>
      <dgm:spPr/>
    </dgm:pt>
    <dgm:pt modelId="{DB95D829-80DF-4ADA-B04C-CE92ADFB6606}" type="pres">
      <dgm:prSet presAssocID="{216BC4CD-18EE-4F27-8680-F1299126CE77}" presName="ConnectLine" presStyleLbl="sibTrans1D1" presStyleIdx="1" presStyleCnt="5"/>
      <dgm:spPr>
        <a:noFill/>
        <a:ln w="9525" cap="flat" cmpd="sng" algn="ctr">
          <a:solidFill>
            <a:schemeClr val="accent2">
              <a:lumMod val="50000"/>
            </a:schemeClr>
          </a:solidFill>
          <a:prstDash val="dash"/>
          <a:miter lim="800000"/>
        </a:ln>
        <a:effectLst/>
      </dgm:spPr>
    </dgm:pt>
    <dgm:pt modelId="{CDFB6879-D0D6-43FC-BC0B-D27687D992EB}" type="pres">
      <dgm:prSet presAssocID="{216BC4CD-18EE-4F27-8680-F1299126CE77}" presName="EmptyPlaceHolder" presStyleCnt="0"/>
      <dgm:spPr/>
    </dgm:pt>
    <dgm:pt modelId="{73F94D99-690C-4CBF-869A-EF5DD70CF6B4}" type="pres">
      <dgm:prSet presAssocID="{53BD166D-91E5-487C-BD55-AC4B1FA9AFAB}" presName="spaceBetweenRectangles" presStyleCnt="0"/>
      <dgm:spPr/>
    </dgm:pt>
    <dgm:pt modelId="{CEDC3BDA-322C-4005-A3A5-77E148865242}" type="pres">
      <dgm:prSet presAssocID="{93FF5F9D-AAFA-4950-8546-6AECA4470D48}" presName="composite" presStyleCnt="0"/>
      <dgm:spPr/>
    </dgm:pt>
    <dgm:pt modelId="{83D4573F-3CB1-4541-8BEE-E8224A8ED015}" type="pres">
      <dgm:prSet presAssocID="{93FF5F9D-AAFA-4950-8546-6AECA4470D48}" presName="ConnectorPoint" presStyleLbl="lnNode1" presStyleIdx="2" presStyleCnt="5"/>
      <dgm:spPr/>
    </dgm:pt>
    <dgm:pt modelId="{192BBF61-2B64-4E18-92EE-EF8B6030201C}" type="pres">
      <dgm:prSet presAssocID="{93FF5F9D-AAFA-4950-8546-6AECA4470D48}" presName="DropPinPlaceHolder" presStyleCnt="0"/>
      <dgm:spPr/>
    </dgm:pt>
    <dgm:pt modelId="{63CCDBCC-C40A-41AF-BB40-B20A9AB919D8}" type="pres">
      <dgm:prSet presAssocID="{93FF5F9D-AAFA-4950-8546-6AECA4470D48}" presName="DropPin" presStyleLbl="alignNode1" presStyleIdx="2" presStyleCnt="5" custLinFactNeighborY="-3516"/>
      <dgm:spPr/>
    </dgm:pt>
    <dgm:pt modelId="{C25D9000-2762-4B6C-BFD6-7B6C2D0122B9}" type="pres">
      <dgm:prSet presAssocID="{93FF5F9D-AAFA-4950-8546-6AECA4470D48}" presName="Ellipse" presStyleLbl="fgAcc1" presStyleIdx="3" presStyleCnt="6"/>
      <dgm:spPr>
        <a:solidFill>
          <a:schemeClr val="accent2">
            <a:alpha val="90000"/>
            <a:tint val="40000"/>
            <a:hueOff val="0"/>
            <a:satOff val="0"/>
            <a:lumOff val="0"/>
            <a:alphaOff val="0"/>
          </a:schemeClr>
        </a:solidFill>
        <a:ln w="12700" cap="flat" cmpd="sng" algn="ctr">
          <a:noFill/>
          <a:prstDash val="solid"/>
          <a:miter lim="800000"/>
        </a:ln>
        <a:effectLst/>
      </dgm:spPr>
    </dgm:pt>
    <dgm:pt modelId="{C08C98A3-4322-425C-8260-4319044AFBF1}" type="pres">
      <dgm:prSet presAssocID="{93FF5F9D-AAFA-4950-8546-6AECA4470D48}" presName="L2TextContainer" presStyleLbl="revTx" presStyleIdx="4" presStyleCnt="10">
        <dgm:presLayoutVars>
          <dgm:bulletEnabled val="1"/>
        </dgm:presLayoutVars>
      </dgm:prSet>
      <dgm:spPr/>
    </dgm:pt>
    <dgm:pt modelId="{52F3B4A2-8EDD-4B40-B5F3-A1CECB56D29F}" type="pres">
      <dgm:prSet presAssocID="{93FF5F9D-AAFA-4950-8546-6AECA4470D48}" presName="L1TextContainer" presStyleLbl="revTx" presStyleIdx="5" presStyleCnt="10">
        <dgm:presLayoutVars>
          <dgm:chMax val="1"/>
          <dgm:chPref val="1"/>
          <dgm:bulletEnabled val="1"/>
        </dgm:presLayoutVars>
      </dgm:prSet>
      <dgm:spPr/>
    </dgm:pt>
    <dgm:pt modelId="{4A2B3FB7-F9B6-43D5-A931-C70A3750EA87}" type="pres">
      <dgm:prSet presAssocID="{93FF5F9D-AAFA-4950-8546-6AECA4470D48}" presName="ConnectLine" presStyleLbl="sibTrans1D1" presStyleIdx="2" presStyleCnt="5"/>
      <dgm:spPr>
        <a:noFill/>
        <a:ln w="9525" cap="flat" cmpd="sng" algn="ctr">
          <a:solidFill>
            <a:schemeClr val="accent2">
              <a:lumMod val="50000"/>
            </a:schemeClr>
          </a:solidFill>
          <a:prstDash val="dash"/>
          <a:miter lim="800000"/>
        </a:ln>
        <a:effectLst/>
      </dgm:spPr>
    </dgm:pt>
    <dgm:pt modelId="{BA1A1A8C-A776-4D01-B097-263B42C05CD4}" type="pres">
      <dgm:prSet presAssocID="{93FF5F9D-AAFA-4950-8546-6AECA4470D48}" presName="EmptyPlaceHolder" presStyleCnt="0"/>
      <dgm:spPr/>
    </dgm:pt>
    <dgm:pt modelId="{06E0E481-BB98-4161-9BDE-A1547F63DD20}" type="pres">
      <dgm:prSet presAssocID="{38F0A00F-2CCF-46E9-AA53-7C6F7D500B84}" presName="spaceBetweenRectangles" presStyleCnt="0"/>
      <dgm:spPr/>
    </dgm:pt>
    <dgm:pt modelId="{FB2E9D8E-3404-4E79-B215-9DBE16583FBD}" type="pres">
      <dgm:prSet presAssocID="{57D926EE-FF1C-4F8E-BE58-791552003389}" presName="composite" presStyleCnt="0"/>
      <dgm:spPr/>
    </dgm:pt>
    <dgm:pt modelId="{A4A288FA-2972-4660-B846-F0F60F21A8F3}" type="pres">
      <dgm:prSet presAssocID="{57D926EE-FF1C-4F8E-BE58-791552003389}" presName="ConnectorPoint" presStyleLbl="lnNode1" presStyleIdx="3" presStyleCnt="5"/>
      <dgm:spPr/>
    </dgm:pt>
    <dgm:pt modelId="{B00C1F6C-3838-4D06-B744-0D84C6431A13}" type="pres">
      <dgm:prSet presAssocID="{57D926EE-FF1C-4F8E-BE58-791552003389}" presName="DropPinPlaceHolder" presStyleCnt="0"/>
      <dgm:spPr/>
    </dgm:pt>
    <dgm:pt modelId="{4C5813BC-956A-4F8C-B1AA-086730732ACF}" type="pres">
      <dgm:prSet presAssocID="{57D926EE-FF1C-4F8E-BE58-791552003389}" presName="DropPin" presStyleLbl="alignNode1" presStyleIdx="3" presStyleCnt="5" custLinFactNeighborY="3516"/>
      <dgm:spPr/>
    </dgm:pt>
    <dgm:pt modelId="{30745FD9-45E6-4F2F-952E-B76E1E38EA48}" type="pres">
      <dgm:prSet presAssocID="{57D926EE-FF1C-4F8E-BE58-791552003389}" presName="Ellipse" presStyleLbl="fgAcc1" presStyleIdx="4" presStyleCnt="6"/>
      <dgm:spPr>
        <a:solidFill>
          <a:schemeClr val="accent2">
            <a:alpha val="90000"/>
            <a:tint val="40000"/>
            <a:hueOff val="0"/>
            <a:satOff val="0"/>
            <a:lumOff val="0"/>
            <a:alphaOff val="0"/>
          </a:schemeClr>
        </a:solidFill>
        <a:ln w="12700" cap="flat" cmpd="sng" algn="ctr">
          <a:noFill/>
          <a:prstDash val="solid"/>
          <a:miter lim="800000"/>
        </a:ln>
        <a:effectLst/>
      </dgm:spPr>
    </dgm:pt>
    <dgm:pt modelId="{FA75F9D6-BA19-40B6-8EBB-F8B5A1A5DB04}" type="pres">
      <dgm:prSet presAssocID="{57D926EE-FF1C-4F8E-BE58-791552003389}" presName="L2TextContainer" presStyleLbl="revTx" presStyleIdx="6" presStyleCnt="10">
        <dgm:presLayoutVars>
          <dgm:bulletEnabled val="1"/>
        </dgm:presLayoutVars>
      </dgm:prSet>
      <dgm:spPr/>
    </dgm:pt>
    <dgm:pt modelId="{7759EFD6-8D9B-407B-BFD2-E887C01621A3}" type="pres">
      <dgm:prSet presAssocID="{57D926EE-FF1C-4F8E-BE58-791552003389}" presName="L1TextContainer" presStyleLbl="revTx" presStyleIdx="7" presStyleCnt="10">
        <dgm:presLayoutVars>
          <dgm:chMax val="1"/>
          <dgm:chPref val="1"/>
          <dgm:bulletEnabled val="1"/>
        </dgm:presLayoutVars>
      </dgm:prSet>
      <dgm:spPr/>
    </dgm:pt>
    <dgm:pt modelId="{87D01122-9189-4BBF-B5EB-8A13E8CADCB7}" type="pres">
      <dgm:prSet presAssocID="{57D926EE-FF1C-4F8E-BE58-791552003389}" presName="ConnectLine" presStyleLbl="sibTrans1D1" presStyleIdx="3" presStyleCnt="5"/>
      <dgm:spPr>
        <a:noFill/>
        <a:ln w="9525" cap="flat" cmpd="sng" algn="ctr">
          <a:solidFill>
            <a:schemeClr val="accent2">
              <a:lumMod val="50000"/>
            </a:schemeClr>
          </a:solidFill>
          <a:prstDash val="dash"/>
          <a:miter lim="800000"/>
        </a:ln>
        <a:effectLst/>
      </dgm:spPr>
    </dgm:pt>
    <dgm:pt modelId="{F2083E7F-8909-4F43-97E9-9BDF4D0B9596}" type="pres">
      <dgm:prSet presAssocID="{57D926EE-FF1C-4F8E-BE58-791552003389}" presName="EmptyPlaceHolder" presStyleCnt="0"/>
      <dgm:spPr/>
    </dgm:pt>
    <dgm:pt modelId="{6A29383C-57EA-4549-AEB6-87AA2F47DB91}" type="pres">
      <dgm:prSet presAssocID="{A8CFE573-C424-4A7A-A6DC-2CAFAF6BE4BE}" presName="spaceBetweenRectangles" presStyleCnt="0"/>
      <dgm:spPr/>
    </dgm:pt>
    <dgm:pt modelId="{07E7D5C7-192C-4FD4-8FDB-8367E75296B2}" type="pres">
      <dgm:prSet presAssocID="{C29A2877-D327-472A-B8DE-A9582740D1C4}" presName="composite" presStyleCnt="0"/>
      <dgm:spPr/>
    </dgm:pt>
    <dgm:pt modelId="{E5A60AEB-AC99-48F9-A630-D706383CE830}" type="pres">
      <dgm:prSet presAssocID="{C29A2877-D327-472A-B8DE-A9582740D1C4}" presName="ConnectorPoint" presStyleLbl="lnNode1" presStyleIdx="4" presStyleCnt="5"/>
      <dgm:spPr/>
    </dgm:pt>
    <dgm:pt modelId="{DAA99B08-B3AE-4897-936E-6B401AF838B8}" type="pres">
      <dgm:prSet presAssocID="{C29A2877-D327-472A-B8DE-A9582740D1C4}" presName="DropPinPlaceHolder" presStyleCnt="0"/>
      <dgm:spPr/>
    </dgm:pt>
    <dgm:pt modelId="{53AB3C40-A8F3-42AD-ACAA-EFFE0F58231C}" type="pres">
      <dgm:prSet presAssocID="{C29A2877-D327-472A-B8DE-A9582740D1C4}" presName="DropPin" presStyleLbl="alignNode1" presStyleIdx="4" presStyleCnt="5" custLinFactNeighborY="-3516"/>
      <dgm:spPr/>
    </dgm:pt>
    <dgm:pt modelId="{D2FD05BB-C8D3-4629-A36D-3F0D8E17237D}" type="pres">
      <dgm:prSet presAssocID="{C29A2877-D327-472A-B8DE-A9582740D1C4}" presName="Ellipse" presStyleLbl="fgAcc1" presStyleIdx="5" presStyleCnt="6"/>
      <dgm:spPr>
        <a:solidFill>
          <a:schemeClr val="accent2">
            <a:alpha val="90000"/>
            <a:tint val="40000"/>
            <a:hueOff val="0"/>
            <a:satOff val="0"/>
            <a:lumOff val="0"/>
            <a:alphaOff val="0"/>
          </a:schemeClr>
        </a:solidFill>
        <a:ln w="12700" cap="flat" cmpd="sng" algn="ctr">
          <a:noFill/>
          <a:prstDash val="solid"/>
          <a:miter lim="800000"/>
        </a:ln>
        <a:effectLst/>
      </dgm:spPr>
    </dgm:pt>
    <dgm:pt modelId="{A27C66FE-A882-45CB-AA8B-D41CAAC87FCE}" type="pres">
      <dgm:prSet presAssocID="{C29A2877-D327-472A-B8DE-A9582740D1C4}" presName="L2TextContainer" presStyleLbl="revTx" presStyleIdx="8" presStyleCnt="10">
        <dgm:presLayoutVars>
          <dgm:bulletEnabled val="1"/>
        </dgm:presLayoutVars>
      </dgm:prSet>
      <dgm:spPr/>
    </dgm:pt>
    <dgm:pt modelId="{A3AC5A82-45CF-44A1-B41F-635DAC5A92BB}" type="pres">
      <dgm:prSet presAssocID="{C29A2877-D327-472A-B8DE-A9582740D1C4}" presName="L1TextContainer" presStyleLbl="revTx" presStyleIdx="9" presStyleCnt="10">
        <dgm:presLayoutVars>
          <dgm:chMax val="1"/>
          <dgm:chPref val="1"/>
          <dgm:bulletEnabled val="1"/>
        </dgm:presLayoutVars>
      </dgm:prSet>
      <dgm:spPr/>
    </dgm:pt>
    <dgm:pt modelId="{1513F0EC-F72E-4447-AE42-46AD1B95828E}" type="pres">
      <dgm:prSet presAssocID="{C29A2877-D327-472A-B8DE-A9582740D1C4}" presName="ConnectLine" presStyleLbl="sibTrans1D1" presStyleIdx="4" presStyleCnt="5"/>
      <dgm:spPr>
        <a:noFill/>
        <a:ln w="9525" cap="flat" cmpd="sng" algn="ctr">
          <a:solidFill>
            <a:schemeClr val="accent2">
              <a:lumMod val="50000"/>
            </a:schemeClr>
          </a:solidFill>
          <a:prstDash val="dash"/>
          <a:miter lim="800000"/>
        </a:ln>
        <a:effectLst/>
      </dgm:spPr>
    </dgm:pt>
    <dgm:pt modelId="{AEE1B82C-0846-4933-84C5-2CE9F6ABE6B4}" type="pres">
      <dgm:prSet presAssocID="{C29A2877-D327-472A-B8DE-A9582740D1C4}" presName="EmptyPlaceHolder" presStyleCnt="0"/>
      <dgm:spPr/>
    </dgm:pt>
  </dgm:ptLst>
  <dgm:cxnLst>
    <dgm:cxn modelId="{2F8D9110-DEE1-4530-A787-7B1F955B8D11}" type="presOf" srcId="{E40F4386-8831-418F-B705-2EF711FB0638}" destId="{AA393DB5-4DAB-4AB9-875A-4BE9E87DA2BF}" srcOrd="0" destOrd="0" presId="urn:microsoft.com/office/officeart/2017/3/layout/DropPinTimeline#2"/>
    <dgm:cxn modelId="{21F68C21-0932-40ED-B3AD-15446DF383C2}" srcId="{93FF5F9D-AAFA-4950-8546-6AECA4470D48}" destId="{7C246739-132B-41AD-8DFA-A108B89D138D}" srcOrd="0" destOrd="0" parTransId="{6DC6AB27-331E-4C02-81E1-D2DC0951F94A}" sibTransId="{ABE6CE27-78DF-4DFE-AE98-C519395C0138}"/>
    <dgm:cxn modelId="{D76B7430-3357-4174-8439-41EDA872EF5F}" srcId="{C29A2877-D327-472A-B8DE-A9582740D1C4}" destId="{25D1910D-4E8B-4393-8125-38DEB2A68B1E}" srcOrd="0" destOrd="0" parTransId="{71FC1CD1-8933-446D-A410-F2E5ECFCDCD4}" sibTransId="{FD38C820-2D77-442C-81A5-3C5E08D280FF}"/>
    <dgm:cxn modelId="{10C14F34-D61A-4E98-B25B-3E085A103CE3}" type="presOf" srcId="{160C5714-0868-4287-90D8-28FB7BF6BD2C}" destId="{407671DE-689A-4402-8922-08873E63480D}" srcOrd="0" destOrd="0" presId="urn:microsoft.com/office/officeart/2017/3/layout/DropPinTimeline#2"/>
    <dgm:cxn modelId="{0A3B7C5F-7735-4608-8242-E6F73844D071}" srcId="{160C5714-0868-4287-90D8-28FB7BF6BD2C}" destId="{216BC4CD-18EE-4F27-8680-F1299126CE77}" srcOrd="1" destOrd="0" parTransId="{9035202F-34B7-4FD2-ABEC-FBF9181D08E7}" sibTransId="{53BD166D-91E5-487C-BD55-AC4B1FA9AFAB}"/>
    <dgm:cxn modelId="{676C0349-F2D6-4D2C-9FCF-F305471D4E59}" type="presOf" srcId="{216BC4CD-18EE-4F27-8680-F1299126CE77}" destId="{6386BA6E-453A-41E1-ADAD-7626B92BD1BF}" srcOrd="0" destOrd="0" presId="urn:microsoft.com/office/officeart/2017/3/layout/DropPinTimeline#2"/>
    <dgm:cxn modelId="{5014994C-918A-42D4-A167-074D88DB0B7A}" type="presOf" srcId="{7C246739-132B-41AD-8DFA-A108B89D138D}" destId="{C08C98A3-4322-425C-8260-4319044AFBF1}" srcOrd="0" destOrd="0" presId="urn:microsoft.com/office/officeart/2017/3/layout/DropPinTimeline#2"/>
    <dgm:cxn modelId="{6EE63C79-C3BB-40FB-8A21-3E84A0431EC1}" type="presOf" srcId="{04956CC5-BC9D-4B6B-9065-8589629A4900}" destId="{FA75F9D6-BA19-40B6-8EBB-F8B5A1A5DB04}" srcOrd="0" destOrd="0" presId="urn:microsoft.com/office/officeart/2017/3/layout/DropPinTimeline#2"/>
    <dgm:cxn modelId="{D8458B8B-6A4A-41F6-A4AC-6449A963A532}" type="presOf" srcId="{57D926EE-FF1C-4F8E-BE58-791552003389}" destId="{7759EFD6-8D9B-407B-BFD2-E887C01621A3}" srcOrd="0" destOrd="0" presId="urn:microsoft.com/office/officeart/2017/3/layout/DropPinTimeline#2"/>
    <dgm:cxn modelId="{7FD8009C-0CEB-41DE-B0CC-709282B25D15}" srcId="{E40F4386-8831-418F-B705-2EF711FB0638}" destId="{9D775CEA-FB87-47C4-9A33-B679A4F91D5A}" srcOrd="0" destOrd="0" parTransId="{C3B4CFE3-1417-4427-AA54-FBDCAAFFE651}" sibTransId="{DCB568C9-3C02-42D5-BA11-189A5C3024AA}"/>
    <dgm:cxn modelId="{E06C2FA0-97C9-4115-8036-5641738523F0}" srcId="{160C5714-0868-4287-90D8-28FB7BF6BD2C}" destId="{C29A2877-D327-472A-B8DE-A9582740D1C4}" srcOrd="4" destOrd="0" parTransId="{ACB8F89D-E3F0-46D6-9FE2-0E08ED03F108}" sibTransId="{4C9B2A60-E155-4BBB-A3EE-15AEEAA6D5C7}"/>
    <dgm:cxn modelId="{369994A5-D668-4BAA-BAE5-4659A47CAE31}" srcId="{160C5714-0868-4287-90D8-28FB7BF6BD2C}" destId="{57D926EE-FF1C-4F8E-BE58-791552003389}" srcOrd="3" destOrd="0" parTransId="{73E44EEA-ED9D-47FC-9428-986D0A1FC4C0}" sibTransId="{A8CFE573-C424-4A7A-A6DC-2CAFAF6BE4BE}"/>
    <dgm:cxn modelId="{BE51D2B2-029C-4554-8705-90B588CC81C4}" srcId="{57D926EE-FF1C-4F8E-BE58-791552003389}" destId="{04956CC5-BC9D-4B6B-9065-8589629A4900}" srcOrd="0" destOrd="0" parTransId="{EF3CCB5D-2D2B-414F-9C3E-2A98641DE75C}" sibTransId="{4A8BA95F-C155-4C29-BC73-64B882D2BD09}"/>
    <dgm:cxn modelId="{A3C550B7-D35D-4082-8B0A-7D10ADFE124B}" type="presOf" srcId="{25D1910D-4E8B-4393-8125-38DEB2A68B1E}" destId="{A27C66FE-A882-45CB-AA8B-D41CAAC87FCE}" srcOrd="0" destOrd="0" presId="urn:microsoft.com/office/officeart/2017/3/layout/DropPinTimeline#2"/>
    <dgm:cxn modelId="{6DB8FFBA-487B-4E87-9D41-FD7AF2F69CF4}" srcId="{160C5714-0868-4287-90D8-28FB7BF6BD2C}" destId="{E40F4386-8831-418F-B705-2EF711FB0638}" srcOrd="0" destOrd="0" parTransId="{BA5DB78F-0BD1-45CF-9B96-46A70AB3D9A2}" sibTransId="{D0CAE994-5783-41EC-9711-4E1D519F3834}"/>
    <dgm:cxn modelId="{792B05C2-5166-497A-B522-DD33ED15AE00}" srcId="{216BC4CD-18EE-4F27-8680-F1299126CE77}" destId="{C9D54AD6-2B46-4A5C-8B15-6EB605017506}" srcOrd="0" destOrd="0" parTransId="{F129E4C2-7904-46D3-A1B6-3961A818C015}" sibTransId="{BF7E5694-37A7-4053-9E35-03119E673100}"/>
    <dgm:cxn modelId="{71FE39CF-70A2-4C21-8FB1-F54587B63FA9}" type="presOf" srcId="{9D775CEA-FB87-47C4-9A33-B679A4F91D5A}" destId="{A292B0A5-8BE5-4E84-8618-26EA28CFF4A3}" srcOrd="0" destOrd="0" presId="urn:microsoft.com/office/officeart/2017/3/layout/DropPinTimeline#2"/>
    <dgm:cxn modelId="{300126DA-65CE-4820-8449-FCF3ECC004FE}" type="presOf" srcId="{93FF5F9D-AAFA-4950-8546-6AECA4470D48}" destId="{52F3B4A2-8EDD-4B40-B5F3-A1CECB56D29F}" srcOrd="0" destOrd="0" presId="urn:microsoft.com/office/officeart/2017/3/layout/DropPinTimeline#2"/>
    <dgm:cxn modelId="{382E8FED-2C26-4F51-BA70-9056716C7596}" type="presOf" srcId="{C9D54AD6-2B46-4A5C-8B15-6EB605017506}" destId="{07310A89-F151-435B-963F-FD9908E8C694}" srcOrd="0" destOrd="0" presId="urn:microsoft.com/office/officeart/2017/3/layout/DropPinTimeline#2"/>
    <dgm:cxn modelId="{06A2C4EF-834F-43FD-B45A-1554E6A68EBB}" srcId="{160C5714-0868-4287-90D8-28FB7BF6BD2C}" destId="{93FF5F9D-AAFA-4950-8546-6AECA4470D48}" srcOrd="2" destOrd="0" parTransId="{3D298734-E7B7-4677-BE81-F586C8D97438}" sibTransId="{38F0A00F-2CCF-46E9-AA53-7C6F7D500B84}"/>
    <dgm:cxn modelId="{08E607FE-15AE-432C-8214-161F17E777E2}" type="presOf" srcId="{C29A2877-D327-472A-B8DE-A9582740D1C4}" destId="{A3AC5A82-45CF-44A1-B41F-635DAC5A92BB}" srcOrd="0" destOrd="0" presId="urn:microsoft.com/office/officeart/2017/3/layout/DropPinTimeline#2"/>
    <dgm:cxn modelId="{6C89CD35-86C2-488C-B1B6-B8E91AB121B7}" type="presParOf" srcId="{407671DE-689A-4402-8922-08873E63480D}" destId="{1E8C53CE-312B-400D-8E6A-4635CB4CE270}" srcOrd="0" destOrd="0" presId="urn:microsoft.com/office/officeart/2017/3/layout/DropPinTimeline#2"/>
    <dgm:cxn modelId="{F459E339-6CF5-4935-83C6-C36F4BD218C0}" type="presParOf" srcId="{407671DE-689A-4402-8922-08873E63480D}" destId="{46D0A0B6-99C1-4C93-9D07-D394FCD06FBC}" srcOrd="1" destOrd="0" presId="urn:microsoft.com/office/officeart/2017/3/layout/DropPinTimeline#2"/>
    <dgm:cxn modelId="{6F671416-8896-48F7-9C8D-78A9E6200C9E}" type="presParOf" srcId="{46D0A0B6-99C1-4C93-9D07-D394FCD06FBC}" destId="{54FA9F05-68DF-4858-B50D-DCEC408D98A0}" srcOrd="0" destOrd="0" presId="urn:microsoft.com/office/officeart/2017/3/layout/DropPinTimeline#2"/>
    <dgm:cxn modelId="{3C9C78E0-7D90-4559-B028-76D9854C715A}" type="presParOf" srcId="{54FA9F05-68DF-4858-B50D-DCEC408D98A0}" destId="{CDDE1E5C-76D1-411D-97D4-8F1977E9842D}" srcOrd="0" destOrd="0" presId="urn:microsoft.com/office/officeart/2017/3/layout/DropPinTimeline#2"/>
    <dgm:cxn modelId="{F124A0A7-8845-4FD1-970D-3228C7936FA5}" type="presParOf" srcId="{54FA9F05-68DF-4858-B50D-DCEC408D98A0}" destId="{A3C084F2-0093-4679-BE5F-A72847C99793}" srcOrd="1" destOrd="0" presId="urn:microsoft.com/office/officeart/2017/3/layout/DropPinTimeline#2"/>
    <dgm:cxn modelId="{30B266FB-6D91-48A0-8521-4B28317839A2}" type="presParOf" srcId="{A3C084F2-0093-4679-BE5F-A72847C99793}" destId="{0A69E26B-610A-460B-8DC9-F49A37B64039}" srcOrd="0" destOrd="0" presId="urn:microsoft.com/office/officeart/2017/3/layout/DropPinTimeline#2"/>
    <dgm:cxn modelId="{8EA730A7-9BDD-4EC8-BFE3-AECA1A87608E}" type="presParOf" srcId="{A3C084F2-0093-4679-BE5F-A72847C99793}" destId="{0D47F3AA-634C-409F-BD69-E4BACD9CCCFA}" srcOrd="1" destOrd="0" presId="urn:microsoft.com/office/officeart/2017/3/layout/DropPinTimeline#2"/>
    <dgm:cxn modelId="{AB889069-66C0-4C20-8871-9CD6DB4AAEDF}" type="presParOf" srcId="{54FA9F05-68DF-4858-B50D-DCEC408D98A0}" destId="{A292B0A5-8BE5-4E84-8618-26EA28CFF4A3}" srcOrd="2" destOrd="0" presId="urn:microsoft.com/office/officeart/2017/3/layout/DropPinTimeline#2"/>
    <dgm:cxn modelId="{8EE28F01-EC56-49AE-AA2A-6BED9349E934}" type="presParOf" srcId="{54FA9F05-68DF-4858-B50D-DCEC408D98A0}" destId="{AA393DB5-4DAB-4AB9-875A-4BE9E87DA2BF}" srcOrd="3" destOrd="0" presId="urn:microsoft.com/office/officeart/2017/3/layout/DropPinTimeline#2"/>
    <dgm:cxn modelId="{AD2F8BAC-CA83-42B5-B2B5-BE243F3B4F28}" type="presParOf" srcId="{54FA9F05-68DF-4858-B50D-DCEC408D98A0}" destId="{D10F2BCE-B77B-4F05-95FD-A65109E5DEA0}" srcOrd="4" destOrd="0" presId="urn:microsoft.com/office/officeart/2017/3/layout/DropPinTimeline#2"/>
    <dgm:cxn modelId="{974311E6-8FCD-474C-869D-9C58AA2AB2CF}" type="presParOf" srcId="{54FA9F05-68DF-4858-B50D-DCEC408D98A0}" destId="{7842451D-72E5-4EF0-B35E-DA20F99FD31B}" srcOrd="5" destOrd="0" presId="urn:microsoft.com/office/officeart/2017/3/layout/DropPinTimeline#2"/>
    <dgm:cxn modelId="{B93D1322-F8DE-4529-B816-60B23439AEB9}" type="presParOf" srcId="{46D0A0B6-99C1-4C93-9D07-D394FCD06FBC}" destId="{B17D2C92-48C0-4F3D-88BD-E2B451D76F57}" srcOrd="1" destOrd="0" presId="urn:microsoft.com/office/officeart/2017/3/layout/DropPinTimeline#2"/>
    <dgm:cxn modelId="{595F7212-8F79-4AF4-B1FF-0AC83B4AE9B1}" type="presParOf" srcId="{46D0A0B6-99C1-4C93-9D07-D394FCD06FBC}" destId="{FBE92DF5-B8E0-497C-B190-87AC73E45970}" srcOrd="2" destOrd="0" presId="urn:microsoft.com/office/officeart/2017/3/layout/DropPinTimeline#2"/>
    <dgm:cxn modelId="{434F4C38-C0FC-417D-9B39-5099EDEEE6AF}" type="presParOf" srcId="{FBE92DF5-B8E0-497C-B190-87AC73E45970}" destId="{94B71067-EBEC-4112-A9D1-8B8A7A437FC8}" srcOrd="0" destOrd="0" presId="urn:microsoft.com/office/officeart/2017/3/layout/DropPinTimeline#2"/>
    <dgm:cxn modelId="{02D4C1E5-049A-416A-B437-DBE3A8F2ECB9}" type="presParOf" srcId="{FBE92DF5-B8E0-497C-B190-87AC73E45970}" destId="{7514FAA3-F485-4827-B6A2-FC89911A0BB4}" srcOrd="1" destOrd="0" presId="urn:microsoft.com/office/officeart/2017/3/layout/DropPinTimeline#2"/>
    <dgm:cxn modelId="{7253F39D-0DDC-4FD9-AFC0-83404612483E}" type="presParOf" srcId="{7514FAA3-F485-4827-B6A2-FC89911A0BB4}" destId="{11AAD205-8152-4363-B661-3C3A26A103FF}" srcOrd="0" destOrd="0" presId="urn:microsoft.com/office/officeart/2017/3/layout/DropPinTimeline#2"/>
    <dgm:cxn modelId="{D0BF01F7-A241-4AFA-B343-C9675FA7C34B}" type="presParOf" srcId="{7514FAA3-F485-4827-B6A2-FC89911A0BB4}" destId="{2E4364CD-3B8A-4A42-AB11-744F4277900A}" srcOrd="1" destOrd="0" presId="urn:microsoft.com/office/officeart/2017/3/layout/DropPinTimeline#2"/>
    <dgm:cxn modelId="{5C867F54-5644-46E9-BC8E-EA7641189546}" type="presParOf" srcId="{FBE92DF5-B8E0-497C-B190-87AC73E45970}" destId="{07310A89-F151-435B-963F-FD9908E8C694}" srcOrd="2" destOrd="0" presId="urn:microsoft.com/office/officeart/2017/3/layout/DropPinTimeline#2"/>
    <dgm:cxn modelId="{F1511C53-DEAF-428E-BBAD-152AEB55E9D3}" type="presParOf" srcId="{FBE92DF5-B8E0-497C-B190-87AC73E45970}" destId="{6386BA6E-453A-41E1-ADAD-7626B92BD1BF}" srcOrd="3" destOrd="0" presId="urn:microsoft.com/office/officeart/2017/3/layout/DropPinTimeline#2"/>
    <dgm:cxn modelId="{1B62D03D-1AE0-4F33-89E7-3D0A353803F6}" type="presParOf" srcId="{FBE92DF5-B8E0-497C-B190-87AC73E45970}" destId="{DB95D829-80DF-4ADA-B04C-CE92ADFB6606}" srcOrd="4" destOrd="0" presId="urn:microsoft.com/office/officeart/2017/3/layout/DropPinTimeline#2"/>
    <dgm:cxn modelId="{48A92201-C498-4CC2-8D33-EA76DB90ACB5}" type="presParOf" srcId="{FBE92DF5-B8E0-497C-B190-87AC73E45970}" destId="{CDFB6879-D0D6-43FC-BC0B-D27687D992EB}" srcOrd="5" destOrd="0" presId="urn:microsoft.com/office/officeart/2017/3/layout/DropPinTimeline#2"/>
    <dgm:cxn modelId="{D5D63A18-1518-429A-AB02-5016F347C211}" type="presParOf" srcId="{46D0A0B6-99C1-4C93-9D07-D394FCD06FBC}" destId="{73F94D99-690C-4CBF-869A-EF5DD70CF6B4}" srcOrd="3" destOrd="0" presId="urn:microsoft.com/office/officeart/2017/3/layout/DropPinTimeline#2"/>
    <dgm:cxn modelId="{142AC4D7-5C4C-4E46-BF7E-0B965E0F52C1}" type="presParOf" srcId="{46D0A0B6-99C1-4C93-9D07-D394FCD06FBC}" destId="{CEDC3BDA-322C-4005-A3A5-77E148865242}" srcOrd="4" destOrd="0" presId="urn:microsoft.com/office/officeart/2017/3/layout/DropPinTimeline#2"/>
    <dgm:cxn modelId="{7A85A911-4730-450E-BBAF-1819B73DC3C7}" type="presParOf" srcId="{CEDC3BDA-322C-4005-A3A5-77E148865242}" destId="{83D4573F-3CB1-4541-8BEE-E8224A8ED015}" srcOrd="0" destOrd="0" presId="urn:microsoft.com/office/officeart/2017/3/layout/DropPinTimeline#2"/>
    <dgm:cxn modelId="{185C458B-2BC9-4C68-BFC3-CAD51CD716F1}" type="presParOf" srcId="{CEDC3BDA-322C-4005-A3A5-77E148865242}" destId="{192BBF61-2B64-4E18-92EE-EF8B6030201C}" srcOrd="1" destOrd="0" presId="urn:microsoft.com/office/officeart/2017/3/layout/DropPinTimeline#2"/>
    <dgm:cxn modelId="{F317F21D-B461-4C78-9610-E3909525DD39}" type="presParOf" srcId="{192BBF61-2B64-4E18-92EE-EF8B6030201C}" destId="{63CCDBCC-C40A-41AF-BB40-B20A9AB919D8}" srcOrd="0" destOrd="0" presId="urn:microsoft.com/office/officeart/2017/3/layout/DropPinTimeline#2"/>
    <dgm:cxn modelId="{A53C25CC-754C-4C2C-AC2B-FA5244A4187C}" type="presParOf" srcId="{192BBF61-2B64-4E18-92EE-EF8B6030201C}" destId="{C25D9000-2762-4B6C-BFD6-7B6C2D0122B9}" srcOrd="1" destOrd="0" presId="urn:microsoft.com/office/officeart/2017/3/layout/DropPinTimeline#2"/>
    <dgm:cxn modelId="{14F9ABB0-B0E9-4CC3-8676-EC0DE9EF0D9A}" type="presParOf" srcId="{CEDC3BDA-322C-4005-A3A5-77E148865242}" destId="{C08C98A3-4322-425C-8260-4319044AFBF1}" srcOrd="2" destOrd="0" presId="urn:microsoft.com/office/officeart/2017/3/layout/DropPinTimeline#2"/>
    <dgm:cxn modelId="{6664A547-22FC-4194-9E56-BD20A082C8B5}" type="presParOf" srcId="{CEDC3BDA-322C-4005-A3A5-77E148865242}" destId="{52F3B4A2-8EDD-4B40-B5F3-A1CECB56D29F}" srcOrd="3" destOrd="0" presId="urn:microsoft.com/office/officeart/2017/3/layout/DropPinTimeline#2"/>
    <dgm:cxn modelId="{4EDC28BC-D823-4911-9A32-7CEA0779224F}" type="presParOf" srcId="{CEDC3BDA-322C-4005-A3A5-77E148865242}" destId="{4A2B3FB7-F9B6-43D5-A931-C70A3750EA87}" srcOrd="4" destOrd="0" presId="urn:microsoft.com/office/officeart/2017/3/layout/DropPinTimeline#2"/>
    <dgm:cxn modelId="{4FF873D1-57F2-4835-BC51-E337A4EA4241}" type="presParOf" srcId="{CEDC3BDA-322C-4005-A3A5-77E148865242}" destId="{BA1A1A8C-A776-4D01-B097-263B42C05CD4}" srcOrd="5" destOrd="0" presId="urn:microsoft.com/office/officeart/2017/3/layout/DropPinTimeline#2"/>
    <dgm:cxn modelId="{3B6D012D-455F-4006-A536-A6C4353C2052}" type="presParOf" srcId="{46D0A0B6-99C1-4C93-9D07-D394FCD06FBC}" destId="{06E0E481-BB98-4161-9BDE-A1547F63DD20}" srcOrd="5" destOrd="0" presId="urn:microsoft.com/office/officeart/2017/3/layout/DropPinTimeline#2"/>
    <dgm:cxn modelId="{C6A89C30-6AD3-4D93-A6B6-89620029568F}" type="presParOf" srcId="{46D0A0B6-99C1-4C93-9D07-D394FCD06FBC}" destId="{FB2E9D8E-3404-4E79-B215-9DBE16583FBD}" srcOrd="6" destOrd="0" presId="urn:microsoft.com/office/officeart/2017/3/layout/DropPinTimeline#2"/>
    <dgm:cxn modelId="{0BA6FAD4-C82F-4CF2-B050-BC6402D72317}" type="presParOf" srcId="{FB2E9D8E-3404-4E79-B215-9DBE16583FBD}" destId="{A4A288FA-2972-4660-B846-F0F60F21A8F3}" srcOrd="0" destOrd="0" presId="urn:microsoft.com/office/officeart/2017/3/layout/DropPinTimeline#2"/>
    <dgm:cxn modelId="{D827CF64-DAAB-46B4-AAE8-CAC4EDF45D65}" type="presParOf" srcId="{FB2E9D8E-3404-4E79-B215-9DBE16583FBD}" destId="{B00C1F6C-3838-4D06-B744-0D84C6431A13}" srcOrd="1" destOrd="0" presId="urn:microsoft.com/office/officeart/2017/3/layout/DropPinTimeline#2"/>
    <dgm:cxn modelId="{B6F441BE-7CC5-4BA2-AD5C-E397940C8C56}" type="presParOf" srcId="{B00C1F6C-3838-4D06-B744-0D84C6431A13}" destId="{4C5813BC-956A-4F8C-B1AA-086730732ACF}" srcOrd="0" destOrd="0" presId="urn:microsoft.com/office/officeart/2017/3/layout/DropPinTimeline#2"/>
    <dgm:cxn modelId="{942C4F31-20BC-4420-856C-1100353964F4}" type="presParOf" srcId="{B00C1F6C-3838-4D06-B744-0D84C6431A13}" destId="{30745FD9-45E6-4F2F-952E-B76E1E38EA48}" srcOrd="1" destOrd="0" presId="urn:microsoft.com/office/officeart/2017/3/layout/DropPinTimeline#2"/>
    <dgm:cxn modelId="{D0CD9DFA-2FB2-44B9-8DE3-5F6532133847}" type="presParOf" srcId="{FB2E9D8E-3404-4E79-B215-9DBE16583FBD}" destId="{FA75F9D6-BA19-40B6-8EBB-F8B5A1A5DB04}" srcOrd="2" destOrd="0" presId="urn:microsoft.com/office/officeart/2017/3/layout/DropPinTimeline#2"/>
    <dgm:cxn modelId="{D679C82D-63E2-463C-9A92-3904D69176C2}" type="presParOf" srcId="{FB2E9D8E-3404-4E79-B215-9DBE16583FBD}" destId="{7759EFD6-8D9B-407B-BFD2-E887C01621A3}" srcOrd="3" destOrd="0" presId="urn:microsoft.com/office/officeart/2017/3/layout/DropPinTimeline#2"/>
    <dgm:cxn modelId="{EC658906-BA2C-4173-BD0D-D9C187057EC8}" type="presParOf" srcId="{FB2E9D8E-3404-4E79-B215-9DBE16583FBD}" destId="{87D01122-9189-4BBF-B5EB-8A13E8CADCB7}" srcOrd="4" destOrd="0" presId="urn:microsoft.com/office/officeart/2017/3/layout/DropPinTimeline#2"/>
    <dgm:cxn modelId="{C5AA415B-AF76-4B6A-AE9F-5AF709639D9B}" type="presParOf" srcId="{FB2E9D8E-3404-4E79-B215-9DBE16583FBD}" destId="{F2083E7F-8909-4F43-97E9-9BDF4D0B9596}" srcOrd="5" destOrd="0" presId="urn:microsoft.com/office/officeart/2017/3/layout/DropPinTimeline#2"/>
    <dgm:cxn modelId="{E1E1593E-C8C5-4C96-A007-7871FDFD795F}" type="presParOf" srcId="{46D0A0B6-99C1-4C93-9D07-D394FCD06FBC}" destId="{6A29383C-57EA-4549-AEB6-87AA2F47DB91}" srcOrd="7" destOrd="0" presId="urn:microsoft.com/office/officeart/2017/3/layout/DropPinTimeline#2"/>
    <dgm:cxn modelId="{5E6C8F40-D55B-4CFE-845F-72F885373850}" type="presParOf" srcId="{46D0A0B6-99C1-4C93-9D07-D394FCD06FBC}" destId="{07E7D5C7-192C-4FD4-8FDB-8367E75296B2}" srcOrd="8" destOrd="0" presId="urn:microsoft.com/office/officeart/2017/3/layout/DropPinTimeline#2"/>
    <dgm:cxn modelId="{A0B36C88-2CD6-4929-A7AC-59DF384FF4AE}" type="presParOf" srcId="{07E7D5C7-192C-4FD4-8FDB-8367E75296B2}" destId="{E5A60AEB-AC99-48F9-A630-D706383CE830}" srcOrd="0" destOrd="0" presId="urn:microsoft.com/office/officeart/2017/3/layout/DropPinTimeline#2"/>
    <dgm:cxn modelId="{FD306634-A80C-4523-BBE1-D7866903FDDF}" type="presParOf" srcId="{07E7D5C7-192C-4FD4-8FDB-8367E75296B2}" destId="{DAA99B08-B3AE-4897-936E-6B401AF838B8}" srcOrd="1" destOrd="0" presId="urn:microsoft.com/office/officeart/2017/3/layout/DropPinTimeline#2"/>
    <dgm:cxn modelId="{F28D313F-CFB9-48AB-8BB0-83AE20F069ED}" type="presParOf" srcId="{DAA99B08-B3AE-4897-936E-6B401AF838B8}" destId="{53AB3C40-A8F3-42AD-ACAA-EFFE0F58231C}" srcOrd="0" destOrd="0" presId="urn:microsoft.com/office/officeart/2017/3/layout/DropPinTimeline#2"/>
    <dgm:cxn modelId="{3068948A-D087-458D-BC9B-5989E89D823C}" type="presParOf" srcId="{DAA99B08-B3AE-4897-936E-6B401AF838B8}" destId="{D2FD05BB-C8D3-4629-A36D-3F0D8E17237D}" srcOrd="1" destOrd="0" presId="urn:microsoft.com/office/officeart/2017/3/layout/DropPinTimeline#2"/>
    <dgm:cxn modelId="{CC2FFC25-F039-45DE-9081-1A23B9F0EE07}" type="presParOf" srcId="{07E7D5C7-192C-4FD4-8FDB-8367E75296B2}" destId="{A27C66FE-A882-45CB-AA8B-D41CAAC87FCE}" srcOrd="2" destOrd="0" presId="urn:microsoft.com/office/officeart/2017/3/layout/DropPinTimeline#2"/>
    <dgm:cxn modelId="{55086221-BF52-4988-BFDC-9AFFA91F7ADC}" type="presParOf" srcId="{07E7D5C7-192C-4FD4-8FDB-8367E75296B2}" destId="{A3AC5A82-45CF-44A1-B41F-635DAC5A92BB}" srcOrd="3" destOrd="0" presId="urn:microsoft.com/office/officeart/2017/3/layout/DropPinTimeline#2"/>
    <dgm:cxn modelId="{E35186B6-D3D9-4D2D-A30A-5D6398D7DCAF}" type="presParOf" srcId="{07E7D5C7-192C-4FD4-8FDB-8367E75296B2}" destId="{1513F0EC-F72E-4447-AE42-46AD1B95828E}" srcOrd="4" destOrd="0" presId="urn:microsoft.com/office/officeart/2017/3/layout/DropPinTimeline#2"/>
    <dgm:cxn modelId="{5246CFDA-A2E7-400D-984B-A14DF13E2A13}" type="presParOf" srcId="{07E7D5C7-192C-4FD4-8FDB-8367E75296B2}" destId="{AEE1B82C-0846-4933-84C5-2CE9F6ABE6B4}" srcOrd="5" destOrd="0" presId="urn:microsoft.com/office/officeart/2017/3/layout/DropPinTimelin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8C53CE-312B-400D-8E6A-4635CB4CE270}">
      <dsp:nvSpPr>
        <dsp:cNvPr id="0" name=""/>
        <dsp:cNvSpPr/>
      </dsp:nvSpPr>
      <dsp:spPr>
        <a:xfrm>
          <a:off x="0" y="2175669"/>
          <a:ext cx="10693400" cy="0"/>
        </a:xfrm>
        <a:prstGeom prst="line">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tailEnd type="triangle" w="lg" len="lg"/>
        </a:ln>
        <a:effectLst/>
      </dsp:spPr>
      <dsp:style>
        <a:lnRef idx="2">
          <a:scrgbClr r="0" g="0" b="0"/>
        </a:lnRef>
        <a:fillRef idx="1">
          <a:scrgbClr r="0" g="0" b="0"/>
        </a:fillRef>
        <a:effectRef idx="0">
          <a:scrgbClr r="0" g="0" b="0"/>
        </a:effectRef>
        <a:fontRef idx="minor"/>
      </dsp:style>
    </dsp:sp>
    <dsp:sp modelId="{0A69E26B-610A-460B-8DC9-F49A37B64039}">
      <dsp:nvSpPr>
        <dsp:cNvPr id="0" name=""/>
        <dsp:cNvSpPr/>
      </dsp:nvSpPr>
      <dsp:spPr>
        <a:xfrm rot="8100000">
          <a:off x="166287" y="487298"/>
          <a:ext cx="316387" cy="316387"/>
        </a:xfrm>
        <a:prstGeom prst="teardrop">
          <a:avLst>
            <a:gd name="adj" fmla="val 115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47F3AA-634C-409F-BD69-E4BACD9CCCFA}">
      <dsp:nvSpPr>
        <dsp:cNvPr id="0" name=""/>
        <dsp:cNvSpPr/>
      </dsp:nvSpPr>
      <dsp:spPr>
        <a:xfrm>
          <a:off x="201435" y="522446"/>
          <a:ext cx="246091" cy="246091"/>
        </a:xfrm>
        <a:prstGeom prst="ellipse">
          <a:avLst/>
        </a:prstGeom>
        <a:solidFill>
          <a:schemeClr val="accent2">
            <a:alpha val="90000"/>
            <a:tint val="4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A292B0A5-8BE5-4E84-8618-26EA28CFF4A3}">
      <dsp:nvSpPr>
        <dsp:cNvPr id="0" name=""/>
        <dsp:cNvSpPr/>
      </dsp:nvSpPr>
      <dsp:spPr>
        <a:xfrm>
          <a:off x="548200" y="887672"/>
          <a:ext cx="2932566" cy="1287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7263" rIns="0" bIns="27263" numCol="1" spcCol="1270" rtlCol="0" anchor="t" anchorCtr="0">
          <a:noAutofit/>
        </a:bodyPr>
        <a:lstStyle/>
        <a:p>
          <a:pPr marL="0" lvl="0" indent="0" algn="l" defTabSz="622300" rtl="0">
            <a:lnSpc>
              <a:spcPct val="90000"/>
            </a:lnSpc>
            <a:spcBef>
              <a:spcPct val="0"/>
            </a:spcBef>
            <a:spcAft>
              <a:spcPct val="35000"/>
            </a:spcAft>
            <a:buNone/>
          </a:pPr>
          <a:r>
            <a:rPr lang="en-GB" sz="1400" kern="1200" dirty="0"/>
            <a:t>Usually it has a shelter and a seating space. On a main roads so can see other people. </a:t>
          </a:r>
        </a:p>
      </dsp:txBody>
      <dsp:txXfrm>
        <a:off x="548200" y="887672"/>
        <a:ext cx="2932566" cy="1287996"/>
      </dsp:txXfrm>
    </dsp:sp>
    <dsp:sp modelId="{AA393DB5-4DAB-4AB9-875A-4BE9E87DA2BF}">
      <dsp:nvSpPr>
        <dsp:cNvPr id="0" name=""/>
        <dsp:cNvSpPr/>
      </dsp:nvSpPr>
      <dsp:spPr>
        <a:xfrm>
          <a:off x="548200" y="435133"/>
          <a:ext cx="2932566" cy="4525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rtlCol="0" anchor="ctr" anchorCtr="0">
          <a:noAutofit/>
        </a:bodyPr>
        <a:lstStyle/>
        <a:p>
          <a:pPr marL="0" lvl="0" indent="0" algn="l" defTabSz="889000" rtl="0">
            <a:lnSpc>
              <a:spcPct val="90000"/>
            </a:lnSpc>
            <a:spcBef>
              <a:spcPct val="0"/>
            </a:spcBef>
            <a:spcAft>
              <a:spcPct val="35000"/>
            </a:spcAft>
            <a:buNone/>
          </a:pPr>
          <a:r>
            <a:rPr lang="en-GB" sz="2000" kern="1200" dirty="0"/>
            <a:t>Bus stop</a:t>
          </a:r>
        </a:p>
      </dsp:txBody>
      <dsp:txXfrm>
        <a:off x="548200" y="435133"/>
        <a:ext cx="2932566" cy="452539"/>
      </dsp:txXfrm>
    </dsp:sp>
    <dsp:sp modelId="{D10F2BCE-B77B-4F05-95FD-A65109E5DEA0}">
      <dsp:nvSpPr>
        <dsp:cNvPr id="0" name=""/>
        <dsp:cNvSpPr/>
      </dsp:nvSpPr>
      <dsp:spPr>
        <a:xfrm>
          <a:off x="324480" y="887672"/>
          <a:ext cx="0" cy="1287996"/>
        </a:xfrm>
        <a:prstGeom prst="line">
          <a:avLst/>
        </a:prstGeom>
        <a:noFill/>
        <a:ln w="9525" cap="flat" cmpd="sng" algn="ctr">
          <a:solidFill>
            <a:schemeClr val="accent2">
              <a:lumMod val="50000"/>
            </a:schemeClr>
          </a:solidFill>
          <a:prstDash val="dash"/>
          <a:miter lim="800000"/>
        </a:ln>
        <a:effectLst/>
      </dsp:spPr>
      <dsp:style>
        <a:lnRef idx="1">
          <a:scrgbClr r="0" g="0" b="0"/>
        </a:lnRef>
        <a:fillRef idx="0">
          <a:scrgbClr r="0" g="0" b="0"/>
        </a:fillRef>
        <a:effectRef idx="0">
          <a:scrgbClr r="0" g="0" b="0"/>
        </a:effectRef>
        <a:fontRef idx="minor"/>
      </dsp:style>
    </dsp:sp>
    <dsp:sp modelId="{CDDE1E5C-76D1-411D-97D4-8F1977E9842D}">
      <dsp:nvSpPr>
        <dsp:cNvPr id="0" name=""/>
        <dsp:cNvSpPr/>
      </dsp:nvSpPr>
      <dsp:spPr>
        <a:xfrm>
          <a:off x="286761" y="2134940"/>
          <a:ext cx="80539" cy="81457"/>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AAD205-8152-4363-B661-3C3A26A103FF}">
      <dsp:nvSpPr>
        <dsp:cNvPr id="0" name=""/>
        <dsp:cNvSpPr/>
      </dsp:nvSpPr>
      <dsp:spPr>
        <a:xfrm rot="18900000">
          <a:off x="1905953" y="3547652"/>
          <a:ext cx="316387" cy="316387"/>
        </a:xfrm>
        <a:prstGeom prst="teardrop">
          <a:avLst>
            <a:gd name="adj" fmla="val 115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4364CD-3B8A-4A42-AB11-744F4277900A}">
      <dsp:nvSpPr>
        <dsp:cNvPr id="0" name=""/>
        <dsp:cNvSpPr/>
      </dsp:nvSpPr>
      <dsp:spPr>
        <a:xfrm>
          <a:off x="1941101" y="3582800"/>
          <a:ext cx="246091" cy="246091"/>
        </a:xfrm>
        <a:prstGeom prst="ellipse">
          <a:avLst/>
        </a:prstGeom>
        <a:solidFill>
          <a:schemeClr val="accent2">
            <a:alpha val="90000"/>
            <a:tint val="4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07310A89-F151-435B-963F-FD9908E8C694}">
      <dsp:nvSpPr>
        <dsp:cNvPr id="0" name=""/>
        <dsp:cNvSpPr/>
      </dsp:nvSpPr>
      <dsp:spPr>
        <a:xfrm>
          <a:off x="2287866" y="2175669"/>
          <a:ext cx="2932566" cy="1287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7263" rIns="0" bIns="27263" numCol="1" spcCol="1270" rtlCol="0" anchor="b" anchorCtr="0">
          <a:noAutofit/>
        </a:bodyPr>
        <a:lstStyle/>
        <a:p>
          <a:pPr marL="0" lvl="0" indent="0" algn="l" defTabSz="622300" rtl="0">
            <a:lnSpc>
              <a:spcPct val="90000"/>
            </a:lnSpc>
            <a:spcBef>
              <a:spcPct val="0"/>
            </a:spcBef>
            <a:spcAft>
              <a:spcPct val="35000"/>
            </a:spcAft>
            <a:buNone/>
          </a:pPr>
          <a:r>
            <a:rPr lang="en-GB" sz="1400" b="0" i="0" u="none" kern="1200" dirty="0"/>
            <a:t>A busy area with lots of access to vapes, alcohol and possible drugs. </a:t>
          </a:r>
          <a:endParaRPr lang="en-GB" sz="1400" kern="1200" dirty="0"/>
        </a:p>
      </dsp:txBody>
      <dsp:txXfrm>
        <a:off x="2287866" y="2175669"/>
        <a:ext cx="2932566" cy="1287996"/>
      </dsp:txXfrm>
    </dsp:sp>
    <dsp:sp modelId="{6386BA6E-453A-41E1-ADAD-7626B92BD1BF}">
      <dsp:nvSpPr>
        <dsp:cNvPr id="0" name=""/>
        <dsp:cNvSpPr/>
      </dsp:nvSpPr>
      <dsp:spPr>
        <a:xfrm>
          <a:off x="2287866" y="3463665"/>
          <a:ext cx="2932566" cy="4525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rtlCol="0" anchor="ctr" anchorCtr="0">
          <a:noAutofit/>
        </a:bodyPr>
        <a:lstStyle/>
        <a:p>
          <a:pPr marL="0" lvl="0" indent="0" algn="l" defTabSz="889000" rtl="0">
            <a:lnSpc>
              <a:spcPct val="90000"/>
            </a:lnSpc>
            <a:spcBef>
              <a:spcPct val="0"/>
            </a:spcBef>
            <a:spcAft>
              <a:spcPct val="35000"/>
            </a:spcAft>
            <a:buNone/>
          </a:pPr>
          <a:r>
            <a:rPr lang="en-GB" sz="2000" kern="1200" dirty="0"/>
            <a:t>City Centre</a:t>
          </a:r>
        </a:p>
      </dsp:txBody>
      <dsp:txXfrm>
        <a:off x="2287866" y="3463665"/>
        <a:ext cx="2932566" cy="452539"/>
      </dsp:txXfrm>
    </dsp:sp>
    <dsp:sp modelId="{DB95D829-80DF-4ADA-B04C-CE92ADFB6606}">
      <dsp:nvSpPr>
        <dsp:cNvPr id="0" name=""/>
        <dsp:cNvSpPr/>
      </dsp:nvSpPr>
      <dsp:spPr>
        <a:xfrm>
          <a:off x="2064147" y="2175669"/>
          <a:ext cx="0" cy="1287996"/>
        </a:xfrm>
        <a:prstGeom prst="line">
          <a:avLst/>
        </a:prstGeom>
        <a:noFill/>
        <a:ln w="9525" cap="flat" cmpd="sng" algn="ctr">
          <a:solidFill>
            <a:schemeClr val="accent2">
              <a:lumMod val="50000"/>
            </a:schemeClr>
          </a:solidFill>
          <a:prstDash val="dash"/>
          <a:miter lim="800000"/>
        </a:ln>
        <a:effectLst/>
      </dsp:spPr>
      <dsp:style>
        <a:lnRef idx="1">
          <a:scrgbClr r="0" g="0" b="0"/>
        </a:lnRef>
        <a:fillRef idx="0">
          <a:scrgbClr r="0" g="0" b="0"/>
        </a:fillRef>
        <a:effectRef idx="0">
          <a:scrgbClr r="0" g="0" b="0"/>
        </a:effectRef>
        <a:fontRef idx="minor"/>
      </dsp:style>
    </dsp:sp>
    <dsp:sp modelId="{94B71067-EBEC-4112-A9D1-8B8A7A437FC8}">
      <dsp:nvSpPr>
        <dsp:cNvPr id="0" name=""/>
        <dsp:cNvSpPr/>
      </dsp:nvSpPr>
      <dsp:spPr>
        <a:xfrm>
          <a:off x="2026427" y="2134940"/>
          <a:ext cx="80539" cy="81457"/>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CCDBCC-C40A-41AF-BB40-B20A9AB919D8}">
      <dsp:nvSpPr>
        <dsp:cNvPr id="0" name=""/>
        <dsp:cNvSpPr/>
      </dsp:nvSpPr>
      <dsp:spPr>
        <a:xfrm rot="8100000">
          <a:off x="3645619" y="487298"/>
          <a:ext cx="316387" cy="316387"/>
        </a:xfrm>
        <a:prstGeom prst="teardrop">
          <a:avLst>
            <a:gd name="adj" fmla="val 115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5D9000-2762-4B6C-BFD6-7B6C2D0122B9}">
      <dsp:nvSpPr>
        <dsp:cNvPr id="0" name=""/>
        <dsp:cNvSpPr/>
      </dsp:nvSpPr>
      <dsp:spPr>
        <a:xfrm>
          <a:off x="3680767" y="522446"/>
          <a:ext cx="246091" cy="246091"/>
        </a:xfrm>
        <a:prstGeom prst="ellipse">
          <a:avLst/>
        </a:prstGeom>
        <a:solidFill>
          <a:schemeClr val="accent2">
            <a:alpha val="90000"/>
            <a:tint val="4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C08C98A3-4322-425C-8260-4319044AFBF1}">
      <dsp:nvSpPr>
        <dsp:cNvPr id="0" name=""/>
        <dsp:cNvSpPr/>
      </dsp:nvSpPr>
      <dsp:spPr>
        <a:xfrm>
          <a:off x="4027533" y="887672"/>
          <a:ext cx="2932566" cy="1287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7263" rIns="0" bIns="27263" numCol="1" spcCol="1270" rtlCol="0" anchor="t" anchorCtr="0">
          <a:noAutofit/>
        </a:bodyPr>
        <a:lstStyle/>
        <a:p>
          <a:pPr marL="0" lvl="0" indent="0" algn="l" defTabSz="622300" rtl="0">
            <a:lnSpc>
              <a:spcPct val="90000"/>
            </a:lnSpc>
            <a:spcBef>
              <a:spcPct val="0"/>
            </a:spcBef>
            <a:spcAft>
              <a:spcPct val="35000"/>
            </a:spcAft>
            <a:buNone/>
          </a:pPr>
          <a:r>
            <a:rPr lang="en-GB" sz="1400" kern="1200" dirty="0"/>
            <a:t>Morfa appeal is shelter, lights, </a:t>
          </a:r>
          <a:r>
            <a:rPr lang="en-GB" sz="1400" kern="1200" dirty="0" err="1"/>
            <a:t>wifi</a:t>
          </a:r>
          <a:r>
            <a:rPr lang="en-GB" sz="1400" kern="1200" dirty="0"/>
            <a:t>, fast food and warmth. </a:t>
          </a:r>
        </a:p>
      </dsp:txBody>
      <dsp:txXfrm>
        <a:off x="4027533" y="887672"/>
        <a:ext cx="2932566" cy="1287996"/>
      </dsp:txXfrm>
    </dsp:sp>
    <dsp:sp modelId="{52F3B4A2-8EDD-4B40-B5F3-A1CECB56D29F}">
      <dsp:nvSpPr>
        <dsp:cNvPr id="0" name=""/>
        <dsp:cNvSpPr/>
      </dsp:nvSpPr>
      <dsp:spPr>
        <a:xfrm>
          <a:off x="4027533" y="435133"/>
          <a:ext cx="2932566" cy="4525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rtlCol="0" anchor="ctr" anchorCtr="0">
          <a:noAutofit/>
        </a:bodyPr>
        <a:lstStyle/>
        <a:p>
          <a:pPr marL="0" lvl="0" indent="0" algn="l" defTabSz="889000" rtl="0">
            <a:lnSpc>
              <a:spcPct val="90000"/>
            </a:lnSpc>
            <a:spcBef>
              <a:spcPct val="0"/>
            </a:spcBef>
            <a:spcAft>
              <a:spcPct val="35000"/>
            </a:spcAft>
            <a:buNone/>
          </a:pPr>
          <a:r>
            <a:rPr lang="en-GB" sz="2000" kern="1200" dirty="0"/>
            <a:t>Edge of town stores (Morfa)</a:t>
          </a:r>
        </a:p>
      </dsp:txBody>
      <dsp:txXfrm>
        <a:off x="4027533" y="435133"/>
        <a:ext cx="2932566" cy="452539"/>
      </dsp:txXfrm>
    </dsp:sp>
    <dsp:sp modelId="{4A2B3FB7-F9B6-43D5-A931-C70A3750EA87}">
      <dsp:nvSpPr>
        <dsp:cNvPr id="0" name=""/>
        <dsp:cNvSpPr/>
      </dsp:nvSpPr>
      <dsp:spPr>
        <a:xfrm>
          <a:off x="3803813" y="887672"/>
          <a:ext cx="0" cy="1287996"/>
        </a:xfrm>
        <a:prstGeom prst="line">
          <a:avLst/>
        </a:prstGeom>
        <a:noFill/>
        <a:ln w="9525" cap="flat" cmpd="sng" algn="ctr">
          <a:solidFill>
            <a:schemeClr val="accent2">
              <a:lumMod val="50000"/>
            </a:schemeClr>
          </a:solidFill>
          <a:prstDash val="dash"/>
          <a:miter lim="800000"/>
        </a:ln>
        <a:effectLst/>
      </dsp:spPr>
      <dsp:style>
        <a:lnRef idx="1">
          <a:scrgbClr r="0" g="0" b="0"/>
        </a:lnRef>
        <a:fillRef idx="0">
          <a:scrgbClr r="0" g="0" b="0"/>
        </a:fillRef>
        <a:effectRef idx="0">
          <a:scrgbClr r="0" g="0" b="0"/>
        </a:effectRef>
        <a:fontRef idx="minor"/>
      </dsp:style>
    </dsp:sp>
    <dsp:sp modelId="{83D4573F-3CB1-4541-8BEE-E8224A8ED015}">
      <dsp:nvSpPr>
        <dsp:cNvPr id="0" name=""/>
        <dsp:cNvSpPr/>
      </dsp:nvSpPr>
      <dsp:spPr>
        <a:xfrm>
          <a:off x="3766093" y="2134940"/>
          <a:ext cx="80539" cy="81457"/>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C5813BC-956A-4F8C-B1AA-086730732ACF}">
      <dsp:nvSpPr>
        <dsp:cNvPr id="0" name=""/>
        <dsp:cNvSpPr/>
      </dsp:nvSpPr>
      <dsp:spPr>
        <a:xfrm rot="18900000">
          <a:off x="5385285" y="3547652"/>
          <a:ext cx="316387" cy="316387"/>
        </a:xfrm>
        <a:prstGeom prst="teardrop">
          <a:avLst>
            <a:gd name="adj" fmla="val 115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745FD9-45E6-4F2F-952E-B76E1E38EA48}">
      <dsp:nvSpPr>
        <dsp:cNvPr id="0" name=""/>
        <dsp:cNvSpPr/>
      </dsp:nvSpPr>
      <dsp:spPr>
        <a:xfrm>
          <a:off x="5420433" y="3582800"/>
          <a:ext cx="246091" cy="246091"/>
        </a:xfrm>
        <a:prstGeom prst="ellipse">
          <a:avLst/>
        </a:prstGeom>
        <a:solidFill>
          <a:schemeClr val="accent2">
            <a:alpha val="90000"/>
            <a:tint val="4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FA75F9D6-BA19-40B6-8EBB-F8B5A1A5DB04}">
      <dsp:nvSpPr>
        <dsp:cNvPr id="0" name=""/>
        <dsp:cNvSpPr/>
      </dsp:nvSpPr>
      <dsp:spPr>
        <a:xfrm>
          <a:off x="5767199" y="2175669"/>
          <a:ext cx="2932566" cy="1287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7263" rIns="0" bIns="27263" numCol="1" spcCol="1270" rtlCol="0" anchor="b" anchorCtr="0">
          <a:noAutofit/>
        </a:bodyPr>
        <a:lstStyle/>
        <a:p>
          <a:pPr marL="0" lvl="0" indent="0" algn="l" defTabSz="622300" rtl="0">
            <a:lnSpc>
              <a:spcPct val="90000"/>
            </a:lnSpc>
            <a:spcBef>
              <a:spcPct val="0"/>
            </a:spcBef>
            <a:spcAft>
              <a:spcPct val="35000"/>
            </a:spcAft>
            <a:buNone/>
          </a:pPr>
          <a:r>
            <a:rPr lang="en-GB" sz="1400" kern="1200" dirty="0"/>
            <a:t>A communal area with light and seats. A hotspot for young people to socialise after school hours. </a:t>
          </a:r>
        </a:p>
      </dsp:txBody>
      <dsp:txXfrm>
        <a:off x="5767199" y="2175669"/>
        <a:ext cx="2932566" cy="1287996"/>
      </dsp:txXfrm>
    </dsp:sp>
    <dsp:sp modelId="{7759EFD6-8D9B-407B-BFD2-E887C01621A3}">
      <dsp:nvSpPr>
        <dsp:cNvPr id="0" name=""/>
        <dsp:cNvSpPr/>
      </dsp:nvSpPr>
      <dsp:spPr>
        <a:xfrm>
          <a:off x="5767199" y="3463665"/>
          <a:ext cx="2932566" cy="4525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rtlCol="0" anchor="ctr" anchorCtr="0">
          <a:noAutofit/>
        </a:bodyPr>
        <a:lstStyle/>
        <a:p>
          <a:pPr marL="0" lvl="0" indent="0" algn="l" defTabSz="889000" rtl="0">
            <a:lnSpc>
              <a:spcPct val="90000"/>
            </a:lnSpc>
            <a:spcBef>
              <a:spcPct val="0"/>
            </a:spcBef>
            <a:spcAft>
              <a:spcPct val="35000"/>
            </a:spcAft>
            <a:buNone/>
          </a:pPr>
          <a:r>
            <a:rPr lang="en-GB" sz="2000" kern="1200" dirty="0"/>
            <a:t>School</a:t>
          </a:r>
        </a:p>
      </dsp:txBody>
      <dsp:txXfrm>
        <a:off x="5767199" y="3463665"/>
        <a:ext cx="2932566" cy="452539"/>
      </dsp:txXfrm>
    </dsp:sp>
    <dsp:sp modelId="{87D01122-9189-4BBF-B5EB-8A13E8CADCB7}">
      <dsp:nvSpPr>
        <dsp:cNvPr id="0" name=""/>
        <dsp:cNvSpPr/>
      </dsp:nvSpPr>
      <dsp:spPr>
        <a:xfrm>
          <a:off x="5543479" y="2175669"/>
          <a:ext cx="0" cy="1287996"/>
        </a:xfrm>
        <a:prstGeom prst="line">
          <a:avLst/>
        </a:prstGeom>
        <a:noFill/>
        <a:ln w="9525" cap="flat" cmpd="sng" algn="ctr">
          <a:solidFill>
            <a:schemeClr val="accent2">
              <a:lumMod val="50000"/>
            </a:schemeClr>
          </a:solidFill>
          <a:prstDash val="dash"/>
          <a:miter lim="800000"/>
        </a:ln>
        <a:effectLst/>
      </dsp:spPr>
      <dsp:style>
        <a:lnRef idx="1">
          <a:scrgbClr r="0" g="0" b="0"/>
        </a:lnRef>
        <a:fillRef idx="0">
          <a:scrgbClr r="0" g="0" b="0"/>
        </a:fillRef>
        <a:effectRef idx="0">
          <a:scrgbClr r="0" g="0" b="0"/>
        </a:effectRef>
        <a:fontRef idx="minor"/>
      </dsp:style>
    </dsp:sp>
    <dsp:sp modelId="{A4A288FA-2972-4660-B846-F0F60F21A8F3}">
      <dsp:nvSpPr>
        <dsp:cNvPr id="0" name=""/>
        <dsp:cNvSpPr/>
      </dsp:nvSpPr>
      <dsp:spPr>
        <a:xfrm>
          <a:off x="5505759" y="2134940"/>
          <a:ext cx="80539" cy="81457"/>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AB3C40-A8F3-42AD-ACAA-EFFE0F58231C}">
      <dsp:nvSpPr>
        <dsp:cNvPr id="0" name=""/>
        <dsp:cNvSpPr/>
      </dsp:nvSpPr>
      <dsp:spPr>
        <a:xfrm rot="8100000">
          <a:off x="7124952" y="487298"/>
          <a:ext cx="316387" cy="316387"/>
        </a:xfrm>
        <a:prstGeom prst="teardrop">
          <a:avLst>
            <a:gd name="adj" fmla="val 115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FD05BB-C8D3-4629-A36D-3F0D8E17237D}">
      <dsp:nvSpPr>
        <dsp:cNvPr id="0" name=""/>
        <dsp:cNvSpPr/>
      </dsp:nvSpPr>
      <dsp:spPr>
        <a:xfrm>
          <a:off x="7160100" y="522446"/>
          <a:ext cx="246091" cy="246091"/>
        </a:xfrm>
        <a:prstGeom prst="ellipse">
          <a:avLst/>
        </a:prstGeom>
        <a:solidFill>
          <a:schemeClr val="accent2">
            <a:alpha val="90000"/>
            <a:tint val="4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A27C66FE-A882-45CB-AA8B-D41CAAC87FCE}">
      <dsp:nvSpPr>
        <dsp:cNvPr id="0" name=""/>
        <dsp:cNvSpPr/>
      </dsp:nvSpPr>
      <dsp:spPr>
        <a:xfrm>
          <a:off x="7506865" y="887672"/>
          <a:ext cx="2932566" cy="1287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7263" rIns="0" bIns="27263" numCol="1" spcCol="1270" rtlCol="0" anchor="t" anchorCtr="0">
          <a:noAutofit/>
        </a:bodyPr>
        <a:lstStyle/>
        <a:p>
          <a:pPr marL="0" lvl="0" indent="0" algn="l" defTabSz="666750" rtl="0">
            <a:lnSpc>
              <a:spcPct val="90000"/>
            </a:lnSpc>
            <a:spcBef>
              <a:spcPct val="0"/>
            </a:spcBef>
            <a:spcAft>
              <a:spcPct val="35000"/>
            </a:spcAft>
            <a:buNone/>
          </a:pPr>
          <a:r>
            <a:rPr lang="en-GB" sz="1500" kern="1200" dirty="0"/>
            <a:t>Area for young people to socialise and relax. These spaces are essential. </a:t>
          </a:r>
        </a:p>
      </dsp:txBody>
      <dsp:txXfrm>
        <a:off x="7506865" y="887672"/>
        <a:ext cx="2932566" cy="1287996"/>
      </dsp:txXfrm>
    </dsp:sp>
    <dsp:sp modelId="{A3AC5A82-45CF-44A1-B41F-635DAC5A92BB}">
      <dsp:nvSpPr>
        <dsp:cNvPr id="0" name=""/>
        <dsp:cNvSpPr/>
      </dsp:nvSpPr>
      <dsp:spPr>
        <a:xfrm>
          <a:off x="7506865" y="435133"/>
          <a:ext cx="2932566" cy="4525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rtlCol="0" anchor="ctr" anchorCtr="0">
          <a:noAutofit/>
        </a:bodyPr>
        <a:lstStyle/>
        <a:p>
          <a:pPr marL="0" lvl="0" indent="0" algn="l" defTabSz="889000" rtl="0">
            <a:lnSpc>
              <a:spcPct val="90000"/>
            </a:lnSpc>
            <a:spcBef>
              <a:spcPct val="0"/>
            </a:spcBef>
            <a:spcAft>
              <a:spcPct val="35000"/>
            </a:spcAft>
            <a:buNone/>
          </a:pPr>
          <a:r>
            <a:rPr lang="en-GB" sz="2000" kern="1200" dirty="0"/>
            <a:t>Park</a:t>
          </a:r>
        </a:p>
      </dsp:txBody>
      <dsp:txXfrm>
        <a:off x="7506865" y="435133"/>
        <a:ext cx="2932566" cy="452539"/>
      </dsp:txXfrm>
    </dsp:sp>
    <dsp:sp modelId="{1513F0EC-F72E-4447-AE42-46AD1B95828E}">
      <dsp:nvSpPr>
        <dsp:cNvPr id="0" name=""/>
        <dsp:cNvSpPr/>
      </dsp:nvSpPr>
      <dsp:spPr>
        <a:xfrm>
          <a:off x="7283145" y="887672"/>
          <a:ext cx="0" cy="1287996"/>
        </a:xfrm>
        <a:prstGeom prst="line">
          <a:avLst/>
        </a:prstGeom>
        <a:noFill/>
        <a:ln w="9525" cap="flat" cmpd="sng" algn="ctr">
          <a:solidFill>
            <a:schemeClr val="accent2">
              <a:lumMod val="50000"/>
            </a:schemeClr>
          </a:solidFill>
          <a:prstDash val="dash"/>
          <a:miter lim="800000"/>
        </a:ln>
        <a:effectLst/>
      </dsp:spPr>
      <dsp:style>
        <a:lnRef idx="1">
          <a:scrgbClr r="0" g="0" b="0"/>
        </a:lnRef>
        <a:fillRef idx="0">
          <a:scrgbClr r="0" g="0" b="0"/>
        </a:fillRef>
        <a:effectRef idx="0">
          <a:scrgbClr r="0" g="0" b="0"/>
        </a:effectRef>
        <a:fontRef idx="minor"/>
      </dsp:style>
    </dsp:sp>
    <dsp:sp modelId="{E5A60AEB-AC99-48F9-A630-D706383CE830}">
      <dsp:nvSpPr>
        <dsp:cNvPr id="0" name=""/>
        <dsp:cNvSpPr/>
      </dsp:nvSpPr>
      <dsp:spPr>
        <a:xfrm>
          <a:off x="7245426" y="2134940"/>
          <a:ext cx="80539" cy="81457"/>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7/3/layout/DropPinTimeline#2">
  <dgm:title val="Drop Pin Timeline"/>
  <dgm:desc val="Use to show a list of events in chronological order. The rectangular shape contains the description while the date is shown near the circular dot. It’s the perfect SmartArt for displaying large amount of text with a short date format."/>
  <dgm:catLst>
    <dgm:cat type="timeline" pri="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dir/>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styleLbl="fgAcc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a:solidFill>
                      <a:srgbClr val="000000"/>
                    </a:solidFill>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solidFill>
                      <a:srgbClr val="000000"/>
                    </a:solidFill>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DropPinPlaceHolder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h" for="ch" forName="L2TextContainer1" refType="h" op="gte" fact="0.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DropPinPlaceHolder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h" for="ch" forName="L2TextContainer1" refType="h" op="gte" fact="0.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DropPinPlaceHolder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h" for="ch" forName="L2TextContainer1" refType="h" op="gte" fact="0.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DropPinPlaceHolder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h" for="ch" forName="L2TextContainer1" refType="h" op="gte" fact="0.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ConnectorPoint1" styleLbl="lnNode1" moveWith="L1TextContainer">
                <dgm:alg type="sp"/>
                <dgm:shape xmlns:r="http://schemas.openxmlformats.org/officeDocument/2006/relationships" type="ellipse" r:blip="" zOrderOff="10">
                  <dgm:adjLst/>
                </dgm:shape>
                <dgm:presOf/>
                <dgm:constrLst/>
              </dgm:layoutNode>
              <dgm:layoutNode name="DropPinPlaceHolder1" moveWith="L1TextContainer">
                <dgm:alg type="composite"/>
                <dgm:shape xmlns:r="http://schemas.openxmlformats.org/officeDocument/2006/relationships" r:blip="">
                  <dgm:adjLst/>
                </dgm:shape>
                <dgm:constrLst>
                  <dgm:constr type="w" for="ch" forName="DropPin1" refType="w"/>
                  <dgm:constr type="h" for="ch" forName="DropPin1" refType="h"/>
                  <dgm:constr type="ctrX" for="ch" forName="DropPin1" refType="w" fact="0.5"/>
                  <dgm:constr type="ctrY" for="ch" forName="DropPin1" refType="h" fact="0.5"/>
                  <dgm:constr type="w" for="ch" forName="Ellipse1" refType="w" refFor="ch" refForName="DropPin1" fact="0.55"/>
                  <dgm:constr type="h" for="ch" forName="Ellipse1" refType="w" refFor="ch" refForName="DropPin1" fact="0.55"/>
                  <dgm:constr type="ctrX" for="ch" forName="Ellipse1" refType="ctrX" refFor="ch" refForName="DropPin1"/>
                  <dgm:constr type="ctrY" for="ch" forName="Ellipse1" refType="ctrY" refFor="ch" refForName="DropPin1"/>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if>
                  <dgm:else name="Name881">
                    <dgm:alg type="tx">
                      <dgm:param type="txAnchorVert" val="b"/>
                      <dgm:param type="parTxLTRAlign" val="l"/>
                      <dgm:param type="parTxRTLAlign" val="l"/>
                      <dgm:param type="txAnchorVertCh" val="b"/>
                      <dgm:param type="shpTxRTLAlignCh" val="l"/>
                      <dgm:param type="shpTxLTRAlignCh" val="l"/>
                    </dgm:alg>
                  </dgm:else>
                </dgm:choose>
                <dgm:shape xmlns:r="http://schemas.openxmlformats.org/officeDocument/2006/relationships" type="rect" r:blip="">
                  <dgm:adjLst/>
                </dgm:shape>
                <dgm:presOf axis="des" ptType="node"/>
                <dgm:constrLst>
                  <dgm:constr type="lMarg"/>
                  <dgm:constr type="rMarg"/>
                  <dgm:constr type="tMarg" refType="h" fact="0.06"/>
                  <dgm:constr type="bMarg" refType="h" fact="0.06"/>
                </dgm:constrLst>
                <dgm:ruleLst>
                  <dgm:rule type="h" val="INF"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dgm:constr type="tMarg"/>
                  <dgm:constr type="bMarg"/>
                </dgm:constrLst>
                <dgm:ruleLst>
                  <dgm:rule type="primFontSz" val="13" fact="NaN" max="NaN"/>
                </dgm:ruleLst>
              </dgm:layoutNode>
              <dgm:layoutNode name="ConnectLine1" styleLbl="sibTrans1D1" moveWith="L1TextContainer">
                <dgm:alg type="sp"/>
                <dgm:shape xmlns:r="http://schemas.openxmlformats.org/officeDocument/2006/relationships" type="line" r:blip="">
                  <dgm:adjLst/>
                </dgm:shape>
                <dgm:presOf/>
                <dgm:constrLst/>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h" for="ch" forName="L2TextContainer" refType="h" op="gte" fact="0.1"/>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h" for="ch" forName="L2TextContainer" refType="h" op="gte" fact="0.1"/>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h" for="ch" forName="L2TextContainer" refType="h" op="gte" fact="0.1"/>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h" for="ch" forName="L2TextContainer" refType="h" op="gte" fact="0.1"/>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ConnectorPoint" styleLbl="lnNode1" moveWith="L1TextContainer">
                <dgm:alg type="sp"/>
                <dgm:shape xmlns:r="http://schemas.openxmlformats.org/officeDocument/2006/relationships" type="ellipse" r:blip="" zOrderOff="10">
                  <dgm:adjLst/>
                </dgm:shape>
                <dgm:presOf/>
                <dgm:constrLst/>
              </dgm:layoutNode>
              <dgm:layoutNode name="DropPinPlaceHolder" moveWith="L1TextContainer">
                <dgm:alg type="composite"/>
                <dgm:shape xmlns:r="http://schemas.openxmlformats.org/officeDocument/2006/relationships" r:blip="">
                  <dgm:adjLst/>
                </dgm:shape>
                <dgm:constrLst>
                  <dgm:constr type="w" for="ch" forName="DropPin" refType="w"/>
                  <dgm:constr type="h" for="ch" forName="DropPin" refType="h"/>
                  <dgm:constr type="ctrX" for="ch" forName="DropPin" refType="w" fact="0.5"/>
                  <dgm:constr type="ctrY" for="ch" forName="DropPin" refType="h" fact="0.5"/>
                  <dgm:constr type="w" for="ch" forName="Ellipse" refType="w" refFor="ch" refForName="DropPin" fact="0.55"/>
                  <dgm:constr type="h" for="ch" forName="Ellipse" refType="w" refFor="ch" refForName="DropPin" fact="0.55"/>
                  <dgm:constr type="ctrX" for="ch" forName="Ellipse" refType="ctrX" refFor="ch" refForName="DropPin"/>
                  <dgm:constr type="ctrY" for="ch" forName="Ellipse" refType="ctrY" refFor="ch" refForName="DropPin"/>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if>
                  <dgm:else name="Name88">
                    <dgm:alg type="tx">
                      <dgm:param type="txAnchorVert" val="b"/>
                      <dgm:param type="parTxLTRAlign" val="l"/>
                      <dgm:param type="parTxRTLAlign" val="l"/>
                      <dgm:param type="txAnchorVertCh" val="b"/>
                      <dgm:param type="shpTxRTLAlignCh" val="l"/>
                      <dgm:param type="shpTxLTRAlignCh" val="l"/>
                    </dgm:alg>
                  </dgm:else>
                </dgm:choose>
                <dgm:shape xmlns:r="http://schemas.openxmlformats.org/officeDocument/2006/relationships" type="rect" r:blip="">
                  <dgm:adjLst/>
                </dgm:shape>
                <dgm:presOf axis="des" ptType="node"/>
                <dgm:constrLst>
                  <dgm:constr type="lMarg"/>
                  <dgm:constr type="rMarg"/>
                  <dgm:constr type="tMarg" refType="h" fact="0.06"/>
                  <dgm:constr type="bMarg" refType="h" fact="0.06"/>
                </dgm:constrLst>
                <dgm:ruleLst>
                  <dgm:rule type="h" val="INF"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dgm:constr type="tMarg"/>
                  <dgm:constr type="bMarg"/>
                </dgm:constrLst>
                <dgm:ruleLst>
                  <dgm:rule type="primFontSz" val="13" fact="NaN" max="NaN"/>
                </dgm:ruleLst>
              </dgm:layoutNode>
              <dgm:layoutNode name="ConnectLine" styleLbl="sibTrans1D1" moveWith="L1TextContainer">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54CA90D-FAE5-4CC1-874C-F8C9E6C3EFE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BC7087B5-F672-40FE-9915-815CBA9EB25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9C26D27-016E-48F5-B33E-8A9AF3259A1C}" type="datetime1">
              <a:rPr lang="en-GB" smtClean="0"/>
              <a:t>27/03/2024</a:t>
            </a:fld>
            <a:endParaRPr lang="en-GB"/>
          </a:p>
        </p:txBody>
      </p:sp>
      <p:sp>
        <p:nvSpPr>
          <p:cNvPr id="4" name="Footer Placeholder 3">
            <a:extLst>
              <a:ext uri="{FF2B5EF4-FFF2-40B4-BE49-F238E27FC236}">
                <a16:creationId xmlns:a16="http://schemas.microsoft.com/office/drawing/2014/main" id="{8BE2D30A-24C7-499B-BF2A-8E5130AC9C8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9AD0FE9B-9EEE-4F4D-B5DD-0D553217C5B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5765E75-2179-4AE0-B0C7-D97955CF45FE}" type="slidenum">
              <a:rPr lang="en-GB" smtClean="0"/>
              <a:t>‹#›</a:t>
            </a:fld>
            <a:endParaRPr lang="en-GB"/>
          </a:p>
        </p:txBody>
      </p:sp>
    </p:spTree>
    <p:extLst>
      <p:ext uri="{BB962C8B-B14F-4D97-AF65-F5344CB8AC3E}">
        <p14:creationId xmlns:p14="http://schemas.microsoft.com/office/powerpoint/2010/main" val="2252778674"/>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848F8AC0-B329-4373-BBD0-89392C5748D6}" type="datetime1">
              <a:rPr lang="en-GB" smtClean="0"/>
              <a:t>27/03/2024</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F61EF503-E31C-4FCE-86D9-0C61A5CBE283}" type="slidenum">
              <a:rPr lang="en-GB" smtClean="0"/>
              <a:t>‹#›</a:t>
            </a:fld>
            <a:endParaRPr lang="en-GB" dirty="0"/>
          </a:p>
        </p:txBody>
      </p:sp>
    </p:spTree>
    <p:extLst>
      <p:ext uri="{BB962C8B-B14F-4D97-AF65-F5344CB8AC3E}">
        <p14:creationId xmlns:p14="http://schemas.microsoft.com/office/powerpoint/2010/main" val="3430128012"/>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rtlCol="0"/>
          <a:lstStyle/>
          <a:p>
            <a:pPr rtl="0"/>
            <a:r>
              <a:rPr lang="en-GB"/>
              <a:t>2/7/20XX</a:t>
            </a:r>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rtlCol="0"/>
          <a:lstStyle/>
          <a:p>
            <a:pPr rtl="0"/>
            <a:r>
              <a:rPr lang="en-GB"/>
              <a:t>Sample Footer Text</a:t>
            </a:r>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
        <p:nvSpPr>
          <p:cNvPr id="45" name="Freeform: Shape 44">
            <a:extLst>
              <a:ext uri="{FF2B5EF4-FFF2-40B4-BE49-F238E27FC236}">
                <a16:creationId xmlns:a16="http://schemas.microsoft.com/office/drawing/2014/main" id="{0EB13613-B0EE-441F-BE95-C20ED5BBAD27}"/>
              </a:ext>
              <a:ext uri="{C183D7F6-B498-43B3-948B-1728B52AA6E4}">
                <adec:decorative xmlns:adec="http://schemas.microsoft.com/office/drawing/2017/decorative" val="1"/>
              </a:ext>
            </a:extLst>
          </p:cNvPr>
          <p:cNvSpPr/>
          <p:nvPr userDrawn="1"/>
        </p:nvSpPr>
        <p:spPr>
          <a:xfrm rot="10800000">
            <a:off x="-33556" y="-3643"/>
            <a:ext cx="4613230" cy="6861641"/>
          </a:xfrm>
          <a:custGeom>
            <a:avLst/>
            <a:gdLst>
              <a:gd name="connsiteX0" fmla="*/ 4613230 w 4613230"/>
              <a:gd name="connsiteY0" fmla="*/ 6861641 h 6861641"/>
              <a:gd name="connsiteX1" fmla="*/ 0 w 4613230"/>
              <a:gd name="connsiteY1" fmla="*/ 6861641 h 6861641"/>
              <a:gd name="connsiteX2" fmla="*/ 1788950 w 4613230"/>
              <a:gd name="connsiteY2" fmla="*/ 0 h 6861641"/>
              <a:gd name="connsiteX3" fmla="*/ 4613230 w 4613230"/>
              <a:gd name="connsiteY3" fmla="*/ 0 h 6861641"/>
              <a:gd name="connsiteX4" fmla="*/ 4613230 w 4613230"/>
              <a:gd name="connsiteY4" fmla="*/ 6861641 h 68616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13230" h="6861641">
                <a:moveTo>
                  <a:pt x="4613230" y="6861641"/>
                </a:moveTo>
                <a:lnTo>
                  <a:pt x="0" y="6861641"/>
                </a:lnTo>
                <a:lnTo>
                  <a:pt x="1788950" y="0"/>
                </a:lnTo>
                <a:lnTo>
                  <a:pt x="4613230" y="0"/>
                </a:lnTo>
                <a:lnTo>
                  <a:pt x="4613230" y="6861641"/>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indent="0" algn="ctr" rtl="0">
              <a:buFont typeface="Arial" panose="020B0604020202020204" pitchFamily="34" charset="0"/>
              <a:buNone/>
            </a:pPr>
            <a:endParaRPr lang="en-GB" dirty="0"/>
          </a:p>
        </p:txBody>
      </p:sp>
      <p:sp>
        <p:nvSpPr>
          <p:cNvPr id="44" name="Freeform: Shape 43">
            <a:extLst>
              <a:ext uri="{FF2B5EF4-FFF2-40B4-BE49-F238E27FC236}">
                <a16:creationId xmlns:a16="http://schemas.microsoft.com/office/drawing/2014/main" id="{2399D2ED-C606-4FE3-B01C-3A0A39699E38}"/>
              </a:ext>
              <a:ext uri="{C183D7F6-B498-43B3-948B-1728B52AA6E4}">
                <adec:decorative xmlns:adec="http://schemas.microsoft.com/office/drawing/2017/decorative" val="1"/>
              </a:ext>
            </a:extLst>
          </p:cNvPr>
          <p:cNvSpPr/>
          <p:nvPr userDrawn="1"/>
        </p:nvSpPr>
        <p:spPr>
          <a:xfrm rot="10800000">
            <a:off x="-33556" y="-14280"/>
            <a:ext cx="4615080" cy="10637"/>
          </a:xfrm>
          <a:custGeom>
            <a:avLst/>
            <a:gdLst>
              <a:gd name="connsiteX0" fmla="*/ 4615080 w 4615080"/>
              <a:gd name="connsiteY0" fmla="*/ 10637 h 10637"/>
              <a:gd name="connsiteX1" fmla="*/ 0 w 4615080"/>
              <a:gd name="connsiteY1" fmla="*/ 7095 h 10637"/>
              <a:gd name="connsiteX2" fmla="*/ 1850 w 4615080"/>
              <a:gd name="connsiteY2" fmla="*/ 0 h 10637"/>
              <a:gd name="connsiteX3" fmla="*/ 4615080 w 4615080"/>
              <a:gd name="connsiteY3" fmla="*/ 0 h 10637"/>
              <a:gd name="connsiteX4" fmla="*/ 4615080 w 4615080"/>
              <a:gd name="connsiteY4" fmla="*/ 10637 h 106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15080" h="10637">
                <a:moveTo>
                  <a:pt x="4615080" y="10637"/>
                </a:moveTo>
                <a:lnTo>
                  <a:pt x="0" y="7095"/>
                </a:lnTo>
                <a:lnTo>
                  <a:pt x="1850" y="0"/>
                </a:lnTo>
                <a:lnTo>
                  <a:pt x="4615080" y="0"/>
                </a:lnTo>
                <a:lnTo>
                  <a:pt x="4615080" y="10637"/>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cxnSp>
        <p:nvCxnSpPr>
          <p:cNvPr id="10" name="Straight Connector 9">
            <a:extLst>
              <a:ext uri="{FF2B5EF4-FFF2-40B4-BE49-F238E27FC236}">
                <a16:creationId xmlns:a16="http://schemas.microsoft.com/office/drawing/2014/main" id="{8A05C98F-3390-4876-ACE6-6BDD7A931BDC}"/>
              </a:ext>
              <a:ext uri="{C183D7F6-B498-43B3-948B-1728B52AA6E4}">
                <adec:decorative xmlns:adec="http://schemas.microsoft.com/office/drawing/2017/decorative" val="1"/>
              </a:ext>
            </a:extLst>
          </p:cNvPr>
          <p:cNvCxnSpPr>
            <a:cxnSpLocks/>
          </p:cNvCxnSpPr>
          <p:nvPr userDrawn="1"/>
        </p:nvCxnSpPr>
        <p:spPr>
          <a:xfrm flipH="1">
            <a:off x="-33558" y="0"/>
            <a:ext cx="6705601" cy="80962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526F8EC6-7B48-45CF-933E-F83D29E1692D}"/>
              </a:ext>
              <a:ext uri="{C183D7F6-B498-43B3-948B-1728B52AA6E4}">
                <adec:decorative xmlns:adec="http://schemas.microsoft.com/office/drawing/2017/decorative" val="1"/>
              </a:ext>
            </a:extLst>
          </p:cNvPr>
          <p:cNvCxnSpPr>
            <a:cxnSpLocks/>
          </p:cNvCxnSpPr>
          <p:nvPr userDrawn="1"/>
        </p:nvCxnSpPr>
        <p:spPr>
          <a:xfrm flipV="1">
            <a:off x="3514060" y="1"/>
            <a:ext cx="510363" cy="685799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937FFCAA-1618-46D9-B44D-5CE6E225DB8B}"/>
              </a:ext>
              <a:ext uri="{C183D7F6-B498-43B3-948B-1728B52AA6E4}">
                <adec:decorative xmlns:adec="http://schemas.microsoft.com/office/drawing/2017/decorative" val="1"/>
              </a:ext>
            </a:extLst>
          </p:cNvPr>
          <p:cNvCxnSpPr>
            <a:cxnSpLocks/>
          </p:cNvCxnSpPr>
          <p:nvPr userDrawn="1"/>
        </p:nvCxnSpPr>
        <p:spPr>
          <a:xfrm flipV="1">
            <a:off x="11602477" y="365123"/>
            <a:ext cx="589522" cy="649287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16F2CA3C-3424-4A00-9FDF-0DC9EFAC22F1}"/>
              </a:ext>
              <a:ext uri="{C183D7F6-B498-43B3-948B-1728B52AA6E4}">
                <adec:decorative xmlns:adec="http://schemas.microsoft.com/office/drawing/2017/decorative" val="1"/>
              </a:ext>
            </a:extLst>
          </p:cNvPr>
          <p:cNvCxnSpPr>
            <a:cxnSpLocks/>
          </p:cNvCxnSpPr>
          <p:nvPr userDrawn="1"/>
        </p:nvCxnSpPr>
        <p:spPr>
          <a:xfrm flipH="1" flipV="1">
            <a:off x="9340702" y="-10737"/>
            <a:ext cx="2851297" cy="168004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F0FA2E1A-8693-4B6C-ABF7-81B17586C3A0}"/>
              </a:ext>
              <a:ext uri="{C183D7F6-B498-43B3-948B-1728B52AA6E4}">
                <adec:decorative xmlns:adec="http://schemas.microsoft.com/office/drawing/2017/decorative" val="1"/>
              </a:ext>
            </a:extLst>
          </p:cNvPr>
          <p:cNvCxnSpPr>
            <a:cxnSpLocks/>
          </p:cNvCxnSpPr>
          <p:nvPr userDrawn="1"/>
        </p:nvCxnSpPr>
        <p:spPr>
          <a:xfrm flipH="1" flipV="1">
            <a:off x="-33557" y="6045958"/>
            <a:ext cx="6876857" cy="812042"/>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48" name="Picture Placeholder 47">
            <a:extLst>
              <a:ext uri="{FF2B5EF4-FFF2-40B4-BE49-F238E27FC236}">
                <a16:creationId xmlns:a16="http://schemas.microsoft.com/office/drawing/2014/main" id="{C564A0C9-27BD-49AC-A786-23623E329EE8}"/>
              </a:ext>
            </a:extLst>
          </p:cNvPr>
          <p:cNvSpPr>
            <a:spLocks noGrp="1"/>
          </p:cNvSpPr>
          <p:nvPr>
            <p:ph type="pic" sz="quarter" idx="13"/>
          </p:nvPr>
        </p:nvSpPr>
        <p:spPr>
          <a:xfrm>
            <a:off x="2623279" y="0"/>
            <a:ext cx="9568721" cy="6858000"/>
          </a:xfrm>
          <a:custGeom>
            <a:avLst/>
            <a:gdLst>
              <a:gd name="connsiteX0" fmla="*/ 1955447 w 9568721"/>
              <a:gd name="connsiteY0" fmla="*/ 0 h 6858000"/>
              <a:gd name="connsiteX1" fmla="*/ 9568721 w 9568721"/>
              <a:gd name="connsiteY1" fmla="*/ 0 h 6858000"/>
              <a:gd name="connsiteX2" fmla="*/ 9568721 w 9568721"/>
              <a:gd name="connsiteY2" fmla="*/ 6858000 h 6858000"/>
              <a:gd name="connsiteX3" fmla="*/ 0 w 9568721"/>
              <a:gd name="connsiteY3" fmla="*/ 6858000 h 6858000"/>
              <a:gd name="connsiteX4" fmla="*/ 0 w 9568721"/>
              <a:gd name="connsiteY4" fmla="*/ 6857998 h 6858000"/>
              <a:gd name="connsiteX5" fmla="*/ 167446 w 9568721"/>
              <a:gd name="connsiteY5" fmla="*/ 685799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68721" h="6858000">
                <a:moveTo>
                  <a:pt x="1955447" y="0"/>
                </a:moveTo>
                <a:lnTo>
                  <a:pt x="9568721" y="0"/>
                </a:lnTo>
                <a:lnTo>
                  <a:pt x="9568721" y="6858000"/>
                </a:lnTo>
                <a:lnTo>
                  <a:pt x="0" y="6858000"/>
                </a:lnTo>
                <a:lnTo>
                  <a:pt x="0" y="6857998"/>
                </a:lnTo>
                <a:lnTo>
                  <a:pt x="167446" y="6857998"/>
                </a:lnTo>
                <a:close/>
              </a:path>
            </a:pathLst>
          </a:custGeom>
          <a:solidFill>
            <a:schemeClr val="accent2"/>
          </a:solidFill>
        </p:spPr>
        <p:txBody>
          <a:bodyPr wrap="square" rtlCol="0">
            <a:noAutofit/>
          </a:bodyPr>
          <a:lstStyle/>
          <a:p>
            <a:pPr rtl="0"/>
            <a:r>
              <a:rPr lang="en-US"/>
              <a:t>Click icon to add picture</a:t>
            </a:r>
            <a:endParaRPr lang="en-GB" dirty="0"/>
          </a:p>
        </p:txBody>
      </p:sp>
      <p:sp>
        <p:nvSpPr>
          <p:cNvPr id="6" name="Title 5">
            <a:extLst>
              <a:ext uri="{FF2B5EF4-FFF2-40B4-BE49-F238E27FC236}">
                <a16:creationId xmlns:a16="http://schemas.microsoft.com/office/drawing/2014/main" id="{208E3DBC-8B68-468D-8087-25FED9397CBE}"/>
              </a:ext>
            </a:extLst>
          </p:cNvPr>
          <p:cNvSpPr>
            <a:spLocks noGrp="1"/>
          </p:cNvSpPr>
          <p:nvPr>
            <p:ph type="title"/>
          </p:nvPr>
        </p:nvSpPr>
        <p:spPr>
          <a:xfrm>
            <a:off x="520697" y="1040001"/>
            <a:ext cx="3338625" cy="3150159"/>
          </a:xfrm>
        </p:spPr>
        <p:txBody>
          <a:bodyPr rtlCol="0" anchor="t"/>
          <a:lstStyle/>
          <a:p>
            <a:pPr rtl="0"/>
            <a:r>
              <a:rPr lang="en-US"/>
              <a:t>Click to edit Master title style</a:t>
            </a:r>
            <a:endParaRPr lang="en-GB"/>
          </a:p>
        </p:txBody>
      </p:sp>
      <p:sp>
        <p:nvSpPr>
          <p:cNvPr id="15" name="Text Placeholder 14">
            <a:extLst>
              <a:ext uri="{FF2B5EF4-FFF2-40B4-BE49-F238E27FC236}">
                <a16:creationId xmlns:a16="http://schemas.microsoft.com/office/drawing/2014/main" id="{490C672D-EAE7-4BF2-81BB-72858B251D1C}"/>
              </a:ext>
            </a:extLst>
          </p:cNvPr>
          <p:cNvSpPr>
            <a:spLocks noGrp="1"/>
          </p:cNvSpPr>
          <p:nvPr>
            <p:ph type="body" sz="quarter" idx="14" hasCustomPrompt="1"/>
          </p:nvPr>
        </p:nvSpPr>
        <p:spPr>
          <a:xfrm>
            <a:off x="490538" y="4240213"/>
            <a:ext cx="3497262" cy="1801812"/>
          </a:xfrm>
        </p:spPr>
        <p:txBody>
          <a:bodyPr rtlCol="0">
            <a:normAutofit/>
          </a:bodyPr>
          <a:lstStyle>
            <a:lvl1pPr marL="0" indent="0">
              <a:buNone/>
              <a:defRPr sz="2400"/>
            </a:lvl1pPr>
            <a:lvl2pPr>
              <a:buNone/>
              <a:defRPr sz="1600"/>
            </a:lvl2pPr>
            <a:lvl3pPr>
              <a:buNone/>
              <a:defRPr sz="1600"/>
            </a:lvl3pPr>
            <a:lvl4pPr>
              <a:buNone/>
              <a:defRPr sz="1600"/>
            </a:lvl4pPr>
            <a:lvl5pPr>
              <a:buNone/>
              <a:defRPr sz="1600"/>
            </a:lvl5pPr>
          </a:lstStyle>
          <a:p>
            <a:pPr lvl="0" rtl="0"/>
            <a:r>
              <a:rPr lang="en-GB"/>
              <a:t>Presentation Name</a:t>
            </a:r>
          </a:p>
        </p:txBody>
      </p:sp>
    </p:spTree>
    <p:extLst>
      <p:ext uri="{BB962C8B-B14F-4D97-AF65-F5344CB8AC3E}">
        <p14:creationId xmlns:p14="http://schemas.microsoft.com/office/powerpoint/2010/main" val="17423684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Agenda">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CA046725-2805-431E-AA4E-0B018DFB3EAC}"/>
              </a:ext>
              <a:ext uri="{C183D7F6-B498-43B3-948B-1728B52AA6E4}">
                <adec:decorative xmlns:adec="http://schemas.microsoft.com/office/drawing/2017/decorative" val="1"/>
              </a:ext>
            </a:extLst>
          </p:cNvPr>
          <p:cNvSpPr/>
          <p:nvPr userDrawn="1"/>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6" name="Rectangle 23">
            <a:extLst>
              <a:ext uri="{FF2B5EF4-FFF2-40B4-BE49-F238E27FC236}">
                <a16:creationId xmlns:a16="http://schemas.microsoft.com/office/drawing/2014/main" id="{3C30A62C-FEC9-4F1D-976E-DB003592FD3E}"/>
              </a:ext>
              <a:ext uri="{C183D7F6-B498-43B3-948B-1728B52AA6E4}">
                <adec:decorative xmlns:adec="http://schemas.microsoft.com/office/drawing/2017/decorative" val="1"/>
              </a:ext>
            </a:extLst>
          </p:cNvPr>
          <p:cNvSpPr/>
          <p:nvPr userDrawn="1"/>
        </p:nvSpPr>
        <p:spPr>
          <a:xfrm rot="10800000">
            <a:off x="0" y="-5979"/>
            <a:ext cx="5111086" cy="6932218"/>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 name="connsiteX0" fmla="*/ 121508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215089 w 6125882"/>
              <a:gd name="connsiteY4" fmla="*/ 0 h 6857998"/>
              <a:gd name="connsiteX0" fmla="*/ 1222204 w 6132997"/>
              <a:gd name="connsiteY0" fmla="*/ 0 h 6881904"/>
              <a:gd name="connsiteX1" fmla="*/ 6132997 w 6132997"/>
              <a:gd name="connsiteY1" fmla="*/ 0 h 6881904"/>
              <a:gd name="connsiteX2" fmla="*/ 6132997 w 6132997"/>
              <a:gd name="connsiteY2" fmla="*/ 6857998 h 6881904"/>
              <a:gd name="connsiteX3" fmla="*/ 0 w 6132997"/>
              <a:gd name="connsiteY3" fmla="*/ 6881904 h 6881904"/>
              <a:gd name="connsiteX4" fmla="*/ 1222204 w 6132997"/>
              <a:gd name="connsiteY4" fmla="*/ 0 h 6881904"/>
              <a:gd name="connsiteX0" fmla="*/ 1348644 w 6132997"/>
              <a:gd name="connsiteY0" fmla="*/ 0 h 6893857"/>
              <a:gd name="connsiteX1" fmla="*/ 6132997 w 6132997"/>
              <a:gd name="connsiteY1" fmla="*/ 11953 h 6893857"/>
              <a:gd name="connsiteX2" fmla="*/ 6132997 w 6132997"/>
              <a:gd name="connsiteY2" fmla="*/ 6869951 h 6893857"/>
              <a:gd name="connsiteX3" fmla="*/ 0 w 6132997"/>
              <a:gd name="connsiteY3" fmla="*/ 6893857 h 6893857"/>
              <a:gd name="connsiteX4" fmla="*/ 1348644 w 6132997"/>
              <a:gd name="connsiteY4" fmla="*/ 0 h 6893857"/>
              <a:gd name="connsiteX0" fmla="*/ 1457021 w 6132997"/>
              <a:gd name="connsiteY0" fmla="*/ 0 h 6893857"/>
              <a:gd name="connsiteX1" fmla="*/ 6132997 w 6132997"/>
              <a:gd name="connsiteY1" fmla="*/ 11953 h 6893857"/>
              <a:gd name="connsiteX2" fmla="*/ 6132997 w 6132997"/>
              <a:gd name="connsiteY2" fmla="*/ 6869951 h 6893857"/>
              <a:gd name="connsiteX3" fmla="*/ 0 w 6132997"/>
              <a:gd name="connsiteY3" fmla="*/ 6893857 h 6893857"/>
              <a:gd name="connsiteX4" fmla="*/ 1457021 w 6132997"/>
              <a:gd name="connsiteY4" fmla="*/ 0 h 6893857"/>
              <a:gd name="connsiteX0" fmla="*/ 1754909 w 6430885"/>
              <a:gd name="connsiteY0" fmla="*/ 0 h 6869951"/>
              <a:gd name="connsiteX1" fmla="*/ 6430885 w 6430885"/>
              <a:gd name="connsiteY1" fmla="*/ 11953 h 6869951"/>
              <a:gd name="connsiteX2" fmla="*/ 6430885 w 6430885"/>
              <a:gd name="connsiteY2" fmla="*/ 6869951 h 6869951"/>
              <a:gd name="connsiteX3" fmla="*/ 0 w 6430885"/>
              <a:gd name="connsiteY3" fmla="*/ 6869951 h 6869951"/>
              <a:gd name="connsiteX4" fmla="*/ 1754909 w 6430885"/>
              <a:gd name="connsiteY4" fmla="*/ 0 h 6869951"/>
              <a:gd name="connsiteX0" fmla="*/ 2023235 w 6699211"/>
              <a:gd name="connsiteY0" fmla="*/ 0 h 6869951"/>
              <a:gd name="connsiteX1" fmla="*/ 6699211 w 6699211"/>
              <a:gd name="connsiteY1" fmla="*/ 11953 h 6869951"/>
              <a:gd name="connsiteX2" fmla="*/ 6699211 w 6699211"/>
              <a:gd name="connsiteY2" fmla="*/ 6869951 h 6869951"/>
              <a:gd name="connsiteX3" fmla="*/ 0 w 6699211"/>
              <a:gd name="connsiteY3" fmla="*/ 6856303 h 6869951"/>
              <a:gd name="connsiteX4" fmla="*/ 2023235 w 6699211"/>
              <a:gd name="connsiteY4" fmla="*/ 0 h 6869951"/>
              <a:gd name="connsiteX0" fmla="*/ 2702995 w 6699211"/>
              <a:gd name="connsiteY0" fmla="*/ 42638 h 6857998"/>
              <a:gd name="connsiteX1" fmla="*/ 6699211 w 6699211"/>
              <a:gd name="connsiteY1" fmla="*/ 0 h 6857998"/>
              <a:gd name="connsiteX2" fmla="*/ 6699211 w 6699211"/>
              <a:gd name="connsiteY2" fmla="*/ 6857998 h 6857998"/>
              <a:gd name="connsiteX3" fmla="*/ 0 w 6699211"/>
              <a:gd name="connsiteY3" fmla="*/ 6844350 h 6857998"/>
              <a:gd name="connsiteX4" fmla="*/ 2702995 w 6699211"/>
              <a:gd name="connsiteY4" fmla="*/ 42638 h 68579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99211" h="6857998">
                <a:moveTo>
                  <a:pt x="2702995" y="42638"/>
                </a:moveTo>
                <a:lnTo>
                  <a:pt x="6699211" y="0"/>
                </a:lnTo>
                <a:lnTo>
                  <a:pt x="6699211" y="6857998"/>
                </a:lnTo>
                <a:lnTo>
                  <a:pt x="0" y="6844350"/>
                </a:lnTo>
                <a:lnTo>
                  <a:pt x="2702995" y="42638"/>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7" name="Title 1">
            <a:extLst>
              <a:ext uri="{FF2B5EF4-FFF2-40B4-BE49-F238E27FC236}">
                <a16:creationId xmlns:a16="http://schemas.microsoft.com/office/drawing/2014/main" id="{ACA2C262-0DF7-4EBE-8F23-D1240B3BB5A9}"/>
              </a:ext>
            </a:extLst>
          </p:cNvPr>
          <p:cNvSpPr>
            <a:spLocks noGrp="1"/>
          </p:cNvSpPr>
          <p:nvPr>
            <p:ph type="title"/>
          </p:nvPr>
        </p:nvSpPr>
        <p:spPr>
          <a:xfrm>
            <a:off x="680485" y="675167"/>
            <a:ext cx="3761862" cy="3055078"/>
          </a:xfrm>
        </p:spPr>
        <p:txBody>
          <a:bodyPr rtlCol="0" anchor="t">
            <a:normAutofit/>
          </a:bodyPr>
          <a:lstStyle>
            <a:lvl1pPr>
              <a:defRPr sz="4400"/>
            </a:lvl1pPr>
          </a:lstStyle>
          <a:p>
            <a:pPr rtl="0"/>
            <a:r>
              <a:rPr lang="en-US"/>
              <a:t>Click to edit Master title style</a:t>
            </a:r>
            <a:endParaRPr lang="en-GB" dirty="0"/>
          </a:p>
        </p:txBody>
      </p:sp>
      <p:sp>
        <p:nvSpPr>
          <p:cNvPr id="8" name="Content Placeholder 2">
            <a:extLst>
              <a:ext uri="{FF2B5EF4-FFF2-40B4-BE49-F238E27FC236}">
                <a16:creationId xmlns:a16="http://schemas.microsoft.com/office/drawing/2014/main" id="{430E531D-ED29-45E2-A30F-0363B29E057C}"/>
              </a:ext>
            </a:extLst>
          </p:cNvPr>
          <p:cNvSpPr>
            <a:spLocks noGrp="1"/>
          </p:cNvSpPr>
          <p:nvPr>
            <p:ph idx="1"/>
          </p:nvPr>
        </p:nvSpPr>
        <p:spPr>
          <a:xfrm>
            <a:off x="5167424" y="533400"/>
            <a:ext cx="3794512" cy="5797237"/>
          </a:xfrm>
        </p:spPr>
        <p:txBody>
          <a:bodyPr rtlCol="0" anchor="ctr">
            <a:normAutofit/>
          </a:bodyPr>
          <a:lstStyle>
            <a:lvl1pPr>
              <a:buNone/>
              <a:defRPr/>
            </a:lvl1pPr>
          </a:lstStyle>
          <a:p>
            <a:pPr lvl="0" rtl="0"/>
            <a:r>
              <a:rPr lang="en-US"/>
              <a:t>Click to edit Master text styles</a:t>
            </a:r>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rtlCol="0"/>
          <a:lstStyle/>
          <a:p>
            <a:pPr rtl="0"/>
            <a:r>
              <a:rPr lang="en-GB"/>
              <a:t>Sample Footer Text</a:t>
            </a:r>
          </a:p>
        </p:txBody>
      </p:sp>
      <p:cxnSp>
        <p:nvCxnSpPr>
          <p:cNvPr id="10" name="Straight Connector 9">
            <a:extLst>
              <a:ext uri="{FF2B5EF4-FFF2-40B4-BE49-F238E27FC236}">
                <a16:creationId xmlns:a16="http://schemas.microsoft.com/office/drawing/2014/main" id="{0801F434-3E0E-40D9-A2D3-857BAE77D1D7}"/>
              </a:ext>
              <a:ext uri="{C183D7F6-B498-43B3-948B-1728B52AA6E4}">
                <adec:decorative xmlns:adec="http://schemas.microsoft.com/office/drawing/2017/decorative" val="1"/>
              </a:ext>
            </a:extLst>
          </p:cNvPr>
          <p:cNvCxnSpPr>
            <a:cxnSpLocks/>
            <a:stCxn id="5" idx="2"/>
          </p:cNvCxnSpPr>
          <p:nvPr userDrawn="1"/>
        </p:nvCxnSpPr>
        <p:spPr>
          <a:xfrm flipH="1" flipV="1">
            <a:off x="0" y="5329451"/>
            <a:ext cx="6096000" cy="152854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13" name="Picture Placeholder 12">
            <a:extLst>
              <a:ext uri="{FF2B5EF4-FFF2-40B4-BE49-F238E27FC236}">
                <a16:creationId xmlns:a16="http://schemas.microsoft.com/office/drawing/2014/main" id="{D44F5C56-0053-4E4A-BFFF-E98E7B91CCA9}"/>
              </a:ext>
            </a:extLst>
          </p:cNvPr>
          <p:cNvSpPr>
            <a:spLocks noGrp="1"/>
          </p:cNvSpPr>
          <p:nvPr>
            <p:ph type="pic" sz="quarter" idx="13"/>
          </p:nvPr>
        </p:nvSpPr>
        <p:spPr>
          <a:xfrm>
            <a:off x="9531096" y="0"/>
            <a:ext cx="2660904" cy="3429000"/>
          </a:xfrm>
          <a:solidFill>
            <a:schemeClr val="accent2"/>
          </a:solidFill>
        </p:spPr>
        <p:txBody>
          <a:bodyPr rtlCol="0"/>
          <a:lstStyle/>
          <a:p>
            <a:pPr rtl="0"/>
            <a:r>
              <a:rPr lang="en-US"/>
              <a:t>Click icon to add picture</a:t>
            </a:r>
            <a:endParaRPr lang="en-GB" dirty="0"/>
          </a:p>
        </p:txBody>
      </p:sp>
      <p:sp>
        <p:nvSpPr>
          <p:cNvPr id="14" name="Picture Placeholder 12">
            <a:extLst>
              <a:ext uri="{FF2B5EF4-FFF2-40B4-BE49-F238E27FC236}">
                <a16:creationId xmlns:a16="http://schemas.microsoft.com/office/drawing/2014/main" id="{226008DD-DEA7-4900-8D76-128694E12320}"/>
              </a:ext>
            </a:extLst>
          </p:cNvPr>
          <p:cNvSpPr>
            <a:spLocks noGrp="1"/>
          </p:cNvSpPr>
          <p:nvPr>
            <p:ph type="pic" sz="quarter" idx="14"/>
          </p:nvPr>
        </p:nvSpPr>
        <p:spPr>
          <a:xfrm>
            <a:off x="9531096" y="3383280"/>
            <a:ext cx="2660904" cy="3474720"/>
          </a:xfrm>
          <a:solidFill>
            <a:schemeClr val="accent2"/>
          </a:solidFill>
        </p:spPr>
        <p:txBody>
          <a:bodyPr rtlCol="0"/>
          <a:lstStyle/>
          <a:p>
            <a:pPr rtl="0"/>
            <a:r>
              <a:rPr lang="en-US"/>
              <a:t>Click icon to add picture</a:t>
            </a:r>
            <a:endParaRPr lang="en-GB" dirty="0"/>
          </a:p>
        </p:txBody>
      </p:sp>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rtlCol="0"/>
          <a:lstStyle/>
          <a:p>
            <a:pPr rtl="0"/>
            <a:r>
              <a:rPr lang="en-GB"/>
              <a:t>2/7/20XX</a:t>
            </a:r>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1099851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Introduction">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F3DC9447-F266-4B2E-8776-377FB587EEA9}"/>
              </a:ext>
              <a:ext uri="{C183D7F6-B498-43B3-948B-1728B52AA6E4}">
                <adec:decorative xmlns:adec="http://schemas.microsoft.com/office/drawing/2017/decorative" val="1"/>
              </a:ext>
            </a:extLst>
          </p:cNvPr>
          <p:cNvSpPr/>
          <p:nvPr userDrawn="1"/>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6" name="Title 1">
            <a:extLst>
              <a:ext uri="{FF2B5EF4-FFF2-40B4-BE49-F238E27FC236}">
                <a16:creationId xmlns:a16="http://schemas.microsoft.com/office/drawing/2014/main" id="{67F96C23-62A5-470B-9372-6381453507D1}"/>
              </a:ext>
            </a:extLst>
          </p:cNvPr>
          <p:cNvSpPr>
            <a:spLocks noGrp="1"/>
          </p:cNvSpPr>
          <p:nvPr>
            <p:ph type="title"/>
          </p:nvPr>
        </p:nvSpPr>
        <p:spPr>
          <a:xfrm>
            <a:off x="5693734" y="557304"/>
            <a:ext cx="5355265" cy="1625731"/>
          </a:xfrm>
        </p:spPr>
        <p:txBody>
          <a:bodyPr rtlCol="0">
            <a:normAutofit/>
          </a:bodyPr>
          <a:lstStyle>
            <a:lvl1pPr>
              <a:defRPr sz="4400"/>
            </a:lvl1pPr>
          </a:lstStyle>
          <a:p>
            <a:pPr rtl="0"/>
            <a:r>
              <a:rPr lang="en-US"/>
              <a:t>Click to edit Master title style</a:t>
            </a:r>
            <a:endParaRPr lang="en-GB" dirty="0"/>
          </a:p>
        </p:txBody>
      </p:sp>
      <p:cxnSp>
        <p:nvCxnSpPr>
          <p:cNvPr id="10" name="Straight Connector 9">
            <a:extLst>
              <a:ext uri="{FF2B5EF4-FFF2-40B4-BE49-F238E27FC236}">
                <a16:creationId xmlns:a16="http://schemas.microsoft.com/office/drawing/2014/main" id="{34B16D8F-69C0-44C7-95EE-6C7CDECACDAF}"/>
              </a:ext>
              <a:ext uri="{C183D7F6-B498-43B3-948B-1728B52AA6E4}">
                <adec:decorative xmlns:adec="http://schemas.microsoft.com/office/drawing/2017/decorative" val="1"/>
              </a:ext>
            </a:extLst>
          </p:cNvPr>
          <p:cNvCxnSpPr>
            <a:cxnSpLocks/>
          </p:cNvCxnSpPr>
          <p:nvPr userDrawn="1"/>
        </p:nvCxnSpPr>
        <p:spPr>
          <a:xfrm flipV="1">
            <a:off x="4576137" y="0"/>
            <a:ext cx="668374" cy="68580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13" name="Picture Placeholder 12">
            <a:extLst>
              <a:ext uri="{FF2B5EF4-FFF2-40B4-BE49-F238E27FC236}">
                <a16:creationId xmlns:a16="http://schemas.microsoft.com/office/drawing/2014/main" id="{E8FA2190-55B9-429E-AE43-1A9A41DBEBF9}"/>
              </a:ext>
            </a:extLst>
          </p:cNvPr>
          <p:cNvSpPr>
            <a:spLocks noGrp="1"/>
          </p:cNvSpPr>
          <p:nvPr>
            <p:ph type="pic" sz="quarter" idx="13"/>
          </p:nvPr>
        </p:nvSpPr>
        <p:spPr>
          <a:xfrm>
            <a:off x="1" y="0"/>
            <a:ext cx="4742121" cy="3434316"/>
          </a:xfrm>
          <a:custGeom>
            <a:avLst/>
            <a:gdLst>
              <a:gd name="connsiteX0" fmla="*/ 0 w 4742121"/>
              <a:gd name="connsiteY0" fmla="*/ 0 h 3434316"/>
              <a:gd name="connsiteX1" fmla="*/ 4306186 w 4742121"/>
              <a:gd name="connsiteY1" fmla="*/ 0 h 3434316"/>
              <a:gd name="connsiteX2" fmla="*/ 4742121 w 4742121"/>
              <a:gd name="connsiteY2" fmla="*/ 3434316 h 3434316"/>
              <a:gd name="connsiteX3" fmla="*/ 0 w 4742121"/>
              <a:gd name="connsiteY3" fmla="*/ 3434316 h 3434316"/>
            </a:gdLst>
            <a:ahLst/>
            <a:cxnLst>
              <a:cxn ang="0">
                <a:pos x="connsiteX0" y="connsiteY0"/>
              </a:cxn>
              <a:cxn ang="0">
                <a:pos x="connsiteX1" y="connsiteY1"/>
              </a:cxn>
              <a:cxn ang="0">
                <a:pos x="connsiteX2" y="connsiteY2"/>
              </a:cxn>
              <a:cxn ang="0">
                <a:pos x="connsiteX3" y="connsiteY3"/>
              </a:cxn>
            </a:cxnLst>
            <a:rect l="l" t="t" r="r" b="b"/>
            <a:pathLst>
              <a:path w="4742121" h="3434316">
                <a:moveTo>
                  <a:pt x="0" y="0"/>
                </a:moveTo>
                <a:lnTo>
                  <a:pt x="4306186" y="0"/>
                </a:lnTo>
                <a:lnTo>
                  <a:pt x="4742121" y="3434316"/>
                </a:lnTo>
                <a:lnTo>
                  <a:pt x="0" y="3434316"/>
                </a:lnTo>
                <a:close/>
              </a:path>
            </a:pathLst>
          </a:custGeom>
          <a:solidFill>
            <a:schemeClr val="accent2"/>
          </a:solidFill>
        </p:spPr>
        <p:txBody>
          <a:bodyPr wrap="square" rtlCol="0">
            <a:noAutofit/>
          </a:bodyPr>
          <a:lstStyle/>
          <a:p>
            <a:pPr rtl="0"/>
            <a:r>
              <a:rPr lang="en-US"/>
              <a:t>Click icon to add picture</a:t>
            </a:r>
            <a:endParaRPr lang="en-GB" dirty="0"/>
          </a:p>
        </p:txBody>
      </p:sp>
      <p:sp>
        <p:nvSpPr>
          <p:cNvPr id="16" name="Picture Placeholder 15">
            <a:extLst>
              <a:ext uri="{FF2B5EF4-FFF2-40B4-BE49-F238E27FC236}">
                <a16:creationId xmlns:a16="http://schemas.microsoft.com/office/drawing/2014/main" id="{B2EDFEAD-E435-414E-A9BA-4119679CBA66}"/>
              </a:ext>
            </a:extLst>
          </p:cNvPr>
          <p:cNvSpPr>
            <a:spLocks noGrp="1"/>
          </p:cNvSpPr>
          <p:nvPr>
            <p:ph type="pic" sz="quarter" idx="14"/>
          </p:nvPr>
        </p:nvSpPr>
        <p:spPr>
          <a:xfrm>
            <a:off x="-5" y="3432620"/>
            <a:ext cx="5178056" cy="3425380"/>
          </a:xfrm>
          <a:custGeom>
            <a:avLst/>
            <a:gdLst>
              <a:gd name="connsiteX0" fmla="*/ 0 w 5178056"/>
              <a:gd name="connsiteY0" fmla="*/ 0 h 3425380"/>
              <a:gd name="connsiteX1" fmla="*/ 4742581 w 5178056"/>
              <a:gd name="connsiteY1" fmla="*/ 0 h 3425380"/>
              <a:gd name="connsiteX2" fmla="*/ 5178056 w 5178056"/>
              <a:gd name="connsiteY2" fmla="*/ 3425380 h 3425380"/>
              <a:gd name="connsiteX3" fmla="*/ 0 w 5178056"/>
              <a:gd name="connsiteY3" fmla="*/ 3425380 h 3425380"/>
            </a:gdLst>
            <a:ahLst/>
            <a:cxnLst>
              <a:cxn ang="0">
                <a:pos x="connsiteX0" y="connsiteY0"/>
              </a:cxn>
              <a:cxn ang="0">
                <a:pos x="connsiteX1" y="connsiteY1"/>
              </a:cxn>
              <a:cxn ang="0">
                <a:pos x="connsiteX2" y="connsiteY2"/>
              </a:cxn>
              <a:cxn ang="0">
                <a:pos x="connsiteX3" y="connsiteY3"/>
              </a:cxn>
            </a:cxnLst>
            <a:rect l="l" t="t" r="r" b="b"/>
            <a:pathLst>
              <a:path w="5178056" h="3425380">
                <a:moveTo>
                  <a:pt x="0" y="0"/>
                </a:moveTo>
                <a:lnTo>
                  <a:pt x="4742581" y="0"/>
                </a:lnTo>
                <a:lnTo>
                  <a:pt x="5178056" y="3425380"/>
                </a:lnTo>
                <a:lnTo>
                  <a:pt x="0" y="3425380"/>
                </a:lnTo>
                <a:close/>
              </a:path>
            </a:pathLst>
          </a:custGeom>
          <a:solidFill>
            <a:schemeClr val="accent2">
              <a:lumMod val="60000"/>
              <a:lumOff val="40000"/>
            </a:schemeClr>
          </a:solidFill>
        </p:spPr>
        <p:txBody>
          <a:bodyPr wrap="square" rtlCol="0">
            <a:noAutofit/>
          </a:bodyPr>
          <a:lstStyle/>
          <a:p>
            <a:pPr rtl="0"/>
            <a:r>
              <a:rPr lang="en-US"/>
              <a:t>Click icon to add picture</a:t>
            </a:r>
            <a:endParaRPr lang="en-GB" dirty="0"/>
          </a:p>
        </p:txBody>
      </p:sp>
      <p:sp>
        <p:nvSpPr>
          <p:cNvPr id="9" name="Content Placeholder 2">
            <a:extLst>
              <a:ext uri="{FF2B5EF4-FFF2-40B4-BE49-F238E27FC236}">
                <a16:creationId xmlns:a16="http://schemas.microsoft.com/office/drawing/2014/main" id="{F7C28F12-C8E8-444E-8B69-9A0561604317}"/>
              </a:ext>
            </a:extLst>
          </p:cNvPr>
          <p:cNvSpPr>
            <a:spLocks noGrp="1"/>
          </p:cNvSpPr>
          <p:nvPr>
            <p:ph idx="1"/>
          </p:nvPr>
        </p:nvSpPr>
        <p:spPr>
          <a:xfrm>
            <a:off x="5693734" y="2183035"/>
            <a:ext cx="5355266" cy="4121845"/>
          </a:xfrm>
        </p:spPr>
        <p:txBody>
          <a:bodyPr rtlCol="0" anchor="ctr">
            <a:normAutofit/>
          </a:bodyPr>
          <a:lstStyle>
            <a:lvl1pPr marL="0" indent="0">
              <a:buNone/>
              <a:defRPr/>
            </a:lvl1pPr>
          </a:lstStyle>
          <a:p>
            <a:pPr lvl="0" rtl="0"/>
            <a:r>
              <a:rPr lang="en-US"/>
              <a:t>Click to edit Master text styles</a:t>
            </a:r>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rtlCol="0"/>
          <a:lstStyle>
            <a:lvl1pPr>
              <a:defRPr>
                <a:solidFill>
                  <a:schemeClr val="bg1"/>
                </a:solidFill>
              </a:defRPr>
            </a:lvl1pPr>
          </a:lstStyle>
          <a:p>
            <a:pPr rtl="0"/>
            <a:r>
              <a:rPr lang="en-GB"/>
              <a:t>Sample Footer Text</a:t>
            </a:r>
            <a:endParaRPr lang="en-GB" dirty="0">
              <a:solidFill>
                <a:schemeClr val="bg1"/>
              </a:solidFill>
            </a:endParaRPr>
          </a:p>
        </p:txBody>
      </p:sp>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rtlCol="0"/>
          <a:lstStyle/>
          <a:p>
            <a:pPr rtl="0"/>
            <a:r>
              <a:rPr lang="en-GB"/>
              <a:t>2/7/20XX</a:t>
            </a:r>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4555653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Section Break">
    <p:spTree>
      <p:nvGrpSpPr>
        <p:cNvPr id="1" name=""/>
        <p:cNvGrpSpPr/>
        <p:nvPr/>
      </p:nvGrpSpPr>
      <p:grpSpPr>
        <a:xfrm>
          <a:off x="0" y="0"/>
          <a:ext cx="0" cy="0"/>
          <a:chOff x="0" y="0"/>
          <a:chExt cx="0" cy="0"/>
        </a:xfrm>
      </p:grpSpPr>
      <p:sp>
        <p:nvSpPr>
          <p:cNvPr id="13" name="Subtitle 2">
            <a:extLst>
              <a:ext uri="{FF2B5EF4-FFF2-40B4-BE49-F238E27FC236}">
                <a16:creationId xmlns:a16="http://schemas.microsoft.com/office/drawing/2014/main" id="{49714512-90F0-4B35-94F8-E1B4DCE963AA}"/>
              </a:ext>
            </a:extLst>
          </p:cNvPr>
          <p:cNvSpPr>
            <a:spLocks noGrp="1"/>
          </p:cNvSpPr>
          <p:nvPr>
            <p:ph type="subTitle" idx="1"/>
          </p:nvPr>
        </p:nvSpPr>
        <p:spPr>
          <a:xfrm>
            <a:off x="967750" y="975816"/>
            <a:ext cx="2979897" cy="1264340"/>
          </a:xfrm>
        </p:spPr>
        <p:txBody>
          <a:bodyPr rtlCol="0" anchor="b">
            <a:normAutofit/>
          </a:bodyPr>
          <a:lstStyle>
            <a:lvl1pPr>
              <a:buNone/>
              <a:defRPr/>
            </a:lvl1pPr>
          </a:lstStyle>
          <a:p>
            <a:pPr algn="l" rtl="0"/>
            <a:r>
              <a:rPr lang="en-US" sz="1600"/>
              <a:t>Click to edit Master subtitle style</a:t>
            </a:r>
            <a:endParaRPr lang="en-GB" sz="1600" dirty="0"/>
          </a:p>
        </p:txBody>
      </p:sp>
      <p:sp>
        <p:nvSpPr>
          <p:cNvPr id="20" name="Picture Placeholder 19">
            <a:extLst>
              <a:ext uri="{FF2B5EF4-FFF2-40B4-BE49-F238E27FC236}">
                <a16:creationId xmlns:a16="http://schemas.microsoft.com/office/drawing/2014/main" id="{44895DE7-C22A-447F-B81A-BDCA25CAF27B}"/>
              </a:ext>
            </a:extLst>
          </p:cNvPr>
          <p:cNvSpPr>
            <a:spLocks noGrp="1"/>
          </p:cNvSpPr>
          <p:nvPr>
            <p:ph type="pic" sz="quarter" idx="13"/>
          </p:nvPr>
        </p:nvSpPr>
        <p:spPr>
          <a:xfrm>
            <a:off x="3208292" y="3"/>
            <a:ext cx="8997356" cy="4581079"/>
          </a:xfrm>
          <a:custGeom>
            <a:avLst/>
            <a:gdLst>
              <a:gd name="connsiteX0" fmla="*/ 0 w 8997356"/>
              <a:gd name="connsiteY0" fmla="*/ 0 h 4581079"/>
              <a:gd name="connsiteX1" fmla="*/ 8983708 w 8997356"/>
              <a:gd name="connsiteY1" fmla="*/ 0 h 4581079"/>
              <a:gd name="connsiteX2" fmla="*/ 8997356 w 8997356"/>
              <a:gd name="connsiteY2" fmla="*/ 893928 h 4581079"/>
              <a:gd name="connsiteX3" fmla="*/ 4060801 w 8997356"/>
              <a:gd name="connsiteY3" fmla="*/ 4581079 h 4581079"/>
            </a:gdLst>
            <a:ahLst/>
            <a:cxnLst>
              <a:cxn ang="0">
                <a:pos x="connsiteX0" y="connsiteY0"/>
              </a:cxn>
              <a:cxn ang="0">
                <a:pos x="connsiteX1" y="connsiteY1"/>
              </a:cxn>
              <a:cxn ang="0">
                <a:pos x="connsiteX2" y="connsiteY2"/>
              </a:cxn>
              <a:cxn ang="0">
                <a:pos x="connsiteX3" y="connsiteY3"/>
              </a:cxn>
            </a:cxnLst>
            <a:rect l="l" t="t" r="r" b="b"/>
            <a:pathLst>
              <a:path w="8997356" h="4581079">
                <a:moveTo>
                  <a:pt x="0" y="0"/>
                </a:moveTo>
                <a:lnTo>
                  <a:pt x="8983708" y="0"/>
                </a:lnTo>
                <a:lnTo>
                  <a:pt x="8997356" y="893928"/>
                </a:lnTo>
                <a:lnTo>
                  <a:pt x="4060801" y="4581079"/>
                </a:lnTo>
                <a:close/>
              </a:path>
            </a:pathLst>
          </a:custGeom>
          <a:solidFill>
            <a:schemeClr val="accent2"/>
          </a:solidFill>
        </p:spPr>
        <p:txBody>
          <a:bodyPr wrap="square" rtlCol="0">
            <a:noAutofit/>
          </a:bodyPr>
          <a:lstStyle/>
          <a:p>
            <a:pPr rtl="0"/>
            <a:r>
              <a:rPr lang="en-US"/>
              <a:t>Click icon to add picture</a:t>
            </a:r>
            <a:endParaRPr lang="en-GB" dirty="0"/>
          </a:p>
        </p:txBody>
      </p:sp>
      <p:sp>
        <p:nvSpPr>
          <p:cNvPr id="23" name="Picture Placeholder 22">
            <a:extLst>
              <a:ext uri="{FF2B5EF4-FFF2-40B4-BE49-F238E27FC236}">
                <a16:creationId xmlns:a16="http://schemas.microsoft.com/office/drawing/2014/main" id="{A5B5EF63-EEAA-4B07-A2B8-2483452BBA37}"/>
              </a:ext>
            </a:extLst>
          </p:cNvPr>
          <p:cNvSpPr>
            <a:spLocks noGrp="1"/>
          </p:cNvSpPr>
          <p:nvPr>
            <p:ph type="pic" sz="quarter" idx="14"/>
          </p:nvPr>
        </p:nvSpPr>
        <p:spPr>
          <a:xfrm>
            <a:off x="7243070" y="883420"/>
            <a:ext cx="4948931" cy="5974580"/>
          </a:xfrm>
          <a:custGeom>
            <a:avLst/>
            <a:gdLst>
              <a:gd name="connsiteX0" fmla="*/ 4948931 w 4948931"/>
              <a:gd name="connsiteY0" fmla="*/ 0 h 5974580"/>
              <a:gd name="connsiteX1" fmla="*/ 4948931 w 4948931"/>
              <a:gd name="connsiteY1" fmla="*/ 5974580 h 5974580"/>
              <a:gd name="connsiteX2" fmla="*/ 2028713 w 4948931"/>
              <a:gd name="connsiteY2" fmla="*/ 5974580 h 5974580"/>
              <a:gd name="connsiteX3" fmla="*/ 0 w 4948931"/>
              <a:gd name="connsiteY3" fmla="*/ 3710792 h 5974580"/>
            </a:gdLst>
            <a:ahLst/>
            <a:cxnLst>
              <a:cxn ang="0">
                <a:pos x="connsiteX0" y="connsiteY0"/>
              </a:cxn>
              <a:cxn ang="0">
                <a:pos x="connsiteX1" y="connsiteY1"/>
              </a:cxn>
              <a:cxn ang="0">
                <a:pos x="connsiteX2" y="connsiteY2"/>
              </a:cxn>
              <a:cxn ang="0">
                <a:pos x="connsiteX3" y="connsiteY3"/>
              </a:cxn>
            </a:cxnLst>
            <a:rect l="l" t="t" r="r" b="b"/>
            <a:pathLst>
              <a:path w="4948931" h="5974580">
                <a:moveTo>
                  <a:pt x="4948931" y="0"/>
                </a:moveTo>
                <a:lnTo>
                  <a:pt x="4948931" y="5974580"/>
                </a:lnTo>
                <a:lnTo>
                  <a:pt x="2028713" y="5974580"/>
                </a:lnTo>
                <a:lnTo>
                  <a:pt x="0" y="3710792"/>
                </a:lnTo>
                <a:close/>
              </a:path>
            </a:pathLst>
          </a:custGeom>
          <a:solidFill>
            <a:schemeClr val="accent2">
              <a:lumMod val="60000"/>
              <a:lumOff val="40000"/>
            </a:schemeClr>
          </a:solidFill>
        </p:spPr>
        <p:txBody>
          <a:bodyPr wrap="square" rtlCol="0">
            <a:noAutofit/>
          </a:bodyPr>
          <a:lstStyle/>
          <a:p>
            <a:pPr rtl="0"/>
            <a:r>
              <a:rPr lang="en-US"/>
              <a:t>Click icon to add picture</a:t>
            </a:r>
            <a:endParaRPr lang="en-GB" dirty="0"/>
          </a:p>
        </p:txBody>
      </p:sp>
      <p:sp>
        <p:nvSpPr>
          <p:cNvPr id="26" name="Picture Placeholder 25">
            <a:extLst>
              <a:ext uri="{FF2B5EF4-FFF2-40B4-BE49-F238E27FC236}">
                <a16:creationId xmlns:a16="http://schemas.microsoft.com/office/drawing/2014/main" id="{C4F9D0F6-DE6A-44A3-9D9E-A53D0C229248}"/>
              </a:ext>
            </a:extLst>
          </p:cNvPr>
          <p:cNvSpPr>
            <a:spLocks noGrp="1"/>
          </p:cNvSpPr>
          <p:nvPr>
            <p:ph type="pic" sz="quarter" idx="15"/>
          </p:nvPr>
        </p:nvSpPr>
        <p:spPr>
          <a:xfrm>
            <a:off x="4234997" y="4574265"/>
            <a:ext cx="5074516" cy="2298983"/>
          </a:xfrm>
          <a:custGeom>
            <a:avLst/>
            <a:gdLst>
              <a:gd name="connsiteX0" fmla="*/ 3034176 w 5074516"/>
              <a:gd name="connsiteY0" fmla="*/ 0 h 2298983"/>
              <a:gd name="connsiteX1" fmla="*/ 5074516 w 5074516"/>
              <a:gd name="connsiteY1" fmla="*/ 2298983 h 2298983"/>
              <a:gd name="connsiteX2" fmla="*/ 0 w 5074516"/>
              <a:gd name="connsiteY2" fmla="*/ 2298983 h 2298983"/>
            </a:gdLst>
            <a:ahLst/>
            <a:cxnLst>
              <a:cxn ang="0">
                <a:pos x="connsiteX0" y="connsiteY0"/>
              </a:cxn>
              <a:cxn ang="0">
                <a:pos x="connsiteX1" y="connsiteY1"/>
              </a:cxn>
              <a:cxn ang="0">
                <a:pos x="connsiteX2" y="connsiteY2"/>
              </a:cxn>
            </a:cxnLst>
            <a:rect l="l" t="t" r="r" b="b"/>
            <a:pathLst>
              <a:path w="5074516" h="2298983">
                <a:moveTo>
                  <a:pt x="3034176" y="0"/>
                </a:moveTo>
                <a:lnTo>
                  <a:pt x="5074516" y="2298983"/>
                </a:lnTo>
                <a:lnTo>
                  <a:pt x="0" y="2298983"/>
                </a:lnTo>
                <a:close/>
              </a:path>
            </a:pathLst>
          </a:custGeom>
          <a:solidFill>
            <a:schemeClr val="accent2"/>
          </a:solidFill>
        </p:spPr>
        <p:txBody>
          <a:bodyPr wrap="square" rtlCol="0">
            <a:noAutofit/>
          </a:bodyPr>
          <a:lstStyle/>
          <a:p>
            <a:pPr rtl="0"/>
            <a:r>
              <a:rPr lang="en-US"/>
              <a:t>Click icon to add picture</a:t>
            </a:r>
            <a:endParaRPr lang="en-GB" dirty="0"/>
          </a:p>
        </p:txBody>
      </p:sp>
      <p:sp>
        <p:nvSpPr>
          <p:cNvPr id="5" name="Title 4">
            <a:extLst>
              <a:ext uri="{FF2B5EF4-FFF2-40B4-BE49-F238E27FC236}">
                <a16:creationId xmlns:a16="http://schemas.microsoft.com/office/drawing/2014/main" id="{9FEE8AE0-4188-4CB6-8BFB-70E163ED7FA5}"/>
              </a:ext>
            </a:extLst>
          </p:cNvPr>
          <p:cNvSpPr>
            <a:spLocks noGrp="1"/>
          </p:cNvSpPr>
          <p:nvPr>
            <p:ph type="title"/>
          </p:nvPr>
        </p:nvSpPr>
        <p:spPr>
          <a:xfrm>
            <a:off x="969264" y="2679192"/>
            <a:ext cx="4946904" cy="3273552"/>
          </a:xfrm>
        </p:spPr>
        <p:txBody>
          <a:bodyPr rtlCol="0">
            <a:normAutofit/>
          </a:bodyPr>
          <a:lstStyle>
            <a:lvl1pPr>
              <a:defRPr sz="4400"/>
            </a:lvl1pPr>
          </a:lstStyle>
          <a:p>
            <a:pPr rtl="0"/>
            <a:r>
              <a:rPr lang="en-US"/>
              <a:t>Click to edit Master title style</a:t>
            </a:r>
            <a:endParaRPr lang="en-GB"/>
          </a:p>
        </p:txBody>
      </p:sp>
    </p:spTree>
    <p:extLst>
      <p:ext uri="{BB962C8B-B14F-4D97-AF65-F5344CB8AC3E}">
        <p14:creationId xmlns:p14="http://schemas.microsoft.com/office/powerpoint/2010/main" val="1329810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Title and Content Ch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75558-A264-444E-829B-51AAE6B4BFCE}"/>
              </a:ext>
            </a:extLst>
          </p:cNvPr>
          <p:cNvSpPr>
            <a:spLocks noGrp="1"/>
          </p:cNvSpPr>
          <p:nvPr>
            <p:ph type="title"/>
          </p:nvPr>
        </p:nvSpPr>
        <p:spPr/>
        <p:txBody>
          <a:bodyPr rtlCol="0">
            <a:normAutofit/>
          </a:bodyPr>
          <a:lstStyle>
            <a:lvl1pPr>
              <a:defRPr sz="4400"/>
            </a:lvl1pPr>
          </a:lstStyle>
          <a:p>
            <a:pPr rtl="0"/>
            <a:r>
              <a:rPr lang="en-US"/>
              <a:t>Click to edit Master title style</a:t>
            </a:r>
            <a:endParaRPr lang="en-GB" dirty="0"/>
          </a:p>
        </p:txBody>
      </p:sp>
      <p:sp>
        <p:nvSpPr>
          <p:cNvPr id="3" name="Content Placeholder 2">
            <a:extLst>
              <a:ext uri="{FF2B5EF4-FFF2-40B4-BE49-F238E27FC236}">
                <a16:creationId xmlns:a16="http://schemas.microsoft.com/office/drawing/2014/main" id="{908D9373-37D1-4135-8D34-755E139F79DD}"/>
              </a:ext>
            </a:extLst>
          </p:cNvPr>
          <p:cNvSpPr>
            <a:spLocks noGrp="1"/>
          </p:cNvSpPr>
          <p:nvPr>
            <p:ph idx="1"/>
          </p:nvPr>
        </p:nvSpPr>
        <p:spPr>
          <a:xfrm>
            <a:off x="1143000" y="2009775"/>
            <a:ext cx="9906000" cy="4024312"/>
          </a:xfrm>
        </p:spPr>
        <p:txBody>
          <a:bodyPr rtlCol="0"/>
          <a:lstStyle>
            <a:lvl1pPr>
              <a:lnSpc>
                <a:spcPct val="100000"/>
              </a:lnSpc>
              <a:buNone/>
              <a:defRPr/>
            </a:lvl1pPr>
            <a:lvl2pPr>
              <a:lnSpc>
                <a:spcPct val="100000"/>
              </a:lnSpc>
              <a:buNone/>
              <a:defRPr/>
            </a:lvl2pPr>
            <a:lvl3pPr>
              <a:lnSpc>
                <a:spcPct val="100000"/>
              </a:lnSpc>
              <a:buNone/>
              <a:defRPr/>
            </a:lvl3pPr>
            <a:lvl4pPr>
              <a:lnSpc>
                <a:spcPct val="100000"/>
              </a:lnSpc>
              <a:buNone/>
              <a:defRPr/>
            </a:lvl4pPr>
            <a:lvl5pPr>
              <a:lnSpc>
                <a:spcPct val="100000"/>
              </a:lnSpc>
              <a:buNone/>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dirty="0"/>
          </a:p>
        </p:txBody>
      </p:sp>
      <p:sp>
        <p:nvSpPr>
          <p:cNvPr id="5" name="Footer Placeholder 4">
            <a:extLst>
              <a:ext uri="{FF2B5EF4-FFF2-40B4-BE49-F238E27FC236}">
                <a16:creationId xmlns:a16="http://schemas.microsoft.com/office/drawing/2014/main" id="{133FC3DD-F2BE-41FF-895B-00129AAB15F5}"/>
              </a:ext>
            </a:extLst>
          </p:cNvPr>
          <p:cNvSpPr>
            <a:spLocks noGrp="1"/>
          </p:cNvSpPr>
          <p:nvPr>
            <p:ph type="ftr" sz="quarter" idx="11"/>
          </p:nvPr>
        </p:nvSpPr>
        <p:spPr/>
        <p:txBody>
          <a:bodyPr rtlCol="0"/>
          <a:lstStyle/>
          <a:p>
            <a:pPr rtl="0"/>
            <a:r>
              <a:rPr lang="en-GB"/>
              <a:t>Sample Footer Text</a:t>
            </a:r>
          </a:p>
        </p:txBody>
      </p:sp>
      <p:sp>
        <p:nvSpPr>
          <p:cNvPr id="4" name="Date Placeholder 3">
            <a:extLst>
              <a:ext uri="{FF2B5EF4-FFF2-40B4-BE49-F238E27FC236}">
                <a16:creationId xmlns:a16="http://schemas.microsoft.com/office/drawing/2014/main" id="{A55E4A6B-1966-4E57-9FB8-8B111E97BC11}"/>
              </a:ext>
            </a:extLst>
          </p:cNvPr>
          <p:cNvSpPr>
            <a:spLocks noGrp="1"/>
          </p:cNvSpPr>
          <p:nvPr>
            <p:ph type="dt" sz="half" idx="10"/>
          </p:nvPr>
        </p:nvSpPr>
        <p:spPr/>
        <p:txBody>
          <a:bodyPr rtlCol="0"/>
          <a:lstStyle/>
          <a:p>
            <a:pPr rtl="0"/>
            <a:r>
              <a:rPr lang="en-GB"/>
              <a:t>2/7/20XX</a:t>
            </a:r>
          </a:p>
        </p:txBody>
      </p:sp>
      <p:sp>
        <p:nvSpPr>
          <p:cNvPr id="6" name="Slide Number Placeholder 5">
            <a:extLst>
              <a:ext uri="{FF2B5EF4-FFF2-40B4-BE49-F238E27FC236}">
                <a16:creationId xmlns:a16="http://schemas.microsoft.com/office/drawing/2014/main" id="{A91F830C-8424-4FAF-A011-605AE1D147FC}"/>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3626483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75558-A264-444E-829B-51AAE6B4BFCE}"/>
              </a:ext>
            </a:extLst>
          </p:cNvPr>
          <p:cNvSpPr>
            <a:spLocks noGrp="1"/>
          </p:cNvSpPr>
          <p:nvPr>
            <p:ph type="title"/>
          </p:nvPr>
        </p:nvSpPr>
        <p:spPr/>
        <p:txBody>
          <a:bodyPr rtlCol="0">
            <a:normAutofit/>
          </a:bodyPr>
          <a:lstStyle>
            <a:lvl1pPr>
              <a:defRPr sz="4400"/>
            </a:lvl1pPr>
          </a:lstStyle>
          <a:p>
            <a:pPr rtl="0"/>
            <a:r>
              <a:rPr lang="en-US"/>
              <a:t>Click to edit Master title style</a:t>
            </a:r>
            <a:endParaRPr lang="en-GB" dirty="0"/>
          </a:p>
        </p:txBody>
      </p:sp>
      <p:sp>
        <p:nvSpPr>
          <p:cNvPr id="3" name="Content Placeholder 2">
            <a:extLst>
              <a:ext uri="{FF2B5EF4-FFF2-40B4-BE49-F238E27FC236}">
                <a16:creationId xmlns:a16="http://schemas.microsoft.com/office/drawing/2014/main" id="{908D9373-37D1-4135-8D34-755E139F79DD}"/>
              </a:ext>
            </a:extLst>
          </p:cNvPr>
          <p:cNvSpPr>
            <a:spLocks noGrp="1"/>
          </p:cNvSpPr>
          <p:nvPr>
            <p:ph idx="1"/>
          </p:nvPr>
        </p:nvSpPr>
        <p:spPr>
          <a:xfrm>
            <a:off x="1143000" y="2009775"/>
            <a:ext cx="9906000" cy="2649690"/>
          </a:xfrm>
        </p:spPr>
        <p:txBody>
          <a:bodyPr rtlCol="0"/>
          <a:lstStyle>
            <a:lvl1pPr>
              <a:lnSpc>
                <a:spcPct val="100000"/>
              </a:lnSpc>
              <a:buNone/>
              <a:defRPr/>
            </a:lvl1pPr>
            <a:lvl2pPr>
              <a:lnSpc>
                <a:spcPct val="100000"/>
              </a:lnSpc>
              <a:buNone/>
              <a:defRPr/>
            </a:lvl2pPr>
            <a:lvl3pPr>
              <a:lnSpc>
                <a:spcPct val="100000"/>
              </a:lnSpc>
              <a:buNone/>
              <a:defRPr/>
            </a:lvl3pPr>
            <a:lvl4pPr>
              <a:lnSpc>
                <a:spcPct val="100000"/>
              </a:lnSpc>
              <a:buNone/>
              <a:defRPr/>
            </a:lvl4pPr>
            <a:lvl5pPr>
              <a:lnSpc>
                <a:spcPct val="100000"/>
              </a:lnSpc>
              <a:buNone/>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dirty="0"/>
          </a:p>
        </p:txBody>
      </p:sp>
      <p:sp>
        <p:nvSpPr>
          <p:cNvPr id="5" name="Footer Placeholder 4">
            <a:extLst>
              <a:ext uri="{FF2B5EF4-FFF2-40B4-BE49-F238E27FC236}">
                <a16:creationId xmlns:a16="http://schemas.microsoft.com/office/drawing/2014/main" id="{133FC3DD-F2BE-41FF-895B-00129AAB15F5}"/>
              </a:ext>
            </a:extLst>
          </p:cNvPr>
          <p:cNvSpPr>
            <a:spLocks noGrp="1"/>
          </p:cNvSpPr>
          <p:nvPr>
            <p:ph type="ftr" sz="quarter" idx="11"/>
          </p:nvPr>
        </p:nvSpPr>
        <p:spPr/>
        <p:txBody>
          <a:bodyPr rtlCol="0"/>
          <a:lstStyle/>
          <a:p>
            <a:pPr rtl="0"/>
            <a:r>
              <a:rPr lang="en-GB"/>
              <a:t>Sample Footer Text</a:t>
            </a:r>
          </a:p>
        </p:txBody>
      </p:sp>
      <p:sp>
        <p:nvSpPr>
          <p:cNvPr id="4" name="Date Placeholder 3">
            <a:extLst>
              <a:ext uri="{FF2B5EF4-FFF2-40B4-BE49-F238E27FC236}">
                <a16:creationId xmlns:a16="http://schemas.microsoft.com/office/drawing/2014/main" id="{A55E4A6B-1966-4E57-9FB8-8B111E97BC11}"/>
              </a:ext>
            </a:extLst>
          </p:cNvPr>
          <p:cNvSpPr>
            <a:spLocks noGrp="1"/>
          </p:cNvSpPr>
          <p:nvPr>
            <p:ph type="dt" sz="half" idx="10"/>
          </p:nvPr>
        </p:nvSpPr>
        <p:spPr/>
        <p:txBody>
          <a:bodyPr rtlCol="0"/>
          <a:lstStyle/>
          <a:p>
            <a:pPr rtl="0"/>
            <a:r>
              <a:rPr lang="en-GB"/>
              <a:t>2/7/20XX</a:t>
            </a:r>
          </a:p>
        </p:txBody>
      </p:sp>
      <p:sp>
        <p:nvSpPr>
          <p:cNvPr id="6" name="Slide Number Placeholder 5">
            <a:extLst>
              <a:ext uri="{FF2B5EF4-FFF2-40B4-BE49-F238E27FC236}">
                <a16:creationId xmlns:a16="http://schemas.microsoft.com/office/drawing/2014/main" id="{A91F830C-8424-4FAF-A011-605AE1D147FC}"/>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490591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Quote">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rtlCol="0"/>
          <a:lstStyle/>
          <a:p>
            <a:pPr rtl="0"/>
            <a:r>
              <a:rPr lang="en-GB"/>
              <a:t>2/7/20XX</a:t>
            </a:r>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rtlCol="0"/>
          <a:lstStyle/>
          <a:p>
            <a:pPr rtl="0"/>
            <a:r>
              <a:rPr lang="en-GB"/>
              <a:t>Sample Footer Text</a:t>
            </a:r>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
        <p:nvSpPr>
          <p:cNvPr id="6" name="Rectangle 23">
            <a:extLst>
              <a:ext uri="{FF2B5EF4-FFF2-40B4-BE49-F238E27FC236}">
                <a16:creationId xmlns:a16="http://schemas.microsoft.com/office/drawing/2014/main" id="{08BDEDEF-6AC9-4ADF-B6AE-83CC82D2A7B7}"/>
              </a:ext>
              <a:ext uri="{C183D7F6-B498-43B3-948B-1728B52AA6E4}">
                <adec:decorative xmlns:adec="http://schemas.microsoft.com/office/drawing/2017/decorative" val="1"/>
              </a:ext>
            </a:extLst>
          </p:cNvPr>
          <p:cNvSpPr/>
          <p:nvPr userDrawn="1"/>
        </p:nvSpPr>
        <p:spPr>
          <a:xfrm rot="10800000">
            <a:off x="0" y="-5979"/>
            <a:ext cx="5111086" cy="6877626"/>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 name="connsiteX0" fmla="*/ 121508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215089 w 6125882"/>
              <a:gd name="connsiteY4" fmla="*/ 0 h 6857998"/>
              <a:gd name="connsiteX0" fmla="*/ 1222204 w 6132997"/>
              <a:gd name="connsiteY0" fmla="*/ 0 h 6881904"/>
              <a:gd name="connsiteX1" fmla="*/ 6132997 w 6132997"/>
              <a:gd name="connsiteY1" fmla="*/ 0 h 6881904"/>
              <a:gd name="connsiteX2" fmla="*/ 6132997 w 6132997"/>
              <a:gd name="connsiteY2" fmla="*/ 6857998 h 6881904"/>
              <a:gd name="connsiteX3" fmla="*/ 0 w 6132997"/>
              <a:gd name="connsiteY3" fmla="*/ 6881904 h 6881904"/>
              <a:gd name="connsiteX4" fmla="*/ 1222204 w 6132997"/>
              <a:gd name="connsiteY4" fmla="*/ 0 h 6881904"/>
              <a:gd name="connsiteX0" fmla="*/ 1348644 w 6132997"/>
              <a:gd name="connsiteY0" fmla="*/ 0 h 6893857"/>
              <a:gd name="connsiteX1" fmla="*/ 6132997 w 6132997"/>
              <a:gd name="connsiteY1" fmla="*/ 11953 h 6893857"/>
              <a:gd name="connsiteX2" fmla="*/ 6132997 w 6132997"/>
              <a:gd name="connsiteY2" fmla="*/ 6869951 h 6893857"/>
              <a:gd name="connsiteX3" fmla="*/ 0 w 6132997"/>
              <a:gd name="connsiteY3" fmla="*/ 6893857 h 6893857"/>
              <a:gd name="connsiteX4" fmla="*/ 1348644 w 6132997"/>
              <a:gd name="connsiteY4" fmla="*/ 0 h 6893857"/>
              <a:gd name="connsiteX0" fmla="*/ 1457021 w 6132997"/>
              <a:gd name="connsiteY0" fmla="*/ 0 h 6893857"/>
              <a:gd name="connsiteX1" fmla="*/ 6132997 w 6132997"/>
              <a:gd name="connsiteY1" fmla="*/ 11953 h 6893857"/>
              <a:gd name="connsiteX2" fmla="*/ 6132997 w 6132997"/>
              <a:gd name="connsiteY2" fmla="*/ 6869951 h 6893857"/>
              <a:gd name="connsiteX3" fmla="*/ 0 w 6132997"/>
              <a:gd name="connsiteY3" fmla="*/ 6893857 h 6893857"/>
              <a:gd name="connsiteX4" fmla="*/ 1457021 w 6132997"/>
              <a:gd name="connsiteY4" fmla="*/ 0 h 6893857"/>
              <a:gd name="connsiteX0" fmla="*/ 1754909 w 6430885"/>
              <a:gd name="connsiteY0" fmla="*/ 0 h 6869951"/>
              <a:gd name="connsiteX1" fmla="*/ 6430885 w 6430885"/>
              <a:gd name="connsiteY1" fmla="*/ 11953 h 6869951"/>
              <a:gd name="connsiteX2" fmla="*/ 6430885 w 6430885"/>
              <a:gd name="connsiteY2" fmla="*/ 6869951 h 6869951"/>
              <a:gd name="connsiteX3" fmla="*/ 0 w 6430885"/>
              <a:gd name="connsiteY3" fmla="*/ 6869951 h 6869951"/>
              <a:gd name="connsiteX4" fmla="*/ 1754909 w 6430885"/>
              <a:gd name="connsiteY4" fmla="*/ 0 h 6869951"/>
              <a:gd name="connsiteX0" fmla="*/ 2023235 w 6699211"/>
              <a:gd name="connsiteY0" fmla="*/ 0 h 6869951"/>
              <a:gd name="connsiteX1" fmla="*/ 6699211 w 6699211"/>
              <a:gd name="connsiteY1" fmla="*/ 11953 h 6869951"/>
              <a:gd name="connsiteX2" fmla="*/ 6699211 w 6699211"/>
              <a:gd name="connsiteY2" fmla="*/ 6869951 h 6869951"/>
              <a:gd name="connsiteX3" fmla="*/ 0 w 6699211"/>
              <a:gd name="connsiteY3" fmla="*/ 6856303 h 6869951"/>
              <a:gd name="connsiteX4" fmla="*/ 2023235 w 6699211"/>
              <a:gd name="connsiteY4" fmla="*/ 0 h 6869951"/>
              <a:gd name="connsiteX0" fmla="*/ 2702995 w 6699211"/>
              <a:gd name="connsiteY0" fmla="*/ 42638 h 6857998"/>
              <a:gd name="connsiteX1" fmla="*/ 6699211 w 6699211"/>
              <a:gd name="connsiteY1" fmla="*/ 0 h 6857998"/>
              <a:gd name="connsiteX2" fmla="*/ 6699211 w 6699211"/>
              <a:gd name="connsiteY2" fmla="*/ 6857998 h 6857998"/>
              <a:gd name="connsiteX3" fmla="*/ 0 w 6699211"/>
              <a:gd name="connsiteY3" fmla="*/ 6844350 h 6857998"/>
              <a:gd name="connsiteX4" fmla="*/ 2702995 w 6699211"/>
              <a:gd name="connsiteY4" fmla="*/ 42638 h 6857998"/>
              <a:gd name="connsiteX0" fmla="*/ 2702995 w 6699211"/>
              <a:gd name="connsiteY0" fmla="*/ 56139 h 6857998"/>
              <a:gd name="connsiteX1" fmla="*/ 6699211 w 6699211"/>
              <a:gd name="connsiteY1" fmla="*/ 0 h 6857998"/>
              <a:gd name="connsiteX2" fmla="*/ 6699211 w 6699211"/>
              <a:gd name="connsiteY2" fmla="*/ 6857998 h 6857998"/>
              <a:gd name="connsiteX3" fmla="*/ 0 w 6699211"/>
              <a:gd name="connsiteY3" fmla="*/ 6844350 h 6857998"/>
              <a:gd name="connsiteX4" fmla="*/ 2702995 w 6699211"/>
              <a:gd name="connsiteY4" fmla="*/ 56139 h 6857998"/>
              <a:gd name="connsiteX0" fmla="*/ 2702995 w 6699211"/>
              <a:gd name="connsiteY0" fmla="*/ 29135 h 6830994"/>
              <a:gd name="connsiteX1" fmla="*/ 6681322 w 6699211"/>
              <a:gd name="connsiteY1" fmla="*/ 0 h 6830994"/>
              <a:gd name="connsiteX2" fmla="*/ 6699211 w 6699211"/>
              <a:gd name="connsiteY2" fmla="*/ 6830994 h 6830994"/>
              <a:gd name="connsiteX3" fmla="*/ 0 w 6699211"/>
              <a:gd name="connsiteY3" fmla="*/ 6817346 h 6830994"/>
              <a:gd name="connsiteX4" fmla="*/ 2702995 w 6699211"/>
              <a:gd name="connsiteY4" fmla="*/ 29135 h 6830994"/>
              <a:gd name="connsiteX0" fmla="*/ 2702995 w 6699211"/>
              <a:gd name="connsiteY0" fmla="*/ 2131 h 6803990"/>
              <a:gd name="connsiteX1" fmla="*/ 6699211 w 6699211"/>
              <a:gd name="connsiteY1" fmla="*/ 0 h 6803990"/>
              <a:gd name="connsiteX2" fmla="*/ 6699211 w 6699211"/>
              <a:gd name="connsiteY2" fmla="*/ 6803990 h 6803990"/>
              <a:gd name="connsiteX3" fmla="*/ 0 w 6699211"/>
              <a:gd name="connsiteY3" fmla="*/ 6790342 h 6803990"/>
              <a:gd name="connsiteX4" fmla="*/ 2702995 w 6699211"/>
              <a:gd name="connsiteY4" fmla="*/ 2131 h 680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99211" h="6803990">
                <a:moveTo>
                  <a:pt x="2702995" y="2131"/>
                </a:moveTo>
                <a:lnTo>
                  <a:pt x="6699211" y="0"/>
                </a:lnTo>
                <a:lnTo>
                  <a:pt x="6699211" y="6803990"/>
                </a:lnTo>
                <a:lnTo>
                  <a:pt x="0" y="6790342"/>
                </a:lnTo>
                <a:lnTo>
                  <a:pt x="2702995" y="2131"/>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7" name="Title 1">
            <a:extLst>
              <a:ext uri="{FF2B5EF4-FFF2-40B4-BE49-F238E27FC236}">
                <a16:creationId xmlns:a16="http://schemas.microsoft.com/office/drawing/2014/main" id="{AC0CB336-8515-4565-B747-B4EA83B435BD}"/>
              </a:ext>
            </a:extLst>
          </p:cNvPr>
          <p:cNvSpPr>
            <a:spLocks noGrp="1"/>
          </p:cNvSpPr>
          <p:nvPr>
            <p:ph type="title"/>
          </p:nvPr>
        </p:nvSpPr>
        <p:spPr>
          <a:xfrm>
            <a:off x="716280" y="680485"/>
            <a:ext cx="3393440" cy="2748515"/>
          </a:xfrm>
        </p:spPr>
        <p:txBody>
          <a:bodyPr rtlCol="0" anchor="t"/>
          <a:lstStyle/>
          <a:p>
            <a:pPr rtl="0"/>
            <a:r>
              <a:rPr lang="en-US"/>
              <a:t>Click to edit Master title style</a:t>
            </a:r>
            <a:endParaRPr lang="en-GB" dirty="0"/>
          </a:p>
        </p:txBody>
      </p:sp>
      <p:cxnSp>
        <p:nvCxnSpPr>
          <p:cNvPr id="8" name="Straight Connector 7">
            <a:extLst>
              <a:ext uri="{FF2B5EF4-FFF2-40B4-BE49-F238E27FC236}">
                <a16:creationId xmlns:a16="http://schemas.microsoft.com/office/drawing/2014/main" id="{064F675D-D792-42C0-8961-D2D1D79CDAEB}"/>
              </a:ext>
              <a:ext uri="{C183D7F6-B498-43B3-948B-1728B52AA6E4}">
                <adec:decorative xmlns:adec="http://schemas.microsoft.com/office/drawing/2017/decorative" val="1"/>
              </a:ext>
            </a:extLst>
          </p:cNvPr>
          <p:cNvCxnSpPr>
            <a:cxnSpLocks/>
          </p:cNvCxnSpPr>
          <p:nvPr userDrawn="1"/>
        </p:nvCxnSpPr>
        <p:spPr>
          <a:xfrm flipH="1" flipV="1">
            <a:off x="0" y="5329451"/>
            <a:ext cx="6096000" cy="152854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9" name="Content Placeholder 2">
            <a:extLst>
              <a:ext uri="{FF2B5EF4-FFF2-40B4-BE49-F238E27FC236}">
                <a16:creationId xmlns:a16="http://schemas.microsoft.com/office/drawing/2014/main" id="{06D2EC4D-FD33-4925-B0A8-68C9818DB8E2}"/>
              </a:ext>
            </a:extLst>
          </p:cNvPr>
          <p:cNvSpPr>
            <a:spLocks noGrp="1"/>
          </p:cNvSpPr>
          <p:nvPr>
            <p:ph idx="1"/>
          </p:nvPr>
        </p:nvSpPr>
        <p:spPr>
          <a:xfrm>
            <a:off x="5175678" y="533399"/>
            <a:ext cx="3678762" cy="5771481"/>
          </a:xfrm>
        </p:spPr>
        <p:txBody>
          <a:bodyPr rtlCol="0" anchor="ctr">
            <a:normAutofit/>
          </a:bodyPr>
          <a:lstStyle/>
          <a:p>
            <a:pPr lvl="0" rtl="0"/>
            <a:r>
              <a:rPr lang="en-US"/>
              <a:t>Click to edit Master text styles</a:t>
            </a:r>
          </a:p>
        </p:txBody>
      </p:sp>
      <p:sp>
        <p:nvSpPr>
          <p:cNvPr id="14" name="Picture Placeholder 13">
            <a:extLst>
              <a:ext uri="{FF2B5EF4-FFF2-40B4-BE49-F238E27FC236}">
                <a16:creationId xmlns:a16="http://schemas.microsoft.com/office/drawing/2014/main" id="{FC7C9F55-A39F-4FB9-BEAD-745EA3E0A22E}"/>
              </a:ext>
            </a:extLst>
          </p:cNvPr>
          <p:cNvSpPr>
            <a:spLocks noGrp="1"/>
          </p:cNvSpPr>
          <p:nvPr>
            <p:ph type="pic" sz="quarter" idx="13"/>
          </p:nvPr>
        </p:nvSpPr>
        <p:spPr>
          <a:xfrm>
            <a:off x="9531096" y="0"/>
            <a:ext cx="2660904" cy="2322576"/>
          </a:xfrm>
          <a:solidFill>
            <a:schemeClr val="accent2"/>
          </a:solidFill>
        </p:spPr>
        <p:txBody>
          <a:bodyPr rtlCol="0"/>
          <a:lstStyle/>
          <a:p>
            <a:pPr rtl="0"/>
            <a:r>
              <a:rPr lang="en-US"/>
              <a:t>Click icon to add picture</a:t>
            </a:r>
            <a:endParaRPr lang="en-GB" dirty="0"/>
          </a:p>
        </p:txBody>
      </p:sp>
      <p:sp>
        <p:nvSpPr>
          <p:cNvPr id="15" name="Picture Placeholder 13">
            <a:extLst>
              <a:ext uri="{FF2B5EF4-FFF2-40B4-BE49-F238E27FC236}">
                <a16:creationId xmlns:a16="http://schemas.microsoft.com/office/drawing/2014/main" id="{A480833B-6513-44B8-B08A-6FCB3911FEC8}"/>
              </a:ext>
            </a:extLst>
          </p:cNvPr>
          <p:cNvSpPr>
            <a:spLocks noGrp="1"/>
          </p:cNvSpPr>
          <p:nvPr>
            <p:ph type="pic" sz="quarter" idx="14"/>
          </p:nvPr>
        </p:nvSpPr>
        <p:spPr>
          <a:xfrm>
            <a:off x="9531096" y="2324100"/>
            <a:ext cx="2660904" cy="2322576"/>
          </a:xfrm>
          <a:solidFill>
            <a:schemeClr val="accent2"/>
          </a:solidFill>
        </p:spPr>
        <p:txBody>
          <a:bodyPr rtlCol="0"/>
          <a:lstStyle/>
          <a:p>
            <a:pPr rtl="0"/>
            <a:r>
              <a:rPr lang="en-US"/>
              <a:t>Click icon to add picture</a:t>
            </a:r>
            <a:endParaRPr lang="en-GB" dirty="0"/>
          </a:p>
        </p:txBody>
      </p:sp>
      <p:sp>
        <p:nvSpPr>
          <p:cNvPr id="16" name="Picture Placeholder 13">
            <a:extLst>
              <a:ext uri="{FF2B5EF4-FFF2-40B4-BE49-F238E27FC236}">
                <a16:creationId xmlns:a16="http://schemas.microsoft.com/office/drawing/2014/main" id="{3BCCF25F-1246-4BAE-BAA2-FB33719CF555}"/>
              </a:ext>
            </a:extLst>
          </p:cNvPr>
          <p:cNvSpPr>
            <a:spLocks noGrp="1"/>
          </p:cNvSpPr>
          <p:nvPr>
            <p:ph type="pic" sz="quarter" idx="15"/>
          </p:nvPr>
        </p:nvSpPr>
        <p:spPr>
          <a:xfrm>
            <a:off x="9531096" y="4535424"/>
            <a:ext cx="2660904" cy="2322576"/>
          </a:xfrm>
          <a:solidFill>
            <a:schemeClr val="accent2"/>
          </a:solidFill>
        </p:spPr>
        <p:txBody>
          <a:bodyPr rtlCol="0"/>
          <a:lstStyle/>
          <a:p>
            <a:pPr rtl="0"/>
            <a:r>
              <a:rPr lang="en-US"/>
              <a:t>Click icon to add picture</a:t>
            </a:r>
            <a:endParaRPr lang="en-GB" dirty="0"/>
          </a:p>
        </p:txBody>
      </p:sp>
    </p:spTree>
    <p:extLst>
      <p:ext uri="{BB962C8B-B14F-4D97-AF65-F5344CB8AC3E}">
        <p14:creationId xmlns:p14="http://schemas.microsoft.com/office/powerpoint/2010/main" val="2670542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Te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841DB-C73C-4968-B434-A6AA14DAF625}"/>
              </a:ext>
            </a:extLst>
          </p:cNvPr>
          <p:cNvSpPr>
            <a:spLocks noGrp="1"/>
          </p:cNvSpPr>
          <p:nvPr>
            <p:ph type="title"/>
          </p:nvPr>
        </p:nvSpPr>
        <p:spPr/>
        <p:txBody>
          <a:bodyPr rtlCol="0">
            <a:normAutofit/>
          </a:bodyPr>
          <a:lstStyle>
            <a:lvl1pPr>
              <a:defRPr sz="4400"/>
            </a:lvl1pPr>
          </a:lstStyle>
          <a:p>
            <a:pPr rtl="0"/>
            <a:r>
              <a:rPr lang="en-US"/>
              <a:t>Click to edit Master title style</a:t>
            </a:r>
            <a:endParaRPr lang="en-GB"/>
          </a:p>
        </p:txBody>
      </p:sp>
      <p:sp>
        <p:nvSpPr>
          <p:cNvPr id="50" name="Picture Placeholder 49">
            <a:extLst>
              <a:ext uri="{FF2B5EF4-FFF2-40B4-BE49-F238E27FC236}">
                <a16:creationId xmlns:a16="http://schemas.microsoft.com/office/drawing/2014/main" id="{5496CA69-F288-4538-974D-9A68581F4941}"/>
              </a:ext>
            </a:extLst>
          </p:cNvPr>
          <p:cNvSpPr>
            <a:spLocks noGrp="1"/>
          </p:cNvSpPr>
          <p:nvPr>
            <p:ph type="pic" sz="quarter" idx="20"/>
          </p:nvPr>
        </p:nvSpPr>
        <p:spPr>
          <a:xfrm>
            <a:off x="1143000" y="2350008"/>
            <a:ext cx="1965960" cy="1801368"/>
          </a:xfrm>
          <a:solidFill>
            <a:schemeClr val="accent2"/>
          </a:solidFill>
        </p:spPr>
        <p:txBody>
          <a:bodyPr rtlCol="0"/>
          <a:lstStyle/>
          <a:p>
            <a:pPr rtl="0"/>
            <a:r>
              <a:rPr lang="en-US"/>
              <a:t>Click icon to add picture</a:t>
            </a:r>
            <a:endParaRPr lang="en-GB" dirty="0"/>
          </a:p>
        </p:txBody>
      </p:sp>
      <p:sp>
        <p:nvSpPr>
          <p:cNvPr id="39" name="Text Placeholder 2">
            <a:extLst>
              <a:ext uri="{FF2B5EF4-FFF2-40B4-BE49-F238E27FC236}">
                <a16:creationId xmlns:a16="http://schemas.microsoft.com/office/drawing/2014/main" id="{1F7CBA7A-8076-4743-AD9E-CB0B2B1D1856}"/>
              </a:ext>
            </a:extLst>
          </p:cNvPr>
          <p:cNvSpPr>
            <a:spLocks noGrp="1"/>
          </p:cNvSpPr>
          <p:nvPr>
            <p:ph type="body" idx="1" hasCustomPrompt="1"/>
          </p:nvPr>
        </p:nvSpPr>
        <p:spPr>
          <a:xfrm>
            <a:off x="1145421" y="4319521"/>
            <a:ext cx="1963236" cy="365760"/>
          </a:xfrm>
        </p:spPr>
        <p:txBody>
          <a:bodyPr rtlCol="0">
            <a:noAutofit/>
          </a:bodyPr>
          <a:lstStyle>
            <a:lvl1pPr marL="0" indent="0">
              <a:buNone/>
              <a:defRPr sz="2000" b="1">
                <a:solidFill>
                  <a:schemeClr val="tx1">
                    <a:lumMod val="85000"/>
                    <a:lumOff val="15000"/>
                  </a:schemeClr>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a:t>Name</a:t>
            </a:r>
          </a:p>
        </p:txBody>
      </p:sp>
      <p:sp>
        <p:nvSpPr>
          <p:cNvPr id="42" name="Text Placeholder 2">
            <a:extLst>
              <a:ext uri="{FF2B5EF4-FFF2-40B4-BE49-F238E27FC236}">
                <a16:creationId xmlns:a16="http://schemas.microsoft.com/office/drawing/2014/main" id="{8B03D9A7-85A7-4570-ADAF-E43C05B52D00}"/>
              </a:ext>
            </a:extLst>
          </p:cNvPr>
          <p:cNvSpPr>
            <a:spLocks noGrp="1"/>
          </p:cNvSpPr>
          <p:nvPr>
            <p:ph type="body" idx="13" hasCustomPrompt="1"/>
          </p:nvPr>
        </p:nvSpPr>
        <p:spPr>
          <a:xfrm>
            <a:off x="1143000" y="4761768"/>
            <a:ext cx="1963236" cy="741904"/>
          </a:xfrm>
        </p:spPr>
        <p:txBody>
          <a:bodyPr rtlCol="0">
            <a:noAutofit/>
          </a:bodyPr>
          <a:lstStyle>
            <a:lvl1pPr marL="0" indent="0">
              <a:buNone/>
              <a:defRPr sz="2000">
                <a:solidFill>
                  <a:schemeClr val="tx1">
                    <a:lumMod val="50000"/>
                    <a:lumOff val="50000"/>
                  </a:schemeClr>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a:t>Title</a:t>
            </a:r>
          </a:p>
        </p:txBody>
      </p:sp>
      <p:sp>
        <p:nvSpPr>
          <p:cNvPr id="51" name="Picture Placeholder 49">
            <a:extLst>
              <a:ext uri="{FF2B5EF4-FFF2-40B4-BE49-F238E27FC236}">
                <a16:creationId xmlns:a16="http://schemas.microsoft.com/office/drawing/2014/main" id="{ADF2F19D-7D9A-47B3-8711-A71F034693FE}"/>
              </a:ext>
            </a:extLst>
          </p:cNvPr>
          <p:cNvSpPr>
            <a:spLocks noGrp="1"/>
          </p:cNvSpPr>
          <p:nvPr>
            <p:ph type="pic" sz="quarter" idx="21"/>
          </p:nvPr>
        </p:nvSpPr>
        <p:spPr>
          <a:xfrm>
            <a:off x="3784636" y="2350008"/>
            <a:ext cx="1965960" cy="1801368"/>
          </a:xfrm>
          <a:solidFill>
            <a:schemeClr val="accent2"/>
          </a:solidFill>
        </p:spPr>
        <p:txBody>
          <a:bodyPr rtlCol="0"/>
          <a:lstStyle/>
          <a:p>
            <a:pPr rtl="0"/>
            <a:r>
              <a:rPr lang="en-US"/>
              <a:t>Click icon to add picture</a:t>
            </a:r>
            <a:endParaRPr lang="en-GB" dirty="0"/>
          </a:p>
        </p:txBody>
      </p:sp>
      <p:sp>
        <p:nvSpPr>
          <p:cNvPr id="43" name="Text Placeholder 2">
            <a:extLst>
              <a:ext uri="{FF2B5EF4-FFF2-40B4-BE49-F238E27FC236}">
                <a16:creationId xmlns:a16="http://schemas.microsoft.com/office/drawing/2014/main" id="{790A904C-841C-438E-BD4B-C18FC28CBD03}"/>
              </a:ext>
            </a:extLst>
          </p:cNvPr>
          <p:cNvSpPr>
            <a:spLocks noGrp="1"/>
          </p:cNvSpPr>
          <p:nvPr>
            <p:ph type="body" idx="14" hasCustomPrompt="1"/>
          </p:nvPr>
        </p:nvSpPr>
        <p:spPr>
          <a:xfrm>
            <a:off x="3789781" y="4319520"/>
            <a:ext cx="1963236" cy="365760"/>
          </a:xfrm>
        </p:spPr>
        <p:txBody>
          <a:bodyPr rtlCol="0">
            <a:noAutofit/>
          </a:bodyPr>
          <a:lstStyle>
            <a:lvl1pPr marL="0" indent="0">
              <a:buNone/>
              <a:defRPr sz="2000" b="1">
                <a:solidFill>
                  <a:schemeClr val="tx1">
                    <a:lumMod val="85000"/>
                    <a:lumOff val="15000"/>
                  </a:schemeClr>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a:t>Name</a:t>
            </a:r>
          </a:p>
        </p:txBody>
      </p:sp>
      <p:sp>
        <p:nvSpPr>
          <p:cNvPr id="44" name="Text Placeholder 2">
            <a:extLst>
              <a:ext uri="{FF2B5EF4-FFF2-40B4-BE49-F238E27FC236}">
                <a16:creationId xmlns:a16="http://schemas.microsoft.com/office/drawing/2014/main" id="{611759C1-BECA-460C-916A-079B29E05C36}"/>
              </a:ext>
            </a:extLst>
          </p:cNvPr>
          <p:cNvSpPr>
            <a:spLocks noGrp="1"/>
          </p:cNvSpPr>
          <p:nvPr>
            <p:ph type="body" idx="15" hasCustomPrompt="1"/>
          </p:nvPr>
        </p:nvSpPr>
        <p:spPr>
          <a:xfrm>
            <a:off x="3787360" y="4761767"/>
            <a:ext cx="1963236" cy="741904"/>
          </a:xfrm>
        </p:spPr>
        <p:txBody>
          <a:bodyPr rtlCol="0">
            <a:noAutofit/>
          </a:bodyPr>
          <a:lstStyle>
            <a:lvl1pPr marL="0" indent="0">
              <a:buNone/>
              <a:defRPr sz="2000">
                <a:solidFill>
                  <a:schemeClr val="tx1">
                    <a:lumMod val="50000"/>
                    <a:lumOff val="50000"/>
                  </a:schemeClr>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a:t>Title</a:t>
            </a:r>
          </a:p>
        </p:txBody>
      </p:sp>
      <p:sp>
        <p:nvSpPr>
          <p:cNvPr id="52" name="Picture Placeholder 49">
            <a:extLst>
              <a:ext uri="{FF2B5EF4-FFF2-40B4-BE49-F238E27FC236}">
                <a16:creationId xmlns:a16="http://schemas.microsoft.com/office/drawing/2014/main" id="{4519A595-9DA0-413B-A1E1-B0F059132DD1}"/>
              </a:ext>
            </a:extLst>
          </p:cNvPr>
          <p:cNvSpPr>
            <a:spLocks noGrp="1"/>
          </p:cNvSpPr>
          <p:nvPr>
            <p:ph type="pic" sz="quarter" idx="22"/>
          </p:nvPr>
        </p:nvSpPr>
        <p:spPr>
          <a:xfrm>
            <a:off x="6437376" y="2350008"/>
            <a:ext cx="1965960" cy="1801368"/>
          </a:xfrm>
          <a:solidFill>
            <a:schemeClr val="accent2"/>
          </a:solidFill>
        </p:spPr>
        <p:txBody>
          <a:bodyPr rtlCol="0"/>
          <a:lstStyle/>
          <a:p>
            <a:pPr rtl="0"/>
            <a:r>
              <a:rPr lang="en-US"/>
              <a:t>Click icon to add picture</a:t>
            </a:r>
            <a:endParaRPr lang="en-GB" dirty="0"/>
          </a:p>
        </p:txBody>
      </p:sp>
      <p:sp>
        <p:nvSpPr>
          <p:cNvPr id="45" name="Text Placeholder 2">
            <a:extLst>
              <a:ext uri="{FF2B5EF4-FFF2-40B4-BE49-F238E27FC236}">
                <a16:creationId xmlns:a16="http://schemas.microsoft.com/office/drawing/2014/main" id="{C20274DC-5128-46D8-9229-02288D264936}"/>
              </a:ext>
            </a:extLst>
          </p:cNvPr>
          <p:cNvSpPr>
            <a:spLocks noGrp="1"/>
          </p:cNvSpPr>
          <p:nvPr>
            <p:ph type="body" idx="16" hasCustomPrompt="1"/>
          </p:nvPr>
        </p:nvSpPr>
        <p:spPr>
          <a:xfrm>
            <a:off x="6441406" y="4319520"/>
            <a:ext cx="1963236" cy="365760"/>
          </a:xfrm>
        </p:spPr>
        <p:txBody>
          <a:bodyPr rtlCol="0">
            <a:noAutofit/>
          </a:bodyPr>
          <a:lstStyle>
            <a:lvl1pPr marL="0" indent="0">
              <a:buNone/>
              <a:defRPr sz="2000" b="1">
                <a:solidFill>
                  <a:schemeClr val="tx1">
                    <a:lumMod val="85000"/>
                    <a:lumOff val="15000"/>
                  </a:schemeClr>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a:t>Name</a:t>
            </a:r>
          </a:p>
        </p:txBody>
      </p:sp>
      <p:sp>
        <p:nvSpPr>
          <p:cNvPr id="46" name="Text Placeholder 2">
            <a:extLst>
              <a:ext uri="{FF2B5EF4-FFF2-40B4-BE49-F238E27FC236}">
                <a16:creationId xmlns:a16="http://schemas.microsoft.com/office/drawing/2014/main" id="{6F92FD73-9CD4-4AB0-8DEF-B9D7B1C5904D}"/>
              </a:ext>
            </a:extLst>
          </p:cNvPr>
          <p:cNvSpPr>
            <a:spLocks noGrp="1"/>
          </p:cNvSpPr>
          <p:nvPr>
            <p:ph type="body" idx="17" hasCustomPrompt="1"/>
          </p:nvPr>
        </p:nvSpPr>
        <p:spPr>
          <a:xfrm>
            <a:off x="6438985" y="4761767"/>
            <a:ext cx="1963236" cy="741904"/>
          </a:xfrm>
        </p:spPr>
        <p:txBody>
          <a:bodyPr rtlCol="0">
            <a:noAutofit/>
          </a:bodyPr>
          <a:lstStyle>
            <a:lvl1pPr marL="0" indent="0">
              <a:buNone/>
              <a:defRPr sz="2000">
                <a:solidFill>
                  <a:schemeClr val="tx1">
                    <a:lumMod val="50000"/>
                    <a:lumOff val="50000"/>
                  </a:schemeClr>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a:t>Title</a:t>
            </a:r>
          </a:p>
        </p:txBody>
      </p:sp>
      <p:sp>
        <p:nvSpPr>
          <p:cNvPr id="53" name="Picture Placeholder 49">
            <a:extLst>
              <a:ext uri="{FF2B5EF4-FFF2-40B4-BE49-F238E27FC236}">
                <a16:creationId xmlns:a16="http://schemas.microsoft.com/office/drawing/2014/main" id="{ECF2CB24-2F78-42B5-BEC0-904245F37452}"/>
              </a:ext>
            </a:extLst>
          </p:cNvPr>
          <p:cNvSpPr>
            <a:spLocks noGrp="1"/>
          </p:cNvSpPr>
          <p:nvPr>
            <p:ph type="pic" sz="quarter" idx="23"/>
          </p:nvPr>
        </p:nvSpPr>
        <p:spPr>
          <a:xfrm>
            <a:off x="9089136" y="2350008"/>
            <a:ext cx="1965960" cy="1801368"/>
          </a:xfrm>
          <a:solidFill>
            <a:schemeClr val="accent2"/>
          </a:solidFill>
        </p:spPr>
        <p:txBody>
          <a:bodyPr rtlCol="0"/>
          <a:lstStyle/>
          <a:p>
            <a:pPr rtl="0"/>
            <a:r>
              <a:rPr lang="en-US"/>
              <a:t>Click icon to add picture</a:t>
            </a:r>
            <a:endParaRPr lang="en-GB" dirty="0"/>
          </a:p>
        </p:txBody>
      </p:sp>
      <p:sp>
        <p:nvSpPr>
          <p:cNvPr id="47" name="Text Placeholder 2">
            <a:extLst>
              <a:ext uri="{FF2B5EF4-FFF2-40B4-BE49-F238E27FC236}">
                <a16:creationId xmlns:a16="http://schemas.microsoft.com/office/drawing/2014/main" id="{E099301F-F262-4EB4-9AAA-D10A9CF42DCF}"/>
              </a:ext>
            </a:extLst>
          </p:cNvPr>
          <p:cNvSpPr>
            <a:spLocks noGrp="1"/>
          </p:cNvSpPr>
          <p:nvPr>
            <p:ph type="body" idx="18" hasCustomPrompt="1"/>
          </p:nvPr>
        </p:nvSpPr>
        <p:spPr>
          <a:xfrm>
            <a:off x="9090610" y="4319520"/>
            <a:ext cx="1963236" cy="365760"/>
          </a:xfrm>
        </p:spPr>
        <p:txBody>
          <a:bodyPr rtlCol="0">
            <a:noAutofit/>
          </a:bodyPr>
          <a:lstStyle>
            <a:lvl1pPr marL="0" indent="0">
              <a:buNone/>
              <a:defRPr sz="2000" b="1">
                <a:solidFill>
                  <a:schemeClr val="tx1">
                    <a:lumMod val="85000"/>
                    <a:lumOff val="15000"/>
                  </a:schemeClr>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a:t>Name</a:t>
            </a:r>
          </a:p>
        </p:txBody>
      </p:sp>
      <p:sp>
        <p:nvSpPr>
          <p:cNvPr id="48" name="Text Placeholder 2">
            <a:extLst>
              <a:ext uri="{FF2B5EF4-FFF2-40B4-BE49-F238E27FC236}">
                <a16:creationId xmlns:a16="http://schemas.microsoft.com/office/drawing/2014/main" id="{BD5BC820-7DAB-4C8E-A7E4-A885BBE9AB8E}"/>
              </a:ext>
            </a:extLst>
          </p:cNvPr>
          <p:cNvSpPr>
            <a:spLocks noGrp="1"/>
          </p:cNvSpPr>
          <p:nvPr>
            <p:ph type="body" idx="19" hasCustomPrompt="1"/>
          </p:nvPr>
        </p:nvSpPr>
        <p:spPr>
          <a:xfrm>
            <a:off x="9088189" y="4761767"/>
            <a:ext cx="1963236" cy="741904"/>
          </a:xfrm>
        </p:spPr>
        <p:txBody>
          <a:bodyPr rtlCol="0">
            <a:noAutofit/>
          </a:bodyPr>
          <a:lstStyle>
            <a:lvl1pPr marL="0" indent="0">
              <a:buNone/>
              <a:defRPr sz="2000">
                <a:solidFill>
                  <a:schemeClr val="tx1">
                    <a:lumMod val="50000"/>
                    <a:lumOff val="50000"/>
                  </a:schemeClr>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a:t>Title</a:t>
            </a:r>
          </a:p>
        </p:txBody>
      </p:sp>
      <p:sp>
        <p:nvSpPr>
          <p:cNvPr id="4" name="Footer Placeholder 3">
            <a:extLst>
              <a:ext uri="{FF2B5EF4-FFF2-40B4-BE49-F238E27FC236}">
                <a16:creationId xmlns:a16="http://schemas.microsoft.com/office/drawing/2014/main" id="{C1289DB7-F492-4037-A439-D70F7E556524}"/>
              </a:ext>
            </a:extLst>
          </p:cNvPr>
          <p:cNvSpPr>
            <a:spLocks noGrp="1"/>
          </p:cNvSpPr>
          <p:nvPr>
            <p:ph type="ftr" sz="quarter" idx="11"/>
          </p:nvPr>
        </p:nvSpPr>
        <p:spPr/>
        <p:txBody>
          <a:bodyPr rtlCol="0"/>
          <a:lstStyle/>
          <a:p>
            <a:pPr rtl="0"/>
            <a:r>
              <a:rPr lang="en-GB"/>
              <a:t>Sample Footer Text</a:t>
            </a:r>
          </a:p>
        </p:txBody>
      </p:sp>
      <p:sp>
        <p:nvSpPr>
          <p:cNvPr id="3" name="Date Placeholder 2">
            <a:extLst>
              <a:ext uri="{FF2B5EF4-FFF2-40B4-BE49-F238E27FC236}">
                <a16:creationId xmlns:a16="http://schemas.microsoft.com/office/drawing/2014/main" id="{108152BF-92C7-4BF5-A9DB-16A0BF0F5F5D}"/>
              </a:ext>
            </a:extLst>
          </p:cNvPr>
          <p:cNvSpPr>
            <a:spLocks noGrp="1"/>
          </p:cNvSpPr>
          <p:nvPr>
            <p:ph type="dt" sz="half" idx="10"/>
          </p:nvPr>
        </p:nvSpPr>
        <p:spPr/>
        <p:txBody>
          <a:bodyPr rtlCol="0"/>
          <a:lstStyle/>
          <a:p>
            <a:pPr rtl="0"/>
            <a:r>
              <a:rPr lang="en-GB"/>
              <a:t>2/7/20XX</a:t>
            </a:r>
          </a:p>
        </p:txBody>
      </p:sp>
      <p:sp>
        <p:nvSpPr>
          <p:cNvPr id="5" name="Slide Number Placeholder 4">
            <a:extLst>
              <a:ext uri="{FF2B5EF4-FFF2-40B4-BE49-F238E27FC236}">
                <a16:creationId xmlns:a16="http://schemas.microsoft.com/office/drawing/2014/main" id="{2FFA96F1-8B8A-4E83-B3C2-E10DE522AD30}"/>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1728327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7_Title and Content Timelin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08D9373-37D1-4135-8D34-755E139F79DD}"/>
              </a:ext>
            </a:extLst>
          </p:cNvPr>
          <p:cNvSpPr>
            <a:spLocks noGrp="1"/>
          </p:cNvSpPr>
          <p:nvPr>
            <p:ph idx="1"/>
          </p:nvPr>
        </p:nvSpPr>
        <p:spPr>
          <a:xfrm>
            <a:off x="838200" y="1825625"/>
            <a:ext cx="10692810" cy="4351338"/>
          </a:xfrm>
        </p:spPr>
        <p:txBody>
          <a:bodyPr rtlCol="0"/>
          <a:lstStyle>
            <a:lvl1pPr>
              <a:lnSpc>
                <a:spcPct val="100000"/>
              </a:lnSpc>
              <a:buNone/>
              <a:defRPr/>
            </a:lvl1pPr>
            <a:lvl2pPr>
              <a:lnSpc>
                <a:spcPct val="100000"/>
              </a:lnSpc>
              <a:buNone/>
              <a:defRPr/>
            </a:lvl2pPr>
            <a:lvl3pPr>
              <a:lnSpc>
                <a:spcPct val="100000"/>
              </a:lnSpc>
              <a:buNone/>
              <a:defRPr/>
            </a:lvl3pPr>
            <a:lvl4pPr>
              <a:lnSpc>
                <a:spcPct val="100000"/>
              </a:lnSpc>
              <a:buNone/>
              <a:defRPr/>
            </a:lvl4pPr>
            <a:lvl5pPr>
              <a:lnSpc>
                <a:spcPct val="100000"/>
              </a:lnSpc>
              <a:buNone/>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dirty="0"/>
          </a:p>
        </p:txBody>
      </p:sp>
      <p:sp>
        <p:nvSpPr>
          <p:cNvPr id="2" name="Title 1">
            <a:extLst>
              <a:ext uri="{FF2B5EF4-FFF2-40B4-BE49-F238E27FC236}">
                <a16:creationId xmlns:a16="http://schemas.microsoft.com/office/drawing/2014/main" id="{2AD75558-A264-444E-829B-51AAE6B4BFCE}"/>
              </a:ext>
            </a:extLst>
          </p:cNvPr>
          <p:cNvSpPr>
            <a:spLocks noGrp="1"/>
          </p:cNvSpPr>
          <p:nvPr>
            <p:ph type="title"/>
          </p:nvPr>
        </p:nvSpPr>
        <p:spPr/>
        <p:txBody>
          <a:bodyPr rtlCol="0">
            <a:normAutofit/>
          </a:bodyPr>
          <a:lstStyle>
            <a:lvl1pPr>
              <a:defRPr sz="4400"/>
            </a:lvl1pPr>
          </a:lstStyle>
          <a:p>
            <a:pPr rtl="0"/>
            <a:r>
              <a:rPr lang="en-US"/>
              <a:t>Click to edit Master title style</a:t>
            </a:r>
            <a:endParaRPr lang="en-GB" dirty="0"/>
          </a:p>
        </p:txBody>
      </p:sp>
      <p:sp>
        <p:nvSpPr>
          <p:cNvPr id="5" name="Footer Placeholder 4">
            <a:extLst>
              <a:ext uri="{FF2B5EF4-FFF2-40B4-BE49-F238E27FC236}">
                <a16:creationId xmlns:a16="http://schemas.microsoft.com/office/drawing/2014/main" id="{133FC3DD-F2BE-41FF-895B-00129AAB15F5}"/>
              </a:ext>
            </a:extLst>
          </p:cNvPr>
          <p:cNvSpPr>
            <a:spLocks noGrp="1"/>
          </p:cNvSpPr>
          <p:nvPr>
            <p:ph type="ftr" sz="quarter" idx="11"/>
          </p:nvPr>
        </p:nvSpPr>
        <p:spPr/>
        <p:txBody>
          <a:bodyPr rtlCol="0"/>
          <a:lstStyle/>
          <a:p>
            <a:pPr rtl="0"/>
            <a:r>
              <a:rPr lang="en-GB"/>
              <a:t>Sample Footer Text</a:t>
            </a:r>
          </a:p>
        </p:txBody>
      </p:sp>
      <p:sp>
        <p:nvSpPr>
          <p:cNvPr id="4" name="Date Placeholder 3">
            <a:extLst>
              <a:ext uri="{FF2B5EF4-FFF2-40B4-BE49-F238E27FC236}">
                <a16:creationId xmlns:a16="http://schemas.microsoft.com/office/drawing/2014/main" id="{A55E4A6B-1966-4E57-9FB8-8B111E97BC11}"/>
              </a:ext>
            </a:extLst>
          </p:cNvPr>
          <p:cNvSpPr>
            <a:spLocks noGrp="1"/>
          </p:cNvSpPr>
          <p:nvPr>
            <p:ph type="dt" sz="half" idx="10"/>
          </p:nvPr>
        </p:nvSpPr>
        <p:spPr/>
        <p:txBody>
          <a:bodyPr rtlCol="0"/>
          <a:lstStyle/>
          <a:p>
            <a:pPr rtl="0"/>
            <a:r>
              <a:rPr lang="en-GB"/>
              <a:t>2/7/20XX</a:t>
            </a:r>
          </a:p>
        </p:txBody>
      </p:sp>
      <p:sp>
        <p:nvSpPr>
          <p:cNvPr id="6" name="Slide Number Placeholder 5">
            <a:extLst>
              <a:ext uri="{FF2B5EF4-FFF2-40B4-BE49-F238E27FC236}">
                <a16:creationId xmlns:a16="http://schemas.microsoft.com/office/drawing/2014/main" id="{A91F830C-8424-4FAF-A011-605AE1D147FC}"/>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22762182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10_Content 2 column (comparison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7C843-C993-4E9C-80DD-3620816E56A9}"/>
              </a:ext>
            </a:extLst>
          </p:cNvPr>
          <p:cNvSpPr>
            <a:spLocks noGrp="1"/>
          </p:cNvSpPr>
          <p:nvPr>
            <p:ph type="title"/>
          </p:nvPr>
        </p:nvSpPr>
        <p:spPr>
          <a:xfrm>
            <a:off x="839788" y="365125"/>
            <a:ext cx="10515600" cy="1325563"/>
          </a:xfrm>
        </p:spPr>
        <p:txBody>
          <a:bodyPr rtlCol="0">
            <a:normAutofit/>
          </a:bodyPr>
          <a:lstStyle>
            <a:lvl1pPr>
              <a:defRPr sz="4400"/>
            </a:lvl1pPr>
          </a:lstStyle>
          <a:p>
            <a:pPr rtl="0"/>
            <a:r>
              <a:rPr lang="en-US"/>
              <a:t>Click to edit Master title style</a:t>
            </a:r>
            <a:endParaRPr lang="en-GB"/>
          </a:p>
        </p:txBody>
      </p:sp>
      <p:sp>
        <p:nvSpPr>
          <p:cNvPr id="3" name="Text Placeholder 2">
            <a:extLst>
              <a:ext uri="{FF2B5EF4-FFF2-40B4-BE49-F238E27FC236}">
                <a16:creationId xmlns:a16="http://schemas.microsoft.com/office/drawing/2014/main" id="{4D91A8E3-B066-4511-9C6E-A3435B64DD88}"/>
              </a:ext>
            </a:extLst>
          </p:cNvPr>
          <p:cNvSpPr>
            <a:spLocks noGrp="1"/>
          </p:cNvSpPr>
          <p:nvPr>
            <p:ph type="body" idx="1"/>
          </p:nvPr>
        </p:nvSpPr>
        <p:spPr>
          <a:xfrm>
            <a:off x="839788" y="1734325"/>
            <a:ext cx="5157787" cy="823912"/>
          </a:xfrm>
        </p:spPr>
        <p:txBody>
          <a:bodyPr rtlCol="0" anchor="ctr" anchorCtr="0">
            <a:normAutofit/>
          </a:bodyPr>
          <a:lstStyle>
            <a:lvl1pPr marL="0" indent="0">
              <a:buNone/>
              <a:defRPr sz="2800" b="1" cap="all" spc="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a:t>Click to edit Master text styles</a:t>
            </a:r>
          </a:p>
        </p:txBody>
      </p:sp>
      <p:sp>
        <p:nvSpPr>
          <p:cNvPr id="4" name="Content Placeholder 3">
            <a:extLst>
              <a:ext uri="{FF2B5EF4-FFF2-40B4-BE49-F238E27FC236}">
                <a16:creationId xmlns:a16="http://schemas.microsoft.com/office/drawing/2014/main" id="{46E86B63-4102-4802-94D7-F138F80F3E19}"/>
              </a:ext>
            </a:extLst>
          </p:cNvPr>
          <p:cNvSpPr>
            <a:spLocks noGrp="1"/>
          </p:cNvSpPr>
          <p:nvPr>
            <p:ph sz="half" idx="2"/>
          </p:nvPr>
        </p:nvSpPr>
        <p:spPr>
          <a:xfrm>
            <a:off x="839788" y="2558237"/>
            <a:ext cx="5157787" cy="3684588"/>
          </a:xfrm>
        </p:spPr>
        <p:txBody>
          <a:bodyPr rtlCol="0"/>
          <a:lstStyle>
            <a:lvl1pPr marL="283464" indent="-283464">
              <a:defRPr/>
            </a:lvl1pPr>
            <a:lvl2pPr marL="283464" indent="-283464">
              <a:defRPr/>
            </a:lvl2pPr>
            <a:lvl3pPr marL="283464" indent="-283464">
              <a:defRPr/>
            </a:lvl3pPr>
            <a:lvl4pPr marL="283464" indent="-283464">
              <a:defRPr/>
            </a:lvl4pPr>
            <a:lvl5pPr marL="283464" indent="-283464">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dirty="0"/>
          </a:p>
        </p:txBody>
      </p:sp>
      <p:sp>
        <p:nvSpPr>
          <p:cNvPr id="5" name="Text Placeholder 4">
            <a:extLst>
              <a:ext uri="{FF2B5EF4-FFF2-40B4-BE49-F238E27FC236}">
                <a16:creationId xmlns:a16="http://schemas.microsoft.com/office/drawing/2014/main" id="{9C924765-08A7-4A60-86DC-DC420F60BBAE}"/>
              </a:ext>
            </a:extLst>
          </p:cNvPr>
          <p:cNvSpPr>
            <a:spLocks noGrp="1"/>
          </p:cNvSpPr>
          <p:nvPr>
            <p:ph type="body" sz="quarter" idx="3"/>
          </p:nvPr>
        </p:nvSpPr>
        <p:spPr>
          <a:xfrm>
            <a:off x="6172200" y="1734325"/>
            <a:ext cx="5183188" cy="823912"/>
          </a:xfrm>
        </p:spPr>
        <p:txBody>
          <a:bodyPr rtlCol="0" anchor="ctr" anchorCtr="0">
            <a:normAutofit/>
          </a:bodyPr>
          <a:lstStyle>
            <a:lvl1pPr marL="0" indent="0">
              <a:buNone/>
              <a:defRPr sz="2800" b="1" cap="all" spc="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a:t>Click to edit Master text styles</a:t>
            </a:r>
          </a:p>
        </p:txBody>
      </p:sp>
      <p:sp>
        <p:nvSpPr>
          <p:cNvPr id="6" name="Content Placeholder 5">
            <a:extLst>
              <a:ext uri="{FF2B5EF4-FFF2-40B4-BE49-F238E27FC236}">
                <a16:creationId xmlns:a16="http://schemas.microsoft.com/office/drawing/2014/main" id="{F4AA2795-EFB6-4000-8F25-FBB62646C0CD}"/>
              </a:ext>
            </a:extLst>
          </p:cNvPr>
          <p:cNvSpPr>
            <a:spLocks noGrp="1"/>
          </p:cNvSpPr>
          <p:nvPr>
            <p:ph sz="quarter" idx="4"/>
          </p:nvPr>
        </p:nvSpPr>
        <p:spPr>
          <a:xfrm>
            <a:off x="6172200" y="2558237"/>
            <a:ext cx="5183188" cy="3684588"/>
          </a:xfrm>
        </p:spPr>
        <p:txBody>
          <a:bodyPr rtlCol="0"/>
          <a:lstStyle>
            <a:lvl1pPr marL="283464" indent="-283464">
              <a:defRPr/>
            </a:lvl1pPr>
            <a:lvl2pPr marL="283464" indent="-283464">
              <a:defRPr/>
            </a:lvl2pPr>
            <a:lvl3pPr marL="283464" indent="-283464">
              <a:defRPr/>
            </a:lvl3pPr>
            <a:lvl4pPr marL="283464" indent="-283464">
              <a:defRPr/>
            </a:lvl4pPr>
            <a:lvl5pPr marL="283464" indent="-283464">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8" name="Footer Placeholder 7">
            <a:extLst>
              <a:ext uri="{FF2B5EF4-FFF2-40B4-BE49-F238E27FC236}">
                <a16:creationId xmlns:a16="http://schemas.microsoft.com/office/drawing/2014/main" id="{6C3A07E3-59E1-4EBD-9687-4B6ABE96ACA4}"/>
              </a:ext>
            </a:extLst>
          </p:cNvPr>
          <p:cNvSpPr>
            <a:spLocks noGrp="1"/>
          </p:cNvSpPr>
          <p:nvPr>
            <p:ph type="ftr" sz="quarter" idx="11"/>
          </p:nvPr>
        </p:nvSpPr>
        <p:spPr/>
        <p:txBody>
          <a:bodyPr rtlCol="0"/>
          <a:lstStyle/>
          <a:p>
            <a:pPr rtl="0"/>
            <a:r>
              <a:rPr lang="en-GB"/>
              <a:t>Sample Footer Text</a:t>
            </a:r>
          </a:p>
        </p:txBody>
      </p:sp>
      <p:sp>
        <p:nvSpPr>
          <p:cNvPr id="7" name="Date Placeholder 6">
            <a:extLst>
              <a:ext uri="{FF2B5EF4-FFF2-40B4-BE49-F238E27FC236}">
                <a16:creationId xmlns:a16="http://schemas.microsoft.com/office/drawing/2014/main" id="{9C942CFB-FE12-494A-9C41-3CB90F07BDAA}"/>
              </a:ext>
            </a:extLst>
          </p:cNvPr>
          <p:cNvSpPr>
            <a:spLocks noGrp="1"/>
          </p:cNvSpPr>
          <p:nvPr>
            <p:ph type="dt" sz="half" idx="10"/>
          </p:nvPr>
        </p:nvSpPr>
        <p:spPr/>
        <p:txBody>
          <a:bodyPr rtlCol="0"/>
          <a:lstStyle/>
          <a:p>
            <a:pPr rtl="0"/>
            <a:r>
              <a:rPr lang="en-GB"/>
              <a:t>2/7/20XX</a:t>
            </a:r>
          </a:p>
        </p:txBody>
      </p:sp>
      <p:sp>
        <p:nvSpPr>
          <p:cNvPr id="9" name="Slide Number Placeholder 8">
            <a:extLst>
              <a:ext uri="{FF2B5EF4-FFF2-40B4-BE49-F238E27FC236}">
                <a16:creationId xmlns:a16="http://schemas.microsoft.com/office/drawing/2014/main" id="{ECF7BB23-7539-4674-8B66-ACEFF94686CE}"/>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33210309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1_Content 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7C843-C993-4E9C-80DD-3620816E56A9}"/>
              </a:ext>
            </a:extLst>
          </p:cNvPr>
          <p:cNvSpPr>
            <a:spLocks noGrp="1"/>
          </p:cNvSpPr>
          <p:nvPr>
            <p:ph type="title"/>
          </p:nvPr>
        </p:nvSpPr>
        <p:spPr>
          <a:xfrm>
            <a:off x="839788" y="365125"/>
            <a:ext cx="10515600" cy="1325563"/>
          </a:xfrm>
        </p:spPr>
        <p:txBody>
          <a:bodyPr rtlCol="0">
            <a:normAutofit/>
          </a:bodyPr>
          <a:lstStyle>
            <a:lvl1pPr>
              <a:defRPr sz="4400"/>
            </a:lvl1pPr>
          </a:lstStyle>
          <a:p>
            <a:pPr rtl="0"/>
            <a:r>
              <a:rPr lang="en-US"/>
              <a:t>Click to edit Master title style</a:t>
            </a:r>
            <a:endParaRPr lang="en-GB"/>
          </a:p>
        </p:txBody>
      </p:sp>
      <p:sp>
        <p:nvSpPr>
          <p:cNvPr id="3" name="Text Placeholder 2">
            <a:extLst>
              <a:ext uri="{FF2B5EF4-FFF2-40B4-BE49-F238E27FC236}">
                <a16:creationId xmlns:a16="http://schemas.microsoft.com/office/drawing/2014/main" id="{4D91A8E3-B066-4511-9C6E-A3435B64DD88}"/>
              </a:ext>
            </a:extLst>
          </p:cNvPr>
          <p:cNvSpPr>
            <a:spLocks noGrp="1"/>
          </p:cNvSpPr>
          <p:nvPr>
            <p:ph type="body" idx="1"/>
          </p:nvPr>
        </p:nvSpPr>
        <p:spPr>
          <a:xfrm>
            <a:off x="839788" y="1734325"/>
            <a:ext cx="3200400" cy="823912"/>
          </a:xfrm>
        </p:spPr>
        <p:txBody>
          <a:bodyPr rtlCol="0" anchor="ctr" anchorCtr="0">
            <a:normAutofit/>
          </a:bodyPr>
          <a:lstStyle>
            <a:lvl1pPr marL="0" indent="0">
              <a:buNone/>
              <a:defRPr sz="2400" b="1" cap="all" spc="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a:t>Click to edit Master text styles</a:t>
            </a:r>
          </a:p>
        </p:txBody>
      </p:sp>
      <p:sp>
        <p:nvSpPr>
          <p:cNvPr id="4" name="Content Placeholder 3">
            <a:extLst>
              <a:ext uri="{FF2B5EF4-FFF2-40B4-BE49-F238E27FC236}">
                <a16:creationId xmlns:a16="http://schemas.microsoft.com/office/drawing/2014/main" id="{46E86B63-4102-4802-94D7-F138F80F3E19}"/>
              </a:ext>
            </a:extLst>
          </p:cNvPr>
          <p:cNvSpPr>
            <a:spLocks noGrp="1"/>
          </p:cNvSpPr>
          <p:nvPr>
            <p:ph sz="half" idx="2"/>
          </p:nvPr>
        </p:nvSpPr>
        <p:spPr>
          <a:xfrm>
            <a:off x="839788" y="2558237"/>
            <a:ext cx="3200400" cy="3684588"/>
          </a:xfrm>
        </p:spPr>
        <p:txBody>
          <a:bodyPr rtlCol="0">
            <a:normAutofit/>
          </a:bodyPr>
          <a:lstStyle>
            <a:lvl1pPr marL="283464" indent="-283464">
              <a:defRPr sz="2000"/>
            </a:lvl1pPr>
            <a:lvl2pPr marL="283464" indent="-283464">
              <a:defRPr sz="2000"/>
            </a:lvl2pPr>
            <a:lvl3pPr marL="283464" indent="-283464">
              <a:defRPr sz="2000"/>
            </a:lvl3pPr>
            <a:lvl4pPr marL="283464" indent="-283464">
              <a:defRPr sz="2000"/>
            </a:lvl4pPr>
            <a:lvl5pPr marL="283464" indent="-283464">
              <a:defRPr sz="20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dirty="0"/>
          </a:p>
        </p:txBody>
      </p:sp>
      <p:sp>
        <p:nvSpPr>
          <p:cNvPr id="5" name="Text Placeholder 4">
            <a:extLst>
              <a:ext uri="{FF2B5EF4-FFF2-40B4-BE49-F238E27FC236}">
                <a16:creationId xmlns:a16="http://schemas.microsoft.com/office/drawing/2014/main" id="{9C924765-08A7-4A60-86DC-DC420F60BBAE}"/>
              </a:ext>
            </a:extLst>
          </p:cNvPr>
          <p:cNvSpPr>
            <a:spLocks noGrp="1"/>
          </p:cNvSpPr>
          <p:nvPr>
            <p:ph type="body" sz="quarter" idx="3"/>
          </p:nvPr>
        </p:nvSpPr>
        <p:spPr>
          <a:xfrm>
            <a:off x="4495800" y="1734325"/>
            <a:ext cx="3200400" cy="823912"/>
          </a:xfrm>
        </p:spPr>
        <p:txBody>
          <a:bodyPr rtlCol="0" anchor="ctr" anchorCtr="0">
            <a:normAutofit/>
          </a:bodyPr>
          <a:lstStyle>
            <a:lvl1pPr marL="0" indent="0">
              <a:buNone/>
              <a:defRPr sz="2400" b="1" cap="all" spc="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a:t>Click to edit Master text styles</a:t>
            </a:r>
          </a:p>
        </p:txBody>
      </p:sp>
      <p:sp>
        <p:nvSpPr>
          <p:cNvPr id="6" name="Content Placeholder 5">
            <a:extLst>
              <a:ext uri="{FF2B5EF4-FFF2-40B4-BE49-F238E27FC236}">
                <a16:creationId xmlns:a16="http://schemas.microsoft.com/office/drawing/2014/main" id="{F4AA2795-EFB6-4000-8F25-FBB62646C0CD}"/>
              </a:ext>
            </a:extLst>
          </p:cNvPr>
          <p:cNvSpPr>
            <a:spLocks noGrp="1"/>
          </p:cNvSpPr>
          <p:nvPr>
            <p:ph sz="quarter" idx="4"/>
          </p:nvPr>
        </p:nvSpPr>
        <p:spPr>
          <a:xfrm>
            <a:off x="4495800" y="2558237"/>
            <a:ext cx="3200400" cy="3684588"/>
          </a:xfrm>
        </p:spPr>
        <p:txBody>
          <a:bodyPr rtlCol="0">
            <a:normAutofit/>
          </a:bodyPr>
          <a:lstStyle>
            <a:lvl1pPr marL="283464" indent="-283464">
              <a:defRPr sz="2000"/>
            </a:lvl1pPr>
            <a:lvl2pPr marL="283464" indent="-283464">
              <a:defRPr sz="2000"/>
            </a:lvl2pPr>
            <a:lvl3pPr marL="283464" indent="-283464">
              <a:defRPr sz="2000"/>
            </a:lvl3pPr>
            <a:lvl4pPr marL="283464" indent="-283464">
              <a:defRPr sz="2000"/>
            </a:lvl4pPr>
            <a:lvl5pPr marL="283464" indent="-283464">
              <a:defRPr sz="20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10" name="Text Placeholder 4">
            <a:extLst>
              <a:ext uri="{FF2B5EF4-FFF2-40B4-BE49-F238E27FC236}">
                <a16:creationId xmlns:a16="http://schemas.microsoft.com/office/drawing/2014/main" id="{90851D2E-FEBE-45BF-A78F-C1F61B6C3856}"/>
              </a:ext>
            </a:extLst>
          </p:cNvPr>
          <p:cNvSpPr>
            <a:spLocks noGrp="1"/>
          </p:cNvSpPr>
          <p:nvPr>
            <p:ph type="body" sz="quarter" idx="13"/>
          </p:nvPr>
        </p:nvSpPr>
        <p:spPr>
          <a:xfrm>
            <a:off x="8151812" y="1734325"/>
            <a:ext cx="3200400" cy="823912"/>
          </a:xfrm>
        </p:spPr>
        <p:txBody>
          <a:bodyPr rtlCol="0" anchor="ctr" anchorCtr="0">
            <a:normAutofit/>
          </a:bodyPr>
          <a:lstStyle>
            <a:lvl1pPr marL="0" indent="0">
              <a:buNone/>
              <a:defRPr sz="2400" b="1" cap="all" spc="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a:t>Click to edit Master text styles</a:t>
            </a:r>
          </a:p>
        </p:txBody>
      </p:sp>
      <p:sp>
        <p:nvSpPr>
          <p:cNvPr id="11" name="Content Placeholder 5">
            <a:extLst>
              <a:ext uri="{FF2B5EF4-FFF2-40B4-BE49-F238E27FC236}">
                <a16:creationId xmlns:a16="http://schemas.microsoft.com/office/drawing/2014/main" id="{4135C99B-A268-4617-89C4-8F3AA2AAA69A}"/>
              </a:ext>
            </a:extLst>
          </p:cNvPr>
          <p:cNvSpPr>
            <a:spLocks noGrp="1"/>
          </p:cNvSpPr>
          <p:nvPr>
            <p:ph sz="quarter" idx="14"/>
          </p:nvPr>
        </p:nvSpPr>
        <p:spPr>
          <a:xfrm>
            <a:off x="8151812" y="2558237"/>
            <a:ext cx="3200400" cy="3684588"/>
          </a:xfrm>
        </p:spPr>
        <p:txBody>
          <a:bodyPr rtlCol="0">
            <a:normAutofit/>
          </a:bodyPr>
          <a:lstStyle>
            <a:lvl1pPr marL="283464" indent="-283464">
              <a:defRPr sz="2000"/>
            </a:lvl1pPr>
            <a:lvl2pPr marL="283464" indent="-283464">
              <a:defRPr sz="2000"/>
            </a:lvl2pPr>
            <a:lvl3pPr marL="283464" indent="-283464">
              <a:defRPr sz="2000"/>
            </a:lvl3pPr>
            <a:lvl4pPr marL="283464" indent="-283464">
              <a:defRPr sz="2000"/>
            </a:lvl4pPr>
            <a:lvl5pPr marL="283464" indent="-283464">
              <a:defRPr sz="20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8" name="Footer Placeholder 7">
            <a:extLst>
              <a:ext uri="{FF2B5EF4-FFF2-40B4-BE49-F238E27FC236}">
                <a16:creationId xmlns:a16="http://schemas.microsoft.com/office/drawing/2014/main" id="{6C3A07E3-59E1-4EBD-9687-4B6ABE96ACA4}"/>
              </a:ext>
            </a:extLst>
          </p:cNvPr>
          <p:cNvSpPr>
            <a:spLocks noGrp="1"/>
          </p:cNvSpPr>
          <p:nvPr>
            <p:ph type="ftr" sz="quarter" idx="11"/>
          </p:nvPr>
        </p:nvSpPr>
        <p:spPr/>
        <p:txBody>
          <a:bodyPr rtlCol="0"/>
          <a:lstStyle/>
          <a:p>
            <a:pPr rtl="0"/>
            <a:r>
              <a:rPr lang="en-GB"/>
              <a:t>Sample Footer Text</a:t>
            </a:r>
          </a:p>
        </p:txBody>
      </p:sp>
      <p:sp>
        <p:nvSpPr>
          <p:cNvPr id="7" name="Date Placeholder 6">
            <a:extLst>
              <a:ext uri="{FF2B5EF4-FFF2-40B4-BE49-F238E27FC236}">
                <a16:creationId xmlns:a16="http://schemas.microsoft.com/office/drawing/2014/main" id="{9C942CFB-FE12-494A-9C41-3CB90F07BDAA}"/>
              </a:ext>
            </a:extLst>
          </p:cNvPr>
          <p:cNvSpPr>
            <a:spLocks noGrp="1"/>
          </p:cNvSpPr>
          <p:nvPr>
            <p:ph type="dt" sz="half" idx="10"/>
          </p:nvPr>
        </p:nvSpPr>
        <p:spPr/>
        <p:txBody>
          <a:bodyPr rtlCol="0"/>
          <a:lstStyle/>
          <a:p>
            <a:pPr rtl="0"/>
            <a:r>
              <a:rPr lang="en-GB"/>
              <a:t>2/7/20XX</a:t>
            </a:r>
          </a:p>
        </p:txBody>
      </p:sp>
      <p:sp>
        <p:nvSpPr>
          <p:cNvPr id="9" name="Slide Number Placeholder 8">
            <a:extLst>
              <a:ext uri="{FF2B5EF4-FFF2-40B4-BE49-F238E27FC236}">
                <a16:creationId xmlns:a16="http://schemas.microsoft.com/office/drawing/2014/main" id="{ECF7BB23-7539-4674-8B66-ACEFF94686CE}"/>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27602552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2_Summary">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69FC1870-C7ED-435A-8479-DFD344B9375D}"/>
              </a:ext>
            </a:extLst>
          </p:cNvPr>
          <p:cNvSpPr>
            <a:spLocks noGrp="1"/>
          </p:cNvSpPr>
          <p:nvPr>
            <p:ph type="title"/>
          </p:nvPr>
        </p:nvSpPr>
        <p:spPr>
          <a:xfrm>
            <a:off x="1143001" y="533400"/>
            <a:ext cx="5496636" cy="1685898"/>
          </a:xfrm>
        </p:spPr>
        <p:txBody>
          <a:bodyPr rtlCol="0">
            <a:normAutofit/>
          </a:bodyPr>
          <a:lstStyle>
            <a:lvl1pPr>
              <a:defRPr sz="4400"/>
            </a:lvl1pPr>
          </a:lstStyle>
          <a:p>
            <a:pPr rtl="0"/>
            <a:r>
              <a:rPr lang="en-US"/>
              <a:t>Click to edit Master title style</a:t>
            </a:r>
            <a:endParaRPr lang="en-GB" dirty="0"/>
          </a:p>
        </p:txBody>
      </p:sp>
      <p:sp>
        <p:nvSpPr>
          <p:cNvPr id="6" name="Content Placeholder 2">
            <a:extLst>
              <a:ext uri="{FF2B5EF4-FFF2-40B4-BE49-F238E27FC236}">
                <a16:creationId xmlns:a16="http://schemas.microsoft.com/office/drawing/2014/main" id="{D855DAF2-123D-4C27-95D2-974B571079F3}"/>
              </a:ext>
            </a:extLst>
          </p:cNvPr>
          <p:cNvSpPr>
            <a:spLocks noGrp="1"/>
          </p:cNvSpPr>
          <p:nvPr>
            <p:ph idx="1"/>
          </p:nvPr>
        </p:nvSpPr>
        <p:spPr>
          <a:xfrm>
            <a:off x="1143001" y="2229347"/>
            <a:ext cx="5496636" cy="3821743"/>
          </a:xfrm>
        </p:spPr>
        <p:txBody>
          <a:bodyPr rtlCol="0"/>
          <a:lstStyle>
            <a:lvl1pPr marL="0" indent="0">
              <a:buNone/>
              <a:defRPr/>
            </a:lvl1pPr>
          </a:lstStyle>
          <a:p>
            <a:pPr lvl="0" rtl="0"/>
            <a:r>
              <a:rPr lang="en-US"/>
              <a:t>Click to edit Master text styles</a:t>
            </a:r>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rtlCol="0"/>
          <a:lstStyle/>
          <a:p>
            <a:pPr rtl="0"/>
            <a:r>
              <a:rPr lang="en-GB"/>
              <a:t>Sample Footer Text</a:t>
            </a:r>
          </a:p>
        </p:txBody>
      </p:sp>
      <p:sp>
        <p:nvSpPr>
          <p:cNvPr id="14" name="Picture Placeholder 11">
            <a:extLst>
              <a:ext uri="{FF2B5EF4-FFF2-40B4-BE49-F238E27FC236}">
                <a16:creationId xmlns:a16="http://schemas.microsoft.com/office/drawing/2014/main" id="{E3769467-BA9B-49FE-B40A-419EF32766CE}"/>
              </a:ext>
            </a:extLst>
          </p:cNvPr>
          <p:cNvSpPr>
            <a:spLocks noGrp="1"/>
          </p:cNvSpPr>
          <p:nvPr>
            <p:ph type="pic" sz="quarter" idx="14"/>
          </p:nvPr>
        </p:nvSpPr>
        <p:spPr>
          <a:xfrm>
            <a:off x="7186070" y="0"/>
            <a:ext cx="2463897" cy="3429000"/>
          </a:xfrm>
          <a:solidFill>
            <a:schemeClr val="accent2"/>
          </a:solidFill>
        </p:spPr>
        <p:txBody>
          <a:bodyPr rtlCol="0"/>
          <a:lstStyle/>
          <a:p>
            <a:pPr rtl="0"/>
            <a:r>
              <a:rPr lang="en-US"/>
              <a:t>Click icon to add picture</a:t>
            </a:r>
            <a:endParaRPr lang="en-GB" dirty="0"/>
          </a:p>
        </p:txBody>
      </p:sp>
      <p:sp>
        <p:nvSpPr>
          <p:cNvPr id="12" name="Picture Placeholder 11">
            <a:extLst>
              <a:ext uri="{FF2B5EF4-FFF2-40B4-BE49-F238E27FC236}">
                <a16:creationId xmlns:a16="http://schemas.microsoft.com/office/drawing/2014/main" id="{77878E15-1592-426F-A454-7F4568224567}"/>
              </a:ext>
            </a:extLst>
          </p:cNvPr>
          <p:cNvSpPr>
            <a:spLocks noGrp="1"/>
          </p:cNvSpPr>
          <p:nvPr>
            <p:ph type="pic" sz="quarter" idx="13"/>
          </p:nvPr>
        </p:nvSpPr>
        <p:spPr>
          <a:xfrm>
            <a:off x="9649155" y="0"/>
            <a:ext cx="2539797" cy="3429000"/>
          </a:xfrm>
          <a:solidFill>
            <a:schemeClr val="accent2"/>
          </a:solidFill>
        </p:spPr>
        <p:txBody>
          <a:bodyPr rtlCol="0"/>
          <a:lstStyle/>
          <a:p>
            <a:pPr rtl="0"/>
            <a:r>
              <a:rPr lang="en-US"/>
              <a:t>Click icon to add picture</a:t>
            </a:r>
            <a:endParaRPr lang="en-GB" dirty="0"/>
          </a:p>
        </p:txBody>
      </p:sp>
      <p:sp>
        <p:nvSpPr>
          <p:cNvPr id="16" name="Picture Placeholder 11">
            <a:extLst>
              <a:ext uri="{FF2B5EF4-FFF2-40B4-BE49-F238E27FC236}">
                <a16:creationId xmlns:a16="http://schemas.microsoft.com/office/drawing/2014/main" id="{E318F348-8CAC-4ADD-8162-E88487E44EBB}"/>
              </a:ext>
            </a:extLst>
          </p:cNvPr>
          <p:cNvSpPr>
            <a:spLocks noGrp="1"/>
          </p:cNvSpPr>
          <p:nvPr>
            <p:ph type="pic" sz="quarter" idx="16"/>
          </p:nvPr>
        </p:nvSpPr>
        <p:spPr>
          <a:xfrm>
            <a:off x="7186070" y="3383280"/>
            <a:ext cx="2463897" cy="3474720"/>
          </a:xfrm>
          <a:solidFill>
            <a:schemeClr val="accent2"/>
          </a:solidFill>
        </p:spPr>
        <p:txBody>
          <a:bodyPr rtlCol="0"/>
          <a:lstStyle/>
          <a:p>
            <a:pPr rtl="0"/>
            <a:r>
              <a:rPr lang="en-US"/>
              <a:t>Click icon to add picture</a:t>
            </a:r>
            <a:endParaRPr lang="en-GB" dirty="0"/>
          </a:p>
        </p:txBody>
      </p:sp>
      <p:sp>
        <p:nvSpPr>
          <p:cNvPr id="15" name="Picture Placeholder 11">
            <a:extLst>
              <a:ext uri="{FF2B5EF4-FFF2-40B4-BE49-F238E27FC236}">
                <a16:creationId xmlns:a16="http://schemas.microsoft.com/office/drawing/2014/main" id="{C762F208-8E03-4B5E-9F11-0F01147F6A47}"/>
              </a:ext>
            </a:extLst>
          </p:cNvPr>
          <p:cNvSpPr>
            <a:spLocks noGrp="1"/>
          </p:cNvSpPr>
          <p:nvPr>
            <p:ph type="pic" sz="quarter" idx="15"/>
          </p:nvPr>
        </p:nvSpPr>
        <p:spPr>
          <a:xfrm>
            <a:off x="9649155" y="3383280"/>
            <a:ext cx="2539797" cy="3474720"/>
          </a:xfrm>
          <a:solidFill>
            <a:schemeClr val="accent2"/>
          </a:solidFill>
        </p:spPr>
        <p:txBody>
          <a:bodyPr rtlCol="0"/>
          <a:lstStyle/>
          <a:p>
            <a:pPr rtl="0"/>
            <a:r>
              <a:rPr lang="en-US"/>
              <a:t>Click icon to add picture</a:t>
            </a:r>
            <a:endParaRPr lang="en-GB" dirty="0"/>
          </a:p>
        </p:txBody>
      </p:sp>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rtlCol="0"/>
          <a:lstStyle>
            <a:lvl1pPr>
              <a:defRPr>
                <a:solidFill>
                  <a:schemeClr val="bg1"/>
                </a:solidFill>
              </a:defRPr>
            </a:lvl1pPr>
          </a:lstStyle>
          <a:p>
            <a:pPr rtl="0"/>
            <a:r>
              <a:rPr lang="en-GB"/>
              <a:t>2/7/20XX</a:t>
            </a:r>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rtlCol="0"/>
          <a:lstStyle>
            <a:lvl1pPr>
              <a:defRPr>
                <a:solidFill>
                  <a:schemeClr val="bg1"/>
                </a:solidFill>
              </a:defRPr>
            </a:lvl1pPr>
          </a:lstStyle>
          <a:p>
            <a:pPr rtl="0"/>
            <a:fld id="{312CC964-A50B-4C29-B4E4-2C30BB34CCF3}" type="slidenum">
              <a:rPr lang="en-GB" smtClean="0"/>
              <a:pPr/>
              <a:t>‹#›</a:t>
            </a:fld>
            <a:endParaRPr lang="en-GB" dirty="0"/>
          </a:p>
        </p:txBody>
      </p:sp>
    </p:spTree>
    <p:extLst>
      <p:ext uri="{BB962C8B-B14F-4D97-AF65-F5344CB8AC3E}">
        <p14:creationId xmlns:p14="http://schemas.microsoft.com/office/powerpoint/2010/main" val="4597113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3_Closin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16AF1A06-62E5-489E-B58B-735C8C7AC163}"/>
              </a:ext>
            </a:extLst>
          </p:cNvPr>
          <p:cNvSpPr>
            <a:spLocks noGrp="1"/>
          </p:cNvSpPr>
          <p:nvPr>
            <p:ph type="title"/>
          </p:nvPr>
        </p:nvSpPr>
        <p:spPr>
          <a:xfrm>
            <a:off x="5146159" y="685800"/>
            <a:ext cx="6238688" cy="1382233"/>
          </a:xfrm>
        </p:spPr>
        <p:txBody>
          <a:bodyPr rtlCol="0">
            <a:normAutofit/>
          </a:bodyPr>
          <a:lstStyle>
            <a:lvl1pPr>
              <a:defRPr sz="4400"/>
            </a:lvl1pPr>
          </a:lstStyle>
          <a:p>
            <a:pPr rtl="0"/>
            <a:r>
              <a:rPr lang="en-US"/>
              <a:t>Click to edit Master title style</a:t>
            </a:r>
            <a:endParaRPr lang="en-GB" dirty="0"/>
          </a:p>
        </p:txBody>
      </p:sp>
      <p:sp>
        <p:nvSpPr>
          <p:cNvPr id="11" name="Picture Placeholder 10">
            <a:extLst>
              <a:ext uri="{FF2B5EF4-FFF2-40B4-BE49-F238E27FC236}">
                <a16:creationId xmlns:a16="http://schemas.microsoft.com/office/drawing/2014/main" id="{F69C6C4F-4058-4399-B572-5BE848DDF8B3}"/>
              </a:ext>
            </a:extLst>
          </p:cNvPr>
          <p:cNvSpPr>
            <a:spLocks noGrp="1"/>
          </p:cNvSpPr>
          <p:nvPr>
            <p:ph type="pic" sz="quarter" idx="13"/>
          </p:nvPr>
        </p:nvSpPr>
        <p:spPr>
          <a:xfrm>
            <a:off x="0" y="-7444"/>
            <a:ext cx="4966447" cy="6846394"/>
          </a:xfrm>
          <a:custGeom>
            <a:avLst/>
            <a:gdLst>
              <a:gd name="connsiteX0" fmla="*/ 0 w 4966447"/>
              <a:gd name="connsiteY0" fmla="*/ 0 h 6846394"/>
              <a:gd name="connsiteX1" fmla="*/ 4966447 w 4966447"/>
              <a:gd name="connsiteY1" fmla="*/ 0 h 6846394"/>
              <a:gd name="connsiteX2" fmla="*/ 3362258 w 4966447"/>
              <a:gd name="connsiteY2" fmla="*/ 6846394 h 6846394"/>
              <a:gd name="connsiteX3" fmla="*/ 0 w 4966447"/>
              <a:gd name="connsiteY3" fmla="*/ 6846394 h 6846394"/>
            </a:gdLst>
            <a:ahLst/>
            <a:cxnLst>
              <a:cxn ang="0">
                <a:pos x="connsiteX0" y="connsiteY0"/>
              </a:cxn>
              <a:cxn ang="0">
                <a:pos x="connsiteX1" y="connsiteY1"/>
              </a:cxn>
              <a:cxn ang="0">
                <a:pos x="connsiteX2" y="connsiteY2"/>
              </a:cxn>
              <a:cxn ang="0">
                <a:pos x="connsiteX3" y="connsiteY3"/>
              </a:cxn>
            </a:cxnLst>
            <a:rect l="l" t="t" r="r" b="b"/>
            <a:pathLst>
              <a:path w="4966447" h="6846394">
                <a:moveTo>
                  <a:pt x="0" y="0"/>
                </a:moveTo>
                <a:lnTo>
                  <a:pt x="4966447" y="0"/>
                </a:lnTo>
                <a:lnTo>
                  <a:pt x="3362258" y="6846394"/>
                </a:lnTo>
                <a:lnTo>
                  <a:pt x="0" y="6846394"/>
                </a:lnTo>
                <a:close/>
              </a:path>
            </a:pathLst>
          </a:custGeom>
          <a:solidFill>
            <a:schemeClr val="accent2"/>
          </a:solidFill>
        </p:spPr>
        <p:txBody>
          <a:bodyPr wrap="square" rtlCol="0">
            <a:noAutofit/>
          </a:bodyPr>
          <a:lstStyle/>
          <a:p>
            <a:pPr rtl="0"/>
            <a:r>
              <a:rPr lang="en-US"/>
              <a:t>Click icon to add picture</a:t>
            </a:r>
            <a:endParaRPr lang="en-GB" dirty="0"/>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rtlCol="0"/>
          <a:lstStyle>
            <a:lvl1pPr>
              <a:defRPr>
                <a:solidFill>
                  <a:schemeClr val="bg1"/>
                </a:solidFill>
              </a:defRPr>
            </a:lvl1pPr>
          </a:lstStyle>
          <a:p>
            <a:pPr rtl="0"/>
            <a:r>
              <a:rPr lang="en-GB"/>
              <a:t>Sample Footer Text</a:t>
            </a:r>
            <a:endParaRPr lang="en-GB" dirty="0">
              <a:solidFill>
                <a:schemeClr val="bg1"/>
              </a:solidFill>
            </a:endParaRPr>
          </a:p>
        </p:txBody>
      </p:sp>
      <p:sp>
        <p:nvSpPr>
          <p:cNvPr id="7" name="Content Placeholder 2">
            <a:extLst>
              <a:ext uri="{FF2B5EF4-FFF2-40B4-BE49-F238E27FC236}">
                <a16:creationId xmlns:a16="http://schemas.microsoft.com/office/drawing/2014/main" id="{9C26D8E8-8E78-469E-8668-51D3E4C11F13}"/>
              </a:ext>
            </a:extLst>
          </p:cNvPr>
          <p:cNvSpPr>
            <a:spLocks noGrp="1"/>
          </p:cNvSpPr>
          <p:nvPr>
            <p:ph idx="1"/>
          </p:nvPr>
        </p:nvSpPr>
        <p:spPr>
          <a:xfrm>
            <a:off x="5146158" y="2301949"/>
            <a:ext cx="6238687" cy="4022650"/>
          </a:xfrm>
        </p:spPr>
        <p:txBody>
          <a:bodyPr rtlCol="0"/>
          <a:lstStyle>
            <a:lvl1pPr>
              <a:buNone/>
              <a:defRPr/>
            </a:lvl1pPr>
          </a:lstStyle>
          <a:p>
            <a:pPr lvl="0" rtl="0"/>
            <a:r>
              <a:rPr lang="en-US"/>
              <a:t>Click to edit Master text styles</a:t>
            </a:r>
          </a:p>
        </p:txBody>
      </p:sp>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rtlCol="0"/>
          <a:lstStyle/>
          <a:p>
            <a:pPr rtl="0"/>
            <a:r>
              <a:rPr lang="en-GB"/>
              <a:t>2/7/20XX</a:t>
            </a:r>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cxnSp>
        <p:nvCxnSpPr>
          <p:cNvPr id="8" name="Straight Connector 7">
            <a:extLst>
              <a:ext uri="{FF2B5EF4-FFF2-40B4-BE49-F238E27FC236}">
                <a16:creationId xmlns:a16="http://schemas.microsoft.com/office/drawing/2014/main" id="{ED096BF3-A78D-4B37-892C-A0C32711851A}"/>
              </a:ext>
              <a:ext uri="{C183D7F6-B498-43B3-948B-1728B52AA6E4}">
                <adec:decorative xmlns:adec="http://schemas.microsoft.com/office/drawing/2017/decorative" val="1"/>
              </a:ext>
            </a:extLst>
          </p:cNvPr>
          <p:cNvCxnSpPr>
            <a:cxnSpLocks/>
          </p:cNvCxnSpPr>
          <p:nvPr userDrawn="1"/>
        </p:nvCxnSpPr>
        <p:spPr>
          <a:xfrm flipH="1">
            <a:off x="3627455" y="-19394"/>
            <a:ext cx="806149" cy="6877392"/>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694780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10_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rtlCol="0"/>
          <a:lstStyle/>
          <a:p>
            <a:pPr rtl="0"/>
            <a:r>
              <a:rPr lang="en-GB"/>
              <a:t>2/7/20XX</a:t>
            </a:r>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rtlCol="0"/>
          <a:lstStyle/>
          <a:p>
            <a:pPr rtl="0"/>
            <a:r>
              <a:rPr lang="en-GB"/>
              <a:t>Sample Footer Text</a:t>
            </a:r>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36870231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B0DB3-A8FF-4ABB-9E2E-D960422260EB}"/>
              </a:ext>
            </a:extLst>
          </p:cNvPr>
          <p:cNvSpPr>
            <a:spLocks noGrp="1"/>
          </p:cNvSpPr>
          <p:nvPr>
            <p:ph type="ctrTitle"/>
          </p:nvPr>
        </p:nvSpPr>
        <p:spPr>
          <a:xfrm>
            <a:off x="1524000" y="1122363"/>
            <a:ext cx="9144000" cy="3025308"/>
          </a:xfrm>
        </p:spPr>
        <p:txBody>
          <a:bodyPr rtlCol="0" anchor="b">
            <a:normAutofit/>
          </a:bodyPr>
          <a:lstStyle>
            <a:lvl1pPr algn="ctr">
              <a:defRPr sz="6600"/>
            </a:lvl1pPr>
          </a:lstStyle>
          <a:p>
            <a:pPr rtl="0"/>
            <a:r>
              <a:rPr lang="en-US"/>
              <a:t>Click to edit Master title style</a:t>
            </a:r>
            <a:endParaRPr lang="en-GB" dirty="0"/>
          </a:p>
        </p:txBody>
      </p:sp>
      <p:sp>
        <p:nvSpPr>
          <p:cNvPr id="3" name="Subtitle 2">
            <a:extLst>
              <a:ext uri="{FF2B5EF4-FFF2-40B4-BE49-F238E27FC236}">
                <a16:creationId xmlns:a16="http://schemas.microsoft.com/office/drawing/2014/main" id="{8BEE0618-75D7-410F-859C-CDF53BC53E85}"/>
              </a:ext>
            </a:extLst>
          </p:cNvPr>
          <p:cNvSpPr>
            <a:spLocks noGrp="1"/>
          </p:cNvSpPr>
          <p:nvPr>
            <p:ph type="subTitle" idx="1"/>
          </p:nvPr>
        </p:nvSpPr>
        <p:spPr>
          <a:xfrm>
            <a:off x="1524000" y="4386729"/>
            <a:ext cx="9144000" cy="1135529"/>
          </a:xfrm>
        </p:spPr>
        <p:txBody>
          <a:bodyPr rtlCol="0">
            <a:normAutofit/>
          </a:bodyPr>
          <a:lstStyle>
            <a:lvl1pPr marL="0" indent="0" algn="ctr">
              <a:lnSpc>
                <a:spcPct val="12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a:t>Click to edit Master subtitle style</a:t>
            </a:r>
            <a:endParaRPr lang="en-GB" dirty="0"/>
          </a:p>
        </p:txBody>
      </p:sp>
      <p:sp>
        <p:nvSpPr>
          <p:cNvPr id="4" name="Date Placeholder 3">
            <a:extLst>
              <a:ext uri="{FF2B5EF4-FFF2-40B4-BE49-F238E27FC236}">
                <a16:creationId xmlns:a16="http://schemas.microsoft.com/office/drawing/2014/main" id="{A5237F11-76DB-4DD9-9747-3F38D05BA0FE}"/>
              </a:ext>
            </a:extLst>
          </p:cNvPr>
          <p:cNvSpPr>
            <a:spLocks noGrp="1"/>
          </p:cNvSpPr>
          <p:nvPr>
            <p:ph type="dt" sz="half" idx="10"/>
          </p:nvPr>
        </p:nvSpPr>
        <p:spPr/>
        <p:txBody>
          <a:bodyPr rtlCol="0"/>
          <a:lstStyle/>
          <a:p>
            <a:pPr rtl="0"/>
            <a:r>
              <a:rPr lang="en-GB"/>
              <a:t>2/7/20XX</a:t>
            </a:r>
          </a:p>
        </p:txBody>
      </p:sp>
      <p:sp>
        <p:nvSpPr>
          <p:cNvPr id="5" name="Footer Placeholder 4">
            <a:extLst>
              <a:ext uri="{FF2B5EF4-FFF2-40B4-BE49-F238E27FC236}">
                <a16:creationId xmlns:a16="http://schemas.microsoft.com/office/drawing/2014/main" id="{3059F581-81B0-44B3-ABA5-A25CA4BAE489}"/>
              </a:ext>
            </a:extLst>
          </p:cNvPr>
          <p:cNvSpPr>
            <a:spLocks noGrp="1"/>
          </p:cNvSpPr>
          <p:nvPr>
            <p:ph type="ftr" sz="quarter" idx="11"/>
          </p:nvPr>
        </p:nvSpPr>
        <p:spPr/>
        <p:txBody>
          <a:bodyPr rtlCol="0"/>
          <a:lstStyle/>
          <a:p>
            <a:pPr rtl="0"/>
            <a:r>
              <a:rPr lang="en-GB"/>
              <a:t>Sample Footer Text</a:t>
            </a:r>
          </a:p>
        </p:txBody>
      </p:sp>
      <p:sp>
        <p:nvSpPr>
          <p:cNvPr id="6" name="Slide Number Placeholder 5">
            <a:extLst>
              <a:ext uri="{FF2B5EF4-FFF2-40B4-BE49-F238E27FC236}">
                <a16:creationId xmlns:a16="http://schemas.microsoft.com/office/drawing/2014/main" id="{BC10D591-ADCF-4300-8282-72AE357F3D2D}"/>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9499701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A1BE8-ECC1-4027-B16E-C7BECCA9DF45}"/>
              </a:ext>
            </a:extLst>
          </p:cNvPr>
          <p:cNvSpPr>
            <a:spLocks noGrp="1"/>
          </p:cNvSpPr>
          <p:nvPr>
            <p:ph type="title"/>
          </p:nvPr>
        </p:nvSpPr>
        <p:spPr>
          <a:xfrm>
            <a:off x="831850" y="1709738"/>
            <a:ext cx="10515600" cy="2852737"/>
          </a:xfrm>
        </p:spPr>
        <p:txBody>
          <a:bodyPr rtlCol="0" anchor="b"/>
          <a:lstStyle>
            <a:lvl1pPr>
              <a:defRPr sz="6000"/>
            </a:lvl1pPr>
          </a:lstStyle>
          <a:p>
            <a:pPr rtl="0"/>
            <a:r>
              <a:rPr lang="en-US"/>
              <a:t>Click to edit Master title style</a:t>
            </a:r>
            <a:endParaRPr lang="en-GB"/>
          </a:p>
        </p:txBody>
      </p:sp>
      <p:sp>
        <p:nvSpPr>
          <p:cNvPr id="3" name="Text Placeholder 2">
            <a:extLst>
              <a:ext uri="{FF2B5EF4-FFF2-40B4-BE49-F238E27FC236}">
                <a16:creationId xmlns:a16="http://schemas.microsoft.com/office/drawing/2014/main" id="{1246C7E1-471A-46AA-8068-98E68C0C207D}"/>
              </a:ext>
            </a:extLst>
          </p:cNvPr>
          <p:cNvSpPr>
            <a:spLocks noGrp="1"/>
          </p:cNvSpPr>
          <p:nvPr>
            <p:ph type="body" idx="1"/>
          </p:nvPr>
        </p:nvSpPr>
        <p:spPr>
          <a:xfrm>
            <a:off x="831850" y="4589463"/>
            <a:ext cx="10515600" cy="1500187"/>
          </a:xfrm>
        </p:spPr>
        <p:txBody>
          <a:bodyPr rtlCol="0"/>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US"/>
              <a:t>Click to edit Master text styles</a:t>
            </a:r>
          </a:p>
        </p:txBody>
      </p:sp>
      <p:sp>
        <p:nvSpPr>
          <p:cNvPr id="4" name="Date Placeholder 3">
            <a:extLst>
              <a:ext uri="{FF2B5EF4-FFF2-40B4-BE49-F238E27FC236}">
                <a16:creationId xmlns:a16="http://schemas.microsoft.com/office/drawing/2014/main" id="{EF7C9F8F-EC48-4D16-B4C6-023A7B607BE6}"/>
              </a:ext>
            </a:extLst>
          </p:cNvPr>
          <p:cNvSpPr>
            <a:spLocks noGrp="1"/>
          </p:cNvSpPr>
          <p:nvPr>
            <p:ph type="dt" sz="half" idx="10"/>
          </p:nvPr>
        </p:nvSpPr>
        <p:spPr/>
        <p:txBody>
          <a:bodyPr rtlCol="0"/>
          <a:lstStyle/>
          <a:p>
            <a:pPr rtl="0"/>
            <a:r>
              <a:rPr lang="en-GB"/>
              <a:t>2/7/20XX</a:t>
            </a:r>
          </a:p>
        </p:txBody>
      </p:sp>
      <p:sp>
        <p:nvSpPr>
          <p:cNvPr id="5" name="Footer Placeholder 4">
            <a:extLst>
              <a:ext uri="{FF2B5EF4-FFF2-40B4-BE49-F238E27FC236}">
                <a16:creationId xmlns:a16="http://schemas.microsoft.com/office/drawing/2014/main" id="{B79FA5B3-F726-417B-932A-B93E0C8F5AB3}"/>
              </a:ext>
            </a:extLst>
          </p:cNvPr>
          <p:cNvSpPr>
            <a:spLocks noGrp="1"/>
          </p:cNvSpPr>
          <p:nvPr>
            <p:ph type="ftr" sz="quarter" idx="11"/>
          </p:nvPr>
        </p:nvSpPr>
        <p:spPr/>
        <p:txBody>
          <a:bodyPr rtlCol="0"/>
          <a:lstStyle/>
          <a:p>
            <a:pPr rtl="0"/>
            <a:r>
              <a:rPr lang="en-GB"/>
              <a:t>Sample Footer Text</a:t>
            </a:r>
          </a:p>
        </p:txBody>
      </p:sp>
      <p:sp>
        <p:nvSpPr>
          <p:cNvPr id="6" name="Slide Number Placeholder 5">
            <a:extLst>
              <a:ext uri="{FF2B5EF4-FFF2-40B4-BE49-F238E27FC236}">
                <a16:creationId xmlns:a16="http://schemas.microsoft.com/office/drawing/2014/main" id="{577D21F1-1A24-43EA-AB09-3024C491E8FB}"/>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12845154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16569-B648-4D50-BEB8-E8DAE24D68FD}"/>
              </a:ext>
            </a:extLst>
          </p:cNvPr>
          <p:cNvSpPr>
            <a:spLocks noGrp="1"/>
          </p:cNvSpPr>
          <p:nvPr>
            <p:ph type="title"/>
          </p:nvPr>
        </p:nvSpPr>
        <p:spPr/>
        <p:txBody>
          <a:bodyPr rtlCol="0"/>
          <a:lstStyle/>
          <a:p>
            <a:pPr rtl="0"/>
            <a:r>
              <a:rPr lang="en-US"/>
              <a:t>Click to edit Master title style</a:t>
            </a:r>
            <a:endParaRPr lang="en-GB"/>
          </a:p>
        </p:txBody>
      </p:sp>
      <p:sp>
        <p:nvSpPr>
          <p:cNvPr id="3" name="Content Placeholder 2">
            <a:extLst>
              <a:ext uri="{FF2B5EF4-FFF2-40B4-BE49-F238E27FC236}">
                <a16:creationId xmlns:a16="http://schemas.microsoft.com/office/drawing/2014/main" id="{940831B3-A1FD-470C-BEEE-4CFB441502DD}"/>
              </a:ext>
            </a:extLst>
          </p:cNvPr>
          <p:cNvSpPr>
            <a:spLocks noGrp="1"/>
          </p:cNvSpPr>
          <p:nvPr>
            <p:ph sz="half" idx="1"/>
          </p:nvPr>
        </p:nvSpPr>
        <p:spPr>
          <a:xfrm>
            <a:off x="838200" y="1924493"/>
            <a:ext cx="5181600" cy="4252470"/>
          </a:xfrm>
        </p:spPr>
        <p:txBody>
          <a:bodyPr rtlCol="0"/>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dirty="0"/>
          </a:p>
        </p:txBody>
      </p:sp>
      <p:sp>
        <p:nvSpPr>
          <p:cNvPr id="4" name="Content Placeholder 3">
            <a:extLst>
              <a:ext uri="{FF2B5EF4-FFF2-40B4-BE49-F238E27FC236}">
                <a16:creationId xmlns:a16="http://schemas.microsoft.com/office/drawing/2014/main" id="{01F34A17-C244-438C-9AE3-FB9B3CE3BD8F}"/>
              </a:ext>
            </a:extLst>
          </p:cNvPr>
          <p:cNvSpPr>
            <a:spLocks noGrp="1"/>
          </p:cNvSpPr>
          <p:nvPr>
            <p:ph sz="half" idx="2"/>
          </p:nvPr>
        </p:nvSpPr>
        <p:spPr>
          <a:xfrm>
            <a:off x="6172200" y="1924493"/>
            <a:ext cx="5181600" cy="4252470"/>
          </a:xfrm>
        </p:spPr>
        <p:txBody>
          <a:bodyPr rtlCol="0"/>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5" name="Date Placeholder 4">
            <a:extLst>
              <a:ext uri="{FF2B5EF4-FFF2-40B4-BE49-F238E27FC236}">
                <a16:creationId xmlns:a16="http://schemas.microsoft.com/office/drawing/2014/main" id="{14CFA3AA-3FC1-4B98-8F99-1726F1AC0A38}"/>
              </a:ext>
            </a:extLst>
          </p:cNvPr>
          <p:cNvSpPr>
            <a:spLocks noGrp="1"/>
          </p:cNvSpPr>
          <p:nvPr>
            <p:ph type="dt" sz="half" idx="10"/>
          </p:nvPr>
        </p:nvSpPr>
        <p:spPr/>
        <p:txBody>
          <a:bodyPr rtlCol="0"/>
          <a:lstStyle/>
          <a:p>
            <a:pPr rtl="0"/>
            <a:r>
              <a:rPr lang="en-GB"/>
              <a:t>2/7/20XX</a:t>
            </a:r>
          </a:p>
        </p:txBody>
      </p:sp>
      <p:sp>
        <p:nvSpPr>
          <p:cNvPr id="6" name="Footer Placeholder 5">
            <a:extLst>
              <a:ext uri="{FF2B5EF4-FFF2-40B4-BE49-F238E27FC236}">
                <a16:creationId xmlns:a16="http://schemas.microsoft.com/office/drawing/2014/main" id="{1CE10883-BACC-41A1-9067-ECFDB937D721}"/>
              </a:ext>
            </a:extLst>
          </p:cNvPr>
          <p:cNvSpPr>
            <a:spLocks noGrp="1"/>
          </p:cNvSpPr>
          <p:nvPr>
            <p:ph type="ftr" sz="quarter" idx="11"/>
          </p:nvPr>
        </p:nvSpPr>
        <p:spPr/>
        <p:txBody>
          <a:bodyPr rtlCol="0"/>
          <a:lstStyle/>
          <a:p>
            <a:pPr rtl="0"/>
            <a:r>
              <a:rPr lang="en-GB"/>
              <a:t>Sample Footer Text</a:t>
            </a:r>
          </a:p>
        </p:txBody>
      </p:sp>
      <p:sp>
        <p:nvSpPr>
          <p:cNvPr id="7" name="Slide Number Placeholder 6">
            <a:extLst>
              <a:ext uri="{FF2B5EF4-FFF2-40B4-BE49-F238E27FC236}">
                <a16:creationId xmlns:a16="http://schemas.microsoft.com/office/drawing/2014/main" id="{427660A2-13C9-4432-A6EB-A4FF3D78F15F}"/>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31136795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841DB-C73C-4968-B434-A6AA14DAF625}"/>
              </a:ext>
            </a:extLst>
          </p:cNvPr>
          <p:cNvSpPr>
            <a:spLocks noGrp="1"/>
          </p:cNvSpPr>
          <p:nvPr>
            <p:ph type="title"/>
          </p:nvPr>
        </p:nvSpPr>
        <p:spPr/>
        <p:txBody>
          <a:bodyPr rtlCol="0"/>
          <a:lstStyle/>
          <a:p>
            <a:pPr rtl="0"/>
            <a:r>
              <a:rPr lang="en-US"/>
              <a:t>Click to edit Master title style</a:t>
            </a:r>
            <a:endParaRPr lang="en-GB"/>
          </a:p>
        </p:txBody>
      </p:sp>
      <p:sp>
        <p:nvSpPr>
          <p:cNvPr id="3" name="Date Placeholder 2">
            <a:extLst>
              <a:ext uri="{FF2B5EF4-FFF2-40B4-BE49-F238E27FC236}">
                <a16:creationId xmlns:a16="http://schemas.microsoft.com/office/drawing/2014/main" id="{108152BF-92C7-4BF5-A9DB-16A0BF0F5F5D}"/>
              </a:ext>
            </a:extLst>
          </p:cNvPr>
          <p:cNvSpPr>
            <a:spLocks noGrp="1"/>
          </p:cNvSpPr>
          <p:nvPr>
            <p:ph type="dt" sz="half" idx="10"/>
          </p:nvPr>
        </p:nvSpPr>
        <p:spPr/>
        <p:txBody>
          <a:bodyPr rtlCol="0"/>
          <a:lstStyle/>
          <a:p>
            <a:pPr rtl="0"/>
            <a:r>
              <a:rPr lang="en-GB"/>
              <a:t>2/7/20XX</a:t>
            </a:r>
          </a:p>
        </p:txBody>
      </p:sp>
      <p:sp>
        <p:nvSpPr>
          <p:cNvPr id="4" name="Footer Placeholder 3">
            <a:extLst>
              <a:ext uri="{FF2B5EF4-FFF2-40B4-BE49-F238E27FC236}">
                <a16:creationId xmlns:a16="http://schemas.microsoft.com/office/drawing/2014/main" id="{C1289DB7-F492-4037-A439-D70F7E556524}"/>
              </a:ext>
            </a:extLst>
          </p:cNvPr>
          <p:cNvSpPr>
            <a:spLocks noGrp="1"/>
          </p:cNvSpPr>
          <p:nvPr>
            <p:ph type="ftr" sz="quarter" idx="11"/>
          </p:nvPr>
        </p:nvSpPr>
        <p:spPr/>
        <p:txBody>
          <a:bodyPr rtlCol="0"/>
          <a:lstStyle/>
          <a:p>
            <a:pPr rtl="0"/>
            <a:r>
              <a:rPr lang="en-GB"/>
              <a:t>Sample Footer Text</a:t>
            </a:r>
          </a:p>
        </p:txBody>
      </p:sp>
      <p:sp>
        <p:nvSpPr>
          <p:cNvPr id="5" name="Slide Number Placeholder 4">
            <a:extLst>
              <a:ext uri="{FF2B5EF4-FFF2-40B4-BE49-F238E27FC236}">
                <a16:creationId xmlns:a16="http://schemas.microsoft.com/office/drawing/2014/main" id="{2FFA96F1-8B8A-4E83-B3C2-E10DE522AD30}"/>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9259756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rtlCol="0"/>
          <a:lstStyle/>
          <a:p>
            <a:pPr rtl="0"/>
            <a:r>
              <a:rPr lang="en-GB"/>
              <a:t>2/7/20XX</a:t>
            </a:r>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rtlCol="0"/>
          <a:lstStyle/>
          <a:p>
            <a:pPr rtl="0"/>
            <a:r>
              <a:rPr lang="en-GB"/>
              <a:t>Sample Footer Text</a:t>
            </a:r>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11857525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43FF111-78CB-4983-B8F5-B6B8AB608EBD}"/>
              </a:ext>
              <a:ext uri="{C183D7F6-B498-43B3-948B-1728B52AA6E4}">
                <adec:decorative xmlns:adec="http://schemas.microsoft.com/office/drawing/2017/decorative" val="1"/>
              </a:ext>
            </a:extLst>
          </p:cNvPr>
          <p:cNvSpPr/>
          <p:nvPr userDrawn="1"/>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6" name="Title 1">
            <a:extLst>
              <a:ext uri="{FF2B5EF4-FFF2-40B4-BE49-F238E27FC236}">
                <a16:creationId xmlns:a16="http://schemas.microsoft.com/office/drawing/2014/main" id="{D7213E2B-F1F4-4058-B2C2-73EC82E30701}"/>
              </a:ext>
            </a:extLst>
          </p:cNvPr>
          <p:cNvSpPr>
            <a:spLocks noGrp="1"/>
          </p:cNvSpPr>
          <p:nvPr>
            <p:ph type="ctrTitle"/>
          </p:nvPr>
        </p:nvSpPr>
        <p:spPr>
          <a:xfrm>
            <a:off x="5083790" y="1064715"/>
            <a:ext cx="6153912" cy="3922755"/>
          </a:xfrm>
        </p:spPr>
        <p:txBody>
          <a:bodyPr rtlCol="0">
            <a:normAutofit/>
          </a:bodyPr>
          <a:lstStyle>
            <a:lvl1pPr algn="l">
              <a:defRPr sz="4400"/>
            </a:lvl1pPr>
          </a:lstStyle>
          <a:p>
            <a:pPr algn="r" rtl="0"/>
            <a:r>
              <a:rPr lang="en-US"/>
              <a:t>Click to edit Master title style</a:t>
            </a:r>
            <a:endParaRPr lang="en-GB" dirty="0"/>
          </a:p>
        </p:txBody>
      </p:sp>
      <p:sp>
        <p:nvSpPr>
          <p:cNvPr id="7" name="Subtitle 2">
            <a:extLst>
              <a:ext uri="{FF2B5EF4-FFF2-40B4-BE49-F238E27FC236}">
                <a16:creationId xmlns:a16="http://schemas.microsoft.com/office/drawing/2014/main" id="{6F3C210C-32A8-4833-93AA-B97D51CEA9A5}"/>
              </a:ext>
            </a:extLst>
          </p:cNvPr>
          <p:cNvSpPr>
            <a:spLocks noGrp="1"/>
          </p:cNvSpPr>
          <p:nvPr>
            <p:ph type="subTitle" idx="1"/>
          </p:nvPr>
        </p:nvSpPr>
        <p:spPr>
          <a:xfrm>
            <a:off x="5083790" y="5033339"/>
            <a:ext cx="6157951" cy="943386"/>
          </a:xfrm>
        </p:spPr>
        <p:txBody>
          <a:bodyPr rtlCol="0"/>
          <a:lstStyle>
            <a:lvl1pPr>
              <a:buNone/>
              <a:defRPr/>
            </a:lvl1pPr>
          </a:lstStyle>
          <a:p>
            <a:pPr algn="r" rtl="0"/>
            <a:r>
              <a:rPr lang="en-US"/>
              <a:t>Click to edit Master subtitle style</a:t>
            </a:r>
            <a:endParaRPr lang="en-GB" dirty="0"/>
          </a:p>
        </p:txBody>
      </p:sp>
      <p:cxnSp>
        <p:nvCxnSpPr>
          <p:cNvPr id="9" name="Straight Connector 8">
            <a:extLst>
              <a:ext uri="{FF2B5EF4-FFF2-40B4-BE49-F238E27FC236}">
                <a16:creationId xmlns:a16="http://schemas.microsoft.com/office/drawing/2014/main" id="{F9FA8250-8F05-4500-98CD-AD8B9E2BABCB}"/>
              </a:ext>
              <a:ext uri="{C183D7F6-B498-43B3-948B-1728B52AA6E4}">
                <adec:decorative xmlns:adec="http://schemas.microsoft.com/office/drawing/2017/decorative" val="1"/>
              </a:ext>
            </a:extLst>
          </p:cNvPr>
          <p:cNvCxnSpPr>
            <a:cxnSpLocks/>
          </p:cNvCxnSpPr>
          <p:nvPr userDrawn="1"/>
        </p:nvCxnSpPr>
        <p:spPr>
          <a:xfrm flipH="1">
            <a:off x="3418764" y="0"/>
            <a:ext cx="815637" cy="685734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F4A7590-29E0-4C43-A12B-EE5A8672A9B9}"/>
              </a:ext>
              <a:ext uri="{C183D7F6-B498-43B3-948B-1728B52AA6E4}">
                <adec:decorative xmlns:adec="http://schemas.microsoft.com/office/drawing/2017/decorative" val="1"/>
              </a:ext>
            </a:extLst>
          </p:cNvPr>
          <p:cNvCxnSpPr>
            <a:cxnSpLocks/>
          </p:cNvCxnSpPr>
          <p:nvPr userDrawn="1"/>
        </p:nvCxnSpPr>
        <p:spPr>
          <a:xfrm>
            <a:off x="0" y="5468380"/>
            <a:ext cx="6096000" cy="138961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13" name="Picture Placeholder 12">
            <a:extLst>
              <a:ext uri="{FF2B5EF4-FFF2-40B4-BE49-F238E27FC236}">
                <a16:creationId xmlns:a16="http://schemas.microsoft.com/office/drawing/2014/main" id="{8440C747-2FA3-4C97-A0A7-52520A197E23}"/>
              </a:ext>
            </a:extLst>
          </p:cNvPr>
          <p:cNvSpPr>
            <a:spLocks noGrp="1"/>
          </p:cNvSpPr>
          <p:nvPr>
            <p:ph type="pic" sz="quarter" idx="13"/>
          </p:nvPr>
        </p:nvSpPr>
        <p:spPr>
          <a:xfrm>
            <a:off x="16822" y="0"/>
            <a:ext cx="4811317" cy="6857998"/>
          </a:xfrm>
          <a:custGeom>
            <a:avLst/>
            <a:gdLst>
              <a:gd name="connsiteX0" fmla="*/ 0 w 4811317"/>
              <a:gd name="connsiteY0" fmla="*/ 0 h 6857998"/>
              <a:gd name="connsiteX1" fmla="*/ 4811317 w 4811317"/>
              <a:gd name="connsiteY1" fmla="*/ 0 h 6857998"/>
              <a:gd name="connsiteX2" fmla="*/ 2712446 w 4811317"/>
              <a:gd name="connsiteY2" fmla="*/ 6857998 h 6857998"/>
              <a:gd name="connsiteX3" fmla="*/ 0 w 4811317"/>
              <a:gd name="connsiteY3" fmla="*/ 6857998 h 6857998"/>
            </a:gdLst>
            <a:ahLst/>
            <a:cxnLst>
              <a:cxn ang="0">
                <a:pos x="connsiteX0" y="connsiteY0"/>
              </a:cxn>
              <a:cxn ang="0">
                <a:pos x="connsiteX1" y="connsiteY1"/>
              </a:cxn>
              <a:cxn ang="0">
                <a:pos x="connsiteX2" y="connsiteY2"/>
              </a:cxn>
              <a:cxn ang="0">
                <a:pos x="connsiteX3" y="connsiteY3"/>
              </a:cxn>
            </a:cxnLst>
            <a:rect l="l" t="t" r="r" b="b"/>
            <a:pathLst>
              <a:path w="4811317" h="6857998">
                <a:moveTo>
                  <a:pt x="0" y="0"/>
                </a:moveTo>
                <a:lnTo>
                  <a:pt x="4811317" y="0"/>
                </a:lnTo>
                <a:lnTo>
                  <a:pt x="2712446" y="6857998"/>
                </a:lnTo>
                <a:lnTo>
                  <a:pt x="0" y="6857998"/>
                </a:lnTo>
                <a:close/>
              </a:path>
            </a:pathLst>
          </a:custGeom>
          <a:solidFill>
            <a:schemeClr val="accent2"/>
          </a:solidFill>
        </p:spPr>
        <p:txBody>
          <a:bodyPr wrap="square" rtlCol="0">
            <a:noAutofit/>
          </a:bodyPr>
          <a:lstStyle/>
          <a:p>
            <a:pPr rtl="0"/>
            <a:r>
              <a:rPr lang="en-US"/>
              <a:t>Click icon to add picture</a:t>
            </a:r>
            <a:endParaRPr lang="en-GB" dirty="0"/>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rtlCol="0"/>
          <a:lstStyle/>
          <a:p>
            <a:pPr rtl="0"/>
            <a:r>
              <a:rPr lang="en-GB"/>
              <a:t>Sample Footer Text</a:t>
            </a:r>
          </a:p>
        </p:txBody>
      </p:sp>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rtlCol="0"/>
          <a:lstStyle/>
          <a:p>
            <a:pPr rtl="0"/>
            <a:r>
              <a:rPr lang="en-GB"/>
              <a:t>2/7/20XX</a:t>
            </a:r>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25060468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CBE2C-9DAA-489D-AC88-15CBBA8A9BF7}"/>
              </a:ext>
            </a:extLst>
          </p:cNvPr>
          <p:cNvSpPr>
            <a:spLocks noGrp="1"/>
          </p:cNvSpPr>
          <p:nvPr>
            <p:ph type="title"/>
          </p:nvPr>
        </p:nvSpPr>
        <p:spPr>
          <a:xfrm>
            <a:off x="839788" y="457200"/>
            <a:ext cx="3932237" cy="1600200"/>
          </a:xfrm>
        </p:spPr>
        <p:txBody>
          <a:bodyPr rtlCol="0" anchor="b"/>
          <a:lstStyle>
            <a:lvl1pPr>
              <a:defRPr sz="3200"/>
            </a:lvl1pPr>
          </a:lstStyle>
          <a:p>
            <a:pPr rtl="0"/>
            <a:r>
              <a:rPr lang="en-US"/>
              <a:t>Click to edit Master title style</a:t>
            </a:r>
            <a:endParaRPr lang="en-GB"/>
          </a:p>
        </p:txBody>
      </p:sp>
      <p:sp>
        <p:nvSpPr>
          <p:cNvPr id="3" name="Content Placeholder 2">
            <a:extLst>
              <a:ext uri="{FF2B5EF4-FFF2-40B4-BE49-F238E27FC236}">
                <a16:creationId xmlns:a16="http://schemas.microsoft.com/office/drawing/2014/main" id="{AEE124BE-E494-445A-A4FB-A2A8F28F0C1D}"/>
              </a:ext>
            </a:extLst>
          </p:cNvPr>
          <p:cNvSpPr>
            <a:spLocks noGrp="1"/>
          </p:cNvSpPr>
          <p:nvPr>
            <p:ph idx="1"/>
          </p:nvPr>
        </p:nvSpPr>
        <p:spPr>
          <a:xfrm>
            <a:off x="5183188" y="987425"/>
            <a:ext cx="6172200" cy="4873625"/>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Text Placeholder 3">
            <a:extLst>
              <a:ext uri="{FF2B5EF4-FFF2-40B4-BE49-F238E27FC236}">
                <a16:creationId xmlns:a16="http://schemas.microsoft.com/office/drawing/2014/main" id="{4F2446DE-9A32-4774-9F7C-86678CA90EA2}"/>
              </a:ext>
            </a:extLst>
          </p:cNvPr>
          <p:cNvSpPr>
            <a:spLocks noGrp="1"/>
          </p:cNvSpPr>
          <p:nvPr>
            <p:ph type="body" sz="half" idx="2"/>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a:t>Click to edit Master text styles</a:t>
            </a:r>
          </a:p>
        </p:txBody>
      </p:sp>
      <p:sp>
        <p:nvSpPr>
          <p:cNvPr id="5" name="Date Placeholder 4">
            <a:extLst>
              <a:ext uri="{FF2B5EF4-FFF2-40B4-BE49-F238E27FC236}">
                <a16:creationId xmlns:a16="http://schemas.microsoft.com/office/drawing/2014/main" id="{9400115D-61B3-46D0-B4D3-30C374B526CF}"/>
              </a:ext>
            </a:extLst>
          </p:cNvPr>
          <p:cNvSpPr>
            <a:spLocks noGrp="1"/>
          </p:cNvSpPr>
          <p:nvPr>
            <p:ph type="dt" sz="half" idx="10"/>
          </p:nvPr>
        </p:nvSpPr>
        <p:spPr/>
        <p:txBody>
          <a:bodyPr rtlCol="0"/>
          <a:lstStyle/>
          <a:p>
            <a:pPr rtl="0"/>
            <a:r>
              <a:rPr lang="en-GB"/>
              <a:t>2/7/20XX</a:t>
            </a:r>
          </a:p>
        </p:txBody>
      </p:sp>
      <p:sp>
        <p:nvSpPr>
          <p:cNvPr id="6" name="Footer Placeholder 5">
            <a:extLst>
              <a:ext uri="{FF2B5EF4-FFF2-40B4-BE49-F238E27FC236}">
                <a16:creationId xmlns:a16="http://schemas.microsoft.com/office/drawing/2014/main" id="{EF3C2AFC-D0F8-469F-B1E0-123C2E066EC1}"/>
              </a:ext>
            </a:extLst>
          </p:cNvPr>
          <p:cNvSpPr>
            <a:spLocks noGrp="1"/>
          </p:cNvSpPr>
          <p:nvPr>
            <p:ph type="ftr" sz="quarter" idx="11"/>
          </p:nvPr>
        </p:nvSpPr>
        <p:spPr/>
        <p:txBody>
          <a:bodyPr rtlCol="0"/>
          <a:lstStyle/>
          <a:p>
            <a:pPr rtl="0"/>
            <a:r>
              <a:rPr lang="en-GB"/>
              <a:t>Sample Footer Text</a:t>
            </a:r>
          </a:p>
        </p:txBody>
      </p:sp>
      <p:sp>
        <p:nvSpPr>
          <p:cNvPr id="7" name="Slide Number Placeholder 6">
            <a:extLst>
              <a:ext uri="{FF2B5EF4-FFF2-40B4-BE49-F238E27FC236}">
                <a16:creationId xmlns:a16="http://schemas.microsoft.com/office/drawing/2014/main" id="{C8B9BCDA-9EF7-4531-8021-AF7B30751516}"/>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33391958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AE558-F89F-4688-94E5-77F37D49F1BB}"/>
              </a:ext>
            </a:extLst>
          </p:cNvPr>
          <p:cNvSpPr>
            <a:spLocks noGrp="1"/>
          </p:cNvSpPr>
          <p:nvPr>
            <p:ph type="title"/>
          </p:nvPr>
        </p:nvSpPr>
        <p:spPr>
          <a:xfrm>
            <a:off x="839788" y="457200"/>
            <a:ext cx="3932237" cy="1600200"/>
          </a:xfrm>
        </p:spPr>
        <p:txBody>
          <a:bodyPr rtlCol="0" anchor="b"/>
          <a:lstStyle>
            <a:lvl1pPr>
              <a:defRPr sz="3200"/>
            </a:lvl1pPr>
          </a:lstStyle>
          <a:p>
            <a:pPr rtl="0"/>
            <a:r>
              <a:rPr lang="en-US"/>
              <a:t>Click to edit Master title style</a:t>
            </a:r>
            <a:endParaRPr lang="en-GB"/>
          </a:p>
        </p:txBody>
      </p:sp>
      <p:sp>
        <p:nvSpPr>
          <p:cNvPr id="3" name="Picture Placeholder 2">
            <a:extLst>
              <a:ext uri="{FF2B5EF4-FFF2-40B4-BE49-F238E27FC236}">
                <a16:creationId xmlns:a16="http://schemas.microsoft.com/office/drawing/2014/main" id="{DBCD35AF-8CA2-49BB-BAE9-F29A0186EC62}"/>
              </a:ext>
            </a:extLst>
          </p:cNvPr>
          <p:cNvSpPr>
            <a:spLocks noGrp="1"/>
          </p:cNvSpPr>
          <p:nvPr>
            <p:ph type="pic" idx="1"/>
          </p:nvPr>
        </p:nvSpPr>
        <p:spPr>
          <a:xfrm>
            <a:off x="5183188" y="987425"/>
            <a:ext cx="6172200" cy="4873625"/>
          </a:xfrm>
        </p:spPr>
        <p:txBody>
          <a:bodyPr rtlCol="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a:t>Click icon to add picture</a:t>
            </a:r>
            <a:endParaRPr lang="en-GB"/>
          </a:p>
        </p:txBody>
      </p:sp>
      <p:sp>
        <p:nvSpPr>
          <p:cNvPr id="4" name="Text Placeholder 3">
            <a:extLst>
              <a:ext uri="{FF2B5EF4-FFF2-40B4-BE49-F238E27FC236}">
                <a16:creationId xmlns:a16="http://schemas.microsoft.com/office/drawing/2014/main" id="{C05CAA98-55BD-4118-A8AF-D6030607842B}"/>
              </a:ext>
            </a:extLst>
          </p:cNvPr>
          <p:cNvSpPr>
            <a:spLocks noGrp="1"/>
          </p:cNvSpPr>
          <p:nvPr>
            <p:ph type="body" sz="half" idx="2"/>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a:t>Click to edit Master text styles</a:t>
            </a:r>
          </a:p>
        </p:txBody>
      </p:sp>
      <p:sp>
        <p:nvSpPr>
          <p:cNvPr id="5" name="Date Placeholder 4">
            <a:extLst>
              <a:ext uri="{FF2B5EF4-FFF2-40B4-BE49-F238E27FC236}">
                <a16:creationId xmlns:a16="http://schemas.microsoft.com/office/drawing/2014/main" id="{3ABFF4C5-82A8-4AD8-B7E2-2882F657683C}"/>
              </a:ext>
            </a:extLst>
          </p:cNvPr>
          <p:cNvSpPr>
            <a:spLocks noGrp="1"/>
          </p:cNvSpPr>
          <p:nvPr>
            <p:ph type="dt" sz="half" idx="10"/>
          </p:nvPr>
        </p:nvSpPr>
        <p:spPr/>
        <p:txBody>
          <a:bodyPr rtlCol="0"/>
          <a:lstStyle/>
          <a:p>
            <a:pPr rtl="0"/>
            <a:r>
              <a:rPr lang="en-GB"/>
              <a:t>2/7/20XX</a:t>
            </a:r>
          </a:p>
        </p:txBody>
      </p:sp>
      <p:sp>
        <p:nvSpPr>
          <p:cNvPr id="6" name="Footer Placeholder 5">
            <a:extLst>
              <a:ext uri="{FF2B5EF4-FFF2-40B4-BE49-F238E27FC236}">
                <a16:creationId xmlns:a16="http://schemas.microsoft.com/office/drawing/2014/main" id="{3860B401-B64F-417B-8AD6-581A22E5E0EC}"/>
              </a:ext>
            </a:extLst>
          </p:cNvPr>
          <p:cNvSpPr>
            <a:spLocks noGrp="1"/>
          </p:cNvSpPr>
          <p:nvPr>
            <p:ph type="ftr" sz="quarter" idx="11"/>
          </p:nvPr>
        </p:nvSpPr>
        <p:spPr/>
        <p:txBody>
          <a:bodyPr rtlCol="0"/>
          <a:lstStyle/>
          <a:p>
            <a:pPr rtl="0"/>
            <a:r>
              <a:rPr lang="en-GB"/>
              <a:t>Sample Footer Text</a:t>
            </a:r>
          </a:p>
        </p:txBody>
      </p:sp>
      <p:sp>
        <p:nvSpPr>
          <p:cNvPr id="7" name="Slide Number Placeholder 6">
            <a:extLst>
              <a:ext uri="{FF2B5EF4-FFF2-40B4-BE49-F238E27FC236}">
                <a16:creationId xmlns:a16="http://schemas.microsoft.com/office/drawing/2014/main" id="{AF24BD4C-7149-44BF-8150-F72CAA95A56D}"/>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42005265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4436E0F2-A64B-471E-93C0-8DFE08CC57C8}"/>
              </a:ext>
            </a:extLst>
          </p:cNvPr>
          <p:cNvCxnSpPr>
            <a:cxnSpLocks/>
          </p:cNvCxnSpPr>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C1E3AB1-2A8C-4607-9FAE-D8BDB280FE1A}"/>
              </a:ext>
            </a:extLst>
          </p:cNvPr>
          <p:cNvCxnSpPr>
            <a:cxnSpLocks/>
          </p:cNvCxnSpPr>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6D66059-832F-40B6-A35F-F56C8F38A1E7}"/>
              </a:ext>
            </a:extLst>
          </p:cNvPr>
          <p:cNvCxnSpPr>
            <a:cxnSpLocks/>
          </p:cNvCxnSpPr>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515E2ED-7EA9-448D-83FA-54C3DF9723BD}"/>
              </a:ext>
            </a:extLst>
          </p:cNvPr>
          <p:cNvCxnSpPr>
            <a:cxnSpLocks/>
          </p:cNvCxnSpPr>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0595356-EABD-4767-AC9D-EA21FF115EC0}"/>
              </a:ext>
            </a:extLst>
          </p:cNvPr>
          <p:cNvCxnSpPr>
            <a:cxnSpLocks/>
          </p:cNvCxnSpPr>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8CD9F06-9628-469C-B788-A894E3E08281}"/>
              </a:ext>
            </a:extLst>
          </p:cNvPr>
          <p:cNvCxnSpPr>
            <a:cxnSpLocks/>
          </p:cNvCxnSpPr>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550A431-0B61-421B-B4B7-24C0CFF0F938}"/>
              </a:ext>
            </a:extLst>
          </p:cNvPr>
          <p:cNvCxnSpPr>
            <a:cxnSpLocks/>
          </p:cNvCxnSpPr>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16:creationId xmlns:a16="http://schemas.microsoft.com/office/drawing/2014/main" id="{675B94C5-D205-4339-B029-5D0FD2E5F3DB}"/>
              </a:ext>
            </a:extLst>
          </p:cNvPr>
          <p:cNvSpPr>
            <a:spLocks noGrp="1"/>
          </p:cNvSpPr>
          <p:nvPr>
            <p:ph type="title"/>
          </p:nvPr>
        </p:nvSpPr>
        <p:spPr>
          <a:xfrm>
            <a:off x="1143000" y="533401"/>
            <a:ext cx="9906000" cy="1382156"/>
          </a:xfrm>
          <a:prstGeom prst="rect">
            <a:avLst/>
          </a:prstGeom>
        </p:spPr>
        <p:txBody>
          <a:bodyPr vert="horz" lIns="91440" tIns="45720" rIns="91440" bIns="45720" rtlCol="0" anchor="ctr">
            <a:normAutofit/>
          </a:bodyPr>
          <a:lstStyle/>
          <a:p>
            <a:pPr rtl="0"/>
            <a:r>
              <a:rPr lang="en-US"/>
              <a:t>Click to edit Master title style</a:t>
            </a:r>
            <a:endParaRPr lang="en-GB" dirty="0"/>
          </a:p>
        </p:txBody>
      </p:sp>
      <p:sp>
        <p:nvSpPr>
          <p:cNvPr id="3" name="Text Placeholder 2">
            <a:extLst>
              <a:ext uri="{FF2B5EF4-FFF2-40B4-BE49-F238E27FC236}">
                <a16:creationId xmlns:a16="http://schemas.microsoft.com/office/drawing/2014/main" id="{C096DC5C-BD34-4CE4-8AA7-A6A4B9516F8F}"/>
              </a:ext>
            </a:extLst>
          </p:cNvPr>
          <p:cNvSpPr>
            <a:spLocks noGrp="1"/>
          </p:cNvSpPr>
          <p:nvPr>
            <p:ph type="body" idx="1"/>
          </p:nvPr>
        </p:nvSpPr>
        <p:spPr>
          <a:xfrm>
            <a:off x="1143000" y="2009554"/>
            <a:ext cx="9906000" cy="4024424"/>
          </a:xfrm>
          <a:prstGeom prst="rect">
            <a:avLst/>
          </a:prstGeom>
        </p:spPr>
        <p:txBody>
          <a:bodyPr vert="horz" lIns="91440" tIns="45720" rIns="91440" bIns="45720" rtlCol="0">
            <a:normAutofit/>
          </a:body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dirty="0"/>
          </a:p>
        </p:txBody>
      </p:sp>
      <p:sp>
        <p:nvSpPr>
          <p:cNvPr id="4" name="Date Placeholder 3">
            <a:extLst>
              <a:ext uri="{FF2B5EF4-FFF2-40B4-BE49-F238E27FC236}">
                <a16:creationId xmlns:a16="http://schemas.microsoft.com/office/drawing/2014/main" id="{81F192A7-D622-449D-9FC2-48FDE4D690F1}"/>
              </a:ext>
            </a:extLst>
          </p:cNvPr>
          <p:cNvSpPr>
            <a:spLocks noGrp="1"/>
          </p:cNvSpPr>
          <p:nvPr>
            <p:ph type="dt" sz="half" idx="2"/>
          </p:nvPr>
        </p:nvSpPr>
        <p:spPr>
          <a:xfrm>
            <a:off x="7337102" y="6398878"/>
            <a:ext cx="4193908"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pPr rtl="0"/>
            <a:r>
              <a:rPr lang="en-GB"/>
              <a:t>2/7/20XX</a:t>
            </a:r>
          </a:p>
        </p:txBody>
      </p:sp>
      <p:sp>
        <p:nvSpPr>
          <p:cNvPr id="5" name="Footer Placeholder 4">
            <a:extLst>
              <a:ext uri="{FF2B5EF4-FFF2-40B4-BE49-F238E27FC236}">
                <a16:creationId xmlns:a16="http://schemas.microsoft.com/office/drawing/2014/main" id="{8435B93C-2BE9-4847-BFE5-D3CBCC6E948C}"/>
              </a:ext>
            </a:extLst>
          </p:cNvPr>
          <p:cNvSpPr>
            <a:spLocks noGrp="1"/>
          </p:cNvSpPr>
          <p:nvPr>
            <p:ph type="ftr" sz="quarter" idx="3"/>
          </p:nvPr>
        </p:nvSpPr>
        <p:spPr>
          <a:xfrm>
            <a:off x="154429" y="6398878"/>
            <a:ext cx="4497315" cy="365125"/>
          </a:xfrm>
          <a:prstGeom prst="rect">
            <a:avLst/>
          </a:prstGeom>
        </p:spPr>
        <p:txBody>
          <a:bodyPr vert="horz" lIns="91440" tIns="45720" rIns="91440" bIns="45720" rtlCol="0" anchor="ctr">
            <a:normAutofit/>
          </a:bodyPr>
          <a:lstStyle>
            <a:lvl1pPr algn="l">
              <a:defRPr sz="1200" b="1" spc="30" baseline="0">
                <a:solidFill>
                  <a:schemeClr val="tx2"/>
                </a:solidFill>
                <a:latin typeface="+mj-lt"/>
              </a:defRPr>
            </a:lvl1pPr>
          </a:lstStyle>
          <a:p>
            <a:pPr rtl="0"/>
            <a:r>
              <a:rPr lang="en-GB"/>
              <a:t>Sample Footer Text</a:t>
            </a:r>
          </a:p>
        </p:txBody>
      </p:sp>
      <p:sp>
        <p:nvSpPr>
          <p:cNvPr id="6" name="Slide Number Placeholder 5">
            <a:extLst>
              <a:ext uri="{FF2B5EF4-FFF2-40B4-BE49-F238E27FC236}">
                <a16:creationId xmlns:a16="http://schemas.microsoft.com/office/drawing/2014/main" id="{ADF70A99-395E-4F22-8AAB-6C7EE743D7D5}"/>
              </a:ext>
            </a:extLst>
          </p:cNvPr>
          <p:cNvSpPr>
            <a:spLocks noGrp="1"/>
          </p:cNvSpPr>
          <p:nvPr>
            <p:ph type="sldNum" sz="quarter" idx="4"/>
          </p:nvPr>
        </p:nvSpPr>
        <p:spPr>
          <a:xfrm>
            <a:off x="11602477" y="6398878"/>
            <a:ext cx="470887"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90603651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6" r:id="rId3"/>
    <p:sldLayoutId id="2147483675" r:id="rId4"/>
    <p:sldLayoutId id="2147483686" r:id="rId5"/>
    <p:sldLayoutId id="2147483662" r:id="rId6"/>
    <p:sldLayoutId id="2147483679" r:id="rId7"/>
    <p:sldLayoutId id="2147483682" r:id="rId8"/>
    <p:sldLayoutId id="2147483687" r:id="rId9"/>
    <p:sldLayoutId id="2147483665" r:id="rId10"/>
    <p:sldLayoutId id="2147483683" r:id="rId11"/>
    <p:sldLayoutId id="2147483677" r:id="rId12"/>
    <p:sldLayoutId id="2147483678" r:id="rId13"/>
    <p:sldLayoutId id="2147483684" r:id="rId14"/>
    <p:sldLayoutId id="2147483661" r:id="rId15"/>
    <p:sldLayoutId id="2147483663" r:id="rId16"/>
    <p:sldLayoutId id="2147483664" r:id="rId17"/>
    <p:sldLayoutId id="2147483666" r:id="rId18"/>
    <p:sldLayoutId id="2147483667" r:id="rId19"/>
    <p:sldLayoutId id="2147483685" r:id="rId20"/>
    <p:sldLayoutId id="2147483668" r:id="rId21"/>
    <p:sldLayoutId id="2147483669" r:id="rId22"/>
  </p:sldLayoutIdLst>
  <p:hf hdr="0"/>
  <p:txStyles>
    <p:titleStyle>
      <a:lvl1pPr algn="l" defTabSz="914400" rtl="0" eaLnBrk="1" latinLnBrk="0" hangingPunct="1">
        <a:lnSpc>
          <a:spcPct val="90000"/>
        </a:lnSpc>
        <a:spcBef>
          <a:spcPct val="0"/>
        </a:spcBef>
        <a:buNone/>
        <a:defRPr sz="3200" i="1" kern="1200" cap="all" baseline="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orient="horz" pos="336">
          <p15:clr>
            <a:srgbClr val="F26B43"/>
          </p15:clr>
        </p15:guide>
        <p15:guide id="4" orient="horz" pos="3984">
          <p15:clr>
            <a:srgbClr val="F26B43"/>
          </p15:clr>
        </p15:guide>
        <p15:guide id="5" pos="336">
          <p15:clr>
            <a:srgbClr val="F26B43"/>
          </p15:clr>
        </p15:guide>
        <p15:guide id="6" pos="7344">
          <p15:clr>
            <a:srgbClr val="F26B43"/>
          </p15:clr>
        </p15:guide>
        <p15:guide id="7" pos="720">
          <p15:clr>
            <a:srgbClr val="F26B43"/>
          </p15:clr>
        </p15:guide>
        <p15:guide id="8" pos="696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pixabay.com/en/garden-parks-view-ya-japan-park-1526137/" TargetMode="External"/><Relationship Id="rId2" Type="http://schemas.openxmlformats.org/officeDocument/2006/relationships/image" Target="../media/image2.jpg"/><Relationship Id="rId1" Type="http://schemas.openxmlformats.org/officeDocument/2006/relationships/slideLayout" Target="../slideLayouts/slideLayout3.xml"/><Relationship Id="rId6" Type="http://schemas.openxmlformats.org/officeDocument/2006/relationships/hyperlink" Target="https://creativecommons.org/licenses/by-nd/3.0/" TargetMode="External"/><Relationship Id="rId5" Type="http://schemas.openxmlformats.org/officeDocument/2006/relationships/hyperlink" Target="https://www.flickr.com/photos/swansealocalboy/9009755246/" TargetMode="Externa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fif"/><Relationship Id="rId1" Type="http://schemas.openxmlformats.org/officeDocument/2006/relationships/slideLayout" Target="../slideLayouts/slideLayout2.xml"/><Relationship Id="rId5" Type="http://schemas.openxmlformats.org/officeDocument/2006/relationships/hyperlink" Target="https://en.wikipedia.org/wiki/Castle,_Swansea" TargetMode="External"/><Relationship Id="rId4" Type="http://schemas.openxmlformats.org/officeDocument/2006/relationships/image" Target="../media/image11.emf"/></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8.xml"/><Relationship Id="rId6" Type="http://schemas.openxmlformats.org/officeDocument/2006/relationships/image" Target="../media/image16.png"/><Relationship Id="rId5" Type="http://schemas.openxmlformats.org/officeDocument/2006/relationships/image" Target="../media/image15.jpg"/><Relationship Id="rId4" Type="http://schemas.openxmlformats.org/officeDocument/2006/relationships/image" Target="../media/image14.jpg"/></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png"/><Relationship Id="rId1" Type="http://schemas.openxmlformats.org/officeDocument/2006/relationships/slideLayout" Target="../slideLayouts/slideLayout4.xml"/><Relationship Id="rId4" Type="http://schemas.openxmlformats.org/officeDocument/2006/relationships/image" Target="../media/image19.jfif"/></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8" Type="http://schemas.openxmlformats.org/officeDocument/2006/relationships/hyperlink" Target="https://creativecommons.org/licenses/by-sa/3.0/" TargetMode="External"/><Relationship Id="rId3" Type="http://schemas.openxmlformats.org/officeDocument/2006/relationships/hyperlink" Target="https://hu12net.blogspot.com/2011_04_01_archive.html" TargetMode="External"/><Relationship Id="rId7" Type="http://schemas.openxmlformats.org/officeDocument/2006/relationships/hyperlink" Target="https://www.publicdomainpictures.net/en/view-image.php?image=239359&amp;picture=graffiti-artist" TargetMode="External"/><Relationship Id="rId2" Type="http://schemas.openxmlformats.org/officeDocument/2006/relationships/image" Target="../media/image24.jpg"/><Relationship Id="rId1" Type="http://schemas.openxmlformats.org/officeDocument/2006/relationships/slideLayout" Target="../slideLayouts/slideLayout7.xml"/><Relationship Id="rId6" Type="http://schemas.openxmlformats.org/officeDocument/2006/relationships/image" Target="../media/image26.jpg"/><Relationship Id="rId5" Type="http://schemas.openxmlformats.org/officeDocument/2006/relationships/hyperlink" Target="https://technofaq.org/posts/2020/10/vaping-tutorials-vape-cottons-and-how-to-use-them/" TargetMode="External"/><Relationship Id="rId4" Type="http://schemas.openxmlformats.org/officeDocument/2006/relationships/image" Target="../media/image25.jpeg"/><Relationship Id="rId9" Type="http://schemas.openxmlformats.org/officeDocument/2006/relationships/hyperlink" Target="https://creativecommons.org/licenses/by-nc-sa/3.0/"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jpeg"/><Relationship Id="rId7" Type="http://schemas.openxmlformats.org/officeDocument/2006/relationships/image" Target="../media/image31.png"/><Relationship Id="rId12" Type="http://schemas.openxmlformats.org/officeDocument/2006/relationships/image" Target="../media/image36.png"/><Relationship Id="rId2" Type="http://schemas.openxmlformats.org/officeDocument/2006/relationships/hyperlink" Target="https://www.info-nation.org.uk/" TargetMode="External"/><Relationship Id="rId1" Type="http://schemas.openxmlformats.org/officeDocument/2006/relationships/slideLayout" Target="../slideLayouts/slideLayout6.xml"/><Relationship Id="rId6" Type="http://schemas.openxmlformats.org/officeDocument/2006/relationships/image" Target="../media/image30.png"/><Relationship Id="rId11" Type="http://schemas.openxmlformats.org/officeDocument/2006/relationships/image" Target="../media/image35.png"/><Relationship Id="rId5" Type="http://schemas.openxmlformats.org/officeDocument/2006/relationships/image" Target="../media/image29.png"/><Relationship Id="rId10" Type="http://schemas.openxmlformats.org/officeDocument/2006/relationships/image" Target="../media/image34.png"/><Relationship Id="rId4" Type="http://schemas.openxmlformats.org/officeDocument/2006/relationships/image" Target="../media/image28.png"/><Relationship Id="rId9" Type="http://schemas.openxmlformats.org/officeDocument/2006/relationships/image" Target="../media/image33.png"/></Relationships>
</file>

<file path=ppt/slides/_rels/slide16.xml.rels><?xml version="1.0" encoding="UTF-8" standalone="yes"?>
<Relationships xmlns="http://schemas.openxmlformats.org/package/2006/relationships"><Relationship Id="rId8" Type="http://schemas.openxmlformats.org/officeDocument/2006/relationships/hyperlink" Target="https://creativecommons.org/licenses/by/3.0/" TargetMode="External"/><Relationship Id="rId13" Type="http://schemas.openxmlformats.org/officeDocument/2006/relationships/image" Target="../media/image40.jpg"/><Relationship Id="rId3" Type="http://schemas.openxmlformats.org/officeDocument/2006/relationships/hyperlink" Target="https://pixabay.com/fr/photos/bowling-color%C3%A9-boules-de-bowling-237905/" TargetMode="External"/><Relationship Id="rId7" Type="http://schemas.openxmlformats.org/officeDocument/2006/relationships/hyperlink" Target="http://www.flickr.com/photos/lehighvalleypa/3621280231/" TargetMode="External"/><Relationship Id="rId12" Type="http://schemas.openxmlformats.org/officeDocument/2006/relationships/hyperlink" Target="https://pxhere.com/en/photo/713714" TargetMode="External"/><Relationship Id="rId2" Type="http://schemas.openxmlformats.org/officeDocument/2006/relationships/image" Target="../media/image37.jpg"/><Relationship Id="rId1" Type="http://schemas.openxmlformats.org/officeDocument/2006/relationships/slideLayout" Target="../slideLayouts/slideLayout12.xml"/><Relationship Id="rId6" Type="http://schemas.openxmlformats.org/officeDocument/2006/relationships/hyperlink" Target="https://creativecommons.org/licenses/by-sa/3.0/" TargetMode="External"/><Relationship Id="rId11" Type="http://schemas.openxmlformats.org/officeDocument/2006/relationships/image" Target="../media/image39.jpg"/><Relationship Id="rId5" Type="http://schemas.openxmlformats.org/officeDocument/2006/relationships/hyperlink" Target="https://en.wikipedia.org/wiki/List_of_cinema_and_movie_theater_chains" TargetMode="External"/><Relationship Id="rId10" Type="http://schemas.openxmlformats.org/officeDocument/2006/relationships/hyperlink" Target="https://creativecommons.org/licenses/by-nc-nd/3.0/" TargetMode="External"/><Relationship Id="rId4" Type="http://schemas.openxmlformats.org/officeDocument/2006/relationships/image" Target="../media/image38.JPG"/><Relationship Id="rId9" Type="http://schemas.openxmlformats.org/officeDocument/2006/relationships/hyperlink" Target="http://www.flickr.com/photos/sirwiseowl/4987612203/" TargetMode="External"/><Relationship Id="rId14" Type="http://schemas.openxmlformats.org/officeDocument/2006/relationships/hyperlink" Target="https://www.publicdomainpictures.net/en/view-image.php?image=262173&amp;picture=swimming-pool-water-background"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creativecommons.org/licenses/by-sa/3.0/" TargetMode="External"/><Relationship Id="rId3" Type="http://schemas.openxmlformats.org/officeDocument/2006/relationships/hyperlink" Target="http://commons.wikimedia.org/wiki/File:Nottingham_&amp;_District_Omnibus_Routemaster_bus_RML2336_(CUV_336C),_Mansfield_Street,_Nottingham,_14_April_2008,_cropped.jpg" TargetMode="External"/><Relationship Id="rId7" Type="http://schemas.openxmlformats.org/officeDocument/2006/relationships/hyperlink" Target="https://www.flickr.com/photos/sermoa/5361604800" TargetMode="External"/><Relationship Id="rId2" Type="http://schemas.openxmlformats.org/officeDocument/2006/relationships/image" Target="../media/image41.jpg"/><Relationship Id="rId1" Type="http://schemas.openxmlformats.org/officeDocument/2006/relationships/slideLayout" Target="../slideLayouts/slideLayout7.xml"/><Relationship Id="rId6" Type="http://schemas.openxmlformats.org/officeDocument/2006/relationships/image" Target="../media/image43.jpg"/><Relationship Id="rId5" Type="http://schemas.openxmlformats.org/officeDocument/2006/relationships/hyperlink" Target="http://commons.wikimedia.org/wiki/File:Class_83_KTM_Komuter_train,_Kuala_Lumpur.jpg" TargetMode="External"/><Relationship Id="rId4" Type="http://schemas.openxmlformats.org/officeDocument/2006/relationships/image" Target="../media/image42.jpg"/></Relationships>
</file>

<file path=ppt/slides/_rels/slide18.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36C10-A9EA-414E-B3D3-09BAD9FA950D}"/>
              </a:ext>
            </a:extLst>
          </p:cNvPr>
          <p:cNvSpPr>
            <a:spLocks noGrp="1"/>
          </p:cNvSpPr>
          <p:nvPr>
            <p:ph type="title"/>
          </p:nvPr>
        </p:nvSpPr>
        <p:spPr>
          <a:xfrm>
            <a:off x="104775" y="944751"/>
            <a:ext cx="3338625" cy="3150159"/>
          </a:xfrm>
        </p:spPr>
        <p:txBody>
          <a:bodyPr rtlCol="0">
            <a:normAutofit/>
          </a:bodyPr>
          <a:lstStyle/>
          <a:p>
            <a:pPr rtl="0"/>
            <a:r>
              <a:rPr lang="en-GB" dirty="0"/>
              <a:t>Community </a:t>
            </a:r>
            <a:br>
              <a:rPr lang="en-GB" dirty="0"/>
            </a:br>
            <a:r>
              <a:rPr lang="en-GB" dirty="0"/>
              <a:t>Profile </a:t>
            </a:r>
            <a:br>
              <a:rPr lang="en-GB" dirty="0"/>
            </a:br>
            <a:br>
              <a:rPr lang="en-GB" dirty="0"/>
            </a:br>
            <a:r>
              <a:rPr lang="en-GB" dirty="0" err="1"/>
              <a:t>Brynhyfryd</a:t>
            </a:r>
            <a:br>
              <a:rPr lang="en-GB" dirty="0"/>
            </a:br>
            <a:r>
              <a:rPr lang="en-GB" dirty="0"/>
              <a:t>East </a:t>
            </a:r>
            <a:br>
              <a:rPr lang="en-GB" dirty="0"/>
            </a:br>
            <a:r>
              <a:rPr lang="en-GB" dirty="0"/>
              <a:t>Swansea </a:t>
            </a:r>
          </a:p>
        </p:txBody>
      </p:sp>
      <p:sp>
        <p:nvSpPr>
          <p:cNvPr id="3" name="Subtitle 2">
            <a:extLst>
              <a:ext uri="{FF2B5EF4-FFF2-40B4-BE49-F238E27FC236}">
                <a16:creationId xmlns:a16="http://schemas.microsoft.com/office/drawing/2014/main" id="{0A140D27-0E15-4434-A8B8-FC32761449B0}"/>
              </a:ext>
            </a:extLst>
          </p:cNvPr>
          <p:cNvSpPr>
            <a:spLocks noGrp="1"/>
          </p:cNvSpPr>
          <p:nvPr>
            <p:ph type="body" sz="quarter" idx="14"/>
          </p:nvPr>
        </p:nvSpPr>
        <p:spPr>
          <a:xfrm>
            <a:off x="490538" y="4240213"/>
            <a:ext cx="3497262" cy="1801812"/>
          </a:xfrm>
        </p:spPr>
        <p:txBody>
          <a:bodyPr rtlCol="0"/>
          <a:lstStyle/>
          <a:p>
            <a:pPr rtl="0"/>
            <a:r>
              <a:rPr lang="en-GB" dirty="0"/>
              <a:t>Lisa Francis </a:t>
            </a:r>
          </a:p>
        </p:txBody>
      </p:sp>
      <p:sp>
        <p:nvSpPr>
          <p:cNvPr id="7" name="AutoShape 2">
            <a:extLst>
              <a:ext uri="{FF2B5EF4-FFF2-40B4-BE49-F238E27FC236}">
                <a16:creationId xmlns:a16="http://schemas.microsoft.com/office/drawing/2014/main" id="{1EB56647-0D6B-30F5-6698-EB06D1745AB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Placeholder 9" descr="A group of people standing in front of a building&#10;&#10;Description automatically generated">
            <a:extLst>
              <a:ext uri="{FF2B5EF4-FFF2-40B4-BE49-F238E27FC236}">
                <a16:creationId xmlns:a16="http://schemas.microsoft.com/office/drawing/2014/main" id="{0C791BB0-D1A8-29C5-BAC0-4F88454EE42F}"/>
              </a:ext>
            </a:extLst>
          </p:cNvPr>
          <p:cNvPicPr>
            <a:picLocks noGrp="1" noChangeAspect="1"/>
          </p:cNvPicPr>
          <p:nvPr>
            <p:ph type="pic" sz="quarter" idx="13"/>
          </p:nvPr>
        </p:nvPicPr>
        <p:blipFill>
          <a:blip r:embed="rId2"/>
          <a:srcRect t="23125" b="23125"/>
          <a:stretch>
            <a:fillRect/>
          </a:stretch>
        </p:blipFill>
        <p:spPr bwMode="auto">
          <a:xfrm>
            <a:off x="3153973" y="133350"/>
            <a:ext cx="8771327" cy="6286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9638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399C3-3EDC-4898-A2E4-D8ACEE6A32AA}"/>
              </a:ext>
            </a:extLst>
          </p:cNvPr>
          <p:cNvSpPr>
            <a:spLocks noGrp="1"/>
          </p:cNvSpPr>
          <p:nvPr>
            <p:ph type="title"/>
          </p:nvPr>
        </p:nvSpPr>
        <p:spPr>
          <a:xfrm>
            <a:off x="5693734" y="557304"/>
            <a:ext cx="5355265" cy="1625731"/>
          </a:xfrm>
        </p:spPr>
        <p:txBody>
          <a:bodyPr rtlCol="0"/>
          <a:lstStyle/>
          <a:p>
            <a:pPr rtl="0"/>
            <a:r>
              <a:rPr lang="en-GB" dirty="0"/>
              <a:t>Introduction</a:t>
            </a:r>
          </a:p>
        </p:txBody>
      </p:sp>
      <p:pic>
        <p:nvPicPr>
          <p:cNvPr id="7" name="Picture Placeholder 6">
            <a:extLst>
              <a:ext uri="{FF2B5EF4-FFF2-40B4-BE49-F238E27FC236}">
                <a16:creationId xmlns:a16="http://schemas.microsoft.com/office/drawing/2014/main" id="{F718B2F1-208E-4A1D-9716-513B0D7093E4}"/>
              </a:ext>
            </a:extLst>
          </p:cNvPr>
          <p:cNvPicPr>
            <a:picLocks noGrp="1" noChangeAspect="1"/>
          </p:cNvPicPr>
          <p:nvPr>
            <p:ph type="pic" sz="quarter" idx="13"/>
          </p:nvPr>
        </p:nvPicPr>
        <p:blipFill>
          <a:blip r:embed="rId2">
            <a:extLst>
              <a:ext uri="{837473B0-CC2E-450A-ABE3-18F120FF3D39}">
                <a1611:picAttrSrcUrl xmlns:a1611="http://schemas.microsoft.com/office/drawing/2016/11/main" r:id="rId3"/>
              </a:ext>
            </a:extLst>
          </a:blip>
          <a:srcRect/>
          <a:stretch/>
        </p:blipFill>
        <p:spPr>
          <a:xfrm>
            <a:off x="1" y="0"/>
            <a:ext cx="4742121" cy="3434316"/>
          </a:xfrm>
        </p:spPr>
      </p:pic>
      <p:pic>
        <p:nvPicPr>
          <p:cNvPr id="9" name="Picture Placeholder 8">
            <a:extLst>
              <a:ext uri="{FF2B5EF4-FFF2-40B4-BE49-F238E27FC236}">
                <a16:creationId xmlns:a16="http://schemas.microsoft.com/office/drawing/2014/main" id="{D8F748D4-DB82-42E3-894A-0552C0FD2AB9}"/>
              </a:ext>
            </a:extLst>
          </p:cNvPr>
          <p:cNvPicPr>
            <a:picLocks noGrp="1" noChangeAspect="1"/>
          </p:cNvPicPr>
          <p:nvPr>
            <p:ph type="pic" sz="quarter" idx="14"/>
          </p:nvPr>
        </p:nvPicPr>
        <p:blipFill>
          <a:blip r:embed="rId4">
            <a:extLst>
              <a:ext uri="{837473B0-CC2E-450A-ABE3-18F120FF3D39}">
                <a1611:picAttrSrcUrl xmlns:a1611="http://schemas.microsoft.com/office/drawing/2016/11/main" r:id="rId5"/>
              </a:ext>
            </a:extLst>
          </a:blip>
          <a:srcRect/>
          <a:stretch/>
        </p:blipFill>
        <p:spPr>
          <a:xfrm>
            <a:off x="-5" y="3432620"/>
            <a:ext cx="5178056" cy="3425380"/>
          </a:xfrm>
        </p:spPr>
      </p:pic>
      <p:sp>
        <p:nvSpPr>
          <p:cNvPr id="3" name="Content Placeholder 2">
            <a:extLst>
              <a:ext uri="{FF2B5EF4-FFF2-40B4-BE49-F238E27FC236}">
                <a16:creationId xmlns:a16="http://schemas.microsoft.com/office/drawing/2014/main" id="{AF5130D8-AD6A-4638-9059-326759848895}"/>
              </a:ext>
            </a:extLst>
          </p:cNvPr>
          <p:cNvSpPr>
            <a:spLocks noGrp="1"/>
          </p:cNvSpPr>
          <p:nvPr>
            <p:ph idx="1"/>
          </p:nvPr>
        </p:nvSpPr>
        <p:spPr>
          <a:xfrm>
            <a:off x="5693733" y="1717158"/>
            <a:ext cx="5355266" cy="4121845"/>
          </a:xfrm>
        </p:spPr>
        <p:txBody>
          <a:bodyPr rtlCol="0"/>
          <a:lstStyle/>
          <a:p>
            <a:pPr rtl="0"/>
            <a:r>
              <a:rPr lang="en-GB" dirty="0"/>
              <a:t>In my community profile I will be detailing what is in and around </a:t>
            </a:r>
            <a:r>
              <a:rPr lang="en-GB" dirty="0" err="1"/>
              <a:t>Brynfyfryd</a:t>
            </a:r>
            <a:r>
              <a:rPr lang="en-GB" dirty="0"/>
              <a:t> for young people. This community profile will be covering aspects of activities to support for young people. Doing a community profile is an important part of a youth workers role as youth workers will learn about the community they live in, and the places young people like to hang out in. Youth workers will find out facts and information about areas they wouldn’t normally travel to or spend time in. </a:t>
            </a:r>
          </a:p>
        </p:txBody>
      </p:sp>
      <p:sp>
        <p:nvSpPr>
          <p:cNvPr id="181" name="Date Placeholder 180">
            <a:extLst>
              <a:ext uri="{FF2B5EF4-FFF2-40B4-BE49-F238E27FC236}">
                <a16:creationId xmlns:a16="http://schemas.microsoft.com/office/drawing/2014/main" id="{374E17A0-656A-4A3F-B8F1-F9FF01F33E5C}"/>
              </a:ext>
            </a:extLst>
          </p:cNvPr>
          <p:cNvSpPr>
            <a:spLocks noGrp="1"/>
          </p:cNvSpPr>
          <p:nvPr>
            <p:ph type="dt" sz="half" idx="10"/>
          </p:nvPr>
        </p:nvSpPr>
        <p:spPr>
          <a:xfrm>
            <a:off x="7337102" y="6398878"/>
            <a:ext cx="4193908" cy="365125"/>
          </a:xfrm>
        </p:spPr>
        <p:txBody>
          <a:bodyPr rtlCol="0"/>
          <a:lstStyle/>
          <a:p>
            <a:pPr rtl="0"/>
            <a:r>
              <a:rPr lang="en-GB"/>
              <a:t>2/7/20XX</a:t>
            </a:r>
          </a:p>
        </p:txBody>
      </p:sp>
      <p:sp>
        <p:nvSpPr>
          <p:cNvPr id="183" name="Slide Number Placeholder 182">
            <a:extLst>
              <a:ext uri="{FF2B5EF4-FFF2-40B4-BE49-F238E27FC236}">
                <a16:creationId xmlns:a16="http://schemas.microsoft.com/office/drawing/2014/main" id="{29707739-DA1E-4E29-A977-FC44841FF2DF}"/>
              </a:ext>
            </a:extLst>
          </p:cNvPr>
          <p:cNvSpPr>
            <a:spLocks noGrp="1"/>
          </p:cNvSpPr>
          <p:nvPr>
            <p:ph type="sldNum" sz="quarter" idx="12"/>
          </p:nvPr>
        </p:nvSpPr>
        <p:spPr>
          <a:xfrm>
            <a:off x="11602477" y="6398878"/>
            <a:ext cx="470887" cy="365125"/>
          </a:xfrm>
        </p:spPr>
        <p:txBody>
          <a:bodyPr rtlCol="0"/>
          <a:lstStyle/>
          <a:p>
            <a:pPr rtl="0"/>
            <a:fld id="{312CC964-A50B-4C29-B4E4-2C30BB34CCF3}" type="slidenum">
              <a:rPr lang="en-GB" smtClean="0"/>
              <a:pPr rtl="0"/>
              <a:t>2</a:t>
            </a:fld>
            <a:endParaRPr lang="en-GB" dirty="0"/>
          </a:p>
        </p:txBody>
      </p:sp>
      <p:sp>
        <p:nvSpPr>
          <p:cNvPr id="4" name="TextBox 3">
            <a:extLst>
              <a:ext uri="{FF2B5EF4-FFF2-40B4-BE49-F238E27FC236}">
                <a16:creationId xmlns:a16="http://schemas.microsoft.com/office/drawing/2014/main" id="{32F0CEB1-872E-51DF-2CE2-4CD8DA239D2D}"/>
              </a:ext>
            </a:extLst>
          </p:cNvPr>
          <p:cNvSpPr txBox="1"/>
          <p:nvPr/>
        </p:nvSpPr>
        <p:spPr>
          <a:xfrm>
            <a:off x="-5" y="6858000"/>
            <a:ext cx="5178056" cy="230832"/>
          </a:xfrm>
          <a:prstGeom prst="rect">
            <a:avLst/>
          </a:prstGeom>
          <a:noFill/>
        </p:spPr>
        <p:txBody>
          <a:bodyPr wrap="square" rtlCol="0">
            <a:spAutoFit/>
          </a:bodyPr>
          <a:lstStyle/>
          <a:p>
            <a:r>
              <a:rPr lang="en-GB" sz="900">
                <a:hlinkClick r:id="rId5" tooltip="https://www.flickr.com/photos/swansealocalboy/9009755246/"/>
              </a:rPr>
              <a:t>This Photo</a:t>
            </a:r>
            <a:r>
              <a:rPr lang="en-GB" sz="900"/>
              <a:t> by Unknown Author is licensed under </a:t>
            </a:r>
            <a:r>
              <a:rPr lang="en-GB" sz="900">
                <a:hlinkClick r:id="rId6" tooltip="https://creativecommons.org/licenses/by-nd/3.0/"/>
              </a:rPr>
              <a:t>CC BY-ND</a:t>
            </a:r>
            <a:endParaRPr lang="en-GB" sz="900"/>
          </a:p>
        </p:txBody>
      </p:sp>
    </p:spTree>
    <p:extLst>
      <p:ext uri="{BB962C8B-B14F-4D97-AF65-F5344CB8AC3E}">
        <p14:creationId xmlns:p14="http://schemas.microsoft.com/office/powerpoint/2010/main" val="179025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979F08F-6890-4E7D-8F3F-47657269E4DC}"/>
              </a:ext>
            </a:extLst>
          </p:cNvPr>
          <p:cNvSpPr>
            <a:spLocks noGrp="1"/>
          </p:cNvSpPr>
          <p:nvPr>
            <p:ph type="title"/>
          </p:nvPr>
        </p:nvSpPr>
        <p:spPr>
          <a:xfrm>
            <a:off x="5292322" y="191460"/>
            <a:ext cx="6238688" cy="1382233"/>
          </a:xfrm>
        </p:spPr>
        <p:txBody>
          <a:bodyPr rtlCol="0" anchor="ctr">
            <a:normAutofit/>
          </a:bodyPr>
          <a:lstStyle/>
          <a:p>
            <a:pPr rtl="0"/>
            <a:r>
              <a:rPr lang="en-GB" sz="4100" dirty="0"/>
              <a:t>What is a community profile?</a:t>
            </a:r>
          </a:p>
        </p:txBody>
      </p:sp>
      <p:pic>
        <p:nvPicPr>
          <p:cNvPr id="9" name="Picture Placeholder 8">
            <a:extLst>
              <a:ext uri="{FF2B5EF4-FFF2-40B4-BE49-F238E27FC236}">
                <a16:creationId xmlns:a16="http://schemas.microsoft.com/office/drawing/2014/main" id="{EB5E1FEF-1282-4779-83BA-2F3F6D476B6F}"/>
              </a:ext>
            </a:extLst>
          </p:cNvPr>
          <p:cNvPicPr>
            <a:picLocks noGrp="1" noChangeAspect="1"/>
          </p:cNvPicPr>
          <p:nvPr>
            <p:ph type="pic" sz="quarter" idx="13"/>
          </p:nvPr>
        </p:nvPicPr>
        <p:blipFill rotWithShape="1">
          <a:blip r:embed="rId2"/>
          <a:srcRect r="-1" b="12118"/>
          <a:stretch/>
        </p:blipFill>
        <p:spPr>
          <a:xfrm>
            <a:off x="20" y="-7444"/>
            <a:ext cx="4966427" cy="6846394"/>
          </a:xfrm>
          <a:noFill/>
        </p:spPr>
      </p:pic>
      <p:sp>
        <p:nvSpPr>
          <p:cNvPr id="3" name="Footer Placeholder 2">
            <a:extLst>
              <a:ext uri="{FF2B5EF4-FFF2-40B4-BE49-F238E27FC236}">
                <a16:creationId xmlns:a16="http://schemas.microsoft.com/office/drawing/2014/main" id="{9E3B0AEB-C993-4B3B-B038-0B905739807E}"/>
              </a:ext>
            </a:extLst>
          </p:cNvPr>
          <p:cNvSpPr>
            <a:spLocks noGrp="1"/>
          </p:cNvSpPr>
          <p:nvPr>
            <p:ph type="ftr" sz="quarter" idx="11"/>
          </p:nvPr>
        </p:nvSpPr>
        <p:spPr>
          <a:xfrm>
            <a:off x="154429" y="6398878"/>
            <a:ext cx="4497315" cy="365125"/>
          </a:xfrm>
        </p:spPr>
        <p:txBody>
          <a:bodyPr rtlCol="0" anchor="ctr">
            <a:normAutofit/>
          </a:bodyPr>
          <a:lstStyle/>
          <a:p>
            <a:pPr rtl="0">
              <a:spcAft>
                <a:spcPts val="600"/>
              </a:spcAft>
            </a:pPr>
            <a:r>
              <a:rPr lang="en-GB"/>
              <a:t>Sample Footer Text</a:t>
            </a:r>
          </a:p>
        </p:txBody>
      </p:sp>
      <p:sp>
        <p:nvSpPr>
          <p:cNvPr id="6" name="Subtitle 5">
            <a:extLst>
              <a:ext uri="{FF2B5EF4-FFF2-40B4-BE49-F238E27FC236}">
                <a16:creationId xmlns:a16="http://schemas.microsoft.com/office/drawing/2014/main" id="{BD4CE57B-A125-4D72-839E-A7A6A044FC38}"/>
              </a:ext>
            </a:extLst>
          </p:cNvPr>
          <p:cNvSpPr>
            <a:spLocks noGrp="1"/>
          </p:cNvSpPr>
          <p:nvPr>
            <p:ph idx="1"/>
          </p:nvPr>
        </p:nvSpPr>
        <p:spPr>
          <a:xfrm>
            <a:off x="5165118" y="1573693"/>
            <a:ext cx="6238687" cy="4022650"/>
          </a:xfrm>
        </p:spPr>
        <p:txBody>
          <a:bodyPr rtlCol="0">
            <a:normAutofit/>
          </a:bodyPr>
          <a:lstStyle/>
          <a:p>
            <a:pPr rtl="0"/>
            <a:r>
              <a:rPr lang="en-GB" dirty="0"/>
              <a:t>According to Hawtin, Hughes and Perry – Smith (1999) a community profile is-</a:t>
            </a:r>
          </a:p>
          <a:p>
            <a:pPr rtl="0"/>
            <a:endParaRPr lang="en-GB" dirty="0"/>
          </a:p>
          <a:p>
            <a:pPr rtl="0"/>
            <a:r>
              <a:rPr lang="en-GB" dirty="0"/>
              <a:t>   A comprehensive description of the needs of a population that is defined or defines itself, as a community, and the resources that exists within that community, carried out with the active involvement with the community itself, for the purpose of developing an action plan or other means improving the quality of life in the community. </a:t>
            </a:r>
          </a:p>
          <a:p>
            <a:pPr rtl="0"/>
            <a:endParaRPr lang="en-GB" dirty="0"/>
          </a:p>
          <a:p>
            <a:pPr rtl="0"/>
            <a:endParaRPr lang="en-GB" dirty="0"/>
          </a:p>
        </p:txBody>
      </p:sp>
      <p:sp>
        <p:nvSpPr>
          <p:cNvPr id="2" name="Date Placeholder 1">
            <a:extLst>
              <a:ext uri="{FF2B5EF4-FFF2-40B4-BE49-F238E27FC236}">
                <a16:creationId xmlns:a16="http://schemas.microsoft.com/office/drawing/2014/main" id="{D81ADD0E-60C9-4DBB-AFBA-7492513A4C8F}"/>
              </a:ext>
            </a:extLst>
          </p:cNvPr>
          <p:cNvSpPr>
            <a:spLocks noGrp="1"/>
          </p:cNvSpPr>
          <p:nvPr>
            <p:ph type="dt" sz="half" idx="10"/>
          </p:nvPr>
        </p:nvSpPr>
        <p:spPr>
          <a:xfrm>
            <a:off x="7337102" y="6398878"/>
            <a:ext cx="4193908" cy="365125"/>
          </a:xfrm>
        </p:spPr>
        <p:txBody>
          <a:bodyPr rtlCol="0" anchor="ctr">
            <a:normAutofit/>
          </a:bodyPr>
          <a:lstStyle/>
          <a:p>
            <a:pPr rtl="0">
              <a:spcAft>
                <a:spcPts val="600"/>
              </a:spcAft>
            </a:pPr>
            <a:r>
              <a:rPr lang="en-GB"/>
              <a:t>2/7/20XX</a:t>
            </a:r>
          </a:p>
        </p:txBody>
      </p:sp>
      <p:sp>
        <p:nvSpPr>
          <p:cNvPr id="4" name="Slide Number Placeholder 3">
            <a:extLst>
              <a:ext uri="{FF2B5EF4-FFF2-40B4-BE49-F238E27FC236}">
                <a16:creationId xmlns:a16="http://schemas.microsoft.com/office/drawing/2014/main" id="{05F8C04B-250D-4AE1-9F65-682FB4830BAF}"/>
              </a:ext>
            </a:extLst>
          </p:cNvPr>
          <p:cNvSpPr>
            <a:spLocks noGrp="1"/>
          </p:cNvSpPr>
          <p:nvPr>
            <p:ph type="sldNum" sz="quarter" idx="12"/>
          </p:nvPr>
        </p:nvSpPr>
        <p:spPr>
          <a:xfrm>
            <a:off x="11602477" y="6398878"/>
            <a:ext cx="470887" cy="365125"/>
          </a:xfrm>
        </p:spPr>
        <p:txBody>
          <a:bodyPr rtlCol="0" anchor="ctr">
            <a:normAutofit/>
          </a:bodyPr>
          <a:lstStyle/>
          <a:p>
            <a:pPr rtl="0">
              <a:spcAft>
                <a:spcPts val="600"/>
              </a:spcAft>
            </a:pPr>
            <a:fld id="{312CC964-A50B-4C29-B4E4-2C30BB34CCF3}" type="slidenum">
              <a:rPr lang="en-GB" smtClean="0"/>
              <a:pPr rtl="0">
                <a:spcAft>
                  <a:spcPts val="600"/>
                </a:spcAft>
              </a:pPr>
              <a:t>3</a:t>
            </a:fld>
            <a:endParaRPr lang="en-GB"/>
          </a:p>
        </p:txBody>
      </p:sp>
    </p:spTree>
    <p:extLst>
      <p:ext uri="{BB962C8B-B14F-4D97-AF65-F5344CB8AC3E}">
        <p14:creationId xmlns:p14="http://schemas.microsoft.com/office/powerpoint/2010/main" val="7188150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615E37-3C95-4E35-8624-CC190CC12235}"/>
              </a:ext>
            </a:extLst>
          </p:cNvPr>
          <p:cNvSpPr>
            <a:spLocks noGrp="1"/>
          </p:cNvSpPr>
          <p:nvPr>
            <p:ph type="title"/>
          </p:nvPr>
        </p:nvSpPr>
        <p:spPr>
          <a:xfrm>
            <a:off x="71347" y="328202"/>
            <a:ext cx="3761862" cy="3055078"/>
          </a:xfrm>
        </p:spPr>
        <p:txBody>
          <a:bodyPr rtlCol="0">
            <a:normAutofit fontScale="90000"/>
          </a:bodyPr>
          <a:lstStyle/>
          <a:p>
            <a:pPr rtl="0"/>
            <a:r>
              <a:rPr lang="en-GB" dirty="0"/>
              <a:t>Youth </a:t>
            </a:r>
            <a:br>
              <a:rPr lang="en-GB" dirty="0"/>
            </a:br>
            <a:r>
              <a:rPr lang="en-GB" dirty="0"/>
              <a:t>centre </a:t>
            </a:r>
            <a:br>
              <a:rPr lang="en-GB" dirty="0"/>
            </a:br>
            <a:r>
              <a:rPr lang="en-GB" dirty="0"/>
              <a:t>proximity to city centre  	</a:t>
            </a:r>
          </a:p>
        </p:txBody>
      </p:sp>
      <p:sp>
        <p:nvSpPr>
          <p:cNvPr id="38" name="Date Placeholder 37">
            <a:extLst>
              <a:ext uri="{FF2B5EF4-FFF2-40B4-BE49-F238E27FC236}">
                <a16:creationId xmlns:a16="http://schemas.microsoft.com/office/drawing/2014/main" id="{4F07F2C9-B12E-4D08-B90F-5E6AA687A577}"/>
              </a:ext>
            </a:extLst>
          </p:cNvPr>
          <p:cNvSpPr>
            <a:spLocks noGrp="1"/>
          </p:cNvSpPr>
          <p:nvPr>
            <p:ph type="dt" sz="half" idx="10"/>
          </p:nvPr>
        </p:nvSpPr>
        <p:spPr>
          <a:xfrm>
            <a:off x="7337102" y="6398878"/>
            <a:ext cx="4193908" cy="365125"/>
          </a:xfrm>
        </p:spPr>
        <p:txBody>
          <a:bodyPr rtlCol="0"/>
          <a:lstStyle/>
          <a:p>
            <a:pPr rtl="0"/>
            <a:r>
              <a:rPr lang="en-GB"/>
              <a:t>2/7/20XX</a:t>
            </a:r>
          </a:p>
        </p:txBody>
      </p:sp>
      <p:sp>
        <p:nvSpPr>
          <p:cNvPr id="37" name="Slide Number Placeholder 36">
            <a:extLst>
              <a:ext uri="{FF2B5EF4-FFF2-40B4-BE49-F238E27FC236}">
                <a16:creationId xmlns:a16="http://schemas.microsoft.com/office/drawing/2014/main" id="{D3141030-4F7D-4526-B0FC-1EA787D5BF2D}"/>
              </a:ext>
            </a:extLst>
          </p:cNvPr>
          <p:cNvSpPr>
            <a:spLocks noGrp="1"/>
          </p:cNvSpPr>
          <p:nvPr>
            <p:ph type="sldNum" sz="quarter" idx="12"/>
          </p:nvPr>
        </p:nvSpPr>
        <p:spPr>
          <a:xfrm>
            <a:off x="11602477" y="6398878"/>
            <a:ext cx="470887" cy="365125"/>
          </a:xfrm>
        </p:spPr>
        <p:txBody>
          <a:bodyPr rtlCol="0"/>
          <a:lstStyle/>
          <a:p>
            <a:pPr rtl="0"/>
            <a:fld id="{312CC964-A50B-4C29-B4E4-2C30BB34CCF3}" type="slidenum">
              <a:rPr lang="en-GB" smtClean="0"/>
              <a:pPr rtl="0"/>
              <a:t>4</a:t>
            </a:fld>
            <a:endParaRPr lang="en-GB" dirty="0"/>
          </a:p>
        </p:txBody>
      </p:sp>
      <p:pic>
        <p:nvPicPr>
          <p:cNvPr id="5" name="Picture 4">
            <a:extLst>
              <a:ext uri="{FF2B5EF4-FFF2-40B4-BE49-F238E27FC236}">
                <a16:creationId xmlns:a16="http://schemas.microsoft.com/office/drawing/2014/main" id="{B00C63B9-125F-431C-56F7-FB3FD526E74D}"/>
              </a:ext>
            </a:extLst>
          </p:cNvPr>
          <p:cNvPicPr>
            <a:picLocks noChangeAspect="1"/>
          </p:cNvPicPr>
          <p:nvPr/>
        </p:nvPicPr>
        <p:blipFill rotWithShape="1">
          <a:blip r:embed="rId2"/>
          <a:srcRect l="45417" t="22074" r="11916" b="11851"/>
          <a:stretch/>
        </p:blipFill>
        <p:spPr>
          <a:xfrm>
            <a:off x="3089259" y="93997"/>
            <a:ext cx="5201920" cy="4531360"/>
          </a:xfrm>
          <a:prstGeom prst="rect">
            <a:avLst/>
          </a:prstGeom>
        </p:spPr>
      </p:pic>
      <p:sp>
        <p:nvSpPr>
          <p:cNvPr id="8" name="TextBox 7">
            <a:extLst>
              <a:ext uri="{FF2B5EF4-FFF2-40B4-BE49-F238E27FC236}">
                <a16:creationId xmlns:a16="http://schemas.microsoft.com/office/drawing/2014/main" id="{C440EC90-BD2D-3D6C-59CA-6B71635922A3}"/>
              </a:ext>
            </a:extLst>
          </p:cNvPr>
          <p:cNvSpPr txBox="1"/>
          <p:nvPr/>
        </p:nvSpPr>
        <p:spPr>
          <a:xfrm>
            <a:off x="5019674" y="4967743"/>
            <a:ext cx="2317427" cy="1569660"/>
          </a:xfrm>
          <a:prstGeom prst="rect">
            <a:avLst/>
          </a:prstGeom>
          <a:noFill/>
        </p:spPr>
        <p:txBody>
          <a:bodyPr wrap="square" rtlCol="0">
            <a:spAutoFit/>
          </a:bodyPr>
          <a:lstStyle/>
          <a:p>
            <a:r>
              <a:rPr lang="en-GB" sz="2400" dirty="0"/>
              <a:t>Walk 39 minutes</a:t>
            </a:r>
          </a:p>
          <a:p>
            <a:r>
              <a:rPr lang="en-GB" sz="2400" dirty="0"/>
              <a:t>Drive 10 minutes</a:t>
            </a:r>
          </a:p>
          <a:p>
            <a:r>
              <a:rPr lang="en-GB" sz="2400" dirty="0"/>
              <a:t>Bus 18 minutes</a:t>
            </a:r>
          </a:p>
          <a:p>
            <a:r>
              <a:rPr lang="en-GB" sz="2400" dirty="0"/>
              <a:t>Bike 11 minutes </a:t>
            </a:r>
          </a:p>
        </p:txBody>
      </p:sp>
      <p:pic>
        <p:nvPicPr>
          <p:cNvPr id="11" name="Picture 10" descr="A stone castle with a lawn&#10;&#10;Description automatically generated">
            <a:extLst>
              <a:ext uri="{FF2B5EF4-FFF2-40B4-BE49-F238E27FC236}">
                <a16:creationId xmlns:a16="http://schemas.microsoft.com/office/drawing/2014/main" id="{58295731-E649-3055-EF69-1E5A741ABB86}"/>
              </a:ext>
            </a:extLst>
          </p:cNvPr>
          <p:cNvPicPr>
            <a:picLocks noChangeAspect="1"/>
          </p:cNvPicPr>
          <p:nvPr/>
        </p:nvPicPr>
        <p:blipFill>
          <a:blip r:embed="rId3"/>
          <a:stretch>
            <a:fillRect/>
          </a:stretch>
        </p:blipFill>
        <p:spPr>
          <a:xfrm>
            <a:off x="8420526" y="454086"/>
            <a:ext cx="3652838" cy="2430115"/>
          </a:xfrm>
          <a:prstGeom prst="rect">
            <a:avLst/>
          </a:prstGeom>
        </p:spPr>
      </p:pic>
      <p:pic>
        <p:nvPicPr>
          <p:cNvPr id="17" name="Picture 16" descr="A building with a curved roof&#10;&#10;Description automatically generated">
            <a:extLst>
              <a:ext uri="{FF2B5EF4-FFF2-40B4-BE49-F238E27FC236}">
                <a16:creationId xmlns:a16="http://schemas.microsoft.com/office/drawing/2014/main" id="{AE557E82-5534-9266-1784-AD72013B0F60}"/>
              </a:ext>
            </a:extLst>
          </p:cNvPr>
          <p:cNvPicPr>
            <a:picLocks noChangeAspect="1"/>
          </p:cNvPicPr>
          <p:nvPr/>
        </p:nvPicPr>
        <p:blipFill>
          <a:blip r:embed="rId4"/>
          <a:stretch>
            <a:fillRect/>
          </a:stretch>
        </p:blipFill>
        <p:spPr>
          <a:xfrm>
            <a:off x="7753160" y="4297060"/>
            <a:ext cx="4320204" cy="2430115"/>
          </a:xfrm>
          <a:prstGeom prst="rect">
            <a:avLst/>
          </a:prstGeom>
        </p:spPr>
      </p:pic>
      <p:pic>
        <p:nvPicPr>
          <p:cNvPr id="19" name="Picture 18" descr="A group of people walking in front of a building&#10;&#10;Description automatically generated">
            <a:extLst>
              <a:ext uri="{FF2B5EF4-FFF2-40B4-BE49-F238E27FC236}">
                <a16:creationId xmlns:a16="http://schemas.microsoft.com/office/drawing/2014/main" id="{E86248F3-D18B-AF2D-A06F-A89EF9F8FF7A}"/>
              </a:ext>
            </a:extLst>
          </p:cNvPr>
          <p:cNvPicPr>
            <a:picLocks noChangeAspect="1"/>
          </p:cNvPicPr>
          <p:nvPr/>
        </p:nvPicPr>
        <p:blipFill>
          <a:blip r:embed="rId5"/>
          <a:stretch>
            <a:fillRect/>
          </a:stretch>
        </p:blipFill>
        <p:spPr>
          <a:xfrm>
            <a:off x="118636" y="4075828"/>
            <a:ext cx="4024403" cy="2688175"/>
          </a:xfrm>
          <a:prstGeom prst="rect">
            <a:avLst/>
          </a:prstGeom>
        </p:spPr>
      </p:pic>
    </p:spTree>
    <p:extLst>
      <p:ext uri="{BB962C8B-B14F-4D97-AF65-F5344CB8AC3E}">
        <p14:creationId xmlns:p14="http://schemas.microsoft.com/office/powerpoint/2010/main" val="29762911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00562-9B22-B36D-2A33-E4B8371FDFB8}"/>
              </a:ext>
            </a:extLst>
          </p:cNvPr>
          <p:cNvSpPr>
            <a:spLocks noGrp="1"/>
          </p:cNvSpPr>
          <p:nvPr>
            <p:ph type="title"/>
          </p:nvPr>
        </p:nvSpPr>
        <p:spPr>
          <a:xfrm>
            <a:off x="122207" y="111939"/>
            <a:ext cx="3761862" cy="1515583"/>
          </a:xfrm>
        </p:spPr>
        <p:txBody>
          <a:bodyPr/>
          <a:lstStyle/>
          <a:p>
            <a:r>
              <a:rPr lang="en-GB" dirty="0"/>
              <a:t>East Ward </a:t>
            </a:r>
          </a:p>
        </p:txBody>
      </p:sp>
      <p:sp>
        <p:nvSpPr>
          <p:cNvPr id="4" name="Footer Placeholder 3">
            <a:extLst>
              <a:ext uri="{FF2B5EF4-FFF2-40B4-BE49-F238E27FC236}">
                <a16:creationId xmlns:a16="http://schemas.microsoft.com/office/drawing/2014/main" id="{DCC02D08-5E1C-C5C2-6EE7-75AD75FA8FFA}"/>
              </a:ext>
            </a:extLst>
          </p:cNvPr>
          <p:cNvSpPr>
            <a:spLocks noGrp="1"/>
          </p:cNvSpPr>
          <p:nvPr>
            <p:ph type="ftr" sz="quarter" idx="11"/>
          </p:nvPr>
        </p:nvSpPr>
        <p:spPr/>
        <p:txBody>
          <a:bodyPr/>
          <a:lstStyle/>
          <a:p>
            <a:pPr rtl="0"/>
            <a:r>
              <a:rPr lang="en-GB"/>
              <a:t>Sample Footer Text</a:t>
            </a:r>
          </a:p>
        </p:txBody>
      </p:sp>
      <p:pic>
        <p:nvPicPr>
          <p:cNvPr id="12" name="Picture Placeholder 11" descr="A parking lot with many cars&#10;&#10;Description automatically generated">
            <a:extLst>
              <a:ext uri="{FF2B5EF4-FFF2-40B4-BE49-F238E27FC236}">
                <a16:creationId xmlns:a16="http://schemas.microsoft.com/office/drawing/2014/main" id="{A25FC406-E50D-9F61-37B8-39A2BEC8F718}"/>
              </a:ext>
            </a:extLst>
          </p:cNvPr>
          <p:cNvPicPr>
            <a:picLocks noGrp="1" noChangeAspect="1"/>
          </p:cNvPicPr>
          <p:nvPr>
            <p:ph type="pic" sz="quarter" idx="13"/>
          </p:nvPr>
        </p:nvPicPr>
        <p:blipFill>
          <a:blip r:embed="rId2"/>
          <a:srcRect l="28373" r="28373"/>
          <a:stretch>
            <a:fillRect/>
          </a:stretch>
        </p:blipFill>
        <p:spPr>
          <a:xfrm>
            <a:off x="9963150" y="0"/>
            <a:ext cx="2228850" cy="3429000"/>
          </a:xfrm>
        </p:spPr>
      </p:pic>
      <p:pic>
        <p:nvPicPr>
          <p:cNvPr id="14" name="Picture Placeholder 13" descr="A view of a park with trees and a body of water in the background&#10;&#10;Description automatically generated">
            <a:extLst>
              <a:ext uri="{FF2B5EF4-FFF2-40B4-BE49-F238E27FC236}">
                <a16:creationId xmlns:a16="http://schemas.microsoft.com/office/drawing/2014/main" id="{09D609A9-20C1-5A15-F19A-2BFFC0361DBE}"/>
              </a:ext>
            </a:extLst>
          </p:cNvPr>
          <p:cNvPicPr>
            <a:picLocks noGrp="1" noChangeAspect="1"/>
          </p:cNvPicPr>
          <p:nvPr>
            <p:ph type="pic" sz="quarter" idx="14"/>
          </p:nvPr>
        </p:nvPicPr>
        <p:blipFill>
          <a:blip r:embed="rId3"/>
          <a:srcRect l="28626" r="28626"/>
          <a:stretch>
            <a:fillRect/>
          </a:stretch>
        </p:blipFill>
        <p:spPr>
          <a:xfrm>
            <a:off x="9963150" y="3382963"/>
            <a:ext cx="2228850" cy="3475037"/>
          </a:xfrm>
        </p:spPr>
      </p:pic>
      <p:sp>
        <p:nvSpPr>
          <p:cNvPr id="7" name="Date Placeholder 6">
            <a:extLst>
              <a:ext uri="{FF2B5EF4-FFF2-40B4-BE49-F238E27FC236}">
                <a16:creationId xmlns:a16="http://schemas.microsoft.com/office/drawing/2014/main" id="{DA657BDC-1A1D-A3AA-0759-FBE7B0D32D05}"/>
              </a:ext>
            </a:extLst>
          </p:cNvPr>
          <p:cNvSpPr>
            <a:spLocks noGrp="1"/>
          </p:cNvSpPr>
          <p:nvPr>
            <p:ph type="dt" sz="half" idx="10"/>
          </p:nvPr>
        </p:nvSpPr>
        <p:spPr/>
        <p:txBody>
          <a:bodyPr/>
          <a:lstStyle/>
          <a:p>
            <a:pPr rtl="0"/>
            <a:r>
              <a:rPr lang="en-GB"/>
              <a:t>2/7/20XX</a:t>
            </a:r>
          </a:p>
        </p:txBody>
      </p:sp>
      <p:sp>
        <p:nvSpPr>
          <p:cNvPr id="8" name="Slide Number Placeholder 7">
            <a:extLst>
              <a:ext uri="{FF2B5EF4-FFF2-40B4-BE49-F238E27FC236}">
                <a16:creationId xmlns:a16="http://schemas.microsoft.com/office/drawing/2014/main" id="{A1ACDE08-1628-1D92-E4FE-A3AB0C06A949}"/>
              </a:ext>
            </a:extLst>
          </p:cNvPr>
          <p:cNvSpPr>
            <a:spLocks noGrp="1"/>
          </p:cNvSpPr>
          <p:nvPr>
            <p:ph type="sldNum" sz="quarter" idx="12"/>
          </p:nvPr>
        </p:nvSpPr>
        <p:spPr/>
        <p:txBody>
          <a:bodyPr/>
          <a:lstStyle/>
          <a:p>
            <a:pPr rtl="0"/>
            <a:fld id="{312CC964-A50B-4C29-B4E4-2C30BB34CCF3}" type="slidenum">
              <a:rPr lang="en-GB" smtClean="0"/>
              <a:t>5</a:t>
            </a:fld>
            <a:endParaRPr lang="en-GB" dirty="0"/>
          </a:p>
        </p:txBody>
      </p:sp>
      <p:pic>
        <p:nvPicPr>
          <p:cNvPr id="9" name="Content Placeholder 8">
            <a:extLst>
              <a:ext uri="{FF2B5EF4-FFF2-40B4-BE49-F238E27FC236}">
                <a16:creationId xmlns:a16="http://schemas.microsoft.com/office/drawing/2014/main" id="{DD36748E-3392-E00D-2058-6F83671F99F9}"/>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5000625" y="48950"/>
            <a:ext cx="4843888" cy="6445496"/>
          </a:xfrm>
          <a:prstGeom prst="rect">
            <a:avLst/>
          </a:prstGeom>
          <a:noFill/>
          <a:ln>
            <a:noFill/>
          </a:ln>
        </p:spPr>
      </p:pic>
      <p:sp>
        <p:nvSpPr>
          <p:cNvPr id="10" name="TextBox 9">
            <a:extLst>
              <a:ext uri="{FF2B5EF4-FFF2-40B4-BE49-F238E27FC236}">
                <a16:creationId xmlns:a16="http://schemas.microsoft.com/office/drawing/2014/main" id="{6D84CF62-75FF-7021-83A5-3B97B6A3571E}"/>
              </a:ext>
            </a:extLst>
          </p:cNvPr>
          <p:cNvSpPr txBox="1"/>
          <p:nvPr/>
        </p:nvSpPr>
        <p:spPr>
          <a:xfrm>
            <a:off x="172877" y="869730"/>
            <a:ext cx="3514725" cy="5321072"/>
          </a:xfrm>
          <a:prstGeom prst="rect">
            <a:avLst/>
          </a:prstGeom>
          <a:noFill/>
        </p:spPr>
        <p:txBody>
          <a:bodyPr wrap="square" rtlCol="0">
            <a:spAutoFit/>
          </a:bodyPr>
          <a:lstStyle/>
          <a:p>
            <a:pPr>
              <a:lnSpc>
                <a:spcPct val="107000"/>
              </a:lnSpc>
              <a:spcAft>
                <a:spcPts val="800"/>
              </a:spcAft>
            </a:pPr>
            <a:r>
              <a:rPr lang="en-GB" dirty="0" err="1">
                <a:ea typeface="Times New Roman" panose="02020603050405020304" pitchFamily="18" charset="0"/>
                <a:cs typeface="Times New Roman" panose="02020603050405020304" pitchFamily="18" charset="0"/>
              </a:rPr>
              <a:t>Brynhyfryd</a:t>
            </a:r>
            <a:r>
              <a:rPr lang="en-GB" sz="1800" dirty="0">
                <a:effectLst/>
                <a:ea typeface="Times New Roman" panose="02020603050405020304" pitchFamily="18" charset="0"/>
                <a:cs typeface="Times New Roman" panose="02020603050405020304" pitchFamily="18" charset="0"/>
              </a:rPr>
              <a:t> is bounded by the wards of </a:t>
            </a:r>
            <a:r>
              <a:rPr lang="en-GB" sz="1800" strike="noStrike" dirty="0">
                <a:effectLst/>
                <a:ea typeface="Times New Roman" panose="02020603050405020304" pitchFamily="18" charset="0"/>
                <a:cs typeface="Times New Roman" panose="02020603050405020304" pitchFamily="18" charset="0"/>
                <a:hlinkClick r:id="rId5" tooltip="Castle, Swansea">
                  <a:extLst>
                    <a:ext uri="{A12FA001-AC4F-418D-AE19-62706E023703}">
                      <ahyp:hlinkClr xmlns:ahyp="http://schemas.microsoft.com/office/drawing/2018/hyperlinkcolor" val="tx"/>
                    </a:ext>
                  </a:extLst>
                </a:hlinkClick>
              </a:rPr>
              <a:t>Castle</a:t>
            </a:r>
            <a:r>
              <a:rPr lang="en-GB" sz="1800" dirty="0">
                <a:effectLst/>
                <a:ea typeface="Times New Roman" panose="02020603050405020304" pitchFamily="18" charset="0"/>
                <a:cs typeface="Times New Roman" panose="02020603050405020304" pitchFamily="18" charset="0"/>
              </a:rPr>
              <a:t> to the south west; </a:t>
            </a:r>
            <a:r>
              <a:rPr lang="en-GB" dirty="0" err="1">
                <a:ea typeface="Times New Roman" panose="02020603050405020304" pitchFamily="18" charset="0"/>
                <a:cs typeface="Times New Roman" panose="02020603050405020304" pitchFamily="18" charset="0"/>
              </a:rPr>
              <a:t>Cwmbwrla</a:t>
            </a:r>
            <a:r>
              <a:rPr lang="en-GB" sz="1800" dirty="0">
                <a:effectLst/>
                <a:ea typeface="Times New Roman" panose="02020603050405020304" pitchFamily="18" charset="0"/>
                <a:cs typeface="Times New Roman" panose="02020603050405020304" pitchFamily="18" charset="0"/>
              </a:rPr>
              <a:t> to the west; </a:t>
            </a:r>
            <a:r>
              <a:rPr lang="en-GB" dirty="0" err="1">
                <a:ea typeface="Times New Roman" panose="02020603050405020304" pitchFamily="18" charset="0"/>
                <a:cs typeface="Times New Roman" panose="02020603050405020304" pitchFamily="18" charset="0"/>
              </a:rPr>
              <a:t>Mynydd</a:t>
            </a:r>
            <a:r>
              <a:rPr lang="en-GB" dirty="0">
                <a:ea typeface="Times New Roman" panose="02020603050405020304" pitchFamily="18" charset="0"/>
                <a:cs typeface="Times New Roman" panose="02020603050405020304" pitchFamily="18" charset="0"/>
              </a:rPr>
              <a:t>-Bach</a:t>
            </a:r>
            <a:r>
              <a:rPr lang="en-GB" sz="1800" dirty="0">
                <a:effectLst/>
                <a:ea typeface="Times New Roman" panose="02020603050405020304" pitchFamily="18" charset="0"/>
                <a:cs typeface="Times New Roman" panose="02020603050405020304" pitchFamily="18" charset="0"/>
              </a:rPr>
              <a:t> to the north west; </a:t>
            </a:r>
            <a:r>
              <a:rPr lang="en-GB" dirty="0">
                <a:ea typeface="Times New Roman" panose="02020603050405020304" pitchFamily="18" charset="0"/>
                <a:cs typeface="Times New Roman" panose="02020603050405020304" pitchFamily="18" charset="0"/>
              </a:rPr>
              <a:t>Morriston </a:t>
            </a:r>
            <a:r>
              <a:rPr lang="en-GB" sz="1800" dirty="0">
                <a:effectLst/>
                <a:ea typeface="Times New Roman" panose="02020603050405020304" pitchFamily="18" charset="0"/>
                <a:cs typeface="Times New Roman" panose="02020603050405020304" pitchFamily="18" charset="0"/>
              </a:rPr>
              <a:t>to the north; </a:t>
            </a:r>
            <a:r>
              <a:rPr lang="en-GB" dirty="0" err="1">
                <a:ea typeface="Times New Roman" panose="02020603050405020304" pitchFamily="18" charset="0"/>
                <a:cs typeface="Times New Roman" panose="02020603050405020304" pitchFamily="18" charset="0"/>
              </a:rPr>
              <a:t>Bonymaen</a:t>
            </a:r>
            <a:r>
              <a:rPr lang="en-GB" sz="1800" dirty="0">
                <a:effectLst/>
                <a:ea typeface="Times New Roman" panose="02020603050405020304" pitchFamily="18" charset="0"/>
                <a:cs typeface="Times New Roman" panose="02020603050405020304" pitchFamily="18" charset="0"/>
              </a:rPr>
              <a:t> to the east; and </a:t>
            </a:r>
            <a:r>
              <a:rPr lang="en-GB" dirty="0">
                <a:ea typeface="Times New Roman" panose="02020603050405020304" pitchFamily="18" charset="0"/>
                <a:cs typeface="Times New Roman" panose="02020603050405020304" pitchFamily="18" charset="0"/>
              </a:rPr>
              <a:t>St. Thomas</a:t>
            </a:r>
            <a:r>
              <a:rPr lang="en-GB" sz="1800" dirty="0">
                <a:effectLst/>
                <a:ea typeface="Times New Roman" panose="02020603050405020304" pitchFamily="18" charset="0"/>
                <a:cs typeface="Times New Roman" panose="02020603050405020304" pitchFamily="18" charset="0"/>
              </a:rPr>
              <a:t> to the south east. </a:t>
            </a:r>
            <a:endParaRPr lang="en-GB" sz="1800" dirty="0">
              <a:effectLst/>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ea typeface="Times New Roman" panose="02020603050405020304" pitchFamily="18" charset="0"/>
                <a:cs typeface="Times New Roman" panose="02020603050405020304" pitchFamily="18" charset="0"/>
              </a:rPr>
              <a:t>The ward consists of  Castle Graig, </a:t>
            </a:r>
            <a:r>
              <a:rPr lang="en-GB" sz="1800" dirty="0" err="1">
                <a:effectLst/>
                <a:ea typeface="Times New Roman" panose="02020603050405020304" pitchFamily="18" charset="0"/>
                <a:cs typeface="Times New Roman" panose="02020603050405020304" pitchFamily="18" charset="0"/>
              </a:rPr>
              <a:t>Brynhyfryd</a:t>
            </a:r>
            <a:r>
              <a:rPr lang="en-GB" dirty="0">
                <a:ea typeface="Times New Roman" panose="02020603050405020304" pitchFamily="18" charset="0"/>
                <a:cs typeface="Times New Roman" panose="02020603050405020304" pitchFamily="18" charset="0"/>
              </a:rPr>
              <a:t>, </a:t>
            </a:r>
            <a:r>
              <a:rPr lang="en-GB" dirty="0" err="1">
                <a:ea typeface="Times New Roman" panose="02020603050405020304" pitchFamily="18" charset="0"/>
                <a:cs typeface="Times New Roman" panose="02020603050405020304" pitchFamily="18" charset="0"/>
              </a:rPr>
              <a:t>Hafod</a:t>
            </a:r>
            <a:r>
              <a:rPr lang="en-GB" sz="1800" dirty="0">
                <a:effectLst/>
                <a:ea typeface="Times New Roman" panose="02020603050405020304" pitchFamily="18" charset="0"/>
                <a:cs typeface="Times New Roman" panose="02020603050405020304" pitchFamily="18" charset="0"/>
              </a:rPr>
              <a:t>, </a:t>
            </a:r>
            <a:r>
              <a:rPr lang="en-GB" dirty="0" err="1">
                <a:ea typeface="Times New Roman" panose="02020603050405020304" pitchFamily="18" charset="0"/>
                <a:cs typeface="Times New Roman" panose="02020603050405020304" pitchFamily="18" charset="0"/>
              </a:rPr>
              <a:t>Landore</a:t>
            </a:r>
            <a:r>
              <a:rPr lang="en-GB" sz="1800" dirty="0">
                <a:effectLst/>
                <a:ea typeface="Times New Roman" panose="02020603050405020304" pitchFamily="18" charset="0"/>
                <a:cs typeface="Times New Roman" panose="02020603050405020304" pitchFamily="18" charset="0"/>
              </a:rPr>
              <a:t>, </a:t>
            </a:r>
            <a:r>
              <a:rPr lang="en-GB" dirty="0">
                <a:ea typeface="Times New Roman" panose="02020603050405020304" pitchFamily="18" charset="0"/>
                <a:cs typeface="Times New Roman" panose="02020603050405020304" pitchFamily="18" charset="0"/>
              </a:rPr>
              <a:t>Morfa,</a:t>
            </a:r>
            <a:r>
              <a:rPr lang="en-GB" sz="1800" dirty="0">
                <a:effectLst/>
                <a:ea typeface="Times New Roman" panose="02020603050405020304" pitchFamily="18" charset="0"/>
                <a:cs typeface="Times New Roman" panose="02020603050405020304" pitchFamily="18" charset="0"/>
              </a:rPr>
              <a:t> and </a:t>
            </a:r>
            <a:r>
              <a:rPr lang="en-GB" dirty="0" err="1">
                <a:ea typeface="Times New Roman" panose="02020603050405020304" pitchFamily="18" charset="0"/>
                <a:cs typeface="Times New Roman" panose="02020603050405020304" pitchFamily="18" charset="0"/>
              </a:rPr>
              <a:t>Plasmarl</a:t>
            </a:r>
            <a:r>
              <a:rPr lang="en-GB" sz="1800" dirty="0">
                <a:effectLst/>
                <a:ea typeface="Times New Roman" panose="02020603050405020304" pitchFamily="18" charset="0"/>
                <a:cs typeface="Times New Roman" panose="02020603050405020304" pitchFamily="18" charset="0"/>
              </a:rPr>
              <a:t>, in the parliamentary constituency of </a:t>
            </a:r>
            <a:r>
              <a:rPr lang="en-GB" dirty="0">
                <a:ea typeface="Times New Roman" panose="02020603050405020304" pitchFamily="18" charset="0"/>
                <a:cs typeface="Times New Roman" panose="02020603050405020304" pitchFamily="18" charset="0"/>
              </a:rPr>
              <a:t>Swansea East.</a:t>
            </a:r>
            <a:r>
              <a:rPr lang="en-GB" sz="1800" dirty="0">
                <a:effectLst/>
                <a:ea typeface="Times New Roman" panose="02020603050405020304" pitchFamily="18" charset="0"/>
                <a:cs typeface="Times New Roman" panose="02020603050405020304" pitchFamily="18" charset="0"/>
              </a:rPr>
              <a:t> However the </a:t>
            </a:r>
            <a:r>
              <a:rPr lang="en-GB" sz="1800" dirty="0" err="1">
                <a:effectLst/>
                <a:ea typeface="Times New Roman" panose="02020603050405020304" pitchFamily="18" charset="0"/>
                <a:cs typeface="Times New Roman" panose="02020603050405020304" pitchFamily="18" charset="0"/>
              </a:rPr>
              <a:t>Brynhyfryd</a:t>
            </a:r>
            <a:r>
              <a:rPr lang="en-GB" sz="1800" dirty="0">
                <a:effectLst/>
                <a:ea typeface="Times New Roman" panose="02020603050405020304" pitchFamily="18" charset="0"/>
                <a:cs typeface="Times New Roman" panose="02020603050405020304" pitchFamily="18" charset="0"/>
              </a:rPr>
              <a:t> ward can be split into three chief areas from north to south: </a:t>
            </a:r>
            <a:r>
              <a:rPr lang="en-GB" sz="1800" dirty="0" err="1">
                <a:effectLst/>
                <a:ea typeface="Times New Roman" panose="02020603050405020304" pitchFamily="18" charset="0"/>
                <a:cs typeface="Times New Roman" panose="02020603050405020304" pitchFamily="18" charset="0"/>
              </a:rPr>
              <a:t>Plasmarl</a:t>
            </a:r>
            <a:r>
              <a:rPr lang="en-GB" sz="1800" dirty="0">
                <a:effectLst/>
                <a:ea typeface="Times New Roman" panose="02020603050405020304" pitchFamily="18" charset="0"/>
                <a:cs typeface="Times New Roman" panose="02020603050405020304" pitchFamily="18" charset="0"/>
              </a:rPr>
              <a:t>, </a:t>
            </a:r>
            <a:r>
              <a:rPr lang="en-GB" sz="1800" dirty="0" err="1">
                <a:effectLst/>
                <a:ea typeface="Times New Roman" panose="02020603050405020304" pitchFamily="18" charset="0"/>
                <a:cs typeface="Times New Roman" panose="02020603050405020304" pitchFamily="18" charset="0"/>
              </a:rPr>
              <a:t>Landore</a:t>
            </a:r>
            <a:r>
              <a:rPr lang="en-GB" sz="1800" dirty="0">
                <a:effectLst/>
                <a:ea typeface="Times New Roman" panose="02020603050405020304" pitchFamily="18" charset="0"/>
                <a:cs typeface="Times New Roman" panose="02020603050405020304" pitchFamily="18" charset="0"/>
              </a:rPr>
              <a:t> and </a:t>
            </a:r>
            <a:r>
              <a:rPr lang="en-GB" sz="1800" dirty="0" err="1">
                <a:effectLst/>
                <a:ea typeface="Times New Roman" panose="02020603050405020304" pitchFamily="18" charset="0"/>
                <a:cs typeface="Times New Roman" panose="02020603050405020304" pitchFamily="18" charset="0"/>
              </a:rPr>
              <a:t>Hafod</a:t>
            </a:r>
            <a:r>
              <a:rPr lang="en-GB" sz="1800" dirty="0">
                <a:effectLst/>
                <a:ea typeface="Times New Roman" panose="02020603050405020304" pitchFamily="18" charset="0"/>
                <a:cs typeface="Times New Roman" panose="02020603050405020304" pitchFamily="18" charset="0"/>
              </a:rPr>
              <a:t> The western part of </a:t>
            </a:r>
            <a:r>
              <a:rPr lang="en-GB" sz="1800" dirty="0" err="1">
                <a:effectLst/>
                <a:ea typeface="Times New Roman" panose="02020603050405020304" pitchFamily="18" charset="0"/>
                <a:cs typeface="Times New Roman" panose="02020603050405020304" pitchFamily="18" charset="0"/>
              </a:rPr>
              <a:t>Hafod</a:t>
            </a:r>
            <a:r>
              <a:rPr lang="en-GB" sz="1800" dirty="0">
                <a:effectLst/>
                <a:ea typeface="Times New Roman" panose="02020603050405020304" pitchFamily="18" charset="0"/>
                <a:cs typeface="Times New Roman" panose="02020603050405020304" pitchFamily="18" charset="0"/>
              </a:rPr>
              <a:t> is a residential area with retail development  “Morfa Park” to the South.  </a:t>
            </a:r>
            <a:endParaRPr lang="en-GB" sz="1800" dirty="0">
              <a:effectLst/>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561394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9CC19BCA-4923-4952-996B-EDA82BCF117C}"/>
              </a:ext>
            </a:extLst>
          </p:cNvPr>
          <p:cNvSpPr>
            <a:spLocks noGrp="1"/>
          </p:cNvSpPr>
          <p:nvPr>
            <p:ph type="body" idx="1"/>
          </p:nvPr>
        </p:nvSpPr>
        <p:spPr>
          <a:xfrm>
            <a:off x="500333" y="4268255"/>
            <a:ext cx="1963236" cy="365760"/>
          </a:xfrm>
        </p:spPr>
        <p:txBody>
          <a:bodyPr rtlCol="0"/>
          <a:lstStyle/>
          <a:p>
            <a:pPr rtl="0"/>
            <a:r>
              <a:rPr lang="en-GB" dirty="0"/>
              <a:t>Lisa Francis </a:t>
            </a:r>
          </a:p>
        </p:txBody>
      </p:sp>
      <p:sp>
        <p:nvSpPr>
          <p:cNvPr id="13" name="Text Placeholder 12">
            <a:extLst>
              <a:ext uri="{FF2B5EF4-FFF2-40B4-BE49-F238E27FC236}">
                <a16:creationId xmlns:a16="http://schemas.microsoft.com/office/drawing/2014/main" id="{CF48DD50-F55B-417A-A09A-9FF61091CD37}"/>
              </a:ext>
            </a:extLst>
          </p:cNvPr>
          <p:cNvSpPr>
            <a:spLocks noGrp="1"/>
          </p:cNvSpPr>
          <p:nvPr>
            <p:ph type="body" idx="13"/>
          </p:nvPr>
        </p:nvSpPr>
        <p:spPr>
          <a:xfrm>
            <a:off x="534845" y="4571492"/>
            <a:ext cx="1963236" cy="741904"/>
          </a:xfrm>
        </p:spPr>
        <p:txBody>
          <a:bodyPr rtlCol="0"/>
          <a:lstStyle/>
          <a:p>
            <a:pPr rtl="0"/>
            <a:r>
              <a:rPr lang="en-GB" dirty="0"/>
              <a:t>East</a:t>
            </a:r>
          </a:p>
        </p:txBody>
      </p:sp>
      <p:sp>
        <p:nvSpPr>
          <p:cNvPr id="14" name="Text Placeholder 13">
            <a:extLst>
              <a:ext uri="{FF2B5EF4-FFF2-40B4-BE49-F238E27FC236}">
                <a16:creationId xmlns:a16="http://schemas.microsoft.com/office/drawing/2014/main" id="{F7A0AB77-FE60-4102-A808-335BC24E9950}"/>
              </a:ext>
            </a:extLst>
          </p:cNvPr>
          <p:cNvSpPr>
            <a:spLocks noGrp="1"/>
          </p:cNvSpPr>
          <p:nvPr>
            <p:ph type="body" idx="14"/>
          </p:nvPr>
        </p:nvSpPr>
        <p:spPr>
          <a:xfrm>
            <a:off x="2762926" y="4272305"/>
            <a:ext cx="1963236" cy="365760"/>
          </a:xfrm>
        </p:spPr>
        <p:txBody>
          <a:bodyPr rtlCol="0"/>
          <a:lstStyle/>
          <a:p>
            <a:pPr rtl="0"/>
            <a:r>
              <a:rPr lang="en-GB" dirty="0"/>
              <a:t>Ashlee Wilde</a:t>
            </a:r>
          </a:p>
        </p:txBody>
      </p:sp>
      <p:sp>
        <p:nvSpPr>
          <p:cNvPr id="15" name="Text Placeholder 14">
            <a:extLst>
              <a:ext uri="{FF2B5EF4-FFF2-40B4-BE49-F238E27FC236}">
                <a16:creationId xmlns:a16="http://schemas.microsoft.com/office/drawing/2014/main" id="{55900307-389C-4833-9F6D-23CF84A7E974}"/>
              </a:ext>
            </a:extLst>
          </p:cNvPr>
          <p:cNvSpPr>
            <a:spLocks noGrp="1"/>
          </p:cNvSpPr>
          <p:nvPr>
            <p:ph type="body" idx="15"/>
          </p:nvPr>
        </p:nvSpPr>
        <p:spPr>
          <a:xfrm>
            <a:off x="2777121" y="4603132"/>
            <a:ext cx="1963236" cy="741904"/>
          </a:xfrm>
        </p:spPr>
        <p:txBody>
          <a:bodyPr rtlCol="0"/>
          <a:lstStyle/>
          <a:p>
            <a:pPr rtl="0"/>
            <a:r>
              <a:rPr lang="en-GB" dirty="0"/>
              <a:t>Townhill</a:t>
            </a:r>
          </a:p>
        </p:txBody>
      </p:sp>
      <p:sp>
        <p:nvSpPr>
          <p:cNvPr id="16" name="Text Placeholder 15">
            <a:extLst>
              <a:ext uri="{FF2B5EF4-FFF2-40B4-BE49-F238E27FC236}">
                <a16:creationId xmlns:a16="http://schemas.microsoft.com/office/drawing/2014/main" id="{2D7A6FC1-6929-4A5F-90E7-8D66A6079B21}"/>
              </a:ext>
            </a:extLst>
          </p:cNvPr>
          <p:cNvSpPr>
            <a:spLocks noGrp="1"/>
          </p:cNvSpPr>
          <p:nvPr>
            <p:ph type="body" idx="16"/>
          </p:nvPr>
        </p:nvSpPr>
        <p:spPr>
          <a:xfrm>
            <a:off x="4925528" y="4268255"/>
            <a:ext cx="1963236" cy="365760"/>
          </a:xfrm>
        </p:spPr>
        <p:txBody>
          <a:bodyPr rtlCol="0"/>
          <a:lstStyle/>
          <a:p>
            <a:pPr rtl="0"/>
            <a:r>
              <a:rPr lang="en-GB" dirty="0"/>
              <a:t>James Askill</a:t>
            </a:r>
          </a:p>
        </p:txBody>
      </p:sp>
      <p:sp>
        <p:nvSpPr>
          <p:cNvPr id="17" name="Text Placeholder 16">
            <a:extLst>
              <a:ext uri="{FF2B5EF4-FFF2-40B4-BE49-F238E27FC236}">
                <a16:creationId xmlns:a16="http://schemas.microsoft.com/office/drawing/2014/main" id="{2455B81D-74E1-4993-9CB7-C86E383417E1}"/>
              </a:ext>
            </a:extLst>
          </p:cNvPr>
          <p:cNvSpPr>
            <a:spLocks noGrp="1"/>
          </p:cNvSpPr>
          <p:nvPr>
            <p:ph type="body" idx="17"/>
          </p:nvPr>
        </p:nvSpPr>
        <p:spPr>
          <a:xfrm>
            <a:off x="4920101" y="4615225"/>
            <a:ext cx="1963236" cy="741904"/>
          </a:xfrm>
        </p:spPr>
        <p:txBody>
          <a:bodyPr rtlCol="0"/>
          <a:lstStyle/>
          <a:p>
            <a:pPr rtl="0"/>
            <a:r>
              <a:rPr lang="en-GB" dirty="0"/>
              <a:t>Vally </a:t>
            </a:r>
          </a:p>
        </p:txBody>
      </p:sp>
      <p:sp>
        <p:nvSpPr>
          <p:cNvPr id="18" name="Text Placeholder 17">
            <a:extLst>
              <a:ext uri="{FF2B5EF4-FFF2-40B4-BE49-F238E27FC236}">
                <a16:creationId xmlns:a16="http://schemas.microsoft.com/office/drawing/2014/main" id="{B6AF93C3-3990-4E16-BC70-CEEBCF7E9B79}"/>
              </a:ext>
            </a:extLst>
          </p:cNvPr>
          <p:cNvSpPr>
            <a:spLocks noGrp="1"/>
          </p:cNvSpPr>
          <p:nvPr>
            <p:ph type="body" idx="18"/>
          </p:nvPr>
        </p:nvSpPr>
        <p:spPr>
          <a:xfrm>
            <a:off x="6973944" y="4221908"/>
            <a:ext cx="2276788" cy="381176"/>
          </a:xfrm>
        </p:spPr>
        <p:txBody>
          <a:bodyPr rtlCol="0"/>
          <a:lstStyle/>
          <a:p>
            <a:pPr rtl="0"/>
            <a:r>
              <a:rPr lang="en-GB" dirty="0"/>
              <a:t>Courtney Murphy</a:t>
            </a:r>
          </a:p>
        </p:txBody>
      </p:sp>
      <p:sp>
        <p:nvSpPr>
          <p:cNvPr id="19" name="Text Placeholder 18">
            <a:extLst>
              <a:ext uri="{FF2B5EF4-FFF2-40B4-BE49-F238E27FC236}">
                <a16:creationId xmlns:a16="http://schemas.microsoft.com/office/drawing/2014/main" id="{6D7685B1-86AF-4938-BC50-1C6253189708}"/>
              </a:ext>
            </a:extLst>
          </p:cNvPr>
          <p:cNvSpPr>
            <a:spLocks noGrp="1"/>
          </p:cNvSpPr>
          <p:nvPr>
            <p:ph type="body" idx="19"/>
          </p:nvPr>
        </p:nvSpPr>
        <p:spPr>
          <a:xfrm>
            <a:off x="6988139" y="4539767"/>
            <a:ext cx="1963236" cy="741904"/>
          </a:xfrm>
        </p:spPr>
        <p:txBody>
          <a:bodyPr rtlCol="0"/>
          <a:lstStyle/>
          <a:p>
            <a:pPr rtl="0"/>
            <a:r>
              <a:rPr lang="en-GB" dirty="0" err="1"/>
              <a:t>Penderry</a:t>
            </a:r>
            <a:endParaRPr lang="en-GB" dirty="0"/>
          </a:p>
        </p:txBody>
      </p:sp>
      <p:sp>
        <p:nvSpPr>
          <p:cNvPr id="33" name="Footer Placeholder 32">
            <a:extLst>
              <a:ext uri="{FF2B5EF4-FFF2-40B4-BE49-F238E27FC236}">
                <a16:creationId xmlns:a16="http://schemas.microsoft.com/office/drawing/2014/main" id="{F44FB830-1437-400F-A377-489B315C7813}"/>
              </a:ext>
            </a:extLst>
          </p:cNvPr>
          <p:cNvSpPr>
            <a:spLocks noGrp="1"/>
          </p:cNvSpPr>
          <p:nvPr>
            <p:ph type="ftr" sz="quarter" idx="11"/>
          </p:nvPr>
        </p:nvSpPr>
        <p:spPr>
          <a:xfrm>
            <a:off x="154429" y="6398878"/>
            <a:ext cx="4497315" cy="365125"/>
          </a:xfrm>
        </p:spPr>
        <p:txBody>
          <a:bodyPr rtlCol="0"/>
          <a:lstStyle/>
          <a:p>
            <a:pPr rtl="0"/>
            <a:r>
              <a:rPr lang="en-GB"/>
              <a:t>Sample Footer Text</a:t>
            </a:r>
          </a:p>
        </p:txBody>
      </p:sp>
      <p:sp>
        <p:nvSpPr>
          <p:cNvPr id="32" name="Date Placeholder 31">
            <a:extLst>
              <a:ext uri="{FF2B5EF4-FFF2-40B4-BE49-F238E27FC236}">
                <a16:creationId xmlns:a16="http://schemas.microsoft.com/office/drawing/2014/main" id="{C6073673-4E9F-409B-AC5C-22C9A8D22565}"/>
              </a:ext>
            </a:extLst>
          </p:cNvPr>
          <p:cNvSpPr>
            <a:spLocks noGrp="1"/>
          </p:cNvSpPr>
          <p:nvPr>
            <p:ph type="dt" sz="half" idx="10"/>
          </p:nvPr>
        </p:nvSpPr>
        <p:spPr>
          <a:xfrm>
            <a:off x="7337102" y="6398878"/>
            <a:ext cx="4193908" cy="365125"/>
          </a:xfrm>
        </p:spPr>
        <p:txBody>
          <a:bodyPr rtlCol="0"/>
          <a:lstStyle/>
          <a:p>
            <a:pPr rtl="0"/>
            <a:r>
              <a:rPr lang="en-GB"/>
              <a:t>2/7/20XX</a:t>
            </a:r>
          </a:p>
        </p:txBody>
      </p:sp>
      <p:sp>
        <p:nvSpPr>
          <p:cNvPr id="34" name="Slide Number Placeholder 33">
            <a:extLst>
              <a:ext uri="{FF2B5EF4-FFF2-40B4-BE49-F238E27FC236}">
                <a16:creationId xmlns:a16="http://schemas.microsoft.com/office/drawing/2014/main" id="{97124BB6-5243-455D-83FF-AE2077E38773}"/>
              </a:ext>
            </a:extLst>
          </p:cNvPr>
          <p:cNvSpPr>
            <a:spLocks noGrp="1"/>
          </p:cNvSpPr>
          <p:nvPr>
            <p:ph type="sldNum" sz="quarter" idx="12"/>
          </p:nvPr>
        </p:nvSpPr>
        <p:spPr>
          <a:xfrm>
            <a:off x="11602477" y="6398878"/>
            <a:ext cx="470887" cy="365125"/>
          </a:xfrm>
        </p:spPr>
        <p:txBody>
          <a:bodyPr rtlCol="0"/>
          <a:lstStyle/>
          <a:p>
            <a:pPr rtl="0"/>
            <a:fld id="{312CC964-A50B-4C29-B4E4-2C30BB34CCF3}" type="slidenum">
              <a:rPr lang="en-GB" smtClean="0"/>
              <a:pPr rtl="0"/>
              <a:t>6</a:t>
            </a:fld>
            <a:endParaRPr lang="en-GB" dirty="0"/>
          </a:p>
        </p:txBody>
      </p:sp>
      <p:sp>
        <p:nvSpPr>
          <p:cNvPr id="3" name="Title 2">
            <a:extLst>
              <a:ext uri="{FF2B5EF4-FFF2-40B4-BE49-F238E27FC236}">
                <a16:creationId xmlns:a16="http://schemas.microsoft.com/office/drawing/2014/main" id="{96E4A45B-BB0E-5865-FE41-E88F53FC72ED}"/>
              </a:ext>
            </a:extLst>
          </p:cNvPr>
          <p:cNvSpPr>
            <a:spLocks noGrp="1"/>
          </p:cNvSpPr>
          <p:nvPr>
            <p:ph type="title"/>
          </p:nvPr>
        </p:nvSpPr>
        <p:spPr/>
        <p:txBody>
          <a:bodyPr/>
          <a:lstStyle/>
          <a:p>
            <a:r>
              <a:rPr lang="en-GB" dirty="0"/>
              <a:t>Youth hub development officers in </a:t>
            </a:r>
            <a:r>
              <a:rPr lang="en-GB" dirty="0" err="1"/>
              <a:t>swansea</a:t>
            </a:r>
            <a:endParaRPr lang="en-GB" dirty="0"/>
          </a:p>
        </p:txBody>
      </p:sp>
      <p:pic>
        <p:nvPicPr>
          <p:cNvPr id="9" name="Picture 8" descr="A person with long blonde hair&#10;&#10;Description automatically generated">
            <a:extLst>
              <a:ext uri="{FF2B5EF4-FFF2-40B4-BE49-F238E27FC236}">
                <a16:creationId xmlns:a16="http://schemas.microsoft.com/office/drawing/2014/main" id="{83BC66ED-2727-6C00-A7EA-6D959152A5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62926" y="2044162"/>
            <a:ext cx="1638300" cy="2146300"/>
          </a:xfrm>
          <a:prstGeom prst="rect">
            <a:avLst/>
          </a:prstGeom>
        </p:spPr>
      </p:pic>
      <p:pic>
        <p:nvPicPr>
          <p:cNvPr id="22" name="Picture 21" descr="A person with a beard and blue jacket&#10;&#10;Description automatically generated">
            <a:extLst>
              <a:ext uri="{FF2B5EF4-FFF2-40B4-BE49-F238E27FC236}">
                <a16:creationId xmlns:a16="http://schemas.microsoft.com/office/drawing/2014/main" id="{3BFEDCAE-FCC6-0061-E187-633C59BEF3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6912" y="2060193"/>
            <a:ext cx="1638300" cy="2146300"/>
          </a:xfrm>
          <a:prstGeom prst="rect">
            <a:avLst/>
          </a:prstGeom>
        </p:spPr>
      </p:pic>
      <p:pic>
        <p:nvPicPr>
          <p:cNvPr id="26" name="Picture 25" descr="A person with long hair smiling&#10;&#10;Description automatically generated">
            <a:extLst>
              <a:ext uri="{FF2B5EF4-FFF2-40B4-BE49-F238E27FC236}">
                <a16:creationId xmlns:a16="http://schemas.microsoft.com/office/drawing/2014/main" id="{EF806E1A-A0CC-C9AE-5750-7EDBA341AD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44257" y="2060193"/>
            <a:ext cx="1651000" cy="2146300"/>
          </a:xfrm>
          <a:prstGeom prst="rect">
            <a:avLst/>
          </a:prstGeom>
        </p:spPr>
      </p:pic>
      <p:pic>
        <p:nvPicPr>
          <p:cNvPr id="28" name="Picture 27" descr="A person wearing a blue jacket&#10;&#10;Description automatically generated">
            <a:extLst>
              <a:ext uri="{FF2B5EF4-FFF2-40B4-BE49-F238E27FC236}">
                <a16:creationId xmlns:a16="http://schemas.microsoft.com/office/drawing/2014/main" id="{38AC41DC-B7F0-9C73-8F49-0719D06F23C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398000" y="2044162"/>
            <a:ext cx="1651000" cy="2133600"/>
          </a:xfrm>
          <a:prstGeom prst="rect">
            <a:avLst/>
          </a:prstGeom>
        </p:spPr>
      </p:pic>
      <p:sp>
        <p:nvSpPr>
          <p:cNvPr id="35" name="Text Placeholder 15">
            <a:extLst>
              <a:ext uri="{FF2B5EF4-FFF2-40B4-BE49-F238E27FC236}">
                <a16:creationId xmlns:a16="http://schemas.microsoft.com/office/drawing/2014/main" id="{562B0460-CAA8-6862-F1A4-2011EFB2851F}"/>
              </a:ext>
            </a:extLst>
          </p:cNvPr>
          <p:cNvSpPr txBox="1">
            <a:spLocks/>
          </p:cNvSpPr>
          <p:nvPr/>
        </p:nvSpPr>
        <p:spPr>
          <a:xfrm>
            <a:off x="9264927" y="4249465"/>
            <a:ext cx="1963236" cy="365760"/>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SzPct val="80000"/>
              <a:buFont typeface="Arial" panose="020B0604020202020204" pitchFamily="34" charset="0"/>
              <a:buNone/>
              <a:defRPr sz="2000" b="1" kern="1200">
                <a:solidFill>
                  <a:schemeClr val="tx1">
                    <a:lumMod val="85000"/>
                    <a:lumOff val="15000"/>
                  </a:schemeClr>
                </a:solidFill>
                <a:latin typeface="+mj-lt"/>
                <a:ea typeface="+mn-ea"/>
                <a:cs typeface="+mn-cs"/>
              </a:defRPr>
            </a:lvl1pPr>
            <a:lvl2pPr marL="457200" indent="0" algn="l" defTabSz="914400" rtl="0" eaLnBrk="1" latinLnBrk="0" hangingPunct="1">
              <a:lnSpc>
                <a:spcPct val="100000"/>
              </a:lnSpc>
              <a:spcBef>
                <a:spcPts val="500"/>
              </a:spcBef>
              <a:buSzPct val="80000"/>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100000"/>
              </a:lnSpc>
              <a:spcBef>
                <a:spcPts val="500"/>
              </a:spcBef>
              <a:buSzPct val="80000"/>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100000"/>
              </a:lnSpc>
              <a:spcBef>
                <a:spcPts val="500"/>
              </a:spcBef>
              <a:buSzPct val="80000"/>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100000"/>
              </a:lnSpc>
              <a:spcBef>
                <a:spcPts val="500"/>
              </a:spcBef>
              <a:buSzPct val="80000"/>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en-GB" dirty="0"/>
              <a:t>Steve Matthews</a:t>
            </a:r>
          </a:p>
        </p:txBody>
      </p:sp>
      <p:sp>
        <p:nvSpPr>
          <p:cNvPr id="36" name="Text Placeholder 16">
            <a:extLst>
              <a:ext uri="{FF2B5EF4-FFF2-40B4-BE49-F238E27FC236}">
                <a16:creationId xmlns:a16="http://schemas.microsoft.com/office/drawing/2014/main" id="{CC88A03F-FF20-3424-9A50-A7C3ED6F91DE}"/>
              </a:ext>
            </a:extLst>
          </p:cNvPr>
          <p:cNvSpPr txBox="1">
            <a:spLocks/>
          </p:cNvSpPr>
          <p:nvPr/>
        </p:nvSpPr>
        <p:spPr>
          <a:xfrm>
            <a:off x="9279122" y="4595005"/>
            <a:ext cx="1963236" cy="741904"/>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SzPct val="80000"/>
              <a:buFont typeface="Arial" panose="020B0604020202020204" pitchFamily="34" charset="0"/>
              <a:buNone/>
              <a:defRPr sz="2000" kern="1200">
                <a:solidFill>
                  <a:schemeClr val="tx1">
                    <a:lumMod val="50000"/>
                    <a:lumOff val="50000"/>
                  </a:schemeClr>
                </a:solidFill>
                <a:latin typeface="+mj-lt"/>
                <a:ea typeface="+mn-ea"/>
                <a:cs typeface="+mn-cs"/>
              </a:defRPr>
            </a:lvl1pPr>
            <a:lvl2pPr marL="457200" indent="0" algn="l" defTabSz="914400" rtl="0" eaLnBrk="1" latinLnBrk="0" hangingPunct="1">
              <a:lnSpc>
                <a:spcPct val="100000"/>
              </a:lnSpc>
              <a:spcBef>
                <a:spcPts val="500"/>
              </a:spcBef>
              <a:buSzPct val="80000"/>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100000"/>
              </a:lnSpc>
              <a:spcBef>
                <a:spcPts val="500"/>
              </a:spcBef>
              <a:buSzPct val="80000"/>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100000"/>
              </a:lnSpc>
              <a:spcBef>
                <a:spcPts val="500"/>
              </a:spcBef>
              <a:buSzPct val="80000"/>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100000"/>
              </a:lnSpc>
              <a:spcBef>
                <a:spcPts val="500"/>
              </a:spcBef>
              <a:buSzPct val="80000"/>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en-GB" dirty="0"/>
              <a:t>West</a:t>
            </a:r>
          </a:p>
        </p:txBody>
      </p:sp>
      <p:pic>
        <p:nvPicPr>
          <p:cNvPr id="38" name="Picture 37" descr="A person wearing a blue jacket&#10;&#10;Description automatically generated">
            <a:extLst>
              <a:ext uri="{FF2B5EF4-FFF2-40B4-BE49-F238E27FC236}">
                <a16:creationId xmlns:a16="http://schemas.microsoft.com/office/drawing/2014/main" id="{B06E8AF6-D4A2-F733-CEE1-A12D229C1DA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9183" y="2025106"/>
            <a:ext cx="1651000" cy="2133600"/>
          </a:xfrm>
          <a:prstGeom prst="rect">
            <a:avLst/>
          </a:prstGeom>
        </p:spPr>
      </p:pic>
      <p:pic>
        <p:nvPicPr>
          <p:cNvPr id="40" name="Picture 39">
            <a:extLst>
              <a:ext uri="{FF2B5EF4-FFF2-40B4-BE49-F238E27FC236}">
                <a16:creationId xmlns:a16="http://schemas.microsoft.com/office/drawing/2014/main" id="{B1BE967C-8ACC-8D64-9339-0AF12DD084AE}"/>
              </a:ext>
            </a:extLst>
          </p:cNvPr>
          <p:cNvPicPr>
            <a:picLocks noChangeAspect="1"/>
          </p:cNvPicPr>
          <p:nvPr/>
        </p:nvPicPr>
        <p:blipFill>
          <a:blip r:embed="rId6"/>
          <a:stretch>
            <a:fillRect/>
          </a:stretch>
        </p:blipFill>
        <p:spPr>
          <a:xfrm>
            <a:off x="577346" y="2103610"/>
            <a:ext cx="1514674" cy="2009807"/>
          </a:xfrm>
          <a:prstGeom prst="rect">
            <a:avLst/>
          </a:prstGeom>
        </p:spPr>
      </p:pic>
      <p:sp>
        <p:nvSpPr>
          <p:cNvPr id="41" name="TextBox 40">
            <a:extLst>
              <a:ext uri="{FF2B5EF4-FFF2-40B4-BE49-F238E27FC236}">
                <a16:creationId xmlns:a16="http://schemas.microsoft.com/office/drawing/2014/main" id="{4215690A-C840-03A4-8B7F-B1A2FB97675C}"/>
              </a:ext>
            </a:extLst>
          </p:cNvPr>
          <p:cNvSpPr txBox="1"/>
          <p:nvPr/>
        </p:nvSpPr>
        <p:spPr>
          <a:xfrm>
            <a:off x="781050" y="5019747"/>
            <a:ext cx="9658350" cy="1200329"/>
          </a:xfrm>
          <a:prstGeom prst="rect">
            <a:avLst/>
          </a:prstGeom>
          <a:noFill/>
        </p:spPr>
        <p:txBody>
          <a:bodyPr wrap="square" rtlCol="0">
            <a:spAutoFit/>
          </a:bodyPr>
          <a:lstStyle/>
          <a:p>
            <a:r>
              <a:rPr lang="en-GB" dirty="0"/>
              <a:t>There are 5 successful youth clubs in Swansea. Youth club provides a safe place for young people to socialise, learn new skills, and engage, in positive activities. These clubs offer a </a:t>
            </a:r>
            <a:r>
              <a:rPr lang="en-GB" dirty="0" err="1"/>
              <a:t>sence</a:t>
            </a:r>
            <a:r>
              <a:rPr lang="en-GB" dirty="0"/>
              <a:t> of belonging, helping build confidence, and make new friendships. Youth workers offer support and guidance, helping young people navigate challenges they may face during adolescents.  </a:t>
            </a:r>
          </a:p>
        </p:txBody>
      </p:sp>
    </p:spTree>
    <p:extLst>
      <p:ext uri="{BB962C8B-B14F-4D97-AF65-F5344CB8AC3E}">
        <p14:creationId xmlns:p14="http://schemas.microsoft.com/office/powerpoint/2010/main" val="2760791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8101-4ED5-4D91-9EFA-B0E7C1EA6E26}"/>
              </a:ext>
            </a:extLst>
          </p:cNvPr>
          <p:cNvSpPr>
            <a:spLocks noGrp="1"/>
          </p:cNvSpPr>
          <p:nvPr>
            <p:ph type="title"/>
          </p:nvPr>
        </p:nvSpPr>
        <p:spPr>
          <a:xfrm>
            <a:off x="734840" y="2000135"/>
            <a:ext cx="4946904" cy="1378479"/>
          </a:xfrm>
        </p:spPr>
        <p:txBody>
          <a:bodyPr rtlCol="0">
            <a:normAutofit/>
          </a:bodyPr>
          <a:lstStyle/>
          <a:p>
            <a:pPr rtl="0"/>
            <a:r>
              <a:rPr lang="en-GB" dirty="0"/>
              <a:t>Schools</a:t>
            </a:r>
          </a:p>
        </p:txBody>
      </p:sp>
      <p:sp>
        <p:nvSpPr>
          <p:cNvPr id="3" name="Subtitle 2">
            <a:extLst>
              <a:ext uri="{FF2B5EF4-FFF2-40B4-BE49-F238E27FC236}">
                <a16:creationId xmlns:a16="http://schemas.microsoft.com/office/drawing/2014/main" id="{B7D98F09-AA82-4443-B901-71F5DF765C10}"/>
              </a:ext>
            </a:extLst>
          </p:cNvPr>
          <p:cNvSpPr>
            <a:spLocks noGrp="1"/>
          </p:cNvSpPr>
          <p:nvPr>
            <p:ph type="subTitle" idx="1"/>
          </p:nvPr>
        </p:nvSpPr>
        <p:spPr>
          <a:xfrm>
            <a:off x="967750" y="975816"/>
            <a:ext cx="2979897" cy="1264340"/>
          </a:xfrm>
        </p:spPr>
        <p:txBody>
          <a:bodyPr rtlCol="0"/>
          <a:lstStyle/>
          <a:p>
            <a:pPr rtl="0"/>
            <a:r>
              <a:rPr lang="en-GB" dirty="0"/>
              <a:t>Cluster</a:t>
            </a:r>
          </a:p>
        </p:txBody>
      </p:sp>
      <p:pic>
        <p:nvPicPr>
          <p:cNvPr id="8" name="Picture Placeholder 7">
            <a:extLst>
              <a:ext uri="{FF2B5EF4-FFF2-40B4-BE49-F238E27FC236}">
                <a16:creationId xmlns:a16="http://schemas.microsoft.com/office/drawing/2014/main" id="{5A5996C8-9A00-4071-B24A-D1B22DDFAD6F}"/>
              </a:ext>
            </a:extLst>
          </p:cNvPr>
          <p:cNvPicPr>
            <a:picLocks noGrp="1" noChangeAspect="1"/>
          </p:cNvPicPr>
          <p:nvPr>
            <p:ph type="pic" sz="quarter" idx="13"/>
          </p:nvPr>
        </p:nvPicPr>
        <p:blipFill>
          <a:blip r:embed="rId2"/>
          <a:srcRect/>
          <a:stretch/>
        </p:blipFill>
        <p:spPr>
          <a:xfrm>
            <a:off x="3208292" y="3"/>
            <a:ext cx="8997356" cy="4581079"/>
          </a:xfrm>
        </p:spPr>
      </p:pic>
      <p:pic>
        <p:nvPicPr>
          <p:cNvPr id="10" name="Picture Placeholder 9">
            <a:extLst>
              <a:ext uri="{FF2B5EF4-FFF2-40B4-BE49-F238E27FC236}">
                <a16:creationId xmlns:a16="http://schemas.microsoft.com/office/drawing/2014/main" id="{C2C517CC-DCFE-4E86-A4E5-F5BFD7BF69FF}"/>
              </a:ext>
            </a:extLst>
          </p:cNvPr>
          <p:cNvPicPr>
            <a:picLocks noGrp="1" noChangeAspect="1"/>
          </p:cNvPicPr>
          <p:nvPr>
            <p:ph type="pic" sz="quarter" idx="14"/>
          </p:nvPr>
        </p:nvPicPr>
        <p:blipFill>
          <a:blip r:embed="rId3"/>
          <a:srcRect/>
          <a:stretch/>
        </p:blipFill>
        <p:spPr>
          <a:xfrm>
            <a:off x="7243070" y="883420"/>
            <a:ext cx="4948931" cy="5974580"/>
          </a:xfrm>
        </p:spPr>
      </p:pic>
      <p:pic>
        <p:nvPicPr>
          <p:cNvPr id="12" name="Picture Placeholder 11">
            <a:extLst>
              <a:ext uri="{FF2B5EF4-FFF2-40B4-BE49-F238E27FC236}">
                <a16:creationId xmlns:a16="http://schemas.microsoft.com/office/drawing/2014/main" id="{90D6ECDF-A0E4-4308-967E-8BAC3E85A4B7}"/>
              </a:ext>
            </a:extLst>
          </p:cNvPr>
          <p:cNvPicPr>
            <a:picLocks noGrp="1" noChangeAspect="1"/>
          </p:cNvPicPr>
          <p:nvPr>
            <p:ph type="pic" sz="quarter" idx="15"/>
          </p:nvPr>
        </p:nvPicPr>
        <p:blipFill>
          <a:blip r:embed="rId4"/>
          <a:srcRect/>
          <a:stretch/>
        </p:blipFill>
        <p:spPr>
          <a:xfrm>
            <a:off x="4234997" y="4574265"/>
            <a:ext cx="5074516" cy="2298983"/>
          </a:xfrm>
        </p:spPr>
      </p:pic>
      <p:sp>
        <p:nvSpPr>
          <p:cNvPr id="4" name="Subtitle 2">
            <a:extLst>
              <a:ext uri="{FF2B5EF4-FFF2-40B4-BE49-F238E27FC236}">
                <a16:creationId xmlns:a16="http://schemas.microsoft.com/office/drawing/2014/main" id="{15ECA6B8-0E0C-E643-82D4-8EE258C7F77F}"/>
              </a:ext>
            </a:extLst>
          </p:cNvPr>
          <p:cNvSpPr txBox="1">
            <a:spLocks/>
          </p:cNvSpPr>
          <p:nvPr/>
        </p:nvSpPr>
        <p:spPr>
          <a:xfrm>
            <a:off x="1718343" y="4402933"/>
            <a:ext cx="2979897" cy="1264340"/>
          </a:xfrm>
          <a:prstGeom prst="rect">
            <a:avLst/>
          </a:prstGeom>
        </p:spPr>
        <p:txBody>
          <a:bodyPr vert="horz" lIns="91440" tIns="45720" rIns="91440" bIns="45720" rtlCol="0" anchor="b">
            <a:noAutofit/>
          </a:bodyPr>
          <a:lstStyle>
            <a:lvl1pPr marL="228600" indent="-228600" algn="l" defTabSz="914400" rtl="0" eaLnBrk="1" latinLnBrk="0" hangingPunct="1">
              <a:lnSpc>
                <a:spcPct val="100000"/>
              </a:lnSpc>
              <a:spcBef>
                <a:spcPts val="1000"/>
              </a:spcBef>
              <a:buSzPct val="80000"/>
              <a:buFont typeface="Arial" panose="020B0604020202020204" pitchFamily="34" charset="0"/>
              <a:buNone/>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0" i="0" dirty="0">
                <a:solidFill>
                  <a:srgbClr val="474747"/>
                </a:solidFill>
                <a:effectLst/>
              </a:rPr>
              <a:t>The term school 'cluster' refers to </a:t>
            </a:r>
            <a:r>
              <a:rPr lang="en-GB" sz="2000" b="0" i="0" dirty="0">
                <a:solidFill>
                  <a:srgbClr val="040C28"/>
                </a:solidFill>
                <a:effectLst/>
              </a:rPr>
              <a:t>the grouping of schools in the same geographical region for pedagogic, economic and administrative purposes</a:t>
            </a:r>
            <a:r>
              <a:rPr lang="en-GB" sz="2000" b="0" i="0" dirty="0">
                <a:solidFill>
                  <a:srgbClr val="474747"/>
                </a:solidFill>
                <a:effectLst/>
              </a:rPr>
              <a:t> (</a:t>
            </a:r>
            <a:r>
              <a:rPr lang="en-GB" sz="2000" b="0" i="0" dirty="0" err="1">
                <a:solidFill>
                  <a:srgbClr val="474747"/>
                </a:solidFill>
                <a:effectLst/>
              </a:rPr>
              <a:t>Chikoko</a:t>
            </a:r>
            <a:r>
              <a:rPr lang="en-GB" sz="2000" b="0" i="0" dirty="0">
                <a:solidFill>
                  <a:srgbClr val="474747"/>
                </a:solidFill>
                <a:effectLst/>
              </a:rPr>
              <a:t>, 2007) </a:t>
            </a:r>
            <a:endParaRPr lang="en-GB" sz="2000" dirty="0"/>
          </a:p>
        </p:txBody>
      </p:sp>
      <p:sp>
        <p:nvSpPr>
          <p:cNvPr id="5" name="Subtitle 2">
            <a:extLst>
              <a:ext uri="{FF2B5EF4-FFF2-40B4-BE49-F238E27FC236}">
                <a16:creationId xmlns:a16="http://schemas.microsoft.com/office/drawing/2014/main" id="{E83ED802-39F8-92C6-914C-D7B03D714071}"/>
              </a:ext>
            </a:extLst>
          </p:cNvPr>
          <p:cNvSpPr txBox="1">
            <a:spLocks/>
          </p:cNvSpPr>
          <p:nvPr/>
        </p:nvSpPr>
        <p:spPr>
          <a:xfrm>
            <a:off x="912499" y="3770763"/>
            <a:ext cx="2979897" cy="1264340"/>
          </a:xfrm>
          <a:prstGeom prst="rect">
            <a:avLst/>
          </a:prstGeom>
        </p:spPr>
        <p:txBody>
          <a:bodyPr vert="horz" lIns="91440" tIns="45720" rIns="91440" bIns="45720" rtlCol="0" anchor="b">
            <a:normAutofit/>
          </a:bodyPr>
          <a:lstStyle>
            <a:lvl1pPr marL="228600" indent="-228600" algn="l" defTabSz="914400" rtl="0" eaLnBrk="1" latinLnBrk="0" hangingPunct="1">
              <a:lnSpc>
                <a:spcPct val="100000"/>
              </a:lnSpc>
              <a:spcBef>
                <a:spcPts val="1000"/>
              </a:spcBef>
              <a:buSzPct val="80000"/>
              <a:buFont typeface="Arial" panose="020B0604020202020204" pitchFamily="34" charset="0"/>
              <a:buNone/>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Tree>
    <p:extLst>
      <p:ext uri="{BB962C8B-B14F-4D97-AF65-F5344CB8AC3E}">
        <p14:creationId xmlns:p14="http://schemas.microsoft.com/office/powerpoint/2010/main" val="38715687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0073706-FA15-1D3C-3DBF-79E00FFB0F7D}"/>
              </a:ext>
            </a:extLst>
          </p:cNvPr>
          <p:cNvSpPr>
            <a:spLocks noGrp="1"/>
          </p:cNvSpPr>
          <p:nvPr>
            <p:ph type="subTitle" idx="1"/>
          </p:nvPr>
        </p:nvSpPr>
        <p:spPr/>
        <p:txBody>
          <a:bodyPr/>
          <a:lstStyle/>
          <a:p>
            <a:r>
              <a:rPr lang="en-GB" dirty="0"/>
              <a:t> </a:t>
            </a:r>
          </a:p>
        </p:txBody>
      </p:sp>
      <p:sp>
        <p:nvSpPr>
          <p:cNvPr id="6" name="Title 5">
            <a:extLst>
              <a:ext uri="{FF2B5EF4-FFF2-40B4-BE49-F238E27FC236}">
                <a16:creationId xmlns:a16="http://schemas.microsoft.com/office/drawing/2014/main" id="{F6D98774-4C51-DE91-33A5-0CE697E7A5BE}"/>
              </a:ext>
            </a:extLst>
          </p:cNvPr>
          <p:cNvSpPr>
            <a:spLocks noGrp="1"/>
          </p:cNvSpPr>
          <p:nvPr>
            <p:ph type="title"/>
          </p:nvPr>
        </p:nvSpPr>
        <p:spPr>
          <a:xfrm>
            <a:off x="717671" y="153307"/>
            <a:ext cx="3111379" cy="6842685"/>
          </a:xfrm>
        </p:spPr>
        <p:txBody>
          <a:bodyPr>
            <a:normAutofit/>
          </a:bodyPr>
          <a:lstStyle/>
          <a:p>
            <a:r>
              <a:rPr lang="en-GB" altLang="en-US" sz="2000" i="0" cap="none" dirty="0">
                <a:solidFill>
                  <a:srgbClr val="404040"/>
                </a:solidFill>
                <a:latin typeface="+mn-lt"/>
              </a:rPr>
              <a:t>Good working relationships between the youth service and  schools  within the community is welcomed in Swansea. </a:t>
            </a:r>
            <a:br>
              <a:rPr lang="en-GB" altLang="en-US" sz="2000" i="0" cap="none" dirty="0">
                <a:solidFill>
                  <a:srgbClr val="404040"/>
                </a:solidFill>
                <a:latin typeface="+mn-lt"/>
              </a:rPr>
            </a:br>
            <a:r>
              <a:rPr lang="en-GB" altLang="en-US" sz="2000" i="0" cap="none" dirty="0">
                <a:solidFill>
                  <a:srgbClr val="404040"/>
                </a:solidFill>
                <a:latin typeface="+mn-lt"/>
              </a:rPr>
              <a:t>Making regular visits to schools to help and support with personal and general problems that may continue into the community after school hours. </a:t>
            </a:r>
            <a:br>
              <a:rPr lang="en-GB" altLang="en-US" sz="2000" i="0" cap="none" dirty="0">
                <a:solidFill>
                  <a:srgbClr val="404040"/>
                </a:solidFill>
                <a:latin typeface="+mn-lt"/>
              </a:rPr>
            </a:br>
            <a:r>
              <a:rPr lang="en-GB" altLang="en-US" sz="2000" i="0" cap="none" dirty="0">
                <a:solidFill>
                  <a:srgbClr val="404040"/>
                </a:solidFill>
                <a:latin typeface="+mn-lt"/>
              </a:rPr>
              <a:t>Youth workers always  encourage all young people to aim for standards and attitudes expected by the school. </a:t>
            </a:r>
            <a:br>
              <a:rPr lang="en-GB" altLang="en-US" sz="2000" i="0" cap="none" dirty="0">
                <a:solidFill>
                  <a:srgbClr val="404040"/>
                </a:solidFill>
                <a:latin typeface="+mn-lt"/>
              </a:rPr>
            </a:br>
            <a:r>
              <a:rPr lang="en-GB" altLang="en-US" sz="2000" i="0" cap="none" dirty="0">
                <a:solidFill>
                  <a:srgbClr val="404040"/>
                </a:solidFill>
                <a:latin typeface="+mn-lt"/>
              </a:rPr>
              <a:t>Good behaviour, punctuality, politeness, appearance and the safety of everyone is discussed in a non-formal way with young people</a:t>
            </a:r>
            <a:r>
              <a:rPr lang="en-GB" altLang="en-US" sz="2000" i="0" dirty="0">
                <a:solidFill>
                  <a:srgbClr val="404040"/>
                </a:solidFill>
                <a:latin typeface="+mn-lt"/>
              </a:rPr>
              <a:t>. </a:t>
            </a:r>
            <a:br>
              <a:rPr lang="en-GB" altLang="en-US" sz="4400" dirty="0"/>
            </a:br>
            <a:endParaRPr lang="en-GB" dirty="0"/>
          </a:p>
        </p:txBody>
      </p:sp>
      <p:pic>
        <p:nvPicPr>
          <p:cNvPr id="13" name="Picture 12">
            <a:extLst>
              <a:ext uri="{FF2B5EF4-FFF2-40B4-BE49-F238E27FC236}">
                <a16:creationId xmlns:a16="http://schemas.microsoft.com/office/drawing/2014/main" id="{9EE5AA32-F813-5A4D-50FA-F06A6D4BAC82}"/>
              </a:ext>
            </a:extLst>
          </p:cNvPr>
          <p:cNvPicPr>
            <a:picLocks noChangeAspect="1"/>
          </p:cNvPicPr>
          <p:nvPr/>
        </p:nvPicPr>
        <p:blipFill rotWithShape="1">
          <a:blip r:embed="rId2"/>
          <a:srcRect l="41379" t="26963" r="17000" b="20319"/>
          <a:stretch/>
        </p:blipFill>
        <p:spPr>
          <a:xfrm>
            <a:off x="4197726" y="258082"/>
            <a:ext cx="7759244" cy="5528134"/>
          </a:xfrm>
          <a:prstGeom prst="rect">
            <a:avLst/>
          </a:prstGeom>
        </p:spPr>
      </p:pic>
    </p:spTree>
    <p:extLst>
      <p:ext uri="{BB962C8B-B14F-4D97-AF65-F5344CB8AC3E}">
        <p14:creationId xmlns:p14="http://schemas.microsoft.com/office/powerpoint/2010/main" val="25977264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241A940-CF50-3884-A3D7-58F5E63087DA}"/>
              </a:ext>
            </a:extLst>
          </p:cNvPr>
          <p:cNvSpPr>
            <a:spLocks noGrp="1"/>
          </p:cNvSpPr>
          <p:nvPr>
            <p:ph type="dt" sz="half" idx="10"/>
          </p:nvPr>
        </p:nvSpPr>
        <p:spPr/>
        <p:txBody>
          <a:bodyPr/>
          <a:lstStyle/>
          <a:p>
            <a:pPr rtl="0"/>
            <a:r>
              <a:rPr lang="en-GB"/>
              <a:t>2/7/20XX</a:t>
            </a:r>
          </a:p>
        </p:txBody>
      </p:sp>
      <p:sp>
        <p:nvSpPr>
          <p:cNvPr id="4" name="Slide Number Placeholder 3">
            <a:extLst>
              <a:ext uri="{FF2B5EF4-FFF2-40B4-BE49-F238E27FC236}">
                <a16:creationId xmlns:a16="http://schemas.microsoft.com/office/drawing/2014/main" id="{AF845958-066F-5422-4ED8-BD13FD2009F1}"/>
              </a:ext>
            </a:extLst>
          </p:cNvPr>
          <p:cNvSpPr>
            <a:spLocks noGrp="1"/>
          </p:cNvSpPr>
          <p:nvPr>
            <p:ph type="sldNum" sz="quarter" idx="12"/>
          </p:nvPr>
        </p:nvSpPr>
        <p:spPr/>
        <p:txBody>
          <a:bodyPr/>
          <a:lstStyle/>
          <a:p>
            <a:pPr rtl="0"/>
            <a:fld id="{312CC964-A50B-4C29-B4E4-2C30BB34CCF3}" type="slidenum">
              <a:rPr lang="en-GB" smtClean="0"/>
              <a:t>9</a:t>
            </a:fld>
            <a:endParaRPr lang="en-GB" dirty="0"/>
          </a:p>
        </p:txBody>
      </p:sp>
      <p:pic>
        <p:nvPicPr>
          <p:cNvPr id="7" name="Picture 6">
            <a:extLst>
              <a:ext uri="{FF2B5EF4-FFF2-40B4-BE49-F238E27FC236}">
                <a16:creationId xmlns:a16="http://schemas.microsoft.com/office/drawing/2014/main" id="{8B370E7E-F934-FF6F-777B-C8A889764017}"/>
              </a:ext>
            </a:extLst>
          </p:cNvPr>
          <p:cNvPicPr>
            <a:picLocks noChangeAspect="1"/>
          </p:cNvPicPr>
          <p:nvPr/>
        </p:nvPicPr>
        <p:blipFill rotWithShape="1">
          <a:blip r:embed="rId2"/>
          <a:srcRect l="24766" t="20972" r="26875" b="8888"/>
          <a:stretch/>
        </p:blipFill>
        <p:spPr>
          <a:xfrm>
            <a:off x="1857375" y="165264"/>
            <a:ext cx="8001000" cy="6527472"/>
          </a:xfrm>
          <a:prstGeom prst="rect">
            <a:avLst/>
          </a:prstGeom>
        </p:spPr>
      </p:pic>
    </p:spTree>
    <p:extLst>
      <p:ext uri="{BB962C8B-B14F-4D97-AF65-F5344CB8AC3E}">
        <p14:creationId xmlns:p14="http://schemas.microsoft.com/office/powerpoint/2010/main" val="16921274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A4D13-BAE5-C8FB-307F-1B901AB68CDF}"/>
              </a:ext>
            </a:extLst>
          </p:cNvPr>
          <p:cNvSpPr>
            <a:spLocks noGrp="1"/>
          </p:cNvSpPr>
          <p:nvPr>
            <p:ph type="title"/>
          </p:nvPr>
        </p:nvSpPr>
        <p:spPr>
          <a:xfrm>
            <a:off x="325120" y="28602"/>
            <a:ext cx="11094720" cy="1685898"/>
          </a:xfrm>
        </p:spPr>
        <p:txBody>
          <a:bodyPr>
            <a:normAutofit/>
          </a:bodyPr>
          <a:lstStyle/>
          <a:p>
            <a:r>
              <a:rPr lang="en-GB" dirty="0"/>
              <a:t>Population and household stats</a:t>
            </a:r>
          </a:p>
        </p:txBody>
      </p:sp>
      <p:pic>
        <p:nvPicPr>
          <p:cNvPr id="12" name="Content Placeholder 11">
            <a:extLst>
              <a:ext uri="{FF2B5EF4-FFF2-40B4-BE49-F238E27FC236}">
                <a16:creationId xmlns:a16="http://schemas.microsoft.com/office/drawing/2014/main" id="{C03CD877-4EC2-948A-0673-3795FBD4DFFF}"/>
              </a:ext>
            </a:extLst>
          </p:cNvPr>
          <p:cNvPicPr>
            <a:picLocks noGrp="1" noChangeAspect="1"/>
          </p:cNvPicPr>
          <p:nvPr>
            <p:ph idx="1"/>
          </p:nvPr>
        </p:nvPicPr>
        <p:blipFill rotWithShape="1">
          <a:blip r:embed="rId2"/>
          <a:srcRect l="20624" t="29459" r="51630" b="35162"/>
          <a:stretch/>
        </p:blipFill>
        <p:spPr>
          <a:xfrm>
            <a:off x="154429" y="1112182"/>
            <a:ext cx="6849709" cy="4912698"/>
          </a:xfrm>
        </p:spPr>
      </p:pic>
      <p:sp>
        <p:nvSpPr>
          <p:cNvPr id="4" name="Footer Placeholder 3">
            <a:extLst>
              <a:ext uri="{FF2B5EF4-FFF2-40B4-BE49-F238E27FC236}">
                <a16:creationId xmlns:a16="http://schemas.microsoft.com/office/drawing/2014/main" id="{AC37C240-94D7-0CA1-6E3F-D1F56553F057}"/>
              </a:ext>
            </a:extLst>
          </p:cNvPr>
          <p:cNvSpPr>
            <a:spLocks noGrp="1"/>
          </p:cNvSpPr>
          <p:nvPr>
            <p:ph type="ftr" sz="quarter" idx="11"/>
          </p:nvPr>
        </p:nvSpPr>
        <p:spPr/>
        <p:txBody>
          <a:bodyPr/>
          <a:lstStyle/>
          <a:p>
            <a:pPr rtl="0"/>
            <a:r>
              <a:rPr lang="en-GB"/>
              <a:t>Sample Footer Text</a:t>
            </a:r>
          </a:p>
        </p:txBody>
      </p:sp>
      <p:sp>
        <p:nvSpPr>
          <p:cNvPr id="9" name="Date Placeholder 8">
            <a:extLst>
              <a:ext uri="{FF2B5EF4-FFF2-40B4-BE49-F238E27FC236}">
                <a16:creationId xmlns:a16="http://schemas.microsoft.com/office/drawing/2014/main" id="{1D9991A1-4A42-3642-412F-057A2142649C}"/>
              </a:ext>
            </a:extLst>
          </p:cNvPr>
          <p:cNvSpPr>
            <a:spLocks noGrp="1"/>
          </p:cNvSpPr>
          <p:nvPr>
            <p:ph type="dt" sz="half" idx="10"/>
          </p:nvPr>
        </p:nvSpPr>
        <p:spPr/>
        <p:txBody>
          <a:bodyPr/>
          <a:lstStyle/>
          <a:p>
            <a:pPr rtl="0"/>
            <a:r>
              <a:rPr lang="en-GB"/>
              <a:t>2/7/20XX</a:t>
            </a:r>
          </a:p>
        </p:txBody>
      </p:sp>
      <p:sp>
        <p:nvSpPr>
          <p:cNvPr id="10" name="Slide Number Placeholder 9">
            <a:extLst>
              <a:ext uri="{FF2B5EF4-FFF2-40B4-BE49-F238E27FC236}">
                <a16:creationId xmlns:a16="http://schemas.microsoft.com/office/drawing/2014/main" id="{A510A9B5-FA99-D39A-740E-9336D4EA52EF}"/>
              </a:ext>
            </a:extLst>
          </p:cNvPr>
          <p:cNvSpPr>
            <a:spLocks noGrp="1"/>
          </p:cNvSpPr>
          <p:nvPr>
            <p:ph type="sldNum" sz="quarter" idx="12"/>
          </p:nvPr>
        </p:nvSpPr>
        <p:spPr/>
        <p:txBody>
          <a:bodyPr/>
          <a:lstStyle/>
          <a:p>
            <a:pPr rtl="0"/>
            <a:fld id="{312CC964-A50B-4C29-B4E4-2C30BB34CCF3}" type="slidenum">
              <a:rPr lang="en-GB" smtClean="0"/>
              <a:pPr rtl="0"/>
              <a:t>10</a:t>
            </a:fld>
            <a:endParaRPr lang="en-GB" dirty="0"/>
          </a:p>
        </p:txBody>
      </p:sp>
      <p:pic>
        <p:nvPicPr>
          <p:cNvPr id="16" name="Picture 15">
            <a:extLst>
              <a:ext uri="{FF2B5EF4-FFF2-40B4-BE49-F238E27FC236}">
                <a16:creationId xmlns:a16="http://schemas.microsoft.com/office/drawing/2014/main" id="{B4423141-7A60-745F-E3A8-4E0FEF1678DE}"/>
              </a:ext>
            </a:extLst>
          </p:cNvPr>
          <p:cNvPicPr>
            <a:picLocks noChangeAspect="1"/>
          </p:cNvPicPr>
          <p:nvPr/>
        </p:nvPicPr>
        <p:blipFill rotWithShape="1">
          <a:blip r:embed="rId3"/>
          <a:srcRect l="50000" t="52889" r="28750" b="16218"/>
          <a:stretch/>
        </p:blipFill>
        <p:spPr>
          <a:xfrm>
            <a:off x="6951595" y="1725321"/>
            <a:ext cx="4886325" cy="3995927"/>
          </a:xfrm>
          <a:prstGeom prst="rect">
            <a:avLst/>
          </a:prstGeom>
        </p:spPr>
      </p:pic>
    </p:spTree>
    <p:extLst>
      <p:ext uri="{BB962C8B-B14F-4D97-AF65-F5344CB8AC3E}">
        <p14:creationId xmlns:p14="http://schemas.microsoft.com/office/powerpoint/2010/main" val="25194384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BE31D8B-6CD9-3C77-5127-FEE512DE83FD}"/>
              </a:ext>
            </a:extLst>
          </p:cNvPr>
          <p:cNvSpPr>
            <a:spLocks noGrp="1"/>
          </p:cNvSpPr>
          <p:nvPr>
            <p:ph type="dt" sz="half" idx="10"/>
          </p:nvPr>
        </p:nvSpPr>
        <p:spPr/>
        <p:txBody>
          <a:bodyPr/>
          <a:lstStyle/>
          <a:p>
            <a:pPr rtl="0"/>
            <a:r>
              <a:rPr lang="en-GB"/>
              <a:t>2/7/20XX</a:t>
            </a:r>
          </a:p>
        </p:txBody>
      </p:sp>
      <p:sp>
        <p:nvSpPr>
          <p:cNvPr id="3" name="Footer Placeholder 2">
            <a:extLst>
              <a:ext uri="{FF2B5EF4-FFF2-40B4-BE49-F238E27FC236}">
                <a16:creationId xmlns:a16="http://schemas.microsoft.com/office/drawing/2014/main" id="{388800AD-29E7-3295-9DE7-4FECF143B54F}"/>
              </a:ext>
            </a:extLst>
          </p:cNvPr>
          <p:cNvSpPr>
            <a:spLocks noGrp="1"/>
          </p:cNvSpPr>
          <p:nvPr>
            <p:ph type="ftr" sz="quarter" idx="11"/>
          </p:nvPr>
        </p:nvSpPr>
        <p:spPr/>
        <p:txBody>
          <a:bodyPr/>
          <a:lstStyle/>
          <a:p>
            <a:pPr rtl="0"/>
            <a:r>
              <a:rPr lang="en-GB" dirty="0"/>
              <a:t>Reference – Swansea.gov.uk </a:t>
            </a:r>
          </a:p>
        </p:txBody>
      </p:sp>
      <p:sp>
        <p:nvSpPr>
          <p:cNvPr id="4" name="Slide Number Placeholder 3">
            <a:extLst>
              <a:ext uri="{FF2B5EF4-FFF2-40B4-BE49-F238E27FC236}">
                <a16:creationId xmlns:a16="http://schemas.microsoft.com/office/drawing/2014/main" id="{BD9F0151-0799-1C20-4AEC-4DB9123A01D4}"/>
              </a:ext>
            </a:extLst>
          </p:cNvPr>
          <p:cNvSpPr>
            <a:spLocks noGrp="1"/>
          </p:cNvSpPr>
          <p:nvPr>
            <p:ph type="sldNum" sz="quarter" idx="12"/>
          </p:nvPr>
        </p:nvSpPr>
        <p:spPr/>
        <p:txBody>
          <a:bodyPr/>
          <a:lstStyle/>
          <a:p>
            <a:pPr rtl="0"/>
            <a:fld id="{312CC964-A50B-4C29-B4E4-2C30BB34CCF3}" type="slidenum">
              <a:rPr lang="en-GB" smtClean="0"/>
              <a:t>11</a:t>
            </a:fld>
            <a:endParaRPr lang="en-GB" dirty="0"/>
          </a:p>
        </p:txBody>
      </p:sp>
      <p:sp>
        <p:nvSpPr>
          <p:cNvPr id="6" name="TextBox 5">
            <a:extLst>
              <a:ext uri="{FF2B5EF4-FFF2-40B4-BE49-F238E27FC236}">
                <a16:creationId xmlns:a16="http://schemas.microsoft.com/office/drawing/2014/main" id="{07E680B7-E8D0-5197-2A7A-0B8B12F9C7ED}"/>
              </a:ext>
            </a:extLst>
          </p:cNvPr>
          <p:cNvSpPr txBox="1"/>
          <p:nvPr/>
        </p:nvSpPr>
        <p:spPr>
          <a:xfrm>
            <a:off x="1843087" y="659011"/>
            <a:ext cx="8505825" cy="5539978"/>
          </a:xfrm>
          <a:prstGeom prst="rect">
            <a:avLst/>
          </a:prstGeom>
          <a:noFill/>
        </p:spPr>
        <p:txBody>
          <a:bodyPr wrap="square">
            <a:spAutoFit/>
          </a:bodyPr>
          <a:lstStyle/>
          <a:p>
            <a:endParaRPr lang="en-GB" dirty="0"/>
          </a:p>
          <a:p>
            <a:r>
              <a:rPr lang="en-GB" sz="2800" dirty="0"/>
              <a:t>15th largest ward population in Swansea, and 3rd highest population density (2021).</a:t>
            </a:r>
          </a:p>
          <a:p>
            <a:r>
              <a:rPr lang="en-GB" sz="2800" dirty="0"/>
              <a:t>Lower proportion of people aged 16-24, and higher percentages aged 25-64. </a:t>
            </a:r>
          </a:p>
          <a:p>
            <a:r>
              <a:rPr lang="en-GB" sz="2800" dirty="0"/>
              <a:t>Lower proportion of people able to speak Welsh or with high level qualifications. </a:t>
            </a:r>
          </a:p>
          <a:p>
            <a:r>
              <a:rPr lang="en-GB" sz="2800" dirty="0"/>
              <a:t>Household composition relatively close to Swansea averages.</a:t>
            </a:r>
          </a:p>
          <a:p>
            <a:r>
              <a:rPr lang="en-GB" sz="2800" dirty="0"/>
              <a:t>Higher proportion of terraced properties.</a:t>
            </a:r>
          </a:p>
          <a:p>
            <a:r>
              <a:rPr lang="en-GB" sz="2800" dirty="0"/>
              <a:t>Large percentage of households renting privately and fewer renting from Council or social landlords</a:t>
            </a:r>
          </a:p>
          <a:p>
            <a:r>
              <a:rPr lang="en-GB" sz="2800" dirty="0"/>
              <a:t>Above average proportion of residents economically active and employees.</a:t>
            </a:r>
          </a:p>
        </p:txBody>
      </p:sp>
      <p:sp>
        <p:nvSpPr>
          <p:cNvPr id="9" name="Title 1">
            <a:extLst>
              <a:ext uri="{FF2B5EF4-FFF2-40B4-BE49-F238E27FC236}">
                <a16:creationId xmlns:a16="http://schemas.microsoft.com/office/drawing/2014/main" id="{4EF814FF-05EE-1E13-FAA0-98B40B22D5A4}"/>
              </a:ext>
            </a:extLst>
          </p:cNvPr>
          <p:cNvSpPr txBox="1">
            <a:spLocks/>
          </p:cNvSpPr>
          <p:nvPr/>
        </p:nvSpPr>
        <p:spPr>
          <a:xfrm>
            <a:off x="906780" y="93997"/>
            <a:ext cx="11094720" cy="1685898"/>
          </a:xfrm>
          <a:prstGeom prst="rect">
            <a:avLst/>
          </a:prstGeom>
        </p:spPr>
        <p:txBody>
          <a:bodyPr>
            <a:normAutofit/>
          </a:bodyPr>
          <a:lstStyle>
            <a:lvl1pPr algn="l" defTabSz="914400" rtl="0" eaLnBrk="1" latinLnBrk="0" hangingPunct="1">
              <a:lnSpc>
                <a:spcPct val="90000"/>
              </a:lnSpc>
              <a:spcBef>
                <a:spcPct val="0"/>
              </a:spcBef>
              <a:buNone/>
              <a:defRPr sz="3200" i="1" kern="1200" cap="all" baseline="0">
                <a:solidFill>
                  <a:schemeClr val="tx2"/>
                </a:solidFill>
                <a:latin typeface="+mj-lt"/>
                <a:ea typeface="+mj-ea"/>
                <a:cs typeface="+mj-cs"/>
              </a:defRPr>
            </a:lvl1pPr>
          </a:lstStyle>
          <a:p>
            <a:r>
              <a:rPr lang="en-GB" sz="4400" dirty="0"/>
              <a:t>Further information</a:t>
            </a:r>
          </a:p>
        </p:txBody>
      </p:sp>
    </p:spTree>
    <p:extLst>
      <p:ext uri="{BB962C8B-B14F-4D97-AF65-F5344CB8AC3E}">
        <p14:creationId xmlns:p14="http://schemas.microsoft.com/office/powerpoint/2010/main" val="4504688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3" descr="Timeline Placeholder">
            <a:extLst>
              <a:ext uri="{FF2B5EF4-FFF2-40B4-BE49-F238E27FC236}">
                <a16:creationId xmlns:a16="http://schemas.microsoft.com/office/drawing/2014/main" id="{DA394158-22C9-4554-A3A2-3E1C175CE5D9}"/>
              </a:ext>
            </a:extLst>
          </p:cNvPr>
          <p:cNvGraphicFramePr>
            <a:graphicFrameLocks noGrp="1"/>
          </p:cNvGraphicFramePr>
          <p:nvPr>
            <p:ph idx="1"/>
            <p:extLst>
              <p:ext uri="{D42A27DB-BD31-4B8C-83A1-F6EECF244321}">
                <p14:modId xmlns:p14="http://schemas.microsoft.com/office/powerpoint/2010/main" val="2024065019"/>
              </p:ext>
            </p:extLst>
          </p:nvPr>
        </p:nvGraphicFramePr>
        <p:xfrm>
          <a:off x="838200" y="1825625"/>
          <a:ext cx="106934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a:extLst>
              <a:ext uri="{FF2B5EF4-FFF2-40B4-BE49-F238E27FC236}">
                <a16:creationId xmlns:a16="http://schemas.microsoft.com/office/drawing/2014/main" id="{BA4EA378-49C7-4674-A713-6300B71864FD}"/>
              </a:ext>
            </a:extLst>
          </p:cNvPr>
          <p:cNvSpPr>
            <a:spLocks noGrp="1"/>
          </p:cNvSpPr>
          <p:nvPr>
            <p:ph type="title"/>
          </p:nvPr>
        </p:nvSpPr>
        <p:spPr>
          <a:xfrm>
            <a:off x="1143000" y="533401"/>
            <a:ext cx="9906000" cy="1382156"/>
          </a:xfrm>
        </p:spPr>
        <p:txBody>
          <a:bodyPr rtlCol="0"/>
          <a:lstStyle/>
          <a:p>
            <a:pPr rtl="0"/>
            <a:r>
              <a:rPr lang="en-GB" dirty="0"/>
              <a:t>Hot spots for teens</a:t>
            </a:r>
          </a:p>
        </p:txBody>
      </p:sp>
      <p:sp>
        <p:nvSpPr>
          <p:cNvPr id="4" name="Footer Placeholder 3">
            <a:extLst>
              <a:ext uri="{FF2B5EF4-FFF2-40B4-BE49-F238E27FC236}">
                <a16:creationId xmlns:a16="http://schemas.microsoft.com/office/drawing/2014/main" id="{46B35970-86DF-4F11-9D76-FECED88366F0}"/>
              </a:ext>
            </a:extLst>
          </p:cNvPr>
          <p:cNvSpPr>
            <a:spLocks noGrp="1"/>
          </p:cNvSpPr>
          <p:nvPr>
            <p:ph type="ftr" sz="quarter" idx="11"/>
          </p:nvPr>
        </p:nvSpPr>
        <p:spPr>
          <a:xfrm>
            <a:off x="154429" y="6398878"/>
            <a:ext cx="4497315" cy="365125"/>
          </a:xfrm>
        </p:spPr>
        <p:txBody>
          <a:bodyPr rtlCol="0"/>
          <a:lstStyle/>
          <a:p>
            <a:pPr rtl="0"/>
            <a:r>
              <a:rPr lang="en-GB"/>
              <a:t>Sample Footer Text</a:t>
            </a:r>
          </a:p>
        </p:txBody>
      </p:sp>
      <p:sp>
        <p:nvSpPr>
          <p:cNvPr id="5" name="Date Placeholder 4">
            <a:extLst>
              <a:ext uri="{FF2B5EF4-FFF2-40B4-BE49-F238E27FC236}">
                <a16:creationId xmlns:a16="http://schemas.microsoft.com/office/drawing/2014/main" id="{1A4C12C2-5182-41CE-A07D-11992CF629EA}"/>
              </a:ext>
            </a:extLst>
          </p:cNvPr>
          <p:cNvSpPr>
            <a:spLocks noGrp="1"/>
          </p:cNvSpPr>
          <p:nvPr>
            <p:ph type="dt" sz="half" idx="10"/>
          </p:nvPr>
        </p:nvSpPr>
        <p:spPr>
          <a:xfrm>
            <a:off x="7337102" y="6398878"/>
            <a:ext cx="4193908" cy="365125"/>
          </a:xfrm>
        </p:spPr>
        <p:txBody>
          <a:bodyPr rtlCol="0"/>
          <a:lstStyle/>
          <a:p>
            <a:pPr rtl="0"/>
            <a:r>
              <a:rPr lang="en-GB"/>
              <a:t>2/7/20XX</a:t>
            </a:r>
          </a:p>
        </p:txBody>
      </p:sp>
      <p:sp>
        <p:nvSpPr>
          <p:cNvPr id="6" name="Slide Number Placeholder 5">
            <a:extLst>
              <a:ext uri="{FF2B5EF4-FFF2-40B4-BE49-F238E27FC236}">
                <a16:creationId xmlns:a16="http://schemas.microsoft.com/office/drawing/2014/main" id="{90A3CABF-07C6-4D28-9459-B48AE520A290}"/>
              </a:ext>
            </a:extLst>
          </p:cNvPr>
          <p:cNvSpPr>
            <a:spLocks noGrp="1"/>
          </p:cNvSpPr>
          <p:nvPr>
            <p:ph type="sldNum" sz="quarter" idx="12"/>
          </p:nvPr>
        </p:nvSpPr>
        <p:spPr>
          <a:xfrm>
            <a:off x="11602477" y="6398878"/>
            <a:ext cx="470887" cy="365125"/>
          </a:xfrm>
        </p:spPr>
        <p:txBody>
          <a:bodyPr rtlCol="0"/>
          <a:lstStyle/>
          <a:p>
            <a:pPr rtl="0"/>
            <a:fld id="{312CC964-A50B-4C29-B4E4-2C30BB34CCF3}" type="slidenum">
              <a:rPr lang="en-GB" smtClean="0"/>
              <a:pPr rtl="0"/>
              <a:t>12</a:t>
            </a:fld>
            <a:endParaRPr lang="en-GB" dirty="0"/>
          </a:p>
        </p:txBody>
      </p:sp>
    </p:spTree>
    <p:extLst>
      <p:ext uri="{BB962C8B-B14F-4D97-AF65-F5344CB8AC3E}">
        <p14:creationId xmlns:p14="http://schemas.microsoft.com/office/powerpoint/2010/main" val="42804474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Date Placeholder 1">
            <a:extLst>
              <a:ext uri="{FF2B5EF4-FFF2-40B4-BE49-F238E27FC236}">
                <a16:creationId xmlns:a16="http://schemas.microsoft.com/office/drawing/2014/main" id="{0A9E5199-C8EB-C998-BB9B-F76695506F58}"/>
              </a:ext>
            </a:extLst>
          </p:cNvPr>
          <p:cNvSpPr>
            <a:spLocks noGrp="1"/>
          </p:cNvSpPr>
          <p:nvPr>
            <p:ph type="dt" sz="half" idx="10"/>
          </p:nvPr>
        </p:nvSpPr>
        <p:spPr>
          <a:xfrm>
            <a:off x="7337102" y="6398878"/>
            <a:ext cx="4193908" cy="365125"/>
          </a:xfrm>
        </p:spPr>
        <p:txBody>
          <a:bodyPr/>
          <a:lstStyle/>
          <a:p>
            <a:pPr rtl="0">
              <a:spcAft>
                <a:spcPts val="600"/>
              </a:spcAft>
            </a:pPr>
            <a:r>
              <a:rPr lang="en-GB"/>
              <a:t>2/7/20XX</a:t>
            </a:r>
          </a:p>
        </p:txBody>
      </p:sp>
      <p:sp>
        <p:nvSpPr>
          <p:cNvPr id="23" name="Slide Number Placeholder 3">
            <a:extLst>
              <a:ext uri="{FF2B5EF4-FFF2-40B4-BE49-F238E27FC236}">
                <a16:creationId xmlns:a16="http://schemas.microsoft.com/office/drawing/2014/main" id="{D05D1255-DE43-BED7-5EC4-BD93AB8E5811}"/>
              </a:ext>
            </a:extLst>
          </p:cNvPr>
          <p:cNvSpPr>
            <a:spLocks noGrp="1"/>
          </p:cNvSpPr>
          <p:nvPr>
            <p:ph type="sldNum" sz="quarter" idx="12"/>
          </p:nvPr>
        </p:nvSpPr>
        <p:spPr>
          <a:xfrm>
            <a:off x="11602477" y="6398878"/>
            <a:ext cx="470887" cy="365125"/>
          </a:xfrm>
        </p:spPr>
        <p:txBody>
          <a:bodyPr/>
          <a:lstStyle/>
          <a:p>
            <a:pPr rtl="0">
              <a:spcAft>
                <a:spcPts val="600"/>
              </a:spcAft>
            </a:pPr>
            <a:fld id="{312CC964-A50B-4C29-B4E4-2C30BB34CCF3}" type="slidenum">
              <a:rPr lang="en-GB" smtClean="0"/>
              <a:pPr rtl="0">
                <a:spcAft>
                  <a:spcPts val="600"/>
                </a:spcAft>
              </a:pPr>
              <a:t>13</a:t>
            </a:fld>
            <a:endParaRPr lang="en-GB"/>
          </a:p>
        </p:txBody>
      </p:sp>
      <p:sp>
        <p:nvSpPr>
          <p:cNvPr id="6" name="Title 5">
            <a:extLst>
              <a:ext uri="{FF2B5EF4-FFF2-40B4-BE49-F238E27FC236}">
                <a16:creationId xmlns:a16="http://schemas.microsoft.com/office/drawing/2014/main" id="{B0F5C227-6917-234D-FF5B-25D0A2894355}"/>
              </a:ext>
            </a:extLst>
          </p:cNvPr>
          <p:cNvSpPr>
            <a:spLocks noGrp="1"/>
          </p:cNvSpPr>
          <p:nvPr>
            <p:ph type="title"/>
          </p:nvPr>
        </p:nvSpPr>
        <p:spPr>
          <a:xfrm>
            <a:off x="716280" y="680485"/>
            <a:ext cx="3393440" cy="2748515"/>
          </a:xfrm>
        </p:spPr>
        <p:txBody>
          <a:bodyPr anchor="t">
            <a:normAutofit/>
          </a:bodyPr>
          <a:lstStyle/>
          <a:p>
            <a:r>
              <a:rPr lang="en-GB" dirty="0"/>
              <a:t>Crime</a:t>
            </a:r>
          </a:p>
        </p:txBody>
      </p:sp>
      <p:sp>
        <p:nvSpPr>
          <p:cNvPr id="2" name="Subtitle 1">
            <a:extLst>
              <a:ext uri="{FF2B5EF4-FFF2-40B4-BE49-F238E27FC236}">
                <a16:creationId xmlns:a16="http://schemas.microsoft.com/office/drawing/2014/main" id="{6FD22070-AC60-339F-5422-68CE3A7900D1}"/>
              </a:ext>
            </a:extLst>
          </p:cNvPr>
          <p:cNvSpPr>
            <a:spLocks noGrp="1"/>
          </p:cNvSpPr>
          <p:nvPr>
            <p:ph idx="1"/>
          </p:nvPr>
        </p:nvSpPr>
        <p:spPr>
          <a:xfrm>
            <a:off x="961702" y="882904"/>
            <a:ext cx="6375400" cy="3652520"/>
          </a:xfrm>
        </p:spPr>
        <p:txBody>
          <a:bodyPr anchor="ctr">
            <a:normAutofit/>
          </a:bodyPr>
          <a:lstStyle/>
          <a:p>
            <a:pPr marL="0" indent="0">
              <a:buNone/>
            </a:pPr>
            <a:r>
              <a:rPr lang="en-GB" dirty="0"/>
              <a:t>There will always be crime in the area you live in The role of a youth worker is to make young people see and understand that crime is not a good thing to commit. If a young person decides to commit a crime or chose to explore in alcohol or drugs, then it is the youth workers role to support and sign post them to the relevant services and organisations to support them. </a:t>
            </a:r>
          </a:p>
        </p:txBody>
      </p:sp>
      <p:pic>
        <p:nvPicPr>
          <p:cNvPr id="8" name="Picture Placeholder 7" descr="A shadow of a person kissing a bottle&#10;&#10;Description automatically generated">
            <a:extLst>
              <a:ext uri="{FF2B5EF4-FFF2-40B4-BE49-F238E27FC236}">
                <a16:creationId xmlns:a16="http://schemas.microsoft.com/office/drawing/2014/main" id="{225ED474-A902-0545-1734-CB68F1CC997E}"/>
              </a:ext>
            </a:extLst>
          </p:cNvPr>
          <p:cNvPicPr>
            <a:picLocks noGrp="1" noChangeAspect="1"/>
          </p:cNvPicPr>
          <p:nvPr>
            <p:ph type="pic" sz="quarter" idx="13"/>
          </p:nvPr>
        </p:nvPicPr>
        <p:blipFill rotWithShape="1">
          <a:blip r:embed="rId2">
            <a:extLst>
              <a:ext uri="{837473B0-CC2E-450A-ABE3-18F120FF3D39}">
                <a1611:picAttrSrcUrl xmlns:a1611="http://schemas.microsoft.com/office/drawing/2016/11/main" r:id="rId3"/>
              </a:ext>
            </a:extLst>
          </a:blip>
          <a:srcRect r="19804" b="1"/>
          <a:stretch/>
        </p:blipFill>
        <p:spPr>
          <a:xfrm>
            <a:off x="9531096" y="10"/>
            <a:ext cx="2660904" cy="2322566"/>
          </a:xfrm>
          <a:noFill/>
        </p:spPr>
      </p:pic>
      <p:pic>
        <p:nvPicPr>
          <p:cNvPr id="11" name="Picture Placeholder 10" descr="A person smoking a vaporizer&#10;&#10;Description automatically generated">
            <a:extLst>
              <a:ext uri="{FF2B5EF4-FFF2-40B4-BE49-F238E27FC236}">
                <a16:creationId xmlns:a16="http://schemas.microsoft.com/office/drawing/2014/main" id="{559E2B5B-3225-5610-B0DE-1866C809802B}"/>
              </a:ext>
            </a:extLst>
          </p:cNvPr>
          <p:cNvPicPr>
            <a:picLocks noGrp="1" noChangeAspect="1"/>
          </p:cNvPicPr>
          <p:nvPr>
            <p:ph type="pic" sz="quarter" idx="14"/>
          </p:nvPr>
        </p:nvPicPr>
        <p:blipFill rotWithShape="1">
          <a:blip r:embed="rId4">
            <a:extLst>
              <a:ext uri="{837473B0-CC2E-450A-ABE3-18F120FF3D39}">
                <a1611:picAttrSrcUrl xmlns:a1611="http://schemas.microsoft.com/office/drawing/2016/11/main" r:id="rId5"/>
              </a:ext>
            </a:extLst>
          </a:blip>
          <a:srcRect l="11638" r="11890" b="2"/>
          <a:stretch/>
        </p:blipFill>
        <p:spPr>
          <a:xfrm>
            <a:off x="9531096" y="2324100"/>
            <a:ext cx="2660904" cy="2322576"/>
          </a:xfrm>
          <a:noFill/>
        </p:spPr>
      </p:pic>
      <p:pic>
        <p:nvPicPr>
          <p:cNvPr id="14" name="Picture Placeholder 13" descr="A person in a red hoodie painting a wall&#10;&#10;Description automatically generated">
            <a:extLst>
              <a:ext uri="{FF2B5EF4-FFF2-40B4-BE49-F238E27FC236}">
                <a16:creationId xmlns:a16="http://schemas.microsoft.com/office/drawing/2014/main" id="{4AD93F8F-EBDB-6EE2-8070-EE33F9F4946C}"/>
              </a:ext>
            </a:extLst>
          </p:cNvPr>
          <p:cNvPicPr>
            <a:picLocks noGrp="1" noChangeAspect="1"/>
          </p:cNvPicPr>
          <p:nvPr>
            <p:ph type="pic" sz="quarter" idx="15"/>
          </p:nvPr>
        </p:nvPicPr>
        <p:blipFill rotWithShape="1">
          <a:blip r:embed="rId6">
            <a:extLst>
              <a:ext uri="{837473B0-CC2E-450A-ABE3-18F120FF3D39}">
                <a1611:picAttrSrcUrl xmlns:a1611="http://schemas.microsoft.com/office/drawing/2016/11/main" r:id="rId7"/>
              </a:ext>
            </a:extLst>
          </a:blip>
          <a:srcRect l="20434" r="3094" b="2"/>
          <a:stretch/>
        </p:blipFill>
        <p:spPr>
          <a:xfrm>
            <a:off x="9531096" y="4535424"/>
            <a:ext cx="2660904" cy="2322576"/>
          </a:xfrm>
          <a:noFill/>
        </p:spPr>
      </p:pic>
      <p:sp>
        <p:nvSpPr>
          <p:cNvPr id="9" name="TextBox 8">
            <a:extLst>
              <a:ext uri="{FF2B5EF4-FFF2-40B4-BE49-F238E27FC236}">
                <a16:creationId xmlns:a16="http://schemas.microsoft.com/office/drawing/2014/main" id="{4917810D-B054-2CED-B675-A6249943A848}"/>
              </a:ext>
            </a:extLst>
          </p:cNvPr>
          <p:cNvSpPr txBox="1"/>
          <p:nvPr/>
        </p:nvSpPr>
        <p:spPr>
          <a:xfrm>
            <a:off x="10102967" y="2122521"/>
            <a:ext cx="2089033"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hu12net.blogspot.com/2011_04_01_archive.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8"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
        <p:nvSpPr>
          <p:cNvPr id="12" name="TextBox 11">
            <a:extLst>
              <a:ext uri="{FF2B5EF4-FFF2-40B4-BE49-F238E27FC236}">
                <a16:creationId xmlns:a16="http://schemas.microsoft.com/office/drawing/2014/main" id="{51993390-F641-F011-782C-38A7CEF9AC1F}"/>
              </a:ext>
            </a:extLst>
          </p:cNvPr>
          <p:cNvSpPr txBox="1"/>
          <p:nvPr/>
        </p:nvSpPr>
        <p:spPr>
          <a:xfrm>
            <a:off x="9977932" y="4446621"/>
            <a:ext cx="2214068"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5" tooltip="https://technofaq.org/posts/2020/10/vaping-tutorials-vape-cottons-and-how-to-use-them/">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9"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
        <p:nvSpPr>
          <p:cNvPr id="15" name="TextBox 14">
            <a:extLst>
              <a:ext uri="{FF2B5EF4-FFF2-40B4-BE49-F238E27FC236}">
                <a16:creationId xmlns:a16="http://schemas.microsoft.com/office/drawing/2014/main" id="{4EDBA025-0DC6-D99A-DAAA-081995810FC5}"/>
              </a:ext>
            </a:extLst>
          </p:cNvPr>
          <p:cNvSpPr txBox="1"/>
          <p:nvPr/>
        </p:nvSpPr>
        <p:spPr>
          <a:xfrm>
            <a:off x="660990" y="4367553"/>
            <a:ext cx="7524750" cy="2031325"/>
          </a:xfrm>
          <a:prstGeom prst="rect">
            <a:avLst/>
          </a:prstGeom>
          <a:noFill/>
        </p:spPr>
        <p:txBody>
          <a:bodyPr wrap="square" rtlCol="0">
            <a:spAutoFit/>
          </a:bodyPr>
          <a:lstStyle/>
          <a:p>
            <a:r>
              <a:rPr lang="en-GB" b="0" i="0" dirty="0">
                <a:solidFill>
                  <a:srgbClr val="000000"/>
                </a:solidFill>
                <a:effectLst/>
                <a:latin typeface="Source Sans Pro" panose="020B0503030403020204" pitchFamily="34" charset="0"/>
              </a:rPr>
              <a:t>Janet </a:t>
            </a:r>
            <a:r>
              <a:rPr lang="en-GB" b="0" i="0" dirty="0" err="1">
                <a:solidFill>
                  <a:srgbClr val="000000"/>
                </a:solidFill>
                <a:effectLst/>
                <a:latin typeface="Source Sans Pro" panose="020B0503030403020204" pitchFamily="34" charset="0"/>
              </a:rPr>
              <a:t>Batsleer</a:t>
            </a:r>
            <a:r>
              <a:rPr lang="en-GB" b="0" i="0" dirty="0">
                <a:solidFill>
                  <a:srgbClr val="000000"/>
                </a:solidFill>
                <a:effectLst/>
                <a:latin typeface="Source Sans Pro" panose="020B0503030403020204" pitchFamily="34" charset="0"/>
              </a:rPr>
              <a:t>, who heads the University’s Youth and Community Work team, believes anti-social behaviour orders (</a:t>
            </a:r>
            <a:r>
              <a:rPr lang="en-GB" b="0" i="0" dirty="0" err="1">
                <a:solidFill>
                  <a:srgbClr val="000000"/>
                </a:solidFill>
                <a:effectLst/>
                <a:latin typeface="Source Sans Pro" panose="020B0503030403020204" pitchFamily="34" charset="0"/>
              </a:rPr>
              <a:t>Asbos</a:t>
            </a:r>
            <a:r>
              <a:rPr lang="en-GB" b="0" i="0" dirty="0">
                <a:solidFill>
                  <a:srgbClr val="000000"/>
                </a:solidFill>
                <a:effectLst/>
                <a:latin typeface="Source Sans Pro" panose="020B0503030403020204" pitchFamily="34" charset="0"/>
              </a:rPr>
              <a:t>) are having little effect as a tool of urban regeneration and are just shunting crime from one place to another.</a:t>
            </a:r>
          </a:p>
          <a:p>
            <a:endParaRPr lang="en-GB" dirty="0">
              <a:solidFill>
                <a:srgbClr val="000000"/>
              </a:solidFill>
              <a:latin typeface="Source Sans Pro" panose="020B0503030403020204" pitchFamily="34" charset="0"/>
            </a:endParaRPr>
          </a:p>
          <a:p>
            <a:r>
              <a:rPr lang="en-GB" b="0" i="0" dirty="0">
                <a:solidFill>
                  <a:srgbClr val="000000"/>
                </a:solidFill>
                <a:effectLst/>
                <a:latin typeface="Source Sans Pro" panose="020B0503030403020204" pitchFamily="34" charset="0"/>
              </a:rPr>
              <a:t>”</a:t>
            </a:r>
            <a:r>
              <a:rPr lang="en-GB" b="0" i="0" dirty="0" err="1">
                <a:solidFill>
                  <a:srgbClr val="000000"/>
                </a:solidFill>
                <a:effectLst/>
                <a:latin typeface="Source Sans Pro" panose="020B0503030403020204" pitchFamily="34" charset="0"/>
              </a:rPr>
              <a:t>Asbos</a:t>
            </a:r>
            <a:r>
              <a:rPr lang="en-GB" b="0" i="0" dirty="0">
                <a:solidFill>
                  <a:srgbClr val="000000"/>
                </a:solidFill>
                <a:effectLst/>
                <a:latin typeface="Source Sans Pro" panose="020B0503030403020204" pitchFamily="34" charset="0"/>
              </a:rPr>
              <a:t> are not addressing the difficulties but are simply moving nuisance on a street or two.” Janet </a:t>
            </a:r>
            <a:r>
              <a:rPr lang="en-GB" b="0" i="0" dirty="0" err="1">
                <a:solidFill>
                  <a:srgbClr val="000000"/>
                </a:solidFill>
                <a:effectLst/>
                <a:latin typeface="Source Sans Pro" panose="020B0503030403020204" pitchFamily="34" charset="0"/>
              </a:rPr>
              <a:t>Batsleer</a:t>
            </a:r>
            <a:r>
              <a:rPr lang="en-GB" b="0" i="0" dirty="0">
                <a:solidFill>
                  <a:srgbClr val="000000"/>
                </a:solidFill>
                <a:effectLst/>
                <a:latin typeface="Source Sans Pro" panose="020B0503030403020204" pitchFamily="34" charset="0"/>
              </a:rPr>
              <a:t> </a:t>
            </a:r>
            <a:endParaRPr lang="en-GB" dirty="0"/>
          </a:p>
        </p:txBody>
      </p:sp>
    </p:spTree>
    <p:extLst>
      <p:ext uri="{BB962C8B-B14F-4D97-AF65-F5344CB8AC3E}">
        <p14:creationId xmlns:p14="http://schemas.microsoft.com/office/powerpoint/2010/main" val="21277379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992A4-0D40-4A0F-BB3B-3E1AE6C3BF9D}"/>
              </a:ext>
            </a:extLst>
          </p:cNvPr>
          <p:cNvSpPr>
            <a:spLocks noGrp="1"/>
          </p:cNvSpPr>
          <p:nvPr>
            <p:ph type="title"/>
          </p:nvPr>
        </p:nvSpPr>
        <p:spPr>
          <a:xfrm>
            <a:off x="1143000" y="533401"/>
            <a:ext cx="9906000" cy="1382156"/>
          </a:xfrm>
        </p:spPr>
        <p:txBody>
          <a:bodyPr rtlCol="0"/>
          <a:lstStyle/>
          <a:p>
            <a:pPr rtl="0"/>
            <a:r>
              <a:rPr lang="en-GB" dirty="0"/>
              <a:t>Anti Social Behaviour in young people </a:t>
            </a:r>
          </a:p>
        </p:txBody>
      </p:sp>
      <p:graphicFrame>
        <p:nvGraphicFramePr>
          <p:cNvPr id="39" name="Table 4">
            <a:extLst>
              <a:ext uri="{FF2B5EF4-FFF2-40B4-BE49-F238E27FC236}">
                <a16:creationId xmlns:a16="http://schemas.microsoft.com/office/drawing/2014/main" id="{828FCC7C-9CA7-4A08-B1B6-91B39D2A90C7}"/>
              </a:ext>
            </a:extLst>
          </p:cNvPr>
          <p:cNvGraphicFramePr>
            <a:graphicFrameLocks noGrp="1"/>
          </p:cNvGraphicFramePr>
          <p:nvPr>
            <p:ph idx="1"/>
            <p:extLst>
              <p:ext uri="{D42A27DB-BD31-4B8C-83A1-F6EECF244321}">
                <p14:modId xmlns:p14="http://schemas.microsoft.com/office/powerpoint/2010/main" val="1477242396"/>
              </p:ext>
            </p:extLst>
          </p:nvPr>
        </p:nvGraphicFramePr>
        <p:xfrm>
          <a:off x="1143000" y="2009775"/>
          <a:ext cx="9906000" cy="2649690"/>
        </p:xfrm>
        <a:graphic>
          <a:graphicData uri="http://schemas.openxmlformats.org/drawingml/2006/table">
            <a:tbl>
              <a:tblPr firstRow="1" bandRow="1">
                <a:tableStyleId>{5C22544A-7EE6-4342-B048-85BDC9FD1C3A}</a:tableStyleId>
              </a:tblPr>
              <a:tblGrid>
                <a:gridCol w="1981200">
                  <a:extLst>
                    <a:ext uri="{9D8B030D-6E8A-4147-A177-3AD203B41FA5}">
                      <a16:colId xmlns:a16="http://schemas.microsoft.com/office/drawing/2014/main" val="1196845939"/>
                    </a:ext>
                  </a:extLst>
                </a:gridCol>
                <a:gridCol w="1981200">
                  <a:extLst>
                    <a:ext uri="{9D8B030D-6E8A-4147-A177-3AD203B41FA5}">
                      <a16:colId xmlns:a16="http://schemas.microsoft.com/office/drawing/2014/main" val="1784600368"/>
                    </a:ext>
                  </a:extLst>
                </a:gridCol>
                <a:gridCol w="1981200">
                  <a:extLst>
                    <a:ext uri="{9D8B030D-6E8A-4147-A177-3AD203B41FA5}">
                      <a16:colId xmlns:a16="http://schemas.microsoft.com/office/drawing/2014/main" val="1595433812"/>
                    </a:ext>
                  </a:extLst>
                </a:gridCol>
                <a:gridCol w="1981200">
                  <a:extLst>
                    <a:ext uri="{9D8B030D-6E8A-4147-A177-3AD203B41FA5}">
                      <a16:colId xmlns:a16="http://schemas.microsoft.com/office/drawing/2014/main" val="1847977705"/>
                    </a:ext>
                  </a:extLst>
                </a:gridCol>
                <a:gridCol w="1981200">
                  <a:extLst>
                    <a:ext uri="{9D8B030D-6E8A-4147-A177-3AD203B41FA5}">
                      <a16:colId xmlns:a16="http://schemas.microsoft.com/office/drawing/2014/main" val="1018915212"/>
                    </a:ext>
                  </a:extLst>
                </a:gridCol>
              </a:tblGrid>
              <a:tr h="529938">
                <a:tc>
                  <a:txBody>
                    <a:bodyPr/>
                    <a:lstStyle/>
                    <a:p>
                      <a:pPr algn="ctr" rtl="0"/>
                      <a:endParaRPr lang="en-GB" dirty="0"/>
                    </a:p>
                  </a:txBody>
                  <a:tcPr anchor="ctr">
                    <a:lnB w="9525" cap="flat" cmpd="sng" algn="ctr">
                      <a:solidFill>
                        <a:schemeClr val="accent1"/>
                      </a:solidFill>
                      <a:prstDash val="solid"/>
                      <a:round/>
                      <a:headEnd type="none" w="med" len="med"/>
                      <a:tailEnd type="none" w="med" len="med"/>
                    </a:lnB>
                  </a:tcPr>
                </a:tc>
                <a:tc>
                  <a:txBody>
                    <a:bodyPr/>
                    <a:lstStyle/>
                    <a:p>
                      <a:pPr algn="ctr" rtl="0"/>
                      <a:r>
                        <a:rPr lang="en-GB" dirty="0"/>
                        <a:t>2019</a:t>
                      </a:r>
                    </a:p>
                  </a:txBody>
                  <a:tcPr anchor="ctr">
                    <a:lnB w="9525" cap="flat" cmpd="sng" algn="ctr">
                      <a:solidFill>
                        <a:schemeClr val="accent1"/>
                      </a:solidFill>
                      <a:prstDash val="solid"/>
                      <a:round/>
                      <a:headEnd type="none" w="med" len="med"/>
                      <a:tailEnd type="none" w="med" len="med"/>
                    </a:lnB>
                  </a:tcPr>
                </a:tc>
                <a:tc>
                  <a:txBody>
                    <a:bodyPr/>
                    <a:lstStyle/>
                    <a:p>
                      <a:pPr algn="ctr" rtl="0"/>
                      <a:r>
                        <a:rPr lang="en-GB" dirty="0"/>
                        <a:t>2020</a:t>
                      </a:r>
                    </a:p>
                  </a:txBody>
                  <a:tcPr anchor="ctr">
                    <a:lnB w="9525" cap="flat" cmpd="sng" algn="ctr">
                      <a:solidFill>
                        <a:schemeClr val="accent1"/>
                      </a:solidFill>
                      <a:prstDash val="solid"/>
                      <a:round/>
                      <a:headEnd type="none" w="med" len="med"/>
                      <a:tailEnd type="none" w="med" len="med"/>
                    </a:lnB>
                  </a:tcPr>
                </a:tc>
                <a:tc>
                  <a:txBody>
                    <a:bodyPr/>
                    <a:lstStyle/>
                    <a:p>
                      <a:pPr algn="ctr" rtl="0"/>
                      <a:r>
                        <a:rPr lang="en-GB" dirty="0"/>
                        <a:t>2021</a:t>
                      </a:r>
                    </a:p>
                  </a:txBody>
                  <a:tcPr anchor="ctr">
                    <a:lnB w="9525" cap="flat" cmpd="sng" algn="ctr">
                      <a:solidFill>
                        <a:schemeClr val="accent1"/>
                      </a:solidFill>
                      <a:prstDash val="solid"/>
                      <a:round/>
                      <a:headEnd type="none" w="med" len="med"/>
                      <a:tailEnd type="none" w="med" len="med"/>
                    </a:lnB>
                  </a:tcPr>
                </a:tc>
                <a:tc>
                  <a:txBody>
                    <a:bodyPr/>
                    <a:lstStyle/>
                    <a:p>
                      <a:pPr algn="ctr" rtl="0"/>
                      <a:r>
                        <a:rPr lang="en-GB" dirty="0"/>
                        <a:t>2022</a:t>
                      </a:r>
                    </a:p>
                  </a:txBody>
                  <a:tcPr anchor="ctr">
                    <a:lnB w="9525"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052306738"/>
                  </a:ext>
                </a:extLst>
              </a:tr>
              <a:tr h="529938">
                <a:tc>
                  <a:txBody>
                    <a:bodyPr/>
                    <a:lstStyle/>
                    <a:p>
                      <a:pPr algn="ctr" rtl="0"/>
                      <a:r>
                        <a:rPr lang="en-GB" dirty="0"/>
                        <a:t>Drugs </a:t>
                      </a:r>
                    </a:p>
                  </a:txBody>
                  <a:tcPr anchor="ctr">
                    <a:lnT w="9525" cap="flat" cmpd="sng" algn="ctr">
                      <a:solidFill>
                        <a:schemeClr val="accent1"/>
                      </a:solidFill>
                      <a:prstDash val="solid"/>
                      <a:round/>
                      <a:headEnd type="none" w="med" len="med"/>
                      <a:tailEnd type="none" w="med" len="med"/>
                    </a:lnT>
                  </a:tcPr>
                </a:tc>
                <a:tc>
                  <a:txBody>
                    <a:bodyPr/>
                    <a:lstStyle/>
                    <a:p>
                      <a:pPr algn="ctr" rtl="0"/>
                      <a:r>
                        <a:rPr lang="en-GB" dirty="0"/>
                        <a:t>107</a:t>
                      </a:r>
                    </a:p>
                  </a:txBody>
                  <a:tcPr anchor="ctr">
                    <a:lnT w="9525" cap="flat" cmpd="sng" algn="ctr">
                      <a:solidFill>
                        <a:schemeClr val="accent1"/>
                      </a:solidFill>
                      <a:prstDash val="solid"/>
                      <a:round/>
                      <a:headEnd type="none" w="med" len="med"/>
                      <a:tailEnd type="none" w="med" len="med"/>
                    </a:lnT>
                  </a:tcPr>
                </a:tc>
                <a:tc>
                  <a:txBody>
                    <a:bodyPr/>
                    <a:lstStyle/>
                    <a:p>
                      <a:pPr algn="ctr" rtl="0"/>
                      <a:r>
                        <a:rPr lang="en-GB" dirty="0"/>
                        <a:t>96</a:t>
                      </a:r>
                    </a:p>
                  </a:txBody>
                  <a:tcPr anchor="ctr">
                    <a:lnT w="9525" cap="flat" cmpd="sng" algn="ctr">
                      <a:solidFill>
                        <a:schemeClr val="accent1"/>
                      </a:solidFill>
                      <a:prstDash val="solid"/>
                      <a:round/>
                      <a:headEnd type="none" w="med" len="med"/>
                      <a:tailEnd type="none" w="med" len="med"/>
                    </a:lnT>
                  </a:tcPr>
                </a:tc>
                <a:tc>
                  <a:txBody>
                    <a:bodyPr/>
                    <a:lstStyle/>
                    <a:p>
                      <a:pPr algn="ctr" rtl="0"/>
                      <a:r>
                        <a:rPr lang="en-GB" dirty="0"/>
                        <a:t>95</a:t>
                      </a:r>
                    </a:p>
                  </a:txBody>
                  <a:tcPr anchor="ctr">
                    <a:lnT w="9525" cap="flat" cmpd="sng" algn="ctr">
                      <a:solidFill>
                        <a:schemeClr val="accent1"/>
                      </a:solidFill>
                      <a:prstDash val="solid"/>
                      <a:round/>
                      <a:headEnd type="none" w="med" len="med"/>
                      <a:tailEnd type="none" w="med" len="med"/>
                    </a:lnT>
                  </a:tcPr>
                </a:tc>
                <a:tc>
                  <a:txBody>
                    <a:bodyPr/>
                    <a:lstStyle/>
                    <a:p>
                      <a:pPr algn="ctr" rtl="0"/>
                      <a:r>
                        <a:rPr lang="en-GB" dirty="0"/>
                        <a:t>106</a:t>
                      </a:r>
                    </a:p>
                  </a:txBody>
                  <a:tcPr anchor="ctr">
                    <a:lnT w="9525" cap="flat" cmpd="sng" algn="ctr">
                      <a:solidFill>
                        <a:schemeClr val="accent1"/>
                      </a:solidFill>
                      <a:prstDash val="solid"/>
                      <a:round/>
                      <a:headEnd type="none" w="med" len="med"/>
                      <a:tailEnd type="none" w="med" len="med"/>
                    </a:lnT>
                  </a:tcPr>
                </a:tc>
                <a:extLst>
                  <a:ext uri="{0D108BD9-81ED-4DB2-BD59-A6C34878D82A}">
                    <a16:rowId xmlns:a16="http://schemas.microsoft.com/office/drawing/2014/main" val="4007227135"/>
                  </a:ext>
                </a:extLst>
              </a:tr>
              <a:tr h="529938">
                <a:tc>
                  <a:txBody>
                    <a:bodyPr/>
                    <a:lstStyle/>
                    <a:p>
                      <a:pPr algn="ctr" rtl="0"/>
                      <a:r>
                        <a:rPr lang="en-GB" dirty="0"/>
                        <a:t>Violence </a:t>
                      </a:r>
                    </a:p>
                  </a:txBody>
                  <a:tcPr anchor="ctr"/>
                </a:tc>
                <a:tc>
                  <a:txBody>
                    <a:bodyPr/>
                    <a:lstStyle/>
                    <a:p>
                      <a:pPr algn="ctr" rtl="0"/>
                      <a:r>
                        <a:rPr lang="en-GB" dirty="0"/>
                        <a:t>85</a:t>
                      </a:r>
                    </a:p>
                  </a:txBody>
                  <a:tcPr anchor="ctr"/>
                </a:tc>
                <a:tc>
                  <a:txBody>
                    <a:bodyPr/>
                    <a:lstStyle/>
                    <a:p>
                      <a:pPr algn="ctr" rtl="0"/>
                      <a:r>
                        <a:rPr lang="en-GB" dirty="0"/>
                        <a:t>101</a:t>
                      </a:r>
                    </a:p>
                  </a:txBody>
                  <a:tcPr anchor="ctr"/>
                </a:tc>
                <a:tc>
                  <a:txBody>
                    <a:bodyPr/>
                    <a:lstStyle/>
                    <a:p>
                      <a:pPr algn="ctr" rtl="0"/>
                      <a:r>
                        <a:rPr lang="en-GB" dirty="0"/>
                        <a:t>118</a:t>
                      </a:r>
                    </a:p>
                  </a:txBody>
                  <a:tcPr anchor="ctr"/>
                </a:tc>
                <a:tc>
                  <a:txBody>
                    <a:bodyPr/>
                    <a:lstStyle/>
                    <a:p>
                      <a:pPr algn="ctr" rtl="0"/>
                      <a:r>
                        <a:rPr lang="en-GB" dirty="0"/>
                        <a:t>121</a:t>
                      </a:r>
                    </a:p>
                  </a:txBody>
                  <a:tcPr anchor="ctr"/>
                </a:tc>
                <a:extLst>
                  <a:ext uri="{0D108BD9-81ED-4DB2-BD59-A6C34878D82A}">
                    <a16:rowId xmlns:a16="http://schemas.microsoft.com/office/drawing/2014/main" val="2465055832"/>
                  </a:ext>
                </a:extLst>
              </a:tr>
              <a:tr h="529938">
                <a:tc>
                  <a:txBody>
                    <a:bodyPr/>
                    <a:lstStyle/>
                    <a:p>
                      <a:pPr algn="ctr" rtl="0"/>
                      <a:r>
                        <a:rPr lang="en-GB" dirty="0"/>
                        <a:t>Burglary</a:t>
                      </a:r>
                    </a:p>
                  </a:txBody>
                  <a:tcPr anchor="ctr"/>
                </a:tc>
                <a:tc>
                  <a:txBody>
                    <a:bodyPr/>
                    <a:lstStyle/>
                    <a:p>
                      <a:pPr algn="ctr" rtl="0"/>
                      <a:r>
                        <a:rPr lang="en-GB" dirty="0"/>
                        <a:t>102</a:t>
                      </a:r>
                    </a:p>
                  </a:txBody>
                  <a:tcPr anchor="ctr"/>
                </a:tc>
                <a:tc>
                  <a:txBody>
                    <a:bodyPr/>
                    <a:lstStyle/>
                    <a:p>
                      <a:pPr algn="ctr" rtl="0"/>
                      <a:r>
                        <a:rPr lang="en-GB" dirty="0"/>
                        <a:t>115</a:t>
                      </a:r>
                    </a:p>
                  </a:txBody>
                  <a:tcPr anchor="ctr"/>
                </a:tc>
                <a:tc>
                  <a:txBody>
                    <a:bodyPr/>
                    <a:lstStyle/>
                    <a:p>
                      <a:pPr algn="ctr" rtl="0"/>
                      <a:r>
                        <a:rPr lang="en-GB" dirty="0"/>
                        <a:t>98</a:t>
                      </a:r>
                    </a:p>
                  </a:txBody>
                  <a:tcPr anchor="ctr"/>
                </a:tc>
                <a:tc>
                  <a:txBody>
                    <a:bodyPr/>
                    <a:lstStyle/>
                    <a:p>
                      <a:pPr algn="ctr" rtl="0"/>
                      <a:r>
                        <a:rPr lang="en-GB" dirty="0"/>
                        <a:t>100</a:t>
                      </a:r>
                    </a:p>
                  </a:txBody>
                  <a:tcPr anchor="ctr"/>
                </a:tc>
                <a:extLst>
                  <a:ext uri="{0D108BD9-81ED-4DB2-BD59-A6C34878D82A}">
                    <a16:rowId xmlns:a16="http://schemas.microsoft.com/office/drawing/2014/main" val="1474616042"/>
                  </a:ext>
                </a:extLst>
              </a:tr>
              <a:tr h="529938">
                <a:tc>
                  <a:txBody>
                    <a:bodyPr/>
                    <a:lstStyle/>
                    <a:p>
                      <a:pPr algn="ctr" rtl="0"/>
                      <a:r>
                        <a:rPr lang="en-GB" dirty="0"/>
                        <a:t>Criminal damage </a:t>
                      </a:r>
                    </a:p>
                  </a:txBody>
                  <a:tcPr anchor="ctr"/>
                </a:tc>
                <a:tc>
                  <a:txBody>
                    <a:bodyPr/>
                    <a:lstStyle/>
                    <a:p>
                      <a:pPr algn="ctr" rtl="0"/>
                      <a:r>
                        <a:rPr lang="en-GB" dirty="0"/>
                        <a:t>87</a:t>
                      </a:r>
                    </a:p>
                  </a:txBody>
                  <a:tcPr anchor="ctr"/>
                </a:tc>
                <a:tc>
                  <a:txBody>
                    <a:bodyPr/>
                    <a:lstStyle/>
                    <a:p>
                      <a:pPr algn="ctr" rtl="0"/>
                      <a:r>
                        <a:rPr lang="en-GB" dirty="0"/>
                        <a:t>99</a:t>
                      </a:r>
                    </a:p>
                  </a:txBody>
                  <a:tcPr anchor="ctr"/>
                </a:tc>
                <a:tc>
                  <a:txBody>
                    <a:bodyPr/>
                    <a:lstStyle/>
                    <a:p>
                      <a:pPr algn="ctr" rtl="0"/>
                      <a:r>
                        <a:rPr lang="en-GB" dirty="0"/>
                        <a:t>90</a:t>
                      </a:r>
                    </a:p>
                  </a:txBody>
                  <a:tcPr anchor="ctr"/>
                </a:tc>
                <a:tc>
                  <a:txBody>
                    <a:bodyPr/>
                    <a:lstStyle/>
                    <a:p>
                      <a:pPr algn="ctr" rtl="0"/>
                      <a:r>
                        <a:rPr lang="en-GB" dirty="0"/>
                        <a:t>99</a:t>
                      </a:r>
                    </a:p>
                  </a:txBody>
                  <a:tcPr anchor="ctr"/>
                </a:tc>
                <a:extLst>
                  <a:ext uri="{0D108BD9-81ED-4DB2-BD59-A6C34878D82A}">
                    <a16:rowId xmlns:a16="http://schemas.microsoft.com/office/drawing/2014/main" val="3248917629"/>
                  </a:ext>
                </a:extLst>
              </a:tr>
            </a:tbl>
          </a:graphicData>
        </a:graphic>
      </p:graphicFrame>
      <p:sp>
        <p:nvSpPr>
          <p:cNvPr id="6" name="Footer Placeholder 5">
            <a:extLst>
              <a:ext uri="{FF2B5EF4-FFF2-40B4-BE49-F238E27FC236}">
                <a16:creationId xmlns:a16="http://schemas.microsoft.com/office/drawing/2014/main" id="{C8C1BD91-A502-4CE9-B6CB-FBA31C8183A9}"/>
              </a:ext>
            </a:extLst>
          </p:cNvPr>
          <p:cNvSpPr>
            <a:spLocks noGrp="1"/>
          </p:cNvSpPr>
          <p:nvPr>
            <p:ph type="ftr" sz="quarter" idx="11"/>
          </p:nvPr>
        </p:nvSpPr>
        <p:spPr>
          <a:xfrm>
            <a:off x="154429" y="6398878"/>
            <a:ext cx="4497315" cy="365125"/>
          </a:xfrm>
        </p:spPr>
        <p:txBody>
          <a:bodyPr rtlCol="0"/>
          <a:lstStyle/>
          <a:p>
            <a:pPr rtl="0"/>
            <a:r>
              <a:rPr lang="en-GB"/>
              <a:t>Sample Footer Text</a:t>
            </a:r>
          </a:p>
        </p:txBody>
      </p:sp>
      <p:sp>
        <p:nvSpPr>
          <p:cNvPr id="5" name="Date Placeholder 4">
            <a:extLst>
              <a:ext uri="{FF2B5EF4-FFF2-40B4-BE49-F238E27FC236}">
                <a16:creationId xmlns:a16="http://schemas.microsoft.com/office/drawing/2014/main" id="{434CEA1C-DE10-4AAF-865D-450C0AEE11DB}"/>
              </a:ext>
            </a:extLst>
          </p:cNvPr>
          <p:cNvSpPr>
            <a:spLocks noGrp="1"/>
          </p:cNvSpPr>
          <p:nvPr>
            <p:ph type="dt" sz="half" idx="10"/>
          </p:nvPr>
        </p:nvSpPr>
        <p:spPr>
          <a:xfrm>
            <a:off x="7337102" y="6398878"/>
            <a:ext cx="4193908" cy="365125"/>
          </a:xfrm>
        </p:spPr>
        <p:txBody>
          <a:bodyPr rtlCol="0"/>
          <a:lstStyle/>
          <a:p>
            <a:pPr rtl="0"/>
            <a:r>
              <a:rPr lang="en-GB"/>
              <a:t>2/7/20XX</a:t>
            </a:r>
          </a:p>
        </p:txBody>
      </p:sp>
      <p:sp>
        <p:nvSpPr>
          <p:cNvPr id="7" name="Slide Number Placeholder 6">
            <a:extLst>
              <a:ext uri="{FF2B5EF4-FFF2-40B4-BE49-F238E27FC236}">
                <a16:creationId xmlns:a16="http://schemas.microsoft.com/office/drawing/2014/main" id="{2A40B6AB-E9B1-4B7E-BD4C-74C93ABF5CBC}"/>
              </a:ext>
            </a:extLst>
          </p:cNvPr>
          <p:cNvSpPr>
            <a:spLocks noGrp="1"/>
          </p:cNvSpPr>
          <p:nvPr>
            <p:ph type="sldNum" sz="quarter" idx="12"/>
          </p:nvPr>
        </p:nvSpPr>
        <p:spPr>
          <a:xfrm>
            <a:off x="11602477" y="6398878"/>
            <a:ext cx="470887" cy="365125"/>
          </a:xfrm>
        </p:spPr>
        <p:txBody>
          <a:bodyPr rtlCol="0"/>
          <a:lstStyle/>
          <a:p>
            <a:pPr rtl="0"/>
            <a:fld id="{312CC964-A50B-4C29-B4E4-2C30BB34CCF3}" type="slidenum">
              <a:rPr lang="en-GB" smtClean="0"/>
              <a:pPr rtl="0"/>
              <a:t>14</a:t>
            </a:fld>
            <a:endParaRPr lang="en-GB" dirty="0"/>
          </a:p>
        </p:txBody>
      </p:sp>
      <p:sp>
        <p:nvSpPr>
          <p:cNvPr id="3" name="TextBox 2">
            <a:extLst>
              <a:ext uri="{FF2B5EF4-FFF2-40B4-BE49-F238E27FC236}">
                <a16:creationId xmlns:a16="http://schemas.microsoft.com/office/drawing/2014/main" id="{FBE299A9-2ACB-AFD7-A1FF-785D0D582794}"/>
              </a:ext>
            </a:extLst>
          </p:cNvPr>
          <p:cNvSpPr txBox="1"/>
          <p:nvPr/>
        </p:nvSpPr>
        <p:spPr>
          <a:xfrm>
            <a:off x="1419225" y="5353050"/>
            <a:ext cx="6115050" cy="923330"/>
          </a:xfrm>
          <a:prstGeom prst="rect">
            <a:avLst/>
          </a:prstGeom>
          <a:noFill/>
        </p:spPr>
        <p:txBody>
          <a:bodyPr wrap="square" rtlCol="0">
            <a:spAutoFit/>
          </a:bodyPr>
          <a:lstStyle/>
          <a:p>
            <a:r>
              <a:rPr lang="en-GB" dirty="0"/>
              <a:t>Average figures. </a:t>
            </a:r>
          </a:p>
          <a:p>
            <a:r>
              <a:rPr lang="en-GB" dirty="0"/>
              <a:t>References -</a:t>
            </a:r>
          </a:p>
          <a:p>
            <a:r>
              <a:rPr lang="en-GB" dirty="0" err="1"/>
              <a:t>Crimerate.co,uk</a:t>
            </a:r>
            <a:r>
              <a:rPr lang="en-GB" dirty="0"/>
              <a:t> </a:t>
            </a:r>
          </a:p>
        </p:txBody>
      </p:sp>
    </p:spTree>
    <p:extLst>
      <p:ext uri="{BB962C8B-B14F-4D97-AF65-F5344CB8AC3E}">
        <p14:creationId xmlns:p14="http://schemas.microsoft.com/office/powerpoint/2010/main" val="26943957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0E1C2-D2CA-6D44-1597-13B9EBB9C7D2}"/>
              </a:ext>
            </a:extLst>
          </p:cNvPr>
          <p:cNvSpPr>
            <a:spLocks noGrp="1"/>
          </p:cNvSpPr>
          <p:nvPr>
            <p:ph type="title"/>
          </p:nvPr>
        </p:nvSpPr>
        <p:spPr>
          <a:xfrm>
            <a:off x="414338" y="270362"/>
            <a:ext cx="11363324" cy="1382156"/>
          </a:xfrm>
        </p:spPr>
        <p:txBody>
          <a:bodyPr/>
          <a:lstStyle/>
          <a:p>
            <a:r>
              <a:rPr lang="en-GB" dirty="0"/>
              <a:t>Services to support young people IN </a:t>
            </a:r>
            <a:r>
              <a:rPr lang="en-GB" dirty="0" err="1"/>
              <a:t>sWANSEA</a:t>
            </a:r>
            <a:r>
              <a:rPr lang="en-GB" dirty="0"/>
              <a:t>.  </a:t>
            </a:r>
          </a:p>
        </p:txBody>
      </p:sp>
      <p:sp>
        <p:nvSpPr>
          <p:cNvPr id="5" name="Date Placeholder 4">
            <a:extLst>
              <a:ext uri="{FF2B5EF4-FFF2-40B4-BE49-F238E27FC236}">
                <a16:creationId xmlns:a16="http://schemas.microsoft.com/office/drawing/2014/main" id="{2006B24E-3F71-F63A-A16B-8A35B26CFCAB}"/>
              </a:ext>
            </a:extLst>
          </p:cNvPr>
          <p:cNvSpPr>
            <a:spLocks noGrp="1"/>
          </p:cNvSpPr>
          <p:nvPr>
            <p:ph type="dt" sz="half" idx="10"/>
          </p:nvPr>
        </p:nvSpPr>
        <p:spPr/>
        <p:txBody>
          <a:bodyPr/>
          <a:lstStyle/>
          <a:p>
            <a:pPr rtl="0"/>
            <a:r>
              <a:rPr lang="en-GB"/>
              <a:t>2/7/20XX</a:t>
            </a:r>
          </a:p>
        </p:txBody>
      </p:sp>
      <p:sp>
        <p:nvSpPr>
          <p:cNvPr id="6" name="Slide Number Placeholder 5">
            <a:extLst>
              <a:ext uri="{FF2B5EF4-FFF2-40B4-BE49-F238E27FC236}">
                <a16:creationId xmlns:a16="http://schemas.microsoft.com/office/drawing/2014/main" id="{888EAFFB-234A-FD24-D3CD-FD8C0E069597}"/>
              </a:ext>
            </a:extLst>
          </p:cNvPr>
          <p:cNvSpPr>
            <a:spLocks noGrp="1"/>
          </p:cNvSpPr>
          <p:nvPr>
            <p:ph type="sldNum" sz="quarter" idx="12"/>
          </p:nvPr>
        </p:nvSpPr>
        <p:spPr/>
        <p:txBody>
          <a:bodyPr/>
          <a:lstStyle/>
          <a:p>
            <a:pPr rtl="0"/>
            <a:fld id="{312CC964-A50B-4C29-B4E4-2C30BB34CCF3}" type="slidenum">
              <a:rPr lang="en-GB" smtClean="0"/>
              <a:t>15</a:t>
            </a:fld>
            <a:endParaRPr lang="en-GB" dirty="0"/>
          </a:p>
        </p:txBody>
      </p:sp>
      <p:pic>
        <p:nvPicPr>
          <p:cNvPr id="7" name="WPht2imgimage">
            <a:hlinkClick r:id="rId2" tgtFrame="&quot;_self&quot;"/>
            <a:extLst>
              <a:ext uri="{FF2B5EF4-FFF2-40B4-BE49-F238E27FC236}">
                <a16:creationId xmlns:a16="http://schemas.microsoft.com/office/drawing/2014/main" id="{F327BC5B-9251-D6BD-9C35-0E19CC5CE4B0}"/>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889470" y="1773744"/>
            <a:ext cx="2129473" cy="2129473"/>
          </a:xfrm>
          <a:prstGeom prst="rect">
            <a:avLst/>
          </a:prstGeom>
          <a:noFill/>
          <a:ln>
            <a:noFill/>
          </a:ln>
        </p:spPr>
      </p:pic>
      <p:pic>
        <p:nvPicPr>
          <p:cNvPr id="8" name="Picture 7">
            <a:extLst>
              <a:ext uri="{FF2B5EF4-FFF2-40B4-BE49-F238E27FC236}">
                <a16:creationId xmlns:a16="http://schemas.microsoft.com/office/drawing/2014/main" id="{80F5FEB2-DAE7-B6ED-02BE-355030731AB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291181" y="1899098"/>
            <a:ext cx="1473835" cy="1310005"/>
          </a:xfrm>
          <a:prstGeom prst="rect">
            <a:avLst/>
          </a:prstGeom>
          <a:noFill/>
          <a:ln>
            <a:noFill/>
          </a:ln>
        </p:spPr>
      </p:pic>
      <p:pic>
        <p:nvPicPr>
          <p:cNvPr id="9" name="Picture 8">
            <a:extLst>
              <a:ext uri="{FF2B5EF4-FFF2-40B4-BE49-F238E27FC236}">
                <a16:creationId xmlns:a16="http://schemas.microsoft.com/office/drawing/2014/main" id="{5290F2FB-AE6E-4DBA-444B-8CD0FDD1224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17525" y="3016122"/>
            <a:ext cx="1528445" cy="887095"/>
          </a:xfrm>
          <a:prstGeom prst="rect">
            <a:avLst/>
          </a:prstGeom>
          <a:noFill/>
          <a:ln>
            <a:noFill/>
          </a:ln>
        </p:spPr>
      </p:pic>
      <p:pic>
        <p:nvPicPr>
          <p:cNvPr id="10" name="Picture 9">
            <a:extLst>
              <a:ext uri="{FF2B5EF4-FFF2-40B4-BE49-F238E27FC236}">
                <a16:creationId xmlns:a16="http://schemas.microsoft.com/office/drawing/2014/main" id="{D2147188-427F-C2E3-D9D0-17C1B59597BF}"/>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9062720" y="3635978"/>
            <a:ext cx="1555750" cy="832485"/>
          </a:xfrm>
          <a:prstGeom prst="rect">
            <a:avLst/>
          </a:prstGeom>
          <a:noFill/>
          <a:ln>
            <a:noFill/>
          </a:ln>
        </p:spPr>
      </p:pic>
      <p:pic>
        <p:nvPicPr>
          <p:cNvPr id="11" name="Picture 10">
            <a:extLst>
              <a:ext uri="{FF2B5EF4-FFF2-40B4-BE49-F238E27FC236}">
                <a16:creationId xmlns:a16="http://schemas.microsoft.com/office/drawing/2014/main" id="{DE038DB4-F3DC-FF31-3781-13F4E5903DB0}"/>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735461" y="1810445"/>
            <a:ext cx="1951355" cy="1159510"/>
          </a:xfrm>
          <a:prstGeom prst="rect">
            <a:avLst/>
          </a:prstGeom>
          <a:noFill/>
          <a:ln>
            <a:noFill/>
          </a:ln>
        </p:spPr>
      </p:pic>
      <p:pic>
        <p:nvPicPr>
          <p:cNvPr id="12" name="Picture 11">
            <a:extLst>
              <a:ext uri="{FF2B5EF4-FFF2-40B4-BE49-F238E27FC236}">
                <a16:creationId xmlns:a16="http://schemas.microsoft.com/office/drawing/2014/main" id="{351B36E3-1EC5-CB51-26D7-288B47C622FF}"/>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248400" y="4767363"/>
            <a:ext cx="1626870" cy="1384935"/>
          </a:xfrm>
          <a:prstGeom prst="rect">
            <a:avLst/>
          </a:prstGeom>
          <a:noFill/>
          <a:ln>
            <a:noFill/>
          </a:ln>
        </p:spPr>
      </p:pic>
      <p:sp>
        <p:nvSpPr>
          <p:cNvPr id="13" name="AutoShape 2" descr="YMCA Swansea Events - 1 Upcoming Activities and Tickets | Eventbrite">
            <a:extLst>
              <a:ext uri="{FF2B5EF4-FFF2-40B4-BE49-F238E27FC236}">
                <a16:creationId xmlns:a16="http://schemas.microsoft.com/office/drawing/2014/main" id="{BCC50DC1-03B8-13A4-5D2F-D85DFF9D3A6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5" name="Picture 14">
            <a:extLst>
              <a:ext uri="{FF2B5EF4-FFF2-40B4-BE49-F238E27FC236}">
                <a16:creationId xmlns:a16="http://schemas.microsoft.com/office/drawing/2014/main" id="{C4D176C3-8B18-14D6-19E3-066776753AA8}"/>
              </a:ext>
            </a:extLst>
          </p:cNvPr>
          <p:cNvPicPr>
            <a:picLocks noChangeAspect="1"/>
          </p:cNvPicPr>
          <p:nvPr/>
        </p:nvPicPr>
        <p:blipFill rotWithShape="1">
          <a:blip r:embed="rId9"/>
          <a:srcRect l="43083" t="45157" r="44250" b="35112"/>
          <a:stretch/>
        </p:blipFill>
        <p:spPr>
          <a:xfrm>
            <a:off x="3879584" y="5162214"/>
            <a:ext cx="1544320" cy="1353186"/>
          </a:xfrm>
          <a:prstGeom prst="rect">
            <a:avLst/>
          </a:prstGeom>
        </p:spPr>
      </p:pic>
      <p:pic>
        <p:nvPicPr>
          <p:cNvPr id="17" name="Picture 16">
            <a:extLst>
              <a:ext uri="{FF2B5EF4-FFF2-40B4-BE49-F238E27FC236}">
                <a16:creationId xmlns:a16="http://schemas.microsoft.com/office/drawing/2014/main" id="{B18537C3-25EE-DF4E-E395-41DF70C8C7CA}"/>
              </a:ext>
            </a:extLst>
          </p:cNvPr>
          <p:cNvPicPr>
            <a:picLocks noChangeAspect="1"/>
          </p:cNvPicPr>
          <p:nvPr/>
        </p:nvPicPr>
        <p:blipFill rotWithShape="1">
          <a:blip r:embed="rId10"/>
          <a:srcRect l="43000" t="46982" r="45250" b="32060"/>
          <a:stretch/>
        </p:blipFill>
        <p:spPr>
          <a:xfrm>
            <a:off x="9062720" y="4715043"/>
            <a:ext cx="1432560" cy="1437255"/>
          </a:xfrm>
          <a:prstGeom prst="rect">
            <a:avLst/>
          </a:prstGeom>
        </p:spPr>
      </p:pic>
      <p:pic>
        <p:nvPicPr>
          <p:cNvPr id="19" name="Picture 18">
            <a:extLst>
              <a:ext uri="{FF2B5EF4-FFF2-40B4-BE49-F238E27FC236}">
                <a16:creationId xmlns:a16="http://schemas.microsoft.com/office/drawing/2014/main" id="{3E7C5DAF-9BB1-5B2C-4BDB-2FE6411F5CEC}"/>
              </a:ext>
            </a:extLst>
          </p:cNvPr>
          <p:cNvPicPr>
            <a:picLocks noChangeAspect="1"/>
          </p:cNvPicPr>
          <p:nvPr/>
        </p:nvPicPr>
        <p:blipFill rotWithShape="1">
          <a:blip r:embed="rId11"/>
          <a:srcRect l="2084" t="45157" r="83999" b="32061"/>
          <a:stretch/>
        </p:blipFill>
        <p:spPr>
          <a:xfrm>
            <a:off x="433388" y="4715043"/>
            <a:ext cx="1696720" cy="1562418"/>
          </a:xfrm>
          <a:prstGeom prst="rect">
            <a:avLst/>
          </a:prstGeom>
        </p:spPr>
      </p:pic>
      <p:pic>
        <p:nvPicPr>
          <p:cNvPr id="21" name="Picture 20">
            <a:extLst>
              <a:ext uri="{FF2B5EF4-FFF2-40B4-BE49-F238E27FC236}">
                <a16:creationId xmlns:a16="http://schemas.microsoft.com/office/drawing/2014/main" id="{8ABF29D0-05E5-091F-A2F9-4BA255DB2992}"/>
              </a:ext>
            </a:extLst>
          </p:cNvPr>
          <p:cNvPicPr>
            <a:picLocks noChangeAspect="1"/>
          </p:cNvPicPr>
          <p:nvPr/>
        </p:nvPicPr>
        <p:blipFill rotWithShape="1">
          <a:blip r:embed="rId12"/>
          <a:srcRect l="4500" t="50000" r="78250" b="33093"/>
          <a:stretch/>
        </p:blipFill>
        <p:spPr>
          <a:xfrm>
            <a:off x="2828024" y="4187608"/>
            <a:ext cx="2103120" cy="1159510"/>
          </a:xfrm>
          <a:prstGeom prst="rect">
            <a:avLst/>
          </a:prstGeom>
        </p:spPr>
      </p:pic>
    </p:spTree>
    <p:extLst>
      <p:ext uri="{BB962C8B-B14F-4D97-AF65-F5344CB8AC3E}">
        <p14:creationId xmlns:p14="http://schemas.microsoft.com/office/powerpoint/2010/main" val="39195272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E2E09-3A82-4E32-88E3-59E694EFE546}"/>
              </a:ext>
            </a:extLst>
          </p:cNvPr>
          <p:cNvSpPr>
            <a:spLocks noGrp="1"/>
          </p:cNvSpPr>
          <p:nvPr>
            <p:ph type="title"/>
          </p:nvPr>
        </p:nvSpPr>
        <p:spPr>
          <a:xfrm>
            <a:off x="1143001" y="533400"/>
            <a:ext cx="5496636" cy="1685898"/>
          </a:xfrm>
        </p:spPr>
        <p:txBody>
          <a:bodyPr rtlCol="0"/>
          <a:lstStyle/>
          <a:p>
            <a:pPr rtl="0"/>
            <a:r>
              <a:rPr lang="en-GB" dirty="0"/>
              <a:t>Activities </a:t>
            </a:r>
          </a:p>
        </p:txBody>
      </p:sp>
      <p:sp>
        <p:nvSpPr>
          <p:cNvPr id="3" name="Content Placeholder 2">
            <a:extLst>
              <a:ext uri="{FF2B5EF4-FFF2-40B4-BE49-F238E27FC236}">
                <a16:creationId xmlns:a16="http://schemas.microsoft.com/office/drawing/2014/main" id="{9925E272-AF60-4462-95A9-115739F781AE}"/>
              </a:ext>
            </a:extLst>
          </p:cNvPr>
          <p:cNvSpPr>
            <a:spLocks noGrp="1"/>
          </p:cNvSpPr>
          <p:nvPr>
            <p:ph idx="1"/>
          </p:nvPr>
        </p:nvSpPr>
        <p:spPr>
          <a:xfrm>
            <a:off x="1143001" y="2229347"/>
            <a:ext cx="5496636" cy="3821743"/>
          </a:xfrm>
        </p:spPr>
        <p:txBody>
          <a:bodyPr rtlCol="0"/>
          <a:lstStyle/>
          <a:p>
            <a:pPr rtl="0"/>
            <a:r>
              <a:rPr lang="en-GB" dirty="0"/>
              <a:t>The youth services is supposed to provide young people with activities that are fun and inclusive. The downside to this is that youth clubs are not open all of the time. The activities should be delivered in a non-formal and informal way. Applying for funding in crucial to put on activities for young people to socialise during the school holidays. Although within Swansea is there is quite a lot for young people to do. There is cinema, bowling, ninja worrier, LC. </a:t>
            </a:r>
          </a:p>
        </p:txBody>
      </p:sp>
      <p:pic>
        <p:nvPicPr>
          <p:cNvPr id="68" name="Picture Placeholder 67">
            <a:extLst>
              <a:ext uri="{FF2B5EF4-FFF2-40B4-BE49-F238E27FC236}">
                <a16:creationId xmlns:a16="http://schemas.microsoft.com/office/drawing/2014/main" id="{C700B77F-91C5-4642-9ABF-EA81F3CF6916}"/>
              </a:ext>
            </a:extLst>
          </p:cNvPr>
          <p:cNvPicPr>
            <a:picLocks noGrp="1" noChangeAspect="1"/>
          </p:cNvPicPr>
          <p:nvPr>
            <p:ph type="pic" sz="quarter" idx="14"/>
          </p:nvPr>
        </p:nvPicPr>
        <p:blipFill>
          <a:blip r:embed="rId2">
            <a:extLst>
              <a:ext uri="{837473B0-CC2E-450A-ABE3-18F120FF3D39}">
                <a1611:picAttrSrcUrl xmlns:a1611="http://schemas.microsoft.com/office/drawing/2016/11/main" r:id="rId3"/>
              </a:ext>
            </a:extLst>
          </a:blip>
          <a:srcRect/>
          <a:stretch/>
        </p:blipFill>
        <p:spPr>
          <a:xfrm>
            <a:off x="7186070" y="0"/>
            <a:ext cx="2463897" cy="3429000"/>
          </a:xfrm>
        </p:spPr>
      </p:pic>
      <p:pic>
        <p:nvPicPr>
          <p:cNvPr id="72" name="Picture Placeholder 71">
            <a:extLst>
              <a:ext uri="{FF2B5EF4-FFF2-40B4-BE49-F238E27FC236}">
                <a16:creationId xmlns:a16="http://schemas.microsoft.com/office/drawing/2014/main" id="{781FD203-6B96-4232-92C2-850AD4DA0F7D}"/>
              </a:ext>
            </a:extLst>
          </p:cNvPr>
          <p:cNvPicPr>
            <a:picLocks noGrp="1" noChangeAspect="1"/>
          </p:cNvPicPr>
          <p:nvPr>
            <p:ph type="pic" sz="quarter" idx="13"/>
          </p:nvPr>
        </p:nvPicPr>
        <p:blipFill>
          <a:blip r:embed="rId4">
            <a:extLst>
              <a:ext uri="{837473B0-CC2E-450A-ABE3-18F120FF3D39}">
                <a1611:picAttrSrcUrl xmlns:a1611="http://schemas.microsoft.com/office/drawing/2016/11/main" r:id="rId5"/>
              </a:ext>
            </a:extLst>
          </a:blip>
          <a:srcRect/>
          <a:stretch/>
        </p:blipFill>
        <p:spPr>
          <a:xfrm>
            <a:off x="9649155" y="0"/>
            <a:ext cx="2539797" cy="3429000"/>
          </a:xfrm>
        </p:spPr>
      </p:pic>
      <p:sp>
        <p:nvSpPr>
          <p:cNvPr id="16" name="Date Placeholder 15">
            <a:extLst>
              <a:ext uri="{FF2B5EF4-FFF2-40B4-BE49-F238E27FC236}">
                <a16:creationId xmlns:a16="http://schemas.microsoft.com/office/drawing/2014/main" id="{4A857185-E16C-40A5-8032-8049177473D1}"/>
              </a:ext>
            </a:extLst>
          </p:cNvPr>
          <p:cNvSpPr>
            <a:spLocks noGrp="1"/>
          </p:cNvSpPr>
          <p:nvPr>
            <p:ph type="dt" sz="half" idx="10"/>
          </p:nvPr>
        </p:nvSpPr>
        <p:spPr>
          <a:xfrm>
            <a:off x="7337102" y="6398878"/>
            <a:ext cx="4193908" cy="365125"/>
          </a:xfrm>
        </p:spPr>
        <p:txBody>
          <a:bodyPr rtlCol="0"/>
          <a:lstStyle/>
          <a:p>
            <a:pPr rtl="0"/>
            <a:r>
              <a:rPr lang="en-GB"/>
              <a:t>2/7/20XX</a:t>
            </a:r>
          </a:p>
        </p:txBody>
      </p:sp>
      <p:sp>
        <p:nvSpPr>
          <p:cNvPr id="18" name="Slide Number Placeholder 17">
            <a:extLst>
              <a:ext uri="{FF2B5EF4-FFF2-40B4-BE49-F238E27FC236}">
                <a16:creationId xmlns:a16="http://schemas.microsoft.com/office/drawing/2014/main" id="{70961BC8-7B79-40B2-B578-4EB512140BBB}"/>
              </a:ext>
            </a:extLst>
          </p:cNvPr>
          <p:cNvSpPr>
            <a:spLocks noGrp="1"/>
          </p:cNvSpPr>
          <p:nvPr>
            <p:ph type="sldNum" sz="quarter" idx="12"/>
          </p:nvPr>
        </p:nvSpPr>
        <p:spPr>
          <a:xfrm>
            <a:off x="11602477" y="6398878"/>
            <a:ext cx="470887" cy="365125"/>
          </a:xfrm>
        </p:spPr>
        <p:txBody>
          <a:bodyPr rtlCol="0"/>
          <a:lstStyle/>
          <a:p>
            <a:pPr rtl="0"/>
            <a:fld id="{312CC964-A50B-4C29-B4E4-2C30BB34CCF3}" type="slidenum">
              <a:rPr lang="en-GB" smtClean="0"/>
              <a:pPr rtl="0"/>
              <a:t>16</a:t>
            </a:fld>
            <a:endParaRPr lang="en-GB" dirty="0"/>
          </a:p>
        </p:txBody>
      </p:sp>
      <p:sp>
        <p:nvSpPr>
          <p:cNvPr id="4" name="TextBox 3">
            <a:extLst>
              <a:ext uri="{FF2B5EF4-FFF2-40B4-BE49-F238E27FC236}">
                <a16:creationId xmlns:a16="http://schemas.microsoft.com/office/drawing/2014/main" id="{52855F58-A4A9-CF55-2E6A-1004588BDEA6}"/>
              </a:ext>
            </a:extLst>
          </p:cNvPr>
          <p:cNvSpPr txBox="1"/>
          <p:nvPr/>
        </p:nvSpPr>
        <p:spPr>
          <a:xfrm>
            <a:off x="9649155" y="3429000"/>
            <a:ext cx="2539797" cy="369332"/>
          </a:xfrm>
          <a:prstGeom prst="rect">
            <a:avLst/>
          </a:prstGeom>
          <a:noFill/>
        </p:spPr>
        <p:txBody>
          <a:bodyPr wrap="square" rtlCol="0">
            <a:spAutoFit/>
          </a:bodyPr>
          <a:lstStyle/>
          <a:p>
            <a:r>
              <a:rPr lang="en-GB" sz="900">
                <a:hlinkClick r:id="rId5" tooltip="https://en.wikipedia.org/wiki/List_of_cinema_and_movie_theater_chains"/>
              </a:rPr>
              <a:t>This Photo</a:t>
            </a:r>
            <a:r>
              <a:rPr lang="en-GB" sz="900"/>
              <a:t> by Unknown Author is licensed under </a:t>
            </a:r>
            <a:r>
              <a:rPr lang="en-GB" sz="900">
                <a:hlinkClick r:id="rId6" tooltip="https://creativecommons.org/licenses/by-sa/3.0/"/>
              </a:rPr>
              <a:t>CC BY-SA</a:t>
            </a:r>
            <a:endParaRPr lang="en-GB" sz="900"/>
          </a:p>
        </p:txBody>
      </p:sp>
      <p:sp>
        <p:nvSpPr>
          <p:cNvPr id="5" name="TextBox 4">
            <a:extLst>
              <a:ext uri="{FF2B5EF4-FFF2-40B4-BE49-F238E27FC236}">
                <a16:creationId xmlns:a16="http://schemas.microsoft.com/office/drawing/2014/main" id="{DB72F444-041D-A72E-F94A-607C9DB3D41B}"/>
              </a:ext>
            </a:extLst>
          </p:cNvPr>
          <p:cNvSpPr txBox="1"/>
          <p:nvPr/>
        </p:nvSpPr>
        <p:spPr>
          <a:xfrm>
            <a:off x="7186070" y="6858000"/>
            <a:ext cx="2463897" cy="230832"/>
          </a:xfrm>
          <a:prstGeom prst="rect">
            <a:avLst/>
          </a:prstGeom>
          <a:noFill/>
        </p:spPr>
        <p:txBody>
          <a:bodyPr wrap="square" rtlCol="0">
            <a:spAutoFit/>
          </a:bodyPr>
          <a:lstStyle/>
          <a:p>
            <a:r>
              <a:rPr lang="en-GB" sz="900">
                <a:hlinkClick r:id="rId7" tooltip="http://www.flickr.com/photos/lehighvalleypa/3621280231/"/>
              </a:rPr>
              <a:t>This Photo</a:t>
            </a:r>
            <a:r>
              <a:rPr lang="en-GB" sz="900"/>
              <a:t> by Unknown Author is licensed under </a:t>
            </a:r>
            <a:r>
              <a:rPr lang="en-GB" sz="900">
                <a:hlinkClick r:id="rId8" tooltip="https://creativecommons.org/licenses/by/3.0/"/>
              </a:rPr>
              <a:t>CC BY</a:t>
            </a:r>
            <a:endParaRPr lang="en-GB" sz="900"/>
          </a:p>
        </p:txBody>
      </p:sp>
      <p:sp>
        <p:nvSpPr>
          <p:cNvPr id="6" name="TextBox 5">
            <a:extLst>
              <a:ext uri="{FF2B5EF4-FFF2-40B4-BE49-F238E27FC236}">
                <a16:creationId xmlns:a16="http://schemas.microsoft.com/office/drawing/2014/main" id="{90FED4B2-FFA8-3925-B237-4C68169911B8}"/>
              </a:ext>
            </a:extLst>
          </p:cNvPr>
          <p:cNvSpPr txBox="1"/>
          <p:nvPr/>
        </p:nvSpPr>
        <p:spPr>
          <a:xfrm>
            <a:off x="7186070" y="6858000"/>
            <a:ext cx="2463897" cy="369332"/>
          </a:xfrm>
          <a:prstGeom prst="rect">
            <a:avLst/>
          </a:prstGeom>
          <a:noFill/>
        </p:spPr>
        <p:txBody>
          <a:bodyPr wrap="square" rtlCol="0">
            <a:spAutoFit/>
          </a:bodyPr>
          <a:lstStyle/>
          <a:p>
            <a:r>
              <a:rPr lang="en-GB" sz="900">
                <a:hlinkClick r:id="rId9" tooltip="http://www.flickr.com/photos/sirwiseowl/4987612203/"/>
              </a:rPr>
              <a:t>This Photo</a:t>
            </a:r>
            <a:r>
              <a:rPr lang="en-GB" sz="900"/>
              <a:t> by Unknown Author is licensed under </a:t>
            </a:r>
            <a:r>
              <a:rPr lang="en-GB" sz="900">
                <a:hlinkClick r:id="rId10" tooltip="https://creativecommons.org/licenses/by-nc-nd/3.0/"/>
              </a:rPr>
              <a:t>CC BY-NC-ND</a:t>
            </a:r>
            <a:endParaRPr lang="en-GB" sz="900"/>
          </a:p>
        </p:txBody>
      </p:sp>
      <p:pic>
        <p:nvPicPr>
          <p:cNvPr id="14" name="Picture Placeholder 13" descr="A person climbing a rock wall&#10;&#10;Description automatically generated">
            <a:extLst>
              <a:ext uri="{FF2B5EF4-FFF2-40B4-BE49-F238E27FC236}">
                <a16:creationId xmlns:a16="http://schemas.microsoft.com/office/drawing/2014/main" id="{2EEFF199-3852-AC8B-2990-AB72CDC06362}"/>
              </a:ext>
            </a:extLst>
          </p:cNvPr>
          <p:cNvPicPr>
            <a:picLocks noGrp="1" noChangeAspect="1"/>
          </p:cNvPicPr>
          <p:nvPr>
            <p:ph type="pic" sz="quarter" idx="15"/>
          </p:nvPr>
        </p:nvPicPr>
        <p:blipFill>
          <a:blip r:embed="rId11">
            <a:extLst>
              <a:ext uri="{837473B0-CC2E-450A-ABE3-18F120FF3D39}">
                <a1611:picAttrSrcUrl xmlns:a1611="http://schemas.microsoft.com/office/drawing/2016/11/main" r:id="rId12"/>
              </a:ext>
            </a:extLst>
          </a:blip>
          <a:srcRect t="4497" b="4497"/>
          <a:stretch>
            <a:fillRect/>
          </a:stretch>
        </p:blipFill>
        <p:spPr/>
      </p:pic>
      <p:pic>
        <p:nvPicPr>
          <p:cNvPr id="12" name="Picture Placeholder 11" descr="A pool with a tile edge&#10;&#10;Description automatically generated">
            <a:extLst>
              <a:ext uri="{FF2B5EF4-FFF2-40B4-BE49-F238E27FC236}">
                <a16:creationId xmlns:a16="http://schemas.microsoft.com/office/drawing/2014/main" id="{5F951793-49A4-5DEB-5C85-DFBABF0ECB84}"/>
              </a:ext>
            </a:extLst>
          </p:cNvPr>
          <p:cNvPicPr>
            <a:picLocks noGrp="1" noChangeAspect="1"/>
          </p:cNvPicPr>
          <p:nvPr>
            <p:ph type="pic" sz="quarter" idx="16"/>
          </p:nvPr>
        </p:nvPicPr>
        <p:blipFill>
          <a:blip r:embed="rId13">
            <a:extLst>
              <a:ext uri="{837473B0-CC2E-450A-ABE3-18F120FF3D39}">
                <a1611:picAttrSrcUrl xmlns:a1611="http://schemas.microsoft.com/office/drawing/2016/11/main" r:id="rId14"/>
              </a:ext>
            </a:extLst>
          </a:blip>
          <a:srcRect l="26662" r="26662"/>
          <a:stretch>
            <a:fillRect/>
          </a:stretch>
        </p:blipFill>
        <p:spPr/>
      </p:pic>
    </p:spTree>
    <p:extLst>
      <p:ext uri="{BB962C8B-B14F-4D97-AF65-F5344CB8AC3E}">
        <p14:creationId xmlns:p14="http://schemas.microsoft.com/office/powerpoint/2010/main" val="34952644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5026F1D-C0C4-E5BD-EE78-2A2B12801A41}"/>
              </a:ext>
            </a:extLst>
          </p:cNvPr>
          <p:cNvSpPr>
            <a:spLocks noGrp="1"/>
          </p:cNvSpPr>
          <p:nvPr>
            <p:ph type="dt" sz="half" idx="10"/>
          </p:nvPr>
        </p:nvSpPr>
        <p:spPr/>
        <p:txBody>
          <a:bodyPr/>
          <a:lstStyle/>
          <a:p>
            <a:pPr rtl="0"/>
            <a:r>
              <a:rPr lang="en-GB"/>
              <a:t>2/7/20XX</a:t>
            </a:r>
          </a:p>
        </p:txBody>
      </p:sp>
      <p:sp>
        <p:nvSpPr>
          <p:cNvPr id="3" name="Footer Placeholder 2">
            <a:extLst>
              <a:ext uri="{FF2B5EF4-FFF2-40B4-BE49-F238E27FC236}">
                <a16:creationId xmlns:a16="http://schemas.microsoft.com/office/drawing/2014/main" id="{5FE1566D-343C-BBE5-782F-FBF01AC308AC}"/>
              </a:ext>
            </a:extLst>
          </p:cNvPr>
          <p:cNvSpPr>
            <a:spLocks noGrp="1"/>
          </p:cNvSpPr>
          <p:nvPr>
            <p:ph type="ftr" sz="quarter" idx="11"/>
          </p:nvPr>
        </p:nvSpPr>
        <p:spPr/>
        <p:txBody>
          <a:bodyPr/>
          <a:lstStyle/>
          <a:p>
            <a:pPr rtl="0"/>
            <a:r>
              <a:rPr lang="en-GB"/>
              <a:t>Sample Footer Text</a:t>
            </a:r>
          </a:p>
        </p:txBody>
      </p:sp>
      <p:sp>
        <p:nvSpPr>
          <p:cNvPr id="4" name="Slide Number Placeholder 3">
            <a:extLst>
              <a:ext uri="{FF2B5EF4-FFF2-40B4-BE49-F238E27FC236}">
                <a16:creationId xmlns:a16="http://schemas.microsoft.com/office/drawing/2014/main" id="{B2389315-E200-AF93-129E-20922F3583FD}"/>
              </a:ext>
            </a:extLst>
          </p:cNvPr>
          <p:cNvSpPr>
            <a:spLocks noGrp="1"/>
          </p:cNvSpPr>
          <p:nvPr>
            <p:ph type="sldNum" sz="quarter" idx="12"/>
          </p:nvPr>
        </p:nvSpPr>
        <p:spPr/>
        <p:txBody>
          <a:bodyPr/>
          <a:lstStyle/>
          <a:p>
            <a:pPr rtl="0"/>
            <a:fld id="{312CC964-A50B-4C29-B4E4-2C30BB34CCF3}" type="slidenum">
              <a:rPr lang="en-GB" smtClean="0"/>
              <a:t>17</a:t>
            </a:fld>
            <a:endParaRPr lang="en-GB" dirty="0"/>
          </a:p>
        </p:txBody>
      </p:sp>
      <p:sp>
        <p:nvSpPr>
          <p:cNvPr id="5" name="Title 4">
            <a:extLst>
              <a:ext uri="{FF2B5EF4-FFF2-40B4-BE49-F238E27FC236}">
                <a16:creationId xmlns:a16="http://schemas.microsoft.com/office/drawing/2014/main" id="{F478738F-70C4-EBB1-B2E3-ADD1C2E77038}"/>
              </a:ext>
            </a:extLst>
          </p:cNvPr>
          <p:cNvSpPr>
            <a:spLocks noGrp="1"/>
          </p:cNvSpPr>
          <p:nvPr>
            <p:ph type="title"/>
          </p:nvPr>
        </p:nvSpPr>
        <p:spPr>
          <a:xfrm>
            <a:off x="629314" y="358741"/>
            <a:ext cx="6170295" cy="643490"/>
          </a:xfrm>
        </p:spPr>
        <p:txBody>
          <a:bodyPr>
            <a:noAutofit/>
          </a:bodyPr>
          <a:lstStyle/>
          <a:p>
            <a:r>
              <a:rPr lang="en-GB" sz="4800" dirty="0"/>
              <a:t>Transportation</a:t>
            </a:r>
          </a:p>
        </p:txBody>
      </p:sp>
      <p:sp>
        <p:nvSpPr>
          <p:cNvPr id="6" name="Content Placeholder 5">
            <a:extLst>
              <a:ext uri="{FF2B5EF4-FFF2-40B4-BE49-F238E27FC236}">
                <a16:creationId xmlns:a16="http://schemas.microsoft.com/office/drawing/2014/main" id="{D3D21831-2A7B-AB41-FECB-C93AB996AF0C}"/>
              </a:ext>
            </a:extLst>
          </p:cNvPr>
          <p:cNvSpPr>
            <a:spLocks noGrp="1"/>
          </p:cNvSpPr>
          <p:nvPr>
            <p:ph idx="1"/>
          </p:nvPr>
        </p:nvSpPr>
        <p:spPr>
          <a:xfrm>
            <a:off x="629314" y="680486"/>
            <a:ext cx="8044860" cy="5771481"/>
          </a:xfrm>
        </p:spPr>
        <p:txBody>
          <a:bodyPr/>
          <a:lstStyle/>
          <a:p>
            <a:pPr marL="0" indent="0">
              <a:buNone/>
            </a:pPr>
            <a:r>
              <a:rPr lang="en-GB" dirty="0"/>
              <a:t>Buses in Swansea are very regular and a popular form of transportation for young people. </a:t>
            </a:r>
          </a:p>
          <a:p>
            <a:pPr marL="0" indent="0">
              <a:buNone/>
            </a:pPr>
            <a:endParaRPr lang="en-GB" dirty="0"/>
          </a:p>
          <a:p>
            <a:pPr marL="0" indent="0">
              <a:buNone/>
            </a:pPr>
            <a:r>
              <a:rPr lang="en-GB" dirty="0"/>
              <a:t>There is also a train station in the city centre. </a:t>
            </a:r>
          </a:p>
          <a:p>
            <a:pPr marL="0" indent="0">
              <a:buNone/>
            </a:pPr>
            <a:endParaRPr lang="en-GB" dirty="0"/>
          </a:p>
          <a:p>
            <a:pPr marL="0" indent="0">
              <a:buNone/>
            </a:pPr>
            <a:r>
              <a:rPr lang="en-GB" dirty="0"/>
              <a:t>Taxi’s are also available 24/7. </a:t>
            </a:r>
          </a:p>
          <a:p>
            <a:pPr marL="0" indent="0">
              <a:buNone/>
            </a:pPr>
            <a:endParaRPr lang="en-GB" dirty="0"/>
          </a:p>
          <a:p>
            <a:pPr marL="0" indent="0">
              <a:buNone/>
            </a:pPr>
            <a:r>
              <a:rPr lang="en-GB" dirty="0"/>
              <a:t>A bonus for young people is that during the school holidays, the council put of free buses for young people and families to get around Swansea. </a:t>
            </a:r>
          </a:p>
        </p:txBody>
      </p:sp>
      <p:pic>
        <p:nvPicPr>
          <p:cNvPr id="11" name="Picture Placeholder 10" descr="A red double decker bus on the street&#10;&#10;Description automatically generated">
            <a:extLst>
              <a:ext uri="{FF2B5EF4-FFF2-40B4-BE49-F238E27FC236}">
                <a16:creationId xmlns:a16="http://schemas.microsoft.com/office/drawing/2014/main" id="{DC92BCD7-76B9-BD8D-AE5C-4D47969F8154}"/>
              </a:ext>
            </a:extLst>
          </p:cNvPr>
          <p:cNvPicPr>
            <a:picLocks noGrp="1" noChangeAspect="1"/>
          </p:cNvPicPr>
          <p:nvPr>
            <p:ph type="pic" sz="quarter" idx="13"/>
          </p:nvPr>
        </p:nvPicPr>
        <p:blipFill>
          <a:blip r:embed="rId2">
            <a:extLst>
              <a:ext uri="{837473B0-CC2E-450A-ABE3-18F120FF3D39}">
                <a1611:picAttrSrcUrl xmlns:a1611="http://schemas.microsoft.com/office/drawing/2016/11/main" r:id="rId3"/>
              </a:ext>
            </a:extLst>
          </a:blip>
          <a:srcRect t="8399" b="8399"/>
          <a:stretch>
            <a:fillRect/>
          </a:stretch>
        </p:blipFill>
        <p:spPr/>
      </p:pic>
      <p:pic>
        <p:nvPicPr>
          <p:cNvPr id="14" name="Picture Placeholder 13" descr="A train on the tracks&#10;&#10;Description automatically generated">
            <a:extLst>
              <a:ext uri="{FF2B5EF4-FFF2-40B4-BE49-F238E27FC236}">
                <a16:creationId xmlns:a16="http://schemas.microsoft.com/office/drawing/2014/main" id="{1FE76ADF-362D-831A-2769-6CADD567D319}"/>
              </a:ext>
            </a:extLst>
          </p:cNvPr>
          <p:cNvPicPr>
            <a:picLocks noGrp="1" noChangeAspect="1"/>
          </p:cNvPicPr>
          <p:nvPr>
            <p:ph type="pic" sz="quarter" idx="14"/>
          </p:nvPr>
        </p:nvPicPr>
        <p:blipFill>
          <a:blip r:embed="rId4">
            <a:extLst>
              <a:ext uri="{837473B0-CC2E-450A-ABE3-18F120FF3D39}">
                <a1611:picAttrSrcUrl xmlns:a1611="http://schemas.microsoft.com/office/drawing/2016/11/main" r:id="rId5"/>
              </a:ext>
            </a:extLst>
          </a:blip>
          <a:srcRect l="17875" r="17875"/>
          <a:stretch>
            <a:fillRect/>
          </a:stretch>
        </p:blipFill>
        <p:spPr/>
      </p:pic>
      <p:pic>
        <p:nvPicPr>
          <p:cNvPr id="17" name="Picture Placeholder 16" descr="A black taxi on the street&#10;&#10;Description automatically generated">
            <a:extLst>
              <a:ext uri="{FF2B5EF4-FFF2-40B4-BE49-F238E27FC236}">
                <a16:creationId xmlns:a16="http://schemas.microsoft.com/office/drawing/2014/main" id="{7DB7E178-B86E-C37D-D509-66BB584F75F6}"/>
              </a:ext>
            </a:extLst>
          </p:cNvPr>
          <p:cNvPicPr>
            <a:picLocks noGrp="1" noChangeAspect="1"/>
          </p:cNvPicPr>
          <p:nvPr>
            <p:ph type="pic" sz="quarter" idx="15"/>
          </p:nvPr>
        </p:nvPicPr>
        <p:blipFill>
          <a:blip r:embed="rId6">
            <a:extLst>
              <a:ext uri="{837473B0-CC2E-450A-ABE3-18F120FF3D39}">
                <a1611:picAttrSrcUrl xmlns:a1611="http://schemas.microsoft.com/office/drawing/2016/11/main" r:id="rId7"/>
              </a:ext>
            </a:extLst>
          </a:blip>
          <a:srcRect l="17809" r="17809"/>
          <a:stretch>
            <a:fillRect/>
          </a:stretch>
        </p:blipFill>
        <p:spPr/>
      </p:pic>
      <p:sp>
        <p:nvSpPr>
          <p:cNvPr id="12" name="TextBox 11">
            <a:extLst>
              <a:ext uri="{FF2B5EF4-FFF2-40B4-BE49-F238E27FC236}">
                <a16:creationId xmlns:a16="http://schemas.microsoft.com/office/drawing/2014/main" id="{CA16BBA7-6B67-20C4-9A3D-59FE3CFA0EE8}"/>
              </a:ext>
            </a:extLst>
          </p:cNvPr>
          <p:cNvSpPr txBox="1"/>
          <p:nvPr/>
        </p:nvSpPr>
        <p:spPr>
          <a:xfrm>
            <a:off x="9531096" y="2322576"/>
            <a:ext cx="2660904" cy="230832"/>
          </a:xfrm>
          <a:prstGeom prst="rect">
            <a:avLst/>
          </a:prstGeom>
          <a:noFill/>
        </p:spPr>
        <p:txBody>
          <a:bodyPr wrap="square" rtlCol="0">
            <a:spAutoFit/>
          </a:bodyPr>
          <a:lstStyle/>
          <a:p>
            <a:r>
              <a:rPr lang="en-GB" sz="900">
                <a:hlinkClick r:id="rId3" tooltip="http://commons.wikimedia.org/wiki/File:Nottingham_&amp;_District_Omnibus_Routemaster_bus_RML2336_(CUV_336C),_Mansfield_Street,_Nottingham,_14_April_2008,_cropped.jpg"/>
              </a:rPr>
              <a:t>This Photo</a:t>
            </a:r>
            <a:r>
              <a:rPr lang="en-GB" sz="900"/>
              <a:t> by Unknown Author is licensed under </a:t>
            </a:r>
            <a:r>
              <a:rPr lang="en-GB" sz="900">
                <a:hlinkClick r:id="rId8" tooltip="https://creativecommons.org/licenses/by-sa/3.0/"/>
              </a:rPr>
              <a:t>CC BY-SA</a:t>
            </a:r>
            <a:endParaRPr lang="en-GB" sz="900"/>
          </a:p>
        </p:txBody>
      </p:sp>
      <p:sp>
        <p:nvSpPr>
          <p:cNvPr id="15" name="TextBox 14">
            <a:extLst>
              <a:ext uri="{FF2B5EF4-FFF2-40B4-BE49-F238E27FC236}">
                <a16:creationId xmlns:a16="http://schemas.microsoft.com/office/drawing/2014/main" id="{BA07E481-7605-B2CC-B866-41693B65B0DB}"/>
              </a:ext>
            </a:extLst>
          </p:cNvPr>
          <p:cNvSpPr txBox="1"/>
          <p:nvPr/>
        </p:nvSpPr>
        <p:spPr>
          <a:xfrm>
            <a:off x="9531096" y="4646676"/>
            <a:ext cx="2660904" cy="230832"/>
          </a:xfrm>
          <a:prstGeom prst="rect">
            <a:avLst/>
          </a:prstGeom>
          <a:noFill/>
        </p:spPr>
        <p:txBody>
          <a:bodyPr wrap="square" rtlCol="0">
            <a:spAutoFit/>
          </a:bodyPr>
          <a:lstStyle/>
          <a:p>
            <a:r>
              <a:rPr lang="en-GB" sz="900">
                <a:hlinkClick r:id="rId5" tooltip="http://commons.wikimedia.org/wiki/File:Class_83_KTM_Komuter_train,_Kuala_Lumpur.jpg"/>
              </a:rPr>
              <a:t>This Photo</a:t>
            </a:r>
            <a:r>
              <a:rPr lang="en-GB" sz="900"/>
              <a:t> by Unknown Author is licensed under </a:t>
            </a:r>
            <a:r>
              <a:rPr lang="en-GB" sz="900">
                <a:hlinkClick r:id="rId8" tooltip="https://creativecommons.org/licenses/by-sa/3.0/"/>
              </a:rPr>
              <a:t>CC BY-SA</a:t>
            </a:r>
            <a:endParaRPr lang="en-GB" sz="900"/>
          </a:p>
        </p:txBody>
      </p:sp>
      <p:sp>
        <p:nvSpPr>
          <p:cNvPr id="18" name="TextBox 17">
            <a:extLst>
              <a:ext uri="{FF2B5EF4-FFF2-40B4-BE49-F238E27FC236}">
                <a16:creationId xmlns:a16="http://schemas.microsoft.com/office/drawing/2014/main" id="{53E40F21-EE68-4ACA-3A8B-574A28D1C96C}"/>
              </a:ext>
            </a:extLst>
          </p:cNvPr>
          <p:cNvSpPr txBox="1"/>
          <p:nvPr/>
        </p:nvSpPr>
        <p:spPr>
          <a:xfrm>
            <a:off x="9531096" y="6858000"/>
            <a:ext cx="2660904" cy="230832"/>
          </a:xfrm>
          <a:prstGeom prst="rect">
            <a:avLst/>
          </a:prstGeom>
          <a:noFill/>
        </p:spPr>
        <p:txBody>
          <a:bodyPr wrap="square" rtlCol="0">
            <a:spAutoFit/>
          </a:bodyPr>
          <a:lstStyle/>
          <a:p>
            <a:r>
              <a:rPr lang="en-GB" sz="900">
                <a:hlinkClick r:id="rId7" tooltip="https://www.flickr.com/photos/sermoa/5361604800"/>
              </a:rPr>
              <a:t>This Photo</a:t>
            </a:r>
            <a:r>
              <a:rPr lang="en-GB" sz="900"/>
              <a:t> by Unknown Author is licensed under </a:t>
            </a:r>
            <a:r>
              <a:rPr lang="en-GB" sz="900">
                <a:hlinkClick r:id="rId8" tooltip="https://creativecommons.org/licenses/by-sa/3.0/"/>
              </a:rPr>
              <a:t>CC BY-SA</a:t>
            </a:r>
            <a:endParaRPr lang="en-GB" sz="900"/>
          </a:p>
        </p:txBody>
      </p:sp>
    </p:spTree>
    <p:extLst>
      <p:ext uri="{BB962C8B-B14F-4D97-AF65-F5344CB8AC3E}">
        <p14:creationId xmlns:p14="http://schemas.microsoft.com/office/powerpoint/2010/main" val="34276234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32718-615D-445E-861C-ADF040C4B2A4}"/>
              </a:ext>
            </a:extLst>
          </p:cNvPr>
          <p:cNvSpPr>
            <a:spLocks noGrp="1"/>
          </p:cNvSpPr>
          <p:nvPr>
            <p:ph type="title"/>
          </p:nvPr>
        </p:nvSpPr>
        <p:spPr>
          <a:xfrm>
            <a:off x="5146159" y="685800"/>
            <a:ext cx="6238688" cy="1382233"/>
          </a:xfrm>
        </p:spPr>
        <p:txBody>
          <a:bodyPr rtlCol="0"/>
          <a:lstStyle/>
          <a:p>
            <a:pPr rtl="0"/>
            <a:r>
              <a:rPr lang="en-GB"/>
              <a:t>Thank you</a:t>
            </a:r>
          </a:p>
        </p:txBody>
      </p:sp>
      <p:pic>
        <p:nvPicPr>
          <p:cNvPr id="6" name="Picture Placeholder 5">
            <a:extLst>
              <a:ext uri="{FF2B5EF4-FFF2-40B4-BE49-F238E27FC236}">
                <a16:creationId xmlns:a16="http://schemas.microsoft.com/office/drawing/2014/main" id="{610B39E1-AAA7-4199-8B7C-D12DD364E6D7}"/>
              </a:ext>
            </a:extLst>
          </p:cNvPr>
          <p:cNvPicPr>
            <a:picLocks noGrp="1" noChangeAspect="1"/>
          </p:cNvPicPr>
          <p:nvPr>
            <p:ph type="pic" sz="quarter" idx="13"/>
          </p:nvPr>
        </p:nvPicPr>
        <p:blipFill>
          <a:blip r:embed="rId2"/>
          <a:srcRect/>
          <a:stretch/>
        </p:blipFill>
        <p:spPr>
          <a:xfrm>
            <a:off x="0" y="-7444"/>
            <a:ext cx="4966447" cy="6846394"/>
          </a:xfrm>
        </p:spPr>
      </p:pic>
      <p:sp>
        <p:nvSpPr>
          <p:cNvPr id="35" name="Footer Placeholder 2">
            <a:extLst>
              <a:ext uri="{FF2B5EF4-FFF2-40B4-BE49-F238E27FC236}">
                <a16:creationId xmlns:a16="http://schemas.microsoft.com/office/drawing/2014/main" id="{B7DBC9F7-37C7-4A2D-ACBC-EBDA35886D84}"/>
              </a:ext>
            </a:extLst>
          </p:cNvPr>
          <p:cNvSpPr>
            <a:spLocks noGrp="1"/>
          </p:cNvSpPr>
          <p:nvPr>
            <p:ph type="ftr" sz="quarter" idx="11"/>
          </p:nvPr>
        </p:nvSpPr>
        <p:spPr>
          <a:xfrm>
            <a:off x="154429" y="6398878"/>
            <a:ext cx="4497315" cy="365125"/>
          </a:xfrm>
        </p:spPr>
        <p:txBody>
          <a:bodyPr rtlCol="0"/>
          <a:lstStyle>
            <a:lvl1pPr>
              <a:defRPr>
                <a:solidFill>
                  <a:schemeClr val="bg1"/>
                </a:solidFill>
              </a:defRPr>
            </a:lvl1pPr>
          </a:lstStyle>
          <a:p>
            <a:pPr rtl="0"/>
            <a:r>
              <a:rPr lang="en-GB"/>
              <a:t>Sample Footer Text</a:t>
            </a:r>
          </a:p>
        </p:txBody>
      </p:sp>
      <p:sp>
        <p:nvSpPr>
          <p:cNvPr id="7" name="Date Placeholder 6">
            <a:extLst>
              <a:ext uri="{FF2B5EF4-FFF2-40B4-BE49-F238E27FC236}">
                <a16:creationId xmlns:a16="http://schemas.microsoft.com/office/drawing/2014/main" id="{FF14FC5E-CD12-447F-80A6-B27D30095D2C}"/>
              </a:ext>
            </a:extLst>
          </p:cNvPr>
          <p:cNvSpPr>
            <a:spLocks noGrp="1"/>
          </p:cNvSpPr>
          <p:nvPr>
            <p:ph type="dt" sz="half" idx="10"/>
          </p:nvPr>
        </p:nvSpPr>
        <p:spPr>
          <a:xfrm>
            <a:off x="7337102" y="6398878"/>
            <a:ext cx="4193908" cy="365125"/>
          </a:xfrm>
        </p:spPr>
        <p:txBody>
          <a:bodyPr rtlCol="0"/>
          <a:lstStyle/>
          <a:p>
            <a:pPr rtl="0"/>
            <a:r>
              <a:rPr lang="en-GB"/>
              <a:t>2/7/20XX</a:t>
            </a:r>
          </a:p>
        </p:txBody>
      </p:sp>
      <p:sp>
        <p:nvSpPr>
          <p:cNvPr id="9" name="Slide Number Placeholder 8">
            <a:extLst>
              <a:ext uri="{FF2B5EF4-FFF2-40B4-BE49-F238E27FC236}">
                <a16:creationId xmlns:a16="http://schemas.microsoft.com/office/drawing/2014/main" id="{219C547C-C2F1-493E-9B64-E089F9DBC6A3}"/>
              </a:ext>
            </a:extLst>
          </p:cNvPr>
          <p:cNvSpPr>
            <a:spLocks noGrp="1"/>
          </p:cNvSpPr>
          <p:nvPr>
            <p:ph type="sldNum" sz="quarter" idx="12"/>
          </p:nvPr>
        </p:nvSpPr>
        <p:spPr>
          <a:xfrm>
            <a:off x="11602477" y="6398878"/>
            <a:ext cx="470887" cy="365125"/>
          </a:xfrm>
        </p:spPr>
        <p:txBody>
          <a:bodyPr rtlCol="0"/>
          <a:lstStyle/>
          <a:p>
            <a:pPr rtl="0"/>
            <a:fld id="{312CC964-A50B-4C29-B4E4-2C30BB34CCF3}" type="slidenum">
              <a:rPr lang="en-GB" smtClean="0"/>
              <a:pPr rtl="0"/>
              <a:t>18</a:t>
            </a:fld>
            <a:endParaRPr lang="en-GB" dirty="0"/>
          </a:p>
        </p:txBody>
      </p:sp>
      <p:sp>
        <p:nvSpPr>
          <p:cNvPr id="10" name="Content Placeholder 9">
            <a:extLst>
              <a:ext uri="{FF2B5EF4-FFF2-40B4-BE49-F238E27FC236}">
                <a16:creationId xmlns:a16="http://schemas.microsoft.com/office/drawing/2014/main" id="{F60D14A1-2C0F-E66A-EA1A-3F0604B5714E}"/>
              </a:ext>
            </a:extLst>
          </p:cNvPr>
          <p:cNvSpPr>
            <a:spLocks noGrp="1"/>
          </p:cNvSpPr>
          <p:nvPr>
            <p:ph idx="1"/>
          </p:nvPr>
        </p:nvSpPr>
        <p:spPr/>
        <p:txBody>
          <a:bodyPr/>
          <a:lstStyle/>
          <a:p>
            <a:r>
              <a:rPr lang="en-GB" dirty="0"/>
              <a:t>Lisa Francis </a:t>
            </a:r>
          </a:p>
        </p:txBody>
      </p:sp>
    </p:spTree>
    <p:extLst>
      <p:ext uri="{BB962C8B-B14F-4D97-AF65-F5344CB8AC3E}">
        <p14:creationId xmlns:p14="http://schemas.microsoft.com/office/powerpoint/2010/main" val="3043070934"/>
      </p:ext>
    </p:extLst>
  </p:cSld>
  <p:clrMapOvr>
    <a:masterClrMapping/>
  </p:clrMapOvr>
</p:sld>
</file>

<file path=ppt/theme/theme1.xml><?xml version="1.0" encoding="utf-8"?>
<a:theme xmlns:a="http://schemas.openxmlformats.org/drawingml/2006/main" name="AngleLinesVTI">
  <a:themeElements>
    <a:clrScheme name="Custom 34">
      <a:dk1>
        <a:sysClr val="windowText" lastClr="000000"/>
      </a:dk1>
      <a:lt1>
        <a:sysClr val="window" lastClr="FFFFFF"/>
      </a:lt1>
      <a:dk2>
        <a:srgbClr val="001E2E"/>
      </a:dk2>
      <a:lt2>
        <a:srgbClr val="F0ECEC"/>
      </a:lt2>
      <a:accent1>
        <a:srgbClr val="155767"/>
      </a:accent1>
      <a:accent2>
        <a:srgbClr val="BA9CA0"/>
      </a:accent2>
      <a:accent3>
        <a:srgbClr val="A57931"/>
      </a:accent3>
      <a:accent4>
        <a:srgbClr val="0E577C"/>
      </a:accent4>
      <a:accent5>
        <a:srgbClr val="CC846E"/>
      </a:accent5>
      <a:accent6>
        <a:srgbClr val="93767A"/>
      </a:accent6>
      <a:hlink>
        <a:srgbClr val="0563C1"/>
      </a:hlink>
      <a:folHlink>
        <a:srgbClr val="954F72"/>
      </a:folHlink>
    </a:clrScheme>
    <a:fontScheme name="Walbaum Light Univers Light">
      <a:majorFont>
        <a:latin typeface="Walbaum Display Light"/>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74515160.tgt.Office_50301404_TF22797433_Win32_OJ112196092" id="{2903BBB8-BE33-4839-B169-4F85AEBE70D9}" vid="{0C7966E0-5557-440A-B8C8-2E4B23DE764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Props1.xml><?xml version="1.0" encoding="utf-8"?>
<ds:datastoreItem xmlns:ds="http://schemas.openxmlformats.org/officeDocument/2006/customXml" ds:itemID="{AA1E8BDE-7A03-4563-82F6-53B214F8956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07C1F5B-A1D0-429A-8E7C-3E271353D1E0}">
  <ds:schemaRefs>
    <ds:schemaRef ds:uri="http://schemas.microsoft.com/sharepoint/v3/contenttype/forms"/>
  </ds:schemaRefs>
</ds:datastoreItem>
</file>

<file path=customXml/itemProps3.xml><?xml version="1.0" encoding="utf-8"?>
<ds:datastoreItem xmlns:ds="http://schemas.openxmlformats.org/officeDocument/2006/customXml" ds:itemID="{B15CABE4-909F-4611-A0E1-6E45080B3C9E}">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s>
</ds:datastoreItem>
</file>

<file path=docMetadata/LabelInfo.xml><?xml version="1.0" encoding="utf-8"?>
<clbl:labelList xmlns:clbl="http://schemas.microsoft.com/office/2020/mipLabelMetadata">
  <clbl:label id="{4c2e0b76-d452-4d35-8392-187fac002efe}" enabled="0" method="" siteId="{4c2e0b76-d452-4d35-8392-187fac002efe}" removed="1"/>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{445ABD3A-0D0F-47B4-92E5-F09244C542B8}tf22797433_win32</Template>
  <TotalTime>1602</TotalTime>
  <Words>1204</Words>
  <Application>Microsoft Office PowerPoint</Application>
  <PresentationFormat>Widescreen</PresentationFormat>
  <Paragraphs>149</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Calibri</vt:lpstr>
      <vt:lpstr>Source Sans Pro</vt:lpstr>
      <vt:lpstr>Times New Roman</vt:lpstr>
      <vt:lpstr>Univers Condensed Light</vt:lpstr>
      <vt:lpstr>Walbaum Display Light</vt:lpstr>
      <vt:lpstr>AngleLinesVTI</vt:lpstr>
      <vt:lpstr>Community  Profile   Brynhyfryd East  Swansea </vt:lpstr>
      <vt:lpstr>Introduction</vt:lpstr>
      <vt:lpstr>What is a community profile?</vt:lpstr>
      <vt:lpstr>Youth  centre  proximity to city centre   </vt:lpstr>
      <vt:lpstr>East Ward </vt:lpstr>
      <vt:lpstr>Youth hub development officers in swansea</vt:lpstr>
      <vt:lpstr>Schools</vt:lpstr>
      <vt:lpstr>Good working relationships between the youth service and  schools  within the community is welcomed in Swansea.  Making regular visits to schools to help and support with personal and general problems that may continue into the community after school hours.  Youth workers always  encourage all young people to aim for standards and attitudes expected by the school.  Good behaviour, punctuality, politeness, appearance and the safety of everyone is discussed in a non-formal way with young people.  </vt:lpstr>
      <vt:lpstr>PowerPoint Presentation</vt:lpstr>
      <vt:lpstr>Population and household stats</vt:lpstr>
      <vt:lpstr>PowerPoint Presentation</vt:lpstr>
      <vt:lpstr>Hot spots for teens</vt:lpstr>
      <vt:lpstr>Crime</vt:lpstr>
      <vt:lpstr>Anti Social Behaviour in young people </vt:lpstr>
      <vt:lpstr>Services to support young people IN sWANSEA.  </vt:lpstr>
      <vt:lpstr>Activities </vt:lpstr>
      <vt:lpstr>Transportation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Community  Profile   Brynhyfryd East  Swansea </dc:title>
  <dc:creator>Lisa Francis</dc:creator>
  <cp:lastModifiedBy>Lisa Francis</cp:lastModifiedBy>
  <cp:revision>1</cp:revision>
  <dcterms:created xsi:type="dcterms:W3CDTF">2024-03-27T07:40:03Z</dcterms:created>
  <dcterms:modified xsi:type="dcterms:W3CDTF">2024-03-28T10:32:16Z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