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7" r:id="rId1"/>
  </p:sldMasterIdLst>
  <p:notesMasterIdLst>
    <p:notesMasterId r:id="rId19"/>
  </p:notesMasterIdLst>
  <p:sldIdLst>
    <p:sldId id="256" r:id="rId2"/>
    <p:sldId id="258" r:id="rId3"/>
    <p:sldId id="259" r:id="rId4"/>
    <p:sldId id="260" r:id="rId5"/>
    <p:sldId id="283" r:id="rId6"/>
    <p:sldId id="284" r:id="rId7"/>
    <p:sldId id="261" r:id="rId8"/>
    <p:sldId id="278" r:id="rId9"/>
    <p:sldId id="279" r:id="rId10"/>
    <p:sldId id="280" r:id="rId11"/>
    <p:sldId id="262" r:id="rId12"/>
    <p:sldId id="277" r:id="rId13"/>
    <p:sldId id="263" r:id="rId14"/>
    <p:sldId id="281" r:id="rId15"/>
    <p:sldId id="264" r:id="rId16"/>
    <p:sldId id="282" r:id="rId17"/>
    <p:sldId id="275" r:id="rId18"/>
  </p:sldIdLst>
  <p:sldSz cx="18288000" cy="10287000"/>
  <p:notesSz cx="6858000" cy="9144000"/>
  <p:embeddedFontLst>
    <p:embeddedFont>
      <p:font typeface="Archivo Black" panose="020B0604020202020204" charset="0"/>
      <p:regular r:id="rId20"/>
    </p:embeddedFont>
    <p:embeddedFont>
      <p:font typeface="Montserrat" panose="00000500000000000000" pitchFamily="2" charset="0"/>
      <p:bold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05CAF"/>
    <a:srgbClr val="651F2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364" autoAdjust="0"/>
  </p:normalViewPr>
  <p:slideViewPr>
    <p:cSldViewPr snapToGrid="0">
      <p:cViewPr varScale="1">
        <p:scale>
          <a:sx n="39" d="100"/>
          <a:sy n="39" d="100"/>
        </p:scale>
        <p:origin x="940" y="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s>
</file>

<file path=ppt/charts/_rels/chart1.xml.rels><?xml version="1.0" encoding="UTF-8" standalone="yes"?>
<Relationships xmlns="http://schemas.openxmlformats.org/package/2006/relationships"><Relationship Id="rId1" Type="http://schemas.openxmlformats.org/officeDocument/2006/relationships/oleObject" Target="file:///C:\Users\PC\Downloads\Event_Financial_Summary_with_Chart.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1"/>
    </mc:Choice>
    <mc:Fallback>
      <c:style val="11"/>
    </mc:Fallback>
  </mc:AlternateContent>
  <c:chart>
    <c:title>
      <c:tx>
        <c:rich>
          <a:bodyPr/>
          <a:lstStyle/>
          <a:p>
            <a:pPr>
              <a:defRPr/>
            </a:pPr>
            <a:r>
              <a:rPr lang="en-US"/>
              <a:t>Event Financial Summary</a:t>
            </a:r>
          </a:p>
        </c:rich>
      </c:tx>
      <c:overlay val="0"/>
    </c:title>
    <c:autoTitleDeleted val="0"/>
    <c:plotArea>
      <c:layout/>
      <c:barChart>
        <c:barDir val="col"/>
        <c:grouping val="stacked"/>
        <c:varyColors val="0"/>
        <c:ser>
          <c:idx val="0"/>
          <c:order val="0"/>
          <c:tx>
            <c:v>Costs</c:v>
          </c:tx>
          <c:spPr>
            <a:solidFill>
              <a:srgbClr val="FF6666"/>
            </a:solidFill>
          </c:spPr>
          <c:invertIfNegative val="0"/>
          <c:cat>
            <c:strRef>
              <c:f>[Event_Financial_Summary_with_Chart.xlsx]Budget!$A$2:$A$6</c:f>
              <c:strCache>
                <c:ptCount val="5"/>
                <c:pt idx="0">
                  <c:v>Venue Hire</c:v>
                </c:pt>
                <c:pt idx="1">
                  <c:v>Marketing</c:v>
                </c:pt>
                <c:pt idx="2">
                  <c:v>Production/AV</c:v>
                </c:pt>
                <c:pt idx="3">
                  <c:v>Staffing</c:v>
                </c:pt>
                <c:pt idx="4">
                  <c:v>Logistics &amp; Other</c:v>
                </c:pt>
              </c:strCache>
            </c:strRef>
          </c:cat>
          <c:val>
            <c:numRef>
              <c:f>[Event_Financial_Summary_with_Chart.xlsx]Budget!$C$2:$C$6</c:f>
              <c:numCache>
                <c:formatCode>General</c:formatCode>
                <c:ptCount val="5"/>
                <c:pt idx="0">
                  <c:v>12000</c:v>
                </c:pt>
                <c:pt idx="1">
                  <c:v>8000</c:v>
                </c:pt>
                <c:pt idx="2">
                  <c:v>10000</c:v>
                </c:pt>
                <c:pt idx="3">
                  <c:v>10000</c:v>
                </c:pt>
                <c:pt idx="4">
                  <c:v>5000</c:v>
                </c:pt>
              </c:numCache>
            </c:numRef>
          </c:val>
          <c:extLst>
            <c:ext xmlns:c16="http://schemas.microsoft.com/office/drawing/2014/chart" uri="{C3380CC4-5D6E-409C-BE32-E72D297353CC}">
              <c16:uniqueId val="{00000000-63B8-44A6-A11E-04A265464B2D}"/>
            </c:ext>
          </c:extLst>
        </c:ser>
        <c:ser>
          <c:idx val="1"/>
          <c:order val="1"/>
          <c:tx>
            <c:v>Income</c:v>
          </c:tx>
          <c:spPr>
            <a:solidFill>
              <a:srgbClr val="66CC66"/>
            </a:solidFill>
          </c:spPr>
          <c:invertIfNegative val="0"/>
          <c:cat>
            <c:strRef>
              <c:f>[Event_Financial_Summary_with_Chart.xlsx]Budget!$A$7:$A$10</c:f>
              <c:strCache>
                <c:ptCount val="4"/>
                <c:pt idx="0">
                  <c:v>Delegate Fees</c:v>
                </c:pt>
                <c:pt idx="1">
                  <c:v>Exhibitor Fees</c:v>
                </c:pt>
                <c:pt idx="2">
                  <c:v>Sponsorships</c:v>
                </c:pt>
                <c:pt idx="3">
                  <c:v>Public Grants</c:v>
                </c:pt>
              </c:strCache>
            </c:strRef>
          </c:cat>
          <c:val>
            <c:numRef>
              <c:f>[Event_Financial_Summary_with_Chart.xlsx]Budget!$C$7:$C$10</c:f>
              <c:numCache>
                <c:formatCode>General</c:formatCode>
                <c:ptCount val="4"/>
                <c:pt idx="0">
                  <c:v>20000</c:v>
                </c:pt>
                <c:pt idx="1">
                  <c:v>10000</c:v>
                </c:pt>
                <c:pt idx="2">
                  <c:v>12000</c:v>
                </c:pt>
                <c:pt idx="3">
                  <c:v>5000</c:v>
                </c:pt>
              </c:numCache>
            </c:numRef>
          </c:val>
          <c:extLst>
            <c:ext xmlns:c16="http://schemas.microsoft.com/office/drawing/2014/chart" uri="{C3380CC4-5D6E-409C-BE32-E72D297353CC}">
              <c16:uniqueId val="{00000001-63B8-44A6-A11E-04A265464B2D}"/>
            </c:ext>
          </c:extLst>
        </c:ser>
        <c:dLbls>
          <c:showLegendKey val="0"/>
          <c:showVal val="0"/>
          <c:showCatName val="0"/>
          <c:showSerName val="0"/>
          <c:showPercent val="0"/>
          <c:showBubbleSize val="0"/>
        </c:dLbls>
        <c:gapWidth val="150"/>
        <c:overlap val="100"/>
        <c:axId val="6660728"/>
        <c:axId val="253938400"/>
      </c:barChart>
      <c:catAx>
        <c:axId val="6660728"/>
        <c:scaling>
          <c:orientation val="minMax"/>
        </c:scaling>
        <c:delete val="0"/>
        <c:axPos val="b"/>
        <c:title>
          <c:tx>
            <c:rich>
              <a:bodyPr/>
              <a:lstStyle/>
              <a:p>
                <a:pPr>
                  <a:defRPr/>
                </a:pPr>
                <a:r>
                  <a:rPr lang="en-US"/>
                  <a:t>Category</a:t>
                </a:r>
              </a:p>
            </c:rich>
          </c:tx>
          <c:overlay val="0"/>
        </c:title>
        <c:numFmt formatCode="General" sourceLinked="0"/>
        <c:majorTickMark val="out"/>
        <c:minorTickMark val="none"/>
        <c:tickLblPos val="nextTo"/>
        <c:crossAx val="253938400"/>
        <c:crosses val="autoZero"/>
        <c:auto val="1"/>
        <c:lblAlgn val="ctr"/>
        <c:lblOffset val="100"/>
        <c:noMultiLvlLbl val="0"/>
      </c:catAx>
      <c:valAx>
        <c:axId val="253938400"/>
        <c:scaling>
          <c:orientation val="minMax"/>
        </c:scaling>
        <c:delete val="0"/>
        <c:axPos val="l"/>
        <c:majorGridlines/>
        <c:title>
          <c:tx>
            <c:rich>
              <a:bodyPr/>
              <a:lstStyle/>
              <a:p>
                <a:pPr>
                  <a:defRPr/>
                </a:pPr>
                <a:r>
                  <a:rPr lang="en-US"/>
                  <a:t>Amount (£)</a:t>
                </a:r>
              </a:p>
            </c:rich>
          </c:tx>
          <c:overlay val="0"/>
        </c:title>
        <c:numFmt formatCode="General" sourceLinked="1"/>
        <c:majorTickMark val="out"/>
        <c:minorTickMark val="none"/>
        <c:tickLblPos val="nextTo"/>
        <c:crossAx val="6660728"/>
        <c:crosses val="autoZero"/>
        <c:crossBetween val="between"/>
      </c:valAx>
    </c:plotArea>
    <c:legend>
      <c:legendPos val="r"/>
      <c:overlay val="0"/>
    </c:legend>
    <c:plotVisOnly val="1"/>
    <c:dispBlanksAs val="gap"/>
    <c:showDLblsOverMax val="0"/>
  </c:chart>
  <c:externalData r:id="rId1">
    <c:autoUpdate val="0"/>
  </c:externalData>
</c:chartSpace>
</file>

<file path=ppt/diagrams/_rels/data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s>
</file>

<file path=ppt/diagrams/_rels/data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image" Target="../media/image20.png"/></Relationships>
</file>

<file path=ppt/diagrams/_rels/data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image" Target="../media/image23.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image" Target="../media/image20.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13EFAB-52D9-49CF-8591-3EE8C675DDD8}" type="doc">
      <dgm:prSet loTypeId="urn:microsoft.com/office/officeart/2005/8/layout/pyramid2" loCatId="list" qsTypeId="urn:microsoft.com/office/officeart/2005/8/quickstyle/simple1" qsCatId="simple" csTypeId="urn:microsoft.com/office/officeart/2005/8/colors/accent0_2" csCatId="mainScheme" phldr="1"/>
      <dgm:spPr/>
      <dgm:t>
        <a:bodyPr/>
        <a:lstStyle/>
        <a:p>
          <a:endParaRPr lang="en-US"/>
        </a:p>
      </dgm:t>
    </dgm:pt>
    <dgm:pt modelId="{1FF8F4A3-F3FC-4503-B075-DE3BC28EE678}">
      <dgm:prSet phldrT="[Text]"/>
      <dgm:spPr/>
      <dgm:t>
        <a:bodyPr/>
        <a:lstStyle/>
        <a:p>
          <a:r>
            <a:rPr lang="en-US" sz="2000" b="1" dirty="0">
              <a:solidFill>
                <a:schemeClr val="tx1"/>
              </a:solidFill>
            </a:rPr>
            <a:t>Event Type:</a:t>
          </a:r>
          <a:endParaRPr lang="en-US" sz="2000" dirty="0">
            <a:solidFill>
              <a:schemeClr val="tx1"/>
            </a:solidFill>
          </a:endParaRPr>
        </a:p>
      </dgm:t>
    </dgm:pt>
    <dgm:pt modelId="{A45F6B02-A53A-436F-8142-4F5A4E33071E}" type="parTrans" cxnId="{7452FD5D-2B64-45C2-89A6-B5C613109DC0}">
      <dgm:prSet/>
      <dgm:spPr/>
      <dgm:t>
        <a:bodyPr/>
        <a:lstStyle/>
        <a:p>
          <a:endParaRPr lang="en-US"/>
        </a:p>
      </dgm:t>
    </dgm:pt>
    <dgm:pt modelId="{AA7A450E-9B05-4117-B755-234D3268AAED}" type="sibTrans" cxnId="{7452FD5D-2B64-45C2-89A6-B5C613109DC0}">
      <dgm:prSet/>
      <dgm:spPr/>
      <dgm:t>
        <a:bodyPr/>
        <a:lstStyle/>
        <a:p>
          <a:endParaRPr lang="en-US"/>
        </a:p>
      </dgm:t>
    </dgm:pt>
    <dgm:pt modelId="{BFD56F0A-21D8-435E-8589-EBF3CB566E34}">
      <dgm:prSet phldrT="[Text]" custT="1"/>
      <dgm:spPr/>
      <dgm:t>
        <a:bodyPr/>
        <a:lstStyle/>
        <a:p>
          <a:r>
            <a:rPr lang="en-US" sz="2400" dirty="0">
              <a:solidFill>
                <a:schemeClr val="tx1"/>
              </a:solidFill>
            </a:rPr>
            <a:t>Incentive + Exhibition (MICE sector)</a:t>
          </a:r>
        </a:p>
      </dgm:t>
    </dgm:pt>
    <dgm:pt modelId="{F320200C-FD07-4583-8849-7B3A27C4DAF3}" type="parTrans" cxnId="{91BAB40B-F3D4-4081-85AE-30868997ABBA}">
      <dgm:prSet/>
      <dgm:spPr/>
      <dgm:t>
        <a:bodyPr/>
        <a:lstStyle/>
        <a:p>
          <a:endParaRPr lang="en-US"/>
        </a:p>
      </dgm:t>
    </dgm:pt>
    <dgm:pt modelId="{D499939C-6FF0-4D00-BA34-F620A2BEDBED}" type="sibTrans" cxnId="{91BAB40B-F3D4-4081-85AE-30868997ABBA}">
      <dgm:prSet/>
      <dgm:spPr/>
      <dgm:t>
        <a:bodyPr/>
        <a:lstStyle/>
        <a:p>
          <a:endParaRPr lang="en-US"/>
        </a:p>
      </dgm:t>
    </dgm:pt>
    <dgm:pt modelId="{0362F9D0-AF6E-48E5-BEAF-598DBB97E6FB}">
      <dgm:prSet phldrT="[Text]"/>
      <dgm:spPr/>
      <dgm:t>
        <a:bodyPr/>
        <a:lstStyle/>
        <a:p>
          <a:r>
            <a:rPr lang="en-GB" sz="2000" b="1" dirty="0">
              <a:solidFill>
                <a:schemeClr val="tx1"/>
              </a:solidFill>
            </a:rPr>
            <a:t>Event Name:</a:t>
          </a:r>
          <a:endParaRPr lang="en-US" sz="2000" dirty="0">
            <a:solidFill>
              <a:schemeClr val="tx1"/>
            </a:solidFill>
          </a:endParaRPr>
        </a:p>
      </dgm:t>
    </dgm:pt>
    <dgm:pt modelId="{C5F8DA4E-4BCE-4830-9197-D36BDB066FE1}" type="parTrans" cxnId="{A944A0C9-8DA9-4D83-9E97-03B4721998D4}">
      <dgm:prSet/>
      <dgm:spPr/>
      <dgm:t>
        <a:bodyPr/>
        <a:lstStyle/>
        <a:p>
          <a:endParaRPr lang="en-US"/>
        </a:p>
      </dgm:t>
    </dgm:pt>
    <dgm:pt modelId="{AD7D43C3-6424-4D0E-BDBF-F082BB95B828}" type="sibTrans" cxnId="{A944A0C9-8DA9-4D83-9E97-03B4721998D4}">
      <dgm:prSet/>
      <dgm:spPr/>
      <dgm:t>
        <a:bodyPr/>
        <a:lstStyle/>
        <a:p>
          <a:endParaRPr lang="en-US"/>
        </a:p>
      </dgm:t>
    </dgm:pt>
    <dgm:pt modelId="{48D987E6-3581-4A00-9BBA-BD3C670BA5C6}">
      <dgm:prSet phldrT="[Text]" custT="1"/>
      <dgm:spPr/>
      <dgm:t>
        <a:bodyPr/>
        <a:lstStyle/>
        <a:p>
          <a:r>
            <a:rPr lang="en-GB" sz="2400" i="1" dirty="0">
              <a:solidFill>
                <a:schemeClr val="tx1"/>
              </a:solidFill>
            </a:rPr>
            <a:t>Taste of </a:t>
          </a:r>
          <a:r>
            <a:rPr lang="en-GB" sz="2400" i="1" dirty="0" err="1">
              <a:solidFill>
                <a:schemeClr val="tx1"/>
              </a:solidFill>
            </a:rPr>
            <a:t>Croeso</a:t>
          </a:r>
          <a:r>
            <a:rPr lang="en-GB" sz="2400" i="1" dirty="0">
              <a:solidFill>
                <a:schemeClr val="tx1"/>
              </a:solidFill>
            </a:rPr>
            <a:t>: The International Culinary &amp; Hospitality Experience 2025</a:t>
          </a:r>
          <a:endParaRPr lang="en-US" sz="2400" dirty="0">
            <a:solidFill>
              <a:schemeClr val="tx1"/>
            </a:solidFill>
          </a:endParaRPr>
        </a:p>
      </dgm:t>
    </dgm:pt>
    <dgm:pt modelId="{009555F6-8674-40AF-8211-2877D933AA2F}" type="parTrans" cxnId="{2E08ADEE-2394-4327-8FB5-BCA729ABFEDC}">
      <dgm:prSet/>
      <dgm:spPr/>
      <dgm:t>
        <a:bodyPr/>
        <a:lstStyle/>
        <a:p>
          <a:endParaRPr lang="en-US"/>
        </a:p>
      </dgm:t>
    </dgm:pt>
    <dgm:pt modelId="{3610248B-746D-456B-A000-9297BE4EE281}" type="sibTrans" cxnId="{2E08ADEE-2394-4327-8FB5-BCA729ABFEDC}">
      <dgm:prSet/>
      <dgm:spPr/>
      <dgm:t>
        <a:bodyPr/>
        <a:lstStyle/>
        <a:p>
          <a:endParaRPr lang="en-US"/>
        </a:p>
      </dgm:t>
    </dgm:pt>
    <dgm:pt modelId="{8822AC6A-6FD0-4E2F-AF74-0EC23334657F}">
      <dgm:prSet phldrT="[Text]"/>
      <dgm:spPr/>
      <dgm:t>
        <a:bodyPr/>
        <a:lstStyle/>
        <a:p>
          <a:r>
            <a:rPr lang="en-GB" sz="1900" b="1" dirty="0">
              <a:solidFill>
                <a:schemeClr val="tx1"/>
              </a:solidFill>
            </a:rPr>
            <a:t>Purpose</a:t>
          </a:r>
          <a:endParaRPr lang="en-US" sz="1900" dirty="0">
            <a:solidFill>
              <a:schemeClr val="tx1"/>
            </a:solidFill>
          </a:endParaRPr>
        </a:p>
      </dgm:t>
    </dgm:pt>
    <dgm:pt modelId="{381054AE-0495-4CB5-8211-391272529A75}" type="parTrans" cxnId="{57851D1E-2530-4056-9848-5B65FB3AE6B8}">
      <dgm:prSet/>
      <dgm:spPr/>
      <dgm:t>
        <a:bodyPr/>
        <a:lstStyle/>
        <a:p>
          <a:endParaRPr lang="en-US"/>
        </a:p>
      </dgm:t>
    </dgm:pt>
    <dgm:pt modelId="{8D62E27C-3DFC-412E-A608-BC7BBE1813C2}" type="sibTrans" cxnId="{57851D1E-2530-4056-9848-5B65FB3AE6B8}">
      <dgm:prSet/>
      <dgm:spPr/>
      <dgm:t>
        <a:bodyPr/>
        <a:lstStyle/>
        <a:p>
          <a:endParaRPr lang="en-US"/>
        </a:p>
      </dgm:t>
    </dgm:pt>
    <dgm:pt modelId="{8B01B268-BC74-44A4-8237-EB56983E7748}">
      <dgm:prSet phldrT="[Text]" custT="1"/>
      <dgm:spPr/>
      <dgm:t>
        <a:bodyPr/>
        <a:lstStyle/>
        <a:p>
          <a:r>
            <a:rPr lang="en-GB" sz="1800" dirty="0">
              <a:solidFill>
                <a:schemeClr val="tx1"/>
              </a:solidFill>
            </a:rPr>
            <a:t>Promote Welsh cuisine, culture, and hospitality excellence</a:t>
          </a:r>
          <a:endParaRPr lang="en-US" sz="1800" dirty="0">
            <a:solidFill>
              <a:schemeClr val="tx1"/>
            </a:solidFill>
          </a:endParaRPr>
        </a:p>
      </dgm:t>
    </dgm:pt>
    <dgm:pt modelId="{CABAC0AF-3D06-41C5-8FFB-1E1555363E94}" type="parTrans" cxnId="{7675CFB8-6B83-47C8-97E5-17A6C88C782F}">
      <dgm:prSet/>
      <dgm:spPr/>
      <dgm:t>
        <a:bodyPr/>
        <a:lstStyle/>
        <a:p>
          <a:endParaRPr lang="en-US"/>
        </a:p>
      </dgm:t>
    </dgm:pt>
    <dgm:pt modelId="{8152C3FA-6A15-4ECD-958F-24CBFDFD6BAD}" type="sibTrans" cxnId="{7675CFB8-6B83-47C8-97E5-17A6C88C782F}">
      <dgm:prSet/>
      <dgm:spPr/>
      <dgm:t>
        <a:bodyPr/>
        <a:lstStyle/>
        <a:p>
          <a:endParaRPr lang="en-US"/>
        </a:p>
      </dgm:t>
    </dgm:pt>
    <dgm:pt modelId="{F4914F14-FDBC-449D-971B-7C4A11047934}">
      <dgm:prSet custT="1"/>
      <dgm:spPr/>
      <dgm:t>
        <a:bodyPr/>
        <a:lstStyle/>
        <a:p>
          <a:r>
            <a:rPr lang="en-GB" sz="1800" dirty="0">
              <a:solidFill>
                <a:schemeClr val="tx1"/>
              </a:solidFill>
            </a:rPr>
            <a:t>Attract international tourism &amp; business connections</a:t>
          </a:r>
        </a:p>
      </dgm:t>
    </dgm:pt>
    <dgm:pt modelId="{7E4482A1-E319-42DC-925C-20794F1BD43F}" type="parTrans" cxnId="{B63313E3-1646-4450-BEC6-4AC2C10E8E2E}">
      <dgm:prSet/>
      <dgm:spPr/>
      <dgm:t>
        <a:bodyPr/>
        <a:lstStyle/>
        <a:p>
          <a:endParaRPr lang="en-US"/>
        </a:p>
      </dgm:t>
    </dgm:pt>
    <dgm:pt modelId="{53DDA94B-F692-46CD-85DB-6B2B07D4661E}" type="sibTrans" cxnId="{B63313E3-1646-4450-BEC6-4AC2C10E8E2E}">
      <dgm:prSet/>
      <dgm:spPr/>
      <dgm:t>
        <a:bodyPr/>
        <a:lstStyle/>
        <a:p>
          <a:endParaRPr lang="en-US"/>
        </a:p>
      </dgm:t>
    </dgm:pt>
    <dgm:pt modelId="{2754CA49-71ED-4BFC-AFD6-1BD6A3167E42}">
      <dgm:prSet custT="1"/>
      <dgm:spPr/>
      <dgm:t>
        <a:bodyPr/>
        <a:lstStyle/>
        <a:p>
          <a:r>
            <a:rPr lang="en-GB" sz="1800" dirty="0">
              <a:solidFill>
                <a:schemeClr val="tx1"/>
              </a:solidFill>
            </a:rPr>
            <a:t>Celebrate Wales’ identity through food, art, and local experiences</a:t>
          </a:r>
        </a:p>
      </dgm:t>
    </dgm:pt>
    <dgm:pt modelId="{1FCFA51D-DF63-47FB-BFC0-A5B2226F8F89}" type="parTrans" cxnId="{8768E81A-CBD6-426F-B66C-8CAB2A672C13}">
      <dgm:prSet/>
      <dgm:spPr/>
      <dgm:t>
        <a:bodyPr/>
        <a:lstStyle/>
        <a:p>
          <a:endParaRPr lang="en-US"/>
        </a:p>
      </dgm:t>
    </dgm:pt>
    <dgm:pt modelId="{C72B2A9F-EBBF-4FB7-8850-BF599AB4049C}" type="sibTrans" cxnId="{8768E81A-CBD6-426F-B66C-8CAB2A672C13}">
      <dgm:prSet/>
      <dgm:spPr/>
      <dgm:t>
        <a:bodyPr/>
        <a:lstStyle/>
        <a:p>
          <a:endParaRPr lang="en-US"/>
        </a:p>
      </dgm:t>
    </dgm:pt>
    <dgm:pt modelId="{27B42824-076B-42B5-9C4A-C69A139A9543}">
      <dgm:prSet/>
      <dgm:spPr/>
      <dgm:t>
        <a:bodyPr/>
        <a:lstStyle/>
        <a:p>
          <a:r>
            <a:rPr lang="en-GB" b="1" dirty="0">
              <a:solidFill>
                <a:schemeClr val="tx1"/>
              </a:solidFill>
            </a:rPr>
            <a:t>Location:</a:t>
          </a:r>
          <a:endParaRPr lang="en-GB" dirty="0">
            <a:solidFill>
              <a:schemeClr val="tx1"/>
            </a:solidFill>
          </a:endParaRPr>
        </a:p>
        <a:p>
          <a:r>
            <a:rPr lang="en-GB" b="1" dirty="0">
              <a:solidFill>
                <a:schemeClr val="tx1"/>
              </a:solidFill>
            </a:rPr>
            <a:t>Venue Cymru</a:t>
          </a:r>
          <a:r>
            <a:rPr lang="en-GB" dirty="0">
              <a:solidFill>
                <a:schemeClr val="tx1"/>
              </a:solidFill>
            </a:rPr>
            <a:t>, Llandudno</a:t>
          </a:r>
        </a:p>
        <a:p>
          <a:r>
            <a:rPr lang="en-GB" dirty="0">
              <a:solidFill>
                <a:schemeClr val="tx1"/>
              </a:solidFill>
            </a:rPr>
            <a:t>Coastal venue with conference facilities near Snowdonia</a:t>
          </a:r>
          <a:endParaRPr lang="en-US" dirty="0">
            <a:solidFill>
              <a:schemeClr val="tx1"/>
            </a:solidFill>
          </a:endParaRPr>
        </a:p>
      </dgm:t>
    </dgm:pt>
    <dgm:pt modelId="{9839C81B-3EF1-4341-943A-CCC781D48EB1}" type="parTrans" cxnId="{0C48171D-A6D0-432F-89A3-6B75B58BCF54}">
      <dgm:prSet/>
      <dgm:spPr/>
      <dgm:t>
        <a:bodyPr/>
        <a:lstStyle/>
        <a:p>
          <a:endParaRPr lang="en-US"/>
        </a:p>
      </dgm:t>
    </dgm:pt>
    <dgm:pt modelId="{06ABC229-621A-4E40-B7F6-E1314AA66DA5}" type="sibTrans" cxnId="{0C48171D-A6D0-432F-89A3-6B75B58BCF54}">
      <dgm:prSet/>
      <dgm:spPr/>
      <dgm:t>
        <a:bodyPr/>
        <a:lstStyle/>
        <a:p>
          <a:endParaRPr lang="en-US"/>
        </a:p>
      </dgm:t>
    </dgm:pt>
    <dgm:pt modelId="{7AD47A28-30C7-40D9-9853-2955FF51791C}">
      <dgm:prSet custT="1"/>
      <dgm:spPr/>
      <dgm:t>
        <a:bodyPr/>
        <a:lstStyle/>
        <a:p>
          <a:r>
            <a:rPr lang="en-GB" sz="2000" b="1" dirty="0">
              <a:solidFill>
                <a:schemeClr val="tx1"/>
              </a:solidFill>
            </a:rPr>
            <a:t>Theme:</a:t>
          </a:r>
          <a:endParaRPr lang="en-GB" sz="2000" dirty="0">
            <a:solidFill>
              <a:schemeClr val="tx1"/>
            </a:solidFill>
          </a:endParaRPr>
        </a:p>
        <a:p>
          <a:r>
            <a:rPr lang="en-GB" sz="2000" i="1" dirty="0">
              <a:solidFill>
                <a:schemeClr val="tx1"/>
              </a:solidFill>
            </a:rPr>
            <a:t>“</a:t>
          </a:r>
          <a:r>
            <a:rPr lang="en-GB" sz="2400" i="1" dirty="0">
              <a:solidFill>
                <a:schemeClr val="tx1"/>
              </a:solidFill>
            </a:rPr>
            <a:t>Year of </a:t>
          </a:r>
          <a:r>
            <a:rPr lang="en-GB" sz="2400" i="1" dirty="0" err="1">
              <a:solidFill>
                <a:schemeClr val="tx1"/>
              </a:solidFill>
            </a:rPr>
            <a:t>Croeso</a:t>
          </a:r>
          <a:r>
            <a:rPr lang="en-GB" sz="2400" i="1" dirty="0">
              <a:solidFill>
                <a:schemeClr val="tx1"/>
              </a:solidFill>
            </a:rPr>
            <a:t> 2025”</a:t>
          </a:r>
          <a:r>
            <a:rPr lang="en-GB" sz="2400" dirty="0">
              <a:solidFill>
                <a:schemeClr val="tx1"/>
              </a:solidFill>
            </a:rPr>
            <a:t> – celebrating Welsh welcome, identity &amp; “sense of place”</a:t>
          </a:r>
          <a:endParaRPr lang="en-US" sz="2400" dirty="0">
            <a:solidFill>
              <a:schemeClr val="tx1"/>
            </a:solidFill>
          </a:endParaRPr>
        </a:p>
      </dgm:t>
    </dgm:pt>
    <dgm:pt modelId="{FDF29807-3983-40C9-8983-C81A869A77DD}" type="parTrans" cxnId="{33CD49B5-D41D-4072-9782-633D78F19B89}">
      <dgm:prSet/>
      <dgm:spPr/>
      <dgm:t>
        <a:bodyPr/>
        <a:lstStyle/>
        <a:p>
          <a:endParaRPr lang="en-US"/>
        </a:p>
      </dgm:t>
    </dgm:pt>
    <dgm:pt modelId="{6B13E06F-A7A1-441B-AC78-48E1AFBD65E6}" type="sibTrans" cxnId="{33CD49B5-D41D-4072-9782-633D78F19B89}">
      <dgm:prSet/>
      <dgm:spPr/>
      <dgm:t>
        <a:bodyPr/>
        <a:lstStyle/>
        <a:p>
          <a:endParaRPr lang="en-US"/>
        </a:p>
      </dgm:t>
    </dgm:pt>
    <dgm:pt modelId="{574C8219-D103-4FB2-805E-2068F7FC4EDC}" type="pres">
      <dgm:prSet presAssocID="{CD13EFAB-52D9-49CF-8591-3EE8C675DDD8}" presName="compositeShape" presStyleCnt="0">
        <dgm:presLayoutVars>
          <dgm:dir/>
          <dgm:resizeHandles/>
        </dgm:presLayoutVars>
      </dgm:prSet>
      <dgm:spPr/>
    </dgm:pt>
    <dgm:pt modelId="{B6169614-3FC4-49B1-90F8-F48800770E5B}" type="pres">
      <dgm:prSet presAssocID="{CD13EFAB-52D9-49CF-8591-3EE8C675DDD8}" presName="pyramid" presStyleLbl="node1" presStyleIdx="0" presStyleCnt="1"/>
      <dgm:spPr/>
    </dgm:pt>
    <dgm:pt modelId="{CEE4C436-6996-4A07-949E-180DD51D6034}" type="pres">
      <dgm:prSet presAssocID="{CD13EFAB-52D9-49CF-8591-3EE8C675DDD8}" presName="theList" presStyleCnt="0"/>
      <dgm:spPr/>
    </dgm:pt>
    <dgm:pt modelId="{7A4FA6B8-94DC-4BDB-B6DF-1961335B71BB}" type="pres">
      <dgm:prSet presAssocID="{1FF8F4A3-F3FC-4503-B075-DE3BC28EE678}" presName="aNode" presStyleLbl="fgAcc1" presStyleIdx="0" presStyleCnt="5">
        <dgm:presLayoutVars>
          <dgm:bulletEnabled val="1"/>
        </dgm:presLayoutVars>
      </dgm:prSet>
      <dgm:spPr/>
    </dgm:pt>
    <dgm:pt modelId="{55F83D7E-27BC-41E2-B027-D2E69C35BE12}" type="pres">
      <dgm:prSet presAssocID="{1FF8F4A3-F3FC-4503-B075-DE3BC28EE678}" presName="aSpace" presStyleCnt="0"/>
      <dgm:spPr/>
    </dgm:pt>
    <dgm:pt modelId="{A97AB9FA-A603-4A20-9676-CA807502FA9C}" type="pres">
      <dgm:prSet presAssocID="{0362F9D0-AF6E-48E5-BEAF-598DBB97E6FB}" presName="aNode" presStyleLbl="fgAcc1" presStyleIdx="1" presStyleCnt="5">
        <dgm:presLayoutVars>
          <dgm:bulletEnabled val="1"/>
        </dgm:presLayoutVars>
      </dgm:prSet>
      <dgm:spPr/>
    </dgm:pt>
    <dgm:pt modelId="{18A5B540-E6CD-462B-A5F8-E1EB914D7E84}" type="pres">
      <dgm:prSet presAssocID="{0362F9D0-AF6E-48E5-BEAF-598DBB97E6FB}" presName="aSpace" presStyleCnt="0"/>
      <dgm:spPr/>
    </dgm:pt>
    <dgm:pt modelId="{AFC46F1C-2F9B-4D3C-A5B9-EB5460D680DA}" type="pres">
      <dgm:prSet presAssocID="{8822AC6A-6FD0-4E2F-AF74-0EC23334657F}" presName="aNode" presStyleLbl="fgAcc1" presStyleIdx="2" presStyleCnt="5" custScaleY="132368">
        <dgm:presLayoutVars>
          <dgm:bulletEnabled val="1"/>
        </dgm:presLayoutVars>
      </dgm:prSet>
      <dgm:spPr/>
    </dgm:pt>
    <dgm:pt modelId="{41B00347-DA9B-42A5-8C08-1831BB347EA0}" type="pres">
      <dgm:prSet presAssocID="{8822AC6A-6FD0-4E2F-AF74-0EC23334657F}" presName="aSpace" presStyleCnt="0"/>
      <dgm:spPr/>
    </dgm:pt>
    <dgm:pt modelId="{08F54EB0-E827-46EC-877A-BF2131F33571}" type="pres">
      <dgm:prSet presAssocID="{27B42824-076B-42B5-9C4A-C69A139A9543}" presName="aNode" presStyleLbl="fgAcc1" presStyleIdx="3" presStyleCnt="5" custLinFactNeighborX="-33" custLinFactNeighborY="51313">
        <dgm:presLayoutVars>
          <dgm:bulletEnabled val="1"/>
        </dgm:presLayoutVars>
      </dgm:prSet>
      <dgm:spPr/>
    </dgm:pt>
    <dgm:pt modelId="{48FCAF89-53F8-4BE6-9D81-0C4125D9C8F9}" type="pres">
      <dgm:prSet presAssocID="{27B42824-076B-42B5-9C4A-C69A139A9543}" presName="aSpace" presStyleCnt="0"/>
      <dgm:spPr/>
    </dgm:pt>
    <dgm:pt modelId="{0FF9ED56-4FD5-4D00-B6BE-D7B1A189BED7}" type="pres">
      <dgm:prSet presAssocID="{7AD47A28-30C7-40D9-9853-2955FF51791C}" presName="aNode" presStyleLbl="fgAcc1" presStyleIdx="4" presStyleCnt="5" custLinFactNeighborX="-33" custLinFactNeighborY="68061">
        <dgm:presLayoutVars>
          <dgm:bulletEnabled val="1"/>
        </dgm:presLayoutVars>
      </dgm:prSet>
      <dgm:spPr/>
    </dgm:pt>
    <dgm:pt modelId="{7ECF440D-4179-4CF0-837F-DC9CB864A91E}" type="pres">
      <dgm:prSet presAssocID="{7AD47A28-30C7-40D9-9853-2955FF51791C}" presName="aSpace" presStyleCnt="0"/>
      <dgm:spPr/>
    </dgm:pt>
  </dgm:ptLst>
  <dgm:cxnLst>
    <dgm:cxn modelId="{ACCE6401-5ACE-4491-A80C-5FF0F1ACEA3B}" type="presOf" srcId="{1FF8F4A3-F3FC-4503-B075-DE3BC28EE678}" destId="{7A4FA6B8-94DC-4BDB-B6DF-1961335B71BB}" srcOrd="0" destOrd="0" presId="urn:microsoft.com/office/officeart/2005/8/layout/pyramid2"/>
    <dgm:cxn modelId="{91BAB40B-F3D4-4081-85AE-30868997ABBA}" srcId="{1FF8F4A3-F3FC-4503-B075-DE3BC28EE678}" destId="{BFD56F0A-21D8-435E-8589-EBF3CB566E34}" srcOrd="0" destOrd="0" parTransId="{F320200C-FD07-4583-8849-7B3A27C4DAF3}" sibTransId="{D499939C-6FF0-4D00-BA34-F620A2BEDBED}"/>
    <dgm:cxn modelId="{02F0D50E-097C-4757-AFA5-F9D53672ED4F}" type="presOf" srcId="{8822AC6A-6FD0-4E2F-AF74-0EC23334657F}" destId="{AFC46F1C-2F9B-4D3C-A5B9-EB5460D680DA}" srcOrd="0" destOrd="0" presId="urn:microsoft.com/office/officeart/2005/8/layout/pyramid2"/>
    <dgm:cxn modelId="{4C5B8210-B4B7-438E-B099-5EC44377C489}" type="presOf" srcId="{7AD47A28-30C7-40D9-9853-2955FF51791C}" destId="{0FF9ED56-4FD5-4D00-B6BE-D7B1A189BED7}" srcOrd="0" destOrd="0" presId="urn:microsoft.com/office/officeart/2005/8/layout/pyramid2"/>
    <dgm:cxn modelId="{8768E81A-CBD6-426F-B66C-8CAB2A672C13}" srcId="{8822AC6A-6FD0-4E2F-AF74-0EC23334657F}" destId="{2754CA49-71ED-4BFC-AFD6-1BD6A3167E42}" srcOrd="2" destOrd="0" parTransId="{1FCFA51D-DF63-47FB-BFC0-A5B2226F8F89}" sibTransId="{C72B2A9F-EBBF-4FB7-8850-BF599AB4049C}"/>
    <dgm:cxn modelId="{0C48171D-A6D0-432F-89A3-6B75B58BCF54}" srcId="{CD13EFAB-52D9-49CF-8591-3EE8C675DDD8}" destId="{27B42824-076B-42B5-9C4A-C69A139A9543}" srcOrd="3" destOrd="0" parTransId="{9839C81B-3EF1-4341-943A-CCC781D48EB1}" sibTransId="{06ABC229-621A-4E40-B7F6-E1314AA66DA5}"/>
    <dgm:cxn modelId="{57851D1E-2530-4056-9848-5B65FB3AE6B8}" srcId="{CD13EFAB-52D9-49CF-8591-3EE8C675DDD8}" destId="{8822AC6A-6FD0-4E2F-AF74-0EC23334657F}" srcOrd="2" destOrd="0" parTransId="{381054AE-0495-4CB5-8211-391272529A75}" sibTransId="{8D62E27C-3DFC-412E-A608-BC7BBE1813C2}"/>
    <dgm:cxn modelId="{2E3CBF36-A55D-477A-A480-86A2A0F00F8C}" type="presOf" srcId="{48D987E6-3581-4A00-9BBA-BD3C670BA5C6}" destId="{A97AB9FA-A603-4A20-9676-CA807502FA9C}" srcOrd="0" destOrd="1" presId="urn:microsoft.com/office/officeart/2005/8/layout/pyramid2"/>
    <dgm:cxn modelId="{3E0F8C38-C915-4A00-886B-071BB94A0C2F}" type="presOf" srcId="{8B01B268-BC74-44A4-8237-EB56983E7748}" destId="{AFC46F1C-2F9B-4D3C-A5B9-EB5460D680DA}" srcOrd="0" destOrd="1" presId="urn:microsoft.com/office/officeart/2005/8/layout/pyramid2"/>
    <dgm:cxn modelId="{7452FD5D-2B64-45C2-89A6-B5C613109DC0}" srcId="{CD13EFAB-52D9-49CF-8591-3EE8C675DDD8}" destId="{1FF8F4A3-F3FC-4503-B075-DE3BC28EE678}" srcOrd="0" destOrd="0" parTransId="{A45F6B02-A53A-436F-8142-4F5A4E33071E}" sibTransId="{AA7A450E-9B05-4117-B755-234D3268AAED}"/>
    <dgm:cxn modelId="{2E3AAF59-E870-4CAF-91C6-40FAF79E364B}" type="presOf" srcId="{2754CA49-71ED-4BFC-AFD6-1BD6A3167E42}" destId="{AFC46F1C-2F9B-4D3C-A5B9-EB5460D680DA}" srcOrd="0" destOrd="3" presId="urn:microsoft.com/office/officeart/2005/8/layout/pyramid2"/>
    <dgm:cxn modelId="{448F9B9F-FC78-432D-8ABE-D59332E5B9D3}" type="presOf" srcId="{CD13EFAB-52D9-49CF-8591-3EE8C675DDD8}" destId="{574C8219-D103-4FB2-805E-2068F7FC4EDC}" srcOrd="0" destOrd="0" presId="urn:microsoft.com/office/officeart/2005/8/layout/pyramid2"/>
    <dgm:cxn modelId="{D83996A2-26CA-406E-9AEF-5E1FA2E1D0D3}" type="presOf" srcId="{BFD56F0A-21D8-435E-8589-EBF3CB566E34}" destId="{7A4FA6B8-94DC-4BDB-B6DF-1961335B71BB}" srcOrd="0" destOrd="1" presId="urn:microsoft.com/office/officeart/2005/8/layout/pyramid2"/>
    <dgm:cxn modelId="{32CCA1A4-1546-4718-BC5E-5197FC36E0AF}" type="presOf" srcId="{27B42824-076B-42B5-9C4A-C69A139A9543}" destId="{08F54EB0-E827-46EC-877A-BF2131F33571}" srcOrd="0" destOrd="0" presId="urn:microsoft.com/office/officeart/2005/8/layout/pyramid2"/>
    <dgm:cxn modelId="{145A0CA6-CBD0-47F5-85A5-FC38A8598958}" type="presOf" srcId="{0362F9D0-AF6E-48E5-BEAF-598DBB97E6FB}" destId="{A97AB9FA-A603-4A20-9676-CA807502FA9C}" srcOrd="0" destOrd="0" presId="urn:microsoft.com/office/officeart/2005/8/layout/pyramid2"/>
    <dgm:cxn modelId="{33CD49B5-D41D-4072-9782-633D78F19B89}" srcId="{CD13EFAB-52D9-49CF-8591-3EE8C675DDD8}" destId="{7AD47A28-30C7-40D9-9853-2955FF51791C}" srcOrd="4" destOrd="0" parTransId="{FDF29807-3983-40C9-8983-C81A869A77DD}" sibTransId="{6B13E06F-A7A1-441B-AC78-48E1AFBD65E6}"/>
    <dgm:cxn modelId="{7675CFB8-6B83-47C8-97E5-17A6C88C782F}" srcId="{8822AC6A-6FD0-4E2F-AF74-0EC23334657F}" destId="{8B01B268-BC74-44A4-8237-EB56983E7748}" srcOrd="0" destOrd="0" parTransId="{CABAC0AF-3D06-41C5-8FFB-1E1555363E94}" sibTransId="{8152C3FA-6A15-4ECD-958F-24CBFDFD6BAD}"/>
    <dgm:cxn modelId="{A944A0C9-8DA9-4D83-9E97-03B4721998D4}" srcId="{CD13EFAB-52D9-49CF-8591-3EE8C675DDD8}" destId="{0362F9D0-AF6E-48E5-BEAF-598DBB97E6FB}" srcOrd="1" destOrd="0" parTransId="{C5F8DA4E-4BCE-4830-9197-D36BDB066FE1}" sibTransId="{AD7D43C3-6424-4D0E-BDBF-F082BB95B828}"/>
    <dgm:cxn modelId="{C191B7D9-A34B-47F6-8C5B-B36EA78FDABA}" type="presOf" srcId="{F4914F14-FDBC-449D-971B-7C4A11047934}" destId="{AFC46F1C-2F9B-4D3C-A5B9-EB5460D680DA}" srcOrd="0" destOrd="2" presId="urn:microsoft.com/office/officeart/2005/8/layout/pyramid2"/>
    <dgm:cxn modelId="{B63313E3-1646-4450-BEC6-4AC2C10E8E2E}" srcId="{8822AC6A-6FD0-4E2F-AF74-0EC23334657F}" destId="{F4914F14-FDBC-449D-971B-7C4A11047934}" srcOrd="1" destOrd="0" parTransId="{7E4482A1-E319-42DC-925C-20794F1BD43F}" sibTransId="{53DDA94B-F692-46CD-85DB-6B2B07D4661E}"/>
    <dgm:cxn modelId="{2E08ADEE-2394-4327-8FB5-BCA729ABFEDC}" srcId="{0362F9D0-AF6E-48E5-BEAF-598DBB97E6FB}" destId="{48D987E6-3581-4A00-9BBA-BD3C670BA5C6}" srcOrd="0" destOrd="0" parTransId="{009555F6-8674-40AF-8211-2877D933AA2F}" sibTransId="{3610248B-746D-456B-A000-9297BE4EE281}"/>
    <dgm:cxn modelId="{F760C0A2-B27A-430A-96E3-8026B86AF823}" type="presParOf" srcId="{574C8219-D103-4FB2-805E-2068F7FC4EDC}" destId="{B6169614-3FC4-49B1-90F8-F48800770E5B}" srcOrd="0" destOrd="0" presId="urn:microsoft.com/office/officeart/2005/8/layout/pyramid2"/>
    <dgm:cxn modelId="{38F6B891-F421-4997-B118-E2A29D9FB208}" type="presParOf" srcId="{574C8219-D103-4FB2-805E-2068F7FC4EDC}" destId="{CEE4C436-6996-4A07-949E-180DD51D6034}" srcOrd="1" destOrd="0" presId="urn:microsoft.com/office/officeart/2005/8/layout/pyramid2"/>
    <dgm:cxn modelId="{CBEA7AC2-0C1A-4537-84C0-C6AE1F33C23C}" type="presParOf" srcId="{CEE4C436-6996-4A07-949E-180DD51D6034}" destId="{7A4FA6B8-94DC-4BDB-B6DF-1961335B71BB}" srcOrd="0" destOrd="0" presId="urn:microsoft.com/office/officeart/2005/8/layout/pyramid2"/>
    <dgm:cxn modelId="{D758FF34-81A7-4A90-9ED5-96BA33BE1198}" type="presParOf" srcId="{CEE4C436-6996-4A07-949E-180DD51D6034}" destId="{55F83D7E-27BC-41E2-B027-D2E69C35BE12}" srcOrd="1" destOrd="0" presId="urn:microsoft.com/office/officeart/2005/8/layout/pyramid2"/>
    <dgm:cxn modelId="{6AAE4B5D-7310-4DE2-A8F0-EE9C15F5EB1A}" type="presParOf" srcId="{CEE4C436-6996-4A07-949E-180DD51D6034}" destId="{A97AB9FA-A603-4A20-9676-CA807502FA9C}" srcOrd="2" destOrd="0" presId="urn:microsoft.com/office/officeart/2005/8/layout/pyramid2"/>
    <dgm:cxn modelId="{39D0DD8B-0BAD-4E71-BD07-98D0DC5B7182}" type="presParOf" srcId="{CEE4C436-6996-4A07-949E-180DD51D6034}" destId="{18A5B540-E6CD-462B-A5F8-E1EB914D7E84}" srcOrd="3" destOrd="0" presId="urn:microsoft.com/office/officeart/2005/8/layout/pyramid2"/>
    <dgm:cxn modelId="{19756115-8DFB-4D5F-AEE3-AB47EF2F5324}" type="presParOf" srcId="{CEE4C436-6996-4A07-949E-180DD51D6034}" destId="{AFC46F1C-2F9B-4D3C-A5B9-EB5460D680DA}" srcOrd="4" destOrd="0" presId="urn:microsoft.com/office/officeart/2005/8/layout/pyramid2"/>
    <dgm:cxn modelId="{AD21EDA9-5DA3-4B1C-8779-9F3DDD1B4ADC}" type="presParOf" srcId="{CEE4C436-6996-4A07-949E-180DD51D6034}" destId="{41B00347-DA9B-42A5-8C08-1831BB347EA0}" srcOrd="5" destOrd="0" presId="urn:microsoft.com/office/officeart/2005/8/layout/pyramid2"/>
    <dgm:cxn modelId="{6B327398-875E-4B55-AEE5-07AFAFC4FD22}" type="presParOf" srcId="{CEE4C436-6996-4A07-949E-180DD51D6034}" destId="{08F54EB0-E827-46EC-877A-BF2131F33571}" srcOrd="6" destOrd="0" presId="urn:microsoft.com/office/officeart/2005/8/layout/pyramid2"/>
    <dgm:cxn modelId="{A4BD5B4C-0E14-4AE0-8583-E90156DBF52B}" type="presParOf" srcId="{CEE4C436-6996-4A07-949E-180DD51D6034}" destId="{48FCAF89-53F8-4BE6-9D81-0C4125D9C8F9}" srcOrd="7" destOrd="0" presId="urn:microsoft.com/office/officeart/2005/8/layout/pyramid2"/>
    <dgm:cxn modelId="{B80BF2F5-DEB5-4B37-92AD-21246EE5E503}" type="presParOf" srcId="{CEE4C436-6996-4A07-949E-180DD51D6034}" destId="{0FF9ED56-4FD5-4D00-B6BE-D7B1A189BED7}" srcOrd="8" destOrd="0" presId="urn:microsoft.com/office/officeart/2005/8/layout/pyramid2"/>
    <dgm:cxn modelId="{D115900F-FF46-4BED-B028-B9F697A1B637}" type="presParOf" srcId="{CEE4C436-6996-4A07-949E-180DD51D6034}" destId="{7ECF440D-4179-4CF0-837F-DC9CB864A91E}" srcOrd="9"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3ED0A1-8C7F-4876-869D-D09A75BB6FEC}" type="doc">
      <dgm:prSet loTypeId="urn:microsoft.com/office/officeart/2005/8/layout/hProcess4" loCatId="process" qsTypeId="urn:microsoft.com/office/officeart/2005/8/quickstyle/simple1" qsCatId="simple" csTypeId="urn:microsoft.com/office/officeart/2005/8/colors/colorful3" csCatId="colorful" phldr="1"/>
      <dgm:spPr/>
    </dgm:pt>
    <dgm:pt modelId="{15198AFA-5677-4655-97AD-DCE80E67DA85}">
      <dgm:prSet phldrT="[Text]"/>
      <dgm:spPr>
        <a:solidFill>
          <a:schemeClr val="tx2">
            <a:lumMod val="75000"/>
          </a:schemeClr>
        </a:solidFill>
      </dgm:spPr>
      <dgm:t>
        <a:bodyPr/>
        <a:lstStyle/>
        <a:p>
          <a:r>
            <a:rPr lang="en-US" b="1" dirty="0">
              <a:solidFill>
                <a:schemeClr val="tx1"/>
              </a:solidFill>
            </a:rPr>
            <a:t>Cultural Performances</a:t>
          </a:r>
          <a:endParaRPr lang="en-US" dirty="0">
            <a:solidFill>
              <a:schemeClr val="tx1"/>
            </a:solidFill>
          </a:endParaRPr>
        </a:p>
      </dgm:t>
    </dgm:pt>
    <dgm:pt modelId="{C0A22DC9-62E2-4952-B34A-9DB92DEEAADA}" type="parTrans" cxnId="{7BDDC401-4E74-44F9-868C-B8EE4A4788BD}">
      <dgm:prSet/>
      <dgm:spPr/>
      <dgm:t>
        <a:bodyPr/>
        <a:lstStyle/>
        <a:p>
          <a:endParaRPr lang="en-US"/>
        </a:p>
      </dgm:t>
    </dgm:pt>
    <dgm:pt modelId="{A1E772BC-DA8A-44FC-BF09-DFEBD9811E12}" type="sibTrans" cxnId="{7BDDC401-4E74-44F9-868C-B8EE4A4788BD}">
      <dgm:prSet/>
      <dgm:spPr/>
      <dgm:t>
        <a:bodyPr/>
        <a:lstStyle/>
        <a:p>
          <a:endParaRPr lang="en-US"/>
        </a:p>
      </dgm:t>
    </dgm:pt>
    <dgm:pt modelId="{81898D6C-FF9A-4B75-85E7-EB93B5D678C1}">
      <dgm:prSet phldrT="[Text]"/>
      <dgm:spPr>
        <a:solidFill>
          <a:srgbClr val="D05CAF"/>
        </a:solidFill>
      </dgm:spPr>
      <dgm:t>
        <a:bodyPr/>
        <a:lstStyle/>
        <a:p>
          <a:r>
            <a:rPr lang="en-US" dirty="0">
              <a:solidFill>
                <a:schemeClr val="tx1"/>
              </a:solidFill>
            </a:rPr>
            <a:t>Cultural branding</a:t>
          </a:r>
        </a:p>
        <a:p>
          <a:r>
            <a:rPr lang="en-US" dirty="0">
              <a:solidFill>
                <a:schemeClr val="tx1"/>
              </a:solidFill>
            </a:rPr>
            <a:t>Culinary tourism trends</a:t>
          </a:r>
        </a:p>
        <a:p>
          <a:r>
            <a:rPr lang="en-GB" dirty="0">
              <a:solidFill>
                <a:schemeClr val="tx1"/>
              </a:solidFill>
            </a:rPr>
            <a:t>Wales’ position in the global MICE market</a:t>
          </a:r>
          <a:endParaRPr lang="en-US" dirty="0">
            <a:solidFill>
              <a:schemeClr val="tx1"/>
            </a:solidFill>
          </a:endParaRPr>
        </a:p>
      </dgm:t>
    </dgm:pt>
    <dgm:pt modelId="{EDC0131A-715B-4120-89A1-A3E10A3B92F8}" type="parTrans" cxnId="{C8E0C3A9-8F16-470E-A6DF-322CB3E0EA58}">
      <dgm:prSet/>
      <dgm:spPr/>
      <dgm:t>
        <a:bodyPr/>
        <a:lstStyle/>
        <a:p>
          <a:endParaRPr lang="en-US"/>
        </a:p>
      </dgm:t>
    </dgm:pt>
    <dgm:pt modelId="{7EEF40C3-A459-4AF9-AC85-183E02173014}" type="sibTrans" cxnId="{C8E0C3A9-8F16-470E-A6DF-322CB3E0EA58}">
      <dgm:prSet/>
      <dgm:spPr/>
      <dgm:t>
        <a:bodyPr/>
        <a:lstStyle/>
        <a:p>
          <a:endParaRPr lang="en-US"/>
        </a:p>
      </dgm:t>
    </dgm:pt>
    <dgm:pt modelId="{FFC416FF-9A57-4625-9912-4E4461D869D9}">
      <dgm:prSet/>
      <dgm:spPr>
        <a:solidFill>
          <a:schemeClr val="bg2">
            <a:lumMod val="60000"/>
            <a:lumOff val="40000"/>
          </a:schemeClr>
        </a:solidFill>
      </dgm:spPr>
      <dgm:t>
        <a:bodyPr/>
        <a:lstStyle/>
        <a:p>
          <a:r>
            <a:rPr lang="en-US" dirty="0">
              <a:solidFill>
                <a:schemeClr val="tx1"/>
              </a:solidFill>
            </a:rPr>
            <a:t>Opening Ceremony</a:t>
          </a:r>
        </a:p>
      </dgm:t>
    </dgm:pt>
    <dgm:pt modelId="{1EB1B087-6EC4-432C-8BBF-8B367B86ED60}" type="parTrans" cxnId="{22992414-9AEE-469B-A870-9E8C8555922E}">
      <dgm:prSet/>
      <dgm:spPr/>
      <dgm:t>
        <a:bodyPr/>
        <a:lstStyle/>
        <a:p>
          <a:endParaRPr lang="en-US"/>
        </a:p>
      </dgm:t>
    </dgm:pt>
    <dgm:pt modelId="{E6FEFD02-A20A-4DE2-ABA1-66E6CF87C8AA}" type="sibTrans" cxnId="{22992414-9AEE-469B-A870-9E8C8555922E}">
      <dgm:prSet/>
      <dgm:spPr/>
      <dgm:t>
        <a:bodyPr/>
        <a:lstStyle/>
        <a:p>
          <a:endParaRPr lang="en-US"/>
        </a:p>
      </dgm:t>
    </dgm:pt>
    <dgm:pt modelId="{A9BAFB4A-0E83-438F-B93A-B0DDFE47F32D}" type="pres">
      <dgm:prSet presAssocID="{4B3ED0A1-8C7F-4876-869D-D09A75BB6FEC}" presName="Name0" presStyleCnt="0">
        <dgm:presLayoutVars>
          <dgm:dir/>
          <dgm:animLvl val="lvl"/>
          <dgm:resizeHandles val="exact"/>
        </dgm:presLayoutVars>
      </dgm:prSet>
      <dgm:spPr/>
    </dgm:pt>
    <dgm:pt modelId="{DC512880-7146-419C-9EFA-65F59D98365C}" type="pres">
      <dgm:prSet presAssocID="{4B3ED0A1-8C7F-4876-869D-D09A75BB6FEC}" presName="tSp" presStyleCnt="0"/>
      <dgm:spPr/>
    </dgm:pt>
    <dgm:pt modelId="{D62E0EE1-716E-4A1F-95DA-435DDBE04774}" type="pres">
      <dgm:prSet presAssocID="{4B3ED0A1-8C7F-4876-869D-D09A75BB6FEC}" presName="bSp" presStyleCnt="0"/>
      <dgm:spPr/>
    </dgm:pt>
    <dgm:pt modelId="{B1EE5E07-5DEC-4243-A7E5-FFCC91963E43}" type="pres">
      <dgm:prSet presAssocID="{4B3ED0A1-8C7F-4876-869D-D09A75BB6FEC}" presName="process" presStyleCnt="0"/>
      <dgm:spPr/>
    </dgm:pt>
    <dgm:pt modelId="{1E611EF5-84F8-42AC-A9F2-D972473862E4}" type="pres">
      <dgm:prSet presAssocID="{FFC416FF-9A57-4625-9912-4E4461D869D9}" presName="composite1" presStyleCnt="0"/>
      <dgm:spPr/>
    </dgm:pt>
    <dgm:pt modelId="{0F2421FB-52C6-47B1-A4EF-F501BE6794E9}" type="pres">
      <dgm:prSet presAssocID="{FFC416FF-9A57-4625-9912-4E4461D869D9}" presName="dummyNode1" presStyleLbl="node1" presStyleIdx="0" presStyleCnt="3"/>
      <dgm:spPr/>
    </dgm:pt>
    <dgm:pt modelId="{904490B3-E3CC-4F16-9065-C2F6EF01856B}" type="pres">
      <dgm:prSet presAssocID="{FFC416FF-9A57-4625-9912-4E4461D869D9}" presName="childNode1" presStyleLbl="bgAcc1" presStyleIdx="0" presStyleCnt="3" custLinFactNeighborX="1393" custLinFactNeighborY="-3413">
        <dgm:presLayoutVars>
          <dgm:bulletEnabled val="1"/>
        </dgm:presLayoutVars>
      </dgm:prSet>
      <dgm:spPr>
        <a:blipFill rotWithShape="0">
          <a:blip xmlns:r="http://schemas.openxmlformats.org/officeDocument/2006/relationships" r:embed="rId1"/>
          <a:stretch>
            <a:fillRect/>
          </a:stretch>
        </a:blipFill>
      </dgm:spPr>
    </dgm:pt>
    <dgm:pt modelId="{27A6952C-052B-4B5C-859C-7FF474FE5722}" type="pres">
      <dgm:prSet presAssocID="{FFC416FF-9A57-4625-9912-4E4461D869D9}" presName="childNode1tx" presStyleLbl="bgAcc1" presStyleIdx="0" presStyleCnt="3">
        <dgm:presLayoutVars>
          <dgm:bulletEnabled val="1"/>
        </dgm:presLayoutVars>
      </dgm:prSet>
      <dgm:spPr/>
    </dgm:pt>
    <dgm:pt modelId="{03295D52-05D5-45EF-92CD-FBD9441C15CC}" type="pres">
      <dgm:prSet presAssocID="{FFC416FF-9A57-4625-9912-4E4461D869D9}" presName="parentNode1" presStyleLbl="node1" presStyleIdx="0" presStyleCnt="3" custLinFactNeighborX="6791" custLinFactNeighborY="19704">
        <dgm:presLayoutVars>
          <dgm:chMax val="1"/>
          <dgm:bulletEnabled val="1"/>
        </dgm:presLayoutVars>
      </dgm:prSet>
      <dgm:spPr/>
    </dgm:pt>
    <dgm:pt modelId="{1484B479-9281-4298-B18A-8189D19DBEF5}" type="pres">
      <dgm:prSet presAssocID="{FFC416FF-9A57-4625-9912-4E4461D869D9}" presName="connSite1" presStyleCnt="0"/>
      <dgm:spPr/>
    </dgm:pt>
    <dgm:pt modelId="{9E52AE05-1E6A-405D-B940-E0C1084B613C}" type="pres">
      <dgm:prSet presAssocID="{E6FEFD02-A20A-4DE2-ABA1-66E6CF87C8AA}" presName="Name9" presStyleLbl="sibTrans2D1" presStyleIdx="0" presStyleCnt="2"/>
      <dgm:spPr/>
    </dgm:pt>
    <dgm:pt modelId="{6C4E5EC4-AA53-49B3-8A1A-7CF07DA15BC9}" type="pres">
      <dgm:prSet presAssocID="{15198AFA-5677-4655-97AD-DCE80E67DA85}" presName="composite2" presStyleCnt="0"/>
      <dgm:spPr/>
    </dgm:pt>
    <dgm:pt modelId="{C53AFF04-7372-4831-8FF6-45419997C8E4}" type="pres">
      <dgm:prSet presAssocID="{15198AFA-5677-4655-97AD-DCE80E67DA85}" presName="dummyNode2" presStyleLbl="node1" presStyleIdx="0" presStyleCnt="3"/>
      <dgm:spPr/>
    </dgm:pt>
    <dgm:pt modelId="{460C9988-7004-4A2B-B09A-25ABB337F698}" type="pres">
      <dgm:prSet presAssocID="{15198AFA-5677-4655-97AD-DCE80E67DA85}" presName="childNode2" presStyleLbl="bgAcc1" presStyleIdx="1" presStyleCnt="3">
        <dgm:presLayoutVars>
          <dgm:bulletEnabled val="1"/>
        </dgm:presLayoutVars>
      </dgm:prSet>
      <dgm:spPr>
        <a:blipFill rotWithShape="0">
          <a:blip xmlns:r="http://schemas.openxmlformats.org/officeDocument/2006/relationships" r:embed="rId2"/>
          <a:stretch>
            <a:fillRect/>
          </a:stretch>
        </a:blipFill>
      </dgm:spPr>
    </dgm:pt>
    <dgm:pt modelId="{1B9C9ED2-B875-47E3-9775-8BB6B34134FE}" type="pres">
      <dgm:prSet presAssocID="{15198AFA-5677-4655-97AD-DCE80E67DA85}" presName="childNode2tx" presStyleLbl="bgAcc1" presStyleIdx="1" presStyleCnt="3">
        <dgm:presLayoutVars>
          <dgm:bulletEnabled val="1"/>
        </dgm:presLayoutVars>
      </dgm:prSet>
      <dgm:spPr/>
    </dgm:pt>
    <dgm:pt modelId="{9316BA22-3EA2-4B08-A380-C2D75C6EE173}" type="pres">
      <dgm:prSet presAssocID="{15198AFA-5677-4655-97AD-DCE80E67DA85}" presName="parentNode2" presStyleLbl="node1" presStyleIdx="1" presStyleCnt="3" custLinFactNeighborX="1045" custLinFactNeighborY="-9195">
        <dgm:presLayoutVars>
          <dgm:chMax val="0"/>
          <dgm:bulletEnabled val="1"/>
        </dgm:presLayoutVars>
      </dgm:prSet>
      <dgm:spPr/>
    </dgm:pt>
    <dgm:pt modelId="{CF6DF479-7366-4127-9060-5B82B2818C9E}" type="pres">
      <dgm:prSet presAssocID="{15198AFA-5677-4655-97AD-DCE80E67DA85}" presName="connSite2" presStyleCnt="0"/>
      <dgm:spPr/>
    </dgm:pt>
    <dgm:pt modelId="{0C2AF394-AF49-4DA5-B561-EFA2B4145C99}" type="pres">
      <dgm:prSet presAssocID="{A1E772BC-DA8A-44FC-BF09-DFEBD9811E12}" presName="Name18" presStyleLbl="sibTrans2D1" presStyleIdx="1" presStyleCnt="2" custLinFactNeighborX="773" custLinFactNeighborY="1204"/>
      <dgm:spPr/>
    </dgm:pt>
    <dgm:pt modelId="{7DE9753C-1D0D-4153-889A-F70C50AF333C}" type="pres">
      <dgm:prSet presAssocID="{81898D6C-FF9A-4B75-85E7-EB93B5D678C1}" presName="composite1" presStyleCnt="0"/>
      <dgm:spPr/>
    </dgm:pt>
    <dgm:pt modelId="{F574AF1D-AA1E-4973-A083-0DD94337A334}" type="pres">
      <dgm:prSet presAssocID="{81898D6C-FF9A-4B75-85E7-EB93B5D678C1}" presName="dummyNode1" presStyleLbl="node1" presStyleIdx="1" presStyleCnt="3"/>
      <dgm:spPr/>
    </dgm:pt>
    <dgm:pt modelId="{8A5899A7-0378-4CD6-ACD0-450A80B472B1}" type="pres">
      <dgm:prSet presAssocID="{81898D6C-FF9A-4B75-85E7-EB93B5D678C1}" presName="childNode1" presStyleLbl="bgAcc1" presStyleIdx="2" presStyleCnt="3">
        <dgm:presLayoutVars>
          <dgm:bulletEnabled val="1"/>
        </dgm:presLayoutVars>
      </dgm:prSet>
      <dgm:spPr>
        <a:blipFill rotWithShape="0">
          <a:blip xmlns:r="http://schemas.openxmlformats.org/officeDocument/2006/relationships" r:embed="rId3"/>
          <a:stretch>
            <a:fillRect/>
          </a:stretch>
        </a:blipFill>
      </dgm:spPr>
    </dgm:pt>
    <dgm:pt modelId="{F2F5DCA2-6931-4E17-B837-5FE331456F49}" type="pres">
      <dgm:prSet presAssocID="{81898D6C-FF9A-4B75-85E7-EB93B5D678C1}" presName="childNode1tx" presStyleLbl="bgAcc1" presStyleIdx="2" presStyleCnt="3">
        <dgm:presLayoutVars>
          <dgm:bulletEnabled val="1"/>
        </dgm:presLayoutVars>
      </dgm:prSet>
      <dgm:spPr/>
    </dgm:pt>
    <dgm:pt modelId="{208BC7BE-D530-46B8-A0F3-39632F3B5152}" type="pres">
      <dgm:prSet presAssocID="{81898D6C-FF9A-4B75-85E7-EB93B5D678C1}" presName="parentNode1" presStyleLbl="node1" presStyleIdx="2" presStyleCnt="3" custLinFactNeighborX="3134" custLinFactNeighborY="17077">
        <dgm:presLayoutVars>
          <dgm:chMax val="1"/>
          <dgm:bulletEnabled val="1"/>
        </dgm:presLayoutVars>
      </dgm:prSet>
      <dgm:spPr/>
    </dgm:pt>
    <dgm:pt modelId="{7A2EFE57-8232-4380-AD37-8CEEA09CAB73}" type="pres">
      <dgm:prSet presAssocID="{81898D6C-FF9A-4B75-85E7-EB93B5D678C1}" presName="connSite1" presStyleCnt="0"/>
      <dgm:spPr/>
    </dgm:pt>
  </dgm:ptLst>
  <dgm:cxnLst>
    <dgm:cxn modelId="{7BDDC401-4E74-44F9-868C-B8EE4A4788BD}" srcId="{4B3ED0A1-8C7F-4876-869D-D09A75BB6FEC}" destId="{15198AFA-5677-4655-97AD-DCE80E67DA85}" srcOrd="1" destOrd="0" parTransId="{C0A22DC9-62E2-4952-B34A-9DB92DEEAADA}" sibTransId="{A1E772BC-DA8A-44FC-BF09-DFEBD9811E12}"/>
    <dgm:cxn modelId="{56CCE309-4C43-41D7-BCF9-08D519E300FF}" type="presOf" srcId="{15198AFA-5677-4655-97AD-DCE80E67DA85}" destId="{9316BA22-3EA2-4B08-A380-C2D75C6EE173}" srcOrd="0" destOrd="0" presId="urn:microsoft.com/office/officeart/2005/8/layout/hProcess4"/>
    <dgm:cxn modelId="{22992414-9AEE-469B-A870-9E8C8555922E}" srcId="{4B3ED0A1-8C7F-4876-869D-D09A75BB6FEC}" destId="{FFC416FF-9A57-4625-9912-4E4461D869D9}" srcOrd="0" destOrd="0" parTransId="{1EB1B087-6EC4-432C-8BBF-8B367B86ED60}" sibTransId="{E6FEFD02-A20A-4DE2-ABA1-66E6CF87C8AA}"/>
    <dgm:cxn modelId="{6494A64E-A6AC-42CA-ACEC-E2B3741365EF}" type="presOf" srcId="{4B3ED0A1-8C7F-4876-869D-D09A75BB6FEC}" destId="{A9BAFB4A-0E83-438F-B93A-B0DDFE47F32D}" srcOrd="0" destOrd="0" presId="urn:microsoft.com/office/officeart/2005/8/layout/hProcess4"/>
    <dgm:cxn modelId="{D9451780-88D7-41F0-A644-CD58ACB80324}" type="presOf" srcId="{81898D6C-FF9A-4B75-85E7-EB93B5D678C1}" destId="{208BC7BE-D530-46B8-A0F3-39632F3B5152}" srcOrd="0" destOrd="0" presId="urn:microsoft.com/office/officeart/2005/8/layout/hProcess4"/>
    <dgm:cxn modelId="{7535D38C-3F47-41DC-A480-C37B92979506}" type="presOf" srcId="{FFC416FF-9A57-4625-9912-4E4461D869D9}" destId="{03295D52-05D5-45EF-92CD-FBD9441C15CC}" srcOrd="0" destOrd="0" presId="urn:microsoft.com/office/officeart/2005/8/layout/hProcess4"/>
    <dgm:cxn modelId="{C8E0C3A9-8F16-470E-A6DF-322CB3E0EA58}" srcId="{4B3ED0A1-8C7F-4876-869D-D09A75BB6FEC}" destId="{81898D6C-FF9A-4B75-85E7-EB93B5D678C1}" srcOrd="2" destOrd="0" parTransId="{EDC0131A-715B-4120-89A1-A3E10A3B92F8}" sibTransId="{7EEF40C3-A459-4AF9-AC85-183E02173014}"/>
    <dgm:cxn modelId="{1E3F93B7-598B-42CA-A74B-7114CD99AB27}" type="presOf" srcId="{A1E772BC-DA8A-44FC-BF09-DFEBD9811E12}" destId="{0C2AF394-AF49-4DA5-B561-EFA2B4145C99}" srcOrd="0" destOrd="0" presId="urn:microsoft.com/office/officeart/2005/8/layout/hProcess4"/>
    <dgm:cxn modelId="{811AF9F8-C56F-482C-9AC2-BF6F87157222}" type="presOf" srcId="{E6FEFD02-A20A-4DE2-ABA1-66E6CF87C8AA}" destId="{9E52AE05-1E6A-405D-B940-E0C1084B613C}" srcOrd="0" destOrd="0" presId="urn:microsoft.com/office/officeart/2005/8/layout/hProcess4"/>
    <dgm:cxn modelId="{AED1B5A7-3908-49CA-98DC-A2AC866A8E55}" type="presParOf" srcId="{A9BAFB4A-0E83-438F-B93A-B0DDFE47F32D}" destId="{DC512880-7146-419C-9EFA-65F59D98365C}" srcOrd="0" destOrd="0" presId="urn:microsoft.com/office/officeart/2005/8/layout/hProcess4"/>
    <dgm:cxn modelId="{A7108413-E1BC-4836-9EE1-09B6818A40BB}" type="presParOf" srcId="{A9BAFB4A-0E83-438F-B93A-B0DDFE47F32D}" destId="{D62E0EE1-716E-4A1F-95DA-435DDBE04774}" srcOrd="1" destOrd="0" presId="urn:microsoft.com/office/officeart/2005/8/layout/hProcess4"/>
    <dgm:cxn modelId="{76355924-3E8E-45BC-A0FC-65CC78540177}" type="presParOf" srcId="{A9BAFB4A-0E83-438F-B93A-B0DDFE47F32D}" destId="{B1EE5E07-5DEC-4243-A7E5-FFCC91963E43}" srcOrd="2" destOrd="0" presId="urn:microsoft.com/office/officeart/2005/8/layout/hProcess4"/>
    <dgm:cxn modelId="{04E81D0C-4648-4636-892D-F1AEDE680CD4}" type="presParOf" srcId="{B1EE5E07-5DEC-4243-A7E5-FFCC91963E43}" destId="{1E611EF5-84F8-42AC-A9F2-D972473862E4}" srcOrd="0" destOrd="0" presId="urn:microsoft.com/office/officeart/2005/8/layout/hProcess4"/>
    <dgm:cxn modelId="{0B1A3DF1-7E05-4E24-ADBE-D2D99B25F3B9}" type="presParOf" srcId="{1E611EF5-84F8-42AC-A9F2-D972473862E4}" destId="{0F2421FB-52C6-47B1-A4EF-F501BE6794E9}" srcOrd="0" destOrd="0" presId="urn:microsoft.com/office/officeart/2005/8/layout/hProcess4"/>
    <dgm:cxn modelId="{6F7AD3D9-A6F6-417B-B9E9-031CF1B42FD7}" type="presParOf" srcId="{1E611EF5-84F8-42AC-A9F2-D972473862E4}" destId="{904490B3-E3CC-4F16-9065-C2F6EF01856B}" srcOrd="1" destOrd="0" presId="urn:microsoft.com/office/officeart/2005/8/layout/hProcess4"/>
    <dgm:cxn modelId="{6E07D02B-28C7-436B-BC6C-4FD73D8E5A58}" type="presParOf" srcId="{1E611EF5-84F8-42AC-A9F2-D972473862E4}" destId="{27A6952C-052B-4B5C-859C-7FF474FE5722}" srcOrd="2" destOrd="0" presId="urn:microsoft.com/office/officeart/2005/8/layout/hProcess4"/>
    <dgm:cxn modelId="{0BE3DA14-BE52-4BA2-B464-84BF1BDBFCCA}" type="presParOf" srcId="{1E611EF5-84F8-42AC-A9F2-D972473862E4}" destId="{03295D52-05D5-45EF-92CD-FBD9441C15CC}" srcOrd="3" destOrd="0" presId="urn:microsoft.com/office/officeart/2005/8/layout/hProcess4"/>
    <dgm:cxn modelId="{63D8C201-DAC5-4554-9B5B-F6E7E8F6A305}" type="presParOf" srcId="{1E611EF5-84F8-42AC-A9F2-D972473862E4}" destId="{1484B479-9281-4298-B18A-8189D19DBEF5}" srcOrd="4" destOrd="0" presId="urn:microsoft.com/office/officeart/2005/8/layout/hProcess4"/>
    <dgm:cxn modelId="{48A0A4FC-0069-49E1-8967-051FC8A2BEE9}" type="presParOf" srcId="{B1EE5E07-5DEC-4243-A7E5-FFCC91963E43}" destId="{9E52AE05-1E6A-405D-B940-E0C1084B613C}" srcOrd="1" destOrd="0" presId="urn:microsoft.com/office/officeart/2005/8/layout/hProcess4"/>
    <dgm:cxn modelId="{43538F94-F1A3-4B64-98EE-BCF5883D06C9}" type="presParOf" srcId="{B1EE5E07-5DEC-4243-A7E5-FFCC91963E43}" destId="{6C4E5EC4-AA53-49B3-8A1A-7CF07DA15BC9}" srcOrd="2" destOrd="0" presId="urn:microsoft.com/office/officeart/2005/8/layout/hProcess4"/>
    <dgm:cxn modelId="{5A430053-11B4-4B75-8134-802CA76546BB}" type="presParOf" srcId="{6C4E5EC4-AA53-49B3-8A1A-7CF07DA15BC9}" destId="{C53AFF04-7372-4831-8FF6-45419997C8E4}" srcOrd="0" destOrd="0" presId="urn:microsoft.com/office/officeart/2005/8/layout/hProcess4"/>
    <dgm:cxn modelId="{30F7854B-01D8-4DA9-917D-B7118A94147F}" type="presParOf" srcId="{6C4E5EC4-AA53-49B3-8A1A-7CF07DA15BC9}" destId="{460C9988-7004-4A2B-B09A-25ABB337F698}" srcOrd="1" destOrd="0" presId="urn:microsoft.com/office/officeart/2005/8/layout/hProcess4"/>
    <dgm:cxn modelId="{6509B004-7265-409B-A2F2-5D63DAEC0805}" type="presParOf" srcId="{6C4E5EC4-AA53-49B3-8A1A-7CF07DA15BC9}" destId="{1B9C9ED2-B875-47E3-9775-8BB6B34134FE}" srcOrd="2" destOrd="0" presId="urn:microsoft.com/office/officeart/2005/8/layout/hProcess4"/>
    <dgm:cxn modelId="{E891267E-7CF0-4A19-860F-56B26BAE5E38}" type="presParOf" srcId="{6C4E5EC4-AA53-49B3-8A1A-7CF07DA15BC9}" destId="{9316BA22-3EA2-4B08-A380-C2D75C6EE173}" srcOrd="3" destOrd="0" presId="urn:microsoft.com/office/officeart/2005/8/layout/hProcess4"/>
    <dgm:cxn modelId="{F5F9AF95-31BD-4FFB-AEFF-EC331D85596F}" type="presParOf" srcId="{6C4E5EC4-AA53-49B3-8A1A-7CF07DA15BC9}" destId="{CF6DF479-7366-4127-9060-5B82B2818C9E}" srcOrd="4" destOrd="0" presId="urn:microsoft.com/office/officeart/2005/8/layout/hProcess4"/>
    <dgm:cxn modelId="{2D6CCC3B-0FB5-4665-A0D9-7C6ABE4FCC06}" type="presParOf" srcId="{B1EE5E07-5DEC-4243-A7E5-FFCC91963E43}" destId="{0C2AF394-AF49-4DA5-B561-EFA2B4145C99}" srcOrd="3" destOrd="0" presId="urn:microsoft.com/office/officeart/2005/8/layout/hProcess4"/>
    <dgm:cxn modelId="{A768068E-E070-4012-A8FB-70E1C6C7CAAC}" type="presParOf" srcId="{B1EE5E07-5DEC-4243-A7E5-FFCC91963E43}" destId="{7DE9753C-1D0D-4153-889A-F70C50AF333C}" srcOrd="4" destOrd="0" presId="urn:microsoft.com/office/officeart/2005/8/layout/hProcess4"/>
    <dgm:cxn modelId="{044379B3-406C-40EC-A4E9-D34AC1E60F7C}" type="presParOf" srcId="{7DE9753C-1D0D-4153-889A-F70C50AF333C}" destId="{F574AF1D-AA1E-4973-A083-0DD94337A334}" srcOrd="0" destOrd="0" presId="urn:microsoft.com/office/officeart/2005/8/layout/hProcess4"/>
    <dgm:cxn modelId="{2B762289-D4C5-4BD3-95ED-D8FDD7A5375B}" type="presParOf" srcId="{7DE9753C-1D0D-4153-889A-F70C50AF333C}" destId="{8A5899A7-0378-4CD6-ACD0-450A80B472B1}" srcOrd="1" destOrd="0" presId="urn:microsoft.com/office/officeart/2005/8/layout/hProcess4"/>
    <dgm:cxn modelId="{F1FCF999-2364-48DE-8FC1-299689EEB709}" type="presParOf" srcId="{7DE9753C-1D0D-4153-889A-F70C50AF333C}" destId="{F2F5DCA2-6931-4E17-B837-5FE331456F49}" srcOrd="2" destOrd="0" presId="urn:microsoft.com/office/officeart/2005/8/layout/hProcess4"/>
    <dgm:cxn modelId="{7EBE7ED2-2BBD-4E25-8909-95664D8EF33A}" type="presParOf" srcId="{7DE9753C-1D0D-4153-889A-F70C50AF333C}" destId="{208BC7BE-D530-46B8-A0F3-39632F3B5152}" srcOrd="3" destOrd="0" presId="urn:microsoft.com/office/officeart/2005/8/layout/hProcess4"/>
    <dgm:cxn modelId="{B4EA1A37-54A1-41D2-A10F-AB2330828F77}" type="presParOf" srcId="{7DE9753C-1D0D-4153-889A-F70C50AF333C}" destId="{7A2EFE57-8232-4380-AD37-8CEEA09CAB73}"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8BC63B-C8B8-4A2B-88E2-2322B21E14CE}" type="doc">
      <dgm:prSet loTypeId="urn:microsoft.com/office/officeart/2008/layout/AscendingPictureAccentProcess" loCatId="process" qsTypeId="urn:microsoft.com/office/officeart/2005/8/quickstyle/simple1" qsCatId="simple" csTypeId="urn:microsoft.com/office/officeart/2005/8/colors/colorful4" csCatId="colorful" phldr="1"/>
      <dgm:spPr/>
      <dgm:t>
        <a:bodyPr/>
        <a:lstStyle/>
        <a:p>
          <a:endParaRPr lang="en-US"/>
        </a:p>
      </dgm:t>
    </dgm:pt>
    <dgm:pt modelId="{A37033EA-EEFC-42B8-89EA-D7BB644A2A7D}">
      <dgm:prSet/>
      <dgm:spPr/>
      <dgm:t>
        <a:bodyPr/>
        <a:lstStyle/>
        <a:p>
          <a:r>
            <a:rPr lang="en-US"/>
            <a:t>Live Culinary Demonstrations</a:t>
          </a:r>
        </a:p>
      </dgm:t>
    </dgm:pt>
    <dgm:pt modelId="{3FDA5618-FFB2-40EA-A89A-5F2C2E03AA74}" type="parTrans" cxnId="{33488536-8B89-41A2-B279-510786753B1C}">
      <dgm:prSet/>
      <dgm:spPr/>
      <dgm:t>
        <a:bodyPr/>
        <a:lstStyle/>
        <a:p>
          <a:endParaRPr lang="en-US"/>
        </a:p>
      </dgm:t>
    </dgm:pt>
    <dgm:pt modelId="{A5520781-5814-4F83-AA32-B5D3613B48EC}" type="sibTrans" cxnId="{33488536-8B89-41A2-B279-510786753B1C}">
      <dgm:prSet/>
      <dgm:spPr>
        <a:blipFill rotWithShape="1">
          <a:blip xmlns:r="http://schemas.openxmlformats.org/officeDocument/2006/relationships" r:embed="rId1"/>
          <a:stretch>
            <a:fillRect/>
          </a:stretch>
        </a:blipFill>
      </dgm:spPr>
      <dgm:t>
        <a:bodyPr/>
        <a:lstStyle/>
        <a:p>
          <a:endParaRPr lang="en-US"/>
        </a:p>
      </dgm:t>
    </dgm:pt>
    <dgm:pt modelId="{CD95F0CD-E11C-4494-88C0-DFC1FBE8FA2A}">
      <dgm:prSet/>
      <dgm:spPr/>
      <dgm:t>
        <a:bodyPr/>
        <a:lstStyle/>
        <a:p>
          <a:r>
            <a:rPr lang="en-US"/>
            <a:t>Local Product Tastings</a:t>
          </a:r>
        </a:p>
      </dgm:t>
    </dgm:pt>
    <dgm:pt modelId="{FEC689F0-9ADF-40CF-8780-47733DBB9C62}" type="parTrans" cxnId="{7A43CCC5-D530-4C0C-95FD-DDB0E4A0BD67}">
      <dgm:prSet/>
      <dgm:spPr/>
      <dgm:t>
        <a:bodyPr/>
        <a:lstStyle/>
        <a:p>
          <a:endParaRPr lang="en-US"/>
        </a:p>
      </dgm:t>
    </dgm:pt>
    <dgm:pt modelId="{9F4102AA-2C81-4E80-AE8D-871904B3098A}" type="sibTrans" cxnId="{7A43CCC5-D530-4C0C-95FD-DDB0E4A0BD67}">
      <dgm:prSet/>
      <dgm:spPr>
        <a:blipFill rotWithShape="1">
          <a:blip xmlns:r="http://schemas.openxmlformats.org/officeDocument/2006/relationships" r:embed="rId2"/>
          <a:stretch>
            <a:fillRect/>
          </a:stretch>
        </a:blipFill>
      </dgm:spPr>
      <dgm:t>
        <a:bodyPr/>
        <a:lstStyle/>
        <a:p>
          <a:endParaRPr lang="en-US"/>
        </a:p>
      </dgm:t>
    </dgm:pt>
    <dgm:pt modelId="{0EDBAECB-9935-4C1E-A841-33E9F3EF2B30}">
      <dgm:prSet/>
      <dgm:spPr>
        <a:solidFill>
          <a:schemeClr val="accent5">
            <a:lumMod val="75000"/>
          </a:schemeClr>
        </a:solidFill>
      </dgm:spPr>
      <dgm:t>
        <a:bodyPr/>
        <a:lstStyle/>
        <a:p>
          <a:r>
            <a:rPr lang="en-US" dirty="0"/>
            <a:t>Food &amp; Wine Pairings</a:t>
          </a:r>
        </a:p>
      </dgm:t>
    </dgm:pt>
    <dgm:pt modelId="{E10EAA71-9A74-4652-9B3D-2874A895AB14}" type="parTrans" cxnId="{5FEB15AF-ACD8-48FC-A9AE-552490859E4E}">
      <dgm:prSet/>
      <dgm:spPr/>
      <dgm:t>
        <a:bodyPr/>
        <a:lstStyle/>
        <a:p>
          <a:endParaRPr lang="en-US"/>
        </a:p>
      </dgm:t>
    </dgm:pt>
    <dgm:pt modelId="{F6FF13BB-65C2-4953-A16B-38D863A0942B}" type="sibTrans" cxnId="{5FEB15AF-ACD8-48FC-A9AE-552490859E4E}">
      <dgm:prSet/>
      <dgm:spPr>
        <a:blipFill rotWithShape="1">
          <a:blip xmlns:r="http://schemas.openxmlformats.org/officeDocument/2006/relationships" r:embed="rId3"/>
          <a:stretch>
            <a:fillRect/>
          </a:stretch>
        </a:blipFill>
      </dgm:spPr>
      <dgm:t>
        <a:bodyPr/>
        <a:lstStyle/>
        <a:p>
          <a:endParaRPr lang="en-US"/>
        </a:p>
      </dgm:t>
    </dgm:pt>
    <dgm:pt modelId="{B4AFE599-0729-4BDF-9400-7189FBFDA9E1}" type="pres">
      <dgm:prSet presAssocID="{BA8BC63B-C8B8-4A2B-88E2-2322B21E14CE}" presName="Name0" presStyleCnt="0">
        <dgm:presLayoutVars>
          <dgm:chMax val="7"/>
          <dgm:chPref val="7"/>
          <dgm:dir/>
        </dgm:presLayoutVars>
      </dgm:prSet>
      <dgm:spPr/>
    </dgm:pt>
    <dgm:pt modelId="{E8F1C03B-B68C-49B2-ADA3-C64F1F87B04A}" type="pres">
      <dgm:prSet presAssocID="{BA8BC63B-C8B8-4A2B-88E2-2322B21E14CE}" presName="dot1" presStyleLbl="alignNode1" presStyleIdx="0" presStyleCnt="12"/>
      <dgm:spPr/>
    </dgm:pt>
    <dgm:pt modelId="{FABE6DA2-9A77-4E9C-BB9D-3C8C83D60D9B}" type="pres">
      <dgm:prSet presAssocID="{BA8BC63B-C8B8-4A2B-88E2-2322B21E14CE}" presName="dot2" presStyleLbl="alignNode1" presStyleIdx="1" presStyleCnt="12"/>
      <dgm:spPr/>
    </dgm:pt>
    <dgm:pt modelId="{F7997BD9-7BD5-4826-931B-68445A9B2AE4}" type="pres">
      <dgm:prSet presAssocID="{BA8BC63B-C8B8-4A2B-88E2-2322B21E14CE}" presName="dot3" presStyleLbl="alignNode1" presStyleIdx="2" presStyleCnt="12"/>
      <dgm:spPr/>
    </dgm:pt>
    <dgm:pt modelId="{55A7904B-5D94-4B67-A88B-132A7ABA41D8}" type="pres">
      <dgm:prSet presAssocID="{BA8BC63B-C8B8-4A2B-88E2-2322B21E14CE}" presName="dot4" presStyleLbl="alignNode1" presStyleIdx="3" presStyleCnt="12"/>
      <dgm:spPr/>
    </dgm:pt>
    <dgm:pt modelId="{76F82E67-B59B-4D97-A32E-233226E4F3DA}" type="pres">
      <dgm:prSet presAssocID="{BA8BC63B-C8B8-4A2B-88E2-2322B21E14CE}" presName="dot5" presStyleLbl="alignNode1" presStyleIdx="4" presStyleCnt="12"/>
      <dgm:spPr/>
    </dgm:pt>
    <dgm:pt modelId="{964CBFE0-8F75-48AF-8320-3DAF37D2EF3F}" type="pres">
      <dgm:prSet presAssocID="{BA8BC63B-C8B8-4A2B-88E2-2322B21E14CE}" presName="dotArrow1" presStyleLbl="alignNode1" presStyleIdx="5" presStyleCnt="12"/>
      <dgm:spPr/>
    </dgm:pt>
    <dgm:pt modelId="{9DDE9EB8-C8FB-4458-905F-0FDD84BD6112}" type="pres">
      <dgm:prSet presAssocID="{BA8BC63B-C8B8-4A2B-88E2-2322B21E14CE}" presName="dotArrow2" presStyleLbl="alignNode1" presStyleIdx="6" presStyleCnt="12"/>
      <dgm:spPr/>
    </dgm:pt>
    <dgm:pt modelId="{7FEDF2CB-468A-4A6F-B9D6-9DEB2A296CCF}" type="pres">
      <dgm:prSet presAssocID="{BA8BC63B-C8B8-4A2B-88E2-2322B21E14CE}" presName="dotArrow3" presStyleLbl="alignNode1" presStyleIdx="7" presStyleCnt="12"/>
      <dgm:spPr/>
    </dgm:pt>
    <dgm:pt modelId="{3EAB1A67-93BA-47AC-BEE9-E316A0809436}" type="pres">
      <dgm:prSet presAssocID="{BA8BC63B-C8B8-4A2B-88E2-2322B21E14CE}" presName="dotArrow4" presStyleLbl="alignNode1" presStyleIdx="8" presStyleCnt="12"/>
      <dgm:spPr/>
    </dgm:pt>
    <dgm:pt modelId="{3E6D1FA7-1D2B-46B7-9E20-00BCFC24101A}" type="pres">
      <dgm:prSet presAssocID="{BA8BC63B-C8B8-4A2B-88E2-2322B21E14CE}" presName="dotArrow5" presStyleLbl="alignNode1" presStyleIdx="9" presStyleCnt="12"/>
      <dgm:spPr/>
    </dgm:pt>
    <dgm:pt modelId="{88FB6A9D-E56B-4916-9590-06C7C386E60C}" type="pres">
      <dgm:prSet presAssocID="{BA8BC63B-C8B8-4A2B-88E2-2322B21E14CE}" presName="dotArrow6" presStyleLbl="alignNode1" presStyleIdx="10" presStyleCnt="12"/>
      <dgm:spPr/>
    </dgm:pt>
    <dgm:pt modelId="{B493C11A-33C1-4550-85BC-69DEBE24D2CC}" type="pres">
      <dgm:prSet presAssocID="{BA8BC63B-C8B8-4A2B-88E2-2322B21E14CE}" presName="dotArrow7" presStyleLbl="alignNode1" presStyleIdx="11" presStyleCnt="12"/>
      <dgm:spPr/>
    </dgm:pt>
    <dgm:pt modelId="{3124E9F6-9A84-416E-9801-2D3B830C1C17}" type="pres">
      <dgm:prSet presAssocID="{A37033EA-EEFC-42B8-89EA-D7BB644A2A7D}" presName="parTx1" presStyleLbl="node1" presStyleIdx="0" presStyleCnt="3"/>
      <dgm:spPr/>
    </dgm:pt>
    <dgm:pt modelId="{C37E56DD-54E9-4EC3-8403-DE0873BD7C83}" type="pres">
      <dgm:prSet presAssocID="{A5520781-5814-4F83-AA32-B5D3613B48EC}" presName="picture1" presStyleCnt="0"/>
      <dgm:spPr/>
    </dgm:pt>
    <dgm:pt modelId="{EEB383D5-0DC8-46AC-A1FA-D23710E41856}" type="pres">
      <dgm:prSet presAssocID="{A5520781-5814-4F83-AA32-B5D3613B48EC}" presName="imageRepeatNode" presStyleLbl="fgImgPlace1" presStyleIdx="0" presStyleCnt="3"/>
      <dgm:spPr/>
    </dgm:pt>
    <dgm:pt modelId="{27783ECE-D8F5-4357-892C-C7A9D3BC7334}" type="pres">
      <dgm:prSet presAssocID="{CD95F0CD-E11C-4494-88C0-DFC1FBE8FA2A}" presName="parTx2" presStyleLbl="node1" presStyleIdx="1" presStyleCnt="3"/>
      <dgm:spPr/>
    </dgm:pt>
    <dgm:pt modelId="{3E2F776A-1E2D-4860-B9BF-9553687B7FCC}" type="pres">
      <dgm:prSet presAssocID="{9F4102AA-2C81-4E80-AE8D-871904B3098A}" presName="picture2" presStyleCnt="0"/>
      <dgm:spPr/>
    </dgm:pt>
    <dgm:pt modelId="{26CA652F-A863-4028-9556-12862F6B0A89}" type="pres">
      <dgm:prSet presAssocID="{9F4102AA-2C81-4E80-AE8D-871904B3098A}" presName="imageRepeatNode" presStyleLbl="fgImgPlace1" presStyleIdx="1" presStyleCnt="3"/>
      <dgm:spPr/>
    </dgm:pt>
    <dgm:pt modelId="{1F8DA817-9B56-467D-99A8-F6ECC8F2E956}" type="pres">
      <dgm:prSet presAssocID="{0EDBAECB-9935-4C1E-A841-33E9F3EF2B30}" presName="parTx3" presStyleLbl="node1" presStyleIdx="2" presStyleCnt="3"/>
      <dgm:spPr/>
    </dgm:pt>
    <dgm:pt modelId="{D254AC90-5C38-4A9F-8159-C4E4BFBC1AB2}" type="pres">
      <dgm:prSet presAssocID="{F6FF13BB-65C2-4953-A16B-38D863A0942B}" presName="picture3" presStyleCnt="0"/>
      <dgm:spPr/>
    </dgm:pt>
    <dgm:pt modelId="{00897CD3-735F-44E3-99AC-83E67FCDE3AC}" type="pres">
      <dgm:prSet presAssocID="{F6FF13BB-65C2-4953-A16B-38D863A0942B}" presName="imageRepeatNode" presStyleLbl="fgImgPlace1" presStyleIdx="2" presStyleCnt="3"/>
      <dgm:spPr/>
    </dgm:pt>
  </dgm:ptLst>
  <dgm:cxnLst>
    <dgm:cxn modelId="{A16A5B03-7D9A-4BC0-ABC2-B442BEAC36F4}" type="presOf" srcId="{BA8BC63B-C8B8-4A2B-88E2-2322B21E14CE}" destId="{B4AFE599-0729-4BDF-9400-7189FBFDA9E1}" srcOrd="0" destOrd="0" presId="urn:microsoft.com/office/officeart/2008/layout/AscendingPictureAccentProcess"/>
    <dgm:cxn modelId="{23EE9C19-2716-46A8-B85F-8979D0171048}" type="presOf" srcId="{A37033EA-EEFC-42B8-89EA-D7BB644A2A7D}" destId="{3124E9F6-9A84-416E-9801-2D3B830C1C17}" srcOrd="0" destOrd="0" presId="urn:microsoft.com/office/officeart/2008/layout/AscendingPictureAccentProcess"/>
    <dgm:cxn modelId="{33488536-8B89-41A2-B279-510786753B1C}" srcId="{BA8BC63B-C8B8-4A2B-88E2-2322B21E14CE}" destId="{A37033EA-EEFC-42B8-89EA-D7BB644A2A7D}" srcOrd="0" destOrd="0" parTransId="{3FDA5618-FFB2-40EA-A89A-5F2C2E03AA74}" sibTransId="{A5520781-5814-4F83-AA32-B5D3613B48EC}"/>
    <dgm:cxn modelId="{4FEAE076-8A86-4575-AB13-EBC5BE293691}" type="presOf" srcId="{A5520781-5814-4F83-AA32-B5D3613B48EC}" destId="{EEB383D5-0DC8-46AC-A1FA-D23710E41856}" srcOrd="0" destOrd="0" presId="urn:microsoft.com/office/officeart/2008/layout/AscendingPictureAccentProcess"/>
    <dgm:cxn modelId="{391EEB58-60B0-4E30-BBD9-8D65BE69B0CC}" type="presOf" srcId="{9F4102AA-2C81-4E80-AE8D-871904B3098A}" destId="{26CA652F-A863-4028-9556-12862F6B0A89}" srcOrd="0" destOrd="0" presId="urn:microsoft.com/office/officeart/2008/layout/AscendingPictureAccentProcess"/>
    <dgm:cxn modelId="{5FEB15AF-ACD8-48FC-A9AE-552490859E4E}" srcId="{BA8BC63B-C8B8-4A2B-88E2-2322B21E14CE}" destId="{0EDBAECB-9935-4C1E-A841-33E9F3EF2B30}" srcOrd="2" destOrd="0" parTransId="{E10EAA71-9A74-4652-9B3D-2874A895AB14}" sibTransId="{F6FF13BB-65C2-4953-A16B-38D863A0942B}"/>
    <dgm:cxn modelId="{016ED0BE-15CA-4445-8FA4-5D73F07F9021}" type="presOf" srcId="{CD95F0CD-E11C-4494-88C0-DFC1FBE8FA2A}" destId="{27783ECE-D8F5-4357-892C-C7A9D3BC7334}" srcOrd="0" destOrd="0" presId="urn:microsoft.com/office/officeart/2008/layout/AscendingPictureAccentProcess"/>
    <dgm:cxn modelId="{7A43CCC5-D530-4C0C-95FD-DDB0E4A0BD67}" srcId="{BA8BC63B-C8B8-4A2B-88E2-2322B21E14CE}" destId="{CD95F0CD-E11C-4494-88C0-DFC1FBE8FA2A}" srcOrd="1" destOrd="0" parTransId="{FEC689F0-9ADF-40CF-8780-47733DBB9C62}" sibTransId="{9F4102AA-2C81-4E80-AE8D-871904B3098A}"/>
    <dgm:cxn modelId="{EE4CC0EC-E887-424E-AE75-8C5B1362B67B}" type="presOf" srcId="{F6FF13BB-65C2-4953-A16B-38D863A0942B}" destId="{00897CD3-735F-44E3-99AC-83E67FCDE3AC}" srcOrd="0" destOrd="0" presId="urn:microsoft.com/office/officeart/2008/layout/AscendingPictureAccentProcess"/>
    <dgm:cxn modelId="{12DEECEE-F258-4D89-A30B-0BF0A93758F3}" type="presOf" srcId="{0EDBAECB-9935-4C1E-A841-33E9F3EF2B30}" destId="{1F8DA817-9B56-467D-99A8-F6ECC8F2E956}" srcOrd="0" destOrd="0" presId="urn:microsoft.com/office/officeart/2008/layout/AscendingPictureAccentProcess"/>
    <dgm:cxn modelId="{7F0F25B1-121B-462A-AEF8-70646DA828E2}" type="presParOf" srcId="{B4AFE599-0729-4BDF-9400-7189FBFDA9E1}" destId="{E8F1C03B-B68C-49B2-ADA3-C64F1F87B04A}" srcOrd="0" destOrd="0" presId="urn:microsoft.com/office/officeart/2008/layout/AscendingPictureAccentProcess"/>
    <dgm:cxn modelId="{DD71C786-99D8-4120-B435-41E242FC0109}" type="presParOf" srcId="{B4AFE599-0729-4BDF-9400-7189FBFDA9E1}" destId="{FABE6DA2-9A77-4E9C-BB9D-3C8C83D60D9B}" srcOrd="1" destOrd="0" presId="urn:microsoft.com/office/officeart/2008/layout/AscendingPictureAccentProcess"/>
    <dgm:cxn modelId="{7A8AD5A4-25F6-40C2-9FB3-64F1EDFCA2F9}" type="presParOf" srcId="{B4AFE599-0729-4BDF-9400-7189FBFDA9E1}" destId="{F7997BD9-7BD5-4826-931B-68445A9B2AE4}" srcOrd="2" destOrd="0" presId="urn:microsoft.com/office/officeart/2008/layout/AscendingPictureAccentProcess"/>
    <dgm:cxn modelId="{98AD7266-5C22-41E2-AA71-7CDCF3C83846}" type="presParOf" srcId="{B4AFE599-0729-4BDF-9400-7189FBFDA9E1}" destId="{55A7904B-5D94-4B67-A88B-132A7ABA41D8}" srcOrd="3" destOrd="0" presId="urn:microsoft.com/office/officeart/2008/layout/AscendingPictureAccentProcess"/>
    <dgm:cxn modelId="{1C0F4855-557F-4E14-B5B0-046C5E1F78B4}" type="presParOf" srcId="{B4AFE599-0729-4BDF-9400-7189FBFDA9E1}" destId="{76F82E67-B59B-4D97-A32E-233226E4F3DA}" srcOrd="4" destOrd="0" presId="urn:microsoft.com/office/officeart/2008/layout/AscendingPictureAccentProcess"/>
    <dgm:cxn modelId="{D1D12486-76FE-403F-A94A-3E6590478DDB}" type="presParOf" srcId="{B4AFE599-0729-4BDF-9400-7189FBFDA9E1}" destId="{964CBFE0-8F75-48AF-8320-3DAF37D2EF3F}" srcOrd="5" destOrd="0" presId="urn:microsoft.com/office/officeart/2008/layout/AscendingPictureAccentProcess"/>
    <dgm:cxn modelId="{10A63920-A9CC-43EA-B0B3-552DEAE9B755}" type="presParOf" srcId="{B4AFE599-0729-4BDF-9400-7189FBFDA9E1}" destId="{9DDE9EB8-C8FB-4458-905F-0FDD84BD6112}" srcOrd="6" destOrd="0" presId="urn:microsoft.com/office/officeart/2008/layout/AscendingPictureAccentProcess"/>
    <dgm:cxn modelId="{82BDA6AA-81D0-4413-8243-56CC5BD04372}" type="presParOf" srcId="{B4AFE599-0729-4BDF-9400-7189FBFDA9E1}" destId="{7FEDF2CB-468A-4A6F-B9D6-9DEB2A296CCF}" srcOrd="7" destOrd="0" presId="urn:microsoft.com/office/officeart/2008/layout/AscendingPictureAccentProcess"/>
    <dgm:cxn modelId="{498B3B9E-F9ED-4210-A561-40DAC14ECDEB}" type="presParOf" srcId="{B4AFE599-0729-4BDF-9400-7189FBFDA9E1}" destId="{3EAB1A67-93BA-47AC-BEE9-E316A0809436}" srcOrd="8" destOrd="0" presId="urn:microsoft.com/office/officeart/2008/layout/AscendingPictureAccentProcess"/>
    <dgm:cxn modelId="{0545E853-1638-48BB-B36D-73585FD2BF32}" type="presParOf" srcId="{B4AFE599-0729-4BDF-9400-7189FBFDA9E1}" destId="{3E6D1FA7-1D2B-46B7-9E20-00BCFC24101A}" srcOrd="9" destOrd="0" presId="urn:microsoft.com/office/officeart/2008/layout/AscendingPictureAccentProcess"/>
    <dgm:cxn modelId="{BA516333-4D11-45C9-A13E-5F110F04684E}" type="presParOf" srcId="{B4AFE599-0729-4BDF-9400-7189FBFDA9E1}" destId="{88FB6A9D-E56B-4916-9590-06C7C386E60C}" srcOrd="10" destOrd="0" presId="urn:microsoft.com/office/officeart/2008/layout/AscendingPictureAccentProcess"/>
    <dgm:cxn modelId="{C47CB52C-A13B-4D18-BA44-F60E2C08EBEA}" type="presParOf" srcId="{B4AFE599-0729-4BDF-9400-7189FBFDA9E1}" destId="{B493C11A-33C1-4550-85BC-69DEBE24D2CC}" srcOrd="11" destOrd="0" presId="urn:microsoft.com/office/officeart/2008/layout/AscendingPictureAccentProcess"/>
    <dgm:cxn modelId="{E072F145-B364-407A-9BC5-2AD275B04C76}" type="presParOf" srcId="{B4AFE599-0729-4BDF-9400-7189FBFDA9E1}" destId="{3124E9F6-9A84-416E-9801-2D3B830C1C17}" srcOrd="12" destOrd="0" presId="urn:microsoft.com/office/officeart/2008/layout/AscendingPictureAccentProcess"/>
    <dgm:cxn modelId="{E0074486-018E-467E-B623-D4750AB94574}" type="presParOf" srcId="{B4AFE599-0729-4BDF-9400-7189FBFDA9E1}" destId="{C37E56DD-54E9-4EC3-8403-DE0873BD7C83}" srcOrd="13" destOrd="0" presId="urn:microsoft.com/office/officeart/2008/layout/AscendingPictureAccentProcess"/>
    <dgm:cxn modelId="{732EFE33-5F88-4A94-AD87-B5976C0E234E}" type="presParOf" srcId="{C37E56DD-54E9-4EC3-8403-DE0873BD7C83}" destId="{EEB383D5-0DC8-46AC-A1FA-D23710E41856}" srcOrd="0" destOrd="0" presId="urn:microsoft.com/office/officeart/2008/layout/AscendingPictureAccentProcess"/>
    <dgm:cxn modelId="{1270A2B7-C1AE-4079-805D-D02F79B1D8DE}" type="presParOf" srcId="{B4AFE599-0729-4BDF-9400-7189FBFDA9E1}" destId="{27783ECE-D8F5-4357-892C-C7A9D3BC7334}" srcOrd="14" destOrd="0" presId="urn:microsoft.com/office/officeart/2008/layout/AscendingPictureAccentProcess"/>
    <dgm:cxn modelId="{53F05A9C-8561-4AF5-9ED5-39BBB404AF9F}" type="presParOf" srcId="{B4AFE599-0729-4BDF-9400-7189FBFDA9E1}" destId="{3E2F776A-1E2D-4860-B9BF-9553687B7FCC}" srcOrd="15" destOrd="0" presId="urn:microsoft.com/office/officeart/2008/layout/AscendingPictureAccentProcess"/>
    <dgm:cxn modelId="{FD7E55A9-A8D9-4AE0-B824-AC171AD01A30}" type="presParOf" srcId="{3E2F776A-1E2D-4860-B9BF-9553687B7FCC}" destId="{26CA652F-A863-4028-9556-12862F6B0A89}" srcOrd="0" destOrd="0" presId="urn:microsoft.com/office/officeart/2008/layout/AscendingPictureAccentProcess"/>
    <dgm:cxn modelId="{1B723748-0DDF-4621-938C-BC03015BCA55}" type="presParOf" srcId="{B4AFE599-0729-4BDF-9400-7189FBFDA9E1}" destId="{1F8DA817-9B56-467D-99A8-F6ECC8F2E956}" srcOrd="16" destOrd="0" presId="urn:microsoft.com/office/officeart/2008/layout/AscendingPictureAccentProcess"/>
    <dgm:cxn modelId="{9304FB0A-CB09-451E-8606-7446472B0942}" type="presParOf" srcId="{B4AFE599-0729-4BDF-9400-7189FBFDA9E1}" destId="{D254AC90-5C38-4A9F-8159-C4E4BFBC1AB2}" srcOrd="17" destOrd="0" presId="urn:microsoft.com/office/officeart/2008/layout/AscendingPictureAccentProcess"/>
    <dgm:cxn modelId="{464D9A96-C27A-4D9E-B0B1-BEE4A57FFCC1}" type="presParOf" srcId="{D254AC90-5C38-4A9F-8159-C4E4BFBC1AB2}" destId="{00897CD3-735F-44E3-99AC-83E67FCDE3AC}" srcOrd="0" destOrd="0" presId="urn:microsoft.com/office/officeart/2008/layout/AscendingPictureAccen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AFDC7A1-FDDD-4DFB-9D47-D15DEB4D5284}" type="doc">
      <dgm:prSet loTypeId="urn:microsoft.com/office/officeart/2005/8/layout/hList7" loCatId="list" qsTypeId="urn:microsoft.com/office/officeart/2005/8/quickstyle/simple1" qsCatId="simple" csTypeId="urn:microsoft.com/office/officeart/2005/8/colors/accent4_1" csCatId="accent4" phldr="1"/>
      <dgm:spPr/>
    </dgm:pt>
    <dgm:pt modelId="{E9570F6F-E51E-494E-8168-A5F55212E21E}">
      <dgm:prSet/>
      <dgm:spPr/>
      <dgm:t>
        <a:bodyPr/>
        <a:lstStyle/>
        <a:p>
          <a:r>
            <a:rPr lang="en-US"/>
            <a:t>Panel Discussions</a:t>
          </a:r>
        </a:p>
      </dgm:t>
    </dgm:pt>
    <dgm:pt modelId="{5BFA6202-A816-416F-A488-BF87A9AE6D7C}" type="parTrans" cxnId="{FD52D50C-E6DD-4913-990F-7C911DD90EDC}">
      <dgm:prSet/>
      <dgm:spPr/>
      <dgm:t>
        <a:bodyPr/>
        <a:lstStyle/>
        <a:p>
          <a:endParaRPr lang="en-US"/>
        </a:p>
      </dgm:t>
    </dgm:pt>
    <dgm:pt modelId="{4610797A-60F4-4D97-87A4-7DDCDE52044E}" type="sibTrans" cxnId="{FD52D50C-E6DD-4913-990F-7C911DD90EDC}">
      <dgm:prSet/>
      <dgm:spPr/>
      <dgm:t>
        <a:bodyPr/>
        <a:lstStyle/>
        <a:p>
          <a:endParaRPr lang="en-US"/>
        </a:p>
      </dgm:t>
    </dgm:pt>
    <dgm:pt modelId="{386ABFB3-E0B7-4862-9901-85BE87D6D5DD}">
      <dgm:prSet/>
      <dgm:spPr/>
      <dgm:t>
        <a:bodyPr/>
        <a:lstStyle/>
        <a:p>
          <a:r>
            <a:rPr lang="en-GB" dirty="0"/>
            <a:t>Supplier Showcases (Mini Trade Expo)</a:t>
          </a:r>
          <a:endParaRPr lang="en-US" dirty="0"/>
        </a:p>
      </dgm:t>
    </dgm:pt>
    <dgm:pt modelId="{2AD86573-06C7-4CBB-9E8A-557D9E8D8A00}" type="parTrans" cxnId="{6DD079FF-8F71-493D-9367-B75E49D41E54}">
      <dgm:prSet/>
      <dgm:spPr/>
      <dgm:t>
        <a:bodyPr/>
        <a:lstStyle/>
        <a:p>
          <a:endParaRPr lang="en-US"/>
        </a:p>
      </dgm:t>
    </dgm:pt>
    <dgm:pt modelId="{F15E45F5-BEE8-48DD-B916-CE7E81F0140C}" type="sibTrans" cxnId="{6DD079FF-8F71-493D-9367-B75E49D41E54}">
      <dgm:prSet/>
      <dgm:spPr/>
      <dgm:t>
        <a:bodyPr/>
        <a:lstStyle/>
        <a:p>
          <a:endParaRPr lang="en-US"/>
        </a:p>
      </dgm:t>
    </dgm:pt>
    <dgm:pt modelId="{16EF2765-ECD5-4859-9A47-1B64A5462148}">
      <dgm:prSet/>
      <dgm:spPr/>
      <dgm:t>
        <a:bodyPr/>
        <a:lstStyle/>
        <a:p>
          <a:r>
            <a:rPr lang="en-US" dirty="0"/>
            <a:t>Closing Gala Dinner</a:t>
          </a:r>
        </a:p>
      </dgm:t>
    </dgm:pt>
    <dgm:pt modelId="{318BA469-F2B0-49C7-880E-76A0E83F23A4}" type="parTrans" cxnId="{A4F10EE1-F25B-46E8-ABBB-F9BA000E0800}">
      <dgm:prSet/>
      <dgm:spPr/>
      <dgm:t>
        <a:bodyPr/>
        <a:lstStyle/>
        <a:p>
          <a:endParaRPr lang="en-US"/>
        </a:p>
      </dgm:t>
    </dgm:pt>
    <dgm:pt modelId="{D08AD669-A28B-4D13-AB9D-CCE63CF2AAF8}" type="sibTrans" cxnId="{A4F10EE1-F25B-46E8-ABBB-F9BA000E0800}">
      <dgm:prSet/>
      <dgm:spPr/>
      <dgm:t>
        <a:bodyPr/>
        <a:lstStyle/>
        <a:p>
          <a:endParaRPr lang="en-US"/>
        </a:p>
      </dgm:t>
    </dgm:pt>
    <dgm:pt modelId="{CFB519EF-A9EC-4282-B7A8-72009EC0E04E}" type="pres">
      <dgm:prSet presAssocID="{BAFDC7A1-FDDD-4DFB-9D47-D15DEB4D5284}" presName="Name0" presStyleCnt="0">
        <dgm:presLayoutVars>
          <dgm:dir/>
          <dgm:resizeHandles val="exact"/>
        </dgm:presLayoutVars>
      </dgm:prSet>
      <dgm:spPr/>
    </dgm:pt>
    <dgm:pt modelId="{66CDFB9B-2E77-4B95-A831-7C75EBC27D88}" type="pres">
      <dgm:prSet presAssocID="{BAFDC7A1-FDDD-4DFB-9D47-D15DEB4D5284}" presName="fgShape" presStyleLbl="fgShp" presStyleIdx="0" presStyleCnt="1"/>
      <dgm:spPr/>
    </dgm:pt>
    <dgm:pt modelId="{649996B4-7641-41B6-9E32-06A1EDC45DE2}" type="pres">
      <dgm:prSet presAssocID="{BAFDC7A1-FDDD-4DFB-9D47-D15DEB4D5284}" presName="linComp" presStyleCnt="0"/>
      <dgm:spPr/>
    </dgm:pt>
    <dgm:pt modelId="{A2693EEB-03C8-4179-9F61-E8BD20147F6D}" type="pres">
      <dgm:prSet presAssocID="{E9570F6F-E51E-494E-8168-A5F55212E21E}" presName="compNode" presStyleCnt="0"/>
      <dgm:spPr/>
    </dgm:pt>
    <dgm:pt modelId="{9B753A58-FCE3-4834-B6FE-E211197F1521}" type="pres">
      <dgm:prSet presAssocID="{E9570F6F-E51E-494E-8168-A5F55212E21E}" presName="bkgdShape" presStyleLbl="node1" presStyleIdx="0" presStyleCnt="3"/>
      <dgm:spPr/>
    </dgm:pt>
    <dgm:pt modelId="{853A9E55-AB55-4054-8741-6BE007135A59}" type="pres">
      <dgm:prSet presAssocID="{E9570F6F-E51E-494E-8168-A5F55212E21E}" presName="nodeTx" presStyleLbl="node1" presStyleIdx="0" presStyleCnt="3">
        <dgm:presLayoutVars>
          <dgm:bulletEnabled val="1"/>
        </dgm:presLayoutVars>
      </dgm:prSet>
      <dgm:spPr/>
    </dgm:pt>
    <dgm:pt modelId="{23913BFC-D723-42D9-98B2-FC90F1DAF564}" type="pres">
      <dgm:prSet presAssocID="{E9570F6F-E51E-494E-8168-A5F55212E21E}" presName="invisiNode" presStyleLbl="node1" presStyleIdx="0" presStyleCnt="3"/>
      <dgm:spPr/>
    </dgm:pt>
    <dgm:pt modelId="{373B278C-4737-4FB7-90B1-F38DAF9B05E8}" type="pres">
      <dgm:prSet presAssocID="{E9570F6F-E51E-494E-8168-A5F55212E21E}" presName="imagNode" presStyleLbl="fgImgPlace1" presStyleIdx="0" presStyleCnt="3"/>
      <dgm:spPr>
        <a:blipFill rotWithShape="1">
          <a:blip xmlns:r="http://schemas.openxmlformats.org/officeDocument/2006/relationships" r:embed="rId1"/>
          <a:stretch>
            <a:fillRect/>
          </a:stretch>
        </a:blipFill>
      </dgm:spPr>
    </dgm:pt>
    <dgm:pt modelId="{19BCB712-8EB6-494D-B433-3AD2031AABF0}" type="pres">
      <dgm:prSet presAssocID="{4610797A-60F4-4D97-87A4-7DDCDE52044E}" presName="sibTrans" presStyleLbl="sibTrans2D1" presStyleIdx="0" presStyleCnt="0"/>
      <dgm:spPr/>
    </dgm:pt>
    <dgm:pt modelId="{947A3A08-682D-4274-92A4-9F16BB83149B}" type="pres">
      <dgm:prSet presAssocID="{386ABFB3-E0B7-4862-9901-85BE87D6D5DD}" presName="compNode" presStyleCnt="0"/>
      <dgm:spPr/>
    </dgm:pt>
    <dgm:pt modelId="{B09FA703-A495-4736-8910-3177C9635408}" type="pres">
      <dgm:prSet presAssocID="{386ABFB3-E0B7-4862-9901-85BE87D6D5DD}" presName="bkgdShape" presStyleLbl="node1" presStyleIdx="1" presStyleCnt="3"/>
      <dgm:spPr/>
    </dgm:pt>
    <dgm:pt modelId="{262E083A-6FB0-4AE6-95C7-419810EBDCE8}" type="pres">
      <dgm:prSet presAssocID="{386ABFB3-E0B7-4862-9901-85BE87D6D5DD}" presName="nodeTx" presStyleLbl="node1" presStyleIdx="1" presStyleCnt="3">
        <dgm:presLayoutVars>
          <dgm:bulletEnabled val="1"/>
        </dgm:presLayoutVars>
      </dgm:prSet>
      <dgm:spPr/>
    </dgm:pt>
    <dgm:pt modelId="{20DC4530-48D3-4C0A-BB8F-D878621A9A48}" type="pres">
      <dgm:prSet presAssocID="{386ABFB3-E0B7-4862-9901-85BE87D6D5DD}" presName="invisiNode" presStyleLbl="node1" presStyleIdx="1" presStyleCnt="3"/>
      <dgm:spPr/>
    </dgm:pt>
    <dgm:pt modelId="{F515DF46-E7AE-4D78-8D43-2FDDAAD26BD5}" type="pres">
      <dgm:prSet presAssocID="{386ABFB3-E0B7-4862-9901-85BE87D6D5DD}" presName="imagNode" presStyleLbl="fgImgPlace1" presStyleIdx="1" presStyleCnt="3"/>
      <dgm:spPr>
        <a:blipFill rotWithShape="1">
          <a:blip xmlns:r="http://schemas.openxmlformats.org/officeDocument/2006/relationships" r:embed="rId2"/>
          <a:stretch>
            <a:fillRect/>
          </a:stretch>
        </a:blipFill>
      </dgm:spPr>
    </dgm:pt>
    <dgm:pt modelId="{2C8F930D-6EA0-4EB3-A8E4-804296B6462B}" type="pres">
      <dgm:prSet presAssocID="{F15E45F5-BEE8-48DD-B916-CE7E81F0140C}" presName="sibTrans" presStyleLbl="sibTrans2D1" presStyleIdx="0" presStyleCnt="0"/>
      <dgm:spPr/>
    </dgm:pt>
    <dgm:pt modelId="{163CE464-A9F8-4B3D-A586-D5BFCB179198}" type="pres">
      <dgm:prSet presAssocID="{16EF2765-ECD5-4859-9A47-1B64A5462148}" presName="compNode" presStyleCnt="0"/>
      <dgm:spPr/>
    </dgm:pt>
    <dgm:pt modelId="{44F99EDC-1B9F-4734-98A6-F0FAD17AAF56}" type="pres">
      <dgm:prSet presAssocID="{16EF2765-ECD5-4859-9A47-1B64A5462148}" presName="bkgdShape" presStyleLbl="node1" presStyleIdx="2" presStyleCnt="3"/>
      <dgm:spPr/>
    </dgm:pt>
    <dgm:pt modelId="{0F7CC681-53A6-459C-BFED-D3223BF7730A}" type="pres">
      <dgm:prSet presAssocID="{16EF2765-ECD5-4859-9A47-1B64A5462148}" presName="nodeTx" presStyleLbl="node1" presStyleIdx="2" presStyleCnt="3">
        <dgm:presLayoutVars>
          <dgm:bulletEnabled val="1"/>
        </dgm:presLayoutVars>
      </dgm:prSet>
      <dgm:spPr/>
    </dgm:pt>
    <dgm:pt modelId="{2251673B-E9D5-4701-9A3A-805E6FEF8C18}" type="pres">
      <dgm:prSet presAssocID="{16EF2765-ECD5-4859-9A47-1B64A5462148}" presName="invisiNode" presStyleLbl="node1" presStyleIdx="2" presStyleCnt="3"/>
      <dgm:spPr/>
    </dgm:pt>
    <dgm:pt modelId="{41435F16-4546-4393-8A8B-33B3EBE7021A}" type="pres">
      <dgm:prSet presAssocID="{16EF2765-ECD5-4859-9A47-1B64A5462148}" presName="imagNode" presStyleLbl="fgImgPlace1" presStyleIdx="2" presStyleCnt="3"/>
      <dgm:spPr>
        <a:blipFill rotWithShape="1">
          <a:blip xmlns:r="http://schemas.openxmlformats.org/officeDocument/2006/relationships" r:embed="rId3"/>
          <a:stretch>
            <a:fillRect/>
          </a:stretch>
        </a:blipFill>
      </dgm:spPr>
    </dgm:pt>
  </dgm:ptLst>
  <dgm:cxnLst>
    <dgm:cxn modelId="{FD52D50C-E6DD-4913-990F-7C911DD90EDC}" srcId="{BAFDC7A1-FDDD-4DFB-9D47-D15DEB4D5284}" destId="{E9570F6F-E51E-494E-8168-A5F55212E21E}" srcOrd="0" destOrd="0" parTransId="{5BFA6202-A816-416F-A488-BF87A9AE6D7C}" sibTransId="{4610797A-60F4-4D97-87A4-7DDCDE52044E}"/>
    <dgm:cxn modelId="{CA514111-DC54-4661-8D88-FB3782EC1C57}" type="presOf" srcId="{F15E45F5-BEE8-48DD-B916-CE7E81F0140C}" destId="{2C8F930D-6EA0-4EB3-A8E4-804296B6462B}" srcOrd="0" destOrd="0" presId="urn:microsoft.com/office/officeart/2005/8/layout/hList7"/>
    <dgm:cxn modelId="{8AA11D5F-6DB2-4140-B996-A495D6B11A0A}" type="presOf" srcId="{4610797A-60F4-4D97-87A4-7DDCDE52044E}" destId="{19BCB712-8EB6-494D-B433-3AD2031AABF0}" srcOrd="0" destOrd="0" presId="urn:microsoft.com/office/officeart/2005/8/layout/hList7"/>
    <dgm:cxn modelId="{EAF8BCA4-B473-4F1E-86A5-BBC6CA79981C}" type="presOf" srcId="{E9570F6F-E51E-494E-8168-A5F55212E21E}" destId="{9B753A58-FCE3-4834-B6FE-E211197F1521}" srcOrd="0" destOrd="0" presId="urn:microsoft.com/office/officeart/2005/8/layout/hList7"/>
    <dgm:cxn modelId="{864495AF-9102-4C56-A3A2-10228D4DECF6}" type="presOf" srcId="{386ABFB3-E0B7-4862-9901-85BE87D6D5DD}" destId="{B09FA703-A495-4736-8910-3177C9635408}" srcOrd="0" destOrd="0" presId="urn:microsoft.com/office/officeart/2005/8/layout/hList7"/>
    <dgm:cxn modelId="{C92799BC-FD23-4520-8C26-3CD3D04E7D16}" type="presOf" srcId="{16EF2765-ECD5-4859-9A47-1B64A5462148}" destId="{0F7CC681-53A6-459C-BFED-D3223BF7730A}" srcOrd="1" destOrd="0" presId="urn:microsoft.com/office/officeart/2005/8/layout/hList7"/>
    <dgm:cxn modelId="{983F68C5-62A5-4994-AD6F-C4EB812EFBD5}" type="presOf" srcId="{E9570F6F-E51E-494E-8168-A5F55212E21E}" destId="{853A9E55-AB55-4054-8741-6BE007135A59}" srcOrd="1" destOrd="0" presId="urn:microsoft.com/office/officeart/2005/8/layout/hList7"/>
    <dgm:cxn modelId="{C1EBC9D0-401B-494A-883D-3674870C9BBF}" type="presOf" srcId="{BAFDC7A1-FDDD-4DFB-9D47-D15DEB4D5284}" destId="{CFB519EF-A9EC-4282-B7A8-72009EC0E04E}" srcOrd="0" destOrd="0" presId="urn:microsoft.com/office/officeart/2005/8/layout/hList7"/>
    <dgm:cxn modelId="{A4F10EE1-F25B-46E8-ABBB-F9BA000E0800}" srcId="{BAFDC7A1-FDDD-4DFB-9D47-D15DEB4D5284}" destId="{16EF2765-ECD5-4859-9A47-1B64A5462148}" srcOrd="2" destOrd="0" parTransId="{318BA469-F2B0-49C7-880E-76A0E83F23A4}" sibTransId="{D08AD669-A28B-4D13-AB9D-CCE63CF2AAF8}"/>
    <dgm:cxn modelId="{3880B1E4-5EC7-44D7-A424-A0AA4D2E5E4D}" type="presOf" srcId="{16EF2765-ECD5-4859-9A47-1B64A5462148}" destId="{44F99EDC-1B9F-4734-98A6-F0FAD17AAF56}" srcOrd="0" destOrd="0" presId="urn:microsoft.com/office/officeart/2005/8/layout/hList7"/>
    <dgm:cxn modelId="{C7E892F2-774A-4B2F-9F0C-229FDCAC3043}" type="presOf" srcId="{386ABFB3-E0B7-4862-9901-85BE87D6D5DD}" destId="{262E083A-6FB0-4AE6-95C7-419810EBDCE8}" srcOrd="1" destOrd="0" presId="urn:microsoft.com/office/officeart/2005/8/layout/hList7"/>
    <dgm:cxn modelId="{6DD079FF-8F71-493D-9367-B75E49D41E54}" srcId="{BAFDC7A1-FDDD-4DFB-9D47-D15DEB4D5284}" destId="{386ABFB3-E0B7-4862-9901-85BE87D6D5DD}" srcOrd="1" destOrd="0" parTransId="{2AD86573-06C7-4CBB-9E8A-557D9E8D8A00}" sibTransId="{F15E45F5-BEE8-48DD-B916-CE7E81F0140C}"/>
    <dgm:cxn modelId="{E6244DC8-6AD3-42D4-BBD5-A29D3C360016}" type="presParOf" srcId="{CFB519EF-A9EC-4282-B7A8-72009EC0E04E}" destId="{66CDFB9B-2E77-4B95-A831-7C75EBC27D88}" srcOrd="0" destOrd="0" presId="urn:microsoft.com/office/officeart/2005/8/layout/hList7"/>
    <dgm:cxn modelId="{DD8282D2-4792-4DEB-871A-5B37031C35FB}" type="presParOf" srcId="{CFB519EF-A9EC-4282-B7A8-72009EC0E04E}" destId="{649996B4-7641-41B6-9E32-06A1EDC45DE2}" srcOrd="1" destOrd="0" presId="urn:microsoft.com/office/officeart/2005/8/layout/hList7"/>
    <dgm:cxn modelId="{E3F0987E-85F2-42BF-9547-DDA6A87B7EC4}" type="presParOf" srcId="{649996B4-7641-41B6-9E32-06A1EDC45DE2}" destId="{A2693EEB-03C8-4179-9F61-E8BD20147F6D}" srcOrd="0" destOrd="0" presId="urn:microsoft.com/office/officeart/2005/8/layout/hList7"/>
    <dgm:cxn modelId="{7FB52FC7-EE8A-47ED-A5E1-49162130359E}" type="presParOf" srcId="{A2693EEB-03C8-4179-9F61-E8BD20147F6D}" destId="{9B753A58-FCE3-4834-B6FE-E211197F1521}" srcOrd="0" destOrd="0" presId="urn:microsoft.com/office/officeart/2005/8/layout/hList7"/>
    <dgm:cxn modelId="{C862E0B0-520B-487E-BE16-C8CD79250C18}" type="presParOf" srcId="{A2693EEB-03C8-4179-9F61-E8BD20147F6D}" destId="{853A9E55-AB55-4054-8741-6BE007135A59}" srcOrd="1" destOrd="0" presId="urn:microsoft.com/office/officeart/2005/8/layout/hList7"/>
    <dgm:cxn modelId="{9ABE9615-D588-4E60-91FA-EF5AFE80B4D7}" type="presParOf" srcId="{A2693EEB-03C8-4179-9F61-E8BD20147F6D}" destId="{23913BFC-D723-42D9-98B2-FC90F1DAF564}" srcOrd="2" destOrd="0" presId="urn:microsoft.com/office/officeart/2005/8/layout/hList7"/>
    <dgm:cxn modelId="{7AC710B1-5709-4361-9D0D-4C20EFE12FC5}" type="presParOf" srcId="{A2693EEB-03C8-4179-9F61-E8BD20147F6D}" destId="{373B278C-4737-4FB7-90B1-F38DAF9B05E8}" srcOrd="3" destOrd="0" presId="urn:microsoft.com/office/officeart/2005/8/layout/hList7"/>
    <dgm:cxn modelId="{02CA165D-67C5-414E-A888-BA3B0C9602F5}" type="presParOf" srcId="{649996B4-7641-41B6-9E32-06A1EDC45DE2}" destId="{19BCB712-8EB6-494D-B433-3AD2031AABF0}" srcOrd="1" destOrd="0" presId="urn:microsoft.com/office/officeart/2005/8/layout/hList7"/>
    <dgm:cxn modelId="{DD1EDA53-63E9-4AEE-BE58-7B3094574723}" type="presParOf" srcId="{649996B4-7641-41B6-9E32-06A1EDC45DE2}" destId="{947A3A08-682D-4274-92A4-9F16BB83149B}" srcOrd="2" destOrd="0" presId="urn:microsoft.com/office/officeart/2005/8/layout/hList7"/>
    <dgm:cxn modelId="{1D5B8AD3-DE32-4A28-A271-F8966B5247BB}" type="presParOf" srcId="{947A3A08-682D-4274-92A4-9F16BB83149B}" destId="{B09FA703-A495-4736-8910-3177C9635408}" srcOrd="0" destOrd="0" presId="urn:microsoft.com/office/officeart/2005/8/layout/hList7"/>
    <dgm:cxn modelId="{9E3895F4-8E1C-4639-A2D6-6F303A31A4F6}" type="presParOf" srcId="{947A3A08-682D-4274-92A4-9F16BB83149B}" destId="{262E083A-6FB0-4AE6-95C7-419810EBDCE8}" srcOrd="1" destOrd="0" presId="urn:microsoft.com/office/officeart/2005/8/layout/hList7"/>
    <dgm:cxn modelId="{1A4CE8FF-2196-4C54-971B-9DA36426B23F}" type="presParOf" srcId="{947A3A08-682D-4274-92A4-9F16BB83149B}" destId="{20DC4530-48D3-4C0A-BB8F-D878621A9A48}" srcOrd="2" destOrd="0" presId="urn:microsoft.com/office/officeart/2005/8/layout/hList7"/>
    <dgm:cxn modelId="{72D3B278-9DB3-4849-95FC-5FCCA0E4D45C}" type="presParOf" srcId="{947A3A08-682D-4274-92A4-9F16BB83149B}" destId="{F515DF46-E7AE-4D78-8D43-2FDDAAD26BD5}" srcOrd="3" destOrd="0" presId="urn:microsoft.com/office/officeart/2005/8/layout/hList7"/>
    <dgm:cxn modelId="{E01590FB-B851-43B0-9E2F-8415C46BA721}" type="presParOf" srcId="{649996B4-7641-41B6-9E32-06A1EDC45DE2}" destId="{2C8F930D-6EA0-4EB3-A8E4-804296B6462B}" srcOrd="3" destOrd="0" presId="urn:microsoft.com/office/officeart/2005/8/layout/hList7"/>
    <dgm:cxn modelId="{8EB94DEE-24EC-460C-8218-AD6016815505}" type="presParOf" srcId="{649996B4-7641-41B6-9E32-06A1EDC45DE2}" destId="{163CE464-A9F8-4B3D-A586-D5BFCB179198}" srcOrd="4" destOrd="0" presId="urn:microsoft.com/office/officeart/2005/8/layout/hList7"/>
    <dgm:cxn modelId="{37CC088C-F42C-4C2C-8EE4-BD8A452D0A05}" type="presParOf" srcId="{163CE464-A9F8-4B3D-A586-D5BFCB179198}" destId="{44F99EDC-1B9F-4734-98A6-F0FAD17AAF56}" srcOrd="0" destOrd="0" presId="urn:microsoft.com/office/officeart/2005/8/layout/hList7"/>
    <dgm:cxn modelId="{5AE0F033-2A08-4325-9E8C-39448A046921}" type="presParOf" srcId="{163CE464-A9F8-4B3D-A586-D5BFCB179198}" destId="{0F7CC681-53A6-459C-BFED-D3223BF7730A}" srcOrd="1" destOrd="0" presId="urn:microsoft.com/office/officeart/2005/8/layout/hList7"/>
    <dgm:cxn modelId="{5E04CA39-CB93-4354-90B9-70B86EE75765}" type="presParOf" srcId="{163CE464-A9F8-4B3D-A586-D5BFCB179198}" destId="{2251673B-E9D5-4701-9A3A-805E6FEF8C18}" srcOrd="2" destOrd="0" presId="urn:microsoft.com/office/officeart/2005/8/layout/hList7"/>
    <dgm:cxn modelId="{5FC5228F-4469-488C-BE4C-C089C663A292}" type="presParOf" srcId="{163CE464-A9F8-4B3D-A586-D5BFCB179198}" destId="{41435F16-4546-4393-8A8B-33B3EBE7021A}"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CC84DE2-5693-4965-946F-B34E0E5AC0CE}" type="doc">
      <dgm:prSet loTypeId="urn:microsoft.com/office/officeart/2005/8/layout/vList6" loCatId="list" qsTypeId="urn:microsoft.com/office/officeart/2005/8/quickstyle/simple1" qsCatId="simple" csTypeId="urn:microsoft.com/office/officeart/2005/8/colors/accent0_3" csCatId="mainScheme" phldr="1"/>
      <dgm:spPr/>
      <dgm:t>
        <a:bodyPr/>
        <a:lstStyle/>
        <a:p>
          <a:endParaRPr lang="en-US"/>
        </a:p>
      </dgm:t>
    </dgm:pt>
    <dgm:pt modelId="{0987B02D-DC99-4B05-B3CC-594826F7005F}">
      <dgm:prSet phldrT="[Text]"/>
      <dgm:spPr/>
      <dgm:t>
        <a:bodyPr/>
        <a:lstStyle/>
        <a:p>
          <a:r>
            <a:rPr lang="en-GB" b="1" dirty="0"/>
            <a:t>Economic:</a:t>
          </a:r>
          <a:endParaRPr lang="en-US" dirty="0"/>
        </a:p>
      </dgm:t>
    </dgm:pt>
    <dgm:pt modelId="{DCDFBF50-79AC-4D75-8625-DAA6C1B7F38B}" type="parTrans" cxnId="{2ABAC31D-7B1B-4D66-9921-40BA1D707513}">
      <dgm:prSet/>
      <dgm:spPr/>
      <dgm:t>
        <a:bodyPr/>
        <a:lstStyle/>
        <a:p>
          <a:endParaRPr lang="en-US"/>
        </a:p>
      </dgm:t>
    </dgm:pt>
    <dgm:pt modelId="{B67D47B8-36C5-404E-A979-9F140EB2944C}" type="sibTrans" cxnId="{2ABAC31D-7B1B-4D66-9921-40BA1D707513}">
      <dgm:prSet/>
      <dgm:spPr/>
      <dgm:t>
        <a:bodyPr/>
        <a:lstStyle/>
        <a:p>
          <a:endParaRPr lang="en-US"/>
        </a:p>
      </dgm:t>
    </dgm:pt>
    <dgm:pt modelId="{4D745305-DBCB-4305-B179-C8572C6DDF63}">
      <dgm:prSet phldrT="[Text]"/>
      <dgm:spPr/>
      <dgm:t>
        <a:bodyPr/>
        <a:lstStyle/>
        <a:p>
          <a:r>
            <a:rPr lang="en-GB" i="1" dirty="0"/>
            <a:t>While inflation and the cost-of-living crisis may affect discretionary travel spending, Wales remains a value-driven destination compared to other parts of the UK. Additionally, economic impact from tourism is a national priority.</a:t>
          </a:r>
          <a:endParaRPr lang="en-US" dirty="0"/>
        </a:p>
      </dgm:t>
    </dgm:pt>
    <dgm:pt modelId="{C44DBC92-0BB8-4282-8DCB-71752FF2015C}" type="parTrans" cxnId="{174513D0-7B25-480F-BD4D-A20B363E66D5}">
      <dgm:prSet/>
      <dgm:spPr/>
      <dgm:t>
        <a:bodyPr/>
        <a:lstStyle/>
        <a:p>
          <a:endParaRPr lang="en-US"/>
        </a:p>
      </dgm:t>
    </dgm:pt>
    <dgm:pt modelId="{01536A8B-1662-4736-A707-181E8581C72A}" type="sibTrans" cxnId="{174513D0-7B25-480F-BD4D-A20B363E66D5}">
      <dgm:prSet/>
      <dgm:spPr/>
      <dgm:t>
        <a:bodyPr/>
        <a:lstStyle/>
        <a:p>
          <a:endParaRPr lang="en-US"/>
        </a:p>
      </dgm:t>
    </dgm:pt>
    <dgm:pt modelId="{463E7CA2-9BAC-4608-B947-D7BC3C851E62}">
      <dgm:prSet phldrT="[Text]"/>
      <dgm:spPr/>
      <dgm:t>
        <a:bodyPr/>
        <a:lstStyle/>
        <a:p>
          <a:r>
            <a:rPr lang="en-GB" dirty="0"/>
            <a:t>Legal </a:t>
          </a:r>
          <a:endParaRPr lang="en-US" dirty="0"/>
        </a:p>
      </dgm:t>
    </dgm:pt>
    <dgm:pt modelId="{4A506400-9B1C-43C9-A83B-6AE6F83F8A0B}" type="parTrans" cxnId="{D6BBA36A-2945-4CA0-B05E-264652E372FF}">
      <dgm:prSet/>
      <dgm:spPr/>
      <dgm:t>
        <a:bodyPr/>
        <a:lstStyle/>
        <a:p>
          <a:endParaRPr lang="en-US"/>
        </a:p>
      </dgm:t>
    </dgm:pt>
    <dgm:pt modelId="{23884458-E7FA-461D-9CB8-AF14A56D4611}" type="sibTrans" cxnId="{D6BBA36A-2945-4CA0-B05E-264652E372FF}">
      <dgm:prSet/>
      <dgm:spPr/>
      <dgm:t>
        <a:bodyPr/>
        <a:lstStyle/>
        <a:p>
          <a:endParaRPr lang="en-US"/>
        </a:p>
      </dgm:t>
    </dgm:pt>
    <dgm:pt modelId="{0BDE521E-58CD-4FB9-9893-D868A366E96E}">
      <dgm:prSet phldrT="[Text]"/>
      <dgm:spPr/>
      <dgm:t>
        <a:bodyPr/>
        <a:lstStyle/>
        <a:p>
          <a:r>
            <a:rPr lang="en-GB" i="1" dirty="0"/>
            <a:t>Regulatory compliance around food safety, crowd management, and international attendance (visas, insurance) will be addressed through proper planning.</a:t>
          </a:r>
          <a:endParaRPr lang="en-US" dirty="0"/>
        </a:p>
      </dgm:t>
    </dgm:pt>
    <dgm:pt modelId="{84649531-932D-4C6B-AE12-764D940B4548}" type="parTrans" cxnId="{54DEDAA3-01DD-42DE-99C0-07BA9822F596}">
      <dgm:prSet/>
      <dgm:spPr/>
      <dgm:t>
        <a:bodyPr/>
        <a:lstStyle/>
        <a:p>
          <a:endParaRPr lang="en-US"/>
        </a:p>
      </dgm:t>
    </dgm:pt>
    <dgm:pt modelId="{9839528F-BED6-431A-A54A-1FC064E2DD8D}" type="sibTrans" cxnId="{54DEDAA3-01DD-42DE-99C0-07BA9822F596}">
      <dgm:prSet/>
      <dgm:spPr/>
      <dgm:t>
        <a:bodyPr/>
        <a:lstStyle/>
        <a:p>
          <a:endParaRPr lang="en-US"/>
        </a:p>
      </dgm:t>
    </dgm:pt>
    <dgm:pt modelId="{788CB3AF-503E-423C-9F7B-049B28F88016}">
      <dgm:prSet/>
      <dgm:spPr/>
      <dgm:t>
        <a:bodyPr/>
        <a:lstStyle/>
        <a:p>
          <a:r>
            <a:rPr lang="en-GB" b="1" dirty="0"/>
            <a:t>Political:</a:t>
          </a:r>
          <a:endParaRPr lang="en-US" dirty="0"/>
        </a:p>
      </dgm:t>
    </dgm:pt>
    <dgm:pt modelId="{EFE5219C-70E5-495D-8D54-77FC0CD6F23E}" type="parTrans" cxnId="{E1A2A8B9-401F-499A-A908-2B504268CD76}">
      <dgm:prSet/>
      <dgm:spPr/>
      <dgm:t>
        <a:bodyPr/>
        <a:lstStyle/>
        <a:p>
          <a:endParaRPr lang="en-US"/>
        </a:p>
      </dgm:t>
    </dgm:pt>
    <dgm:pt modelId="{80E9DA96-DB6B-4F0E-B747-FB2EEF64CDC1}" type="sibTrans" cxnId="{E1A2A8B9-401F-499A-A908-2B504268CD76}">
      <dgm:prSet/>
      <dgm:spPr/>
      <dgm:t>
        <a:bodyPr/>
        <a:lstStyle/>
        <a:p>
          <a:endParaRPr lang="en-US"/>
        </a:p>
      </dgm:t>
    </dgm:pt>
    <dgm:pt modelId="{CB19E521-4EC9-4994-AAC7-F1DE8F8941F5}">
      <dgm:prSet/>
      <dgm:spPr/>
      <dgm:t>
        <a:bodyPr/>
        <a:lstStyle/>
        <a:p>
          <a:r>
            <a:rPr lang="en-GB" dirty="0"/>
            <a:t>Environmental </a:t>
          </a:r>
          <a:endParaRPr lang="en-US" dirty="0"/>
        </a:p>
      </dgm:t>
    </dgm:pt>
    <dgm:pt modelId="{61C32060-3CE2-46C8-B8F6-0A27333AB305}" type="parTrans" cxnId="{4825C1EC-649E-4A96-AD12-6E0759F71174}">
      <dgm:prSet/>
      <dgm:spPr/>
      <dgm:t>
        <a:bodyPr/>
        <a:lstStyle/>
        <a:p>
          <a:endParaRPr lang="en-US"/>
        </a:p>
      </dgm:t>
    </dgm:pt>
    <dgm:pt modelId="{38CC3E2D-B9BB-4CC2-A5B2-8470B975ED23}" type="sibTrans" cxnId="{4825C1EC-649E-4A96-AD12-6E0759F71174}">
      <dgm:prSet/>
      <dgm:spPr/>
      <dgm:t>
        <a:bodyPr/>
        <a:lstStyle/>
        <a:p>
          <a:endParaRPr lang="en-US"/>
        </a:p>
      </dgm:t>
    </dgm:pt>
    <dgm:pt modelId="{451AB1C6-5644-400F-9346-607F522CBC91}">
      <dgm:prSet/>
      <dgm:spPr/>
      <dgm:t>
        <a:bodyPr/>
        <a:lstStyle/>
        <a:p>
          <a:r>
            <a:rPr lang="en-GB" dirty="0"/>
            <a:t>Social</a:t>
          </a:r>
          <a:endParaRPr lang="en-US" dirty="0"/>
        </a:p>
      </dgm:t>
    </dgm:pt>
    <dgm:pt modelId="{84AAC4D2-B4C5-40E3-A623-1EE5FD65944F}" type="parTrans" cxnId="{AFE9C396-5361-4EFE-8292-20965E080C90}">
      <dgm:prSet/>
      <dgm:spPr/>
      <dgm:t>
        <a:bodyPr/>
        <a:lstStyle/>
        <a:p>
          <a:endParaRPr lang="en-US"/>
        </a:p>
      </dgm:t>
    </dgm:pt>
    <dgm:pt modelId="{41503EFD-CCE3-406F-922F-B389D2016FDD}" type="sibTrans" cxnId="{AFE9C396-5361-4EFE-8292-20965E080C90}">
      <dgm:prSet/>
      <dgm:spPr/>
      <dgm:t>
        <a:bodyPr/>
        <a:lstStyle/>
        <a:p>
          <a:endParaRPr lang="en-US"/>
        </a:p>
      </dgm:t>
    </dgm:pt>
    <dgm:pt modelId="{DB1606F5-1351-40A6-86E5-9030960A0D03}">
      <dgm:prSet/>
      <dgm:spPr/>
      <dgm:t>
        <a:bodyPr/>
        <a:lstStyle/>
        <a:p>
          <a:r>
            <a:rPr lang="en-GB" dirty="0"/>
            <a:t>Technological</a:t>
          </a:r>
          <a:endParaRPr lang="en-US" dirty="0"/>
        </a:p>
      </dgm:t>
    </dgm:pt>
    <dgm:pt modelId="{BDE31217-C509-4DB9-8C88-E297D5E5FEEA}" type="parTrans" cxnId="{BBBF507A-AE2B-40B4-B1D8-9CFFB6CBBFE4}">
      <dgm:prSet/>
      <dgm:spPr/>
      <dgm:t>
        <a:bodyPr/>
        <a:lstStyle/>
        <a:p>
          <a:endParaRPr lang="en-US"/>
        </a:p>
      </dgm:t>
    </dgm:pt>
    <dgm:pt modelId="{2B96CBC2-98FF-4CAC-B55D-E51A18E42745}" type="sibTrans" cxnId="{BBBF507A-AE2B-40B4-B1D8-9CFFB6CBBFE4}">
      <dgm:prSet/>
      <dgm:spPr/>
      <dgm:t>
        <a:bodyPr/>
        <a:lstStyle/>
        <a:p>
          <a:endParaRPr lang="en-US"/>
        </a:p>
      </dgm:t>
    </dgm:pt>
    <dgm:pt modelId="{80F784A0-3E5B-4DFE-A63F-ED8CBBC392C9}">
      <dgm:prSet/>
      <dgm:spPr/>
      <dgm:t>
        <a:bodyPr/>
        <a:lstStyle/>
        <a:p>
          <a:r>
            <a:rPr lang="en-GB" i="1" dirty="0"/>
            <a:t>The Welsh Government strongly supports tourism initiatives, with programs like the Wales Tourism Investment Fund and the 'Year of </a:t>
          </a:r>
          <a:r>
            <a:rPr lang="en-GB" i="1" dirty="0" err="1"/>
            <a:t>Croeso</a:t>
          </a:r>
          <a:r>
            <a:rPr lang="en-GB" i="1" dirty="0"/>
            <a:t>' campaign. This political backing makes the event more viable.</a:t>
          </a:r>
          <a:endParaRPr lang="en-US" dirty="0"/>
        </a:p>
      </dgm:t>
    </dgm:pt>
    <dgm:pt modelId="{F47ED371-8C75-437B-A83E-5B205EB0685A}" type="parTrans" cxnId="{04B4FFF1-71EE-484C-90C5-F92C0983CB8D}">
      <dgm:prSet/>
      <dgm:spPr/>
      <dgm:t>
        <a:bodyPr/>
        <a:lstStyle/>
        <a:p>
          <a:endParaRPr lang="en-US"/>
        </a:p>
      </dgm:t>
    </dgm:pt>
    <dgm:pt modelId="{D67427D4-083B-48CD-88CE-9224758DF3A2}" type="sibTrans" cxnId="{04B4FFF1-71EE-484C-90C5-F92C0983CB8D}">
      <dgm:prSet/>
      <dgm:spPr/>
      <dgm:t>
        <a:bodyPr/>
        <a:lstStyle/>
        <a:p>
          <a:endParaRPr lang="en-US"/>
        </a:p>
      </dgm:t>
    </dgm:pt>
    <dgm:pt modelId="{3B44CC8D-5179-4CB3-A6A9-27702512F8DB}">
      <dgm:prSet/>
      <dgm:spPr/>
      <dgm:t>
        <a:bodyPr/>
        <a:lstStyle/>
        <a:p>
          <a:endParaRPr lang="en-US" dirty="0"/>
        </a:p>
      </dgm:t>
    </dgm:pt>
    <dgm:pt modelId="{0EDC2F67-13F9-4ED7-AFE9-F10F3B16EEFC}" type="parTrans" cxnId="{FA992329-9138-4D5D-B497-164BDCB3583D}">
      <dgm:prSet/>
      <dgm:spPr/>
      <dgm:t>
        <a:bodyPr/>
        <a:lstStyle/>
        <a:p>
          <a:endParaRPr lang="en-US"/>
        </a:p>
      </dgm:t>
    </dgm:pt>
    <dgm:pt modelId="{90E7CD4D-1339-4111-AD7D-36399D5B5794}" type="sibTrans" cxnId="{FA992329-9138-4D5D-B497-164BDCB3583D}">
      <dgm:prSet/>
      <dgm:spPr/>
      <dgm:t>
        <a:bodyPr/>
        <a:lstStyle/>
        <a:p>
          <a:endParaRPr lang="en-US"/>
        </a:p>
      </dgm:t>
    </dgm:pt>
    <dgm:pt modelId="{3918D599-6439-4F28-A744-CEA8DD009DF6}">
      <dgm:prSet/>
      <dgm:spPr/>
      <dgm:t>
        <a:bodyPr/>
        <a:lstStyle/>
        <a:p>
          <a:r>
            <a:rPr lang="en-GB" dirty="0"/>
            <a:t>Post-pandemic travellers are seeking authentic and cultural experiences, making this event — focused on Welsh food and tradition — highly attractive to international guests.</a:t>
          </a:r>
          <a:endParaRPr lang="en-US" dirty="0"/>
        </a:p>
      </dgm:t>
    </dgm:pt>
    <dgm:pt modelId="{DA853F78-24EA-431C-B547-6A18A496902E}" type="parTrans" cxnId="{B1BFA32E-C234-4ABD-B5E0-8D1468D295DB}">
      <dgm:prSet/>
      <dgm:spPr/>
      <dgm:t>
        <a:bodyPr/>
        <a:lstStyle/>
        <a:p>
          <a:endParaRPr lang="en-US"/>
        </a:p>
      </dgm:t>
    </dgm:pt>
    <dgm:pt modelId="{738D069B-8DC6-4468-90FD-A6800E573A92}" type="sibTrans" cxnId="{B1BFA32E-C234-4ABD-B5E0-8D1468D295DB}">
      <dgm:prSet/>
      <dgm:spPr/>
      <dgm:t>
        <a:bodyPr/>
        <a:lstStyle/>
        <a:p>
          <a:endParaRPr lang="en-US"/>
        </a:p>
      </dgm:t>
    </dgm:pt>
    <dgm:pt modelId="{9BE3570F-92BD-4EE3-9B1C-F1DF696C3DF6}">
      <dgm:prSet/>
      <dgm:spPr/>
      <dgm:t>
        <a:bodyPr/>
        <a:lstStyle/>
        <a:p>
          <a:r>
            <a:rPr lang="en-GB" dirty="0"/>
            <a:t>Hybrid event capabilities (live-streaming, virtual participation) increase accessibility and allow flexibility for international delegates or those with travel concerns.</a:t>
          </a:r>
          <a:endParaRPr lang="en-US" dirty="0"/>
        </a:p>
      </dgm:t>
    </dgm:pt>
    <dgm:pt modelId="{356C0B9C-3CE7-4BC4-B003-13C4E3166D6A}" type="parTrans" cxnId="{562854AF-5C13-4F2B-8811-8FE966960604}">
      <dgm:prSet/>
      <dgm:spPr/>
      <dgm:t>
        <a:bodyPr/>
        <a:lstStyle/>
        <a:p>
          <a:endParaRPr lang="en-US"/>
        </a:p>
      </dgm:t>
    </dgm:pt>
    <dgm:pt modelId="{D34A4F3E-22B1-4D5F-B1FC-7BD22724911A}" type="sibTrans" cxnId="{562854AF-5C13-4F2B-8811-8FE966960604}">
      <dgm:prSet/>
      <dgm:spPr/>
      <dgm:t>
        <a:bodyPr/>
        <a:lstStyle/>
        <a:p>
          <a:endParaRPr lang="en-US"/>
        </a:p>
      </dgm:t>
    </dgm:pt>
    <dgm:pt modelId="{1413FECE-982C-49BD-8F3B-642F30BD0DC4}">
      <dgm:prSet/>
      <dgm:spPr/>
      <dgm:t>
        <a:bodyPr/>
        <a:lstStyle/>
        <a:p>
          <a:r>
            <a:rPr lang="en-GB" i="1" dirty="0"/>
            <a:t>There’s increasing pressure for sustainable event practices. This event will incorporate local sourcing, waste reduction, and eco-conscious venue choices.</a:t>
          </a:r>
          <a:endParaRPr lang="en-US" dirty="0"/>
        </a:p>
      </dgm:t>
    </dgm:pt>
    <dgm:pt modelId="{972A1CF4-C71F-419C-9C8F-EF35B6BFD913}" type="parTrans" cxnId="{13AD77A8-DB59-495B-909E-143536F2E67A}">
      <dgm:prSet/>
      <dgm:spPr/>
      <dgm:t>
        <a:bodyPr/>
        <a:lstStyle/>
        <a:p>
          <a:endParaRPr lang="en-US"/>
        </a:p>
      </dgm:t>
    </dgm:pt>
    <dgm:pt modelId="{BEA74186-DB2D-4452-9521-4FCE75C9711E}" type="sibTrans" cxnId="{13AD77A8-DB59-495B-909E-143536F2E67A}">
      <dgm:prSet/>
      <dgm:spPr/>
      <dgm:t>
        <a:bodyPr/>
        <a:lstStyle/>
        <a:p>
          <a:endParaRPr lang="en-US"/>
        </a:p>
      </dgm:t>
    </dgm:pt>
    <dgm:pt modelId="{314FE368-2DFE-42C0-BE31-DACBCB31B619}" type="pres">
      <dgm:prSet presAssocID="{4CC84DE2-5693-4965-946F-B34E0E5AC0CE}" presName="Name0" presStyleCnt="0">
        <dgm:presLayoutVars>
          <dgm:dir/>
          <dgm:animLvl val="lvl"/>
          <dgm:resizeHandles/>
        </dgm:presLayoutVars>
      </dgm:prSet>
      <dgm:spPr/>
    </dgm:pt>
    <dgm:pt modelId="{AC136F60-56B8-45B4-8F77-3E555D5AB44A}" type="pres">
      <dgm:prSet presAssocID="{788CB3AF-503E-423C-9F7B-049B28F88016}" presName="linNode" presStyleCnt="0"/>
      <dgm:spPr/>
    </dgm:pt>
    <dgm:pt modelId="{DD80E1B8-8D45-4FB4-B492-F2A44F399A3B}" type="pres">
      <dgm:prSet presAssocID="{788CB3AF-503E-423C-9F7B-049B28F88016}" presName="parentShp" presStyleLbl="node1" presStyleIdx="0" presStyleCnt="6" custLinFactNeighborX="879" custLinFactNeighborY="-1742">
        <dgm:presLayoutVars>
          <dgm:bulletEnabled val="1"/>
        </dgm:presLayoutVars>
      </dgm:prSet>
      <dgm:spPr/>
    </dgm:pt>
    <dgm:pt modelId="{94D37B2A-B4D3-4526-B7B8-1766A627B932}" type="pres">
      <dgm:prSet presAssocID="{788CB3AF-503E-423C-9F7B-049B28F88016}" presName="childShp" presStyleLbl="bgAccFollowNode1" presStyleIdx="0" presStyleCnt="6">
        <dgm:presLayoutVars>
          <dgm:bulletEnabled val="1"/>
        </dgm:presLayoutVars>
      </dgm:prSet>
      <dgm:spPr/>
    </dgm:pt>
    <dgm:pt modelId="{1EB0AF7B-9382-4100-8877-0BE00734B426}" type="pres">
      <dgm:prSet presAssocID="{80E9DA96-DB6B-4F0E-B747-FB2EEF64CDC1}" presName="spacing" presStyleCnt="0"/>
      <dgm:spPr/>
    </dgm:pt>
    <dgm:pt modelId="{F07649A4-BDD9-4BC7-89CC-26A49B1DDBC3}" type="pres">
      <dgm:prSet presAssocID="{0987B02D-DC99-4B05-B3CC-594826F7005F}" presName="linNode" presStyleCnt="0"/>
      <dgm:spPr/>
    </dgm:pt>
    <dgm:pt modelId="{B5FCA79C-7D3B-408D-9C82-CCB43F0AE67F}" type="pres">
      <dgm:prSet presAssocID="{0987B02D-DC99-4B05-B3CC-594826F7005F}" presName="parentShp" presStyleLbl="node1" presStyleIdx="1" presStyleCnt="6">
        <dgm:presLayoutVars>
          <dgm:bulletEnabled val="1"/>
        </dgm:presLayoutVars>
      </dgm:prSet>
      <dgm:spPr/>
    </dgm:pt>
    <dgm:pt modelId="{7D8E5C92-7599-4F80-B62E-14A45D508E58}" type="pres">
      <dgm:prSet presAssocID="{0987B02D-DC99-4B05-B3CC-594826F7005F}" presName="childShp" presStyleLbl="bgAccFollowNode1" presStyleIdx="1" presStyleCnt="6">
        <dgm:presLayoutVars>
          <dgm:bulletEnabled val="1"/>
        </dgm:presLayoutVars>
      </dgm:prSet>
      <dgm:spPr/>
    </dgm:pt>
    <dgm:pt modelId="{907CA427-B1E4-4B9A-A5DD-69A3D313897D}" type="pres">
      <dgm:prSet presAssocID="{B67D47B8-36C5-404E-A979-9F140EB2944C}" presName="spacing" presStyleCnt="0"/>
      <dgm:spPr/>
    </dgm:pt>
    <dgm:pt modelId="{95BDC4DF-527A-491A-8EC9-9B8D1C7BF90C}" type="pres">
      <dgm:prSet presAssocID="{451AB1C6-5644-400F-9346-607F522CBC91}" presName="linNode" presStyleCnt="0"/>
      <dgm:spPr/>
    </dgm:pt>
    <dgm:pt modelId="{5751A70B-0D77-443D-9487-B98C06338AD2}" type="pres">
      <dgm:prSet presAssocID="{451AB1C6-5644-400F-9346-607F522CBC91}" presName="parentShp" presStyleLbl="node1" presStyleIdx="2" presStyleCnt="6">
        <dgm:presLayoutVars>
          <dgm:bulletEnabled val="1"/>
        </dgm:presLayoutVars>
      </dgm:prSet>
      <dgm:spPr/>
    </dgm:pt>
    <dgm:pt modelId="{A9845512-6F3E-4EC8-A2ED-A5C2297F188D}" type="pres">
      <dgm:prSet presAssocID="{451AB1C6-5644-400F-9346-607F522CBC91}" presName="childShp" presStyleLbl="bgAccFollowNode1" presStyleIdx="2" presStyleCnt="6">
        <dgm:presLayoutVars>
          <dgm:bulletEnabled val="1"/>
        </dgm:presLayoutVars>
      </dgm:prSet>
      <dgm:spPr/>
    </dgm:pt>
    <dgm:pt modelId="{6D31E39A-78A9-44E5-A511-A55532A70D02}" type="pres">
      <dgm:prSet presAssocID="{41503EFD-CCE3-406F-922F-B389D2016FDD}" presName="spacing" presStyleCnt="0"/>
      <dgm:spPr/>
    </dgm:pt>
    <dgm:pt modelId="{C661217C-9E32-4996-9808-5CEB265C7AAA}" type="pres">
      <dgm:prSet presAssocID="{DB1606F5-1351-40A6-86E5-9030960A0D03}" presName="linNode" presStyleCnt="0"/>
      <dgm:spPr/>
    </dgm:pt>
    <dgm:pt modelId="{C4940FAF-7AA9-495D-AD7A-AB127129ED2F}" type="pres">
      <dgm:prSet presAssocID="{DB1606F5-1351-40A6-86E5-9030960A0D03}" presName="parentShp" presStyleLbl="node1" presStyleIdx="3" presStyleCnt="6">
        <dgm:presLayoutVars>
          <dgm:bulletEnabled val="1"/>
        </dgm:presLayoutVars>
      </dgm:prSet>
      <dgm:spPr/>
    </dgm:pt>
    <dgm:pt modelId="{74E927F5-CF0A-4BDF-A0E0-2E421C1AE087}" type="pres">
      <dgm:prSet presAssocID="{DB1606F5-1351-40A6-86E5-9030960A0D03}" presName="childShp" presStyleLbl="bgAccFollowNode1" presStyleIdx="3" presStyleCnt="6">
        <dgm:presLayoutVars>
          <dgm:bulletEnabled val="1"/>
        </dgm:presLayoutVars>
      </dgm:prSet>
      <dgm:spPr/>
    </dgm:pt>
    <dgm:pt modelId="{A43F3460-7336-43D0-8959-E9123FDE09C5}" type="pres">
      <dgm:prSet presAssocID="{2B96CBC2-98FF-4CAC-B55D-E51A18E42745}" presName="spacing" presStyleCnt="0"/>
      <dgm:spPr/>
    </dgm:pt>
    <dgm:pt modelId="{F01915D3-9223-4033-9062-695F1F699A97}" type="pres">
      <dgm:prSet presAssocID="{CB19E521-4EC9-4994-AAC7-F1DE8F8941F5}" presName="linNode" presStyleCnt="0"/>
      <dgm:spPr/>
    </dgm:pt>
    <dgm:pt modelId="{5C8A6DF9-A76D-48B6-9E9D-5ABE25AB6226}" type="pres">
      <dgm:prSet presAssocID="{CB19E521-4EC9-4994-AAC7-F1DE8F8941F5}" presName="parentShp" presStyleLbl="node1" presStyleIdx="4" presStyleCnt="6">
        <dgm:presLayoutVars>
          <dgm:bulletEnabled val="1"/>
        </dgm:presLayoutVars>
      </dgm:prSet>
      <dgm:spPr/>
    </dgm:pt>
    <dgm:pt modelId="{48F48ECF-2DCF-4C25-A618-36C8E4661DF1}" type="pres">
      <dgm:prSet presAssocID="{CB19E521-4EC9-4994-AAC7-F1DE8F8941F5}" presName="childShp" presStyleLbl="bgAccFollowNode1" presStyleIdx="4" presStyleCnt="6">
        <dgm:presLayoutVars>
          <dgm:bulletEnabled val="1"/>
        </dgm:presLayoutVars>
      </dgm:prSet>
      <dgm:spPr/>
    </dgm:pt>
    <dgm:pt modelId="{B656055B-AE2B-47C9-86AD-EBA2F53788B1}" type="pres">
      <dgm:prSet presAssocID="{38CC3E2D-B9BB-4CC2-A5B2-8470B975ED23}" presName="spacing" presStyleCnt="0"/>
      <dgm:spPr/>
    </dgm:pt>
    <dgm:pt modelId="{9824058E-F42D-41DE-B738-2FDDF572A6A0}" type="pres">
      <dgm:prSet presAssocID="{463E7CA2-9BAC-4608-B947-D7BC3C851E62}" presName="linNode" presStyleCnt="0"/>
      <dgm:spPr/>
    </dgm:pt>
    <dgm:pt modelId="{8852DB62-90BC-4DF2-B78C-C0ACEC2EBF5E}" type="pres">
      <dgm:prSet presAssocID="{463E7CA2-9BAC-4608-B947-D7BC3C851E62}" presName="parentShp" presStyleLbl="node1" presStyleIdx="5" presStyleCnt="6">
        <dgm:presLayoutVars>
          <dgm:bulletEnabled val="1"/>
        </dgm:presLayoutVars>
      </dgm:prSet>
      <dgm:spPr/>
    </dgm:pt>
    <dgm:pt modelId="{2408CB6F-5510-4C1C-8D29-0F8640D1211B}" type="pres">
      <dgm:prSet presAssocID="{463E7CA2-9BAC-4608-B947-D7BC3C851E62}" presName="childShp" presStyleLbl="bgAccFollowNode1" presStyleIdx="5" presStyleCnt="6">
        <dgm:presLayoutVars>
          <dgm:bulletEnabled val="1"/>
        </dgm:presLayoutVars>
      </dgm:prSet>
      <dgm:spPr/>
    </dgm:pt>
  </dgm:ptLst>
  <dgm:cxnLst>
    <dgm:cxn modelId="{2ABAC31D-7B1B-4D66-9921-40BA1D707513}" srcId="{4CC84DE2-5693-4965-946F-B34E0E5AC0CE}" destId="{0987B02D-DC99-4B05-B3CC-594826F7005F}" srcOrd="1" destOrd="0" parTransId="{DCDFBF50-79AC-4D75-8625-DAA6C1B7F38B}" sibTransId="{B67D47B8-36C5-404E-A979-9F140EB2944C}"/>
    <dgm:cxn modelId="{FA992329-9138-4D5D-B497-164BDCB3583D}" srcId="{451AB1C6-5644-400F-9346-607F522CBC91}" destId="{3B44CC8D-5179-4CB3-A6A9-27702512F8DB}" srcOrd="0" destOrd="0" parTransId="{0EDC2F67-13F9-4ED7-AFE9-F10F3B16EEFC}" sibTransId="{90E7CD4D-1339-4111-AD7D-36399D5B5794}"/>
    <dgm:cxn modelId="{B1BFA32E-C234-4ABD-B5E0-8D1468D295DB}" srcId="{451AB1C6-5644-400F-9346-607F522CBC91}" destId="{3918D599-6439-4F28-A744-CEA8DD009DF6}" srcOrd="1" destOrd="0" parTransId="{DA853F78-24EA-431C-B547-6A18A496902E}" sibTransId="{738D069B-8DC6-4468-90FD-A6800E573A92}"/>
    <dgm:cxn modelId="{3E152E35-3567-49BC-AA3C-B2CE1451293C}" type="presOf" srcId="{4CC84DE2-5693-4965-946F-B34E0E5AC0CE}" destId="{314FE368-2DFE-42C0-BE31-DACBCB31B619}" srcOrd="0" destOrd="0" presId="urn:microsoft.com/office/officeart/2005/8/layout/vList6"/>
    <dgm:cxn modelId="{60504136-06B3-4865-A705-50168DC9F1BF}" type="presOf" srcId="{1413FECE-982C-49BD-8F3B-642F30BD0DC4}" destId="{48F48ECF-2DCF-4C25-A618-36C8E4661DF1}" srcOrd="0" destOrd="0" presId="urn:microsoft.com/office/officeart/2005/8/layout/vList6"/>
    <dgm:cxn modelId="{62F9CA3B-5E4D-4B3C-8E60-4E1E2BA6F9D3}" type="presOf" srcId="{788CB3AF-503E-423C-9F7B-049B28F88016}" destId="{DD80E1B8-8D45-4FB4-B492-F2A44F399A3B}" srcOrd="0" destOrd="0" presId="urn:microsoft.com/office/officeart/2005/8/layout/vList6"/>
    <dgm:cxn modelId="{C19C4762-6BF5-40A7-B299-DDAD0A9B279A}" type="presOf" srcId="{4D745305-DBCB-4305-B179-C8572C6DDF63}" destId="{7D8E5C92-7599-4F80-B62E-14A45D508E58}" srcOrd="0" destOrd="0" presId="urn:microsoft.com/office/officeart/2005/8/layout/vList6"/>
    <dgm:cxn modelId="{4394A042-6629-4AE6-8AD9-3AFD68BED34D}" type="presOf" srcId="{3B44CC8D-5179-4CB3-A6A9-27702512F8DB}" destId="{A9845512-6F3E-4EC8-A2ED-A5C2297F188D}" srcOrd="0" destOrd="0" presId="urn:microsoft.com/office/officeart/2005/8/layout/vList6"/>
    <dgm:cxn modelId="{7C814564-046B-4ABF-BDAD-0C5C59C5FFDA}" type="presOf" srcId="{9BE3570F-92BD-4EE3-9B1C-F1DF696C3DF6}" destId="{74E927F5-CF0A-4BDF-A0E0-2E421C1AE087}" srcOrd="0" destOrd="0" presId="urn:microsoft.com/office/officeart/2005/8/layout/vList6"/>
    <dgm:cxn modelId="{F9DFB844-F97A-4F19-A387-F38ECD90BF8E}" type="presOf" srcId="{0987B02D-DC99-4B05-B3CC-594826F7005F}" destId="{B5FCA79C-7D3B-408D-9C82-CCB43F0AE67F}" srcOrd="0" destOrd="0" presId="urn:microsoft.com/office/officeart/2005/8/layout/vList6"/>
    <dgm:cxn modelId="{6082B347-FE0A-4DCC-8190-4C87B87D9165}" type="presOf" srcId="{0BDE521E-58CD-4FB9-9893-D868A366E96E}" destId="{2408CB6F-5510-4C1C-8D29-0F8640D1211B}" srcOrd="0" destOrd="0" presId="urn:microsoft.com/office/officeart/2005/8/layout/vList6"/>
    <dgm:cxn modelId="{ED3D254A-7BB9-48F2-A11A-94C6717CF6CD}" type="presOf" srcId="{CB19E521-4EC9-4994-AAC7-F1DE8F8941F5}" destId="{5C8A6DF9-A76D-48B6-9E9D-5ABE25AB6226}" srcOrd="0" destOrd="0" presId="urn:microsoft.com/office/officeart/2005/8/layout/vList6"/>
    <dgm:cxn modelId="{F266884A-5ABC-48DD-8B81-414550D0A0CF}" type="presOf" srcId="{DB1606F5-1351-40A6-86E5-9030960A0D03}" destId="{C4940FAF-7AA9-495D-AD7A-AB127129ED2F}" srcOrd="0" destOrd="0" presId="urn:microsoft.com/office/officeart/2005/8/layout/vList6"/>
    <dgm:cxn modelId="{D6BBA36A-2945-4CA0-B05E-264652E372FF}" srcId="{4CC84DE2-5693-4965-946F-B34E0E5AC0CE}" destId="{463E7CA2-9BAC-4608-B947-D7BC3C851E62}" srcOrd="5" destOrd="0" parTransId="{4A506400-9B1C-43C9-A83B-6AE6F83F8A0B}" sibTransId="{23884458-E7FA-461D-9CB8-AF14A56D4611}"/>
    <dgm:cxn modelId="{BBBF507A-AE2B-40B4-B1D8-9CFFB6CBBFE4}" srcId="{4CC84DE2-5693-4965-946F-B34E0E5AC0CE}" destId="{DB1606F5-1351-40A6-86E5-9030960A0D03}" srcOrd="3" destOrd="0" parTransId="{BDE31217-C509-4DB9-8C88-E297D5E5FEEA}" sibTransId="{2B96CBC2-98FF-4CAC-B55D-E51A18E42745}"/>
    <dgm:cxn modelId="{AFE9C396-5361-4EFE-8292-20965E080C90}" srcId="{4CC84DE2-5693-4965-946F-B34E0E5AC0CE}" destId="{451AB1C6-5644-400F-9346-607F522CBC91}" srcOrd="2" destOrd="0" parTransId="{84AAC4D2-B4C5-40E3-A623-1EE5FD65944F}" sibTransId="{41503EFD-CCE3-406F-922F-B389D2016FDD}"/>
    <dgm:cxn modelId="{54DEDAA3-01DD-42DE-99C0-07BA9822F596}" srcId="{463E7CA2-9BAC-4608-B947-D7BC3C851E62}" destId="{0BDE521E-58CD-4FB9-9893-D868A366E96E}" srcOrd="0" destOrd="0" parTransId="{84649531-932D-4C6B-AE12-764D940B4548}" sibTransId="{9839528F-BED6-431A-A54A-1FC064E2DD8D}"/>
    <dgm:cxn modelId="{53E2B8A5-3587-4D0E-AEED-C38AE8662A0A}" type="presOf" srcId="{3918D599-6439-4F28-A744-CEA8DD009DF6}" destId="{A9845512-6F3E-4EC8-A2ED-A5C2297F188D}" srcOrd="0" destOrd="1" presId="urn:microsoft.com/office/officeart/2005/8/layout/vList6"/>
    <dgm:cxn modelId="{13AD77A8-DB59-495B-909E-143536F2E67A}" srcId="{CB19E521-4EC9-4994-AAC7-F1DE8F8941F5}" destId="{1413FECE-982C-49BD-8F3B-642F30BD0DC4}" srcOrd="0" destOrd="0" parTransId="{972A1CF4-C71F-419C-9C8F-EF35B6BFD913}" sibTransId="{BEA74186-DB2D-4452-9521-4FCE75C9711E}"/>
    <dgm:cxn modelId="{562854AF-5C13-4F2B-8811-8FE966960604}" srcId="{DB1606F5-1351-40A6-86E5-9030960A0D03}" destId="{9BE3570F-92BD-4EE3-9B1C-F1DF696C3DF6}" srcOrd="0" destOrd="0" parTransId="{356C0B9C-3CE7-4BC4-B003-13C4E3166D6A}" sibTransId="{D34A4F3E-22B1-4D5F-B1FC-7BD22724911A}"/>
    <dgm:cxn modelId="{E1A2A8B9-401F-499A-A908-2B504268CD76}" srcId="{4CC84DE2-5693-4965-946F-B34E0E5AC0CE}" destId="{788CB3AF-503E-423C-9F7B-049B28F88016}" srcOrd="0" destOrd="0" parTransId="{EFE5219C-70E5-495D-8D54-77FC0CD6F23E}" sibTransId="{80E9DA96-DB6B-4F0E-B747-FB2EEF64CDC1}"/>
    <dgm:cxn modelId="{174513D0-7B25-480F-BD4D-A20B363E66D5}" srcId="{0987B02D-DC99-4B05-B3CC-594826F7005F}" destId="{4D745305-DBCB-4305-B179-C8572C6DDF63}" srcOrd="0" destOrd="0" parTransId="{C44DBC92-0BB8-4282-8DCB-71752FF2015C}" sibTransId="{01536A8B-1662-4736-A707-181E8581C72A}"/>
    <dgm:cxn modelId="{C07B43DC-0F47-49D1-9899-4609EFA030C4}" type="presOf" srcId="{451AB1C6-5644-400F-9346-607F522CBC91}" destId="{5751A70B-0D77-443D-9487-B98C06338AD2}" srcOrd="0" destOrd="0" presId="urn:microsoft.com/office/officeart/2005/8/layout/vList6"/>
    <dgm:cxn modelId="{4825C1EC-649E-4A96-AD12-6E0759F71174}" srcId="{4CC84DE2-5693-4965-946F-B34E0E5AC0CE}" destId="{CB19E521-4EC9-4994-AAC7-F1DE8F8941F5}" srcOrd="4" destOrd="0" parTransId="{61C32060-3CE2-46C8-B8F6-0A27333AB305}" sibTransId="{38CC3E2D-B9BB-4CC2-A5B2-8470B975ED23}"/>
    <dgm:cxn modelId="{04B4FFF1-71EE-484C-90C5-F92C0983CB8D}" srcId="{788CB3AF-503E-423C-9F7B-049B28F88016}" destId="{80F784A0-3E5B-4DFE-A63F-ED8CBBC392C9}" srcOrd="0" destOrd="0" parTransId="{F47ED371-8C75-437B-A83E-5B205EB0685A}" sibTransId="{D67427D4-083B-48CD-88CE-9224758DF3A2}"/>
    <dgm:cxn modelId="{DFF2ABF2-1C82-496D-AF52-26CABDA921DA}" type="presOf" srcId="{463E7CA2-9BAC-4608-B947-D7BC3C851E62}" destId="{8852DB62-90BC-4DF2-B78C-C0ACEC2EBF5E}" srcOrd="0" destOrd="0" presId="urn:microsoft.com/office/officeart/2005/8/layout/vList6"/>
    <dgm:cxn modelId="{44C3F3FE-FA75-444B-8A34-B2DBF582D36E}" type="presOf" srcId="{80F784A0-3E5B-4DFE-A63F-ED8CBBC392C9}" destId="{94D37B2A-B4D3-4526-B7B8-1766A627B932}" srcOrd="0" destOrd="0" presId="urn:microsoft.com/office/officeart/2005/8/layout/vList6"/>
    <dgm:cxn modelId="{D7B8658E-0AD0-4C82-92CA-5C80C9601D81}" type="presParOf" srcId="{314FE368-2DFE-42C0-BE31-DACBCB31B619}" destId="{AC136F60-56B8-45B4-8F77-3E555D5AB44A}" srcOrd="0" destOrd="0" presId="urn:microsoft.com/office/officeart/2005/8/layout/vList6"/>
    <dgm:cxn modelId="{E1551C10-BA9B-4E8E-9F25-15323203D4AB}" type="presParOf" srcId="{AC136F60-56B8-45B4-8F77-3E555D5AB44A}" destId="{DD80E1B8-8D45-4FB4-B492-F2A44F399A3B}" srcOrd="0" destOrd="0" presId="urn:microsoft.com/office/officeart/2005/8/layout/vList6"/>
    <dgm:cxn modelId="{2D8633C1-B7DB-4DC9-B995-05FAA4B7BF66}" type="presParOf" srcId="{AC136F60-56B8-45B4-8F77-3E555D5AB44A}" destId="{94D37B2A-B4D3-4526-B7B8-1766A627B932}" srcOrd="1" destOrd="0" presId="urn:microsoft.com/office/officeart/2005/8/layout/vList6"/>
    <dgm:cxn modelId="{9BC7A7A2-DA09-49EC-8889-2AF63A067398}" type="presParOf" srcId="{314FE368-2DFE-42C0-BE31-DACBCB31B619}" destId="{1EB0AF7B-9382-4100-8877-0BE00734B426}" srcOrd="1" destOrd="0" presId="urn:microsoft.com/office/officeart/2005/8/layout/vList6"/>
    <dgm:cxn modelId="{F769CEBD-AB95-41FA-8519-91F86F64CC0E}" type="presParOf" srcId="{314FE368-2DFE-42C0-BE31-DACBCB31B619}" destId="{F07649A4-BDD9-4BC7-89CC-26A49B1DDBC3}" srcOrd="2" destOrd="0" presId="urn:microsoft.com/office/officeart/2005/8/layout/vList6"/>
    <dgm:cxn modelId="{9CF4B9D9-22DC-45D1-A16A-E0B6D7A25AE7}" type="presParOf" srcId="{F07649A4-BDD9-4BC7-89CC-26A49B1DDBC3}" destId="{B5FCA79C-7D3B-408D-9C82-CCB43F0AE67F}" srcOrd="0" destOrd="0" presId="urn:microsoft.com/office/officeart/2005/8/layout/vList6"/>
    <dgm:cxn modelId="{5343F664-7F70-45D9-8BB0-FDF64E6FF98B}" type="presParOf" srcId="{F07649A4-BDD9-4BC7-89CC-26A49B1DDBC3}" destId="{7D8E5C92-7599-4F80-B62E-14A45D508E58}" srcOrd="1" destOrd="0" presId="urn:microsoft.com/office/officeart/2005/8/layout/vList6"/>
    <dgm:cxn modelId="{5DC308DC-1FC4-482B-9FF4-6214475A0C26}" type="presParOf" srcId="{314FE368-2DFE-42C0-BE31-DACBCB31B619}" destId="{907CA427-B1E4-4B9A-A5DD-69A3D313897D}" srcOrd="3" destOrd="0" presId="urn:microsoft.com/office/officeart/2005/8/layout/vList6"/>
    <dgm:cxn modelId="{8D7ABE53-74EB-45D8-8ECF-6E81BC77B689}" type="presParOf" srcId="{314FE368-2DFE-42C0-BE31-DACBCB31B619}" destId="{95BDC4DF-527A-491A-8EC9-9B8D1C7BF90C}" srcOrd="4" destOrd="0" presId="urn:microsoft.com/office/officeart/2005/8/layout/vList6"/>
    <dgm:cxn modelId="{8320DB05-D303-4E4E-B29E-FA3378DC0614}" type="presParOf" srcId="{95BDC4DF-527A-491A-8EC9-9B8D1C7BF90C}" destId="{5751A70B-0D77-443D-9487-B98C06338AD2}" srcOrd="0" destOrd="0" presId="urn:microsoft.com/office/officeart/2005/8/layout/vList6"/>
    <dgm:cxn modelId="{B6209D4F-D72F-462D-91BF-BBCA7BECA803}" type="presParOf" srcId="{95BDC4DF-527A-491A-8EC9-9B8D1C7BF90C}" destId="{A9845512-6F3E-4EC8-A2ED-A5C2297F188D}" srcOrd="1" destOrd="0" presId="urn:microsoft.com/office/officeart/2005/8/layout/vList6"/>
    <dgm:cxn modelId="{D95725A4-549D-4313-B379-97049126D499}" type="presParOf" srcId="{314FE368-2DFE-42C0-BE31-DACBCB31B619}" destId="{6D31E39A-78A9-44E5-A511-A55532A70D02}" srcOrd="5" destOrd="0" presId="urn:microsoft.com/office/officeart/2005/8/layout/vList6"/>
    <dgm:cxn modelId="{54A43CDF-5E66-494E-B8D8-AA42A8EE2587}" type="presParOf" srcId="{314FE368-2DFE-42C0-BE31-DACBCB31B619}" destId="{C661217C-9E32-4996-9808-5CEB265C7AAA}" srcOrd="6" destOrd="0" presId="urn:microsoft.com/office/officeart/2005/8/layout/vList6"/>
    <dgm:cxn modelId="{C3603A5E-EE91-4435-9DE9-1191B4F7A613}" type="presParOf" srcId="{C661217C-9E32-4996-9808-5CEB265C7AAA}" destId="{C4940FAF-7AA9-495D-AD7A-AB127129ED2F}" srcOrd="0" destOrd="0" presId="urn:microsoft.com/office/officeart/2005/8/layout/vList6"/>
    <dgm:cxn modelId="{92460115-3046-46F3-AC84-6FDCE99C0DA0}" type="presParOf" srcId="{C661217C-9E32-4996-9808-5CEB265C7AAA}" destId="{74E927F5-CF0A-4BDF-A0E0-2E421C1AE087}" srcOrd="1" destOrd="0" presId="urn:microsoft.com/office/officeart/2005/8/layout/vList6"/>
    <dgm:cxn modelId="{60E1FDA9-527A-4BA0-A3ED-6707EF25EC9A}" type="presParOf" srcId="{314FE368-2DFE-42C0-BE31-DACBCB31B619}" destId="{A43F3460-7336-43D0-8959-E9123FDE09C5}" srcOrd="7" destOrd="0" presId="urn:microsoft.com/office/officeart/2005/8/layout/vList6"/>
    <dgm:cxn modelId="{F304FD22-0998-479F-AF92-D5CBB6361A6F}" type="presParOf" srcId="{314FE368-2DFE-42C0-BE31-DACBCB31B619}" destId="{F01915D3-9223-4033-9062-695F1F699A97}" srcOrd="8" destOrd="0" presId="urn:microsoft.com/office/officeart/2005/8/layout/vList6"/>
    <dgm:cxn modelId="{A333181A-540F-4E1A-8CB6-91A58DADE7B0}" type="presParOf" srcId="{F01915D3-9223-4033-9062-695F1F699A97}" destId="{5C8A6DF9-A76D-48B6-9E9D-5ABE25AB6226}" srcOrd="0" destOrd="0" presId="urn:microsoft.com/office/officeart/2005/8/layout/vList6"/>
    <dgm:cxn modelId="{0FD4F220-1A9C-4BD1-AD31-0E3D36D36076}" type="presParOf" srcId="{F01915D3-9223-4033-9062-695F1F699A97}" destId="{48F48ECF-2DCF-4C25-A618-36C8E4661DF1}" srcOrd="1" destOrd="0" presId="urn:microsoft.com/office/officeart/2005/8/layout/vList6"/>
    <dgm:cxn modelId="{3EE25A6B-3488-413D-991F-B3A392AAB067}" type="presParOf" srcId="{314FE368-2DFE-42C0-BE31-DACBCB31B619}" destId="{B656055B-AE2B-47C9-86AD-EBA2F53788B1}" srcOrd="9" destOrd="0" presId="urn:microsoft.com/office/officeart/2005/8/layout/vList6"/>
    <dgm:cxn modelId="{67BAAE9C-5F7C-417B-9CC7-F307815F9C95}" type="presParOf" srcId="{314FE368-2DFE-42C0-BE31-DACBCB31B619}" destId="{9824058E-F42D-41DE-B738-2FDDF572A6A0}" srcOrd="10" destOrd="0" presId="urn:microsoft.com/office/officeart/2005/8/layout/vList6"/>
    <dgm:cxn modelId="{A191DA87-62C0-4483-AE4D-447EB0F5D959}" type="presParOf" srcId="{9824058E-F42D-41DE-B738-2FDDF572A6A0}" destId="{8852DB62-90BC-4DF2-B78C-C0ACEC2EBF5E}" srcOrd="0" destOrd="0" presId="urn:microsoft.com/office/officeart/2005/8/layout/vList6"/>
    <dgm:cxn modelId="{151BAC65-1032-4846-A754-EC37C9ED7A34}" type="presParOf" srcId="{9824058E-F42D-41DE-B738-2FDDF572A6A0}" destId="{2408CB6F-5510-4C1C-8D29-0F8640D1211B}"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169614-3FC4-49B1-90F8-F48800770E5B}">
      <dsp:nvSpPr>
        <dsp:cNvPr id="0" name=""/>
        <dsp:cNvSpPr/>
      </dsp:nvSpPr>
      <dsp:spPr>
        <a:xfrm>
          <a:off x="3228974" y="0"/>
          <a:ext cx="10287000" cy="10287000"/>
        </a:xfrm>
        <a:prstGeom prst="triangl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4FA6B8-94DC-4BDB-B6DF-1961335B71BB}">
      <dsp:nvSpPr>
        <dsp:cNvPr id="0" name=""/>
        <dsp:cNvSpPr/>
      </dsp:nvSpPr>
      <dsp:spPr>
        <a:xfrm>
          <a:off x="8372474" y="1032023"/>
          <a:ext cx="6686550" cy="1382315"/>
        </a:xfrm>
        <a:prstGeom prst="round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889000">
            <a:lnSpc>
              <a:spcPct val="90000"/>
            </a:lnSpc>
            <a:spcBef>
              <a:spcPct val="0"/>
            </a:spcBef>
            <a:spcAft>
              <a:spcPct val="35000"/>
            </a:spcAft>
            <a:buNone/>
          </a:pPr>
          <a:r>
            <a:rPr lang="en-US" sz="2000" b="1" kern="1200" dirty="0">
              <a:solidFill>
                <a:schemeClr val="tx1"/>
              </a:solidFill>
            </a:rPr>
            <a:t>Event Type:</a:t>
          </a:r>
          <a:endParaRPr lang="en-US" sz="2000" kern="1200" dirty="0">
            <a:solidFill>
              <a:schemeClr val="tx1"/>
            </a:solidFill>
          </a:endParaRPr>
        </a:p>
        <a:p>
          <a:pPr marL="228600" lvl="1" indent="-228600" algn="l" defTabSz="1066800">
            <a:lnSpc>
              <a:spcPct val="90000"/>
            </a:lnSpc>
            <a:spcBef>
              <a:spcPct val="0"/>
            </a:spcBef>
            <a:spcAft>
              <a:spcPct val="15000"/>
            </a:spcAft>
            <a:buChar char="•"/>
          </a:pPr>
          <a:r>
            <a:rPr lang="en-US" sz="2400" kern="1200" dirty="0">
              <a:solidFill>
                <a:schemeClr val="tx1"/>
              </a:solidFill>
            </a:rPr>
            <a:t>Incentive + Exhibition (MICE sector)</a:t>
          </a:r>
        </a:p>
      </dsp:txBody>
      <dsp:txXfrm>
        <a:off x="8439953" y="1099502"/>
        <a:ext cx="6551592" cy="1247357"/>
      </dsp:txXfrm>
    </dsp:sp>
    <dsp:sp modelId="{A97AB9FA-A603-4A20-9676-CA807502FA9C}">
      <dsp:nvSpPr>
        <dsp:cNvPr id="0" name=""/>
        <dsp:cNvSpPr/>
      </dsp:nvSpPr>
      <dsp:spPr>
        <a:xfrm>
          <a:off x="8372474" y="2587128"/>
          <a:ext cx="6686550" cy="1382315"/>
        </a:xfrm>
        <a:prstGeom prst="round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889000">
            <a:lnSpc>
              <a:spcPct val="90000"/>
            </a:lnSpc>
            <a:spcBef>
              <a:spcPct val="0"/>
            </a:spcBef>
            <a:spcAft>
              <a:spcPct val="35000"/>
            </a:spcAft>
            <a:buNone/>
          </a:pPr>
          <a:r>
            <a:rPr lang="en-GB" sz="2000" b="1" kern="1200" dirty="0">
              <a:solidFill>
                <a:schemeClr val="tx1"/>
              </a:solidFill>
            </a:rPr>
            <a:t>Event Name:</a:t>
          </a:r>
          <a:endParaRPr lang="en-US" sz="2000" kern="1200" dirty="0">
            <a:solidFill>
              <a:schemeClr val="tx1"/>
            </a:solidFill>
          </a:endParaRPr>
        </a:p>
        <a:p>
          <a:pPr marL="228600" lvl="1" indent="-228600" algn="l" defTabSz="1066800">
            <a:lnSpc>
              <a:spcPct val="90000"/>
            </a:lnSpc>
            <a:spcBef>
              <a:spcPct val="0"/>
            </a:spcBef>
            <a:spcAft>
              <a:spcPct val="15000"/>
            </a:spcAft>
            <a:buChar char="•"/>
          </a:pPr>
          <a:r>
            <a:rPr lang="en-GB" sz="2400" i="1" kern="1200" dirty="0">
              <a:solidFill>
                <a:schemeClr val="tx1"/>
              </a:solidFill>
            </a:rPr>
            <a:t>Taste of </a:t>
          </a:r>
          <a:r>
            <a:rPr lang="en-GB" sz="2400" i="1" kern="1200" dirty="0" err="1">
              <a:solidFill>
                <a:schemeClr val="tx1"/>
              </a:solidFill>
            </a:rPr>
            <a:t>Croeso</a:t>
          </a:r>
          <a:r>
            <a:rPr lang="en-GB" sz="2400" i="1" kern="1200" dirty="0">
              <a:solidFill>
                <a:schemeClr val="tx1"/>
              </a:solidFill>
            </a:rPr>
            <a:t>: The International Culinary &amp; Hospitality Experience 2025</a:t>
          </a:r>
          <a:endParaRPr lang="en-US" sz="2400" kern="1200" dirty="0">
            <a:solidFill>
              <a:schemeClr val="tx1"/>
            </a:solidFill>
          </a:endParaRPr>
        </a:p>
      </dsp:txBody>
      <dsp:txXfrm>
        <a:off x="8439953" y="2654607"/>
        <a:ext cx="6551592" cy="1247357"/>
      </dsp:txXfrm>
    </dsp:sp>
    <dsp:sp modelId="{AFC46F1C-2F9B-4D3C-A5B9-EB5460D680DA}">
      <dsp:nvSpPr>
        <dsp:cNvPr id="0" name=""/>
        <dsp:cNvSpPr/>
      </dsp:nvSpPr>
      <dsp:spPr>
        <a:xfrm>
          <a:off x="8372474" y="4142233"/>
          <a:ext cx="6686550" cy="1829743"/>
        </a:xfrm>
        <a:prstGeom prst="round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44550">
            <a:lnSpc>
              <a:spcPct val="90000"/>
            </a:lnSpc>
            <a:spcBef>
              <a:spcPct val="0"/>
            </a:spcBef>
            <a:spcAft>
              <a:spcPct val="35000"/>
            </a:spcAft>
            <a:buNone/>
          </a:pPr>
          <a:r>
            <a:rPr lang="en-GB" sz="1900" b="1" kern="1200" dirty="0">
              <a:solidFill>
                <a:schemeClr val="tx1"/>
              </a:solidFill>
            </a:rPr>
            <a:t>Purpose</a:t>
          </a:r>
          <a:endParaRPr lang="en-US" sz="1900" kern="1200" dirty="0">
            <a:solidFill>
              <a:schemeClr val="tx1"/>
            </a:solidFill>
          </a:endParaRPr>
        </a:p>
        <a:p>
          <a:pPr marL="171450" lvl="1" indent="-171450" algn="l" defTabSz="800100">
            <a:lnSpc>
              <a:spcPct val="90000"/>
            </a:lnSpc>
            <a:spcBef>
              <a:spcPct val="0"/>
            </a:spcBef>
            <a:spcAft>
              <a:spcPct val="15000"/>
            </a:spcAft>
            <a:buChar char="•"/>
          </a:pPr>
          <a:r>
            <a:rPr lang="en-GB" sz="1800" kern="1200" dirty="0">
              <a:solidFill>
                <a:schemeClr val="tx1"/>
              </a:solidFill>
            </a:rPr>
            <a:t>Promote Welsh cuisine, culture, and hospitality excellence</a:t>
          </a:r>
          <a:endParaRPr lang="en-US" sz="1800" kern="1200" dirty="0">
            <a:solidFill>
              <a:schemeClr val="tx1"/>
            </a:solidFill>
          </a:endParaRPr>
        </a:p>
        <a:p>
          <a:pPr marL="171450" lvl="1" indent="-171450" algn="l" defTabSz="800100">
            <a:lnSpc>
              <a:spcPct val="90000"/>
            </a:lnSpc>
            <a:spcBef>
              <a:spcPct val="0"/>
            </a:spcBef>
            <a:spcAft>
              <a:spcPct val="15000"/>
            </a:spcAft>
            <a:buChar char="•"/>
          </a:pPr>
          <a:r>
            <a:rPr lang="en-GB" sz="1800" kern="1200" dirty="0">
              <a:solidFill>
                <a:schemeClr val="tx1"/>
              </a:solidFill>
            </a:rPr>
            <a:t>Attract international tourism &amp; business connections</a:t>
          </a:r>
        </a:p>
        <a:p>
          <a:pPr marL="171450" lvl="1" indent="-171450" algn="l" defTabSz="800100">
            <a:lnSpc>
              <a:spcPct val="90000"/>
            </a:lnSpc>
            <a:spcBef>
              <a:spcPct val="0"/>
            </a:spcBef>
            <a:spcAft>
              <a:spcPct val="15000"/>
            </a:spcAft>
            <a:buChar char="•"/>
          </a:pPr>
          <a:r>
            <a:rPr lang="en-GB" sz="1800" kern="1200" dirty="0">
              <a:solidFill>
                <a:schemeClr val="tx1"/>
              </a:solidFill>
            </a:rPr>
            <a:t>Celebrate Wales’ identity through food, art, and local experiences</a:t>
          </a:r>
        </a:p>
      </dsp:txBody>
      <dsp:txXfrm>
        <a:off x="8461795" y="4231554"/>
        <a:ext cx="6507908" cy="1651101"/>
      </dsp:txXfrm>
    </dsp:sp>
    <dsp:sp modelId="{08F54EB0-E827-46EC-877A-BF2131F33571}">
      <dsp:nvSpPr>
        <dsp:cNvPr id="0" name=""/>
        <dsp:cNvSpPr/>
      </dsp:nvSpPr>
      <dsp:spPr>
        <a:xfrm>
          <a:off x="8370268" y="6233429"/>
          <a:ext cx="6686550" cy="1382315"/>
        </a:xfrm>
        <a:prstGeom prst="round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rPr>
            <a:t>Location:</a:t>
          </a:r>
          <a:endParaRPr lang="en-GB" sz="2000" kern="1200" dirty="0">
            <a:solidFill>
              <a:schemeClr val="tx1"/>
            </a:solidFill>
          </a:endParaRPr>
        </a:p>
        <a:p>
          <a:pPr marL="0" lvl="0" indent="0" algn="ctr" defTabSz="889000">
            <a:lnSpc>
              <a:spcPct val="90000"/>
            </a:lnSpc>
            <a:spcBef>
              <a:spcPct val="0"/>
            </a:spcBef>
            <a:spcAft>
              <a:spcPct val="35000"/>
            </a:spcAft>
            <a:buNone/>
          </a:pPr>
          <a:r>
            <a:rPr lang="en-GB" sz="2000" b="1" kern="1200" dirty="0">
              <a:solidFill>
                <a:schemeClr val="tx1"/>
              </a:solidFill>
            </a:rPr>
            <a:t>Venue Cymru</a:t>
          </a:r>
          <a:r>
            <a:rPr lang="en-GB" sz="2000" kern="1200" dirty="0">
              <a:solidFill>
                <a:schemeClr val="tx1"/>
              </a:solidFill>
            </a:rPr>
            <a:t>, Llandudno</a:t>
          </a:r>
        </a:p>
        <a:p>
          <a:pPr marL="0" lvl="0" indent="0" algn="ctr" defTabSz="889000">
            <a:lnSpc>
              <a:spcPct val="90000"/>
            </a:lnSpc>
            <a:spcBef>
              <a:spcPct val="0"/>
            </a:spcBef>
            <a:spcAft>
              <a:spcPct val="35000"/>
            </a:spcAft>
            <a:buNone/>
          </a:pPr>
          <a:r>
            <a:rPr lang="en-GB" sz="2000" kern="1200" dirty="0">
              <a:solidFill>
                <a:schemeClr val="tx1"/>
              </a:solidFill>
            </a:rPr>
            <a:t>Coastal venue with conference facilities near Snowdonia</a:t>
          </a:r>
          <a:endParaRPr lang="en-US" sz="2000" kern="1200" dirty="0">
            <a:solidFill>
              <a:schemeClr val="tx1"/>
            </a:solidFill>
          </a:endParaRPr>
        </a:p>
      </dsp:txBody>
      <dsp:txXfrm>
        <a:off x="8437747" y="6300908"/>
        <a:ext cx="6551592" cy="1247357"/>
      </dsp:txXfrm>
    </dsp:sp>
    <dsp:sp modelId="{0FF9ED56-4FD5-4D00-B6BE-D7B1A189BED7}">
      <dsp:nvSpPr>
        <dsp:cNvPr id="0" name=""/>
        <dsp:cNvSpPr/>
      </dsp:nvSpPr>
      <dsp:spPr>
        <a:xfrm>
          <a:off x="8370268" y="7817473"/>
          <a:ext cx="6686550" cy="1382315"/>
        </a:xfrm>
        <a:prstGeom prst="round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rPr>
            <a:t>Theme:</a:t>
          </a:r>
          <a:endParaRPr lang="en-GB" sz="2000" kern="1200" dirty="0">
            <a:solidFill>
              <a:schemeClr val="tx1"/>
            </a:solidFill>
          </a:endParaRPr>
        </a:p>
        <a:p>
          <a:pPr marL="0" lvl="0" indent="0" algn="ctr" defTabSz="889000">
            <a:lnSpc>
              <a:spcPct val="90000"/>
            </a:lnSpc>
            <a:spcBef>
              <a:spcPct val="0"/>
            </a:spcBef>
            <a:spcAft>
              <a:spcPct val="35000"/>
            </a:spcAft>
            <a:buNone/>
          </a:pPr>
          <a:r>
            <a:rPr lang="en-GB" sz="2000" i="1" kern="1200" dirty="0">
              <a:solidFill>
                <a:schemeClr val="tx1"/>
              </a:solidFill>
            </a:rPr>
            <a:t>“</a:t>
          </a:r>
          <a:r>
            <a:rPr lang="en-GB" sz="2400" i="1" kern="1200" dirty="0">
              <a:solidFill>
                <a:schemeClr val="tx1"/>
              </a:solidFill>
            </a:rPr>
            <a:t>Year of </a:t>
          </a:r>
          <a:r>
            <a:rPr lang="en-GB" sz="2400" i="1" kern="1200" dirty="0" err="1">
              <a:solidFill>
                <a:schemeClr val="tx1"/>
              </a:solidFill>
            </a:rPr>
            <a:t>Croeso</a:t>
          </a:r>
          <a:r>
            <a:rPr lang="en-GB" sz="2400" i="1" kern="1200" dirty="0">
              <a:solidFill>
                <a:schemeClr val="tx1"/>
              </a:solidFill>
            </a:rPr>
            <a:t> 2025”</a:t>
          </a:r>
          <a:r>
            <a:rPr lang="en-GB" sz="2400" kern="1200" dirty="0">
              <a:solidFill>
                <a:schemeClr val="tx1"/>
              </a:solidFill>
            </a:rPr>
            <a:t> – celebrating Welsh welcome, identity &amp; “sense of place”</a:t>
          </a:r>
          <a:endParaRPr lang="en-US" sz="2400" kern="1200" dirty="0">
            <a:solidFill>
              <a:schemeClr val="tx1"/>
            </a:solidFill>
          </a:endParaRPr>
        </a:p>
      </dsp:txBody>
      <dsp:txXfrm>
        <a:off x="8437747" y="7884952"/>
        <a:ext cx="6551592" cy="12473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4490B3-E3CC-4F16-9065-C2F6EF01856B}">
      <dsp:nvSpPr>
        <dsp:cNvPr id="0" name=""/>
        <dsp:cNvSpPr/>
      </dsp:nvSpPr>
      <dsp:spPr>
        <a:xfrm>
          <a:off x="402129" y="1880510"/>
          <a:ext cx="4688643" cy="3867150"/>
        </a:xfrm>
        <a:prstGeom prst="roundRect">
          <a:avLst>
            <a:gd name="adj" fmla="val 10000"/>
          </a:avLst>
        </a:prstGeom>
        <a:blipFill rotWithShape="0">
          <a:blip xmlns:r="http://schemas.openxmlformats.org/officeDocument/2006/relationships" r:embed="rId1"/>
          <a:stretch>
            <a:fillRect/>
          </a:stretch>
        </a:blip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E52AE05-1E6A-405D-B940-E0C1084B613C}">
      <dsp:nvSpPr>
        <dsp:cNvPr id="0" name=""/>
        <dsp:cNvSpPr/>
      </dsp:nvSpPr>
      <dsp:spPr>
        <a:xfrm>
          <a:off x="3136627" y="3192167"/>
          <a:ext cx="5067460" cy="5067460"/>
        </a:xfrm>
        <a:prstGeom prst="leftCircularArrow">
          <a:avLst>
            <a:gd name="adj1" fmla="val 3753"/>
            <a:gd name="adj2" fmla="val 468526"/>
            <a:gd name="adj3" fmla="val 1966412"/>
            <a:gd name="adj4" fmla="val 8746864"/>
            <a:gd name="adj5" fmla="val 4379"/>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295D52-05D5-45EF-92CD-FBD9441C15CC}">
      <dsp:nvSpPr>
        <dsp:cNvPr id="0" name=""/>
        <dsp:cNvSpPr/>
      </dsp:nvSpPr>
      <dsp:spPr>
        <a:xfrm>
          <a:off x="1661764" y="5377536"/>
          <a:ext cx="4167683" cy="1657350"/>
        </a:xfrm>
        <a:prstGeom prst="roundRect">
          <a:avLst>
            <a:gd name="adj" fmla="val 10000"/>
          </a:avLst>
        </a:prstGeom>
        <a:solidFill>
          <a:schemeClr val="bg2">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815" tIns="29210" rIns="43815" bIns="2921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Opening Ceremony</a:t>
          </a:r>
        </a:p>
      </dsp:txBody>
      <dsp:txXfrm>
        <a:off x="1710306" y="5426078"/>
        <a:ext cx="4070599" cy="1560266"/>
      </dsp:txXfrm>
    </dsp:sp>
    <dsp:sp modelId="{460C9988-7004-4A2B-B09A-25ABB337F698}">
      <dsp:nvSpPr>
        <dsp:cNvPr id="0" name=""/>
        <dsp:cNvSpPr/>
      </dsp:nvSpPr>
      <dsp:spPr>
        <a:xfrm>
          <a:off x="6452112" y="2012496"/>
          <a:ext cx="4688643" cy="3867150"/>
        </a:xfrm>
        <a:prstGeom prst="roundRect">
          <a:avLst>
            <a:gd name="adj" fmla="val 10000"/>
          </a:avLst>
        </a:prstGeom>
        <a:blipFill rotWithShape="0">
          <a:blip xmlns:r="http://schemas.openxmlformats.org/officeDocument/2006/relationships" r:embed="rId2"/>
          <a:stretch>
            <a:fillRect/>
          </a:stretch>
        </a:blipFill>
        <a:ln w="25400" cap="flat" cmpd="sng" algn="ctr">
          <a:solidFill>
            <a:schemeClr val="accent3">
              <a:hueOff val="10772064"/>
              <a:satOff val="37720"/>
              <a:lumOff val="20294"/>
              <a:alphaOff val="0"/>
            </a:schemeClr>
          </a:solidFill>
          <a:prstDash val="solid"/>
        </a:ln>
        <a:effectLst/>
      </dsp:spPr>
      <dsp:style>
        <a:lnRef idx="2">
          <a:scrgbClr r="0" g="0" b="0"/>
        </a:lnRef>
        <a:fillRef idx="1">
          <a:scrgbClr r="0" g="0" b="0"/>
        </a:fillRef>
        <a:effectRef idx="0">
          <a:scrgbClr r="0" g="0" b="0"/>
        </a:effectRef>
        <a:fontRef idx="minor"/>
      </dsp:style>
    </dsp:sp>
    <dsp:sp modelId="{0C2AF394-AF49-4DA5-B561-EFA2B4145C99}">
      <dsp:nvSpPr>
        <dsp:cNvPr id="0" name=""/>
        <dsp:cNvSpPr/>
      </dsp:nvSpPr>
      <dsp:spPr>
        <a:xfrm>
          <a:off x="9056900" y="-424140"/>
          <a:ext cx="5929572" cy="5929572"/>
        </a:xfrm>
        <a:prstGeom prst="circularArrow">
          <a:avLst>
            <a:gd name="adj1" fmla="val 3208"/>
            <a:gd name="adj2" fmla="val 395230"/>
            <a:gd name="adj3" fmla="val 19538471"/>
            <a:gd name="adj4" fmla="val 12684723"/>
            <a:gd name="adj5" fmla="val 3742"/>
          </a:avLst>
        </a:prstGeom>
        <a:solidFill>
          <a:schemeClr val="accent3">
            <a:hueOff val="21544127"/>
            <a:satOff val="75439"/>
            <a:lumOff val="4058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316BA22-3EA2-4B08-A380-C2D75C6EE173}">
      <dsp:nvSpPr>
        <dsp:cNvPr id="0" name=""/>
        <dsp:cNvSpPr/>
      </dsp:nvSpPr>
      <dsp:spPr>
        <a:xfrm>
          <a:off x="7537585" y="1031428"/>
          <a:ext cx="4167683" cy="1657350"/>
        </a:xfrm>
        <a:prstGeom prst="roundRect">
          <a:avLst>
            <a:gd name="adj" fmla="val 10000"/>
          </a:avLst>
        </a:prstGeom>
        <a:solidFill>
          <a:schemeClr val="tx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815" tIns="29210" rIns="43815" bIns="29210" numCol="1" spcCol="1270" anchor="ctr" anchorCtr="0">
          <a:noAutofit/>
        </a:bodyPr>
        <a:lstStyle/>
        <a:p>
          <a:pPr marL="0" lvl="0" indent="0" algn="ctr" defTabSz="1022350">
            <a:lnSpc>
              <a:spcPct val="90000"/>
            </a:lnSpc>
            <a:spcBef>
              <a:spcPct val="0"/>
            </a:spcBef>
            <a:spcAft>
              <a:spcPct val="35000"/>
            </a:spcAft>
            <a:buNone/>
          </a:pPr>
          <a:r>
            <a:rPr lang="en-US" sz="2300" b="1" kern="1200" dirty="0">
              <a:solidFill>
                <a:schemeClr val="tx1"/>
              </a:solidFill>
            </a:rPr>
            <a:t>Cultural Performances</a:t>
          </a:r>
          <a:endParaRPr lang="en-US" sz="2300" kern="1200" dirty="0">
            <a:solidFill>
              <a:schemeClr val="tx1"/>
            </a:solidFill>
          </a:endParaRPr>
        </a:p>
      </dsp:txBody>
      <dsp:txXfrm>
        <a:off x="7586127" y="1079970"/>
        <a:ext cx="4070599" cy="1560266"/>
      </dsp:txXfrm>
    </dsp:sp>
    <dsp:sp modelId="{8A5899A7-0378-4CD6-ACD0-450A80B472B1}">
      <dsp:nvSpPr>
        <dsp:cNvPr id="0" name=""/>
        <dsp:cNvSpPr/>
      </dsp:nvSpPr>
      <dsp:spPr>
        <a:xfrm>
          <a:off x="12567408" y="2012496"/>
          <a:ext cx="4688643" cy="3867150"/>
        </a:xfrm>
        <a:prstGeom prst="roundRect">
          <a:avLst>
            <a:gd name="adj" fmla="val 10000"/>
          </a:avLst>
        </a:prstGeom>
        <a:blipFill rotWithShape="0">
          <a:blip xmlns:r="http://schemas.openxmlformats.org/officeDocument/2006/relationships" r:embed="rId3"/>
          <a:stretch>
            <a:fillRect/>
          </a:stretch>
        </a:blipFill>
        <a:ln w="25400" cap="flat" cmpd="sng" algn="ctr">
          <a:solidFill>
            <a:schemeClr val="accent3">
              <a:hueOff val="21544127"/>
              <a:satOff val="75439"/>
              <a:lumOff val="40588"/>
              <a:alphaOff val="0"/>
            </a:schemeClr>
          </a:solidFill>
          <a:prstDash val="solid"/>
        </a:ln>
        <a:effectLst/>
      </dsp:spPr>
      <dsp:style>
        <a:lnRef idx="2">
          <a:scrgbClr r="0" g="0" b="0"/>
        </a:lnRef>
        <a:fillRef idx="1">
          <a:scrgbClr r="0" g="0" b="0"/>
        </a:fillRef>
        <a:effectRef idx="0">
          <a:scrgbClr r="0" g="0" b="0"/>
        </a:effectRef>
        <a:fontRef idx="minor"/>
      </dsp:style>
    </dsp:sp>
    <dsp:sp modelId="{208BC7BE-D530-46B8-A0F3-39632F3B5152}">
      <dsp:nvSpPr>
        <dsp:cNvPr id="0" name=""/>
        <dsp:cNvSpPr/>
      </dsp:nvSpPr>
      <dsp:spPr>
        <a:xfrm>
          <a:off x="13739944" y="5333997"/>
          <a:ext cx="4167683" cy="1657350"/>
        </a:xfrm>
        <a:prstGeom prst="roundRect">
          <a:avLst>
            <a:gd name="adj" fmla="val 10000"/>
          </a:avLst>
        </a:prstGeom>
        <a:solidFill>
          <a:srgbClr val="D05CA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815" tIns="29210" rIns="43815" bIns="2921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Cultural branding</a:t>
          </a:r>
        </a:p>
        <a:p>
          <a:pPr marL="0" lvl="0" indent="0" algn="ctr" defTabSz="1022350">
            <a:lnSpc>
              <a:spcPct val="90000"/>
            </a:lnSpc>
            <a:spcBef>
              <a:spcPct val="0"/>
            </a:spcBef>
            <a:spcAft>
              <a:spcPct val="35000"/>
            </a:spcAft>
            <a:buNone/>
          </a:pPr>
          <a:r>
            <a:rPr lang="en-US" sz="2300" kern="1200" dirty="0">
              <a:solidFill>
                <a:schemeClr val="tx1"/>
              </a:solidFill>
            </a:rPr>
            <a:t>Culinary tourism trends</a:t>
          </a:r>
        </a:p>
        <a:p>
          <a:pPr marL="0" lvl="0" indent="0" algn="ctr" defTabSz="1022350">
            <a:lnSpc>
              <a:spcPct val="90000"/>
            </a:lnSpc>
            <a:spcBef>
              <a:spcPct val="0"/>
            </a:spcBef>
            <a:spcAft>
              <a:spcPct val="35000"/>
            </a:spcAft>
            <a:buNone/>
          </a:pPr>
          <a:r>
            <a:rPr lang="en-GB" sz="2300" kern="1200" dirty="0">
              <a:solidFill>
                <a:schemeClr val="tx1"/>
              </a:solidFill>
            </a:rPr>
            <a:t>Wales’ position in the global MICE market</a:t>
          </a:r>
          <a:endParaRPr lang="en-US" sz="2300" kern="1200" dirty="0">
            <a:solidFill>
              <a:schemeClr val="tx1"/>
            </a:solidFill>
          </a:endParaRPr>
        </a:p>
      </dsp:txBody>
      <dsp:txXfrm>
        <a:off x="13788486" y="5382539"/>
        <a:ext cx="4070599" cy="15602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F1C03B-B68C-49B2-ADA3-C64F1F87B04A}">
      <dsp:nvSpPr>
        <dsp:cNvPr id="0" name=""/>
        <dsp:cNvSpPr/>
      </dsp:nvSpPr>
      <dsp:spPr>
        <a:xfrm>
          <a:off x="6925020" y="6609174"/>
          <a:ext cx="241653" cy="241653"/>
        </a:xfrm>
        <a:prstGeom prst="ellips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BE6DA2-9A77-4E9C-BB9D-3C8C83D60D9B}">
      <dsp:nvSpPr>
        <dsp:cNvPr id="0" name=""/>
        <dsp:cNvSpPr/>
      </dsp:nvSpPr>
      <dsp:spPr>
        <a:xfrm>
          <a:off x="6469504" y="6828456"/>
          <a:ext cx="241653" cy="241653"/>
        </a:xfrm>
        <a:prstGeom prst="ellipse">
          <a:avLst/>
        </a:prstGeom>
        <a:solidFill>
          <a:schemeClr val="accent4">
            <a:hueOff val="-1769087"/>
            <a:satOff val="2233"/>
            <a:lumOff val="2710"/>
            <a:alphaOff val="0"/>
          </a:schemeClr>
        </a:solidFill>
        <a:ln w="25400" cap="flat" cmpd="sng" algn="ctr">
          <a:solidFill>
            <a:schemeClr val="accent4">
              <a:hueOff val="-1769087"/>
              <a:satOff val="2233"/>
              <a:lumOff val="271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997BD9-7BD5-4826-931B-68445A9B2AE4}">
      <dsp:nvSpPr>
        <dsp:cNvPr id="0" name=""/>
        <dsp:cNvSpPr/>
      </dsp:nvSpPr>
      <dsp:spPr>
        <a:xfrm>
          <a:off x="5992239" y="7001662"/>
          <a:ext cx="241653" cy="241653"/>
        </a:xfrm>
        <a:prstGeom prst="ellipse">
          <a:avLst/>
        </a:prstGeom>
        <a:solidFill>
          <a:schemeClr val="accent4">
            <a:hueOff val="-3538173"/>
            <a:satOff val="4466"/>
            <a:lumOff val="5419"/>
            <a:alphaOff val="0"/>
          </a:schemeClr>
        </a:solidFill>
        <a:ln w="25400" cap="flat" cmpd="sng" algn="ctr">
          <a:solidFill>
            <a:schemeClr val="accent4">
              <a:hueOff val="-3538173"/>
              <a:satOff val="4466"/>
              <a:lumOff val="541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A7904B-5D94-4B67-A88B-132A7ABA41D8}">
      <dsp:nvSpPr>
        <dsp:cNvPr id="0" name=""/>
        <dsp:cNvSpPr/>
      </dsp:nvSpPr>
      <dsp:spPr>
        <a:xfrm>
          <a:off x="9111980" y="4070802"/>
          <a:ext cx="241653" cy="241653"/>
        </a:xfrm>
        <a:prstGeom prst="ellipse">
          <a:avLst/>
        </a:prstGeom>
        <a:solidFill>
          <a:schemeClr val="accent4">
            <a:hueOff val="-5307259"/>
            <a:satOff val="6698"/>
            <a:lumOff val="8129"/>
            <a:alphaOff val="0"/>
          </a:schemeClr>
        </a:solidFill>
        <a:ln w="25400" cap="flat" cmpd="sng" algn="ctr">
          <a:solidFill>
            <a:schemeClr val="accent4">
              <a:hueOff val="-5307259"/>
              <a:satOff val="6698"/>
              <a:lumOff val="81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F82E67-B59B-4D97-A32E-233226E4F3DA}">
      <dsp:nvSpPr>
        <dsp:cNvPr id="0" name=""/>
        <dsp:cNvSpPr/>
      </dsp:nvSpPr>
      <dsp:spPr>
        <a:xfrm>
          <a:off x="8928324" y="4517043"/>
          <a:ext cx="241653" cy="241653"/>
        </a:xfrm>
        <a:prstGeom prst="ellipse">
          <a:avLst/>
        </a:prstGeom>
        <a:solidFill>
          <a:schemeClr val="accent4">
            <a:hueOff val="-7076346"/>
            <a:satOff val="8931"/>
            <a:lumOff val="10838"/>
            <a:alphaOff val="0"/>
          </a:schemeClr>
        </a:solidFill>
        <a:ln w="25400" cap="flat" cmpd="sng" algn="ctr">
          <a:solidFill>
            <a:schemeClr val="accent4">
              <a:hueOff val="-7076346"/>
              <a:satOff val="8931"/>
              <a:lumOff val="1083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4CBFE0-8F75-48AF-8320-3DAF37D2EF3F}">
      <dsp:nvSpPr>
        <dsp:cNvPr id="0" name=""/>
        <dsp:cNvSpPr/>
      </dsp:nvSpPr>
      <dsp:spPr>
        <a:xfrm>
          <a:off x="8797831" y="711617"/>
          <a:ext cx="241653" cy="241653"/>
        </a:xfrm>
        <a:prstGeom prst="ellipse">
          <a:avLst/>
        </a:prstGeom>
        <a:solidFill>
          <a:schemeClr val="accent4">
            <a:hueOff val="-8845432"/>
            <a:satOff val="11164"/>
            <a:lumOff val="13548"/>
            <a:alphaOff val="0"/>
          </a:schemeClr>
        </a:solidFill>
        <a:ln w="25400" cap="flat" cmpd="sng" algn="ctr">
          <a:solidFill>
            <a:schemeClr val="accent4">
              <a:hueOff val="-8845432"/>
              <a:satOff val="11164"/>
              <a:lumOff val="1354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DE9EB8-C8FB-4458-905F-0FDD84BD6112}">
      <dsp:nvSpPr>
        <dsp:cNvPr id="0" name=""/>
        <dsp:cNvSpPr/>
      </dsp:nvSpPr>
      <dsp:spPr>
        <a:xfrm>
          <a:off x="9133729" y="498308"/>
          <a:ext cx="241653" cy="241653"/>
        </a:xfrm>
        <a:prstGeom prst="ellipse">
          <a:avLst/>
        </a:prstGeom>
        <a:solidFill>
          <a:schemeClr val="accent4">
            <a:hueOff val="-10614519"/>
            <a:satOff val="13397"/>
            <a:lumOff val="16257"/>
            <a:alphaOff val="0"/>
          </a:schemeClr>
        </a:solidFill>
        <a:ln w="25400" cap="flat" cmpd="sng" algn="ctr">
          <a:solidFill>
            <a:schemeClr val="accent4">
              <a:hueOff val="-10614519"/>
              <a:satOff val="13397"/>
              <a:lumOff val="162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EDF2CB-468A-4A6F-B9D6-9DEB2A296CCF}">
      <dsp:nvSpPr>
        <dsp:cNvPr id="0" name=""/>
        <dsp:cNvSpPr/>
      </dsp:nvSpPr>
      <dsp:spPr>
        <a:xfrm>
          <a:off x="9469627" y="285000"/>
          <a:ext cx="241653" cy="241653"/>
        </a:xfrm>
        <a:prstGeom prst="ellipse">
          <a:avLst/>
        </a:prstGeom>
        <a:solidFill>
          <a:schemeClr val="accent4">
            <a:hueOff val="-12383605"/>
            <a:satOff val="15630"/>
            <a:lumOff val="18967"/>
            <a:alphaOff val="0"/>
          </a:schemeClr>
        </a:solidFill>
        <a:ln w="25400" cap="flat" cmpd="sng" algn="ctr">
          <a:solidFill>
            <a:schemeClr val="accent4">
              <a:hueOff val="-12383605"/>
              <a:satOff val="15630"/>
              <a:lumOff val="189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AB1A67-93BA-47AC-BEE9-E316A0809436}">
      <dsp:nvSpPr>
        <dsp:cNvPr id="0" name=""/>
        <dsp:cNvSpPr/>
      </dsp:nvSpPr>
      <dsp:spPr>
        <a:xfrm>
          <a:off x="9805525" y="498308"/>
          <a:ext cx="241653" cy="241653"/>
        </a:xfrm>
        <a:prstGeom prst="ellipse">
          <a:avLst/>
        </a:prstGeom>
        <a:solidFill>
          <a:schemeClr val="accent4">
            <a:hueOff val="-14152692"/>
            <a:satOff val="17863"/>
            <a:lumOff val="21676"/>
            <a:alphaOff val="0"/>
          </a:schemeClr>
        </a:solidFill>
        <a:ln w="25400" cap="flat" cmpd="sng" algn="ctr">
          <a:solidFill>
            <a:schemeClr val="accent4">
              <a:hueOff val="-14152692"/>
              <a:satOff val="17863"/>
              <a:lumOff val="216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6D1FA7-1D2B-46B7-9E20-00BCFC24101A}">
      <dsp:nvSpPr>
        <dsp:cNvPr id="0" name=""/>
        <dsp:cNvSpPr/>
      </dsp:nvSpPr>
      <dsp:spPr>
        <a:xfrm>
          <a:off x="10141423" y="711617"/>
          <a:ext cx="241653" cy="241653"/>
        </a:xfrm>
        <a:prstGeom prst="ellipse">
          <a:avLst/>
        </a:prstGeom>
        <a:solidFill>
          <a:schemeClr val="accent4">
            <a:hueOff val="-15921779"/>
            <a:satOff val="20095"/>
            <a:lumOff val="24386"/>
            <a:alphaOff val="0"/>
          </a:schemeClr>
        </a:solidFill>
        <a:ln w="25400" cap="flat" cmpd="sng" algn="ctr">
          <a:solidFill>
            <a:schemeClr val="accent4">
              <a:hueOff val="-15921779"/>
              <a:satOff val="20095"/>
              <a:lumOff val="243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FB6A9D-E56B-4916-9590-06C7C386E60C}">
      <dsp:nvSpPr>
        <dsp:cNvPr id="0" name=""/>
        <dsp:cNvSpPr/>
      </dsp:nvSpPr>
      <dsp:spPr>
        <a:xfrm>
          <a:off x="9469627" y="734654"/>
          <a:ext cx="241653" cy="241653"/>
        </a:xfrm>
        <a:prstGeom prst="ellipse">
          <a:avLst/>
        </a:prstGeom>
        <a:solidFill>
          <a:schemeClr val="accent4">
            <a:hueOff val="-17690865"/>
            <a:satOff val="22328"/>
            <a:lumOff val="27095"/>
            <a:alphaOff val="0"/>
          </a:schemeClr>
        </a:solidFill>
        <a:ln w="25400" cap="flat" cmpd="sng" algn="ctr">
          <a:solidFill>
            <a:schemeClr val="accent4">
              <a:hueOff val="-17690865"/>
              <a:satOff val="22328"/>
              <a:lumOff val="2709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93C11A-33C1-4550-85BC-69DEBE24D2CC}">
      <dsp:nvSpPr>
        <dsp:cNvPr id="0" name=""/>
        <dsp:cNvSpPr/>
      </dsp:nvSpPr>
      <dsp:spPr>
        <a:xfrm>
          <a:off x="9469627" y="1185162"/>
          <a:ext cx="241653" cy="241653"/>
        </a:xfrm>
        <a:prstGeom prst="ellipse">
          <a:avLst/>
        </a:prstGeom>
        <a:solidFill>
          <a:schemeClr val="accent4">
            <a:hueOff val="-19459951"/>
            <a:satOff val="24561"/>
            <a:lumOff val="29805"/>
            <a:alphaOff val="0"/>
          </a:schemeClr>
        </a:solidFill>
        <a:ln w="25400" cap="flat" cmpd="sng" algn="ctr">
          <a:solidFill>
            <a:schemeClr val="accent4">
              <a:hueOff val="-19459951"/>
              <a:satOff val="24561"/>
              <a:lumOff val="2980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24E9F6-9A84-416E-9801-2D3B830C1C17}">
      <dsp:nvSpPr>
        <dsp:cNvPr id="0" name=""/>
        <dsp:cNvSpPr/>
      </dsp:nvSpPr>
      <dsp:spPr>
        <a:xfrm>
          <a:off x="4814180" y="7515830"/>
          <a:ext cx="5212457" cy="1397598"/>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3303"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Live Culinary Demonstrations</a:t>
          </a:r>
        </a:p>
      </dsp:txBody>
      <dsp:txXfrm>
        <a:off x="4882405" y="7584055"/>
        <a:ext cx="5076007" cy="1261148"/>
      </dsp:txXfrm>
    </dsp:sp>
    <dsp:sp modelId="{EEB383D5-0DC8-46AC-A1FA-D23710E41856}">
      <dsp:nvSpPr>
        <dsp:cNvPr id="0" name=""/>
        <dsp:cNvSpPr/>
      </dsp:nvSpPr>
      <dsp:spPr>
        <a:xfrm>
          <a:off x="3369095" y="6145535"/>
          <a:ext cx="2416530" cy="2416360"/>
        </a:xfrm>
        <a:prstGeom prst="ellipse">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7783ECE-D8F5-4357-892C-C7A9D3BC7334}">
      <dsp:nvSpPr>
        <dsp:cNvPr id="0" name=""/>
        <dsp:cNvSpPr/>
      </dsp:nvSpPr>
      <dsp:spPr>
        <a:xfrm>
          <a:off x="8167117" y="5701000"/>
          <a:ext cx="5212457" cy="1397598"/>
        </a:xfrm>
        <a:prstGeom prst="roundRect">
          <a:avLst/>
        </a:prstGeom>
        <a:solidFill>
          <a:schemeClr val="accent4">
            <a:hueOff val="-9729976"/>
            <a:satOff val="12280"/>
            <a:lumOff val="1490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3303"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Local Product Tastings</a:t>
          </a:r>
        </a:p>
      </dsp:txBody>
      <dsp:txXfrm>
        <a:off x="8235342" y="5769225"/>
        <a:ext cx="5076007" cy="1261148"/>
      </dsp:txXfrm>
    </dsp:sp>
    <dsp:sp modelId="{26CA652F-A863-4028-9556-12862F6B0A89}">
      <dsp:nvSpPr>
        <dsp:cNvPr id="0" name=""/>
        <dsp:cNvSpPr/>
      </dsp:nvSpPr>
      <dsp:spPr>
        <a:xfrm>
          <a:off x="6722031" y="4330705"/>
          <a:ext cx="2416530" cy="2416360"/>
        </a:xfrm>
        <a:prstGeom prst="ellipse">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F8DA817-9B56-467D-99A8-F6ECC8F2E956}">
      <dsp:nvSpPr>
        <dsp:cNvPr id="0" name=""/>
        <dsp:cNvSpPr/>
      </dsp:nvSpPr>
      <dsp:spPr>
        <a:xfrm>
          <a:off x="9706447" y="2948465"/>
          <a:ext cx="5212457" cy="1397598"/>
        </a:xfrm>
        <a:prstGeom prst="roundRect">
          <a:avLst/>
        </a:prstGeom>
        <a:solidFill>
          <a:schemeClr val="accent5">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3303"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dirty="0"/>
            <a:t>Food &amp; Wine Pairings</a:t>
          </a:r>
        </a:p>
      </dsp:txBody>
      <dsp:txXfrm>
        <a:off x="9774672" y="3016690"/>
        <a:ext cx="5076007" cy="1261148"/>
      </dsp:txXfrm>
    </dsp:sp>
    <dsp:sp modelId="{00897CD3-735F-44E3-99AC-83E67FCDE3AC}">
      <dsp:nvSpPr>
        <dsp:cNvPr id="0" name=""/>
        <dsp:cNvSpPr/>
      </dsp:nvSpPr>
      <dsp:spPr>
        <a:xfrm>
          <a:off x="8261362" y="1578171"/>
          <a:ext cx="2416530" cy="2416360"/>
        </a:xfrm>
        <a:prstGeom prst="ellipse">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753A58-FCE3-4834-B6FE-E211197F1521}">
      <dsp:nvSpPr>
        <dsp:cNvPr id="0" name=""/>
        <dsp:cNvSpPr/>
      </dsp:nvSpPr>
      <dsp:spPr>
        <a:xfrm>
          <a:off x="3647" y="0"/>
          <a:ext cx="5675262" cy="7910625"/>
        </a:xfrm>
        <a:prstGeom prst="roundRect">
          <a:avLst>
            <a:gd name="adj" fmla="val 10000"/>
          </a:avLst>
        </a:prstGeom>
        <a:solidFill>
          <a:schemeClr val="lt1">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2712" tIns="362712" rIns="362712" bIns="362712" numCol="1" spcCol="1270" anchor="ctr" anchorCtr="0">
          <a:noAutofit/>
        </a:bodyPr>
        <a:lstStyle/>
        <a:p>
          <a:pPr marL="0" lvl="0" indent="0" algn="ctr" defTabSz="2266950">
            <a:lnSpc>
              <a:spcPct val="90000"/>
            </a:lnSpc>
            <a:spcBef>
              <a:spcPct val="0"/>
            </a:spcBef>
            <a:spcAft>
              <a:spcPct val="35000"/>
            </a:spcAft>
            <a:buNone/>
          </a:pPr>
          <a:r>
            <a:rPr lang="en-US" sz="5100" kern="1200"/>
            <a:t>Panel Discussions</a:t>
          </a:r>
        </a:p>
      </dsp:txBody>
      <dsp:txXfrm>
        <a:off x="3647" y="3164250"/>
        <a:ext cx="5675262" cy="3164250"/>
      </dsp:txXfrm>
    </dsp:sp>
    <dsp:sp modelId="{373B278C-4737-4FB7-90B1-F38DAF9B05E8}">
      <dsp:nvSpPr>
        <dsp:cNvPr id="0" name=""/>
        <dsp:cNvSpPr/>
      </dsp:nvSpPr>
      <dsp:spPr>
        <a:xfrm>
          <a:off x="1524160" y="474637"/>
          <a:ext cx="2634238" cy="2634238"/>
        </a:xfrm>
        <a:prstGeom prst="ellipse">
          <a:avLst/>
        </a:prstGeom>
        <a:blipFill rotWithShape="1">
          <a:blip xmlns:r="http://schemas.openxmlformats.org/officeDocument/2006/relationships" r:embed="rId1"/>
          <a:stretch>
            <a:fillRect/>
          </a:stretch>
        </a:blip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09FA703-A495-4736-8910-3177C9635408}">
      <dsp:nvSpPr>
        <dsp:cNvPr id="0" name=""/>
        <dsp:cNvSpPr/>
      </dsp:nvSpPr>
      <dsp:spPr>
        <a:xfrm>
          <a:off x="5849168" y="0"/>
          <a:ext cx="5675262" cy="7910625"/>
        </a:xfrm>
        <a:prstGeom prst="roundRect">
          <a:avLst>
            <a:gd name="adj" fmla="val 10000"/>
          </a:avLst>
        </a:prstGeom>
        <a:solidFill>
          <a:schemeClr val="lt1">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2712" tIns="362712" rIns="362712" bIns="362712" numCol="1" spcCol="1270" anchor="ctr" anchorCtr="0">
          <a:noAutofit/>
        </a:bodyPr>
        <a:lstStyle/>
        <a:p>
          <a:pPr marL="0" lvl="0" indent="0" algn="ctr" defTabSz="2266950">
            <a:lnSpc>
              <a:spcPct val="90000"/>
            </a:lnSpc>
            <a:spcBef>
              <a:spcPct val="0"/>
            </a:spcBef>
            <a:spcAft>
              <a:spcPct val="35000"/>
            </a:spcAft>
            <a:buNone/>
          </a:pPr>
          <a:r>
            <a:rPr lang="en-GB" sz="5100" kern="1200" dirty="0"/>
            <a:t>Supplier Showcases (Mini Trade Expo)</a:t>
          </a:r>
          <a:endParaRPr lang="en-US" sz="5100" kern="1200" dirty="0"/>
        </a:p>
      </dsp:txBody>
      <dsp:txXfrm>
        <a:off x="5849168" y="3164250"/>
        <a:ext cx="5675262" cy="3164250"/>
      </dsp:txXfrm>
    </dsp:sp>
    <dsp:sp modelId="{F515DF46-E7AE-4D78-8D43-2FDDAAD26BD5}">
      <dsp:nvSpPr>
        <dsp:cNvPr id="0" name=""/>
        <dsp:cNvSpPr/>
      </dsp:nvSpPr>
      <dsp:spPr>
        <a:xfrm>
          <a:off x="7369680" y="474637"/>
          <a:ext cx="2634238" cy="2634238"/>
        </a:xfrm>
        <a:prstGeom prst="ellipse">
          <a:avLst/>
        </a:prstGeom>
        <a:blipFill rotWithShape="1">
          <a:blip xmlns:r="http://schemas.openxmlformats.org/officeDocument/2006/relationships" r:embed="rId2"/>
          <a:stretch>
            <a:fillRect/>
          </a:stretch>
        </a:blip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4F99EDC-1B9F-4734-98A6-F0FAD17AAF56}">
      <dsp:nvSpPr>
        <dsp:cNvPr id="0" name=""/>
        <dsp:cNvSpPr/>
      </dsp:nvSpPr>
      <dsp:spPr>
        <a:xfrm>
          <a:off x="11694689" y="0"/>
          <a:ext cx="5675262" cy="7910625"/>
        </a:xfrm>
        <a:prstGeom prst="roundRect">
          <a:avLst>
            <a:gd name="adj" fmla="val 10000"/>
          </a:avLst>
        </a:prstGeom>
        <a:solidFill>
          <a:schemeClr val="lt1">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2712" tIns="362712" rIns="362712" bIns="362712" numCol="1" spcCol="1270" anchor="ctr" anchorCtr="0">
          <a:noAutofit/>
        </a:bodyPr>
        <a:lstStyle/>
        <a:p>
          <a:pPr marL="0" lvl="0" indent="0" algn="ctr" defTabSz="2266950">
            <a:lnSpc>
              <a:spcPct val="90000"/>
            </a:lnSpc>
            <a:spcBef>
              <a:spcPct val="0"/>
            </a:spcBef>
            <a:spcAft>
              <a:spcPct val="35000"/>
            </a:spcAft>
            <a:buNone/>
          </a:pPr>
          <a:r>
            <a:rPr lang="en-US" sz="5100" kern="1200" dirty="0"/>
            <a:t>Closing Gala Dinner</a:t>
          </a:r>
        </a:p>
      </dsp:txBody>
      <dsp:txXfrm>
        <a:off x="11694689" y="3164250"/>
        <a:ext cx="5675262" cy="3164250"/>
      </dsp:txXfrm>
    </dsp:sp>
    <dsp:sp modelId="{41435F16-4546-4393-8A8B-33B3EBE7021A}">
      <dsp:nvSpPr>
        <dsp:cNvPr id="0" name=""/>
        <dsp:cNvSpPr/>
      </dsp:nvSpPr>
      <dsp:spPr>
        <a:xfrm>
          <a:off x="13215201" y="474637"/>
          <a:ext cx="2634238" cy="2634238"/>
        </a:xfrm>
        <a:prstGeom prst="ellipse">
          <a:avLst/>
        </a:prstGeom>
        <a:blipFill rotWithShape="1">
          <a:blip xmlns:r="http://schemas.openxmlformats.org/officeDocument/2006/relationships" r:embed="rId3"/>
          <a:stretch>
            <a:fillRect/>
          </a:stretch>
        </a:blip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6CDFB9B-2E77-4B95-A831-7C75EBC27D88}">
      <dsp:nvSpPr>
        <dsp:cNvPr id="0" name=""/>
        <dsp:cNvSpPr/>
      </dsp:nvSpPr>
      <dsp:spPr>
        <a:xfrm>
          <a:off x="694944" y="6328500"/>
          <a:ext cx="15983712" cy="1186593"/>
        </a:xfrm>
        <a:prstGeom prst="leftRightArrow">
          <a:avLst/>
        </a:prstGeom>
        <a:solidFill>
          <a:schemeClr val="accent4">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D37B2A-B4D3-4526-B7B8-1766A627B932}">
      <dsp:nvSpPr>
        <dsp:cNvPr id="0" name=""/>
        <dsp:cNvSpPr/>
      </dsp:nvSpPr>
      <dsp:spPr>
        <a:xfrm>
          <a:off x="6975565" y="1095"/>
          <a:ext cx="10463349" cy="1380233"/>
        </a:xfrm>
        <a:prstGeom prst="rightArrow">
          <a:avLst>
            <a:gd name="adj1" fmla="val 75000"/>
            <a:gd name="adj2" fmla="val 50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GB" sz="1900" i="1" kern="1200" dirty="0"/>
            <a:t>The Welsh Government strongly supports tourism initiatives, with programs like the Wales Tourism Investment Fund and the 'Year of </a:t>
          </a:r>
          <a:r>
            <a:rPr lang="en-GB" sz="1900" i="1" kern="1200" dirty="0" err="1"/>
            <a:t>Croeso</a:t>
          </a:r>
          <a:r>
            <a:rPr lang="en-GB" sz="1900" i="1" kern="1200" dirty="0"/>
            <a:t>' campaign. This political backing makes the event more viable.</a:t>
          </a:r>
          <a:endParaRPr lang="en-US" sz="1900" kern="1200" dirty="0"/>
        </a:p>
      </dsp:txBody>
      <dsp:txXfrm>
        <a:off x="6975565" y="173624"/>
        <a:ext cx="9945762" cy="1035175"/>
      </dsp:txXfrm>
    </dsp:sp>
    <dsp:sp modelId="{DD80E1B8-8D45-4FB4-B492-F2A44F399A3B}">
      <dsp:nvSpPr>
        <dsp:cNvPr id="0" name=""/>
        <dsp:cNvSpPr/>
      </dsp:nvSpPr>
      <dsp:spPr>
        <a:xfrm>
          <a:off x="91972" y="0"/>
          <a:ext cx="6975566" cy="1380233"/>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b="1" kern="1200" dirty="0"/>
            <a:t>Political:</a:t>
          </a:r>
          <a:endParaRPr lang="en-US" sz="6500" kern="1200" dirty="0"/>
        </a:p>
      </dsp:txBody>
      <dsp:txXfrm>
        <a:off x="159349" y="67377"/>
        <a:ext cx="6840812" cy="1245479"/>
      </dsp:txXfrm>
    </dsp:sp>
    <dsp:sp modelId="{7D8E5C92-7599-4F80-B62E-14A45D508E58}">
      <dsp:nvSpPr>
        <dsp:cNvPr id="0" name=""/>
        <dsp:cNvSpPr/>
      </dsp:nvSpPr>
      <dsp:spPr>
        <a:xfrm>
          <a:off x="6975565" y="1519351"/>
          <a:ext cx="10463349" cy="1380233"/>
        </a:xfrm>
        <a:prstGeom prst="rightArrow">
          <a:avLst>
            <a:gd name="adj1" fmla="val 75000"/>
            <a:gd name="adj2" fmla="val 50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GB" sz="1900" i="1" kern="1200" dirty="0"/>
            <a:t>While inflation and the cost-of-living crisis may affect discretionary travel spending, Wales remains a value-driven destination compared to other parts of the UK. Additionally, economic impact from tourism is a national priority.</a:t>
          </a:r>
          <a:endParaRPr lang="en-US" sz="1900" kern="1200" dirty="0"/>
        </a:p>
      </dsp:txBody>
      <dsp:txXfrm>
        <a:off x="6975565" y="1691880"/>
        <a:ext cx="9945762" cy="1035175"/>
      </dsp:txXfrm>
    </dsp:sp>
    <dsp:sp modelId="{B5FCA79C-7D3B-408D-9C82-CCB43F0AE67F}">
      <dsp:nvSpPr>
        <dsp:cNvPr id="0" name=""/>
        <dsp:cNvSpPr/>
      </dsp:nvSpPr>
      <dsp:spPr>
        <a:xfrm>
          <a:off x="0" y="1519351"/>
          <a:ext cx="6975566" cy="1380233"/>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b="1" kern="1200" dirty="0"/>
            <a:t>Economic:</a:t>
          </a:r>
          <a:endParaRPr lang="en-US" sz="6500" kern="1200" dirty="0"/>
        </a:p>
      </dsp:txBody>
      <dsp:txXfrm>
        <a:off x="67377" y="1586728"/>
        <a:ext cx="6840812" cy="1245479"/>
      </dsp:txXfrm>
    </dsp:sp>
    <dsp:sp modelId="{A9845512-6F3E-4EC8-A2ED-A5C2297F188D}">
      <dsp:nvSpPr>
        <dsp:cNvPr id="0" name=""/>
        <dsp:cNvSpPr/>
      </dsp:nvSpPr>
      <dsp:spPr>
        <a:xfrm>
          <a:off x="6975565" y="3037608"/>
          <a:ext cx="10463349" cy="1380233"/>
        </a:xfrm>
        <a:prstGeom prst="rightArrow">
          <a:avLst>
            <a:gd name="adj1" fmla="val 75000"/>
            <a:gd name="adj2" fmla="val 50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endParaRPr lang="en-US" sz="1900" kern="1200" dirty="0"/>
        </a:p>
        <a:p>
          <a:pPr marL="171450" lvl="1" indent="-171450" algn="l" defTabSz="844550">
            <a:lnSpc>
              <a:spcPct val="90000"/>
            </a:lnSpc>
            <a:spcBef>
              <a:spcPct val="0"/>
            </a:spcBef>
            <a:spcAft>
              <a:spcPct val="15000"/>
            </a:spcAft>
            <a:buChar char="•"/>
          </a:pPr>
          <a:r>
            <a:rPr lang="en-GB" sz="1900" kern="1200" dirty="0"/>
            <a:t>Post-pandemic travellers are seeking authentic and cultural experiences, making this event — focused on Welsh food and tradition — highly attractive to international guests.</a:t>
          </a:r>
          <a:endParaRPr lang="en-US" sz="1900" kern="1200" dirty="0"/>
        </a:p>
      </dsp:txBody>
      <dsp:txXfrm>
        <a:off x="6975565" y="3210137"/>
        <a:ext cx="9945762" cy="1035175"/>
      </dsp:txXfrm>
    </dsp:sp>
    <dsp:sp modelId="{5751A70B-0D77-443D-9487-B98C06338AD2}">
      <dsp:nvSpPr>
        <dsp:cNvPr id="0" name=""/>
        <dsp:cNvSpPr/>
      </dsp:nvSpPr>
      <dsp:spPr>
        <a:xfrm>
          <a:off x="0" y="3037608"/>
          <a:ext cx="6975566" cy="1380233"/>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Social</a:t>
          </a:r>
          <a:endParaRPr lang="en-US" sz="6500" kern="1200" dirty="0"/>
        </a:p>
      </dsp:txBody>
      <dsp:txXfrm>
        <a:off x="67377" y="3104985"/>
        <a:ext cx="6840812" cy="1245479"/>
      </dsp:txXfrm>
    </dsp:sp>
    <dsp:sp modelId="{74E927F5-CF0A-4BDF-A0E0-2E421C1AE087}">
      <dsp:nvSpPr>
        <dsp:cNvPr id="0" name=""/>
        <dsp:cNvSpPr/>
      </dsp:nvSpPr>
      <dsp:spPr>
        <a:xfrm>
          <a:off x="6975565" y="4555864"/>
          <a:ext cx="10463349" cy="1380233"/>
        </a:xfrm>
        <a:prstGeom prst="rightArrow">
          <a:avLst>
            <a:gd name="adj1" fmla="val 75000"/>
            <a:gd name="adj2" fmla="val 50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GB" sz="1900" kern="1200" dirty="0"/>
            <a:t>Hybrid event capabilities (live-streaming, virtual participation) increase accessibility and allow flexibility for international delegates or those with travel concerns.</a:t>
          </a:r>
          <a:endParaRPr lang="en-US" sz="1900" kern="1200" dirty="0"/>
        </a:p>
      </dsp:txBody>
      <dsp:txXfrm>
        <a:off x="6975565" y="4728393"/>
        <a:ext cx="9945762" cy="1035175"/>
      </dsp:txXfrm>
    </dsp:sp>
    <dsp:sp modelId="{C4940FAF-7AA9-495D-AD7A-AB127129ED2F}">
      <dsp:nvSpPr>
        <dsp:cNvPr id="0" name=""/>
        <dsp:cNvSpPr/>
      </dsp:nvSpPr>
      <dsp:spPr>
        <a:xfrm>
          <a:off x="0" y="4555864"/>
          <a:ext cx="6975566" cy="1380233"/>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Technological</a:t>
          </a:r>
          <a:endParaRPr lang="en-US" sz="6500" kern="1200" dirty="0"/>
        </a:p>
      </dsp:txBody>
      <dsp:txXfrm>
        <a:off x="67377" y="4623241"/>
        <a:ext cx="6840812" cy="1245479"/>
      </dsp:txXfrm>
    </dsp:sp>
    <dsp:sp modelId="{48F48ECF-2DCF-4C25-A618-36C8E4661DF1}">
      <dsp:nvSpPr>
        <dsp:cNvPr id="0" name=""/>
        <dsp:cNvSpPr/>
      </dsp:nvSpPr>
      <dsp:spPr>
        <a:xfrm>
          <a:off x="6975565" y="6074121"/>
          <a:ext cx="10463349" cy="1380233"/>
        </a:xfrm>
        <a:prstGeom prst="rightArrow">
          <a:avLst>
            <a:gd name="adj1" fmla="val 75000"/>
            <a:gd name="adj2" fmla="val 50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GB" sz="1900" i="1" kern="1200" dirty="0"/>
            <a:t>There’s increasing pressure for sustainable event practices. This event will incorporate local sourcing, waste reduction, and eco-conscious venue choices.</a:t>
          </a:r>
          <a:endParaRPr lang="en-US" sz="1900" kern="1200" dirty="0"/>
        </a:p>
      </dsp:txBody>
      <dsp:txXfrm>
        <a:off x="6975565" y="6246650"/>
        <a:ext cx="9945762" cy="1035175"/>
      </dsp:txXfrm>
    </dsp:sp>
    <dsp:sp modelId="{5C8A6DF9-A76D-48B6-9E9D-5ABE25AB6226}">
      <dsp:nvSpPr>
        <dsp:cNvPr id="0" name=""/>
        <dsp:cNvSpPr/>
      </dsp:nvSpPr>
      <dsp:spPr>
        <a:xfrm>
          <a:off x="0" y="6074121"/>
          <a:ext cx="6975566" cy="1380233"/>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Environmental </a:t>
          </a:r>
          <a:endParaRPr lang="en-US" sz="6500" kern="1200" dirty="0"/>
        </a:p>
      </dsp:txBody>
      <dsp:txXfrm>
        <a:off x="67377" y="6141498"/>
        <a:ext cx="6840812" cy="1245479"/>
      </dsp:txXfrm>
    </dsp:sp>
    <dsp:sp modelId="{2408CB6F-5510-4C1C-8D29-0F8640D1211B}">
      <dsp:nvSpPr>
        <dsp:cNvPr id="0" name=""/>
        <dsp:cNvSpPr/>
      </dsp:nvSpPr>
      <dsp:spPr>
        <a:xfrm>
          <a:off x="6975565" y="7592377"/>
          <a:ext cx="10463349" cy="1380233"/>
        </a:xfrm>
        <a:prstGeom prst="rightArrow">
          <a:avLst>
            <a:gd name="adj1" fmla="val 75000"/>
            <a:gd name="adj2" fmla="val 50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GB" sz="1900" i="1" kern="1200" dirty="0"/>
            <a:t>Regulatory compliance around food safety, crowd management, and international attendance (visas, insurance) will be addressed through proper planning.</a:t>
          </a:r>
          <a:endParaRPr lang="en-US" sz="1900" kern="1200" dirty="0"/>
        </a:p>
      </dsp:txBody>
      <dsp:txXfrm>
        <a:off x="6975565" y="7764906"/>
        <a:ext cx="9945762" cy="1035175"/>
      </dsp:txXfrm>
    </dsp:sp>
    <dsp:sp modelId="{8852DB62-90BC-4DF2-B78C-C0ACEC2EBF5E}">
      <dsp:nvSpPr>
        <dsp:cNvPr id="0" name=""/>
        <dsp:cNvSpPr/>
      </dsp:nvSpPr>
      <dsp:spPr>
        <a:xfrm>
          <a:off x="0" y="7592377"/>
          <a:ext cx="6975566" cy="1380233"/>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Legal </a:t>
          </a:r>
          <a:endParaRPr lang="en-US" sz="6500" kern="1200" dirty="0"/>
        </a:p>
      </dsp:txBody>
      <dsp:txXfrm>
        <a:off x="67377" y="7659754"/>
        <a:ext cx="6840812" cy="1245479"/>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AscendingPictureAccentProcess">
  <dgm:title val=""/>
  <dgm:desc val=""/>
  <dgm:catLst>
    <dgm:cat type="process" pri="22500"/>
    <dgm:cat type="picture" pri="16000"/>
    <dgm:cat type="pictureconvert" pri="16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shape xmlns:r="http://schemas.openxmlformats.org/officeDocument/2006/relationships" r:blip="">
      <dgm:adjLst/>
    </dgm:shape>
    <dgm:choose name="Name1">
      <dgm:if name="Name2" axis="ch" ptType="node" func="cnt" op="equ" val="1">
        <dgm:choose name="Name3">
          <dgm:if name="Name4" func="var" arg="dir" op="equ" val="norm">
            <dgm:choose name="Name5">
              <dgm:if name="Name6" axis="des" func="maxDepth" op="gt" val="1">
                <dgm:alg type="composite">
                  <dgm:param type="ar" val="2.7"/>
                </dgm:alg>
                <dgm:constrLst>
                  <dgm:constr type="primFontSz" for="ch" forName="parTx1" op="equ" val="65"/>
                  <dgm:constr type="primFontSz" for="ch" forName="desTx1" op="equ" val="65"/>
                  <dgm:constr type="userD" refType="w" fact="0.0247"/>
                  <dgm:constr type="l" for="ch" forName="parTx1" refType="w" fact="0.2711"/>
                  <dgm:constr type="t" for="ch" forName="parTx1" refType="h" fact="0.9603"/>
                  <dgm:constr type="w" for="ch" forName="parTx1" refType="w" fact="0.5325"/>
                  <dgm:constr type="h" for="ch" forName="parTx1" refType="h" fact="0.3856"/>
                  <dgm:constr type="ctrX" for="ch" forName="picture1" refType="w" fact="0.2469"/>
                  <dgm:constr type="ctrY" for="ch" forName="picture1" refType="h" fact="0.9"/>
                  <dgm:constr type="w" for="ch" forName="picture1" refType="w" fact="0.2469"/>
                  <dgm:constr type="h" for="ch" forName="picture1" refType="h" fact="0.6667"/>
                  <dgm:constr type="l" for="ch" forName="desTx1" refType="r" refFor="ch" refForName="parTx1"/>
                  <dgm:constr type="r" for="ch" forName="desTx1" refType="w"/>
                  <dgm:constr type="t" for="ch" forName="desTx1" refType="t" refFor="ch" refForName="parTx1"/>
                  <dgm:constr type="h" for="ch" forName="desTx1" refType="h" refFor="ch" refForName="parTx1"/>
                </dgm:constrLst>
              </dgm:if>
              <dgm:else name="Name7">
                <dgm:alg type="composite">
                  <dgm:param type="ar" val="2"/>
                </dgm:alg>
                <dgm:constrLst>
                  <dgm:constr type="primFontSz" for="ch" forName="parTx1" op="equ" val="65"/>
                  <dgm:constr type="userD" refType="w" fact="0.0333"/>
                  <dgm:constr type="l" for="ch" forName="parTx1" refType="w" fact="0.366"/>
                  <dgm:constr type="t" for="ch" forName="parTx1" refType="h" fact="0.7113"/>
                  <dgm:constr type="w" for="ch" forName="parTx1" refType="w" fact="0.7189"/>
                  <dgm:constr type="h" for="ch" forName="parTx1" refType="h" fact="0.3856"/>
                  <dgm:constr type="ctrX" for="ch" forName="picture1" refType="w" fact="0.3333"/>
                  <dgm:constr type="ctrY" for="ch" forName="picture1" refType="h" fact="0.6667"/>
                  <dgm:constr type="w" for="ch" forName="picture1" refType="w" fact="0.3333"/>
                  <dgm:constr type="h" for="ch" forName="picture1" refType="h" fact="0.6667"/>
                </dgm:constrLst>
              </dgm:else>
            </dgm:choose>
          </dgm:if>
          <dgm:else name="Name8">
            <dgm:choose name="Name9">
              <dgm:if name="Name10" axis="des" func="maxDepth" op="gt" val="1">
                <dgm:alg type="composite">
                  <dgm:param type="ar" val="2.7"/>
                </dgm:alg>
                <dgm:constrLst>
                  <dgm:constr type="primFontSz" for="ch" forName="parTx1" op="equ" val="65"/>
                  <dgm:constr type="primFontSz" for="ch" forName="desTx1" op="equ" val="65"/>
                  <dgm:constr type="userD" refType="w" fact="0.0247"/>
                  <dgm:constr type="r" for="ch" forName="parTx1" refType="w" fact="0.7289"/>
                  <dgm:constr type="t" for="ch" forName="parTx1" refType="h" fact="0.9603"/>
                  <dgm:constr type="w" for="ch" forName="parTx1" refType="w" fact="0.5325"/>
                  <dgm:constr type="h" for="ch" forName="parTx1" refType="h" fact="0.3856"/>
                  <dgm:constr type="ctrX" for="ch" forName="picture1" refType="w" fact="0.7531"/>
                  <dgm:constr type="ctrY" for="ch" forName="picture1" refType="h" fact="0.9"/>
                  <dgm:constr type="w" for="ch" forName="picture1" refType="w" fact="0.2469"/>
                  <dgm:constr type="h" for="ch" forName="picture1" refType="h" fact="0.6667"/>
                  <dgm:constr type="r" for="ch" forName="desTx1" refType="l" refFor="ch" refForName="parTx1"/>
                  <dgm:constr type="l" for="ch" forName="desTx1"/>
                  <dgm:constr type="t" for="ch" forName="desTx1" refType="t" refFor="ch" refForName="parTx1"/>
                  <dgm:constr type="h" for="ch" forName="desTx1" refType="h" refFor="ch" refForName="parTx1"/>
                </dgm:constrLst>
              </dgm:if>
              <dgm:else name="Name11">
                <dgm:alg type="composite">
                  <dgm:param type="ar" val="2"/>
                </dgm:alg>
                <dgm:constrLst>
                  <dgm:constr type="primFontSz" for="ch" forName="parTx1" op="equ" val="65"/>
                  <dgm:constr type="userD" refType="w" fact="0.0333"/>
                  <dgm:constr type="r" for="ch" forName="parTx1" refType="w" fact="0.634"/>
                  <dgm:constr type="t" for="ch" forName="parTx1" refType="h" fact="0.7113"/>
                  <dgm:constr type="w" for="ch" forName="parTx1" refType="w" fact="0.7189"/>
                  <dgm:constr type="h" for="ch" forName="parTx1" refType="h" fact="0.3856"/>
                  <dgm:constr type="ctrX" for="ch" forName="picture1" refType="w" fact="0.6667"/>
                  <dgm:constr type="ctrY" for="ch" forName="picture1" refType="h" fact="0.6667"/>
                  <dgm:constr type="w" for="ch" forName="picture1" refType="w" fact="0.3333"/>
                  <dgm:constr type="h" for="ch" forName="picture1" refType="h" fact="0.6667"/>
                </dgm:constrLst>
              </dgm:else>
            </dgm:choose>
          </dgm:else>
        </dgm:choose>
      </dgm:if>
      <dgm:if name="Name12" axis="ch" ptType="node" func="cnt" op="equ" val="2">
        <dgm:choose name="Name13">
          <dgm:if name="Name14" func="var" arg="dir" op="equ" val="norm">
            <dgm:choose name="Name15">
              <dgm:if name="Name16"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3221"/>
                  <dgm:constr type="ctrY" for="ch" forName="dot1" refType="h" fact="0.5911"/>
                  <dgm:constr type="w" for="ch" forName="dot1" refType="userD"/>
                  <dgm:constr type="h" for="ch" forName="dot1" refType="userD"/>
                  <dgm:constr type="ctrX" for="ch" forName="dot2" refType="w" fact="0.3056"/>
                  <dgm:constr type="ctrY" for="ch" forName="dot2" refType="h" fact="0.644"/>
                  <dgm:constr type="w" for="ch" forName="dot2" refType="userD"/>
                  <dgm:constr type="h" for="ch" forName="dot2" refType="userD"/>
                  <dgm:constr type="ctrX" for="ch" forName="dot3" refType="w" fact="0.2859"/>
                  <dgm:constr type="ctrY" for="ch" forName="dot3" refType="h" fact="0.6898"/>
                  <dgm:constr type="w" for="ch" forName="dot3" refType="userD"/>
                  <dgm:constr type="h" for="ch" forName="dot3" refType="userD"/>
                  <dgm:constr type="ctrX" for="ch" forName="dotArrow1" refType="w" fact="0.3095"/>
                  <dgm:constr type="ctrY" for="ch" forName="dotArrow1" refType="h" fact="0.0587"/>
                  <dgm:constr type="w" for="ch" forName="dotArrow1" refType="userD"/>
                  <dgm:constr type="h" for="ch" forName="dotArrow1" refType="userD"/>
                  <dgm:constr type="ctrX" for="ch" forName="dotArrow2" refType="w" fact="0.3346"/>
                  <dgm:constr type="ctrY" for="ch" forName="dotArrow2" refType="h" fact="0.0287"/>
                  <dgm:constr type="w" for="ch" forName="dotArrow2" refType="userD"/>
                  <dgm:constr type="h" for="ch" forName="dotArrow2" refType="userD"/>
                  <dgm:constr type="ctrX" for="ch" forName="dotArrow3" refType="w" fact="0.3597"/>
                  <dgm:constr type="ctrY" for="ch" forName="dotArrow3" refType="h" fact="-0.0013"/>
                  <dgm:constr type="w" for="ch" forName="dotArrow3" refType="userD"/>
                  <dgm:constr type="h" for="ch" forName="dotArrow3" refType="userD"/>
                  <dgm:constr type="ctrX" for="ch" forName="dotArrow4" refType="w" fact="0.3848"/>
                  <dgm:constr type="ctrY" for="ch" forName="dotArrow4" refType="h" fact="0.0287"/>
                  <dgm:constr type="w" for="ch" forName="dotArrow4" refType="userD"/>
                  <dgm:constr type="h" for="ch" forName="dotArrow4" refType="userD"/>
                  <dgm:constr type="ctrX" for="ch" forName="dotArrow5" refType="w" fact="0.41"/>
                  <dgm:constr type="ctrY" for="ch" forName="dotArrow5" refType="h" fact="0.0587"/>
                  <dgm:constr type="w" for="ch" forName="dotArrow5" refType="userD"/>
                  <dgm:constr type="h" for="ch" forName="dotArrow5" refType="userD"/>
                  <dgm:constr type="ctrX" for="ch" forName="dotArrow6" refType="w" fact="0.3597"/>
                  <dgm:constr type="ctrY" for="ch" forName="dotArrow6" refType="h" fact="0.062"/>
                  <dgm:constr type="w" for="ch" forName="dotArrow6" refType="userD"/>
                  <dgm:constr type="h" for="ch" forName="dotArrow6" refType="userD"/>
                  <dgm:constr type="ctrX" for="ch" forName="dotArrow7" refType="w" fact="0.3597"/>
                  <dgm:constr type="ctrY" for="ch" forName="dotArrow7" refType="h" fact="0.1253"/>
                  <dgm:constr type="w" for="ch" forName="dotArrow7" refType="userD"/>
                  <dgm:constr type="h" for="ch" forName="dotArrow7" refType="userD"/>
                  <dgm:constr type="l" for="ch" forName="parTx1" refType="w" fact="0.197"/>
                  <dgm:constr type="t" for="ch" forName="parTx1" refType="h" fact="0.8169"/>
                  <dgm:constr type="w" for="ch" forName="parTx1" refType="w" fact="0.4064"/>
                  <dgm:constr type="h" for="ch" forName="parTx1" refType="h" fact="0.218"/>
                  <dgm:constr type="ctrX" for="ch" forName="picture1" refType="w" fact="0.1785"/>
                  <dgm:constr type="ctrY" for="ch" forName="picture1" refType="h" fact="0.7834"/>
                  <dgm:constr type="w" for="ch" forName="picture1" refType="w" fact="0.1884"/>
                  <dgm:constr type="h" for="ch" forName="picture1" refType="h" fact="0.376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688"/>
                  <dgm:constr type="t" for="ch" forName="parTx2" refType="h" fact="0.3905"/>
                  <dgm:constr type="w" for="ch" forName="parTx2" refType="w" fact="0.4064"/>
                  <dgm:constr type="h" for="ch" forName="parTx2" refType="h" fact="0.218"/>
                  <dgm:constr type="ctrX" for="ch" forName="picture2" refType="w" fact="0.3503"/>
                  <dgm:constr type="ctrY" for="ch" forName="picture2" refType="h" fact="0.357"/>
                  <dgm:constr type="w" for="ch" forName="picture2" refType="w" fact="0.1884"/>
                  <dgm:constr type="h" for="ch" forName="picture2" refType="h" fact="0.3768"/>
                  <dgm:constr type="l" for="ch" forName="desTx2" refType="r" refFor="ch" refForName="parTx2"/>
                  <dgm:constr type="r" for="ch" forName="desTx2" refType="w"/>
                  <dgm:constr type="t" for="ch" forName="desTx2" refType="t" refFor="ch" refForName="parTx2"/>
                  <dgm:constr type="h" for="ch" forName="desTx2" refType="h" refFor="ch" refForName="parTx2"/>
                </dgm:constrLst>
              </dgm:if>
              <dgm:else name="Name17">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4274"/>
                  <dgm:constr type="ctrY" for="ch" forName="dot1" refType="h" fact="0.5911"/>
                  <dgm:constr type="w" for="ch" forName="dot1" refType="userD"/>
                  <dgm:constr type="h" for="ch" forName="dot1" refType="userD"/>
                  <dgm:constr type="ctrX" for="ch" forName="dot2" refType="w" fact="0.4055"/>
                  <dgm:constr type="ctrY" for="ch" forName="dot2" refType="h" fact="0.644"/>
                  <dgm:constr type="w" for="ch" forName="dot2" refType="userD"/>
                  <dgm:constr type="h" for="ch" forName="dot2" refType="userD"/>
                  <dgm:constr type="ctrX" for="ch" forName="dot3" refType="w" fact="0.3794"/>
                  <dgm:constr type="ctrY" for="ch" forName="dot3" refType="h" fact="0.6898"/>
                  <dgm:constr type="w" for="ch" forName="dot3" refType="userD"/>
                  <dgm:constr type="h" for="ch" forName="dot3" refType="userD"/>
                  <dgm:constr type="ctrX" for="ch" forName="dotArrow1" refType="w" fact="0.4106"/>
                  <dgm:constr type="ctrY" for="ch" forName="dotArrow1" refType="h" fact="0.0587"/>
                  <dgm:constr type="w" for="ch" forName="dotArrow1" refType="userD"/>
                  <dgm:constr type="h" for="ch" forName="dotArrow1" refType="userD"/>
                  <dgm:constr type="ctrX" for="ch" forName="dotArrow2" refType="w" fact="0.444"/>
                  <dgm:constr type="ctrY" for="ch" forName="dotArrow2" refType="h" fact="0.0287"/>
                  <dgm:constr type="w" for="ch" forName="dotArrow2" refType="userD"/>
                  <dgm:constr type="h" for="ch" forName="dotArrow2" refType="userD"/>
                  <dgm:constr type="ctrX" for="ch" forName="dotArrow3" refType="w" fact="0.4773"/>
                  <dgm:constr type="ctrY" for="ch" forName="dotArrow3" refType="h" fact="-0.0013"/>
                  <dgm:constr type="w" for="ch" forName="dotArrow3" refType="userD"/>
                  <dgm:constr type="h" for="ch" forName="dotArrow3" refType="userD"/>
                  <dgm:constr type="ctrX" for="ch" forName="dotArrow4" refType="w" fact="0.5106"/>
                  <dgm:constr type="ctrY" for="ch" forName="dotArrow4" refType="h" fact="0.0287"/>
                  <dgm:constr type="w" for="ch" forName="dotArrow4" refType="userD"/>
                  <dgm:constr type="h" for="ch" forName="dotArrow4" refType="userD"/>
                  <dgm:constr type="ctrX" for="ch" forName="dotArrow5" refType="w" fact="0.544"/>
                  <dgm:constr type="ctrY" for="ch" forName="dotArrow5" refType="h" fact="0.0587"/>
                  <dgm:constr type="w" for="ch" forName="dotArrow5" refType="userD"/>
                  <dgm:constr type="h" for="ch" forName="dotArrow5" refType="userD"/>
                  <dgm:constr type="ctrX" for="ch" forName="dotArrow6" refType="w" fact="0.4773"/>
                  <dgm:constr type="ctrY" for="ch" forName="dotArrow6" refType="h" fact="0.062"/>
                  <dgm:constr type="w" for="ch" forName="dotArrow6" refType="userD"/>
                  <dgm:constr type="h" for="ch" forName="dotArrow6" refType="userD"/>
                  <dgm:constr type="ctrX" for="ch" forName="dotArrow7" refType="w" fact="0.4773"/>
                  <dgm:constr type="ctrY" for="ch" forName="dotArrow7" refType="h" fact="0.1253"/>
                  <dgm:constr type="w" for="ch" forName="dotArrow7" refType="userD"/>
                  <dgm:constr type="h" for="ch" forName="dotArrow7" refType="userD"/>
                  <dgm:constr type="l" for="ch" forName="parTx1" refType="w" fact="0.2614"/>
                  <dgm:constr type="t" for="ch" forName="parTx1" refType="h" fact="0.8086"/>
                  <dgm:constr type="w" for="ch" forName="parTx1" refType="w" fact="0.5392"/>
                  <dgm:constr type="h" for="ch" forName="parTx1" refType="h" fact="0.218"/>
                  <dgm:constr type="ctrX" for="ch" forName="picture1" refType="w" fact="0.2369"/>
                  <dgm:constr type="ctrY" for="ch" forName="picture1" refType="h" fact="0.7834"/>
                  <dgm:constr type="w" for="ch" forName="picture1" refType="w" fact="0.25"/>
                  <dgm:constr type="h" for="ch" forName="picture1" refType="h" fact="0.3768"/>
                  <dgm:constr type="l" for="ch" forName="parTx2" refType="w" fact="0.4893"/>
                  <dgm:constr type="t" for="ch" forName="parTx2" refType="h" fact="0.3822"/>
                  <dgm:constr type="w" for="ch" forName="parTx2" refType="w" fact="0.5392"/>
                  <dgm:constr type="h" for="ch" forName="parTx2" refType="h" fact="0.218"/>
                  <dgm:constr type="ctrX" for="ch" forName="picture2" refType="w" fact="0.4648"/>
                  <dgm:constr type="ctrY" for="ch" forName="picture2" refType="h" fact="0.357"/>
                  <dgm:constr type="w" for="ch" forName="picture2" refType="w" fact="0.25"/>
                  <dgm:constr type="h" for="ch" forName="picture2" refType="h" fact="0.3768"/>
                </dgm:constrLst>
              </dgm:else>
            </dgm:choose>
          </dgm:if>
          <dgm:else name="Name18">
            <dgm:choose name="Name19">
              <dgm:if name="Name20"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6779"/>
                  <dgm:constr type="ctrY" for="ch" forName="dot1" refType="h" fact="0.5911"/>
                  <dgm:constr type="w" for="ch" forName="dot1" refType="userD"/>
                  <dgm:constr type="h" for="ch" forName="dot1" refType="userD"/>
                  <dgm:constr type="ctrX" for="ch" forName="dot2" refType="w" fact="0.6944"/>
                  <dgm:constr type="ctrY" for="ch" forName="dot2" refType="h" fact="0.644"/>
                  <dgm:constr type="w" for="ch" forName="dot2" refType="userD"/>
                  <dgm:constr type="h" for="ch" forName="dot2" refType="userD"/>
                  <dgm:constr type="ctrX" for="ch" forName="dot3" refType="w" fact="0.7141"/>
                  <dgm:constr type="ctrY" for="ch" forName="dot3" refType="h" fact="0.6898"/>
                  <dgm:constr type="w" for="ch" forName="dot3" refType="userD"/>
                  <dgm:constr type="h" for="ch" forName="dot3" refType="userD"/>
                  <dgm:constr type="ctrX" for="ch" forName="dotArrow1" refType="w" fact="0.6905"/>
                  <dgm:constr type="ctrY" for="ch" forName="dotArrow1" refType="h" fact="0.0587"/>
                  <dgm:constr type="w" for="ch" forName="dotArrow1" refType="userD"/>
                  <dgm:constr type="h" for="ch" forName="dotArrow1" refType="userD"/>
                  <dgm:constr type="ctrX" for="ch" forName="dotArrow2" refType="w" fact="0.6654"/>
                  <dgm:constr type="ctrY" for="ch" forName="dotArrow2" refType="h" fact="0.0287"/>
                  <dgm:constr type="w" for="ch" forName="dotArrow2" refType="userD"/>
                  <dgm:constr type="h" for="ch" forName="dotArrow2" refType="userD"/>
                  <dgm:constr type="ctrX" for="ch" forName="dotArrow3" refType="w" fact="0.6403"/>
                  <dgm:constr type="ctrY" for="ch" forName="dotArrow3" refType="h" fact="-0.0013"/>
                  <dgm:constr type="w" for="ch" forName="dotArrow3" refType="userD"/>
                  <dgm:constr type="h" for="ch" forName="dotArrow3" refType="userD"/>
                  <dgm:constr type="ctrX" for="ch" forName="dotArrow4" refType="w" fact="0.6152"/>
                  <dgm:constr type="ctrY" for="ch" forName="dotArrow4" refType="h" fact="0.0287"/>
                  <dgm:constr type="w" for="ch" forName="dotArrow4" refType="userD"/>
                  <dgm:constr type="h" for="ch" forName="dotArrow4" refType="userD"/>
                  <dgm:constr type="ctrX" for="ch" forName="dotArrow5" refType="w" fact="0.59"/>
                  <dgm:constr type="ctrY" for="ch" forName="dotArrow5" refType="h" fact="0.0587"/>
                  <dgm:constr type="w" for="ch" forName="dotArrow5" refType="userD"/>
                  <dgm:constr type="h" for="ch" forName="dotArrow5" refType="userD"/>
                  <dgm:constr type="ctrX" for="ch" forName="dotArrow6" refType="w" fact="0.6403"/>
                  <dgm:constr type="ctrY" for="ch" forName="dotArrow6" refType="h" fact="0.062"/>
                  <dgm:constr type="w" for="ch" forName="dotArrow6" refType="userD"/>
                  <dgm:constr type="h" for="ch" forName="dotArrow6" refType="userD"/>
                  <dgm:constr type="ctrX" for="ch" forName="dotArrow7" refType="w" fact="0.6403"/>
                  <dgm:constr type="ctrY" for="ch" forName="dotArrow7" refType="h" fact="0.1253"/>
                  <dgm:constr type="w" for="ch" forName="dotArrow7" refType="userD"/>
                  <dgm:constr type="h" for="ch" forName="dotArrow7" refType="userD"/>
                  <dgm:constr type="r" for="ch" forName="parTx1" refType="w" fact="0.803"/>
                  <dgm:constr type="t" for="ch" forName="parTx1" refType="h" fact="0.8169"/>
                  <dgm:constr type="w" for="ch" forName="parTx1" refType="w" fact="0.4064"/>
                  <dgm:constr type="h" for="ch" forName="parTx1" refType="h" fact="0.218"/>
                  <dgm:constr type="ctrX" for="ch" forName="picture1" refType="w" fact="0.8215"/>
                  <dgm:constr type="ctrY" for="ch" forName="picture1" refType="h" fact="0.7834"/>
                  <dgm:constr type="w" for="ch" forName="picture1" refType="w" fact="0.1884"/>
                  <dgm:constr type="h" for="ch" forName="picture1" refType="h" fact="0.376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312"/>
                  <dgm:constr type="t" for="ch" forName="parTx2" refType="h" fact="0.3905"/>
                  <dgm:constr type="w" for="ch" forName="parTx2" refType="w" fact="0.4064"/>
                  <dgm:constr type="h" for="ch" forName="parTx2" refType="h" fact="0.218"/>
                  <dgm:constr type="ctrX" for="ch" forName="picture2" refType="w" fact="0.6497"/>
                  <dgm:constr type="ctrY" for="ch" forName="picture2" refType="h" fact="0.357"/>
                  <dgm:constr type="w" for="ch" forName="picture2" refType="w" fact="0.1884"/>
                  <dgm:constr type="h" for="ch" forName="picture2" refType="h" fact="0.3768"/>
                  <dgm:constr type="r" for="ch" forName="desTx2" refType="l" refFor="ch" refForName="parTx2"/>
                  <dgm:constr type="l" for="ch" forName="desTx2"/>
                  <dgm:constr type="t" for="ch" forName="desTx2" refType="t" refFor="ch" refForName="parTx2"/>
                  <dgm:constr type="h" for="ch" forName="desTx2" refType="h" refFor="ch" refForName="parTx2"/>
                </dgm:constrLst>
              </dgm:if>
              <dgm:else name="Name21">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5726"/>
                  <dgm:constr type="ctrY" for="ch" forName="dot1" refType="h" fact="0.5911"/>
                  <dgm:constr type="w" for="ch" forName="dot1" refType="userD"/>
                  <dgm:constr type="h" for="ch" forName="dot1" refType="userD"/>
                  <dgm:constr type="ctrX" for="ch" forName="dot2" refType="w" fact="0.5945"/>
                  <dgm:constr type="ctrY" for="ch" forName="dot2" refType="h" fact="0.644"/>
                  <dgm:constr type="w" for="ch" forName="dot2" refType="userD"/>
                  <dgm:constr type="h" for="ch" forName="dot2" refType="userD"/>
                  <dgm:constr type="ctrX" for="ch" forName="dot3" refType="w" fact="0.6206"/>
                  <dgm:constr type="ctrY" for="ch" forName="dot3" refType="h" fact="0.6898"/>
                  <dgm:constr type="w" for="ch" forName="dot3" refType="userD"/>
                  <dgm:constr type="h" for="ch" forName="dot3" refType="userD"/>
                  <dgm:constr type="ctrX" for="ch" forName="dotArrow1" refType="w" fact="0.5894"/>
                  <dgm:constr type="ctrY" for="ch" forName="dotArrow1" refType="h" fact="0.0587"/>
                  <dgm:constr type="w" for="ch" forName="dotArrow1" refType="userD"/>
                  <dgm:constr type="h" for="ch" forName="dotArrow1" refType="userD"/>
                  <dgm:constr type="ctrX" for="ch" forName="dotArrow2" refType="w" fact="0.556"/>
                  <dgm:constr type="ctrY" for="ch" forName="dotArrow2" refType="h" fact="0.0287"/>
                  <dgm:constr type="w" for="ch" forName="dotArrow2" refType="userD"/>
                  <dgm:constr type="h" for="ch" forName="dotArrow2" refType="userD"/>
                  <dgm:constr type="ctrX" for="ch" forName="dotArrow3" refType="w" fact="0.5227"/>
                  <dgm:constr type="ctrY" for="ch" forName="dotArrow3" refType="h" fact="-0.0013"/>
                  <dgm:constr type="w" for="ch" forName="dotArrow3" refType="userD"/>
                  <dgm:constr type="h" for="ch" forName="dotArrow3" refType="userD"/>
                  <dgm:constr type="ctrX" for="ch" forName="dotArrow4" refType="w" fact="0.4894"/>
                  <dgm:constr type="ctrY" for="ch" forName="dotArrow4" refType="h" fact="0.0287"/>
                  <dgm:constr type="w" for="ch" forName="dotArrow4" refType="userD"/>
                  <dgm:constr type="h" for="ch" forName="dotArrow4" refType="userD"/>
                  <dgm:constr type="ctrX" for="ch" forName="dotArrow5" refType="w" fact="0.456"/>
                  <dgm:constr type="ctrY" for="ch" forName="dotArrow5" refType="h" fact="0.0587"/>
                  <dgm:constr type="w" for="ch" forName="dotArrow5" refType="userD"/>
                  <dgm:constr type="h" for="ch" forName="dotArrow5" refType="userD"/>
                  <dgm:constr type="ctrX" for="ch" forName="dotArrow6" refType="w" fact="0.5227"/>
                  <dgm:constr type="ctrY" for="ch" forName="dotArrow6" refType="h" fact="0.062"/>
                  <dgm:constr type="w" for="ch" forName="dotArrow6" refType="userD"/>
                  <dgm:constr type="h" for="ch" forName="dotArrow6" refType="userD"/>
                  <dgm:constr type="ctrX" for="ch" forName="dotArrow7" refType="w" fact="0.5227"/>
                  <dgm:constr type="ctrY" for="ch" forName="dotArrow7" refType="h" fact="0.1253"/>
                  <dgm:constr type="w" for="ch" forName="dotArrow7" refType="userD"/>
                  <dgm:constr type="h" for="ch" forName="dotArrow7" refType="userD"/>
                  <dgm:constr type="r" for="ch" forName="parTx1" refType="w" fact="0.7386"/>
                  <dgm:constr type="t" for="ch" forName="parTx1" refType="h" fact="0.8086"/>
                  <dgm:constr type="w" for="ch" forName="parTx1" refType="w" fact="0.5392"/>
                  <dgm:constr type="h" for="ch" forName="parTx1" refType="h" fact="0.218"/>
                  <dgm:constr type="ctrX" for="ch" forName="picture1" refType="w" fact="0.7631"/>
                  <dgm:constr type="ctrY" for="ch" forName="picture1" refType="h" fact="0.7834"/>
                  <dgm:constr type="w" for="ch" forName="picture1" refType="w" fact="0.25"/>
                  <dgm:constr type="h" for="ch" forName="picture1" refType="h" fact="0.3768"/>
                  <dgm:constr type="r" for="ch" forName="parTx2" refType="w" fact="0.5107"/>
                  <dgm:constr type="t" for="ch" forName="parTx2" refType="h" fact="0.3822"/>
                  <dgm:constr type="w" for="ch" forName="parTx2" refType="w" fact="0.5392"/>
                  <dgm:constr type="h" for="ch" forName="parTx2" refType="h" fact="0.218"/>
                  <dgm:constr type="ctrX" for="ch" forName="picture2" refType="w" fact="0.5352"/>
                  <dgm:constr type="ctrY" for="ch" forName="picture2" refType="h" fact="0.357"/>
                  <dgm:constr type="w" for="ch" forName="picture2" refType="w" fact="0.25"/>
                  <dgm:constr type="h" for="ch" forName="picture2" refType="h" fact="0.3768"/>
                </dgm:constrLst>
              </dgm:else>
            </dgm:choose>
          </dgm:else>
        </dgm:choose>
      </dgm:if>
      <dgm:if name="Name22" axis="ch" ptType="node" func="cnt" op="equ" val="3">
        <dgm:choose name="Name23">
          <dgm:if name="Name24" func="var" arg="dir" op="equ" val="norm">
            <dgm:choose name="Name25">
              <dgm:if name="Name26"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2981"/>
                  <dgm:constr type="ctrY" for="ch" forName="dot1" refType="h" fact="0.763"/>
                  <dgm:constr type="w" for="ch" forName="dot1" refType="userD"/>
                  <dgm:constr type="h" for="ch" forName="dot1" refType="userD"/>
                  <dgm:constr type="ctrX" for="ch" forName="dot2" refType="w" fact="0.2676"/>
                  <dgm:constr type="ctrY" for="ch" forName="dot2" refType="h" fact="0.7887"/>
                  <dgm:constr type="w" for="ch" forName="dot2" refType="userD"/>
                  <dgm:constr type="h" for="ch" forName="dot2" refType="userD"/>
                  <dgm:constr type="ctrX" for="ch" forName="dot3" refType="w" fact="0.2357"/>
                  <dgm:constr type="ctrY" for="ch" forName="dot3" refType="h" fact="0.809"/>
                  <dgm:constr type="w" for="ch" forName="dot3" refType="userD"/>
                  <dgm:constr type="h" for="ch" forName="dot3" refType="userD"/>
                  <dgm:constr type="ctrX" for="ch" forName="dot4" refType="w" fact="0.4445"/>
                  <dgm:constr type="ctrY" for="ch" forName="dot4" refType="h" fact="0.4655"/>
                  <dgm:constr type="w" for="ch" forName="dot4" refType="userD"/>
                  <dgm:constr type="h" for="ch" forName="dot4" refType="userD"/>
                  <dgm:constr type="ctrX" for="ch" forName="dot5" refType="w" fact="0.4323"/>
                  <dgm:constr type="ctrY" for="ch" forName="dot5" refType="h" fact="0.5178"/>
                  <dgm:constr type="w" for="ch" forName="dot5" refType="userD"/>
                  <dgm:constr type="h" for="ch" forName="dot5" refType="userD"/>
                  <dgm:constr type="ctrX" for="ch" forName="dotArrow1" refType="w" fact="0.4236"/>
                  <dgm:constr type="ctrY" for="ch" forName="dotArrow1" refType="h" fact="0.0718"/>
                  <dgm:constr type="w" for="ch" forName="dotArrow1" refType="userD"/>
                  <dgm:constr type="h" for="ch" forName="dotArrow1" refType="userD"/>
                  <dgm:constr type="ctrX" for="ch" forName="dotArrow2" refType="w" fact="0.446"/>
                  <dgm:constr type="ctrY" for="ch" forName="dotArrow2" refType="h" fact="0.0468"/>
                  <dgm:constr type="w" for="ch" forName="dotArrow2" refType="userD"/>
                  <dgm:constr type="h" for="ch" forName="dotArrow2" refType="userD"/>
                  <dgm:constr type="ctrX" for="ch" forName="dotArrow3" refType="w" fact="0.4685"/>
                  <dgm:constr type="ctrY" for="ch" forName="dotArrow3" refType="h" fact="0.0218"/>
                  <dgm:constr type="w" for="ch" forName="dotArrow3" refType="userD"/>
                  <dgm:constr type="h" for="ch" forName="dotArrow3" refType="userD"/>
                  <dgm:constr type="ctrX" for="ch" forName="dotArrow4" refType="w" fact="0.491"/>
                  <dgm:constr type="ctrY" for="ch" forName="dotArrow4" refType="h" fact="0.0468"/>
                  <dgm:constr type="w" for="ch" forName="dotArrow4" refType="userD"/>
                  <dgm:constr type="h" for="ch" forName="dotArrow4" refType="userD"/>
                  <dgm:constr type="ctrX" for="ch" forName="dotArrow5" refType="w" fact="0.5135"/>
                  <dgm:constr type="ctrY" for="ch" forName="dotArrow5" refType="h" fact="0.0718"/>
                  <dgm:constr type="w" for="ch" forName="dotArrow5" refType="userD"/>
                  <dgm:constr type="h" for="ch" forName="dotArrow5" refType="userD"/>
                  <dgm:constr type="ctrX" for="ch" forName="dotArrow6" refType="w" fact="0.4685"/>
                  <dgm:constr type="ctrY" for="ch" forName="dotArrow6" refType="h" fact="0.0745"/>
                  <dgm:constr type="w" for="ch" forName="dotArrow6" refType="userD"/>
                  <dgm:constr type="h" for="ch" forName="dotArrow6" refType="userD"/>
                  <dgm:constr type="ctrX" for="ch" forName="dotArrow7" refType="w" fact="0.4685"/>
                  <dgm:constr type="ctrY" for="ch" forName="dotArrow7" refType="h" fact="0.1273"/>
                  <dgm:constr type="w" for="ch" forName="dotArrow7" refType="userD"/>
                  <dgm:constr type="h" for="ch" forName="dotArrow7" refType="userD"/>
                  <dgm:constr type="l" for="ch" forName="parTx1" refType="w" fact="0.1487"/>
                  <dgm:constr type="t" for="ch" forName="parTx1" refType="h" fact="0.8596"/>
                  <dgm:constr type="w" for="ch" forName="parTx1" refType="w" fact="0.3491"/>
                  <dgm:constr type="h" for="ch" forName="parTx1" refType="h" fact="0.1638"/>
                  <dgm:constr type="ctrX" for="ch" forName="picture1" refType="w" fact="0.1328"/>
                  <dgm:constr type="ctrY" for="ch" forName="picture1" refType="h" fact="0.8361"/>
                  <dgm:constr type="w" for="ch" forName="picture1" refType="w" fact="0.1618"/>
                  <dgm:constr type="h" for="ch" forName="picture1" refType="h" fact="0.2832"/>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732"/>
                  <dgm:constr type="t" for="ch" forName="parTx2" refType="h" fact="0.6469"/>
                  <dgm:constr type="w" for="ch" forName="parTx2" refType="w" fact="0.3491"/>
                  <dgm:constr type="h" for="ch" forName="parTx2" refType="h" fact="0.1638"/>
                  <dgm:constr type="ctrX" for="ch" forName="picture2" refType="w" fact="0.3573"/>
                  <dgm:constr type="ctrY" for="ch" forName="picture2" refType="h" fact="0.6234"/>
                  <dgm:constr type="w" for="ch" forName="picture2" refType="w" fact="0.1618"/>
                  <dgm:constr type="h" for="ch" forName="picture2" refType="h" fact="0.2832"/>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4763"/>
                  <dgm:constr type="t" for="ch" forName="parTx3" refType="h" fact="0.3243"/>
                  <dgm:constr type="w" for="ch" forName="parTx3" refType="w" fact="0.3491"/>
                  <dgm:constr type="h" for="ch" forName="parTx3" refType="h" fact="0.1638"/>
                  <dgm:constr type="ctrX" for="ch" forName="picture3" refType="w" fact="0.4604"/>
                  <dgm:constr type="ctrY" for="ch" forName="picture3" refType="h" fact="0.3008"/>
                  <dgm:constr type="w" for="ch" forName="picture3" refType="w" fact="0.1618"/>
                  <dgm:constr type="h" for="ch" forName="picture3" refType="h" fact="0.2832"/>
                  <dgm:constr type="l" for="ch" forName="desTx3" refType="r" refFor="ch" refForName="parTx3"/>
                  <dgm:constr type="r" for="ch" forName="desTx3" refType="w"/>
                  <dgm:constr type="t" for="ch" forName="desTx3" refType="t" refFor="ch" refForName="parTx3"/>
                  <dgm:constr type="h" for="ch" forName="desTx3" refType="h" refFor="ch" refForName="parTx3"/>
                </dgm:constrLst>
              </dgm:if>
              <dgm:else name="Name27">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3684"/>
                  <dgm:constr type="ctrY" for="ch" forName="dot1" refType="h" fact="0.763"/>
                  <dgm:constr type="w" for="ch" forName="dot1" refType="userD"/>
                  <dgm:constr type="h" for="ch" forName="dot1" refType="userD"/>
                  <dgm:constr type="ctrX" for="ch" forName="dot2" refType="w" fact="0.3307"/>
                  <dgm:constr type="ctrY" for="ch" forName="dot2" refType="h" fact="0.7887"/>
                  <dgm:constr type="w" for="ch" forName="dot2" refType="userD"/>
                  <dgm:constr type="h" for="ch" forName="dot2" refType="userD"/>
                  <dgm:constr type="ctrX" for="ch" forName="dot3" refType="w" fact="0.2912"/>
                  <dgm:constr type="ctrY" for="ch" forName="dot3" refType="h" fact="0.809"/>
                  <dgm:constr type="w" for="ch" forName="dot3" refType="userD"/>
                  <dgm:constr type="h" for="ch" forName="dot3" refType="userD"/>
                  <dgm:constr type="ctrX" for="ch" forName="dot4" refType="w" fact="0.5494"/>
                  <dgm:constr type="ctrY" for="ch" forName="dot4" refType="h" fact="0.4655"/>
                  <dgm:constr type="w" for="ch" forName="dot4" refType="userD"/>
                  <dgm:constr type="h" for="ch" forName="dot4" refType="userD"/>
                  <dgm:constr type="ctrX" for="ch" forName="dot5" refType="w" fact="0.5342"/>
                  <dgm:constr type="ctrY" for="ch" forName="dot5" refType="h" fact="0.5178"/>
                  <dgm:constr type="w" for="ch" forName="dot5" refType="userD"/>
                  <dgm:constr type="h" for="ch" forName="dot5" refType="userD"/>
                  <dgm:constr type="ctrX" for="ch" forName="dotArrow1" refType="w" fact="0.5234"/>
                  <dgm:constr type="ctrY" for="ch" forName="dotArrow1" refType="h" fact="0.0718"/>
                  <dgm:constr type="w" for="ch" forName="dotArrow1" refType="userD"/>
                  <dgm:constr type="h" for="ch" forName="dotArrow1" refType="userD"/>
                  <dgm:constr type="ctrX" for="ch" forName="dotArrow2" refType="w" fact="0.5512"/>
                  <dgm:constr type="ctrY" for="ch" forName="dotArrow2" refType="h" fact="0.0468"/>
                  <dgm:constr type="w" for="ch" forName="dotArrow2" refType="userD"/>
                  <dgm:constr type="h" for="ch" forName="dotArrow2" refType="userD"/>
                  <dgm:constr type="ctrX" for="ch" forName="dotArrow3" refType="w" fact="0.579"/>
                  <dgm:constr type="ctrY" for="ch" forName="dotArrow3" refType="h" fact="0.0218"/>
                  <dgm:constr type="w" for="ch" forName="dotArrow3" refType="userD"/>
                  <dgm:constr type="h" for="ch" forName="dotArrow3" refType="userD"/>
                  <dgm:constr type="ctrX" for="ch" forName="dotArrow4" refType="w" fact="0.6068"/>
                  <dgm:constr type="ctrY" for="ch" forName="dotArrow4" refType="h" fact="0.0468"/>
                  <dgm:constr type="w" for="ch" forName="dotArrow4" refType="userD"/>
                  <dgm:constr type="h" for="ch" forName="dotArrow4" refType="userD"/>
                  <dgm:constr type="ctrX" for="ch" forName="dotArrow5" refType="w" fact="0.6346"/>
                  <dgm:constr type="ctrY" for="ch" forName="dotArrow5" refType="h" fact="0.0718"/>
                  <dgm:constr type="w" for="ch" forName="dotArrow5" refType="userD"/>
                  <dgm:constr type="h" for="ch" forName="dotArrow5" refType="userD"/>
                  <dgm:constr type="ctrX" for="ch" forName="dotArrow6" refType="w" fact="0.579"/>
                  <dgm:constr type="ctrY" for="ch" forName="dotArrow6" refType="h" fact="0.0745"/>
                  <dgm:constr type="w" for="ch" forName="dotArrow6" refType="userD"/>
                  <dgm:constr type="h" for="ch" forName="dotArrow6" refType="userD"/>
                  <dgm:constr type="ctrX" for="ch" forName="dotArrow7" refType="w" fact="0.579"/>
                  <dgm:constr type="ctrY" for="ch" forName="dotArrow7" refType="h" fact="0.1273"/>
                  <dgm:constr type="w" for="ch" forName="dotArrow7" refType="userD"/>
                  <dgm:constr type="h" for="ch" forName="dotArrow7" refType="userD"/>
                  <dgm:constr type="l" for="ch" forName="parTx1" refType="w" fact="0.1837"/>
                  <dgm:constr type="t" for="ch" forName="parTx1" refType="h" fact="0.8551"/>
                  <dgm:constr type="w" for="ch" forName="parTx1" refType="w" fact="0.4314"/>
                  <dgm:constr type="h" for="ch" forName="parTx1" refType="h" fact="0.1638"/>
                  <dgm:constr type="ctrX" for="ch" forName="picture1" refType="w" fact="0.1641"/>
                  <dgm:constr type="ctrY" for="ch" forName="picture1" refType="h" fact="0.8361"/>
                  <dgm:constr type="w" for="ch" forName="picture1" refType="w" fact="0.2"/>
                  <dgm:constr type="h" for="ch" forName="picture1" refType="h" fact="0.2832"/>
                  <dgm:constr type="l" for="ch" forName="parTx2" refType="w" fact="0.4612"/>
                  <dgm:constr type="t" for="ch" forName="parTx2" refType="h" fact="0.6424"/>
                  <dgm:constr type="w" for="ch" forName="parTx2" refType="w" fact="0.4314"/>
                  <dgm:constr type="h" for="ch" forName="parTx2" refType="h" fact="0.1638"/>
                  <dgm:constr type="ctrX" for="ch" forName="picture2" refType="w" fact="0.4416"/>
                  <dgm:constr type="ctrY" for="ch" forName="picture2" refType="h" fact="0.6234"/>
                  <dgm:constr type="w" for="ch" forName="picture2" refType="w" fact="0.2"/>
                  <dgm:constr type="h" for="ch" forName="picture2" refType="h" fact="0.2832"/>
                  <dgm:constr type="l" for="ch" forName="parTx3" refType="w" fact="0.5886"/>
                  <dgm:constr type="t" for="ch" forName="parTx3" refType="h" fact="0.3198"/>
                  <dgm:constr type="w" for="ch" forName="parTx3" refType="w" fact="0.4314"/>
                  <dgm:constr type="h" for="ch" forName="parTx3" refType="h" fact="0.1638"/>
                  <dgm:constr type="ctrX" for="ch" forName="picture3" refType="w" fact="0.569"/>
                  <dgm:constr type="ctrY" for="ch" forName="picture3" refType="h" fact="0.3008"/>
                  <dgm:constr type="w" for="ch" forName="picture3" refType="w" fact="0.2"/>
                  <dgm:constr type="h" for="ch" forName="picture3" refType="h" fact="0.2832"/>
                </dgm:constrLst>
              </dgm:else>
            </dgm:choose>
          </dgm:if>
          <dgm:else name="Name28">
            <dgm:choose name="Name29">
              <dgm:if name="Name30"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7019"/>
                  <dgm:constr type="ctrY" for="ch" forName="dot1" refType="h" fact="0.763"/>
                  <dgm:constr type="w" for="ch" forName="dot1" refType="userD"/>
                  <dgm:constr type="h" for="ch" forName="dot1" refType="userD"/>
                  <dgm:constr type="ctrX" for="ch" forName="dot2" refType="w" fact="0.7324"/>
                  <dgm:constr type="ctrY" for="ch" forName="dot2" refType="h" fact="0.7887"/>
                  <dgm:constr type="w" for="ch" forName="dot2" refType="userD"/>
                  <dgm:constr type="h" for="ch" forName="dot2" refType="userD"/>
                  <dgm:constr type="ctrX" for="ch" forName="dot3" refType="w" fact="0.7643"/>
                  <dgm:constr type="ctrY" for="ch" forName="dot3" refType="h" fact="0.809"/>
                  <dgm:constr type="w" for="ch" forName="dot3" refType="userD"/>
                  <dgm:constr type="h" for="ch" forName="dot3" refType="userD"/>
                  <dgm:constr type="ctrX" for="ch" forName="dot4" refType="w" fact="0.5555"/>
                  <dgm:constr type="ctrY" for="ch" forName="dot4" refType="h" fact="0.4655"/>
                  <dgm:constr type="w" for="ch" forName="dot4" refType="userD"/>
                  <dgm:constr type="h" for="ch" forName="dot4" refType="userD"/>
                  <dgm:constr type="ctrX" for="ch" forName="dot5" refType="w" fact="0.5677"/>
                  <dgm:constr type="ctrY" for="ch" forName="dot5" refType="h" fact="0.5178"/>
                  <dgm:constr type="w" for="ch" forName="dot5" refType="userD"/>
                  <dgm:constr type="h" for="ch" forName="dot5" refType="userD"/>
                  <dgm:constr type="ctrX" for="ch" forName="dotArrow1" refType="w" fact="0.5764"/>
                  <dgm:constr type="ctrY" for="ch" forName="dotArrow1" refType="h" fact="0.0718"/>
                  <dgm:constr type="w" for="ch" forName="dotArrow1" refType="userD"/>
                  <dgm:constr type="h" for="ch" forName="dotArrow1" refType="userD"/>
                  <dgm:constr type="ctrX" for="ch" forName="dotArrow2" refType="w" fact="0.554"/>
                  <dgm:constr type="ctrY" for="ch" forName="dotArrow2" refType="h" fact="0.0468"/>
                  <dgm:constr type="w" for="ch" forName="dotArrow2" refType="userD"/>
                  <dgm:constr type="h" for="ch" forName="dotArrow2" refType="userD"/>
                  <dgm:constr type="ctrX" for="ch" forName="dotArrow3" refType="w" fact="0.5315"/>
                  <dgm:constr type="ctrY" for="ch" forName="dotArrow3" refType="h" fact="0.0218"/>
                  <dgm:constr type="w" for="ch" forName="dotArrow3" refType="userD"/>
                  <dgm:constr type="h" for="ch" forName="dotArrow3" refType="userD"/>
                  <dgm:constr type="ctrX" for="ch" forName="dotArrow4" refType="w" fact="0.509"/>
                  <dgm:constr type="ctrY" for="ch" forName="dotArrow4" refType="h" fact="0.0468"/>
                  <dgm:constr type="w" for="ch" forName="dotArrow4" refType="userD"/>
                  <dgm:constr type="h" for="ch" forName="dotArrow4" refType="userD"/>
                  <dgm:constr type="ctrX" for="ch" forName="dotArrow5" refType="w" fact="0.4865"/>
                  <dgm:constr type="ctrY" for="ch" forName="dotArrow5" refType="h" fact="0.0718"/>
                  <dgm:constr type="w" for="ch" forName="dotArrow5" refType="userD"/>
                  <dgm:constr type="h" for="ch" forName="dotArrow5" refType="userD"/>
                  <dgm:constr type="ctrX" for="ch" forName="dotArrow6" refType="w" fact="0.5315"/>
                  <dgm:constr type="ctrY" for="ch" forName="dotArrow6" refType="h" fact="0.0745"/>
                  <dgm:constr type="w" for="ch" forName="dotArrow6" refType="userD"/>
                  <dgm:constr type="h" for="ch" forName="dotArrow6" refType="userD"/>
                  <dgm:constr type="ctrX" for="ch" forName="dotArrow7" refType="w" fact="0.5315"/>
                  <dgm:constr type="ctrY" for="ch" forName="dotArrow7" refType="h" fact="0.1273"/>
                  <dgm:constr type="w" for="ch" forName="dotArrow7" refType="userD"/>
                  <dgm:constr type="h" for="ch" forName="dotArrow7" refType="userD"/>
                  <dgm:constr type="r" for="ch" forName="parTx1" refType="w" fact="0.8513"/>
                  <dgm:constr type="t" for="ch" forName="parTx1" refType="h" fact="0.8596"/>
                  <dgm:constr type="w" for="ch" forName="parTx1" refType="w" fact="0.3491"/>
                  <dgm:constr type="h" for="ch" forName="parTx1" refType="h" fact="0.1638"/>
                  <dgm:constr type="ctrX" for="ch" forName="picture1" refType="w" fact="0.8672"/>
                  <dgm:constr type="ctrY" for="ch" forName="picture1" refType="h" fact="0.8361"/>
                  <dgm:constr type="w" for="ch" forName="picture1" refType="w" fact="0.1618"/>
                  <dgm:constr type="h" for="ch" forName="picture1" refType="h" fact="0.2832"/>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268"/>
                  <dgm:constr type="t" for="ch" forName="parTx2" refType="h" fact="0.6469"/>
                  <dgm:constr type="w" for="ch" forName="parTx2" refType="w" fact="0.3491"/>
                  <dgm:constr type="h" for="ch" forName="parTx2" refType="h" fact="0.1638"/>
                  <dgm:constr type="ctrX" for="ch" forName="picture2" refType="w" fact="0.6427"/>
                  <dgm:constr type="ctrY" for="ch" forName="picture2" refType="h" fact="0.6234"/>
                  <dgm:constr type="w" for="ch" forName="picture2" refType="w" fact="0.1618"/>
                  <dgm:constr type="h" for="ch" forName="picture2" refType="h" fact="0.2832"/>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5237"/>
                  <dgm:constr type="t" for="ch" forName="parTx3" refType="h" fact="0.3243"/>
                  <dgm:constr type="w" for="ch" forName="parTx3" refType="w" fact="0.3491"/>
                  <dgm:constr type="h" for="ch" forName="parTx3" refType="h" fact="0.1638"/>
                  <dgm:constr type="ctrX" for="ch" forName="picture3" refType="w" fact="0.5396"/>
                  <dgm:constr type="ctrY" for="ch" forName="picture3" refType="h" fact="0.3008"/>
                  <dgm:constr type="w" for="ch" forName="picture3" refType="w" fact="0.1618"/>
                  <dgm:constr type="h" for="ch" forName="picture3" refType="h" fact="0.2832"/>
                  <dgm:constr type="r" for="ch" forName="desTx3" refType="l" refFor="ch" refForName="parTx3"/>
                  <dgm:constr type="l" for="ch" forName="desTx3"/>
                  <dgm:constr type="t" for="ch" forName="desTx3" refType="t" refFor="ch" refForName="parTx3"/>
                  <dgm:constr type="h" for="ch" forName="desTx3" refType="h" refFor="ch" refForName="parTx3"/>
                </dgm:constrLst>
              </dgm:if>
              <dgm:else name="Name31">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6316"/>
                  <dgm:constr type="ctrY" for="ch" forName="dot1" refType="h" fact="0.763"/>
                  <dgm:constr type="w" for="ch" forName="dot1" refType="userD"/>
                  <dgm:constr type="h" for="ch" forName="dot1" refType="userD"/>
                  <dgm:constr type="ctrX" for="ch" forName="dot2" refType="w" fact="0.6693"/>
                  <dgm:constr type="ctrY" for="ch" forName="dot2" refType="h" fact="0.7887"/>
                  <dgm:constr type="w" for="ch" forName="dot2" refType="userD"/>
                  <dgm:constr type="h" for="ch" forName="dot2" refType="userD"/>
                  <dgm:constr type="ctrX" for="ch" forName="dot3" refType="w" fact="0.7088"/>
                  <dgm:constr type="ctrY" for="ch" forName="dot3" refType="h" fact="0.809"/>
                  <dgm:constr type="w" for="ch" forName="dot3" refType="userD"/>
                  <dgm:constr type="h" for="ch" forName="dot3" refType="userD"/>
                  <dgm:constr type="ctrX" for="ch" forName="dot4" refType="w" fact="0.4506"/>
                  <dgm:constr type="ctrY" for="ch" forName="dot4" refType="h" fact="0.4655"/>
                  <dgm:constr type="w" for="ch" forName="dot4" refType="userD"/>
                  <dgm:constr type="h" for="ch" forName="dot4" refType="userD"/>
                  <dgm:constr type="ctrX" for="ch" forName="dot5" refType="w" fact="0.4658"/>
                  <dgm:constr type="ctrY" for="ch" forName="dot5" refType="h" fact="0.5178"/>
                  <dgm:constr type="w" for="ch" forName="dot5" refType="userD"/>
                  <dgm:constr type="h" for="ch" forName="dot5" refType="userD"/>
                  <dgm:constr type="ctrX" for="ch" forName="dotArrow1" refType="w" fact="0.4766"/>
                  <dgm:constr type="ctrY" for="ch" forName="dotArrow1" refType="h" fact="0.0718"/>
                  <dgm:constr type="w" for="ch" forName="dotArrow1" refType="userD"/>
                  <dgm:constr type="h" for="ch" forName="dotArrow1" refType="userD"/>
                  <dgm:constr type="ctrX" for="ch" forName="dotArrow2" refType="w" fact="0.4488"/>
                  <dgm:constr type="ctrY" for="ch" forName="dotArrow2" refType="h" fact="0.0468"/>
                  <dgm:constr type="w" for="ch" forName="dotArrow2" refType="userD"/>
                  <dgm:constr type="h" for="ch" forName="dotArrow2" refType="userD"/>
                  <dgm:constr type="ctrX" for="ch" forName="dotArrow3" refType="w" fact="0.421"/>
                  <dgm:constr type="ctrY" for="ch" forName="dotArrow3" refType="h" fact="0.0218"/>
                  <dgm:constr type="w" for="ch" forName="dotArrow3" refType="userD"/>
                  <dgm:constr type="h" for="ch" forName="dotArrow3" refType="userD"/>
                  <dgm:constr type="ctrX" for="ch" forName="dotArrow4" refType="w" fact="0.3932"/>
                  <dgm:constr type="ctrY" for="ch" forName="dotArrow4" refType="h" fact="0.0468"/>
                  <dgm:constr type="w" for="ch" forName="dotArrow4" refType="userD"/>
                  <dgm:constr type="h" for="ch" forName="dotArrow4" refType="userD"/>
                  <dgm:constr type="ctrX" for="ch" forName="dotArrow5" refType="w" fact="0.3654"/>
                  <dgm:constr type="ctrY" for="ch" forName="dotArrow5" refType="h" fact="0.0718"/>
                  <dgm:constr type="w" for="ch" forName="dotArrow5" refType="userD"/>
                  <dgm:constr type="h" for="ch" forName="dotArrow5" refType="userD"/>
                  <dgm:constr type="ctrX" for="ch" forName="dotArrow6" refType="w" fact="0.421"/>
                  <dgm:constr type="ctrY" for="ch" forName="dotArrow6" refType="h" fact="0.0745"/>
                  <dgm:constr type="w" for="ch" forName="dotArrow6" refType="userD"/>
                  <dgm:constr type="h" for="ch" forName="dotArrow6" refType="userD"/>
                  <dgm:constr type="ctrX" for="ch" forName="dotArrow7" refType="w" fact="0.421"/>
                  <dgm:constr type="ctrY" for="ch" forName="dotArrow7" refType="h" fact="0.1273"/>
                  <dgm:constr type="w" for="ch" forName="dotArrow7" refType="userD"/>
                  <dgm:constr type="h" for="ch" forName="dotArrow7" refType="userD"/>
                  <dgm:constr type="r" for="ch" forName="parTx1" refType="w" fact="0.8163"/>
                  <dgm:constr type="t" for="ch" forName="parTx1" refType="h" fact="0.8551"/>
                  <dgm:constr type="w" for="ch" forName="parTx1" refType="w" fact="0.4314"/>
                  <dgm:constr type="h" for="ch" forName="parTx1" refType="h" fact="0.1638"/>
                  <dgm:constr type="ctrX" for="ch" forName="picture1" refType="w" fact="0.8359"/>
                  <dgm:constr type="ctrY" for="ch" forName="picture1" refType="h" fact="0.8361"/>
                  <dgm:constr type="w" for="ch" forName="picture1" refType="w" fact="0.2"/>
                  <dgm:constr type="h" for="ch" forName="picture1" refType="h" fact="0.2832"/>
                  <dgm:constr type="r" for="ch" forName="parTx2" refType="w" fact="0.5388"/>
                  <dgm:constr type="t" for="ch" forName="parTx2" refType="h" fact="0.6424"/>
                  <dgm:constr type="w" for="ch" forName="parTx2" refType="w" fact="0.4314"/>
                  <dgm:constr type="h" for="ch" forName="parTx2" refType="h" fact="0.1638"/>
                  <dgm:constr type="ctrX" for="ch" forName="picture2" refType="w" fact="0.5584"/>
                  <dgm:constr type="ctrY" for="ch" forName="picture2" refType="h" fact="0.6234"/>
                  <dgm:constr type="w" for="ch" forName="picture2" refType="w" fact="0.2"/>
                  <dgm:constr type="h" for="ch" forName="picture2" refType="h" fact="0.2832"/>
                  <dgm:constr type="r" for="ch" forName="parTx3" refType="w" fact="0.4114"/>
                  <dgm:constr type="t" for="ch" forName="parTx3" refType="h" fact="0.3198"/>
                  <dgm:constr type="w" for="ch" forName="parTx3" refType="w" fact="0.4314"/>
                  <dgm:constr type="h" for="ch" forName="parTx3" refType="h" fact="0.1638"/>
                  <dgm:constr type="ctrX" for="ch" forName="picture3" refType="w" fact="0.431"/>
                  <dgm:constr type="ctrY" for="ch" forName="picture3" refType="h" fact="0.3008"/>
                  <dgm:constr type="w" for="ch" forName="picture3" refType="w" fact="0.2"/>
                  <dgm:constr type="h" for="ch" forName="picture3" refType="h" fact="0.2832"/>
                </dgm:constrLst>
              </dgm:else>
            </dgm:choose>
          </dgm:else>
        </dgm:choose>
      </dgm:if>
      <dgm:if name="Name32" axis="ch" ptType="node" func="cnt" op="equ" val="4">
        <dgm:choose name="Name33">
          <dgm:if name="Name34" func="var" arg="dir" op="equ" val="norm">
            <dgm:choose name="Name35">
              <dgm:if name="Name36"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3253"/>
                  <dgm:constr type="ctrY" for="ch" forName="dot1" refType="h" fact="0.8215"/>
                  <dgm:constr type="w" for="ch" forName="dot1" refType="userD"/>
                  <dgm:constr type="h" for="ch" forName="dot1" refType="userD"/>
                  <dgm:constr type="ctrX" for="ch" forName="dot2" refType="w" fact="0.2949"/>
                  <dgm:constr type="ctrY" for="ch" forName="dot2" refType="h" fact="0.843"/>
                  <dgm:constr type="w" for="ch" forName="dot2" refType="userD"/>
                  <dgm:constr type="h" for="ch" forName="dot2" refType="userD"/>
                  <dgm:constr type="ctrX" for="ch" forName="dot3" refType="w" fact="0.2635"/>
                  <dgm:constr type="ctrY" for="ch" forName="dot3" refType="h" fact="0.8607"/>
                  <dgm:constr type="w" for="ch" forName="dot3" refType="userD"/>
                  <dgm:constr type="h" for="ch" forName="dot3" refType="userD"/>
                  <dgm:constr type="ctrX" for="ch" forName="dot4" refType="w" fact="0.2313"/>
                  <dgm:constr type="ctrY" for="ch" forName="dot4" refType="h" fact="0.8745"/>
                  <dgm:constr type="w" for="ch" forName="dot4" refType="userD"/>
                  <dgm:constr type="h" for="ch" forName="dot4" refType="userD"/>
                  <dgm:constr type="ctrX" for="ch" forName="dot5" refType="w" fact="0.4675"/>
                  <dgm:constr type="ctrY" for="ch" forName="dot5" refType="h" fact="0.6419"/>
                  <dgm:constr type="w" for="ch" forName="dot5" refType="userD"/>
                  <dgm:constr type="h" for="ch" forName="dot5" refType="userD"/>
                  <dgm:constr type="ctrX" for="ch" forName="dot6" refType="w" fact="0.5486"/>
                  <dgm:constr type="ctrY" for="ch" forName="dot6" refType="h" fact="0.3784"/>
                  <dgm:constr type="w" for="ch" forName="dot6" refType="userD"/>
                  <dgm:constr type="h" for="ch" forName="dot6" refType="userD"/>
                  <dgm:constr type="ctrX" for="ch" forName="dotArrow1" refType="w" fact="0.5267"/>
                  <dgm:constr type="ctrY" for="ch" forName="dotArrow1" refType="h" fact="0.0496"/>
                  <dgm:constr type="w" for="ch" forName="dotArrow1" refType="userD"/>
                  <dgm:constr type="h" for="ch" forName="dotArrow1" refType="userD"/>
                  <dgm:constr type="ctrX" for="ch" forName="dotArrow2" refType="w" fact="0.5462"/>
                  <dgm:constr type="ctrY" for="ch" forName="dotArrow2" refType="h" fact="0.0282"/>
                  <dgm:constr type="w" for="ch" forName="dotArrow2" refType="userD"/>
                  <dgm:constr type="h" for="ch" forName="dotArrow2" refType="userD"/>
                  <dgm:constr type="ctrX" for="ch" forName="dotArrow3" refType="w" fact="0.5657"/>
                  <dgm:constr type="ctrY" for="ch" forName="dotArrow3" refType="h" fact="0.0068"/>
                  <dgm:constr type="w" for="ch" forName="dotArrow3" refType="userD"/>
                  <dgm:constr type="h" for="ch" forName="dotArrow3" refType="userD"/>
                  <dgm:constr type="ctrX" for="ch" forName="dotArrow4" refType="w" fact="0.5851"/>
                  <dgm:constr type="ctrY" for="ch" forName="dotArrow4" refType="h" fact="0.0282"/>
                  <dgm:constr type="w" for="ch" forName="dotArrow4" refType="userD"/>
                  <dgm:constr type="h" for="ch" forName="dotArrow4" refType="userD"/>
                  <dgm:constr type="ctrX" for="ch" forName="dotArrow5" refType="w" fact="0.6046"/>
                  <dgm:constr type="ctrY" for="ch" forName="dotArrow5" refType="h" fact="0.0496"/>
                  <dgm:constr type="w" for="ch" forName="dotArrow5" refType="userD"/>
                  <dgm:constr type="h" for="ch" forName="dotArrow5" refType="userD"/>
                  <dgm:constr type="ctrX" for="ch" forName="dotArrow6" refType="w" fact="0.5657"/>
                  <dgm:constr type="ctrY" for="ch" forName="dotArrow6" refType="h" fact="0.052"/>
                  <dgm:constr type="w" for="ch" forName="dotArrow6" refType="userD"/>
                  <dgm:constr type="h" for="ch" forName="dotArrow6" refType="userD"/>
                  <dgm:constr type="ctrX" for="ch" forName="dotArrow7" refType="w" fact="0.5657"/>
                  <dgm:constr type="ctrY" for="ch" forName="dotArrow7" refType="h" fact="0.0972"/>
                  <dgm:constr type="w" for="ch" forName="dotArrow7" refType="userD"/>
                  <dgm:constr type="h" for="ch" forName="dotArrow7" refType="userD"/>
                  <dgm:constr type="l" for="ch" forName="parTx1" refType="w" fact="0.1466"/>
                  <dgm:constr type="t" for="ch" forName="parTx1" refType="h" fact="0.9095"/>
                  <dgm:constr type="w" for="ch" forName="parTx1" refType="w" fact="0.294"/>
                  <dgm:constr type="h" for="ch" forName="parTx1" refType="h" fact="0.1222"/>
                  <dgm:constr type="ctrX" for="ch" forName="picture1" refType="w" fact="0.1333"/>
                  <dgm:constr type="ctrY" for="ch" forName="picture1" refType="h" fact="0.8922"/>
                  <dgm:constr type="w" for="ch" forName="picture1" refType="w" fact="0.1363"/>
                  <dgm:constr type="h" for="ch" forName="picture1" refType="h" fact="0.211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105"/>
                  <dgm:constr type="t" for="ch" forName="parTx2" refType="h" fact="0.762"/>
                  <dgm:constr type="w" for="ch" forName="parTx2" refType="w" fact="0.294"/>
                  <dgm:constr type="h" for="ch" forName="parTx2" refType="h" fact="0.1222"/>
                  <dgm:constr type="ctrX" for="ch" forName="picture2" refType="w" fact="0.3972"/>
                  <dgm:constr type="ctrY" for="ch" forName="picture2" refType="h" fact="0.7447"/>
                  <dgm:constr type="w" for="ch" forName="picture2" refType="w" fact="0.1363"/>
                  <dgm:constr type="h" for="ch" forName="picture2" refType="h" fact="0.211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229"/>
                  <dgm:constr type="t" for="ch" forName="parTx3" refType="h" fact="0.5294"/>
                  <dgm:constr type="w" for="ch" forName="parTx3" refType="w" fact="0.294"/>
                  <dgm:constr type="h" for="ch" forName="parTx3" refType="h" fact="0.1222"/>
                  <dgm:constr type="ctrX" for="ch" forName="picture3" refType="w" fact="0.5095"/>
                  <dgm:constr type="ctrY" for="ch" forName="picture3" refType="h" fact="0.5121"/>
                  <dgm:constr type="w" for="ch" forName="picture3" refType="w" fact="0.1363"/>
                  <dgm:constr type="h" for="ch" forName="picture3" refType="h" fact="0.211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722"/>
                  <dgm:constr type="t" for="ch" forName="parTx4" refType="h" fact="0.2523"/>
                  <dgm:constr type="w" for="ch" forName="parTx4" refType="w" fact="0.294"/>
                  <dgm:constr type="h" for="ch" forName="parTx4" refType="h" fact="0.1222"/>
                  <dgm:constr type="ctrX" for="ch" forName="picture4" refType="w" fact="0.5588"/>
                  <dgm:constr type="ctrY" for="ch" forName="picture4" refType="h" fact="0.235"/>
                  <dgm:constr type="w" for="ch" forName="picture4" refType="w" fact="0.1363"/>
                  <dgm:constr type="h" for="ch" forName="picture4" refType="h" fact="0.2113"/>
                  <dgm:constr type="l" for="ch" forName="desTx4" refType="r" refFor="ch" refForName="parTx4"/>
                  <dgm:constr type="r" for="ch" forName="desTx4" refType="w"/>
                  <dgm:constr type="t" for="ch" forName="desTx4" refType="t" refFor="ch" refForName="parTx4"/>
                  <dgm:constr type="h" for="ch" forName="desTx4" refType="h" refFor="ch" refForName="parTx4"/>
                </dgm:constrLst>
              </dgm:if>
              <dgm:else name="Name37">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3978"/>
                  <dgm:constr type="ctrY" for="ch" forName="dot1" refType="h" fact="0.8215"/>
                  <dgm:constr type="w" for="ch" forName="dot1" refType="userD"/>
                  <dgm:constr type="h" for="ch" forName="dot1" refType="userD"/>
                  <dgm:constr type="ctrX" for="ch" forName="dot2" refType="w" fact="0.3606"/>
                  <dgm:constr type="ctrY" for="ch" forName="dot2" refType="h" fact="0.843"/>
                  <dgm:constr type="w" for="ch" forName="dot2" refType="userD"/>
                  <dgm:constr type="h" for="ch" forName="dot2" refType="userD"/>
                  <dgm:constr type="ctrX" for="ch" forName="dot3" refType="w" fact="0.3223"/>
                  <dgm:constr type="ctrY" for="ch" forName="dot3" refType="h" fact="0.8607"/>
                  <dgm:constr type="w" for="ch" forName="dot3" refType="userD"/>
                  <dgm:constr type="h" for="ch" forName="dot3" refType="userD"/>
                  <dgm:constr type="ctrX" for="ch" forName="dot4" refType="w" fact="0.2829"/>
                  <dgm:constr type="ctrY" for="ch" forName="dot4" refType="h" fact="0.8745"/>
                  <dgm:constr type="w" for="ch" forName="dot4" refType="userD"/>
                  <dgm:constr type="h" for="ch" forName="dot4" refType="userD"/>
                  <dgm:constr type="ctrX" for="ch" forName="dot5" refType="w" fact="0.5717"/>
                  <dgm:constr type="ctrY" for="ch" forName="dot5" refType="h" fact="0.6419"/>
                  <dgm:constr type="w" for="ch" forName="dot5" refType="userD"/>
                  <dgm:constr type="h" for="ch" forName="dot5" refType="userD"/>
                  <dgm:constr type="ctrX" for="ch" forName="dot6" refType="w" fact="0.6709"/>
                  <dgm:constr type="ctrY" for="ch" forName="dot6" refType="h" fact="0.3784"/>
                  <dgm:constr type="w" for="ch" forName="dot6" refType="userD"/>
                  <dgm:constr type="h" for="ch" forName="dot6" refType="userD"/>
                  <dgm:constr type="ctrX" for="ch" forName="dotArrow1" refType="w" fact="0.6441"/>
                  <dgm:constr type="ctrY" for="ch" forName="dotArrow1" refType="h" fact="0.0496"/>
                  <dgm:constr type="w" for="ch" forName="dotArrow1" refType="userD"/>
                  <dgm:constr type="h" for="ch" forName="dotArrow1" refType="userD"/>
                  <dgm:constr type="ctrX" for="ch" forName="dotArrow2" refType="w" fact="0.6679"/>
                  <dgm:constr type="ctrY" for="ch" forName="dotArrow2" refType="h" fact="0.0282"/>
                  <dgm:constr type="w" for="ch" forName="dotArrow2" refType="userD"/>
                  <dgm:constr type="h" for="ch" forName="dotArrow2" refType="userD"/>
                  <dgm:constr type="ctrX" for="ch" forName="dotArrow3" refType="w" fact="0.6917"/>
                  <dgm:constr type="ctrY" for="ch" forName="dotArrow3" refType="h" fact="0.0068"/>
                  <dgm:constr type="w" for="ch" forName="dotArrow3" refType="userD"/>
                  <dgm:constr type="h" for="ch" forName="dotArrow3" refType="userD"/>
                  <dgm:constr type="ctrX" for="ch" forName="dotArrow4" refType="w" fact="0.7155"/>
                  <dgm:constr type="ctrY" for="ch" forName="dotArrow4" refType="h" fact="0.0282"/>
                  <dgm:constr type="w" for="ch" forName="dotArrow4" refType="userD"/>
                  <dgm:constr type="h" for="ch" forName="dotArrow4" refType="userD"/>
                  <dgm:constr type="ctrX" for="ch" forName="dotArrow5" refType="w" fact="0.7394"/>
                  <dgm:constr type="ctrY" for="ch" forName="dotArrow5" refType="h" fact="0.0496"/>
                  <dgm:constr type="w" for="ch" forName="dotArrow5" refType="userD"/>
                  <dgm:constr type="h" for="ch" forName="dotArrow5" refType="userD"/>
                  <dgm:constr type="ctrX" for="ch" forName="dotArrow6" refType="w" fact="0.6917"/>
                  <dgm:constr type="ctrY" for="ch" forName="dotArrow6" refType="h" fact="0.052"/>
                  <dgm:constr type="w" for="ch" forName="dotArrow6" refType="userD"/>
                  <dgm:constr type="h" for="ch" forName="dotArrow6" refType="userD"/>
                  <dgm:constr type="ctrX" for="ch" forName="dotArrow7" refType="w" fact="0.6917"/>
                  <dgm:constr type="ctrY" for="ch" forName="dotArrow7" refType="h" fact="0.0972"/>
                  <dgm:constr type="w" for="ch" forName="dotArrow7" refType="userD"/>
                  <dgm:constr type="h" for="ch" forName="dotArrow7" refType="userD"/>
                  <dgm:constr type="l" for="ch" forName="parTx1" refType="w" fact="0.1793"/>
                  <dgm:constr type="t" for="ch" forName="parTx1" refType="h" fact="0.9064"/>
                  <dgm:constr type="w" for="ch" forName="parTx1" refType="w" fact="0.3595"/>
                  <dgm:constr type="h" for="ch" forName="parTx1" refType="h" fact="0.1222"/>
                  <dgm:constr type="ctrX" for="ch" forName="picture1" refType="w" fact="0.163"/>
                  <dgm:constr type="ctrY" for="ch" forName="picture1" refType="h" fact="0.8922"/>
                  <dgm:constr type="w" for="ch" forName="picture1" refType="w" fact="0.1667"/>
                  <dgm:constr type="h" for="ch" forName="picture1" refType="h" fact="0.2113"/>
                  <dgm:constr type="l" for="ch" forName="parTx2" refType="w" fact="0.502"/>
                  <dgm:constr type="t" for="ch" forName="parTx2" refType="h" fact="0.7589"/>
                  <dgm:constr type="w" for="ch" forName="parTx2" refType="w" fact="0.3595"/>
                  <dgm:constr type="h" for="ch" forName="parTx2" refType="h" fact="0.1222"/>
                  <dgm:constr type="ctrX" for="ch" forName="picture2" refType="w" fact="0.4857"/>
                  <dgm:constr type="ctrY" for="ch" forName="picture2" refType="h" fact="0.7447"/>
                  <dgm:constr type="w" for="ch" forName="picture2" refType="w" fact="0.1667"/>
                  <dgm:constr type="h" for="ch" forName="picture2" refType="h" fact="0.2113"/>
                  <dgm:constr type="l" for="ch" forName="parTx3" refType="w" fact="0.6394"/>
                  <dgm:constr type="t" for="ch" forName="parTx3" refType="h" fact="0.5263"/>
                  <dgm:constr type="w" for="ch" forName="parTx3" refType="w" fact="0.3595"/>
                  <dgm:constr type="h" for="ch" forName="parTx3" refType="h" fact="0.1222"/>
                  <dgm:constr type="ctrX" for="ch" forName="picture3" refType="w" fact="0.6231"/>
                  <dgm:constr type="ctrY" for="ch" forName="picture3" refType="h" fact="0.5121"/>
                  <dgm:constr type="w" for="ch" forName="picture3" refType="w" fact="0.1667"/>
                  <dgm:constr type="h" for="ch" forName="picture3" refType="h" fact="0.2113"/>
                  <dgm:constr type="l" for="ch" forName="parTx4" refType="w" fact="0.6997"/>
                  <dgm:constr type="t" for="ch" forName="parTx4" refType="h" fact="0.2492"/>
                  <dgm:constr type="w" for="ch" forName="parTx4" refType="w" fact="0.3595"/>
                  <dgm:constr type="h" for="ch" forName="parTx4" refType="h" fact="0.1222"/>
                  <dgm:constr type="ctrX" for="ch" forName="picture4" refType="w" fact="0.6834"/>
                  <dgm:constr type="ctrY" for="ch" forName="picture4" refType="h" fact="0.235"/>
                  <dgm:constr type="w" for="ch" forName="picture4" refType="w" fact="0.1667"/>
                  <dgm:constr type="h" for="ch" forName="picture4" refType="h" fact="0.2113"/>
                </dgm:constrLst>
              </dgm:else>
            </dgm:choose>
          </dgm:if>
          <dgm:else name="Name38">
            <dgm:choose name="Name39">
              <dgm:if name="Name40"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6747"/>
                  <dgm:constr type="ctrY" for="ch" forName="dot1" refType="h" fact="0.8215"/>
                  <dgm:constr type="w" for="ch" forName="dot1" refType="userD"/>
                  <dgm:constr type="h" for="ch" forName="dot1" refType="userD"/>
                  <dgm:constr type="ctrX" for="ch" forName="dot2" refType="w" fact="0.7051"/>
                  <dgm:constr type="ctrY" for="ch" forName="dot2" refType="h" fact="0.843"/>
                  <dgm:constr type="w" for="ch" forName="dot2" refType="userD"/>
                  <dgm:constr type="h" for="ch" forName="dot2" refType="userD"/>
                  <dgm:constr type="ctrX" for="ch" forName="dot3" refType="w" fact="0.7365"/>
                  <dgm:constr type="ctrY" for="ch" forName="dot3" refType="h" fact="0.8607"/>
                  <dgm:constr type="w" for="ch" forName="dot3" refType="userD"/>
                  <dgm:constr type="h" for="ch" forName="dot3" refType="userD"/>
                  <dgm:constr type="ctrX" for="ch" forName="dot4" refType="w" fact="0.7687"/>
                  <dgm:constr type="ctrY" for="ch" forName="dot4" refType="h" fact="0.8745"/>
                  <dgm:constr type="w" for="ch" forName="dot4" refType="userD"/>
                  <dgm:constr type="h" for="ch" forName="dot4" refType="userD"/>
                  <dgm:constr type="ctrX" for="ch" forName="dot5" refType="w" fact="0.5325"/>
                  <dgm:constr type="ctrY" for="ch" forName="dot5" refType="h" fact="0.6419"/>
                  <dgm:constr type="w" for="ch" forName="dot5" refType="userD"/>
                  <dgm:constr type="h" for="ch" forName="dot5" refType="userD"/>
                  <dgm:constr type="ctrX" for="ch" forName="dot6" refType="w" fact="0.4514"/>
                  <dgm:constr type="ctrY" for="ch" forName="dot6" refType="h" fact="0.3784"/>
                  <dgm:constr type="w" for="ch" forName="dot6" refType="userD"/>
                  <dgm:constr type="h" for="ch" forName="dot6" refType="userD"/>
                  <dgm:constr type="ctrX" for="ch" forName="dotArrow1" refType="w" fact="0.4733"/>
                  <dgm:constr type="ctrY" for="ch" forName="dotArrow1" refType="h" fact="0.0496"/>
                  <dgm:constr type="w" for="ch" forName="dotArrow1" refType="userD"/>
                  <dgm:constr type="h" for="ch" forName="dotArrow1" refType="userD"/>
                  <dgm:constr type="ctrX" for="ch" forName="dotArrow2" refType="w" fact="0.4538"/>
                  <dgm:constr type="ctrY" for="ch" forName="dotArrow2" refType="h" fact="0.0282"/>
                  <dgm:constr type="w" for="ch" forName="dotArrow2" refType="userD"/>
                  <dgm:constr type="h" for="ch" forName="dotArrow2" refType="userD"/>
                  <dgm:constr type="ctrX" for="ch" forName="dotArrow3" refType="w" fact="0.4343"/>
                  <dgm:constr type="ctrY" for="ch" forName="dotArrow3" refType="h" fact="0.0068"/>
                  <dgm:constr type="w" for="ch" forName="dotArrow3" refType="userD"/>
                  <dgm:constr type="h" for="ch" forName="dotArrow3" refType="userD"/>
                  <dgm:constr type="ctrX" for="ch" forName="dotArrow4" refType="w" fact="0.4149"/>
                  <dgm:constr type="ctrY" for="ch" forName="dotArrow4" refType="h" fact="0.0282"/>
                  <dgm:constr type="w" for="ch" forName="dotArrow4" refType="userD"/>
                  <dgm:constr type="h" for="ch" forName="dotArrow4" refType="userD"/>
                  <dgm:constr type="ctrX" for="ch" forName="dotArrow5" refType="w" fact="0.3954"/>
                  <dgm:constr type="ctrY" for="ch" forName="dotArrow5" refType="h" fact="0.0496"/>
                  <dgm:constr type="w" for="ch" forName="dotArrow5" refType="userD"/>
                  <dgm:constr type="h" for="ch" forName="dotArrow5" refType="userD"/>
                  <dgm:constr type="ctrX" for="ch" forName="dotArrow6" refType="w" fact="0.4343"/>
                  <dgm:constr type="ctrY" for="ch" forName="dotArrow6" refType="h" fact="0.052"/>
                  <dgm:constr type="w" for="ch" forName="dotArrow6" refType="userD"/>
                  <dgm:constr type="h" for="ch" forName="dotArrow6" refType="userD"/>
                  <dgm:constr type="ctrX" for="ch" forName="dotArrow7" refType="w" fact="0.4343"/>
                  <dgm:constr type="ctrY" for="ch" forName="dotArrow7" refType="h" fact="0.0972"/>
                  <dgm:constr type="w" for="ch" forName="dotArrow7" refType="userD"/>
                  <dgm:constr type="h" for="ch" forName="dotArrow7" refType="userD"/>
                  <dgm:constr type="r" for="ch" forName="parTx1" refType="w" fact="0.8534"/>
                  <dgm:constr type="t" for="ch" forName="parTx1" refType="h" fact="0.9095"/>
                  <dgm:constr type="w" for="ch" forName="parTx1" refType="w" fact="0.294"/>
                  <dgm:constr type="h" for="ch" forName="parTx1" refType="h" fact="0.1222"/>
                  <dgm:constr type="ctrX" for="ch" forName="picture1" refType="w" fact="0.8667"/>
                  <dgm:constr type="ctrY" for="ch" forName="picture1" refType="h" fact="0.8922"/>
                  <dgm:constr type="w" for="ch" forName="picture1" refType="w" fact="0.1363"/>
                  <dgm:constr type="h" for="ch" forName="picture1" refType="h" fact="0.211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895"/>
                  <dgm:constr type="t" for="ch" forName="parTx2" refType="h" fact="0.762"/>
                  <dgm:constr type="w" for="ch" forName="parTx2" refType="w" fact="0.294"/>
                  <dgm:constr type="h" for="ch" forName="parTx2" refType="h" fact="0.1222"/>
                  <dgm:constr type="ctrX" for="ch" forName="picture2" refType="w" fact="0.6028"/>
                  <dgm:constr type="ctrY" for="ch" forName="picture2" refType="h" fact="0.7447"/>
                  <dgm:constr type="w" for="ch" forName="picture2" refType="w" fact="0.1363"/>
                  <dgm:constr type="h" for="ch" forName="picture2" refType="h" fact="0.211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771"/>
                  <dgm:constr type="t" for="ch" forName="parTx3" refType="h" fact="0.5294"/>
                  <dgm:constr type="w" for="ch" forName="parTx3" refType="w" fact="0.294"/>
                  <dgm:constr type="h" for="ch" forName="parTx3" refType="h" fact="0.1222"/>
                  <dgm:constr type="ctrX" for="ch" forName="picture3" refType="w" fact="0.4905"/>
                  <dgm:constr type="ctrY" for="ch" forName="picture3" refType="h" fact="0.5121"/>
                  <dgm:constr type="w" for="ch" forName="picture3" refType="w" fact="0.1363"/>
                  <dgm:constr type="h" for="ch" forName="picture3" refType="h" fact="0.211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278"/>
                  <dgm:constr type="t" for="ch" forName="parTx4" refType="h" fact="0.2523"/>
                  <dgm:constr type="w" for="ch" forName="parTx4" refType="w" fact="0.294"/>
                  <dgm:constr type="h" for="ch" forName="parTx4" refType="h" fact="0.1222"/>
                  <dgm:constr type="ctrX" for="ch" forName="picture4" refType="w" fact="0.4412"/>
                  <dgm:constr type="ctrY" for="ch" forName="picture4" refType="h" fact="0.235"/>
                  <dgm:constr type="w" for="ch" forName="picture4" refType="w" fact="0.1363"/>
                  <dgm:constr type="h" for="ch" forName="picture4" refType="h" fact="0.2113"/>
                  <dgm:constr type="r" for="ch" forName="desTx4" refType="l" refFor="ch" refForName="parTx4"/>
                  <dgm:constr type="l" for="ch" forName="desTx4"/>
                  <dgm:constr type="t" for="ch" forName="desTx4" refType="t" refFor="ch" refForName="parTx4"/>
                  <dgm:constr type="h" for="ch" forName="desTx4" refType="h" refFor="ch" refForName="parTx4"/>
                </dgm:constrLst>
              </dgm:if>
              <dgm:else name="Name41">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6022"/>
                  <dgm:constr type="ctrY" for="ch" forName="dot1" refType="h" fact="0.8215"/>
                  <dgm:constr type="w" for="ch" forName="dot1" refType="userD"/>
                  <dgm:constr type="h" for="ch" forName="dot1" refType="userD"/>
                  <dgm:constr type="ctrX" for="ch" forName="dot2" refType="w" fact="0.6394"/>
                  <dgm:constr type="ctrY" for="ch" forName="dot2" refType="h" fact="0.843"/>
                  <dgm:constr type="w" for="ch" forName="dot2" refType="userD"/>
                  <dgm:constr type="h" for="ch" forName="dot2" refType="userD"/>
                  <dgm:constr type="ctrX" for="ch" forName="dot3" refType="w" fact="0.6777"/>
                  <dgm:constr type="ctrY" for="ch" forName="dot3" refType="h" fact="0.8607"/>
                  <dgm:constr type="w" for="ch" forName="dot3" refType="userD"/>
                  <dgm:constr type="h" for="ch" forName="dot3" refType="userD"/>
                  <dgm:constr type="ctrX" for="ch" forName="dot4" refType="w" fact="0.7171"/>
                  <dgm:constr type="ctrY" for="ch" forName="dot4" refType="h" fact="0.8745"/>
                  <dgm:constr type="w" for="ch" forName="dot4" refType="userD"/>
                  <dgm:constr type="h" for="ch" forName="dot4" refType="userD"/>
                  <dgm:constr type="ctrX" for="ch" forName="dot5" refType="w" fact="0.4283"/>
                  <dgm:constr type="ctrY" for="ch" forName="dot5" refType="h" fact="0.6419"/>
                  <dgm:constr type="w" for="ch" forName="dot5" refType="userD"/>
                  <dgm:constr type="h" for="ch" forName="dot5" refType="userD"/>
                  <dgm:constr type="ctrX" for="ch" forName="dot6" refType="w" fact="0.3291"/>
                  <dgm:constr type="ctrY" for="ch" forName="dot6" refType="h" fact="0.3784"/>
                  <dgm:constr type="w" for="ch" forName="dot6" refType="userD"/>
                  <dgm:constr type="h" for="ch" forName="dot6" refType="userD"/>
                  <dgm:constr type="ctrX" for="ch" forName="dotArrow1" refType="w" fact="0.3559"/>
                  <dgm:constr type="ctrY" for="ch" forName="dotArrow1" refType="h" fact="0.0496"/>
                  <dgm:constr type="w" for="ch" forName="dotArrow1" refType="userD"/>
                  <dgm:constr type="h" for="ch" forName="dotArrow1" refType="userD"/>
                  <dgm:constr type="ctrX" for="ch" forName="dotArrow2" refType="w" fact="0.3321"/>
                  <dgm:constr type="ctrY" for="ch" forName="dotArrow2" refType="h" fact="0.0282"/>
                  <dgm:constr type="w" for="ch" forName="dotArrow2" refType="userD"/>
                  <dgm:constr type="h" for="ch" forName="dotArrow2" refType="userD"/>
                  <dgm:constr type="ctrX" for="ch" forName="dotArrow3" refType="w" fact="0.3083"/>
                  <dgm:constr type="ctrY" for="ch" forName="dotArrow3" refType="h" fact="0.0068"/>
                  <dgm:constr type="w" for="ch" forName="dotArrow3" refType="userD"/>
                  <dgm:constr type="h" for="ch" forName="dotArrow3" refType="userD"/>
                  <dgm:constr type="ctrX" for="ch" forName="dotArrow4" refType="w" fact="0.2845"/>
                  <dgm:constr type="ctrY" for="ch" forName="dotArrow4" refType="h" fact="0.0282"/>
                  <dgm:constr type="w" for="ch" forName="dotArrow4" refType="userD"/>
                  <dgm:constr type="h" for="ch" forName="dotArrow4" refType="userD"/>
                  <dgm:constr type="ctrX" for="ch" forName="dotArrow5" refType="w" fact="0.2606"/>
                  <dgm:constr type="ctrY" for="ch" forName="dotArrow5" refType="h" fact="0.0496"/>
                  <dgm:constr type="w" for="ch" forName="dotArrow5" refType="userD"/>
                  <dgm:constr type="h" for="ch" forName="dotArrow5" refType="userD"/>
                  <dgm:constr type="ctrX" for="ch" forName="dotArrow6" refType="w" fact="0.3083"/>
                  <dgm:constr type="ctrY" for="ch" forName="dotArrow6" refType="h" fact="0.052"/>
                  <dgm:constr type="w" for="ch" forName="dotArrow6" refType="userD"/>
                  <dgm:constr type="h" for="ch" forName="dotArrow6" refType="userD"/>
                  <dgm:constr type="ctrX" for="ch" forName="dotArrow7" refType="w" fact="0.3083"/>
                  <dgm:constr type="ctrY" for="ch" forName="dotArrow7" refType="h" fact="0.0972"/>
                  <dgm:constr type="w" for="ch" forName="dotArrow7" refType="userD"/>
                  <dgm:constr type="h" for="ch" forName="dotArrow7" refType="userD"/>
                  <dgm:constr type="r" for="ch" forName="parTx1" refType="w" fact="0.8207"/>
                  <dgm:constr type="t" for="ch" forName="parTx1" refType="h" fact="0.9064"/>
                  <dgm:constr type="w" for="ch" forName="parTx1" refType="w" fact="0.3595"/>
                  <dgm:constr type="h" for="ch" forName="parTx1" refType="h" fact="0.1222"/>
                  <dgm:constr type="ctrX" for="ch" forName="picture1" refType="w" fact="0.837"/>
                  <dgm:constr type="ctrY" for="ch" forName="picture1" refType="h" fact="0.8922"/>
                  <dgm:constr type="w" for="ch" forName="picture1" refType="w" fact="0.1667"/>
                  <dgm:constr type="h" for="ch" forName="picture1" refType="h" fact="0.2113"/>
                  <dgm:constr type="r" for="ch" forName="parTx2" refType="w" fact="0.498"/>
                  <dgm:constr type="t" for="ch" forName="parTx2" refType="h" fact="0.7589"/>
                  <dgm:constr type="w" for="ch" forName="parTx2" refType="w" fact="0.3595"/>
                  <dgm:constr type="h" for="ch" forName="parTx2" refType="h" fact="0.1222"/>
                  <dgm:constr type="ctrX" for="ch" forName="picture2" refType="w" fact="0.5143"/>
                  <dgm:constr type="ctrY" for="ch" forName="picture2" refType="h" fact="0.7447"/>
                  <dgm:constr type="w" for="ch" forName="picture2" refType="w" fact="0.1667"/>
                  <dgm:constr type="h" for="ch" forName="picture2" refType="h" fact="0.2113"/>
                  <dgm:constr type="r" for="ch" forName="parTx3" refType="w" fact="0.3606"/>
                  <dgm:constr type="t" for="ch" forName="parTx3" refType="h" fact="0.5263"/>
                  <dgm:constr type="w" for="ch" forName="parTx3" refType="w" fact="0.3595"/>
                  <dgm:constr type="h" for="ch" forName="parTx3" refType="h" fact="0.1222"/>
                  <dgm:constr type="ctrX" for="ch" forName="picture3" refType="w" fact="0.3769"/>
                  <dgm:constr type="ctrY" for="ch" forName="picture3" refType="h" fact="0.5121"/>
                  <dgm:constr type="w" for="ch" forName="picture3" refType="w" fact="0.1667"/>
                  <dgm:constr type="h" for="ch" forName="picture3" refType="h" fact="0.2113"/>
                  <dgm:constr type="r" for="ch" forName="parTx4" refType="w" fact="0.3003"/>
                  <dgm:constr type="t" for="ch" forName="parTx4" refType="h" fact="0.2492"/>
                  <dgm:constr type="w" for="ch" forName="parTx4" refType="w" fact="0.3595"/>
                  <dgm:constr type="h" for="ch" forName="parTx4" refType="h" fact="0.1222"/>
                  <dgm:constr type="ctrX" for="ch" forName="picture4" refType="w" fact="0.3166"/>
                  <dgm:constr type="ctrY" for="ch" forName="picture4" refType="h" fact="0.235"/>
                  <dgm:constr type="w" for="ch" forName="picture4" refType="w" fact="0.1667"/>
                  <dgm:constr type="h" for="ch" forName="picture4" refType="h" fact="0.2113"/>
                </dgm:constrLst>
              </dgm:else>
            </dgm:choose>
          </dgm:else>
        </dgm:choose>
      </dgm:if>
      <dgm:if name="Name42" axis="ch" ptType="node" func="cnt" op="equ" val="5">
        <dgm:choose name="Name43">
          <dgm:if name="Name44" func="var" arg="dir" op="equ" val="norm">
            <dgm:choose name="Name45">
              <dgm:if name="Name46"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3263"/>
                  <dgm:constr type="ctrY" for="ch" forName="dot1" refType="h" fact="0.8674"/>
                  <dgm:constr type="w" for="ch" forName="dot1" refType="userD"/>
                  <dgm:constr type="h" for="ch" forName="dot1" refType="userD"/>
                  <dgm:constr type="ctrX" for="ch" forName="dot2" refType="w" fact="0.3001"/>
                  <dgm:constr type="ctrY" for="ch" forName="dot2" refType="h" fact="0.8824"/>
                  <dgm:constr type="w" for="ch" forName="dot2" refType="userD"/>
                  <dgm:constr type="h" for="ch" forName="dot2" refType="userD"/>
                  <dgm:constr type="ctrX" for="ch" forName="dot3" refType="w" fact="0.2733"/>
                  <dgm:constr type="ctrY" for="ch" forName="dot3" refType="h" fact="0.8948"/>
                  <dgm:constr type="w" for="ch" forName="dot3" refType="userD"/>
                  <dgm:constr type="h" for="ch" forName="dot3" refType="userD"/>
                  <dgm:constr type="ctrX" for="ch" forName="dot4" refType="w" fact="0.2462"/>
                  <dgm:constr type="ctrY" for="ch" forName="dot4" refType="h" fact="0.9044"/>
                  <dgm:constr type="w" for="ch" forName="dot4" refType="userD"/>
                  <dgm:constr type="h" for="ch" forName="dot4" refType="userD"/>
                  <dgm:constr type="ctrX" for="ch" forName="dot5" refType="w" fact="0.4691"/>
                  <dgm:constr type="ctrY" for="ch" forName="dot5" refType="h" fact="0.7222"/>
                  <dgm:constr type="w" for="ch" forName="dot5" refType="userD"/>
                  <dgm:constr type="h" for="ch" forName="dot5" refType="userD"/>
                  <dgm:constr type="ctrX" for="ch" forName="dot6" refType="w" fact="0.4484"/>
                  <dgm:constr type="ctrY" for="ch" forName="dot6" refType="h" fact="0.7518"/>
                  <dgm:constr type="w" for="ch" forName="dot6" refType="userD"/>
                  <dgm:constr type="h" for="ch" forName="dot6" refType="userD"/>
                  <dgm:constr type="ctrX" for="ch" forName="dot7" refType="w" fact="0.5549"/>
                  <dgm:constr type="ctrY" for="ch" forName="dot7" refType="h" fact="0.5422"/>
                  <dgm:constr type="w" for="ch" forName="dot7" refType="userD"/>
                  <dgm:constr type="h" for="ch" forName="dot7" refType="userD"/>
                  <dgm:constr type="ctrX" for="ch" forName="dot8" refType="w" fact="0.601"/>
                  <dgm:constr type="ctrY" for="ch" forName="dot8" refType="h" fact="0.3229"/>
                  <dgm:constr type="w" for="ch" forName="dot8" refType="userD"/>
                  <dgm:constr type="h" for="ch" forName="dot8" refType="userD"/>
                  <dgm:constr type="ctrX" for="ch" forName="dotArrow1" refType="w" fact="0.5779"/>
                  <dgm:constr type="ctrY" for="ch" forName="dotArrow1" refType="h" fact="0.0635"/>
                  <dgm:constr type="w" for="ch" forName="dotArrow1" refType="userD"/>
                  <dgm:constr type="h" for="ch" forName="dotArrow1" refType="userD"/>
                  <dgm:constr type="ctrX" for="ch" forName="dotArrow2" refType="w" fact="0.5951"/>
                  <dgm:constr type="ctrY" for="ch" forName="dotArrow2" refType="h" fact="0.0448"/>
                  <dgm:constr type="w" for="ch" forName="dotArrow2" refType="userD"/>
                  <dgm:constr type="h" for="ch" forName="dotArrow2" refType="userD"/>
                  <dgm:constr type="ctrX" for="ch" forName="dotArrow3" refType="w" fact="0.6123"/>
                  <dgm:constr type="ctrY" for="ch" forName="dotArrow3" refType="h" fact="0.026"/>
                  <dgm:constr type="w" for="ch" forName="dotArrow3" refType="userD"/>
                  <dgm:constr type="h" for="ch" forName="dotArrow3" refType="userD"/>
                  <dgm:constr type="ctrX" for="ch" forName="dotArrow4" refType="w" fact="0.6295"/>
                  <dgm:constr type="ctrY" for="ch" forName="dotArrow4" refType="h" fact="0.0448"/>
                  <dgm:constr type="w" for="ch" forName="dotArrow4" refType="userD"/>
                  <dgm:constr type="h" for="ch" forName="dotArrow4" refType="userD"/>
                  <dgm:constr type="ctrX" for="ch" forName="dotArrow5" refType="w" fact="0.6467"/>
                  <dgm:constr type="ctrY" for="ch" forName="dotArrow5" refType="h" fact="0.0635"/>
                  <dgm:constr type="w" for="ch" forName="dotArrow5" refType="userD"/>
                  <dgm:constr type="h" for="ch" forName="dotArrow5" refType="userD"/>
                  <dgm:constr type="ctrX" for="ch" forName="dotArrow6" refType="w" fact="0.6123"/>
                  <dgm:constr type="ctrY" for="ch" forName="dotArrow6" refType="h" fact="0.0656"/>
                  <dgm:constr type="w" for="ch" forName="dotArrow6" refType="userD"/>
                  <dgm:constr type="h" for="ch" forName="dotArrow6" refType="userD"/>
                  <dgm:constr type="ctrX" for="ch" forName="dotArrow7" refType="w" fact="0.6123"/>
                  <dgm:constr type="ctrY" for="ch" forName="dotArrow7" refType="h" fact="0.1052"/>
                  <dgm:constr type="w" for="ch" forName="dotArrow7" refType="userD"/>
                  <dgm:constr type="h" for="ch" forName="dotArrow7" refType="userD"/>
                  <dgm:constr type="l" for="ch" forName="parTx1" refType="w" fact="0.1746"/>
                  <dgm:constr type="t" for="ch" forName="parTx1" refType="h" fact="0.9304"/>
                  <dgm:constr type="w" for="ch" forName="parTx1" refType="w" fact="0.2544"/>
                  <dgm:constr type="h" for="ch" forName="parTx1" refType="h" fact="0.0962"/>
                  <dgm:constr type="ctrX" for="ch" forName="picture1" refType="w" fact="0.1631"/>
                  <dgm:constr type="ctrY" for="ch" forName="picture1" refType="h" fact="0.9169"/>
                  <dgm:constr type="w" for="ch" forName="picture1" refType="w" fact="0.118"/>
                  <dgm:constr type="h" for="ch" forName="picture1" refType="h" fact="0.166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982"/>
                  <dgm:constr type="t" for="ch" forName="parTx2" refType="h" fact="0.8167"/>
                  <dgm:constr type="w" for="ch" forName="parTx2" refType="w" fact="0.2544"/>
                  <dgm:constr type="h" for="ch" forName="parTx2" refType="h" fact="0.0962"/>
                  <dgm:constr type="ctrX" for="ch" forName="picture2" refType="w" fact="0.3866"/>
                  <dgm:constr type="ctrY" for="ch" forName="picture2" refType="h" fact="0.8032"/>
                  <dgm:constr type="w" for="ch" forName="picture2" refType="w" fact="0.118"/>
                  <dgm:constr type="h" for="ch" forName="picture2" refType="h" fact="0.166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194"/>
                  <dgm:constr type="t" for="ch" forName="parTx3" refType="h" fact="0.6524"/>
                  <dgm:constr type="w" for="ch" forName="parTx3" refType="w" fact="0.2544"/>
                  <dgm:constr type="h" for="ch" forName="parTx3" refType="h" fact="0.0962"/>
                  <dgm:constr type="ctrX" for="ch" forName="picture3" refType="w" fact="0.5078"/>
                  <dgm:constr type="ctrY" for="ch" forName="picture3" refType="h" fact="0.6389"/>
                  <dgm:constr type="w" for="ch" forName="picture3" refType="w" fact="0.118"/>
                  <dgm:constr type="h" for="ch" forName="picture3" refType="h" fact="0.166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827"/>
                  <dgm:constr type="t" for="ch" forName="parTx4" refType="h" fact="0.4412"/>
                  <dgm:constr type="w" for="ch" forName="parTx4" refType="w" fact="0.2544"/>
                  <dgm:constr type="h" for="ch" forName="parTx4" refType="h" fact="0.0962"/>
                  <dgm:constr type="ctrX" for="ch" forName="picture4" refType="w" fact="0.5712"/>
                  <dgm:constr type="ctrY" for="ch" forName="picture4" refType="h" fact="0.4277"/>
                  <dgm:constr type="w" for="ch" forName="picture4" refType="w" fact="0.118"/>
                  <dgm:constr type="h" for="ch" forName="picture4" refType="h" fact="0.166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18"/>
                  <dgm:constr type="t" for="ch" forName="parTx5" refType="h" fact="0.2262"/>
                  <dgm:constr type="w" for="ch" forName="parTx5" refType="w" fact="0.2544"/>
                  <dgm:constr type="h" for="ch" forName="parTx5" refType="h" fact="0.0962"/>
                  <dgm:constr type="ctrX" for="ch" forName="picture5" refType="w" fact="0.6064"/>
                  <dgm:constr type="ctrY" for="ch" forName="picture5" refType="h" fact="0.2127"/>
                  <dgm:constr type="w" for="ch" forName="picture5" refType="w" fact="0.118"/>
                  <dgm:constr type="h" for="ch" forName="picture5" refType="h" fact="0.1663"/>
                  <dgm:constr type="l" for="ch" forName="desTx5" refType="r" refFor="ch" refForName="parTx5"/>
                  <dgm:constr type="r" for="ch" forName="desTx5" refType="w"/>
                  <dgm:constr type="t" for="ch" forName="desTx5" refType="t" refFor="ch" refForName="parTx5"/>
                  <dgm:constr type="h" for="ch" forName="desTx5" refType="h" refFor="ch" refForName="parTx5"/>
                </dgm:constrLst>
              </dgm:if>
              <dgm:else name="Name47">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3951"/>
                  <dgm:constr type="ctrY" for="ch" forName="dot1" refType="h" fact="0.8674"/>
                  <dgm:constr type="w" for="ch" forName="dot1" refType="userD"/>
                  <dgm:constr type="h" for="ch" forName="dot1" refType="userD"/>
                  <dgm:constr type="ctrX" for="ch" forName="dot2" refType="w" fact="0.3634"/>
                  <dgm:constr type="ctrY" for="ch" forName="dot2" refType="h" fact="0.8824"/>
                  <dgm:constr type="w" for="ch" forName="dot2" refType="userD"/>
                  <dgm:constr type="h" for="ch" forName="dot2" refType="userD"/>
                  <dgm:constr type="ctrX" for="ch" forName="dot3" refType="w" fact="0.331"/>
                  <dgm:constr type="ctrY" for="ch" forName="dot3" refType="h" fact="0.8948"/>
                  <dgm:constr type="w" for="ch" forName="dot3" refType="userD"/>
                  <dgm:constr type="h" for="ch" forName="dot3" refType="userD"/>
                  <dgm:constr type="ctrX" for="ch" forName="dot4" refType="w" fact="0.2981"/>
                  <dgm:constr type="ctrY" for="ch" forName="dot4" refType="h" fact="0.9044"/>
                  <dgm:constr type="w" for="ch" forName="dot4" refType="userD"/>
                  <dgm:constr type="h" for="ch" forName="dot4" refType="userD"/>
                  <dgm:constr type="ctrX" for="ch" forName="dot5" refType="w" fact="0.5681"/>
                  <dgm:constr type="ctrY" for="ch" forName="dot5" refType="h" fact="0.7222"/>
                  <dgm:constr type="w" for="ch" forName="dot5" refType="userD"/>
                  <dgm:constr type="h" for="ch" forName="dot5" refType="userD"/>
                  <dgm:constr type="ctrX" for="ch" forName="dot6" refType="w" fact="0.543"/>
                  <dgm:constr type="ctrY" for="ch" forName="dot6" refType="h" fact="0.7518"/>
                  <dgm:constr type="w" for="ch" forName="dot6" refType="userD"/>
                  <dgm:constr type="h" for="ch" forName="dot6" refType="userD"/>
                  <dgm:constr type="ctrX" for="ch" forName="dot7" refType="w" fact="0.672"/>
                  <dgm:constr type="ctrY" for="ch" forName="dot7" refType="h" fact="0.5422"/>
                  <dgm:constr type="w" for="ch" forName="dot7" refType="userD"/>
                  <dgm:constr type="h" for="ch" forName="dot7" refType="userD"/>
                  <dgm:constr type="ctrX" for="ch" forName="dot8" refType="w" fact="0.7278"/>
                  <dgm:constr type="ctrY" for="ch" forName="dot8" refType="h" fact="0.3229"/>
                  <dgm:constr type="w" for="ch" forName="dot8" refType="userD"/>
                  <dgm:constr type="h" for="ch" forName="dot8" refType="userD"/>
                  <dgm:constr type="ctrX" for="ch" forName="dotArrow1" refType="w" fact="0.6999"/>
                  <dgm:constr type="ctrY" for="ch" forName="dotArrow1" refType="h" fact="0.0635"/>
                  <dgm:constr type="w" for="ch" forName="dotArrow1" refType="userD"/>
                  <dgm:constr type="h" for="ch" forName="dotArrow1" refType="userD"/>
                  <dgm:constr type="ctrX" for="ch" forName="dotArrow2" refType="w" fact="0.7207"/>
                  <dgm:constr type="ctrY" for="ch" forName="dotArrow2" refType="h" fact="0.0448"/>
                  <dgm:constr type="w" for="ch" forName="dotArrow2" refType="userD"/>
                  <dgm:constr type="h" for="ch" forName="dotArrow2" refType="userD"/>
                  <dgm:constr type="ctrX" for="ch" forName="dotArrow3" refType="w" fact="0.7415"/>
                  <dgm:constr type="ctrY" for="ch" forName="dotArrow3" refType="h" fact="0.026"/>
                  <dgm:constr type="w" for="ch" forName="dotArrow3" refType="userD"/>
                  <dgm:constr type="h" for="ch" forName="dotArrow3" refType="userD"/>
                  <dgm:constr type="ctrX" for="ch" forName="dotArrow4" refType="w" fact="0.7624"/>
                  <dgm:constr type="ctrY" for="ch" forName="dotArrow4" refType="h" fact="0.0448"/>
                  <dgm:constr type="w" for="ch" forName="dotArrow4" refType="userD"/>
                  <dgm:constr type="h" for="ch" forName="dotArrow4" refType="userD"/>
                  <dgm:constr type="ctrX" for="ch" forName="dotArrow5" refType="w" fact="0.7832"/>
                  <dgm:constr type="ctrY" for="ch" forName="dotArrow5" refType="h" fact="0.0635"/>
                  <dgm:constr type="w" for="ch" forName="dotArrow5" refType="userD"/>
                  <dgm:constr type="h" for="ch" forName="dotArrow5" refType="userD"/>
                  <dgm:constr type="ctrX" for="ch" forName="dotArrow6" refType="w" fact="0.7415"/>
                  <dgm:constr type="ctrY" for="ch" forName="dotArrow6" refType="h" fact="0.0656"/>
                  <dgm:constr type="w" for="ch" forName="dotArrow6" refType="userD"/>
                  <dgm:constr type="h" for="ch" forName="dotArrow6" refType="userD"/>
                  <dgm:constr type="ctrX" for="ch" forName="dotArrow7" refType="w" fact="0.7415"/>
                  <dgm:constr type="ctrY" for="ch" forName="dotArrow7" refType="h" fact="0.1052"/>
                  <dgm:constr type="w" for="ch" forName="dotArrow7" refType="userD"/>
                  <dgm:constr type="h" for="ch" forName="dotArrow7" refType="userD"/>
                  <dgm:constr type="l" for="ch" forName="parTx1" refType="w" fact="0.2115"/>
                  <dgm:constr type="t" for="ch" forName="parTx1" refType="h" fact="0.928"/>
                  <dgm:constr type="w" for="ch" forName="parTx1" refType="w" fact="0.3081"/>
                  <dgm:constr type="h" for="ch" forName="parTx1" refType="h" fact="0.0962"/>
                  <dgm:constr type="ctrX" for="ch" forName="picture1" refType="w" fact="0.1975"/>
                  <dgm:constr type="ctrY" for="ch" forName="picture1" refType="h" fact="0.9169"/>
                  <dgm:constr type="w" for="ch" forName="picture1" refType="w" fact="0.1429"/>
                  <dgm:constr type="h" for="ch" forName="picture1" refType="h" fact="0.1663"/>
                  <dgm:constr type="l" for="ch" forName="parTx2" refType="w" fact="0.4822"/>
                  <dgm:constr type="t" for="ch" forName="parTx2" refType="h" fact="0.8143"/>
                  <dgm:constr type="w" for="ch" forName="parTx2" refType="w" fact="0.3081"/>
                  <dgm:constr type="h" for="ch" forName="parTx2" refType="h" fact="0.0962"/>
                  <dgm:constr type="ctrX" for="ch" forName="picture2" refType="w" fact="0.4682"/>
                  <dgm:constr type="ctrY" for="ch" forName="picture2" refType="h" fact="0.8032"/>
                  <dgm:constr type="w" for="ch" forName="picture2" refType="w" fact="0.1429"/>
                  <dgm:constr type="h" for="ch" forName="picture2" refType="h" fact="0.1663"/>
                  <dgm:constr type="l" for="ch" forName="parTx3" refType="w" fact="0.629"/>
                  <dgm:constr type="t" for="ch" forName="parTx3" refType="h" fact="0.65"/>
                  <dgm:constr type="w" for="ch" forName="parTx3" refType="w" fact="0.3081"/>
                  <dgm:constr type="h" for="ch" forName="parTx3" refType="h" fact="0.0962"/>
                  <dgm:constr type="ctrX" for="ch" forName="picture3" refType="w" fact="0.615"/>
                  <dgm:constr type="ctrY" for="ch" forName="picture3" refType="h" fact="0.6389"/>
                  <dgm:constr type="w" for="ch" forName="picture3" refType="w" fact="0.1429"/>
                  <dgm:constr type="h" for="ch" forName="picture3" refType="h" fact="0.1663"/>
                  <dgm:constr type="l" for="ch" forName="parTx4" refType="w" fact="0.7057"/>
                  <dgm:constr type="t" for="ch" forName="parTx4" refType="h" fact="0.4388"/>
                  <dgm:constr type="w" for="ch" forName="parTx4" refType="w" fact="0.3081"/>
                  <dgm:constr type="h" for="ch" forName="parTx4" refType="h" fact="0.0962"/>
                  <dgm:constr type="ctrX" for="ch" forName="picture4" refType="w" fact="0.6917"/>
                  <dgm:constr type="ctrY" for="ch" forName="picture4" refType="h" fact="0.4277"/>
                  <dgm:constr type="w" for="ch" forName="picture4" refType="w" fact="0.1429"/>
                  <dgm:constr type="h" for="ch" forName="picture4" refType="h" fact="0.1663"/>
                  <dgm:constr type="l" for="ch" forName="parTx5" refType="w" fact="0.7484"/>
                  <dgm:constr type="t" for="ch" forName="parTx5" refType="h" fact="0.2238"/>
                  <dgm:constr type="w" for="ch" forName="parTx5" refType="w" fact="0.3081"/>
                  <dgm:constr type="h" for="ch" forName="parTx5" refType="h" fact="0.0962"/>
                  <dgm:constr type="ctrX" for="ch" forName="picture5" refType="w" fact="0.7344"/>
                  <dgm:constr type="ctrY" for="ch" forName="picture5" refType="h" fact="0.2127"/>
                  <dgm:constr type="w" for="ch" forName="picture5" refType="w" fact="0.1429"/>
                  <dgm:constr type="h" for="ch" forName="picture5" refType="h" fact="0.1663"/>
                </dgm:constrLst>
              </dgm:else>
            </dgm:choose>
          </dgm:if>
          <dgm:else name="Name48">
            <dgm:choose name="Name49">
              <dgm:if name="Name50"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6737"/>
                  <dgm:constr type="ctrY" for="ch" forName="dot1" refType="h" fact="0.8674"/>
                  <dgm:constr type="w" for="ch" forName="dot1" refType="userD"/>
                  <dgm:constr type="h" for="ch" forName="dot1" refType="userD"/>
                  <dgm:constr type="ctrX" for="ch" forName="dot2" refType="w" fact="0.6999"/>
                  <dgm:constr type="ctrY" for="ch" forName="dot2" refType="h" fact="0.8824"/>
                  <dgm:constr type="w" for="ch" forName="dot2" refType="userD"/>
                  <dgm:constr type="h" for="ch" forName="dot2" refType="userD"/>
                  <dgm:constr type="ctrX" for="ch" forName="dot3" refType="w" fact="0.7267"/>
                  <dgm:constr type="ctrY" for="ch" forName="dot3" refType="h" fact="0.8948"/>
                  <dgm:constr type="w" for="ch" forName="dot3" refType="userD"/>
                  <dgm:constr type="h" for="ch" forName="dot3" refType="userD"/>
                  <dgm:constr type="ctrX" for="ch" forName="dot4" refType="w" fact="0.7538"/>
                  <dgm:constr type="ctrY" for="ch" forName="dot4" refType="h" fact="0.9044"/>
                  <dgm:constr type="w" for="ch" forName="dot4" refType="userD"/>
                  <dgm:constr type="h" for="ch" forName="dot4" refType="userD"/>
                  <dgm:constr type="ctrX" for="ch" forName="dot5" refType="w" fact="0.5309"/>
                  <dgm:constr type="ctrY" for="ch" forName="dot5" refType="h" fact="0.7222"/>
                  <dgm:constr type="w" for="ch" forName="dot5" refType="userD"/>
                  <dgm:constr type="h" for="ch" forName="dot5" refType="userD"/>
                  <dgm:constr type="ctrX" for="ch" forName="dot6" refType="w" fact="0.5516"/>
                  <dgm:constr type="ctrY" for="ch" forName="dot6" refType="h" fact="0.7518"/>
                  <dgm:constr type="w" for="ch" forName="dot6" refType="userD"/>
                  <dgm:constr type="h" for="ch" forName="dot6" refType="userD"/>
                  <dgm:constr type="ctrX" for="ch" forName="dot7" refType="w" fact="0.4451"/>
                  <dgm:constr type="ctrY" for="ch" forName="dot7" refType="h" fact="0.5422"/>
                  <dgm:constr type="w" for="ch" forName="dot7" refType="userD"/>
                  <dgm:constr type="h" for="ch" forName="dot7" refType="userD"/>
                  <dgm:constr type="ctrX" for="ch" forName="dot8" refType="w" fact="0.399"/>
                  <dgm:constr type="ctrY" for="ch" forName="dot8" refType="h" fact="0.3229"/>
                  <dgm:constr type="w" for="ch" forName="dot8" refType="userD"/>
                  <dgm:constr type="h" for="ch" forName="dot8" refType="userD"/>
                  <dgm:constr type="ctrX" for="ch" forName="dotArrow1" refType="w" fact="0.4221"/>
                  <dgm:constr type="ctrY" for="ch" forName="dotArrow1" refType="h" fact="0.0635"/>
                  <dgm:constr type="w" for="ch" forName="dotArrow1" refType="userD"/>
                  <dgm:constr type="h" for="ch" forName="dotArrow1" refType="userD"/>
                  <dgm:constr type="ctrX" for="ch" forName="dotArrow2" refType="w" fact="0.4049"/>
                  <dgm:constr type="ctrY" for="ch" forName="dotArrow2" refType="h" fact="0.0448"/>
                  <dgm:constr type="w" for="ch" forName="dotArrow2" refType="userD"/>
                  <dgm:constr type="h" for="ch" forName="dotArrow2" refType="userD"/>
                  <dgm:constr type="ctrX" for="ch" forName="dotArrow3" refType="w" fact="0.3877"/>
                  <dgm:constr type="ctrY" for="ch" forName="dotArrow3" refType="h" fact="0.026"/>
                  <dgm:constr type="w" for="ch" forName="dotArrow3" refType="userD"/>
                  <dgm:constr type="h" for="ch" forName="dotArrow3" refType="userD"/>
                  <dgm:constr type="ctrX" for="ch" forName="dotArrow4" refType="w" fact="0.3705"/>
                  <dgm:constr type="ctrY" for="ch" forName="dotArrow4" refType="h" fact="0.0448"/>
                  <dgm:constr type="w" for="ch" forName="dotArrow4" refType="userD"/>
                  <dgm:constr type="h" for="ch" forName="dotArrow4" refType="userD"/>
                  <dgm:constr type="ctrX" for="ch" forName="dotArrow5" refType="w" fact="0.3533"/>
                  <dgm:constr type="ctrY" for="ch" forName="dotArrow5" refType="h" fact="0.0635"/>
                  <dgm:constr type="w" for="ch" forName="dotArrow5" refType="userD"/>
                  <dgm:constr type="h" for="ch" forName="dotArrow5" refType="userD"/>
                  <dgm:constr type="ctrX" for="ch" forName="dotArrow6" refType="w" fact="0.3877"/>
                  <dgm:constr type="ctrY" for="ch" forName="dotArrow6" refType="h" fact="0.0656"/>
                  <dgm:constr type="w" for="ch" forName="dotArrow6" refType="userD"/>
                  <dgm:constr type="h" for="ch" forName="dotArrow6" refType="userD"/>
                  <dgm:constr type="ctrX" for="ch" forName="dotArrow7" refType="w" fact="0.3877"/>
                  <dgm:constr type="ctrY" for="ch" forName="dotArrow7" refType="h" fact="0.1052"/>
                  <dgm:constr type="w" for="ch" forName="dotArrow7" refType="userD"/>
                  <dgm:constr type="h" for="ch" forName="dotArrow7" refType="userD"/>
                  <dgm:constr type="r" for="ch" forName="parTx1" refType="w" fact="0.8254"/>
                  <dgm:constr type="t" for="ch" forName="parTx1" refType="h" fact="0.9304"/>
                  <dgm:constr type="w" for="ch" forName="parTx1" refType="w" fact="0.2544"/>
                  <dgm:constr type="h" for="ch" forName="parTx1" refType="h" fact="0.0962"/>
                  <dgm:constr type="ctrX" for="ch" forName="picture1" refType="w" fact="0.8369"/>
                  <dgm:constr type="ctrY" for="ch" forName="picture1" refType="h" fact="0.9169"/>
                  <dgm:constr type="w" for="ch" forName="picture1" refType="w" fact="0.118"/>
                  <dgm:constr type="h" for="ch" forName="picture1" refType="h" fact="0.166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018"/>
                  <dgm:constr type="t" for="ch" forName="parTx2" refType="h" fact="0.8167"/>
                  <dgm:constr type="w" for="ch" forName="parTx2" refType="w" fact="0.2544"/>
                  <dgm:constr type="h" for="ch" forName="parTx2" refType="h" fact="0.0962"/>
                  <dgm:constr type="ctrX" for="ch" forName="picture2" refType="w" fact="0.6134"/>
                  <dgm:constr type="ctrY" for="ch" forName="picture2" refType="h" fact="0.8032"/>
                  <dgm:constr type="w" for="ch" forName="picture2" refType="w" fact="0.118"/>
                  <dgm:constr type="h" for="ch" forName="picture2" refType="h" fact="0.166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806"/>
                  <dgm:constr type="t" for="ch" forName="parTx3" refType="h" fact="0.6524"/>
                  <dgm:constr type="w" for="ch" forName="parTx3" refType="w" fact="0.2544"/>
                  <dgm:constr type="h" for="ch" forName="parTx3" refType="h" fact="0.0962"/>
                  <dgm:constr type="ctrX" for="ch" forName="picture3" refType="w" fact="0.4922"/>
                  <dgm:constr type="ctrY" for="ch" forName="picture3" refType="h" fact="0.6389"/>
                  <dgm:constr type="w" for="ch" forName="picture3" refType="w" fact="0.118"/>
                  <dgm:constr type="h" for="ch" forName="picture3" refType="h" fact="0.166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173"/>
                  <dgm:constr type="t" for="ch" forName="parTx4" refType="h" fact="0.4412"/>
                  <dgm:constr type="w" for="ch" forName="parTx4" refType="w" fact="0.2544"/>
                  <dgm:constr type="h" for="ch" forName="parTx4" refType="h" fact="0.0962"/>
                  <dgm:constr type="ctrX" for="ch" forName="picture4" refType="w" fact="0.4288"/>
                  <dgm:constr type="ctrY" for="ch" forName="picture4" refType="h" fact="0.4277"/>
                  <dgm:constr type="w" for="ch" forName="picture4" refType="w" fact="0.118"/>
                  <dgm:constr type="h" for="ch" forName="picture4" refType="h" fact="0.166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82"/>
                  <dgm:constr type="t" for="ch" forName="parTx5" refType="h" fact="0.2262"/>
                  <dgm:constr type="w" for="ch" forName="parTx5" refType="w" fact="0.2544"/>
                  <dgm:constr type="h" for="ch" forName="parTx5" refType="h" fact="0.0962"/>
                  <dgm:constr type="ctrX" for="ch" forName="picture5" refType="w" fact="0.3936"/>
                  <dgm:constr type="ctrY" for="ch" forName="picture5" refType="h" fact="0.2127"/>
                  <dgm:constr type="w" for="ch" forName="picture5" refType="w" fact="0.118"/>
                  <dgm:constr type="h" for="ch" forName="picture5" refType="h" fact="0.1663"/>
                  <dgm:constr type="r" for="ch" forName="desTx5" refType="l" refFor="ch" refForName="parTx5"/>
                  <dgm:constr type="l" for="ch" forName="desTx5"/>
                  <dgm:constr type="t" for="ch" forName="desTx5" refType="t" refFor="ch" refForName="parTx5"/>
                  <dgm:constr type="h" for="ch" forName="desTx5" refType="h" refFor="ch" refForName="parTx5"/>
                </dgm:constrLst>
              </dgm:if>
              <dgm:else name="Name51">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6049"/>
                  <dgm:constr type="ctrY" for="ch" forName="dot1" refType="h" fact="0.8674"/>
                  <dgm:constr type="w" for="ch" forName="dot1" refType="userD"/>
                  <dgm:constr type="h" for="ch" forName="dot1" refType="userD"/>
                  <dgm:constr type="ctrX" for="ch" forName="dot2" refType="w" fact="0.6366"/>
                  <dgm:constr type="ctrY" for="ch" forName="dot2" refType="h" fact="0.8824"/>
                  <dgm:constr type="w" for="ch" forName="dot2" refType="userD"/>
                  <dgm:constr type="h" for="ch" forName="dot2" refType="userD"/>
                  <dgm:constr type="ctrX" for="ch" forName="dot3" refType="w" fact="0.669"/>
                  <dgm:constr type="ctrY" for="ch" forName="dot3" refType="h" fact="0.8948"/>
                  <dgm:constr type="w" for="ch" forName="dot3" refType="userD"/>
                  <dgm:constr type="h" for="ch" forName="dot3" refType="userD"/>
                  <dgm:constr type="ctrX" for="ch" forName="dot4" refType="w" fact="0.7019"/>
                  <dgm:constr type="ctrY" for="ch" forName="dot4" refType="h" fact="0.9044"/>
                  <dgm:constr type="w" for="ch" forName="dot4" refType="userD"/>
                  <dgm:constr type="h" for="ch" forName="dot4" refType="userD"/>
                  <dgm:constr type="ctrX" for="ch" forName="dot5" refType="w" fact="0.4319"/>
                  <dgm:constr type="ctrY" for="ch" forName="dot5" refType="h" fact="0.7222"/>
                  <dgm:constr type="w" for="ch" forName="dot5" refType="userD"/>
                  <dgm:constr type="h" for="ch" forName="dot5" refType="userD"/>
                  <dgm:constr type="ctrX" for="ch" forName="dot6" refType="w" fact="0.457"/>
                  <dgm:constr type="ctrY" for="ch" forName="dot6" refType="h" fact="0.7518"/>
                  <dgm:constr type="w" for="ch" forName="dot6" refType="userD"/>
                  <dgm:constr type="h" for="ch" forName="dot6" refType="userD"/>
                  <dgm:constr type="ctrX" for="ch" forName="dot7" refType="w" fact="0.328"/>
                  <dgm:constr type="ctrY" for="ch" forName="dot7" refType="h" fact="0.5422"/>
                  <dgm:constr type="w" for="ch" forName="dot7" refType="userD"/>
                  <dgm:constr type="h" for="ch" forName="dot7" refType="userD"/>
                  <dgm:constr type="ctrX" for="ch" forName="dot8" refType="w" fact="0.2722"/>
                  <dgm:constr type="ctrY" for="ch" forName="dot8" refType="h" fact="0.3229"/>
                  <dgm:constr type="w" for="ch" forName="dot8" refType="userD"/>
                  <dgm:constr type="h" for="ch" forName="dot8" refType="userD"/>
                  <dgm:constr type="ctrX" for="ch" forName="dotArrow1" refType="w" fact="0.3001"/>
                  <dgm:constr type="ctrY" for="ch" forName="dotArrow1" refType="h" fact="0.0635"/>
                  <dgm:constr type="w" for="ch" forName="dotArrow1" refType="userD"/>
                  <dgm:constr type="h" for="ch" forName="dotArrow1" refType="userD"/>
                  <dgm:constr type="ctrX" for="ch" forName="dotArrow2" refType="w" fact="0.2793"/>
                  <dgm:constr type="ctrY" for="ch" forName="dotArrow2" refType="h" fact="0.0448"/>
                  <dgm:constr type="w" for="ch" forName="dotArrow2" refType="userD"/>
                  <dgm:constr type="h" for="ch" forName="dotArrow2" refType="userD"/>
                  <dgm:constr type="ctrX" for="ch" forName="dotArrow3" refType="w" fact="0.2585"/>
                  <dgm:constr type="ctrY" for="ch" forName="dotArrow3" refType="h" fact="0.026"/>
                  <dgm:constr type="w" for="ch" forName="dotArrow3" refType="userD"/>
                  <dgm:constr type="h" for="ch" forName="dotArrow3" refType="userD"/>
                  <dgm:constr type="ctrX" for="ch" forName="dotArrow4" refType="w" fact="0.2376"/>
                  <dgm:constr type="ctrY" for="ch" forName="dotArrow4" refType="h" fact="0.0448"/>
                  <dgm:constr type="w" for="ch" forName="dotArrow4" refType="userD"/>
                  <dgm:constr type="h" for="ch" forName="dotArrow4" refType="userD"/>
                  <dgm:constr type="ctrX" for="ch" forName="dotArrow5" refType="w" fact="0.2168"/>
                  <dgm:constr type="ctrY" for="ch" forName="dotArrow5" refType="h" fact="0.0635"/>
                  <dgm:constr type="w" for="ch" forName="dotArrow5" refType="userD"/>
                  <dgm:constr type="h" for="ch" forName="dotArrow5" refType="userD"/>
                  <dgm:constr type="ctrX" for="ch" forName="dotArrow6" refType="w" fact="0.2585"/>
                  <dgm:constr type="ctrY" for="ch" forName="dotArrow6" refType="h" fact="0.0656"/>
                  <dgm:constr type="w" for="ch" forName="dotArrow6" refType="userD"/>
                  <dgm:constr type="h" for="ch" forName="dotArrow6" refType="userD"/>
                  <dgm:constr type="ctrX" for="ch" forName="dotArrow7" refType="w" fact="0.2585"/>
                  <dgm:constr type="ctrY" for="ch" forName="dotArrow7" refType="h" fact="0.1052"/>
                  <dgm:constr type="w" for="ch" forName="dotArrow7" refType="userD"/>
                  <dgm:constr type="h" for="ch" forName="dotArrow7" refType="userD"/>
                  <dgm:constr type="r" for="ch" forName="parTx1" refType="w" fact="0.7885"/>
                  <dgm:constr type="t" for="ch" forName="parTx1" refType="h" fact="0.928"/>
                  <dgm:constr type="w" for="ch" forName="parTx1" refType="w" fact="0.3081"/>
                  <dgm:constr type="h" for="ch" forName="parTx1" refType="h" fact="0.0962"/>
                  <dgm:constr type="ctrX" for="ch" forName="picture1" refType="w" fact="0.8025"/>
                  <dgm:constr type="ctrY" for="ch" forName="picture1" refType="h" fact="0.9169"/>
                  <dgm:constr type="w" for="ch" forName="picture1" refType="w" fact="0.1429"/>
                  <dgm:constr type="h" for="ch" forName="picture1" refType="h" fact="0.1663"/>
                  <dgm:constr type="r" for="ch" forName="parTx2" refType="w" fact="0.5178"/>
                  <dgm:constr type="t" for="ch" forName="parTx2" refType="h" fact="0.8143"/>
                  <dgm:constr type="w" for="ch" forName="parTx2" refType="w" fact="0.3081"/>
                  <dgm:constr type="h" for="ch" forName="parTx2" refType="h" fact="0.0962"/>
                  <dgm:constr type="ctrX" for="ch" forName="picture2" refType="w" fact="0.5318"/>
                  <dgm:constr type="ctrY" for="ch" forName="picture2" refType="h" fact="0.8032"/>
                  <dgm:constr type="w" for="ch" forName="picture2" refType="w" fact="0.1429"/>
                  <dgm:constr type="h" for="ch" forName="picture2" refType="h" fact="0.1663"/>
                  <dgm:constr type="r" for="ch" forName="parTx3" refType="w" fact="0.371"/>
                  <dgm:constr type="t" for="ch" forName="parTx3" refType="h" fact="0.65"/>
                  <dgm:constr type="w" for="ch" forName="parTx3" refType="w" fact="0.3081"/>
                  <dgm:constr type="h" for="ch" forName="parTx3" refType="h" fact="0.0962"/>
                  <dgm:constr type="ctrX" for="ch" forName="picture3" refType="w" fact="0.385"/>
                  <dgm:constr type="ctrY" for="ch" forName="picture3" refType="h" fact="0.6389"/>
                  <dgm:constr type="w" for="ch" forName="picture3" refType="w" fact="0.1429"/>
                  <dgm:constr type="h" for="ch" forName="picture3" refType="h" fact="0.1663"/>
                  <dgm:constr type="r" for="ch" forName="parTx4" refType="w" fact="0.2943"/>
                  <dgm:constr type="t" for="ch" forName="parTx4" refType="h" fact="0.4388"/>
                  <dgm:constr type="w" for="ch" forName="parTx4" refType="w" fact="0.3081"/>
                  <dgm:constr type="h" for="ch" forName="parTx4" refType="h" fact="0.0962"/>
                  <dgm:constr type="ctrX" for="ch" forName="picture4" refType="w" fact="0.3083"/>
                  <dgm:constr type="ctrY" for="ch" forName="picture4" refType="h" fact="0.4277"/>
                  <dgm:constr type="w" for="ch" forName="picture4" refType="w" fact="0.1429"/>
                  <dgm:constr type="h" for="ch" forName="picture4" refType="h" fact="0.1663"/>
                  <dgm:constr type="r" for="ch" forName="parTx5" refType="w" fact="0.2516"/>
                  <dgm:constr type="t" for="ch" forName="parTx5" refType="h" fact="0.2238"/>
                  <dgm:constr type="w" for="ch" forName="parTx5" refType="w" fact="0.3081"/>
                  <dgm:constr type="h" for="ch" forName="parTx5" refType="h" fact="0.0962"/>
                  <dgm:constr type="ctrX" for="ch" forName="picture5" refType="w" fact="0.2656"/>
                  <dgm:constr type="ctrY" for="ch" forName="picture5" refType="h" fact="0.2127"/>
                  <dgm:constr type="w" for="ch" forName="picture5" refType="w" fact="0.1429"/>
                  <dgm:constr type="h" for="ch" forName="picture5" refType="h" fact="0.1663"/>
                </dgm:constrLst>
              </dgm:else>
            </dgm:choose>
          </dgm:else>
        </dgm:choose>
      </dgm:if>
      <dgm:if name="Name52" axis="ch" ptType="node" func="cnt" op="equ" val="6">
        <dgm:choose name="Name53">
          <dgm:if name="Name54" func="var" arg="dir" op="equ" val="norm">
            <dgm:choose name="Name55">
              <dgm:if name="Name56"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3608"/>
                  <dgm:constr type="ctrY" for="ch" forName="dot1" refType="h" fact="0.8839"/>
                  <dgm:constr type="w" for="ch" forName="dot1" refType="userD"/>
                  <dgm:constr type="h" for="ch" forName="dot1" refType="userD"/>
                  <dgm:constr type="ctrX" for="ch" forName="dot2" refType="w" fact="0.3384"/>
                  <dgm:constr type="ctrY" for="ch" forName="dot2" refType="h" fact="0.8967"/>
                  <dgm:constr type="w" for="ch" forName="dot2" refType="userD"/>
                  <dgm:constr type="h" for="ch" forName="dot2" refType="userD"/>
                  <dgm:constr type="ctrX" for="ch" forName="dot3" refType="w" fact="0.3155"/>
                  <dgm:constr type="ctrY" for="ch" forName="dot3" refType="h" fact="0.9076"/>
                  <dgm:constr type="w" for="ch" forName="dot3" refType="userD"/>
                  <dgm:constr type="h" for="ch" forName="dot3" refType="userD"/>
                  <dgm:constr type="ctrX" for="ch" forName="dot4" refType="w" fact="0.2923"/>
                  <dgm:constr type="ctrY" for="ch" forName="dot4" refType="h" fact="0.9165"/>
                  <dgm:constr type="w" for="ch" forName="dot4" refType="userD"/>
                  <dgm:constr type="h" for="ch" forName="dot4" refType="userD"/>
                  <dgm:constr type="ctrX" for="ch" forName="dot5" refType="w" fact="0.2688"/>
                  <dgm:constr type="ctrY" for="ch" forName="dot5" refType="h" fact="0.9234"/>
                  <dgm:constr type="w" for="ch" forName="dot5" refType="userD"/>
                  <dgm:constr type="h" for="ch" forName="dot5" refType="userD"/>
                  <dgm:constr type="ctrX" for="ch" forName="dot6" refType="w" fact="0.4883"/>
                  <dgm:constr type="ctrY" for="ch" forName="dot6" refType="h" fact="0.764"/>
                  <dgm:constr type="w" for="ch" forName="dot6" refType="userD"/>
                  <dgm:constr type="h" for="ch" forName="dot6" refType="userD"/>
                  <dgm:constr type="ctrX" for="ch" forName="dot7" refType="w" fact="0.4695"/>
                  <dgm:constr type="ctrY" for="ch" forName="dot7" refType="h" fact="0.7878"/>
                  <dgm:constr type="w" for="ch" forName="dot7" refType="userD"/>
                  <dgm:constr type="h" for="ch" forName="dot7" refType="userD"/>
                  <dgm:constr type="ctrX" for="ch" forName="dot8" refType="w" fact="0.5696"/>
                  <dgm:constr type="ctrY" for="ch" forName="dot8" refType="h" fact="0.6227"/>
                  <dgm:constr type="w" for="ch" forName="dot8" refType="userD"/>
                  <dgm:constr type="h" for="ch" forName="dot8" refType="userD"/>
                  <dgm:constr type="ctrX" for="ch" forName="dot9" refType="w" fact="0.6247"/>
                  <dgm:constr type="ctrY" for="ch" forName="dot9" refType="h" fact="0.4556"/>
                  <dgm:constr type="w" for="ch" forName="dot9" refType="userD"/>
                  <dgm:constr type="h" for="ch" forName="dot9" refType="userD"/>
                  <dgm:constr type="ctrX" for="ch" forName="dot10" refType="w" fact="0.6509"/>
                  <dgm:constr type="ctrY" for="ch" forName="dot10" refType="h" fact="0.2816"/>
                  <dgm:constr type="w" for="ch" forName="dot10" refType="userD"/>
                  <dgm:constr type="h" for="ch" forName="dot10" refType="userD"/>
                  <dgm:constr type="ctrX" for="ch" forName="dotArrow1" refType="w" fact="0.6281"/>
                  <dgm:constr type="ctrY" for="ch" forName="dotArrow1" refType="h" fact="0.0748"/>
                  <dgm:constr type="w" for="ch" forName="dotArrow1" refType="userD"/>
                  <dgm:constr type="h" for="ch" forName="dotArrow1" refType="userD"/>
                  <dgm:constr type="ctrX" for="ch" forName="dotArrow2" refType="w" fact="0.6437"/>
                  <dgm:constr type="ctrY" for="ch" forName="dotArrow2" refType="h" fact="0.0581"/>
                  <dgm:constr type="w" for="ch" forName="dotArrow2" refType="userD"/>
                  <dgm:constr type="h" for="ch" forName="dotArrow2" refType="userD"/>
                  <dgm:constr type="ctrX" for="ch" forName="dotArrow3" refType="w" fact="0.6593"/>
                  <dgm:constr type="ctrY" for="ch" forName="dotArrow3" refType="h" fact="0.0414"/>
                  <dgm:constr type="w" for="ch" forName="dotArrow3" refType="userD"/>
                  <dgm:constr type="h" for="ch" forName="dotArrow3" refType="userD"/>
                  <dgm:constr type="ctrX" for="ch" forName="dotArrow4" refType="w" fact="0.675"/>
                  <dgm:constr type="ctrY" for="ch" forName="dotArrow4" refType="h" fact="0.0581"/>
                  <dgm:constr type="w" for="ch" forName="dotArrow4" refType="userD"/>
                  <dgm:constr type="h" for="ch" forName="dotArrow4" refType="userD"/>
                  <dgm:constr type="ctrX" for="ch" forName="dotArrow5" refType="w" fact="0.6906"/>
                  <dgm:constr type="ctrY" for="ch" forName="dotArrow5" refType="h" fact="0.0748"/>
                  <dgm:constr type="w" for="ch" forName="dotArrow5" refType="userD"/>
                  <dgm:constr type="h" for="ch" forName="dotArrow5" refType="userD"/>
                  <dgm:constr type="ctrX" for="ch" forName="dotArrow6" refType="w" fact="0.6593"/>
                  <dgm:constr type="ctrY" for="ch" forName="dotArrow6" refType="h" fact="0.0766"/>
                  <dgm:constr type="w" for="ch" forName="dotArrow6" refType="userD"/>
                  <dgm:constr type="h" for="ch" forName="dotArrow6" refType="userD"/>
                  <dgm:constr type="ctrX" for="ch" forName="dotArrow7" refType="w" fact="0.6593"/>
                  <dgm:constr type="ctrY" for="ch" forName="dotArrow7" refType="h" fact="0.1118"/>
                  <dgm:constr type="w" for="ch" forName="dotArrow7" refType="userD"/>
                  <dgm:constr type="h" for="ch" forName="dotArrow7" refType="userD"/>
                  <dgm:constr type="l" for="ch" forName="parTx1" refType="w" fact="0.2091"/>
                  <dgm:constr type="t" for="ch" forName="parTx1" refType="h" fact="0.9433"/>
                  <dgm:constr type="w" for="ch" forName="parTx1" refType="w" fact="0.2275"/>
                  <dgm:constr type="h" for="ch" forName="parTx1" refType="h" fact="0.0811"/>
                  <dgm:constr type="ctrX" for="ch" forName="picture1" refType="w" fact="0.1988"/>
                  <dgm:constr type="ctrY" for="ch" forName="picture1" refType="h" fact="0.9322"/>
                  <dgm:constr type="w" for="ch" forName="picture1" refType="w" fact="0.1055"/>
                  <dgm:constr type="h" for="ch" forName="picture1" refType="h" fact="0.140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273"/>
                  <dgm:constr type="t" for="ch" forName="parTx2" refType="h" fact="0.8468"/>
                  <dgm:constr type="w" for="ch" forName="parTx2" refType="w" fact="0.2275"/>
                  <dgm:constr type="h" for="ch" forName="parTx2" refType="h" fact="0.0811"/>
                  <dgm:constr type="ctrX" for="ch" forName="picture2" refType="w" fact="0.4169"/>
                  <dgm:constr type="ctrY" for="ch" forName="picture2" refType="h" fact="0.8357"/>
                  <dgm:constr type="w" for="ch" forName="picture2" refType="w" fact="0.1055"/>
                  <dgm:constr type="h" for="ch" forName="picture2" refType="h" fact="0.140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349"/>
                  <dgm:constr type="t" for="ch" forName="parTx3" refType="h" fact="0.7023"/>
                  <dgm:constr type="w" for="ch" forName="parTx3" refType="w" fact="0.2275"/>
                  <dgm:constr type="h" for="ch" forName="parTx3" refType="h" fact="0.0811"/>
                  <dgm:constr type="ctrX" for="ch" forName="picture3" refType="w" fact="0.5245"/>
                  <dgm:constr type="ctrY" for="ch" forName="picture3" refType="h" fact="0.6912"/>
                  <dgm:constr type="w" for="ch" forName="picture3" refType="w" fact="0.1055"/>
                  <dgm:constr type="h" for="ch" forName="picture3" refType="h" fact="0.140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998"/>
                  <dgm:constr type="t" for="ch" forName="parTx4" refType="h" fact="0.5441"/>
                  <dgm:constr type="w" for="ch" forName="parTx4" refType="w" fact="0.2275"/>
                  <dgm:constr type="h" for="ch" forName="parTx4" refType="h" fact="0.0811"/>
                  <dgm:constr type="ctrX" for="ch" forName="picture4" refType="w" fact="0.5894"/>
                  <dgm:constr type="ctrY" for="ch" forName="picture4" refType="h" fact="0.533"/>
                  <dgm:constr type="w" for="ch" forName="picture4" refType="w" fact="0.1055"/>
                  <dgm:constr type="h" for="ch" forName="picture4" refType="h" fact="0.140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416"/>
                  <dgm:constr type="t" for="ch" forName="parTx5" refType="h" fact="0.3737"/>
                  <dgm:constr type="w" for="ch" forName="parTx5" refType="w" fact="0.2275"/>
                  <dgm:constr type="h" for="ch" forName="parTx5" refType="h" fact="0.0811"/>
                  <dgm:constr type="ctrX" for="ch" forName="picture5" refType="w" fact="0.6313"/>
                  <dgm:constr type="ctrY" for="ch" forName="picture5" refType="h" fact="0.3626"/>
                  <dgm:constr type="w" for="ch" forName="picture5" refType="w" fact="0.1055"/>
                  <dgm:constr type="h" for="ch" forName="picture5" refType="h" fact="0.1403"/>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644"/>
                  <dgm:constr type="t" for="ch" forName="parTx6" refType="h" fact="0.2061"/>
                  <dgm:constr type="w" for="ch" forName="parTx6" refType="w" fact="0.2275"/>
                  <dgm:constr type="h" for="ch" forName="parTx6" refType="h" fact="0.0811"/>
                  <dgm:constr type="ctrX" for="ch" forName="picture6" refType="w" fact="0.6541"/>
                  <dgm:constr type="ctrY" for="ch" forName="picture6" refType="h" fact="0.195"/>
                  <dgm:constr type="w" for="ch" forName="picture6" refType="w" fact="0.1055"/>
                  <dgm:constr type="h" for="ch" forName="picture6" refType="h" fact="0.1403"/>
                  <dgm:constr type="l" for="ch" forName="desTx6" refType="r" refFor="ch" refForName="parTx6"/>
                  <dgm:constr type="r" for="ch" forName="desTx6" refType="w"/>
                  <dgm:constr type="t" for="ch" forName="desTx6" refType="t" refFor="ch" refForName="parTx6"/>
                  <dgm:constr type="h" for="ch" forName="desTx6" refType="h" refFor="ch" refForName="parTx6"/>
                </dgm:constrLst>
              </dgm:if>
              <dgm:else name="Name57">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4276"/>
                  <dgm:constr type="ctrY" for="ch" forName="dot1" refType="h" fact="0.8839"/>
                  <dgm:constr type="w" for="ch" forName="dot1" refType="userD"/>
                  <dgm:constr type="h" for="ch" forName="dot1" refType="userD"/>
                  <dgm:constr type="ctrX" for="ch" forName="dot2" refType="w" fact="0.401"/>
                  <dgm:constr type="ctrY" for="ch" forName="dot2" refType="h" fact="0.8967"/>
                  <dgm:constr type="w" for="ch" forName="dot2" refType="userD"/>
                  <dgm:constr type="h" for="ch" forName="dot2" refType="userD"/>
                  <dgm:constr type="ctrX" for="ch" forName="dot3" refType="w" fact="0.3739"/>
                  <dgm:constr type="ctrY" for="ch" forName="dot3" refType="h" fact="0.9076"/>
                  <dgm:constr type="w" for="ch" forName="dot3" refType="userD"/>
                  <dgm:constr type="h" for="ch" forName="dot3" refType="userD"/>
                  <dgm:constr type="ctrX" for="ch" forName="dot4" refType="w" fact="0.3464"/>
                  <dgm:constr type="ctrY" for="ch" forName="dot4" refType="h" fact="0.9165"/>
                  <dgm:constr type="w" for="ch" forName="dot4" refType="userD"/>
                  <dgm:constr type="h" for="ch" forName="dot4" refType="userD"/>
                  <dgm:constr type="ctrX" for="ch" forName="dot5" refType="w" fact="0.3186"/>
                  <dgm:constr type="ctrY" for="ch" forName="dot5" refType="h" fact="0.9234"/>
                  <dgm:constr type="w" for="ch" forName="dot5" refType="userD"/>
                  <dgm:constr type="h" for="ch" forName="dot5" refType="userD"/>
                  <dgm:constr type="ctrX" for="ch" forName="dot6" refType="w" fact="0.5786"/>
                  <dgm:constr type="ctrY" for="ch" forName="dot6" refType="h" fact="0.764"/>
                  <dgm:constr type="w" for="ch" forName="dot6" refType="userD"/>
                  <dgm:constr type="h" for="ch" forName="dot6" refType="userD"/>
                  <dgm:constr type="ctrX" for="ch" forName="dot7" refType="w" fact="0.5564"/>
                  <dgm:constr type="ctrY" for="ch" forName="dot7" refType="h" fact="0.7878"/>
                  <dgm:constr type="w" for="ch" forName="dot7" refType="userD"/>
                  <dgm:constr type="h" for="ch" forName="dot7" refType="userD"/>
                  <dgm:constr type="ctrX" for="ch" forName="dot8" refType="w" fact="0.675"/>
                  <dgm:constr type="ctrY" for="ch" forName="dot8" refType="h" fact="0.6227"/>
                  <dgm:constr type="w" for="ch" forName="dot8" refType="userD"/>
                  <dgm:constr type="h" for="ch" forName="dot8" refType="userD"/>
                  <dgm:constr type="ctrX" for="ch" forName="dot9" refType="w" fact="0.7403"/>
                  <dgm:constr type="ctrY" for="ch" forName="dot9" refType="h" fact="0.4556"/>
                  <dgm:constr type="w" for="ch" forName="dot9" refType="userD"/>
                  <dgm:constr type="h" for="ch" forName="dot9" refType="userD"/>
                  <dgm:constr type="ctrX" for="ch" forName="dot10" refType="w" fact="0.7714"/>
                  <dgm:constr type="ctrY" for="ch" forName="dot10" refType="h" fact="0.2816"/>
                  <dgm:constr type="w" for="ch" forName="dot10" refType="userD"/>
                  <dgm:constr type="h" for="ch" forName="dot10" refType="userD"/>
                  <dgm:constr type="ctrX" for="ch" forName="dotArrow1" refType="w" fact="0.7443"/>
                  <dgm:constr type="ctrY" for="ch" forName="dotArrow1" refType="h" fact="0.0748"/>
                  <dgm:constr type="w" for="ch" forName="dotArrow1" refType="userD"/>
                  <dgm:constr type="h" for="ch" forName="dotArrow1" refType="userD"/>
                  <dgm:constr type="ctrX" for="ch" forName="dotArrow2" refType="w" fact="0.7628"/>
                  <dgm:constr type="ctrY" for="ch" forName="dotArrow2" refType="h" fact="0.0581"/>
                  <dgm:constr type="w" for="ch" forName="dotArrow2" refType="userD"/>
                  <dgm:constr type="h" for="ch" forName="dotArrow2" refType="userD"/>
                  <dgm:constr type="ctrX" for="ch" forName="dotArrow3" refType="w" fact="0.7814"/>
                  <dgm:constr type="ctrY" for="ch" forName="dotArrow3" refType="h" fact="0.0414"/>
                  <dgm:constr type="w" for="ch" forName="dotArrow3" refType="userD"/>
                  <dgm:constr type="h" for="ch" forName="dotArrow3" refType="userD"/>
                  <dgm:constr type="ctrX" for="ch" forName="dotArrow4" refType="w" fact="0.7999"/>
                  <dgm:constr type="ctrY" for="ch" forName="dotArrow4" refType="h" fact="0.0581"/>
                  <dgm:constr type="w" for="ch" forName="dotArrow4" refType="userD"/>
                  <dgm:constr type="h" for="ch" forName="dotArrow4" refType="userD"/>
                  <dgm:constr type="ctrX" for="ch" forName="dotArrow5" refType="w" fact="0.8184"/>
                  <dgm:constr type="ctrY" for="ch" forName="dotArrow5" refType="h" fact="0.0748"/>
                  <dgm:constr type="w" for="ch" forName="dotArrow5" refType="userD"/>
                  <dgm:constr type="h" for="ch" forName="dotArrow5" refType="userD"/>
                  <dgm:constr type="ctrX" for="ch" forName="dotArrow6" refType="w" fact="0.7814"/>
                  <dgm:constr type="ctrY" for="ch" forName="dotArrow6" refType="h" fact="0.0766"/>
                  <dgm:constr type="w" for="ch" forName="dotArrow6" refType="userD"/>
                  <dgm:constr type="h" for="ch" forName="dotArrow6" refType="userD"/>
                  <dgm:constr type="ctrX" for="ch" forName="dotArrow7" refType="w" fact="0.7814"/>
                  <dgm:constr type="ctrY" for="ch" forName="dotArrow7" refType="h" fact="0.1118"/>
                  <dgm:constr type="w" for="ch" forName="dotArrow7" refType="userD"/>
                  <dgm:constr type="h" for="ch" forName="dotArrow7" refType="userD"/>
                  <dgm:constr type="l" for="ch" forName="parTx1" refType="w" fact="0.2479"/>
                  <dgm:constr type="t" for="ch" forName="parTx1" refType="h" fact="0.9416"/>
                  <dgm:constr type="w" for="ch" forName="parTx1" refType="w" fact="0.2696"/>
                  <dgm:constr type="h" for="ch" forName="parTx1" refType="h" fact="0.0811"/>
                  <dgm:constr type="ctrX" for="ch" forName="picture1" refType="w" fact="0.2356"/>
                  <dgm:constr type="ctrY" for="ch" forName="picture1" refType="h" fact="0.9322"/>
                  <dgm:constr type="w" for="ch" forName="picture1" refType="w" fact="0.125"/>
                  <dgm:constr type="h" for="ch" forName="picture1" refType="h" fact="0.1403"/>
                  <dgm:constr type="l" for="ch" forName="parTx2" refType="w" fact="0.5064"/>
                  <dgm:constr type="t" for="ch" forName="parTx2" refType="h" fact="0.8451"/>
                  <dgm:constr type="w" for="ch" forName="parTx2" refType="w" fact="0.2696"/>
                  <dgm:constr type="h" for="ch" forName="parTx2" refType="h" fact="0.0811"/>
                  <dgm:constr type="ctrX" for="ch" forName="picture2" refType="w" fact="0.4941"/>
                  <dgm:constr type="ctrY" for="ch" forName="picture2" refType="h" fact="0.8357"/>
                  <dgm:constr type="w" for="ch" forName="picture2" refType="w" fact="0.125"/>
                  <dgm:constr type="h" for="ch" forName="picture2" refType="h" fact="0.1403"/>
                  <dgm:constr type="l" for="ch" forName="parTx3" refType="w" fact="0.6339"/>
                  <dgm:constr type="t" for="ch" forName="parTx3" refType="h" fact="0.7006"/>
                  <dgm:constr type="w" for="ch" forName="parTx3" refType="w" fact="0.2696"/>
                  <dgm:constr type="h" for="ch" forName="parTx3" refType="h" fact="0.0811"/>
                  <dgm:constr type="ctrX" for="ch" forName="picture3" refType="w" fact="0.6216"/>
                  <dgm:constr type="ctrY" for="ch" forName="picture3" refType="h" fact="0.6912"/>
                  <dgm:constr type="w" for="ch" forName="picture3" refType="w" fact="0.125"/>
                  <dgm:constr type="h" for="ch" forName="picture3" refType="h" fact="0.1403"/>
                  <dgm:constr type="l" for="ch" forName="parTx4" refType="w" fact="0.7108"/>
                  <dgm:constr type="t" for="ch" forName="parTx4" refType="h" fact="0.5424"/>
                  <dgm:constr type="w" for="ch" forName="parTx4" refType="w" fact="0.2696"/>
                  <dgm:constr type="h" for="ch" forName="parTx4" refType="h" fact="0.0811"/>
                  <dgm:constr type="ctrX" for="ch" forName="picture4" refType="w" fact="0.6985"/>
                  <dgm:constr type="ctrY" for="ch" forName="picture4" refType="h" fact="0.533"/>
                  <dgm:constr type="w" for="ch" forName="picture4" refType="w" fact="0.125"/>
                  <dgm:constr type="h" for="ch" forName="picture4" refType="h" fact="0.1403"/>
                  <dgm:constr type="l" for="ch" forName="parTx5" refType="w" fact="0.7604"/>
                  <dgm:constr type="t" for="ch" forName="parTx5" refType="h" fact="0.372"/>
                  <dgm:constr type="w" for="ch" forName="parTx5" refType="w" fact="0.2696"/>
                  <dgm:constr type="h" for="ch" forName="parTx5" refType="h" fact="0.0811"/>
                  <dgm:constr type="ctrX" for="ch" forName="picture5" refType="w" fact="0.7481"/>
                  <dgm:constr type="ctrY" for="ch" forName="picture5" refType="h" fact="0.3626"/>
                  <dgm:constr type="w" for="ch" forName="picture5" refType="w" fact="0.125"/>
                  <dgm:constr type="h" for="ch" forName="picture5" refType="h" fact="0.1403"/>
                  <dgm:constr type="l" for="ch" forName="parTx6" refType="w" fact="0.7874"/>
                  <dgm:constr type="t" for="ch" forName="parTx6" refType="h" fact="0.2044"/>
                  <dgm:constr type="w" for="ch" forName="parTx6" refType="w" fact="0.2696"/>
                  <dgm:constr type="h" for="ch" forName="parTx6" refType="h" fact="0.0811"/>
                  <dgm:constr type="ctrX" for="ch" forName="picture6" refType="w" fact="0.7751"/>
                  <dgm:constr type="ctrY" for="ch" forName="picture6" refType="h" fact="0.195"/>
                  <dgm:constr type="w" for="ch" forName="picture6" refType="w" fact="0.125"/>
                  <dgm:constr type="h" for="ch" forName="picture6" refType="h" fact="0.1403"/>
                </dgm:constrLst>
              </dgm:else>
            </dgm:choose>
          </dgm:if>
          <dgm:else name="Name58">
            <dgm:choose name="Name59">
              <dgm:if name="Name60"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6392"/>
                  <dgm:constr type="ctrY" for="ch" forName="dot1" refType="h" fact="0.8839"/>
                  <dgm:constr type="w" for="ch" forName="dot1" refType="userD"/>
                  <dgm:constr type="h" for="ch" forName="dot1" refType="userD"/>
                  <dgm:constr type="ctrX" for="ch" forName="dot2" refType="w" fact="0.6616"/>
                  <dgm:constr type="ctrY" for="ch" forName="dot2" refType="h" fact="0.8967"/>
                  <dgm:constr type="w" for="ch" forName="dot2" refType="userD"/>
                  <dgm:constr type="h" for="ch" forName="dot2" refType="userD"/>
                  <dgm:constr type="ctrX" for="ch" forName="dot3" refType="w" fact="0.6845"/>
                  <dgm:constr type="ctrY" for="ch" forName="dot3" refType="h" fact="0.9076"/>
                  <dgm:constr type="w" for="ch" forName="dot3" refType="userD"/>
                  <dgm:constr type="h" for="ch" forName="dot3" refType="userD"/>
                  <dgm:constr type="ctrX" for="ch" forName="dot4" refType="w" fact="0.7077"/>
                  <dgm:constr type="ctrY" for="ch" forName="dot4" refType="h" fact="0.9165"/>
                  <dgm:constr type="w" for="ch" forName="dot4" refType="userD"/>
                  <dgm:constr type="h" for="ch" forName="dot4" refType="userD"/>
                  <dgm:constr type="ctrX" for="ch" forName="dot5" refType="w" fact="0.7312"/>
                  <dgm:constr type="ctrY" for="ch" forName="dot5" refType="h" fact="0.9234"/>
                  <dgm:constr type="w" for="ch" forName="dot5" refType="userD"/>
                  <dgm:constr type="h" for="ch" forName="dot5" refType="userD"/>
                  <dgm:constr type="ctrX" for="ch" forName="dot6" refType="w" fact="0.5117"/>
                  <dgm:constr type="ctrY" for="ch" forName="dot6" refType="h" fact="0.764"/>
                  <dgm:constr type="w" for="ch" forName="dot6" refType="userD"/>
                  <dgm:constr type="h" for="ch" forName="dot6" refType="userD"/>
                  <dgm:constr type="ctrX" for="ch" forName="dot7" refType="w" fact="0.5305"/>
                  <dgm:constr type="ctrY" for="ch" forName="dot7" refType="h" fact="0.7878"/>
                  <dgm:constr type="w" for="ch" forName="dot7" refType="userD"/>
                  <dgm:constr type="h" for="ch" forName="dot7" refType="userD"/>
                  <dgm:constr type="ctrX" for="ch" forName="dot8" refType="w" fact="0.4304"/>
                  <dgm:constr type="ctrY" for="ch" forName="dot8" refType="h" fact="0.6227"/>
                  <dgm:constr type="w" for="ch" forName="dot8" refType="userD"/>
                  <dgm:constr type="h" for="ch" forName="dot8" refType="userD"/>
                  <dgm:constr type="ctrX" for="ch" forName="dot9" refType="w" fact="0.3753"/>
                  <dgm:constr type="ctrY" for="ch" forName="dot9" refType="h" fact="0.4556"/>
                  <dgm:constr type="w" for="ch" forName="dot9" refType="userD"/>
                  <dgm:constr type="h" for="ch" forName="dot9" refType="userD"/>
                  <dgm:constr type="ctrX" for="ch" forName="dot10" refType="w" fact="0.3491"/>
                  <dgm:constr type="ctrY" for="ch" forName="dot10" refType="h" fact="0.2816"/>
                  <dgm:constr type="w" for="ch" forName="dot10" refType="userD"/>
                  <dgm:constr type="h" for="ch" forName="dot10" refType="userD"/>
                  <dgm:constr type="ctrX" for="ch" forName="dotArrow1" refType="w" fact="0.3719"/>
                  <dgm:constr type="ctrY" for="ch" forName="dotArrow1" refType="h" fact="0.0748"/>
                  <dgm:constr type="w" for="ch" forName="dotArrow1" refType="userD"/>
                  <dgm:constr type="h" for="ch" forName="dotArrow1" refType="userD"/>
                  <dgm:constr type="ctrX" for="ch" forName="dotArrow2" refType="w" fact="0.3563"/>
                  <dgm:constr type="ctrY" for="ch" forName="dotArrow2" refType="h" fact="0.0581"/>
                  <dgm:constr type="w" for="ch" forName="dotArrow2" refType="userD"/>
                  <dgm:constr type="h" for="ch" forName="dotArrow2" refType="userD"/>
                  <dgm:constr type="ctrX" for="ch" forName="dotArrow3" refType="w" fact="0.3407"/>
                  <dgm:constr type="ctrY" for="ch" forName="dotArrow3" refType="h" fact="0.0414"/>
                  <dgm:constr type="w" for="ch" forName="dotArrow3" refType="userD"/>
                  <dgm:constr type="h" for="ch" forName="dotArrow3" refType="userD"/>
                  <dgm:constr type="ctrX" for="ch" forName="dotArrow4" refType="w" fact="0.325"/>
                  <dgm:constr type="ctrY" for="ch" forName="dotArrow4" refType="h" fact="0.0581"/>
                  <dgm:constr type="w" for="ch" forName="dotArrow4" refType="userD"/>
                  <dgm:constr type="h" for="ch" forName="dotArrow4" refType="userD"/>
                  <dgm:constr type="ctrX" for="ch" forName="dotArrow5" refType="w" fact="0.3094"/>
                  <dgm:constr type="ctrY" for="ch" forName="dotArrow5" refType="h" fact="0.0748"/>
                  <dgm:constr type="w" for="ch" forName="dotArrow5" refType="userD"/>
                  <dgm:constr type="h" for="ch" forName="dotArrow5" refType="userD"/>
                  <dgm:constr type="ctrX" for="ch" forName="dotArrow6" refType="w" fact="0.3407"/>
                  <dgm:constr type="ctrY" for="ch" forName="dotArrow6" refType="h" fact="0.0766"/>
                  <dgm:constr type="w" for="ch" forName="dotArrow6" refType="userD"/>
                  <dgm:constr type="h" for="ch" forName="dotArrow6" refType="userD"/>
                  <dgm:constr type="ctrX" for="ch" forName="dotArrow7" refType="w" fact="0.3407"/>
                  <dgm:constr type="ctrY" for="ch" forName="dotArrow7" refType="h" fact="0.1118"/>
                  <dgm:constr type="w" for="ch" forName="dotArrow7" refType="userD"/>
                  <dgm:constr type="h" for="ch" forName="dotArrow7" refType="userD"/>
                  <dgm:constr type="r" for="ch" forName="parTx1" refType="w" fact="0.7909"/>
                  <dgm:constr type="t" for="ch" forName="parTx1" refType="h" fact="0.9433"/>
                  <dgm:constr type="w" for="ch" forName="parTx1" refType="w" fact="0.2275"/>
                  <dgm:constr type="h" for="ch" forName="parTx1" refType="h" fact="0.0811"/>
                  <dgm:constr type="ctrX" for="ch" forName="picture1" refType="w" fact="0.8012"/>
                  <dgm:constr type="ctrY" for="ch" forName="picture1" refType="h" fact="0.9322"/>
                  <dgm:constr type="w" for="ch" forName="picture1" refType="w" fact="0.1055"/>
                  <dgm:constr type="h" for="ch" forName="picture1" refType="h" fact="0.140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727"/>
                  <dgm:constr type="t" for="ch" forName="parTx2" refType="h" fact="0.8468"/>
                  <dgm:constr type="w" for="ch" forName="parTx2" refType="w" fact="0.2275"/>
                  <dgm:constr type="h" for="ch" forName="parTx2" refType="h" fact="0.0811"/>
                  <dgm:constr type="ctrX" for="ch" forName="picture2" refType="w" fact="0.5831"/>
                  <dgm:constr type="ctrY" for="ch" forName="picture2" refType="h" fact="0.8357"/>
                  <dgm:constr type="w" for="ch" forName="picture2" refType="w" fact="0.1055"/>
                  <dgm:constr type="h" for="ch" forName="picture2" refType="h" fact="0.140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651"/>
                  <dgm:constr type="t" for="ch" forName="parTx3" refType="h" fact="0.7023"/>
                  <dgm:constr type="w" for="ch" forName="parTx3" refType="w" fact="0.2275"/>
                  <dgm:constr type="h" for="ch" forName="parTx3" refType="h" fact="0.0811"/>
                  <dgm:constr type="ctrX" for="ch" forName="picture3" refType="w" fact="0.4755"/>
                  <dgm:constr type="ctrY" for="ch" forName="picture3" refType="h" fact="0.6912"/>
                  <dgm:constr type="w" for="ch" forName="picture3" refType="w" fact="0.1055"/>
                  <dgm:constr type="h" for="ch" forName="picture3" refType="h" fact="0.140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002"/>
                  <dgm:constr type="t" for="ch" forName="parTx4" refType="h" fact="0.5441"/>
                  <dgm:constr type="w" for="ch" forName="parTx4" refType="w" fact="0.2275"/>
                  <dgm:constr type="h" for="ch" forName="parTx4" refType="h" fact="0.0811"/>
                  <dgm:constr type="ctrX" for="ch" forName="picture4" refType="w" fact="0.4106"/>
                  <dgm:constr type="ctrY" for="ch" forName="picture4" refType="h" fact="0.533"/>
                  <dgm:constr type="w" for="ch" forName="picture4" refType="w" fact="0.1055"/>
                  <dgm:constr type="h" for="ch" forName="picture4" refType="h" fact="0.140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584"/>
                  <dgm:constr type="t" for="ch" forName="parTx5" refType="h" fact="0.3737"/>
                  <dgm:constr type="w" for="ch" forName="parTx5" refType="w" fact="0.2275"/>
                  <dgm:constr type="h" for="ch" forName="parTx5" refType="h" fact="0.0811"/>
                  <dgm:constr type="ctrX" for="ch" forName="picture5" refType="w" fact="0.3687"/>
                  <dgm:constr type="ctrY" for="ch" forName="picture5" refType="h" fact="0.3626"/>
                  <dgm:constr type="w" for="ch" forName="picture5" refType="w" fact="0.1055"/>
                  <dgm:constr type="h" for="ch" forName="picture5" refType="h" fact="0.1403"/>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356"/>
                  <dgm:constr type="t" for="ch" forName="parTx6" refType="h" fact="0.2061"/>
                  <dgm:constr type="w" for="ch" forName="parTx6" refType="w" fact="0.2275"/>
                  <dgm:constr type="h" for="ch" forName="parTx6" refType="h" fact="0.0811"/>
                  <dgm:constr type="ctrX" for="ch" forName="picture6" refType="w" fact="0.3459"/>
                  <dgm:constr type="ctrY" for="ch" forName="picture6" refType="h" fact="0.195"/>
                  <dgm:constr type="w" for="ch" forName="picture6" refType="w" fact="0.1055"/>
                  <dgm:constr type="h" for="ch" forName="picture6" refType="h" fact="0.1403"/>
                  <dgm:constr type="r" for="ch" forName="desTx6" refType="l" refFor="ch" refForName="parTx6"/>
                  <dgm:constr type="l" for="ch" forName="desTx6"/>
                  <dgm:constr type="t" for="ch" forName="desTx6" refType="t" refFor="ch" refForName="parTx6"/>
                  <dgm:constr type="h" for="ch" forName="desTx6" refType="h" refFor="ch" refForName="parTx6"/>
                </dgm:constrLst>
              </dgm:if>
              <dgm:else name="Name61">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5724"/>
                  <dgm:constr type="ctrY" for="ch" forName="dot1" refType="h" fact="0.8839"/>
                  <dgm:constr type="w" for="ch" forName="dot1" refType="userD"/>
                  <dgm:constr type="h" for="ch" forName="dot1" refType="userD"/>
                  <dgm:constr type="ctrX" for="ch" forName="dot2" refType="w" fact="0.599"/>
                  <dgm:constr type="ctrY" for="ch" forName="dot2" refType="h" fact="0.8967"/>
                  <dgm:constr type="w" for="ch" forName="dot2" refType="userD"/>
                  <dgm:constr type="h" for="ch" forName="dot2" refType="userD"/>
                  <dgm:constr type="ctrX" for="ch" forName="dot3" refType="w" fact="0.6261"/>
                  <dgm:constr type="ctrY" for="ch" forName="dot3" refType="h" fact="0.9076"/>
                  <dgm:constr type="w" for="ch" forName="dot3" refType="userD"/>
                  <dgm:constr type="h" for="ch" forName="dot3" refType="userD"/>
                  <dgm:constr type="ctrX" for="ch" forName="dot4" refType="w" fact="0.6536"/>
                  <dgm:constr type="ctrY" for="ch" forName="dot4" refType="h" fact="0.9165"/>
                  <dgm:constr type="w" for="ch" forName="dot4" refType="userD"/>
                  <dgm:constr type="h" for="ch" forName="dot4" refType="userD"/>
                  <dgm:constr type="ctrX" for="ch" forName="dot5" refType="w" fact="0.6814"/>
                  <dgm:constr type="ctrY" for="ch" forName="dot5" refType="h" fact="0.9234"/>
                  <dgm:constr type="w" for="ch" forName="dot5" refType="userD"/>
                  <dgm:constr type="h" for="ch" forName="dot5" refType="userD"/>
                  <dgm:constr type="ctrX" for="ch" forName="dot6" refType="w" fact="0.4214"/>
                  <dgm:constr type="ctrY" for="ch" forName="dot6" refType="h" fact="0.764"/>
                  <dgm:constr type="w" for="ch" forName="dot6" refType="userD"/>
                  <dgm:constr type="h" for="ch" forName="dot6" refType="userD"/>
                  <dgm:constr type="ctrX" for="ch" forName="dot7" refType="w" fact="0.4436"/>
                  <dgm:constr type="ctrY" for="ch" forName="dot7" refType="h" fact="0.7878"/>
                  <dgm:constr type="w" for="ch" forName="dot7" refType="userD"/>
                  <dgm:constr type="h" for="ch" forName="dot7" refType="userD"/>
                  <dgm:constr type="ctrX" for="ch" forName="dot8" refType="w" fact="0.325"/>
                  <dgm:constr type="ctrY" for="ch" forName="dot8" refType="h" fact="0.6227"/>
                  <dgm:constr type="w" for="ch" forName="dot8" refType="userD"/>
                  <dgm:constr type="h" for="ch" forName="dot8" refType="userD"/>
                  <dgm:constr type="ctrX" for="ch" forName="dot9" refType="w" fact="0.2597"/>
                  <dgm:constr type="ctrY" for="ch" forName="dot9" refType="h" fact="0.4556"/>
                  <dgm:constr type="w" for="ch" forName="dot9" refType="userD"/>
                  <dgm:constr type="h" for="ch" forName="dot9" refType="userD"/>
                  <dgm:constr type="ctrX" for="ch" forName="dot10" refType="w" fact="0.2286"/>
                  <dgm:constr type="ctrY" for="ch" forName="dot10" refType="h" fact="0.2816"/>
                  <dgm:constr type="w" for="ch" forName="dot10" refType="userD"/>
                  <dgm:constr type="h" for="ch" forName="dot10" refType="userD"/>
                  <dgm:constr type="ctrX" for="ch" forName="dotArrow1" refType="w" fact="0.2557"/>
                  <dgm:constr type="ctrY" for="ch" forName="dotArrow1" refType="h" fact="0.0748"/>
                  <dgm:constr type="w" for="ch" forName="dotArrow1" refType="userD"/>
                  <dgm:constr type="h" for="ch" forName="dotArrow1" refType="userD"/>
                  <dgm:constr type="ctrX" for="ch" forName="dotArrow2" refType="w" fact="0.2372"/>
                  <dgm:constr type="ctrY" for="ch" forName="dotArrow2" refType="h" fact="0.0581"/>
                  <dgm:constr type="w" for="ch" forName="dotArrow2" refType="userD"/>
                  <dgm:constr type="h" for="ch" forName="dotArrow2" refType="userD"/>
                  <dgm:constr type="ctrX" for="ch" forName="dotArrow3" refType="w" fact="0.2187"/>
                  <dgm:constr type="ctrY" for="ch" forName="dotArrow3" refType="h" fact="0.0414"/>
                  <dgm:constr type="w" for="ch" forName="dotArrow3" refType="userD"/>
                  <dgm:constr type="h" for="ch" forName="dotArrow3" refType="userD"/>
                  <dgm:constr type="ctrX" for="ch" forName="dotArrow4" refType="w" fact="0.2001"/>
                  <dgm:constr type="ctrY" for="ch" forName="dotArrow4" refType="h" fact="0.0581"/>
                  <dgm:constr type="w" for="ch" forName="dotArrow4" refType="userD"/>
                  <dgm:constr type="h" for="ch" forName="dotArrow4" refType="userD"/>
                  <dgm:constr type="ctrX" for="ch" forName="dotArrow5" refType="w" fact="0.1816"/>
                  <dgm:constr type="ctrY" for="ch" forName="dotArrow5" refType="h" fact="0.0748"/>
                  <dgm:constr type="w" for="ch" forName="dotArrow5" refType="userD"/>
                  <dgm:constr type="h" for="ch" forName="dotArrow5" refType="userD"/>
                  <dgm:constr type="ctrX" for="ch" forName="dotArrow6" refType="w" fact="0.2187"/>
                  <dgm:constr type="ctrY" for="ch" forName="dotArrow6" refType="h" fact="0.0766"/>
                  <dgm:constr type="w" for="ch" forName="dotArrow6" refType="userD"/>
                  <dgm:constr type="h" for="ch" forName="dotArrow6" refType="userD"/>
                  <dgm:constr type="ctrX" for="ch" forName="dotArrow7" refType="w" fact="0.2187"/>
                  <dgm:constr type="ctrY" for="ch" forName="dotArrow7" refType="h" fact="0.1118"/>
                  <dgm:constr type="w" for="ch" forName="dotArrow7" refType="userD"/>
                  <dgm:constr type="h" for="ch" forName="dotArrow7" refType="userD"/>
                  <dgm:constr type="r" for="ch" forName="parTx1" refType="w" fact="0.7522"/>
                  <dgm:constr type="t" for="ch" forName="parTx1" refType="h" fact="0.9416"/>
                  <dgm:constr type="w" for="ch" forName="parTx1" refType="w" fact="0.2696"/>
                  <dgm:constr type="h" for="ch" forName="parTx1" refType="h" fact="0.0811"/>
                  <dgm:constr type="ctrX" for="ch" forName="picture1" refType="w" fact="0.7644"/>
                  <dgm:constr type="ctrY" for="ch" forName="picture1" refType="h" fact="0.9322"/>
                  <dgm:constr type="w" for="ch" forName="picture1" refType="w" fact="0.125"/>
                  <dgm:constr type="h" for="ch" forName="picture1" refType="h" fact="0.1403"/>
                  <dgm:constr type="r" for="ch" forName="parTx2" refType="w" fact="0.4937"/>
                  <dgm:constr type="t" for="ch" forName="parTx2" refType="h" fact="0.8451"/>
                  <dgm:constr type="w" for="ch" forName="parTx2" refType="w" fact="0.2696"/>
                  <dgm:constr type="h" for="ch" forName="parTx2" refType="h" fact="0.0811"/>
                  <dgm:constr type="ctrX" for="ch" forName="picture2" refType="w" fact="0.5059"/>
                  <dgm:constr type="ctrY" for="ch" forName="picture2" refType="h" fact="0.8357"/>
                  <dgm:constr type="w" for="ch" forName="picture2" refType="w" fact="0.125"/>
                  <dgm:constr type="h" for="ch" forName="picture2" refType="h" fact="0.1403"/>
                  <dgm:constr type="r" for="ch" forName="parTx3" refType="w" fact="0.3662"/>
                  <dgm:constr type="t" for="ch" forName="parTx3" refType="h" fact="0.7006"/>
                  <dgm:constr type="w" for="ch" forName="parTx3" refType="w" fact="0.2696"/>
                  <dgm:constr type="h" for="ch" forName="parTx3" refType="h" fact="0.0811"/>
                  <dgm:constr type="ctrX" for="ch" forName="picture3" refType="w" fact="0.3784"/>
                  <dgm:constr type="ctrY" for="ch" forName="picture3" refType="h" fact="0.6912"/>
                  <dgm:constr type="w" for="ch" forName="picture3" refType="w" fact="0.125"/>
                  <dgm:constr type="h" for="ch" forName="picture3" refType="h" fact="0.1403"/>
                  <dgm:constr type="r" for="ch" forName="parTx4" refType="w" fact="0.2893"/>
                  <dgm:constr type="t" for="ch" forName="parTx4" refType="h" fact="0.5424"/>
                  <dgm:constr type="w" for="ch" forName="parTx4" refType="w" fact="0.2696"/>
                  <dgm:constr type="h" for="ch" forName="parTx4" refType="h" fact="0.0811"/>
                  <dgm:constr type="ctrX" for="ch" forName="picture4" refType="w" fact="0.3015"/>
                  <dgm:constr type="ctrY" for="ch" forName="picture4" refType="h" fact="0.533"/>
                  <dgm:constr type="w" for="ch" forName="picture4" refType="w" fact="0.125"/>
                  <dgm:constr type="h" for="ch" forName="picture4" refType="h" fact="0.1403"/>
                  <dgm:constr type="r" for="ch" forName="parTx5" refType="w" fact="0.2397"/>
                  <dgm:constr type="t" for="ch" forName="parTx5" refType="h" fact="0.372"/>
                  <dgm:constr type="w" for="ch" forName="parTx5" refType="w" fact="0.2696"/>
                  <dgm:constr type="h" for="ch" forName="parTx5" refType="h" fact="0.0811"/>
                  <dgm:constr type="ctrX" for="ch" forName="picture5" refType="w" fact="0.2519"/>
                  <dgm:constr type="ctrY" for="ch" forName="picture5" refType="h" fact="0.3626"/>
                  <dgm:constr type="w" for="ch" forName="picture5" refType="w" fact="0.125"/>
                  <dgm:constr type="h" for="ch" forName="picture5" refType="h" fact="0.1403"/>
                  <dgm:constr type="r" for="ch" forName="parTx6" refType="w" fact="0.2127"/>
                  <dgm:constr type="t" for="ch" forName="parTx6" refType="h" fact="0.2044"/>
                  <dgm:constr type="w" for="ch" forName="parTx6" refType="w" fact="0.2696"/>
                  <dgm:constr type="h" for="ch" forName="parTx6" refType="h" fact="0.0811"/>
                  <dgm:constr type="ctrX" for="ch" forName="picture6" refType="w" fact="0.2249"/>
                  <dgm:constr type="ctrY" for="ch" forName="picture6" refType="h" fact="0.195"/>
                  <dgm:constr type="w" for="ch" forName="picture6" refType="w" fact="0.125"/>
                  <dgm:constr type="h" for="ch" forName="picture6" refType="h" fact="0.1403"/>
                </dgm:constrLst>
              </dgm:else>
            </dgm:choose>
          </dgm:else>
        </dgm:choose>
      </dgm:if>
      <dgm:else name="Name62">
        <dgm:choose name="Name63">
          <dgm:if name="Name64" func="var" arg="dir" op="equ" val="norm">
            <dgm:choose name="Name65">
              <dgm:if name="Name66"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3909"/>
                  <dgm:constr type="ctrY" for="ch" forName="dot1" refType="h" fact="0.8342"/>
                  <dgm:constr type="w" for="ch" forName="dot1" refType="userD"/>
                  <dgm:constr type="h" for="ch" forName="dot1" refType="userD"/>
                  <dgm:constr type="ctrX" for="ch" forName="dot2" refType="w" fact="0.3721"/>
                  <dgm:constr type="ctrY" for="ch" forName="dot2" refType="h" fact="0.8448"/>
                  <dgm:constr type="w" for="ch" forName="dot2" refType="userD"/>
                  <dgm:constr type="h" for="ch" forName="dot2" refType="userD"/>
                  <dgm:constr type="ctrX" for="ch" forName="dot3" refType="w" fact="0.353"/>
                  <dgm:constr type="ctrY" for="ch" forName="dot3" refType="h" fact="0.8539"/>
                  <dgm:constr type="w" for="ch" forName="dot3" refType="userD"/>
                  <dgm:constr type="h" for="ch" forName="dot3" refType="userD"/>
                  <dgm:constr type="ctrX" for="ch" forName="dot4" refType="w" fact="0.3337"/>
                  <dgm:constr type="ctrY" for="ch" forName="dot4" refType="h" fact="0.8615"/>
                  <dgm:constr type="w" for="ch" forName="dot4" refType="userD"/>
                  <dgm:constr type="h" for="ch" forName="dot4" refType="userD"/>
                  <dgm:constr type="ctrX" for="ch" forName="dot5" refType="w" fact="0.3142"/>
                  <dgm:constr type="ctrY" for="ch" forName="dot5" refType="h" fact="0.8676"/>
                  <dgm:constr type="w" for="ch" forName="dot5" refType="userD"/>
                  <dgm:constr type="h" for="ch" forName="dot5" refType="userD"/>
                  <dgm:constr type="ctrX" for="ch" forName="dot6" refType="w" fact="0.5088"/>
                  <dgm:constr type="ctrY" for="ch" forName="dot6" refType="h" fact="0.7255"/>
                  <dgm:constr type="w" for="ch" forName="dot6" refType="userD"/>
                  <dgm:constr type="h" for="ch" forName="dot6" refType="userD"/>
                  <dgm:constr type="ctrX" for="ch" forName="dot7" refType="w" fact="0.4926"/>
                  <dgm:constr type="ctrY" for="ch" forName="dot7" refType="h" fact="0.7454"/>
                  <dgm:constr type="w" for="ch" forName="dot7" refType="userD"/>
                  <dgm:constr type="h" for="ch" forName="dot7" refType="userD"/>
                  <dgm:constr type="ctrX" for="ch" forName="dot8" refType="w" fact="0.5836"/>
                  <dgm:constr type="ctrY" for="ch" forName="dot8" refType="h" fact="0.6026"/>
                  <dgm:constr type="w" for="ch" forName="dot8" refType="userD"/>
                  <dgm:constr type="h" for="ch" forName="dot8" refType="userD"/>
                  <dgm:constr type="ctrX" for="ch" forName="dot9" refType="w" fact="0.6371"/>
                  <dgm:constr type="ctrY" for="ch" forName="dot9" refType="h" fact="0.4632"/>
                  <dgm:constr type="w" for="ch" forName="dot9" refType="userD"/>
                  <dgm:constr type="h" for="ch" forName="dot9" refType="userD"/>
                  <dgm:constr type="ctrX" for="ch" forName="dot10" refType="w" fact="0.6701"/>
                  <dgm:constr type="ctrY" for="ch" forName="dot10" refType="h" fact="0.3187"/>
                  <dgm:constr type="w" for="ch" forName="dot10" refType="userD"/>
                  <dgm:constr type="h" for="ch" forName="dot10" refType="userD"/>
                  <dgm:constr type="ctrX" for="ch" forName="dot11" refType="w" fact="0.6853"/>
                  <dgm:constr type="ctrY" for="ch" forName="dot11" refType="h" fact="0.1763"/>
                  <dgm:constr type="w" for="ch" forName="dot11" refType="userD"/>
                  <dgm:constr type="h" for="ch" forName="dot11" refType="userD"/>
                  <dgm:constr type="ctrX" for="ch" forName="dotArrow1" refType="w" fact="0.6627"/>
                  <dgm:constr type="ctrY" for="ch" forName="dotArrow1" refType="h" fact="-0.0099"/>
                  <dgm:constr type="w" for="ch" forName="dotArrow1" refType="userD"/>
                  <dgm:constr type="h" for="ch" forName="dotArrow1" refType="userD"/>
                  <dgm:constr type="ctrX" for="ch" forName="dotArrow2" refType="w" fact="0.6773"/>
                  <dgm:constr type="ctrY" for="ch" forName="dotArrow2" refType="h" fact="-0.0239"/>
                  <dgm:constr type="w" for="ch" forName="dotArrow2" refType="userD"/>
                  <dgm:constr type="h" for="ch" forName="dotArrow2" refType="userD"/>
                  <dgm:constr type="ctrX" for="ch" forName="dotArrow3" refType="w" fact="0.6919"/>
                  <dgm:constr type="ctrY" for="ch" forName="dotArrow3" refType="h" fact="-0.0378"/>
                  <dgm:constr type="w" for="ch" forName="dotArrow3" refType="userD"/>
                  <dgm:constr type="h" for="ch" forName="dotArrow3" refType="userD"/>
                  <dgm:constr type="ctrX" for="ch" forName="dotArrow4" refType="w" fact="0.7065"/>
                  <dgm:constr type="ctrY" for="ch" forName="dotArrow4" refType="h" fact="-0.0239"/>
                  <dgm:constr type="w" for="ch" forName="dotArrow4" refType="userD"/>
                  <dgm:constr type="h" for="ch" forName="dotArrow4" refType="userD"/>
                  <dgm:constr type="ctrX" for="ch" forName="dotArrow5" refType="w" fact="0.7212"/>
                  <dgm:constr type="ctrY" for="ch" forName="dotArrow5" refType="h" fact="-0.0099"/>
                  <dgm:constr type="w" for="ch" forName="dotArrow5" refType="userD"/>
                  <dgm:constr type="h" for="ch" forName="dotArrow5" refType="userD"/>
                  <dgm:constr type="ctrX" for="ch" forName="dotArrow6" refType="w" fact="0.6919"/>
                  <dgm:constr type="ctrY" for="ch" forName="dotArrow6" refType="h" fact="-0.0084"/>
                  <dgm:constr type="w" for="ch" forName="dotArrow6" refType="userD"/>
                  <dgm:constr type="h" for="ch" forName="dotArrow6" refType="userD"/>
                  <dgm:constr type="ctrX" for="ch" forName="dotArrow7" refType="w" fact="0.6919"/>
                  <dgm:constr type="ctrY" for="ch" forName="dotArrow7" refType="h" fact="0.0211"/>
                  <dgm:constr type="w" for="ch" forName="dotArrow7" refType="userD"/>
                  <dgm:constr type="h" for="ch" forName="dotArrow7" refType="userD"/>
                  <dgm:constr type="l" for="ch" forName="parTx1" refType="w" fact="0.2556"/>
                  <dgm:constr type="t" for="ch" forName="parTx1" refType="h" fact="0.8856"/>
                  <dgm:constr type="w" for="ch" forName="parTx1" refType="w" fact="0.2101"/>
                  <dgm:constr type="h" for="ch" forName="parTx1" refType="h" fact="0.0704"/>
                  <dgm:constr type="ctrX" for="ch" forName="picture1" refType="w" fact="0.246"/>
                  <dgm:constr type="ctrY" for="ch" forName="picture1" refType="h" fact="0.8769"/>
                  <dgm:constr type="w" for="ch" forName="picture1" refType="w" fact="0.0974"/>
                  <dgm:constr type="h" for="ch" forName="picture1" refType="h" fact="0.121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535"/>
                  <dgm:constr type="t" for="ch" forName="parTx2" refType="h" fact="0.7956"/>
                  <dgm:constr type="w" for="ch" forName="parTx2" refType="w" fact="0.2101"/>
                  <dgm:constr type="h" for="ch" forName="parTx2" refType="h" fact="0.0704"/>
                  <dgm:constr type="ctrX" for="ch" forName="picture2" refType="w" fact="0.4439"/>
                  <dgm:constr type="ctrY" for="ch" forName="picture2" refType="h" fact="0.787"/>
                  <dgm:constr type="w" for="ch" forName="picture2" refType="w" fact="0.0974"/>
                  <dgm:constr type="h" for="ch" forName="picture2" refType="h" fact="0.1218"/>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511"/>
                  <dgm:constr type="t" for="ch" forName="parTx3" refType="h" fact="0.673"/>
                  <dgm:constr type="w" for="ch" forName="parTx3" refType="w" fact="0.2101"/>
                  <dgm:constr type="h" for="ch" forName="parTx3" refType="h" fact="0.0704"/>
                  <dgm:constr type="ctrX" for="ch" forName="picture3" refType="w" fact="0.5415"/>
                  <dgm:constr type="ctrY" for="ch" forName="picture3" refType="h" fact="0.6644"/>
                  <dgm:constr type="w" for="ch" forName="picture3" refType="w" fact="0.0974"/>
                  <dgm:constr type="h" for="ch" forName="picture3" refType="h" fact="0.1218"/>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6132"/>
                  <dgm:constr type="t" for="ch" forName="parTx4" refType="h" fact="0.538"/>
                  <dgm:constr type="w" for="ch" forName="parTx4" refType="w" fact="0.2101"/>
                  <dgm:constr type="h" for="ch" forName="parTx4" refType="h" fact="0.0704"/>
                  <dgm:constr type="ctrX" for="ch" forName="picture4" refType="w" fact="0.6037"/>
                  <dgm:constr type="ctrY" for="ch" forName="picture4" refType="h" fact="0.5294"/>
                  <dgm:constr type="w" for="ch" forName="picture4" refType="w" fact="0.0974"/>
                  <dgm:constr type="h" for="ch" forName="picture4" refType="h" fact="0.1218"/>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576"/>
                  <dgm:constr type="t" for="ch" forName="parTx5" refType="h" fact="0.3951"/>
                  <dgm:constr type="w" for="ch" forName="parTx5" refType="w" fact="0.2101"/>
                  <dgm:constr type="h" for="ch" forName="parTx5" refType="h" fact="0.0704"/>
                  <dgm:constr type="ctrX" for="ch" forName="picture5" refType="w" fact="0.648"/>
                  <dgm:constr type="ctrY" for="ch" forName="picture5" refType="h" fact="0.3864"/>
                  <dgm:constr type="w" for="ch" forName="picture5" refType="w" fact="0.0974"/>
                  <dgm:constr type="h" for="ch" forName="picture5" refType="h" fact="0.1218"/>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828"/>
                  <dgm:constr type="t" for="ch" forName="parTx6" refType="h" fact="0.2531"/>
                  <dgm:constr type="w" for="ch" forName="parTx6" refType="w" fact="0.2101"/>
                  <dgm:constr type="h" for="ch" forName="parTx6" refType="h" fact="0.0704"/>
                  <dgm:constr type="ctrX" for="ch" forName="picture6" refType="w" fact="0.6733"/>
                  <dgm:constr type="ctrY" for="ch" forName="picture6" refType="h" fact="0.2444"/>
                  <dgm:constr type="w" for="ch" forName="picture6" refType="w" fact="0.0974"/>
                  <dgm:constr type="h" for="ch" forName="picture6" refType="h" fact="0.1218"/>
                  <dgm:constr type="l" for="ch" forName="desTx6" refType="r" refFor="ch" refForName="parTx6"/>
                  <dgm:constr type="r" for="ch" forName="desTx6" refType="w"/>
                  <dgm:constr type="t" for="ch" forName="desTx6" refType="t" refFor="ch" refForName="parTx6"/>
                  <dgm:constr type="h" for="ch" forName="desTx6" refType="h" refFor="ch" refForName="parTx6"/>
                  <dgm:constr type="l" for="ch" forName="parTx7" refType="w" fact="0.6966"/>
                  <dgm:constr type="t" for="ch" forName="parTx7" refType="h" fact="0.1162"/>
                  <dgm:constr type="w" for="ch" forName="parTx7" refType="w" fact="0.2101"/>
                  <dgm:constr type="h" for="ch" forName="parTx7" refType="h" fact="0.0704"/>
                  <dgm:constr type="ctrX" for="ch" forName="picture7" refType="w" fact="0.6871"/>
                  <dgm:constr type="ctrY" for="ch" forName="picture7" refType="h" fact="0.1075"/>
                  <dgm:constr type="w" for="ch" forName="picture7" refType="w" fact="0.0974"/>
                  <dgm:constr type="h" for="ch" forName="picture7" refType="h" fact="0.1218"/>
                  <dgm:constr type="l" for="ch" forName="desTx7" refType="r" refFor="ch" refForName="parTx7"/>
                  <dgm:constr type="r" for="ch" forName="desTx7" refType="w"/>
                  <dgm:constr type="t" for="ch" forName="desTx7" refType="t" refFor="ch" refForName="parTx7"/>
                  <dgm:constr type="h" for="ch" forName="desTx7" refType="h" refFor="ch" refForName="parTx7"/>
                </dgm:constrLst>
              </dgm:if>
              <dgm:else name="Name67">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4459"/>
                  <dgm:constr type="ctrY" for="ch" forName="dot1" refType="h" fact="0.8342"/>
                  <dgm:constr type="w" for="ch" forName="dot1" refType="userD"/>
                  <dgm:constr type="h" for="ch" forName="dot1" refType="userD"/>
                  <dgm:constr type="ctrX" for="ch" forName="dot2" refType="w" fact="0.4244"/>
                  <dgm:constr type="ctrY" for="ch" forName="dot2" refType="h" fact="0.8448"/>
                  <dgm:constr type="w" for="ch" forName="dot2" refType="userD"/>
                  <dgm:constr type="h" for="ch" forName="dot2" refType="userD"/>
                  <dgm:constr type="ctrX" for="ch" forName="dot3" refType="w" fact="0.4026"/>
                  <dgm:constr type="ctrY" for="ch" forName="dot3" refType="h" fact="0.8539"/>
                  <dgm:constr type="w" for="ch" forName="dot3" refType="userD"/>
                  <dgm:constr type="h" for="ch" forName="dot3" refType="userD"/>
                  <dgm:constr type="ctrX" for="ch" forName="dot4" refType="w" fact="0.3806"/>
                  <dgm:constr type="ctrY" for="ch" forName="dot4" refType="h" fact="0.8615"/>
                  <dgm:constr type="w" for="ch" forName="dot4" refType="userD"/>
                  <dgm:constr type="h" for="ch" forName="dot4" refType="userD"/>
                  <dgm:constr type="ctrX" for="ch" forName="dot5" refType="w" fact="0.3584"/>
                  <dgm:constr type="ctrY" for="ch" forName="dot5" refType="h" fact="0.8676"/>
                  <dgm:constr type="w" for="ch" forName="dot5" refType="userD"/>
                  <dgm:constr type="h" for="ch" forName="dot5" refType="userD"/>
                  <dgm:constr type="ctrX" for="ch" forName="dot6" refType="w" fact="0.5803"/>
                  <dgm:constr type="ctrY" for="ch" forName="dot6" refType="h" fact="0.7255"/>
                  <dgm:constr type="w" for="ch" forName="dot6" refType="userD"/>
                  <dgm:constr type="h" for="ch" forName="dot6" refType="userD"/>
                  <dgm:constr type="ctrX" for="ch" forName="dot7" refType="w" fact="0.5618"/>
                  <dgm:constr type="ctrY" for="ch" forName="dot7" refType="h" fact="0.7454"/>
                  <dgm:constr type="w" for="ch" forName="dot7" refType="userD"/>
                  <dgm:constr type="h" for="ch" forName="dot7" refType="userD"/>
                  <dgm:constr type="ctrX" for="ch" forName="dot8" refType="w" fact="0.6656"/>
                  <dgm:constr type="ctrY" for="ch" forName="dot8" refType="h" fact="0.6026"/>
                  <dgm:constr type="w" for="ch" forName="dot8" refType="userD"/>
                  <dgm:constr type="h" for="ch" forName="dot8" refType="userD"/>
                  <dgm:constr type="ctrX" for="ch" forName="dot9" refType="w" fact="0.7266"/>
                  <dgm:constr type="ctrY" for="ch" forName="dot9" refType="h" fact="0.4632"/>
                  <dgm:constr type="w" for="ch" forName="dot9" refType="userD"/>
                  <dgm:constr type="h" for="ch" forName="dot9" refType="userD"/>
                  <dgm:constr type="ctrX" for="ch" forName="dot10" refType="w" fact="0.7643"/>
                  <dgm:constr type="ctrY" for="ch" forName="dot10" refType="h" fact="0.3187"/>
                  <dgm:constr type="w" for="ch" forName="dot10" refType="userD"/>
                  <dgm:constr type="h" for="ch" forName="dot10" refType="userD"/>
                  <dgm:constr type="ctrX" for="ch" forName="dot11" refType="w" fact="0.7816"/>
                  <dgm:constr type="ctrY" for="ch" forName="dot11" refType="h" fact="0.1763"/>
                  <dgm:constr type="w" for="ch" forName="dot11" refType="userD"/>
                  <dgm:constr type="h" for="ch" forName="dot11" refType="userD"/>
                  <dgm:constr type="ctrX" for="ch" forName="dotArrow1" refType="w" fact="0.7558"/>
                  <dgm:constr type="ctrY" for="ch" forName="dotArrow1" refType="h" fact="-0.0099"/>
                  <dgm:constr type="w" for="ch" forName="dotArrow1" refType="userD"/>
                  <dgm:constr type="h" for="ch" forName="dotArrow1" refType="userD"/>
                  <dgm:constr type="ctrX" for="ch" forName="dotArrow2" refType="w" fact="0.7725"/>
                  <dgm:constr type="ctrY" for="ch" forName="dotArrow2" refType="h" fact="-0.0239"/>
                  <dgm:constr type="w" for="ch" forName="dotArrow2" refType="userD"/>
                  <dgm:constr type="h" for="ch" forName="dotArrow2" refType="userD"/>
                  <dgm:constr type="ctrX" for="ch" forName="dotArrow3" refType="w" fact="0.7892"/>
                  <dgm:constr type="ctrY" for="ch" forName="dotArrow3" refType="h" fact="-0.0378"/>
                  <dgm:constr type="w" for="ch" forName="dotArrow3" refType="userD"/>
                  <dgm:constr type="h" for="ch" forName="dotArrow3" refType="userD"/>
                  <dgm:constr type="ctrX" for="ch" forName="dotArrow4" refType="w" fact="0.8058"/>
                  <dgm:constr type="ctrY" for="ch" forName="dotArrow4" refType="h" fact="-0.0239"/>
                  <dgm:constr type="w" for="ch" forName="dotArrow4" refType="userD"/>
                  <dgm:constr type="h" for="ch" forName="dotArrow4" refType="userD"/>
                  <dgm:constr type="ctrX" for="ch" forName="dotArrow5" refType="w" fact="0.8225"/>
                  <dgm:constr type="ctrY" for="ch" forName="dotArrow5" refType="h" fact="-0.0099"/>
                  <dgm:constr type="w" for="ch" forName="dotArrow5" refType="userD"/>
                  <dgm:constr type="h" for="ch" forName="dotArrow5" refType="userD"/>
                  <dgm:constr type="ctrX" for="ch" forName="dotArrow6" refType="w" fact="0.7892"/>
                  <dgm:constr type="ctrY" for="ch" forName="dotArrow6" refType="h" fact="-0.0084"/>
                  <dgm:constr type="w" for="ch" forName="dotArrow6" refType="userD"/>
                  <dgm:constr type="h" for="ch" forName="dotArrow6" refType="userD"/>
                  <dgm:constr type="ctrX" for="ch" forName="dotArrow7" refType="w" fact="0.7892"/>
                  <dgm:constr type="ctrY" for="ch" forName="dotArrow7" refType="h" fact="0.0211"/>
                  <dgm:constr type="w" for="ch" forName="dotArrow7" refType="userD"/>
                  <dgm:constr type="h" for="ch" forName="dotArrow7" refType="userD"/>
                  <dgm:constr type="l" for="ch" forName="parTx1" refType="w" fact="0.2915"/>
                  <dgm:constr type="t" for="ch" forName="parTx1" refType="h" fact="0.8845"/>
                  <dgm:constr type="w" for="ch" forName="parTx1" refType="w" fact="0.2396"/>
                  <dgm:constr type="h" for="ch" forName="parTx1" refType="h" fact="0.0704"/>
                  <dgm:constr type="ctrX" for="ch" forName="picture1" refType="w" fact="0.2806"/>
                  <dgm:constr type="ctrY" for="ch" forName="picture1" refType="h" fact="0.8769"/>
                  <dgm:constr type="w" for="ch" forName="picture1" refType="w" fact="0.1111"/>
                  <dgm:constr type="h" for="ch" forName="picture1" refType="h" fact="0.1218"/>
                  <dgm:constr type="l" for="ch" forName="parTx2" refType="w" fact="0.5172"/>
                  <dgm:constr type="t" for="ch" forName="parTx2" refType="h" fact="0.7946"/>
                  <dgm:constr type="w" for="ch" forName="parTx2" refType="w" fact="0.2396"/>
                  <dgm:constr type="h" for="ch" forName="parTx2" refType="h" fact="0.0704"/>
                  <dgm:constr type="ctrX" for="ch" forName="picture2" refType="w" fact="0.5063"/>
                  <dgm:constr type="ctrY" for="ch" forName="picture2" refType="h" fact="0.787"/>
                  <dgm:constr type="w" for="ch" forName="picture2" refType="w" fact="0.1111"/>
                  <dgm:constr type="h" for="ch" forName="picture2" refType="h" fact="0.1218"/>
                  <dgm:constr type="l" for="ch" forName="parTx3" refType="w" fact="0.6285"/>
                  <dgm:constr type="t" for="ch" forName="parTx3" refType="h" fact="0.672"/>
                  <dgm:constr type="w" for="ch" forName="parTx3" refType="w" fact="0.2396"/>
                  <dgm:constr type="h" for="ch" forName="parTx3" refType="h" fact="0.0704"/>
                  <dgm:constr type="ctrX" for="ch" forName="picture3" refType="w" fact="0.6176"/>
                  <dgm:constr type="ctrY" for="ch" forName="picture3" refType="h" fact="0.6644"/>
                  <dgm:constr type="w" for="ch" forName="picture3" refType="w" fact="0.1111"/>
                  <dgm:constr type="h" for="ch" forName="picture3" refType="h" fact="0.1218"/>
                  <dgm:constr type="l" for="ch" forName="parTx4" refType="w" fact="0.6994"/>
                  <dgm:constr type="t" for="ch" forName="parTx4" refType="h" fact="0.5369"/>
                  <dgm:constr type="w" for="ch" forName="parTx4" refType="w" fact="0.2396"/>
                  <dgm:constr type="h" for="ch" forName="parTx4" refType="h" fact="0.0704"/>
                  <dgm:constr type="ctrX" for="ch" forName="picture4" refType="w" fact="0.6885"/>
                  <dgm:constr type="ctrY" for="ch" forName="picture4" refType="h" fact="0.5294"/>
                  <dgm:constr type="w" for="ch" forName="picture4" refType="w" fact="0.1111"/>
                  <dgm:constr type="h" for="ch" forName="picture4" refType="h" fact="0.1218"/>
                  <dgm:constr type="l" for="ch" forName="parTx5" refType="w" fact="0.75"/>
                  <dgm:constr type="t" for="ch" forName="parTx5" refType="h" fact="0.394"/>
                  <dgm:constr type="w" for="ch" forName="parTx5" refType="w" fact="0.2396"/>
                  <dgm:constr type="h" for="ch" forName="parTx5" refType="h" fact="0.0704"/>
                  <dgm:constr type="ctrX" for="ch" forName="picture5" refType="w" fact="0.7391"/>
                  <dgm:constr type="ctrY" for="ch" forName="picture5" refType="h" fact="0.3864"/>
                  <dgm:constr type="w" for="ch" forName="picture5" refType="w" fact="0.1111"/>
                  <dgm:constr type="h" for="ch" forName="picture5" refType="h" fact="0.1218"/>
                  <dgm:constr type="l" for="ch" forName="parTx6" refType="w" fact="0.7788"/>
                  <dgm:constr type="t" for="ch" forName="parTx6" refType="h" fact="0.252"/>
                  <dgm:constr type="w" for="ch" forName="parTx6" refType="w" fact="0.2396"/>
                  <dgm:constr type="h" for="ch" forName="parTx6" refType="h" fact="0.0704"/>
                  <dgm:constr type="ctrX" for="ch" forName="picture6" refType="w" fact="0.7679"/>
                  <dgm:constr type="ctrY" for="ch" forName="picture6" refType="h" fact="0.2444"/>
                  <dgm:constr type="w" for="ch" forName="picture6" refType="w" fact="0.1111"/>
                  <dgm:constr type="h" for="ch" forName="picture6" refType="h" fact="0.1218"/>
                  <dgm:constr type="l" for="ch" forName="parTx7" refType="w" fact="0.7945"/>
                  <dgm:constr type="t" for="ch" forName="parTx7" refType="h" fact="0.1151"/>
                  <dgm:constr type="w" for="ch" forName="parTx7" refType="w" fact="0.2396"/>
                  <dgm:constr type="h" for="ch" forName="parTx7" refType="h" fact="0.0704"/>
                  <dgm:constr type="ctrX" for="ch" forName="picture7" refType="w" fact="0.7836"/>
                  <dgm:constr type="ctrY" for="ch" forName="picture7" refType="h" fact="0.1075"/>
                  <dgm:constr type="w" for="ch" forName="picture7" refType="w" fact="0.1111"/>
                  <dgm:constr type="h" for="ch" forName="picture7" refType="h" fact="0.1218"/>
                </dgm:constrLst>
              </dgm:else>
            </dgm:choose>
          </dgm:if>
          <dgm:else name="Name68">
            <dgm:choose name="Name69">
              <dgm:if name="Name70"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6091"/>
                  <dgm:constr type="ctrY" for="ch" forName="dot1" refType="h" fact="0.8342"/>
                  <dgm:constr type="w" for="ch" forName="dot1" refType="userD"/>
                  <dgm:constr type="h" for="ch" forName="dot1" refType="userD"/>
                  <dgm:constr type="ctrX" for="ch" forName="dot2" refType="w" fact="0.6279"/>
                  <dgm:constr type="ctrY" for="ch" forName="dot2" refType="h" fact="0.8448"/>
                  <dgm:constr type="w" for="ch" forName="dot2" refType="userD"/>
                  <dgm:constr type="h" for="ch" forName="dot2" refType="userD"/>
                  <dgm:constr type="ctrX" for="ch" forName="dot3" refType="w" fact="0.647"/>
                  <dgm:constr type="ctrY" for="ch" forName="dot3" refType="h" fact="0.8539"/>
                  <dgm:constr type="w" for="ch" forName="dot3" refType="userD"/>
                  <dgm:constr type="h" for="ch" forName="dot3" refType="userD"/>
                  <dgm:constr type="ctrX" for="ch" forName="dot4" refType="w" fact="0.6663"/>
                  <dgm:constr type="ctrY" for="ch" forName="dot4" refType="h" fact="0.8615"/>
                  <dgm:constr type="w" for="ch" forName="dot4" refType="userD"/>
                  <dgm:constr type="h" for="ch" forName="dot4" refType="userD"/>
                  <dgm:constr type="ctrX" for="ch" forName="dot5" refType="w" fact="0.6858"/>
                  <dgm:constr type="ctrY" for="ch" forName="dot5" refType="h" fact="0.8676"/>
                  <dgm:constr type="w" for="ch" forName="dot5" refType="userD"/>
                  <dgm:constr type="h" for="ch" forName="dot5" refType="userD"/>
                  <dgm:constr type="ctrX" for="ch" forName="dot6" refType="w" fact="0.4912"/>
                  <dgm:constr type="ctrY" for="ch" forName="dot6" refType="h" fact="0.7255"/>
                  <dgm:constr type="w" for="ch" forName="dot6" refType="userD"/>
                  <dgm:constr type="h" for="ch" forName="dot6" refType="userD"/>
                  <dgm:constr type="ctrX" for="ch" forName="dot7" refType="w" fact="0.5074"/>
                  <dgm:constr type="ctrY" for="ch" forName="dot7" refType="h" fact="0.7454"/>
                  <dgm:constr type="w" for="ch" forName="dot7" refType="userD"/>
                  <dgm:constr type="h" for="ch" forName="dot7" refType="userD"/>
                  <dgm:constr type="ctrX" for="ch" forName="dot8" refType="w" fact="0.4164"/>
                  <dgm:constr type="ctrY" for="ch" forName="dot8" refType="h" fact="0.6026"/>
                  <dgm:constr type="w" for="ch" forName="dot8" refType="userD"/>
                  <dgm:constr type="h" for="ch" forName="dot8" refType="userD"/>
                  <dgm:constr type="ctrX" for="ch" forName="dot9" refType="w" fact="0.3629"/>
                  <dgm:constr type="ctrY" for="ch" forName="dot9" refType="h" fact="0.4632"/>
                  <dgm:constr type="w" for="ch" forName="dot9" refType="userD"/>
                  <dgm:constr type="h" for="ch" forName="dot9" refType="userD"/>
                  <dgm:constr type="ctrX" for="ch" forName="dot10" refType="w" fact="0.3299"/>
                  <dgm:constr type="ctrY" for="ch" forName="dot10" refType="h" fact="0.3187"/>
                  <dgm:constr type="w" for="ch" forName="dot10" refType="userD"/>
                  <dgm:constr type="h" for="ch" forName="dot10" refType="userD"/>
                  <dgm:constr type="ctrX" for="ch" forName="dot11" refType="w" fact="0.3147"/>
                  <dgm:constr type="ctrY" for="ch" forName="dot11" refType="h" fact="0.1763"/>
                  <dgm:constr type="w" for="ch" forName="dot11" refType="userD"/>
                  <dgm:constr type="h" for="ch" forName="dot11" refType="userD"/>
                  <dgm:constr type="ctrX" for="ch" forName="dotArrow1" refType="w" fact="0.3373"/>
                  <dgm:constr type="ctrY" for="ch" forName="dotArrow1" refType="h" fact="-0.0099"/>
                  <dgm:constr type="w" for="ch" forName="dotArrow1" refType="userD"/>
                  <dgm:constr type="h" for="ch" forName="dotArrow1" refType="userD"/>
                  <dgm:constr type="ctrX" for="ch" forName="dotArrow2" refType="w" fact="0.3227"/>
                  <dgm:constr type="ctrY" for="ch" forName="dotArrow2" refType="h" fact="-0.0239"/>
                  <dgm:constr type="w" for="ch" forName="dotArrow2" refType="userD"/>
                  <dgm:constr type="h" for="ch" forName="dotArrow2" refType="userD"/>
                  <dgm:constr type="ctrX" for="ch" forName="dotArrow3" refType="w" fact="0.3081"/>
                  <dgm:constr type="ctrY" for="ch" forName="dotArrow3" refType="h" fact="-0.0378"/>
                  <dgm:constr type="w" for="ch" forName="dotArrow3" refType="userD"/>
                  <dgm:constr type="h" for="ch" forName="dotArrow3" refType="userD"/>
                  <dgm:constr type="ctrX" for="ch" forName="dotArrow4" refType="w" fact="0.2935"/>
                  <dgm:constr type="ctrY" for="ch" forName="dotArrow4" refType="h" fact="-0.0239"/>
                  <dgm:constr type="w" for="ch" forName="dotArrow4" refType="userD"/>
                  <dgm:constr type="h" for="ch" forName="dotArrow4" refType="userD"/>
                  <dgm:constr type="ctrX" for="ch" forName="dotArrow5" refType="w" fact="0.2788"/>
                  <dgm:constr type="ctrY" for="ch" forName="dotArrow5" refType="h" fact="-0.0099"/>
                  <dgm:constr type="w" for="ch" forName="dotArrow5" refType="userD"/>
                  <dgm:constr type="h" for="ch" forName="dotArrow5" refType="userD"/>
                  <dgm:constr type="ctrX" for="ch" forName="dotArrow6" refType="w" fact="0.3081"/>
                  <dgm:constr type="ctrY" for="ch" forName="dotArrow6" refType="h" fact="-0.0084"/>
                  <dgm:constr type="w" for="ch" forName="dotArrow6" refType="userD"/>
                  <dgm:constr type="h" for="ch" forName="dotArrow6" refType="userD"/>
                  <dgm:constr type="ctrX" for="ch" forName="dotArrow7" refType="w" fact="0.3081"/>
                  <dgm:constr type="ctrY" for="ch" forName="dotArrow7" refType="h" fact="0.0211"/>
                  <dgm:constr type="w" for="ch" forName="dotArrow7" refType="userD"/>
                  <dgm:constr type="h" for="ch" forName="dotArrow7" refType="userD"/>
                  <dgm:constr type="r" for="ch" forName="parTx1" refType="w" fact="0.7444"/>
                  <dgm:constr type="t" for="ch" forName="parTx1" refType="h" fact="0.8856"/>
                  <dgm:constr type="w" for="ch" forName="parTx1" refType="w" fact="0.2101"/>
                  <dgm:constr type="h" for="ch" forName="parTx1" refType="h" fact="0.0704"/>
                  <dgm:constr type="ctrX" for="ch" forName="picture1" refType="w" fact="0.754"/>
                  <dgm:constr type="ctrY" for="ch" forName="picture1" refType="h" fact="0.8769"/>
                  <dgm:constr type="w" for="ch" forName="picture1" refType="w" fact="0.0974"/>
                  <dgm:constr type="h" for="ch" forName="picture1" refType="h" fact="0.121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465"/>
                  <dgm:constr type="t" for="ch" forName="parTx2" refType="h" fact="0.7956"/>
                  <dgm:constr type="w" for="ch" forName="parTx2" refType="w" fact="0.2101"/>
                  <dgm:constr type="h" for="ch" forName="parTx2" refType="h" fact="0.0704"/>
                  <dgm:constr type="ctrX" for="ch" forName="picture2" refType="w" fact="0.5561"/>
                  <dgm:constr type="ctrY" for="ch" forName="picture2" refType="h" fact="0.787"/>
                  <dgm:constr type="w" for="ch" forName="picture2" refType="w" fact="0.0974"/>
                  <dgm:constr type="h" for="ch" forName="picture2" refType="h" fact="0.1218"/>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489"/>
                  <dgm:constr type="t" for="ch" forName="parTx3" refType="h" fact="0.673"/>
                  <dgm:constr type="w" for="ch" forName="parTx3" refType="w" fact="0.2101"/>
                  <dgm:constr type="h" for="ch" forName="parTx3" refType="h" fact="0.0704"/>
                  <dgm:constr type="ctrX" for="ch" forName="picture3" refType="w" fact="0.4585"/>
                  <dgm:constr type="ctrY" for="ch" forName="picture3" refType="h" fact="0.6644"/>
                  <dgm:constr type="w" for="ch" forName="picture3" refType="w" fact="0.0974"/>
                  <dgm:constr type="h" for="ch" forName="picture3" refType="h" fact="0.1218"/>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3868"/>
                  <dgm:constr type="t" for="ch" forName="parTx4" refType="h" fact="0.538"/>
                  <dgm:constr type="w" for="ch" forName="parTx4" refType="w" fact="0.2101"/>
                  <dgm:constr type="h" for="ch" forName="parTx4" refType="h" fact="0.0704"/>
                  <dgm:constr type="ctrX" for="ch" forName="picture4" refType="w" fact="0.3963"/>
                  <dgm:constr type="ctrY" for="ch" forName="picture4" refType="h" fact="0.5294"/>
                  <dgm:constr type="w" for="ch" forName="picture4" refType="w" fact="0.0974"/>
                  <dgm:constr type="h" for="ch" forName="picture4" refType="h" fact="0.1218"/>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424"/>
                  <dgm:constr type="t" for="ch" forName="parTx5" refType="h" fact="0.3951"/>
                  <dgm:constr type="w" for="ch" forName="parTx5" refType="w" fact="0.2101"/>
                  <dgm:constr type="h" for="ch" forName="parTx5" refType="h" fact="0.0704"/>
                  <dgm:constr type="ctrX" for="ch" forName="picture5" refType="w" fact="0.352"/>
                  <dgm:constr type="ctrY" for="ch" forName="picture5" refType="h" fact="0.3864"/>
                  <dgm:constr type="w" for="ch" forName="picture5" refType="w" fact="0.0974"/>
                  <dgm:constr type="h" for="ch" forName="picture5" refType="h" fact="0.1218"/>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172"/>
                  <dgm:constr type="t" for="ch" forName="parTx6" refType="h" fact="0.2531"/>
                  <dgm:constr type="w" for="ch" forName="parTx6" refType="w" fact="0.2101"/>
                  <dgm:constr type="h" for="ch" forName="parTx6" refType="h" fact="0.0704"/>
                  <dgm:constr type="ctrX" for="ch" forName="picture6" refType="w" fact="0.3267"/>
                  <dgm:constr type="ctrY" for="ch" forName="picture6" refType="h" fact="0.2444"/>
                  <dgm:constr type="w" for="ch" forName="picture6" refType="w" fact="0.0974"/>
                  <dgm:constr type="h" for="ch" forName="picture6" refType="h" fact="0.1218"/>
                  <dgm:constr type="r" for="ch" forName="desTx6" refType="l" refFor="ch" refForName="parTx6"/>
                  <dgm:constr type="l" for="ch" forName="desTx6"/>
                  <dgm:constr type="t" for="ch" forName="desTx6" refType="t" refFor="ch" refForName="parTx6"/>
                  <dgm:constr type="h" for="ch" forName="desTx6" refType="h" refFor="ch" refForName="parTx6"/>
                  <dgm:constr type="r" for="ch" forName="parTx7" refType="w" fact="0.3034"/>
                  <dgm:constr type="t" for="ch" forName="parTx7" refType="h" fact="0.1162"/>
                  <dgm:constr type="w" for="ch" forName="parTx7" refType="w" fact="0.2101"/>
                  <dgm:constr type="h" for="ch" forName="parTx7" refType="h" fact="0.0704"/>
                  <dgm:constr type="ctrX" for="ch" forName="picture7" refType="w" fact="0.3129"/>
                  <dgm:constr type="ctrY" for="ch" forName="picture7" refType="h" fact="0.1075"/>
                  <dgm:constr type="w" for="ch" forName="picture7" refType="w" fact="0.0974"/>
                  <dgm:constr type="h" for="ch" forName="picture7" refType="h" fact="0.1218"/>
                  <dgm:constr type="r" for="ch" forName="desTx7" refType="l" refFor="ch" refForName="parTx7"/>
                  <dgm:constr type="l" for="ch" forName="desTx7"/>
                  <dgm:constr type="t" for="ch" forName="desTx7" refType="t" refFor="ch" refForName="parTx7"/>
                  <dgm:constr type="h" for="ch" forName="desTx7" refType="h" refFor="ch" refForName="parTx7"/>
                </dgm:constrLst>
              </dgm:if>
              <dgm:else name="Name71">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5541"/>
                  <dgm:constr type="ctrY" for="ch" forName="dot1" refType="h" fact="0.8342"/>
                  <dgm:constr type="w" for="ch" forName="dot1" refType="userD"/>
                  <dgm:constr type="h" for="ch" forName="dot1" refType="userD"/>
                  <dgm:constr type="ctrX" for="ch" forName="dot2" refType="w" fact="0.5756"/>
                  <dgm:constr type="ctrY" for="ch" forName="dot2" refType="h" fact="0.8448"/>
                  <dgm:constr type="w" for="ch" forName="dot2" refType="userD"/>
                  <dgm:constr type="h" for="ch" forName="dot2" refType="userD"/>
                  <dgm:constr type="ctrX" for="ch" forName="dot3" refType="w" fact="0.5974"/>
                  <dgm:constr type="ctrY" for="ch" forName="dot3" refType="h" fact="0.8539"/>
                  <dgm:constr type="w" for="ch" forName="dot3" refType="userD"/>
                  <dgm:constr type="h" for="ch" forName="dot3" refType="userD"/>
                  <dgm:constr type="ctrX" for="ch" forName="dot4" refType="w" fact="0.6194"/>
                  <dgm:constr type="ctrY" for="ch" forName="dot4" refType="h" fact="0.8615"/>
                  <dgm:constr type="w" for="ch" forName="dot4" refType="userD"/>
                  <dgm:constr type="h" for="ch" forName="dot4" refType="userD"/>
                  <dgm:constr type="ctrX" for="ch" forName="dot5" refType="w" fact="0.6416"/>
                  <dgm:constr type="ctrY" for="ch" forName="dot5" refType="h" fact="0.8676"/>
                  <dgm:constr type="w" for="ch" forName="dot5" refType="userD"/>
                  <dgm:constr type="h" for="ch" forName="dot5" refType="userD"/>
                  <dgm:constr type="ctrX" for="ch" forName="dot6" refType="w" fact="0.4197"/>
                  <dgm:constr type="ctrY" for="ch" forName="dot6" refType="h" fact="0.7255"/>
                  <dgm:constr type="w" for="ch" forName="dot6" refType="userD"/>
                  <dgm:constr type="h" for="ch" forName="dot6" refType="userD"/>
                  <dgm:constr type="ctrX" for="ch" forName="dot7" refType="w" fact="0.4382"/>
                  <dgm:constr type="ctrY" for="ch" forName="dot7" refType="h" fact="0.7454"/>
                  <dgm:constr type="w" for="ch" forName="dot7" refType="userD"/>
                  <dgm:constr type="h" for="ch" forName="dot7" refType="userD"/>
                  <dgm:constr type="ctrX" for="ch" forName="dot8" refType="w" fact="0.3344"/>
                  <dgm:constr type="ctrY" for="ch" forName="dot8" refType="h" fact="0.6026"/>
                  <dgm:constr type="w" for="ch" forName="dot8" refType="userD"/>
                  <dgm:constr type="h" for="ch" forName="dot8" refType="userD"/>
                  <dgm:constr type="ctrX" for="ch" forName="dot9" refType="w" fact="0.2734"/>
                  <dgm:constr type="ctrY" for="ch" forName="dot9" refType="h" fact="0.4632"/>
                  <dgm:constr type="w" for="ch" forName="dot9" refType="userD"/>
                  <dgm:constr type="h" for="ch" forName="dot9" refType="userD"/>
                  <dgm:constr type="ctrX" for="ch" forName="dot10" refType="w" fact="0.2357"/>
                  <dgm:constr type="ctrY" for="ch" forName="dot10" refType="h" fact="0.3187"/>
                  <dgm:constr type="w" for="ch" forName="dot10" refType="userD"/>
                  <dgm:constr type="h" for="ch" forName="dot10" refType="userD"/>
                  <dgm:constr type="ctrX" for="ch" forName="dot11" refType="w" fact="0.2184"/>
                  <dgm:constr type="ctrY" for="ch" forName="dot11" refType="h" fact="0.1763"/>
                  <dgm:constr type="w" for="ch" forName="dot11" refType="userD"/>
                  <dgm:constr type="h" for="ch" forName="dot11" refType="userD"/>
                  <dgm:constr type="ctrX" for="ch" forName="dotArrow1" refType="w" fact="0.2442"/>
                  <dgm:constr type="ctrY" for="ch" forName="dotArrow1" refType="h" fact="-0.0099"/>
                  <dgm:constr type="w" for="ch" forName="dotArrow1" refType="userD"/>
                  <dgm:constr type="h" for="ch" forName="dotArrow1" refType="userD"/>
                  <dgm:constr type="ctrX" for="ch" forName="dotArrow2" refType="w" fact="0.2275"/>
                  <dgm:constr type="ctrY" for="ch" forName="dotArrow2" refType="h" fact="-0.0239"/>
                  <dgm:constr type="w" for="ch" forName="dotArrow2" refType="userD"/>
                  <dgm:constr type="h" for="ch" forName="dotArrow2" refType="userD"/>
                  <dgm:constr type="ctrX" for="ch" forName="dotArrow3" refType="w" fact="0.2108"/>
                  <dgm:constr type="ctrY" for="ch" forName="dotArrow3" refType="h" fact="-0.0378"/>
                  <dgm:constr type="w" for="ch" forName="dotArrow3" refType="userD"/>
                  <dgm:constr type="h" for="ch" forName="dotArrow3" refType="userD"/>
                  <dgm:constr type="ctrX" for="ch" forName="dotArrow4" refType="w" fact="0.1942"/>
                  <dgm:constr type="ctrY" for="ch" forName="dotArrow4" refType="h" fact="-0.0239"/>
                  <dgm:constr type="w" for="ch" forName="dotArrow4" refType="userD"/>
                  <dgm:constr type="h" for="ch" forName="dotArrow4" refType="userD"/>
                  <dgm:constr type="ctrX" for="ch" forName="dotArrow5" refType="w" fact="0.1775"/>
                  <dgm:constr type="ctrY" for="ch" forName="dotArrow5" refType="h" fact="-0.0099"/>
                  <dgm:constr type="w" for="ch" forName="dotArrow5" refType="userD"/>
                  <dgm:constr type="h" for="ch" forName="dotArrow5" refType="userD"/>
                  <dgm:constr type="ctrX" for="ch" forName="dotArrow6" refType="w" fact="0.2108"/>
                  <dgm:constr type="ctrY" for="ch" forName="dotArrow6" refType="h" fact="-0.0084"/>
                  <dgm:constr type="w" for="ch" forName="dotArrow6" refType="userD"/>
                  <dgm:constr type="h" for="ch" forName="dotArrow6" refType="userD"/>
                  <dgm:constr type="ctrX" for="ch" forName="dotArrow7" refType="w" fact="0.2108"/>
                  <dgm:constr type="ctrY" for="ch" forName="dotArrow7" refType="h" fact="0.0211"/>
                  <dgm:constr type="w" for="ch" forName="dotArrow7" refType="userD"/>
                  <dgm:constr type="h" for="ch" forName="dotArrow7" refType="userD"/>
                  <dgm:constr type="r" for="ch" forName="parTx1" refType="w" fact="0.7085"/>
                  <dgm:constr type="t" for="ch" forName="parTx1" refType="h" fact="0.8845"/>
                  <dgm:constr type="w" for="ch" forName="parTx1" refType="w" fact="0.2396"/>
                  <dgm:constr type="h" for="ch" forName="parTx1" refType="h" fact="0.0704"/>
                  <dgm:constr type="ctrX" for="ch" forName="picture1" refType="w" fact="0.7194"/>
                  <dgm:constr type="ctrY" for="ch" forName="picture1" refType="h" fact="0.8769"/>
                  <dgm:constr type="w" for="ch" forName="picture1" refType="w" fact="0.1111"/>
                  <dgm:constr type="h" for="ch" forName="picture1" refType="h" fact="0.1218"/>
                  <dgm:constr type="r" for="ch" forName="parTx2" refType="w" fact="0.4828"/>
                  <dgm:constr type="t" for="ch" forName="parTx2" refType="h" fact="0.7946"/>
                  <dgm:constr type="w" for="ch" forName="parTx2" refType="w" fact="0.2396"/>
                  <dgm:constr type="h" for="ch" forName="parTx2" refType="h" fact="0.0704"/>
                  <dgm:constr type="ctrX" for="ch" forName="picture2" refType="w" fact="0.4937"/>
                  <dgm:constr type="ctrY" for="ch" forName="picture2" refType="h" fact="0.787"/>
                  <dgm:constr type="w" for="ch" forName="picture2" refType="w" fact="0.1111"/>
                  <dgm:constr type="h" for="ch" forName="picture2" refType="h" fact="0.1218"/>
                  <dgm:constr type="r" for="ch" forName="parTx3" refType="w" fact="0.3715"/>
                  <dgm:constr type="t" for="ch" forName="parTx3" refType="h" fact="0.672"/>
                  <dgm:constr type="w" for="ch" forName="parTx3" refType="w" fact="0.2396"/>
                  <dgm:constr type="h" for="ch" forName="parTx3" refType="h" fact="0.0704"/>
                  <dgm:constr type="ctrX" for="ch" forName="picture3" refType="w" fact="0.3824"/>
                  <dgm:constr type="ctrY" for="ch" forName="picture3" refType="h" fact="0.6644"/>
                  <dgm:constr type="w" for="ch" forName="picture3" refType="w" fact="0.1111"/>
                  <dgm:constr type="h" for="ch" forName="picture3" refType="h" fact="0.1218"/>
                  <dgm:constr type="r" for="ch" forName="parTx4" refType="w" fact="0.3006"/>
                  <dgm:constr type="t" for="ch" forName="parTx4" refType="h" fact="0.5369"/>
                  <dgm:constr type="w" for="ch" forName="parTx4" refType="w" fact="0.2396"/>
                  <dgm:constr type="h" for="ch" forName="parTx4" refType="h" fact="0.0704"/>
                  <dgm:constr type="ctrX" for="ch" forName="picture4" refType="w" fact="0.3115"/>
                  <dgm:constr type="ctrY" for="ch" forName="picture4" refType="h" fact="0.5294"/>
                  <dgm:constr type="w" for="ch" forName="picture4" refType="w" fact="0.1111"/>
                  <dgm:constr type="h" for="ch" forName="picture4" refType="h" fact="0.1218"/>
                  <dgm:constr type="r" for="ch" forName="parTx5" refType="w" fact="0.25"/>
                  <dgm:constr type="t" for="ch" forName="parTx5" refType="h" fact="0.394"/>
                  <dgm:constr type="w" for="ch" forName="parTx5" refType="w" fact="0.2396"/>
                  <dgm:constr type="h" for="ch" forName="parTx5" refType="h" fact="0.0704"/>
                  <dgm:constr type="ctrX" for="ch" forName="picture5" refType="w" fact="0.2609"/>
                  <dgm:constr type="ctrY" for="ch" forName="picture5" refType="h" fact="0.3864"/>
                  <dgm:constr type="w" for="ch" forName="picture5" refType="w" fact="0.1111"/>
                  <dgm:constr type="h" for="ch" forName="picture5" refType="h" fact="0.1218"/>
                  <dgm:constr type="r" for="ch" forName="parTx6" refType="w" fact="0.2212"/>
                  <dgm:constr type="t" for="ch" forName="parTx6" refType="h" fact="0.252"/>
                  <dgm:constr type="w" for="ch" forName="parTx6" refType="w" fact="0.2396"/>
                  <dgm:constr type="h" for="ch" forName="parTx6" refType="h" fact="0.0704"/>
                  <dgm:constr type="ctrX" for="ch" forName="picture6" refType="w" fact="0.2321"/>
                  <dgm:constr type="ctrY" for="ch" forName="picture6" refType="h" fact="0.2444"/>
                  <dgm:constr type="w" for="ch" forName="picture6" refType="w" fact="0.1111"/>
                  <dgm:constr type="h" for="ch" forName="picture6" refType="h" fact="0.1218"/>
                  <dgm:constr type="r" for="ch" forName="parTx7" refType="w" fact="0.2055"/>
                  <dgm:constr type="t" for="ch" forName="parTx7" refType="h" fact="0.1151"/>
                  <dgm:constr type="w" for="ch" forName="parTx7" refType="w" fact="0.2396"/>
                  <dgm:constr type="h" for="ch" forName="parTx7" refType="h" fact="0.0704"/>
                  <dgm:constr type="ctrX" for="ch" forName="picture7" refType="w" fact="0.2164"/>
                  <dgm:constr type="ctrY" for="ch" forName="picture7" refType="h" fact="0.1075"/>
                  <dgm:constr type="w" for="ch" forName="picture7" refType="w" fact="0.1111"/>
                  <dgm:constr type="h" for="ch" forName="picture7" refType="h" fact="0.1218"/>
                </dgm:constrLst>
              </dgm:else>
            </dgm:choose>
          </dgm:else>
        </dgm:choose>
      </dgm:else>
    </dgm:choose>
    <dgm:forEach name="wrapper" axis="self" ptType="parTrans">
      <dgm:forEach name="wrapper2" axis="self" ptType="sibTrans" st="2">
        <dgm:forEach name="imageRepeat" axis="self">
          <dgm:layoutNode name="imageRepeatNode" styleLbl="fgImgPlace1">
            <dgm:alg type="sp"/>
            <dgm:shape xmlns:r="http://schemas.openxmlformats.org/officeDocument/2006/relationships" type="ellipse" r:blip="" blipPhldr="1">
              <dgm:adjLst/>
            </dgm:shape>
            <dgm:presOf axis="self"/>
          </dgm:layoutNode>
        </dgm:forEach>
      </dgm:forEach>
    </dgm:forEach>
    <dgm:choose name="Name72">
      <dgm:if name="Name73" axis="ch" ptType="node" func="cnt" op="gte" val="2">
        <dgm:layoutNode name="dot1" styleLbl="alignNode1">
          <dgm:alg type="sp"/>
          <dgm:shape xmlns:r="http://schemas.openxmlformats.org/officeDocument/2006/relationships" type="ellipse" r:blip="">
            <dgm:adjLst/>
          </dgm:shape>
          <dgm:presOf/>
        </dgm:layoutNode>
        <dgm:layoutNode name="dot2" styleLbl="alignNode1">
          <dgm:alg type="sp"/>
          <dgm:shape xmlns:r="http://schemas.openxmlformats.org/officeDocument/2006/relationships" type="ellipse" r:blip="">
            <dgm:adjLst/>
          </dgm:shape>
          <dgm:presOf/>
        </dgm:layoutNode>
        <dgm:layoutNode name="dot3" styleLbl="alignNode1">
          <dgm:alg type="sp"/>
          <dgm:shape xmlns:r="http://schemas.openxmlformats.org/officeDocument/2006/relationships" type="ellipse" r:blip="">
            <dgm:adjLst/>
          </dgm:shape>
          <dgm:presOf/>
        </dgm:layoutNode>
      </dgm:if>
      <dgm:else name="Name74"/>
    </dgm:choose>
    <dgm:choose name="Name75">
      <dgm:if name="Name76" axis="ch" ptType="node" func="cnt" op="gte" val="3">
        <dgm:layoutNode name="dot4" styleLbl="alignNode1">
          <dgm:alg type="sp"/>
          <dgm:shape xmlns:r="http://schemas.openxmlformats.org/officeDocument/2006/relationships" type="ellipse" r:blip="">
            <dgm:adjLst/>
          </dgm:shape>
          <dgm:presOf/>
        </dgm:layoutNode>
        <dgm:layoutNode name="dot5" styleLbl="alignNode1">
          <dgm:alg type="sp"/>
          <dgm:shape xmlns:r="http://schemas.openxmlformats.org/officeDocument/2006/relationships" type="ellipse" r:blip="">
            <dgm:adjLst/>
          </dgm:shape>
          <dgm:presOf/>
        </dgm:layoutNode>
      </dgm:if>
      <dgm:else name="Name77"/>
    </dgm:choose>
    <dgm:choose name="Name78">
      <dgm:if name="Name79" axis="ch" ptType="node" func="cnt" op="gte" val="4">
        <dgm:layoutNode name="dot6" styleLbl="alignNode1">
          <dgm:alg type="sp"/>
          <dgm:shape xmlns:r="http://schemas.openxmlformats.org/officeDocument/2006/relationships" type="ellipse" r:blip="">
            <dgm:adjLst/>
          </dgm:shape>
          <dgm:presOf/>
        </dgm:layoutNode>
      </dgm:if>
      <dgm:else name="Name80"/>
    </dgm:choose>
    <dgm:choose name="Name81">
      <dgm:if name="Name82" axis="ch" ptType="node" func="cnt" op="gte" val="5">
        <dgm:layoutNode name="dot7" styleLbl="alignNode1">
          <dgm:alg type="sp"/>
          <dgm:shape xmlns:r="http://schemas.openxmlformats.org/officeDocument/2006/relationships" type="ellipse" r:blip="">
            <dgm:adjLst/>
          </dgm:shape>
          <dgm:presOf/>
        </dgm:layoutNode>
        <dgm:layoutNode name="dot8" styleLbl="alignNode1">
          <dgm:alg type="sp"/>
          <dgm:shape xmlns:r="http://schemas.openxmlformats.org/officeDocument/2006/relationships" type="ellipse" r:blip="">
            <dgm:adjLst/>
          </dgm:shape>
          <dgm:presOf/>
        </dgm:layoutNode>
      </dgm:if>
      <dgm:else name="Name83"/>
    </dgm:choose>
    <dgm:choose name="Name84">
      <dgm:if name="Name85" axis="ch" ptType="node" func="cnt" op="gte" val="6">
        <dgm:layoutNode name="dot9" styleLbl="alignNode1">
          <dgm:alg type="sp"/>
          <dgm:shape xmlns:r="http://schemas.openxmlformats.org/officeDocument/2006/relationships" type="ellipse" r:blip="">
            <dgm:adjLst/>
          </dgm:shape>
          <dgm:presOf/>
        </dgm:layoutNode>
        <dgm:layoutNode name="dot10" styleLbl="alignNode1">
          <dgm:alg type="sp"/>
          <dgm:shape xmlns:r="http://schemas.openxmlformats.org/officeDocument/2006/relationships" type="ellipse" r:blip="">
            <dgm:adjLst/>
          </dgm:shape>
          <dgm:presOf/>
        </dgm:layoutNode>
      </dgm:if>
      <dgm:else name="Name86"/>
    </dgm:choose>
    <dgm:choose name="Name87">
      <dgm:if name="Name88" axis="ch" ptType="node" func="cnt" op="gte" val="7">
        <dgm:layoutNode name="dot11" styleLbl="alignNode1">
          <dgm:alg type="sp"/>
          <dgm:shape xmlns:r="http://schemas.openxmlformats.org/officeDocument/2006/relationships" type="ellipse" r:blip="">
            <dgm:adjLst/>
          </dgm:shape>
          <dgm:presOf/>
        </dgm:layoutNode>
      </dgm:if>
      <dgm:else name="Name89"/>
    </dgm:choose>
    <dgm:choose name="Name90">
      <dgm:if name="Name91" axis="ch" ptType="node" func="cnt" op="gte" val="2">
        <dgm:layoutNode name="dotArrow1" styleLbl="alignNode1">
          <dgm:alg type="sp"/>
          <dgm:shape xmlns:r="http://schemas.openxmlformats.org/officeDocument/2006/relationships" type="ellipse" r:blip="">
            <dgm:adjLst/>
          </dgm:shape>
          <dgm:presOf/>
        </dgm:layoutNode>
        <dgm:layoutNode name="dotArrow2" styleLbl="alignNode1">
          <dgm:alg type="sp"/>
          <dgm:shape xmlns:r="http://schemas.openxmlformats.org/officeDocument/2006/relationships" type="ellipse" r:blip="">
            <dgm:adjLst/>
          </dgm:shape>
          <dgm:presOf/>
        </dgm:layoutNode>
        <dgm:layoutNode name="dotArrow3" styleLbl="alignNode1">
          <dgm:alg type="sp"/>
          <dgm:shape xmlns:r="http://schemas.openxmlformats.org/officeDocument/2006/relationships" type="ellipse" r:blip="">
            <dgm:adjLst/>
          </dgm:shape>
          <dgm:presOf/>
        </dgm:layoutNode>
        <dgm:layoutNode name="dotArrow4" styleLbl="alignNode1">
          <dgm:alg type="sp"/>
          <dgm:shape xmlns:r="http://schemas.openxmlformats.org/officeDocument/2006/relationships" type="ellipse" r:blip="">
            <dgm:adjLst/>
          </dgm:shape>
          <dgm:presOf/>
        </dgm:layoutNode>
        <dgm:layoutNode name="dotArrow5" styleLbl="alignNode1">
          <dgm:alg type="sp"/>
          <dgm:shape xmlns:r="http://schemas.openxmlformats.org/officeDocument/2006/relationships" type="ellipse" r:blip="">
            <dgm:adjLst/>
          </dgm:shape>
          <dgm:presOf/>
        </dgm:layoutNode>
        <dgm:layoutNode name="dotArrow6" styleLbl="alignNode1">
          <dgm:alg type="sp"/>
          <dgm:shape xmlns:r="http://schemas.openxmlformats.org/officeDocument/2006/relationships" type="ellipse" r:blip="">
            <dgm:adjLst/>
          </dgm:shape>
          <dgm:presOf/>
        </dgm:layoutNode>
        <dgm:layoutNode name="dotArrow7" styleLbl="alignNode1">
          <dgm:alg type="sp"/>
          <dgm:shape xmlns:r="http://schemas.openxmlformats.org/officeDocument/2006/relationships" type="ellipse" r:blip="">
            <dgm:adjLst/>
          </dgm:shape>
          <dgm:presOf/>
        </dgm:layoutNode>
      </dgm:if>
      <dgm:else name="Name92"/>
    </dgm:choose>
    <dgm:forEach name="Name93" axis="ch" ptType="node" cnt="1">
      <dgm:layoutNode name="parTx1">
        <dgm:choose name="Name94">
          <dgm:if name="Name95" func="var" arg="dir" op="equ" val="norm">
            <dgm:alg type="tx">
              <dgm:param type="parTxLTRAlign" val="l"/>
              <dgm:param type="parTxRTLAlign" val="r"/>
            </dgm:alg>
          </dgm:if>
          <dgm:else name="Name96">
            <dgm:alg type="tx">
              <dgm:param type="parTxLTRAlign" val="r"/>
              <dgm:param type="parTxRTLAlign" val="l"/>
            </dgm:alg>
          </dgm:else>
        </dgm:choose>
        <dgm:shape xmlns:r="http://schemas.openxmlformats.org/officeDocument/2006/relationships" type="roundRect" r:blip="">
          <dgm:adjLst/>
        </dgm:shape>
        <dgm:presOf axis="self" ptType="node"/>
        <dgm:choose name="Name97">
          <dgm:if name="Name98" func="var" arg="dir" op="equ" val="norm">
            <dgm:constrLst>
              <dgm:constr type="lMarg" refType="w" fact="0.6"/>
              <dgm:constr type="rMarg" refType="primFontSz" fact="0.3"/>
              <dgm:constr type="tMarg" refType="primFontSz" fact="0.3"/>
              <dgm:constr type="bMarg" refType="primFontSz" fact="0.3"/>
            </dgm:constrLst>
          </dgm:if>
          <dgm:else name="Name99">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00">
        <dgm:if name="Name101" axis="ch" ptType="node" func="cnt" op="gte" val="1">
          <dgm:layoutNode name="desTx1" styleLbl="revTx">
            <dgm:varLst>
              <dgm:bulletEnabled val="1"/>
            </dgm:varLst>
            <dgm:choose name="Name102">
              <dgm:if name="Name103" func="var" arg="dir" op="equ" val="norm">
                <dgm:choose name="Name104">
                  <dgm:if name="Name105" axis="ch" ptType="node" func="cnt" op="gte" val="2">
                    <dgm:alg type="tx">
                      <dgm:param type="parTxLTRAlign" val="l"/>
                      <dgm:param type="parTxRTLAlign" val="l"/>
                      <dgm:param type="stBulletLvl" val="1"/>
                    </dgm:alg>
                  </dgm:if>
                  <dgm:else name="Name106">
                    <dgm:alg type="tx">
                      <dgm:param type="parTxLTRAlign" val="l"/>
                      <dgm:param type="parTxRTLAlign" val="l"/>
                    </dgm:alg>
                  </dgm:else>
                </dgm:choose>
              </dgm:if>
              <dgm:else name="Name107">
                <dgm:choose name="Name108">
                  <dgm:if name="Name109" axis="ch" ptType="node" func="cnt" op="gte" val="2">
                    <dgm:alg type="tx">
                      <dgm:param type="parTxLTRAlign" val="r"/>
                      <dgm:param type="parTxRTLAlign" val="r"/>
                      <dgm:param type="shpTxLTRAlignCh" val="r"/>
                      <dgm:param type="shpTxRTLAlignCh" val="r"/>
                      <dgm:param type="stBulletLvl" val="1"/>
                    </dgm:alg>
                  </dgm:if>
                  <dgm:else name="Name110">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11"/>
      </dgm:choose>
    </dgm:forEach>
    <dgm:forEach name="Name112" axis="ch" ptType="sibTrans" hideLastTrans="0" cnt="1">
      <dgm:layoutNode name="picture1">
        <dgm:alg type="sp"/>
        <dgm:shape xmlns:r="http://schemas.openxmlformats.org/officeDocument/2006/relationships" r:blip="">
          <dgm:adjLst/>
        </dgm:shape>
        <dgm:presOf/>
        <dgm:constrLst/>
        <dgm:forEach name="Name113" ref="imageRepeat"/>
      </dgm:layoutNode>
    </dgm:forEach>
    <dgm:forEach name="Name114" axis="ch" ptType="node" st="2" cnt="1">
      <dgm:layoutNode name="parTx2">
        <dgm:choose name="Name115">
          <dgm:if name="Name116" func="var" arg="dir" op="equ" val="norm">
            <dgm:alg type="tx">
              <dgm:param type="parTxLTRAlign" val="l"/>
              <dgm:param type="parTxRTLAlign" val="r"/>
            </dgm:alg>
          </dgm:if>
          <dgm:else name="Name117">
            <dgm:alg type="tx">
              <dgm:param type="parTxLTRAlign" val="r"/>
              <dgm:param type="parTxRTLAlign" val="l"/>
            </dgm:alg>
          </dgm:else>
        </dgm:choose>
        <dgm:shape xmlns:r="http://schemas.openxmlformats.org/officeDocument/2006/relationships" type="roundRect" r:blip="">
          <dgm:adjLst/>
        </dgm:shape>
        <dgm:presOf axis="self" ptType="node"/>
        <dgm:choose name="Name118">
          <dgm:if name="Name119" func="var" arg="dir" op="equ" val="norm">
            <dgm:constrLst>
              <dgm:constr type="lMarg" refType="w" fact="0.6"/>
              <dgm:constr type="rMarg" refType="primFontSz" fact="0.3"/>
              <dgm:constr type="tMarg" refType="primFontSz" fact="0.3"/>
              <dgm:constr type="bMarg" refType="primFontSz" fact="0.3"/>
            </dgm:constrLst>
          </dgm:if>
          <dgm:else name="Name120">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21">
        <dgm:if name="Name122" axis="ch" ptType="node" func="cnt" op="gte" val="1">
          <dgm:layoutNode name="desTx2" styleLbl="revTx">
            <dgm:varLst>
              <dgm:bulletEnabled val="1"/>
            </dgm:varLst>
            <dgm:choose name="Name123">
              <dgm:if name="Name124" func="var" arg="dir" op="equ" val="norm">
                <dgm:choose name="Name125">
                  <dgm:if name="Name126" axis="ch" ptType="node" func="cnt" op="gte" val="2">
                    <dgm:alg type="tx">
                      <dgm:param type="parTxLTRAlign" val="l"/>
                      <dgm:param type="parTxRTLAlign" val="l"/>
                      <dgm:param type="stBulletLvl" val="1"/>
                    </dgm:alg>
                  </dgm:if>
                  <dgm:else name="Name127">
                    <dgm:alg type="tx">
                      <dgm:param type="parTxLTRAlign" val="l"/>
                      <dgm:param type="parTxRTLAlign" val="l"/>
                    </dgm:alg>
                  </dgm:else>
                </dgm:choose>
              </dgm:if>
              <dgm:else name="Name128">
                <dgm:choose name="Name129">
                  <dgm:if name="Name130" axis="ch" ptType="node" func="cnt" op="gte" val="2">
                    <dgm:alg type="tx">
                      <dgm:param type="parTxLTRAlign" val="r"/>
                      <dgm:param type="parTxRTLAlign" val="r"/>
                      <dgm:param type="shpTxLTRAlignCh" val="r"/>
                      <dgm:param type="shpTxRTLAlignCh" val="r"/>
                      <dgm:param type="stBulletLvl" val="1"/>
                    </dgm:alg>
                  </dgm:if>
                  <dgm:else name="Name131">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32"/>
      </dgm:choose>
    </dgm:forEach>
    <dgm:forEach name="Name133" axis="ch" ptType="sibTrans" hideLastTrans="0" st="2" cnt="1">
      <dgm:layoutNode name="picture2">
        <dgm:alg type="sp"/>
        <dgm:shape xmlns:r="http://schemas.openxmlformats.org/officeDocument/2006/relationships" r:blip="">
          <dgm:adjLst/>
        </dgm:shape>
        <dgm:presOf/>
        <dgm:constrLst/>
        <dgm:forEach name="Name134" ref="imageRepeat"/>
      </dgm:layoutNode>
    </dgm:forEach>
    <dgm:forEach name="Name135" axis="ch" ptType="node" st="3" cnt="1">
      <dgm:layoutNode name="parTx3">
        <dgm:choose name="Name136">
          <dgm:if name="Name137" func="var" arg="dir" op="equ" val="norm">
            <dgm:alg type="tx">
              <dgm:param type="parTxLTRAlign" val="l"/>
              <dgm:param type="parTxRTLAlign" val="r"/>
            </dgm:alg>
          </dgm:if>
          <dgm:else name="Name138">
            <dgm:alg type="tx">
              <dgm:param type="parTxLTRAlign" val="r"/>
              <dgm:param type="parTxRTLAlign" val="l"/>
            </dgm:alg>
          </dgm:else>
        </dgm:choose>
        <dgm:shape xmlns:r="http://schemas.openxmlformats.org/officeDocument/2006/relationships" type="roundRect" r:blip="">
          <dgm:adjLst/>
        </dgm:shape>
        <dgm:presOf axis="self" ptType="node"/>
        <dgm:choose name="Name139">
          <dgm:if name="Name140" func="var" arg="dir" op="equ" val="norm">
            <dgm:constrLst>
              <dgm:constr type="lMarg" refType="w" fact="0.6"/>
              <dgm:constr type="rMarg" refType="primFontSz" fact="0.3"/>
              <dgm:constr type="tMarg" refType="primFontSz" fact="0.3"/>
              <dgm:constr type="bMarg" refType="primFontSz" fact="0.3"/>
            </dgm:constrLst>
          </dgm:if>
          <dgm:else name="Name141">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42">
        <dgm:if name="Name143" axis="ch" ptType="node" func="cnt" op="gte" val="1">
          <dgm:layoutNode name="desTx3" styleLbl="revTx">
            <dgm:varLst>
              <dgm:bulletEnabled val="1"/>
            </dgm:varLst>
            <dgm:choose name="Name144">
              <dgm:if name="Name145" func="var" arg="dir" op="equ" val="norm">
                <dgm:choose name="Name146">
                  <dgm:if name="Name147" axis="ch" ptType="node" func="cnt" op="gte" val="2">
                    <dgm:alg type="tx">
                      <dgm:param type="parTxLTRAlign" val="l"/>
                      <dgm:param type="parTxRTLAlign" val="l"/>
                      <dgm:param type="stBulletLvl" val="1"/>
                    </dgm:alg>
                  </dgm:if>
                  <dgm:else name="Name148">
                    <dgm:alg type="tx">
                      <dgm:param type="parTxLTRAlign" val="l"/>
                      <dgm:param type="parTxRTLAlign" val="l"/>
                    </dgm:alg>
                  </dgm:else>
                </dgm:choose>
              </dgm:if>
              <dgm:else name="Name149">
                <dgm:choose name="Name150">
                  <dgm:if name="Name151" axis="ch" ptType="node" func="cnt" op="gte" val="2">
                    <dgm:alg type="tx">
                      <dgm:param type="parTxLTRAlign" val="r"/>
                      <dgm:param type="parTxRTLAlign" val="r"/>
                      <dgm:param type="shpTxLTRAlignCh" val="r"/>
                      <dgm:param type="shpTxRTLAlignCh" val="r"/>
                      <dgm:param type="stBulletLvl" val="1"/>
                    </dgm:alg>
                  </dgm:if>
                  <dgm:else name="Name152">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53"/>
      </dgm:choose>
    </dgm:forEach>
    <dgm:forEach name="Name154" axis="ch" ptType="sibTrans" hideLastTrans="0" st="3" cnt="1">
      <dgm:layoutNode name="picture3">
        <dgm:alg type="sp"/>
        <dgm:shape xmlns:r="http://schemas.openxmlformats.org/officeDocument/2006/relationships" r:blip="">
          <dgm:adjLst/>
        </dgm:shape>
        <dgm:presOf/>
        <dgm:constrLst/>
        <dgm:forEach name="Name155" ref="imageRepeat"/>
      </dgm:layoutNode>
    </dgm:forEach>
    <dgm:forEach name="Name156" axis="ch" ptType="node" st="4" cnt="1">
      <dgm:layoutNode name="parTx4">
        <dgm:choose name="Name157">
          <dgm:if name="Name158" func="var" arg="dir" op="equ" val="norm">
            <dgm:alg type="tx">
              <dgm:param type="parTxLTRAlign" val="l"/>
              <dgm:param type="parTxRTLAlign" val="r"/>
            </dgm:alg>
          </dgm:if>
          <dgm:else name="Name159">
            <dgm:alg type="tx">
              <dgm:param type="parTxLTRAlign" val="r"/>
              <dgm:param type="parTxRTLAlign" val="l"/>
            </dgm:alg>
          </dgm:else>
        </dgm:choose>
        <dgm:shape xmlns:r="http://schemas.openxmlformats.org/officeDocument/2006/relationships" type="roundRect" r:blip="">
          <dgm:adjLst/>
        </dgm:shape>
        <dgm:presOf axis="self" ptType="node"/>
        <dgm:choose name="Name160">
          <dgm:if name="Name161" func="var" arg="dir" op="equ" val="norm">
            <dgm:constrLst>
              <dgm:constr type="lMarg" refType="w" fact="0.6"/>
              <dgm:constr type="rMarg" refType="primFontSz" fact="0.3"/>
              <dgm:constr type="tMarg" refType="primFontSz" fact="0.3"/>
              <dgm:constr type="bMarg" refType="primFontSz" fact="0.3"/>
            </dgm:constrLst>
          </dgm:if>
          <dgm:else name="Name162">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63">
        <dgm:if name="Name164" axis="ch" ptType="node" func="cnt" op="gte" val="1">
          <dgm:layoutNode name="desTx4" styleLbl="revTx">
            <dgm:varLst>
              <dgm:bulletEnabled val="1"/>
            </dgm:varLst>
            <dgm:choose name="Name165">
              <dgm:if name="Name166" func="var" arg="dir" op="equ" val="norm">
                <dgm:choose name="Name167">
                  <dgm:if name="Name168" axis="ch" ptType="node" func="cnt" op="gte" val="2">
                    <dgm:alg type="tx">
                      <dgm:param type="parTxLTRAlign" val="l"/>
                      <dgm:param type="parTxRTLAlign" val="l"/>
                      <dgm:param type="stBulletLvl" val="1"/>
                    </dgm:alg>
                  </dgm:if>
                  <dgm:else name="Name169">
                    <dgm:alg type="tx">
                      <dgm:param type="parTxLTRAlign" val="l"/>
                      <dgm:param type="parTxRTLAlign" val="l"/>
                    </dgm:alg>
                  </dgm:else>
                </dgm:choose>
              </dgm:if>
              <dgm:else name="Name170">
                <dgm:choose name="Name171">
                  <dgm:if name="Name172" axis="ch" ptType="node" func="cnt" op="gte" val="2">
                    <dgm:alg type="tx">
                      <dgm:param type="parTxLTRAlign" val="r"/>
                      <dgm:param type="parTxRTLAlign" val="r"/>
                      <dgm:param type="shpTxLTRAlignCh" val="r"/>
                      <dgm:param type="shpTxRTLAlignCh" val="r"/>
                      <dgm:param type="stBulletLvl" val="1"/>
                    </dgm:alg>
                  </dgm:if>
                  <dgm:else name="Name173">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74"/>
      </dgm:choose>
    </dgm:forEach>
    <dgm:forEach name="Name175" axis="ch" ptType="sibTrans" hideLastTrans="0" st="4" cnt="1">
      <dgm:layoutNode name="picture4">
        <dgm:alg type="sp"/>
        <dgm:shape xmlns:r="http://schemas.openxmlformats.org/officeDocument/2006/relationships" r:blip="">
          <dgm:adjLst/>
        </dgm:shape>
        <dgm:presOf/>
        <dgm:constrLst/>
        <dgm:forEach name="Name176" ref="imageRepeat"/>
      </dgm:layoutNode>
    </dgm:forEach>
    <dgm:forEach name="Name177" axis="ch" ptType="node" st="5" cnt="1">
      <dgm:layoutNode name="parTx5">
        <dgm:choose name="Name178">
          <dgm:if name="Name179" func="var" arg="dir" op="equ" val="norm">
            <dgm:alg type="tx">
              <dgm:param type="parTxLTRAlign" val="l"/>
              <dgm:param type="parTxRTLAlign" val="r"/>
            </dgm:alg>
          </dgm:if>
          <dgm:else name="Name180">
            <dgm:alg type="tx">
              <dgm:param type="parTxLTRAlign" val="r"/>
              <dgm:param type="parTxRTLAlign" val="l"/>
            </dgm:alg>
          </dgm:else>
        </dgm:choose>
        <dgm:shape xmlns:r="http://schemas.openxmlformats.org/officeDocument/2006/relationships" type="roundRect" r:blip="">
          <dgm:adjLst/>
        </dgm:shape>
        <dgm:presOf axis="self" ptType="node"/>
        <dgm:choose name="Name181">
          <dgm:if name="Name182" func="var" arg="dir" op="equ" val="norm">
            <dgm:constrLst>
              <dgm:constr type="lMarg" refType="w" fact="0.6"/>
              <dgm:constr type="rMarg" refType="primFontSz" fact="0.3"/>
              <dgm:constr type="tMarg" refType="primFontSz" fact="0.3"/>
              <dgm:constr type="bMarg" refType="primFontSz" fact="0.3"/>
            </dgm:constrLst>
          </dgm:if>
          <dgm:else name="Name183">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84">
        <dgm:if name="Name185" axis="ch" ptType="node" func="cnt" op="gte" val="1">
          <dgm:layoutNode name="desTx5" styleLbl="revTx">
            <dgm:varLst>
              <dgm:bulletEnabled val="1"/>
            </dgm:varLst>
            <dgm:choose name="Name186">
              <dgm:if name="Name187" func="var" arg="dir" op="equ" val="norm">
                <dgm:choose name="Name188">
                  <dgm:if name="Name189" axis="ch" ptType="node" func="cnt" op="gte" val="2">
                    <dgm:alg type="tx">
                      <dgm:param type="parTxLTRAlign" val="l"/>
                      <dgm:param type="parTxRTLAlign" val="l"/>
                      <dgm:param type="stBulletLvl" val="1"/>
                    </dgm:alg>
                  </dgm:if>
                  <dgm:else name="Name190">
                    <dgm:alg type="tx">
                      <dgm:param type="parTxLTRAlign" val="l"/>
                      <dgm:param type="parTxRTLAlign" val="l"/>
                    </dgm:alg>
                  </dgm:else>
                </dgm:choose>
              </dgm:if>
              <dgm:else name="Name191">
                <dgm:choose name="Name192">
                  <dgm:if name="Name193" axis="ch" ptType="node" func="cnt" op="gte" val="2">
                    <dgm:alg type="tx">
                      <dgm:param type="parTxLTRAlign" val="r"/>
                      <dgm:param type="parTxRTLAlign" val="r"/>
                      <dgm:param type="shpTxLTRAlignCh" val="r"/>
                      <dgm:param type="shpTxRTLAlignCh" val="r"/>
                      <dgm:param type="stBulletLvl" val="1"/>
                    </dgm:alg>
                  </dgm:if>
                  <dgm:else name="Name194">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95"/>
      </dgm:choose>
    </dgm:forEach>
    <dgm:forEach name="Name196" axis="ch" ptType="sibTrans" hideLastTrans="0" st="5" cnt="1">
      <dgm:layoutNode name="picture5">
        <dgm:alg type="sp"/>
        <dgm:shape xmlns:r="http://schemas.openxmlformats.org/officeDocument/2006/relationships" r:blip="">
          <dgm:adjLst/>
        </dgm:shape>
        <dgm:presOf/>
        <dgm:constrLst/>
        <dgm:forEach name="Name197" ref="imageRepeat"/>
      </dgm:layoutNode>
    </dgm:forEach>
    <dgm:forEach name="Name198" axis="ch" ptType="node" st="6" cnt="1">
      <dgm:layoutNode name="parTx6">
        <dgm:choose name="Name199">
          <dgm:if name="Name200" func="var" arg="dir" op="equ" val="norm">
            <dgm:alg type="tx">
              <dgm:param type="parTxLTRAlign" val="l"/>
              <dgm:param type="parTxRTLAlign" val="r"/>
            </dgm:alg>
          </dgm:if>
          <dgm:else name="Name201">
            <dgm:alg type="tx">
              <dgm:param type="parTxLTRAlign" val="r"/>
              <dgm:param type="parTxRTLAlign" val="l"/>
            </dgm:alg>
          </dgm:else>
        </dgm:choose>
        <dgm:shape xmlns:r="http://schemas.openxmlformats.org/officeDocument/2006/relationships" type="roundRect" r:blip="">
          <dgm:adjLst/>
        </dgm:shape>
        <dgm:presOf axis="self" ptType="node"/>
        <dgm:choose name="Name202">
          <dgm:if name="Name203" func="var" arg="dir" op="equ" val="norm">
            <dgm:constrLst>
              <dgm:constr type="lMarg" refType="w" fact="0.6"/>
              <dgm:constr type="rMarg" refType="primFontSz" fact="0.3"/>
              <dgm:constr type="tMarg" refType="primFontSz" fact="0.3"/>
              <dgm:constr type="bMarg" refType="primFontSz" fact="0.3"/>
            </dgm:constrLst>
          </dgm:if>
          <dgm:else name="Name204">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05">
        <dgm:if name="Name206" axis="ch" ptType="node" func="cnt" op="gte" val="1">
          <dgm:layoutNode name="desTx6" styleLbl="revTx">
            <dgm:varLst>
              <dgm:bulletEnabled val="1"/>
            </dgm:varLst>
            <dgm:choose name="Name207">
              <dgm:if name="Name208" func="var" arg="dir" op="equ" val="norm">
                <dgm:choose name="Name209">
                  <dgm:if name="Name210" axis="ch" ptType="node" func="cnt" op="gte" val="2">
                    <dgm:alg type="tx">
                      <dgm:param type="parTxLTRAlign" val="l"/>
                      <dgm:param type="parTxRTLAlign" val="l"/>
                      <dgm:param type="stBulletLvl" val="1"/>
                    </dgm:alg>
                  </dgm:if>
                  <dgm:else name="Name211">
                    <dgm:alg type="tx">
                      <dgm:param type="parTxLTRAlign" val="l"/>
                      <dgm:param type="parTxRTLAlign" val="l"/>
                    </dgm:alg>
                  </dgm:else>
                </dgm:choose>
              </dgm:if>
              <dgm:else name="Name212">
                <dgm:choose name="Name213">
                  <dgm:if name="Name214" axis="ch" ptType="node" func="cnt" op="gte" val="2">
                    <dgm:alg type="tx">
                      <dgm:param type="parTxLTRAlign" val="r"/>
                      <dgm:param type="parTxRTLAlign" val="r"/>
                      <dgm:param type="shpTxLTRAlignCh" val="r"/>
                      <dgm:param type="shpTxRTLAlignCh" val="r"/>
                      <dgm:param type="stBulletLvl" val="1"/>
                    </dgm:alg>
                  </dgm:if>
                  <dgm:else name="Name215">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16"/>
      </dgm:choose>
    </dgm:forEach>
    <dgm:forEach name="Name217" axis="ch" ptType="sibTrans" hideLastTrans="0" st="6" cnt="1">
      <dgm:layoutNode name="picture6">
        <dgm:alg type="sp"/>
        <dgm:shape xmlns:r="http://schemas.openxmlformats.org/officeDocument/2006/relationships" r:blip="">
          <dgm:adjLst/>
        </dgm:shape>
        <dgm:presOf/>
        <dgm:constrLst/>
        <dgm:forEach name="Name218" ref="imageRepeat"/>
      </dgm:layoutNode>
    </dgm:forEach>
    <dgm:forEach name="Name219" axis="ch" ptType="node" st="7" cnt="1">
      <dgm:layoutNode name="parTx7">
        <dgm:choose name="Name220">
          <dgm:if name="Name221" func="var" arg="dir" op="equ" val="norm">
            <dgm:alg type="tx">
              <dgm:param type="parTxLTRAlign" val="l"/>
              <dgm:param type="parTxRTLAlign" val="r"/>
            </dgm:alg>
          </dgm:if>
          <dgm:else name="Name222">
            <dgm:alg type="tx">
              <dgm:param type="parTxLTRAlign" val="r"/>
              <dgm:param type="parTxRTLAlign" val="l"/>
            </dgm:alg>
          </dgm:else>
        </dgm:choose>
        <dgm:shape xmlns:r="http://schemas.openxmlformats.org/officeDocument/2006/relationships" type="roundRect" r:blip="">
          <dgm:adjLst/>
        </dgm:shape>
        <dgm:presOf axis="self" ptType="node"/>
        <dgm:choose name="Name223">
          <dgm:if name="Name224" func="var" arg="dir" op="equ" val="norm">
            <dgm:constrLst>
              <dgm:constr type="lMarg" refType="w" fact="0.6"/>
              <dgm:constr type="rMarg" refType="primFontSz" fact="0.3"/>
              <dgm:constr type="tMarg" refType="primFontSz" fact="0.3"/>
              <dgm:constr type="bMarg" refType="primFontSz" fact="0.3"/>
            </dgm:constrLst>
          </dgm:if>
          <dgm:else name="Name225">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26">
        <dgm:if name="Name227" axis="ch" ptType="node" func="cnt" op="gte" val="1">
          <dgm:layoutNode name="desTx7" styleLbl="revTx">
            <dgm:varLst>
              <dgm:bulletEnabled val="1"/>
            </dgm:varLst>
            <dgm:choose name="Name228">
              <dgm:if name="Name229" func="var" arg="dir" op="equ" val="norm">
                <dgm:choose name="Name230">
                  <dgm:if name="Name231" axis="ch" ptType="node" func="cnt" op="gte" val="2">
                    <dgm:alg type="tx">
                      <dgm:param type="parTxLTRAlign" val="l"/>
                      <dgm:param type="parTxRTLAlign" val="l"/>
                      <dgm:param type="stBulletLvl" val="1"/>
                    </dgm:alg>
                  </dgm:if>
                  <dgm:else name="Name232">
                    <dgm:alg type="tx">
                      <dgm:param type="parTxLTRAlign" val="l"/>
                      <dgm:param type="parTxRTLAlign" val="l"/>
                    </dgm:alg>
                  </dgm:else>
                </dgm:choose>
              </dgm:if>
              <dgm:else name="Name233">
                <dgm:choose name="Name234">
                  <dgm:if name="Name235" axis="ch" ptType="node" func="cnt" op="gte" val="2">
                    <dgm:alg type="tx">
                      <dgm:param type="parTxLTRAlign" val="r"/>
                      <dgm:param type="parTxRTLAlign" val="r"/>
                      <dgm:param type="shpTxLTRAlignCh" val="r"/>
                      <dgm:param type="shpTxRTLAlignCh" val="r"/>
                      <dgm:param type="stBulletLvl" val="1"/>
                    </dgm:alg>
                  </dgm:if>
                  <dgm:else name="Name236">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37"/>
      </dgm:choose>
    </dgm:forEach>
    <dgm:forEach name="Name238" axis="ch" ptType="sibTrans" hideLastTrans="0" st="7" cnt="1">
      <dgm:layoutNode name="picture7">
        <dgm:alg type="sp"/>
        <dgm:shape xmlns:r="http://schemas.openxmlformats.org/officeDocument/2006/relationships" r:blip="">
          <dgm:adjLst/>
        </dgm:shape>
        <dgm:presOf/>
        <dgm:constrLst/>
        <dgm:forEach name="Name239" ref="imageRepea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933707481"/>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6" name="Google Shape;106;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282874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"The event I'm proposing is an Incentive and Exhibition-type event under the MICE category, titled 'Taste of </a:t>
            </a:r>
            <a:r>
              <a:rPr lang="en-US" sz="1100" b="0" i="0" u="none" strike="noStrike" cap="none" dirty="0" err="1">
                <a:solidFill>
                  <a:srgbClr val="000000"/>
                </a:solidFill>
                <a:effectLst/>
                <a:latin typeface="Arial"/>
                <a:ea typeface="Arial"/>
                <a:cs typeface="Arial"/>
                <a:sym typeface="Arial"/>
              </a:rPr>
              <a:t>Croeso</a:t>
            </a:r>
            <a:r>
              <a:rPr lang="en-US" sz="1100" b="0" i="0" u="none" strike="noStrike" cap="none" dirty="0">
                <a:solidFill>
                  <a:srgbClr val="000000"/>
                </a:solidFill>
                <a:effectLst/>
                <a:latin typeface="Arial"/>
                <a:ea typeface="Arial"/>
                <a:cs typeface="Arial"/>
                <a:sym typeface="Arial"/>
              </a:rPr>
              <a:t>: The International Culinary &amp; Hospitality Experience 2025'. It is specifically targeted to fit in with Wales’ national tourism campaign – the ‘year of </a:t>
            </a:r>
            <a:r>
              <a:rPr lang="en-US" sz="1100" b="0" i="0" u="none" strike="noStrike" cap="none" dirty="0" err="1">
                <a:solidFill>
                  <a:srgbClr val="000000"/>
                </a:solidFill>
                <a:effectLst/>
                <a:latin typeface="Arial"/>
                <a:ea typeface="Arial"/>
                <a:cs typeface="Arial"/>
                <a:sym typeface="Arial"/>
              </a:rPr>
              <a:t>Croeso</a:t>
            </a:r>
            <a:r>
              <a:rPr lang="en-US" sz="1100" b="0" i="0" u="none" strike="noStrike" cap="none" dirty="0">
                <a:solidFill>
                  <a:srgbClr val="000000"/>
                </a:solidFill>
                <a:effectLst/>
                <a:latin typeface="Arial"/>
                <a:ea typeface="Arial"/>
                <a:cs typeface="Arial"/>
                <a:sym typeface="Arial"/>
              </a:rPr>
              <a:t>’ which promotes the warm welsh welcome and the cultural uniqueness of Wales.</a:t>
            </a:r>
          </a:p>
          <a:p>
            <a:pPr marL="158750" indent="0">
              <a:buNone/>
            </a:pPr>
            <a:r>
              <a:rPr lang="en-US" sz="1100" b="0" i="0" u="none" strike="noStrike" cap="none" dirty="0">
                <a:solidFill>
                  <a:srgbClr val="000000"/>
                </a:solidFill>
                <a:effectLst/>
                <a:latin typeface="Arial"/>
                <a:ea typeface="Arial"/>
                <a:cs typeface="Arial"/>
                <a:sym typeface="Arial"/>
              </a:rPr>
              <a:t>The key objective of holding the event is to present the best Welsh culinary, talents of hospitality industry and tourism opportunities to the international audience. This ranges from the use of artisanal foods, culinary demonstrations, hotel excellence, and sustainable practices in Welsh tourism.</a:t>
            </a:r>
          </a:p>
          <a:p>
            <a:pPr marL="158750" indent="0">
              <a:buNone/>
            </a:pPr>
            <a:r>
              <a:rPr lang="en-US" sz="1100" b="0" i="0" u="none" strike="noStrike" cap="none" dirty="0">
                <a:solidFill>
                  <a:srgbClr val="000000"/>
                </a:solidFill>
                <a:effectLst/>
                <a:latin typeface="Arial"/>
                <a:ea typeface="Arial"/>
                <a:cs typeface="Arial"/>
                <a:sym typeface="Arial"/>
              </a:rPr>
              <a:t>The event will take place in Venue Cymru in </a:t>
            </a:r>
            <a:r>
              <a:rPr lang="en-US" sz="1100" b="0" i="0" u="none" strike="noStrike" cap="none" dirty="0" err="1">
                <a:solidFill>
                  <a:srgbClr val="000000"/>
                </a:solidFill>
                <a:effectLst/>
                <a:latin typeface="Arial"/>
                <a:ea typeface="Arial"/>
                <a:cs typeface="Arial"/>
                <a:sym typeface="Arial"/>
              </a:rPr>
              <a:t>Llandudno</a:t>
            </a:r>
            <a:r>
              <a:rPr lang="en-US" sz="1100" b="0" i="0" u="none" strike="noStrike" cap="none" dirty="0">
                <a:solidFill>
                  <a:srgbClr val="000000"/>
                </a:solidFill>
                <a:effectLst/>
                <a:latin typeface="Arial"/>
                <a:ea typeface="Arial"/>
                <a:cs typeface="Arial"/>
                <a:sym typeface="Arial"/>
              </a:rPr>
              <a:t>, a well-placed and modernly equipped venue with spectacular Wales landscape. It is close to </a:t>
            </a:r>
            <a:r>
              <a:rPr lang="en-US" sz="1100" b="0" i="0" u="none" strike="noStrike" cap="none" dirty="0" err="1">
                <a:solidFill>
                  <a:srgbClr val="000000"/>
                </a:solidFill>
                <a:effectLst/>
                <a:latin typeface="Arial"/>
                <a:ea typeface="Arial"/>
                <a:cs typeface="Arial"/>
                <a:sym typeface="Arial"/>
              </a:rPr>
              <a:t>Snowdonia</a:t>
            </a:r>
            <a:r>
              <a:rPr lang="en-US" sz="1100" b="0" i="0" u="none" strike="noStrike" cap="none" dirty="0">
                <a:solidFill>
                  <a:srgbClr val="000000"/>
                </a:solidFill>
                <a:effectLst/>
                <a:latin typeface="Arial"/>
                <a:ea typeface="Arial"/>
                <a:cs typeface="Arial"/>
                <a:sym typeface="Arial"/>
              </a:rPr>
              <a:t> National Park and the North Wales coast – excellent for outside visitors to see Wales’ landscape as well as the event.</a:t>
            </a:r>
          </a:p>
          <a:p>
            <a:pPr marL="158750" indent="0">
              <a:buNone/>
            </a:pPr>
            <a:r>
              <a:rPr lang="en-US" sz="1100" b="0" i="0" u="none" strike="noStrike" cap="none" dirty="0">
                <a:solidFill>
                  <a:srgbClr val="000000"/>
                </a:solidFill>
                <a:effectLst/>
                <a:latin typeface="Arial"/>
                <a:ea typeface="Arial"/>
                <a:cs typeface="Arial"/>
                <a:sym typeface="Arial"/>
              </a:rPr>
              <a:t>The overarching theme resonates with the ‘Year of </a:t>
            </a:r>
            <a:r>
              <a:rPr lang="en-US" sz="1100" b="0" i="0" u="none" strike="noStrike" cap="none" dirty="0" err="1">
                <a:solidFill>
                  <a:srgbClr val="000000"/>
                </a:solidFill>
                <a:effectLst/>
                <a:latin typeface="Arial"/>
                <a:ea typeface="Arial"/>
                <a:cs typeface="Arial"/>
                <a:sym typeface="Arial"/>
              </a:rPr>
              <a:t>Croeso</a:t>
            </a:r>
            <a:r>
              <a:rPr lang="en-US" sz="1100" b="0" i="0" u="none" strike="noStrike" cap="none" dirty="0">
                <a:solidFill>
                  <a:srgbClr val="000000"/>
                </a:solidFill>
                <a:effectLst/>
                <a:latin typeface="Arial"/>
                <a:ea typeface="Arial"/>
                <a:cs typeface="Arial"/>
                <a:sym typeface="Arial"/>
              </a:rPr>
              <a:t>’ where by the theme shows a deep sense of place by means of immersive food, cultural interaction and community engagement. We don’t want visitors, we want attendants which do not merely come, but experience the soul of Wales: its language, its tastes, its people.</a:t>
            </a:r>
          </a:p>
        </p:txBody>
      </p:sp>
      <p:sp>
        <p:nvSpPr>
          <p:cNvPr id="163" name="Google Shape;16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16545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This event is strategically supportive of the ‘Year of </a:t>
            </a:r>
            <a:r>
              <a:rPr lang="en-US" sz="1100" b="0" i="0" u="none" strike="noStrike" cap="none" dirty="0" err="1">
                <a:solidFill>
                  <a:srgbClr val="000000"/>
                </a:solidFill>
                <a:effectLst/>
                <a:latin typeface="Arial"/>
                <a:ea typeface="Arial"/>
                <a:cs typeface="Arial"/>
                <a:sym typeface="Arial"/>
              </a:rPr>
              <a:t>Croeso</a:t>
            </a:r>
            <a:r>
              <a:rPr lang="en-US" sz="1100" b="0" i="0" u="none" strike="noStrike" cap="none" dirty="0">
                <a:solidFill>
                  <a:srgbClr val="000000"/>
                </a:solidFill>
                <a:effectLst/>
                <a:latin typeface="Arial"/>
                <a:ea typeface="Arial"/>
                <a:cs typeface="Arial"/>
                <a:sym typeface="Arial"/>
              </a:rPr>
              <a:t> 2025’ campaign by the Welsh Government, which calls for the hospitality and tourism sectors to promote the warm welcome that Wales provides visitors. Our event translates into that through a celebration of Welsh culinary excellence and culture and a local experience.</a:t>
            </a:r>
          </a:p>
          <a:p>
            <a:pPr marL="158750" indent="0">
              <a:buNone/>
            </a:pPr>
            <a:r>
              <a:rPr lang="en-US" sz="1100" b="0" i="0" u="none" strike="noStrike" cap="none" dirty="0">
                <a:solidFill>
                  <a:srgbClr val="000000"/>
                </a:solidFill>
                <a:effectLst/>
                <a:latin typeface="Arial"/>
                <a:ea typeface="Arial"/>
                <a:cs typeface="Arial"/>
                <a:sym typeface="Arial"/>
              </a:rPr>
              <a:t>There is a very good economic reasoning in holding food and hospitality oriented event. The food tourism of the UK accounts for more than £2b annually in spending on the tourism according to </a:t>
            </a:r>
            <a:r>
              <a:rPr lang="en-US" sz="1100" b="0" i="0" u="none" strike="noStrike" cap="none" dirty="0" err="1">
                <a:solidFill>
                  <a:srgbClr val="000000"/>
                </a:solidFill>
                <a:effectLst/>
                <a:latin typeface="Arial"/>
                <a:ea typeface="Arial"/>
                <a:cs typeface="Arial"/>
                <a:sym typeface="Arial"/>
              </a:rPr>
              <a:t>VisitBritain</a:t>
            </a:r>
            <a:r>
              <a:rPr lang="en-US" sz="1100" b="0" i="0" u="none" strike="noStrike" cap="none" dirty="0">
                <a:solidFill>
                  <a:srgbClr val="000000"/>
                </a:solidFill>
                <a:effectLst/>
                <a:latin typeface="Arial"/>
                <a:ea typeface="Arial"/>
                <a:cs typeface="Arial"/>
                <a:sym typeface="Arial"/>
              </a:rPr>
              <a:t> (2023), and culinary experiences are now an attraction for the international </a:t>
            </a:r>
            <a:r>
              <a:rPr lang="en-US" sz="1100" b="0" i="0" u="none" strike="noStrike" cap="none" dirty="0" err="1">
                <a:solidFill>
                  <a:srgbClr val="000000"/>
                </a:solidFill>
                <a:effectLst/>
                <a:latin typeface="Arial"/>
                <a:ea typeface="Arial"/>
                <a:cs typeface="Arial"/>
                <a:sym typeface="Arial"/>
              </a:rPr>
              <a:t>travellers</a:t>
            </a:r>
            <a:r>
              <a:rPr lang="en-US" sz="1100" b="0" i="0" u="none" strike="noStrike" cap="none" dirty="0">
                <a:solidFill>
                  <a:srgbClr val="000000"/>
                </a:solidFill>
                <a:effectLst/>
                <a:latin typeface="Arial"/>
                <a:ea typeface="Arial"/>
                <a:cs typeface="Arial"/>
                <a:sym typeface="Arial"/>
              </a:rPr>
              <a:t>. The unique Wales offerings – local dishes, coastal fish, sustainable producers are still underrepresented internationally, which creates an excellent opportunity.</a:t>
            </a:r>
          </a:p>
          <a:p>
            <a:pPr marL="158750" indent="0">
              <a:buNone/>
            </a:pPr>
            <a:r>
              <a:rPr lang="en-US" sz="1100" b="0" i="0" u="none" strike="noStrike" cap="none" dirty="0">
                <a:solidFill>
                  <a:srgbClr val="000000"/>
                </a:solidFill>
                <a:effectLst/>
                <a:latin typeface="Arial"/>
                <a:ea typeface="Arial"/>
                <a:cs typeface="Arial"/>
                <a:sym typeface="Arial"/>
              </a:rPr>
              <a:t>The choice of location by </a:t>
            </a:r>
            <a:r>
              <a:rPr lang="en-US" sz="1100" b="0" i="0" u="none" strike="noStrike" cap="none" dirty="0" err="1">
                <a:solidFill>
                  <a:srgbClr val="000000"/>
                </a:solidFill>
                <a:effectLst/>
                <a:latin typeface="Arial"/>
                <a:ea typeface="Arial"/>
                <a:cs typeface="Arial"/>
                <a:sym typeface="Arial"/>
              </a:rPr>
              <a:t>Llandudno</a:t>
            </a:r>
            <a:r>
              <a:rPr lang="en-US" sz="1100" b="0" i="0" u="none" strike="noStrike" cap="none" dirty="0">
                <a:solidFill>
                  <a:srgbClr val="000000"/>
                </a:solidFill>
                <a:effectLst/>
                <a:latin typeface="Arial"/>
                <a:ea typeface="Arial"/>
                <a:cs typeface="Arial"/>
                <a:sym typeface="Arial"/>
              </a:rPr>
              <a:t> is also very strategic. It lies between the big tourism attractions such as </a:t>
            </a:r>
            <a:r>
              <a:rPr lang="en-US" sz="1100" b="0" i="0" u="none" strike="noStrike" cap="none" dirty="0" err="1">
                <a:solidFill>
                  <a:srgbClr val="000000"/>
                </a:solidFill>
                <a:effectLst/>
                <a:latin typeface="Arial"/>
                <a:ea typeface="Arial"/>
                <a:cs typeface="Arial"/>
                <a:sym typeface="Arial"/>
              </a:rPr>
              <a:t>Snowdonia</a:t>
            </a:r>
            <a:r>
              <a:rPr lang="en-US" sz="1100" b="0" i="0" u="none" strike="noStrike" cap="none" dirty="0">
                <a:solidFill>
                  <a:srgbClr val="000000"/>
                </a:solidFill>
                <a:effectLst/>
                <a:latin typeface="Arial"/>
                <a:ea typeface="Arial"/>
                <a:cs typeface="Arial"/>
                <a:sym typeface="Arial"/>
              </a:rPr>
              <a:t> National park and the north Wales coast, hence ideal for mixing business events with leisure experiences. Venue Cymru is a well resourced and flexible establishment that can support exhibitions, demonstrations, and seminars at the same location hence economical and logistically effective.</a:t>
            </a:r>
          </a:p>
          <a:p>
            <a:pPr marL="158750" indent="0">
              <a:buNone/>
            </a:pPr>
            <a:r>
              <a:rPr lang="en-US" sz="1100" b="0" i="0" u="none" strike="noStrike" cap="none" dirty="0">
                <a:solidFill>
                  <a:srgbClr val="000000"/>
                </a:solidFill>
                <a:effectLst/>
                <a:latin typeface="Arial"/>
                <a:ea typeface="Arial"/>
                <a:cs typeface="Arial"/>
                <a:sym typeface="Arial"/>
              </a:rPr>
              <a:t>On a general note, this event refers to the national tourism strategy, keeps up with the emerging global travel trends, and capitalizes on the regional capabilities of Wales to make it attractive on the global scene.</a:t>
            </a:r>
          </a:p>
          <a:p>
            <a:pPr marL="0" lvl="0" indent="0" algn="l" rtl="0">
              <a:spcBef>
                <a:spcPts val="0"/>
              </a:spcBef>
              <a:spcAft>
                <a:spcPts val="0"/>
              </a:spcAft>
              <a:buNone/>
            </a:pPr>
            <a:endParaRPr dirty="0"/>
          </a:p>
        </p:txBody>
      </p:sp>
      <p:sp>
        <p:nvSpPr>
          <p:cNvPr id="178" name="Google Shape;17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870473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The understanding of the market context is crucial for the successful implementation of any MICE event. Our main target audience would therefore; comprise of international hospitality professionals, travel trade </a:t>
            </a:r>
            <a:r>
              <a:rPr lang="en-GB" dirty="0" err="1"/>
              <a:t>operators,food</a:t>
            </a:r>
            <a:r>
              <a:rPr lang="en-GB" dirty="0"/>
              <a:t> journalists and cultural tourists who are continuously exploring for authentic experiences. Not only does such groups influence travel decisions but also helps to spread the scope of destination branding with the media and professional networks.</a:t>
            </a:r>
          </a:p>
          <a:p>
            <a:pPr marL="0" lvl="0" indent="0" algn="l" rtl="0">
              <a:spcBef>
                <a:spcPts val="0"/>
              </a:spcBef>
              <a:spcAft>
                <a:spcPts val="0"/>
              </a:spcAft>
              <a:buNone/>
            </a:pPr>
            <a:r>
              <a:rPr lang="en-GB" dirty="0"/>
              <a:t>Food- and experience- based tourism is in high demand. Culinary tourism, UNWTO (2022) reports, is expanding at 14% a year thanks to a worldwide trend to meaningful, immersive travel. The post-pandemic trend indicates that people are opting for places that offer more than sightseeing, where they can interact, get heritage and flavour of the place. This behavioural shift is what our event has gone straight to.</a:t>
            </a:r>
          </a:p>
          <a:p>
            <a:pPr marL="0" lvl="0" indent="0" algn="l" rtl="0">
              <a:spcBef>
                <a:spcPts val="0"/>
              </a:spcBef>
              <a:spcAft>
                <a:spcPts val="0"/>
              </a:spcAft>
              <a:buNone/>
            </a:pPr>
            <a:r>
              <a:rPr lang="en-GB" dirty="0"/>
              <a:t>Albeit, there are big events such as the BBC good food show in the UK or the Taste of London, which do not have the Welsh cultural identity and the “</a:t>
            </a:r>
            <a:r>
              <a:rPr lang="en-GB" dirty="0" err="1"/>
              <a:t>Croeso</a:t>
            </a:r>
            <a:r>
              <a:rPr lang="en-GB" dirty="0"/>
              <a:t>” welcome that this event offers. That particular positioning is our competitive advantage.</a:t>
            </a:r>
          </a:p>
          <a:p>
            <a:pPr marL="0" lvl="0" indent="0" algn="l" rtl="0">
              <a:spcBef>
                <a:spcPts val="0"/>
              </a:spcBef>
              <a:spcAft>
                <a:spcPts val="0"/>
              </a:spcAft>
              <a:buNone/>
            </a:pPr>
            <a:r>
              <a:rPr lang="en-GB" dirty="0"/>
              <a:t>We’ll run a multichannel event marketing campaign – we’ll be reaching out to hospitality trade media, implementing digital PR campaigns, and collaborating with international travel trade organisations. This means that we will be able to capture both exhibitors and high-value delegates and in the process increase the international image of Welsh tourism and hospitality.</a:t>
            </a:r>
            <a:endParaRPr dirty="0"/>
          </a:p>
        </p:txBody>
      </p:sp>
      <p:sp>
        <p:nvSpPr>
          <p:cNvPr id="210" name="Google Shape;21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25091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Sustainability Practices Local Sourcing for Low Carbon Footprint The local suppliers’ use in catering events minimizes transport emissions and increases community benefit (model stated in the literature on sustainable events: Jones, 2014; </a:t>
            </a:r>
            <a:r>
              <a:rPr lang="en-GB" sz="1100" b="0" i="0" u="none" strike="noStrike" cap="none" dirty="0" err="1">
                <a:solidFill>
                  <a:srgbClr val="000000"/>
                </a:solidFill>
                <a:effectLst/>
                <a:latin typeface="Arial"/>
                <a:ea typeface="Arial"/>
                <a:cs typeface="Arial"/>
                <a:sym typeface="Arial"/>
              </a:rPr>
              <a:t>Mair</a:t>
            </a:r>
            <a:r>
              <a:rPr lang="en-GB" sz="1100" b="0" i="0" u="none" strike="noStrike" cap="none" dirty="0">
                <a:solidFill>
                  <a:srgbClr val="000000"/>
                </a:solidFill>
                <a:effectLst/>
                <a:latin typeface="Arial"/>
                <a:ea typeface="Arial"/>
                <a:cs typeface="Arial"/>
                <a:sym typeface="Arial"/>
              </a:rPr>
              <a:t> &amp; </a:t>
            </a:r>
            <a:r>
              <a:rPr lang="en-GB" sz="1100" b="0" i="0" u="none" strike="noStrike" cap="none" dirty="0" err="1">
                <a:solidFill>
                  <a:srgbClr val="000000"/>
                </a:solidFill>
                <a:effectLst/>
                <a:latin typeface="Arial"/>
                <a:ea typeface="Arial"/>
                <a:cs typeface="Arial"/>
                <a:sym typeface="Arial"/>
              </a:rPr>
              <a:t>Jago</a:t>
            </a:r>
            <a:r>
              <a:rPr lang="en-GB" sz="1100" b="0" i="0" u="none" strike="noStrike" cap="none" dirty="0">
                <a:solidFill>
                  <a:srgbClr val="000000"/>
                </a:solidFill>
                <a:effectLst/>
                <a:latin typeface="Arial"/>
                <a:ea typeface="Arial"/>
                <a:cs typeface="Arial"/>
                <a:sym typeface="Arial"/>
              </a:rPr>
              <a:t>, 2010). This harmony is in line with place-based, ethical tourism strategy that Wales is known for (Welsh Government, 2024). Low Carbon Catering Options Sustainable catering undertakings focus on seasonal plant-based meals to reduce the ecological effect – a tendency indicated by Getz &amp; Page (2019), and UNEP (2022). These practices respond to the increased demand of environmentally responsible events (Robinson et al., 2022). Waste Minimisation &amp; Reuse Fox et al. (2014) point to the waste management as one of the critical challenges on the operational level. The use of composting, reusable materials, and planning the portions add up to the best practice sustainability in event delivery.</a:t>
            </a:r>
            <a:endParaRPr dirty="0"/>
          </a:p>
        </p:txBody>
      </p:sp>
      <p:sp>
        <p:nvSpPr>
          <p:cNvPr id="335" name="Google Shape;335;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426276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That is the proposed three days programme for the Taste of </a:t>
            </a:r>
            <a:r>
              <a:rPr lang="en-GB" dirty="0" err="1"/>
              <a:t>Croeso</a:t>
            </a:r>
            <a:r>
              <a:rPr lang="en-GB" dirty="0"/>
              <a:t>: The International Culinary &amp; Hospitality Experience 2025, with each day dedicated to warm identity, hospitality of Wales – on the lines of the Year of </a:t>
            </a:r>
            <a:r>
              <a:rPr lang="en-GB" dirty="0" err="1"/>
              <a:t>Croeso</a:t>
            </a:r>
            <a:r>
              <a:rPr lang="en-GB" dirty="0"/>
              <a:t> campaign.</a:t>
            </a:r>
          </a:p>
          <a:p>
            <a:pPr marL="0" lvl="0" indent="0" algn="l" rtl="0">
              <a:spcBef>
                <a:spcPts val="0"/>
              </a:spcBef>
              <a:spcAft>
                <a:spcPts val="0"/>
              </a:spcAft>
              <a:buNone/>
            </a:pPr>
            <a:r>
              <a:rPr lang="en-GB" dirty="0"/>
              <a:t>Day 1 – Welcome &amp; Inspiration</a:t>
            </a:r>
          </a:p>
          <a:p>
            <a:pPr marL="0" lvl="0" indent="0" algn="l" rtl="0">
              <a:spcBef>
                <a:spcPts val="0"/>
              </a:spcBef>
              <a:spcAft>
                <a:spcPts val="0"/>
              </a:spcAft>
              <a:buNone/>
            </a:pPr>
            <a:r>
              <a:rPr lang="en-GB" dirty="0"/>
              <a:t>We begin a program with an opening ceremony followed by representatives of key stakeholders and visit wales. Cultural performances like Welsh music, language, and dance will establish the tone as guests will be introduced to Wales’ rich heritage. The day closes with keynote speakers from the global hospitality and tourism industries talking about trends such as food tourism and cultural branding”.</a:t>
            </a:r>
          </a:p>
          <a:p>
            <a:pPr marL="0" lvl="0" indent="0" algn="l" rtl="0">
              <a:spcBef>
                <a:spcPts val="0"/>
              </a:spcBef>
              <a:spcAft>
                <a:spcPts val="0"/>
              </a:spcAft>
              <a:buNone/>
            </a:pPr>
            <a:r>
              <a:rPr lang="en-GB" dirty="0"/>
              <a:t>Day 2 – Taste &amp; Experience</a:t>
            </a:r>
          </a:p>
          <a:p>
            <a:pPr marL="0" lvl="0" indent="0" algn="l" rtl="0">
              <a:spcBef>
                <a:spcPts val="0"/>
              </a:spcBef>
              <a:spcAft>
                <a:spcPts val="0"/>
              </a:spcAft>
              <a:buNone/>
            </a:pPr>
            <a:r>
              <a:rPr lang="en-GB" dirty="0"/>
              <a:t>The second day changes to culinary engagement which involves live cooking demonstration by Welsh chefs. Local product tastings like cheeses, seafood, and old local dishes will be available to guests, and they will be taking part in food and wine pairing exercises which will focus on regional produce. This experience enhances the ‘sense of place’ that we are trying to create.</a:t>
            </a:r>
          </a:p>
          <a:p>
            <a:pPr marL="0" lvl="0" indent="0" algn="l" rtl="0">
              <a:spcBef>
                <a:spcPts val="0"/>
              </a:spcBef>
              <a:spcAft>
                <a:spcPts val="0"/>
              </a:spcAft>
              <a:buNone/>
            </a:pPr>
            <a:r>
              <a:rPr lang="en-GB" dirty="0"/>
              <a:t> Day 3 – Industry &amp; Innovation</a:t>
            </a:r>
          </a:p>
          <a:p>
            <a:pPr marL="0" lvl="0" indent="0" algn="l" rtl="0">
              <a:spcBef>
                <a:spcPts val="0"/>
              </a:spcBef>
              <a:spcAft>
                <a:spcPts val="0"/>
              </a:spcAft>
              <a:buNone/>
            </a:pPr>
            <a:r>
              <a:rPr lang="en-GB" dirty="0"/>
              <a:t>The day three will be industry insights and networking day. We are going to organise panel talks on such topics as sustainable hospitality and destination marketing. This will be followed by supplier showcases – a mini trade expo with Welsh producers. The event is wound up with a closing gala dinner that celebrates the cultural and economic potential of food and hospitality in Wales.</a:t>
            </a:r>
          </a:p>
          <a:p>
            <a:pPr marL="0" lvl="0" indent="0" algn="l" rtl="0">
              <a:spcBef>
                <a:spcPts val="0"/>
              </a:spcBef>
              <a:spcAft>
                <a:spcPts val="0"/>
              </a:spcAft>
              <a:buNone/>
            </a:pPr>
            <a:r>
              <a:rPr lang="en-GB" dirty="0"/>
              <a:t>Evening Activities – Immersive and relaxing</a:t>
            </a:r>
          </a:p>
          <a:p>
            <a:pPr marL="0" lvl="0" indent="0" algn="l" rtl="0">
              <a:spcBef>
                <a:spcPts val="0"/>
              </a:spcBef>
              <a:spcAft>
                <a:spcPts val="0"/>
              </a:spcAft>
              <a:buNone/>
            </a:pPr>
            <a:r>
              <a:rPr lang="en-GB" dirty="0"/>
              <a:t>In the evenings, we have optional activities to enrich the delegate experience: facilitated walking food tours in Llandudno’s food culture, experienced Welsh language tasters, and local entertainment. Such sessions will encourage informal networking while subjecting the guests to the real Welsh culture”. “Signage will be bilingual – in English &amp; Welsh – to reflect the cultural theme.</a:t>
            </a:r>
          </a:p>
          <a:p>
            <a:pPr marL="0" lvl="0" indent="0" algn="l" rtl="0">
              <a:spcBef>
                <a:spcPts val="0"/>
              </a:spcBef>
              <a:spcAft>
                <a:spcPts val="0"/>
              </a:spcAft>
              <a:buNone/>
            </a:pPr>
            <a:r>
              <a:rPr lang="en-GB" dirty="0"/>
              <a:t>In the areas of human resources, the event will need the trained professionals in hospitality, experienced event crew, translators, licensed security detail, and local volunteers especially students or community members who will help with logistics and guest servicing.</a:t>
            </a:r>
            <a:endParaRPr dirty="0"/>
          </a:p>
        </p:txBody>
      </p:sp>
      <p:sp>
        <p:nvSpPr>
          <p:cNvPr id="242" name="Google Shape;242;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119026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b="1" dirty="0"/>
              <a:t>Opening Ceremony</a:t>
            </a:r>
            <a:br>
              <a:rPr lang="en-GB" dirty="0"/>
            </a:br>
            <a:r>
              <a:rPr lang="en-GB" dirty="0"/>
              <a:t>Featuring dignitaries, Visit Wales representatives, and cultural leaders to launch the event and introduce the theme of “</a:t>
            </a:r>
            <a:r>
              <a:rPr lang="en-GB" dirty="0" err="1"/>
              <a:t>Croeso</a:t>
            </a:r>
            <a:r>
              <a:rPr lang="en-GB" dirty="0"/>
              <a:t>” (welcome).</a:t>
            </a:r>
          </a:p>
          <a:p>
            <a:r>
              <a:rPr lang="en-GB" b="1" dirty="0"/>
              <a:t>Cultural Performances</a:t>
            </a:r>
            <a:br>
              <a:rPr lang="en-GB" dirty="0"/>
            </a:br>
            <a:r>
              <a:rPr lang="en-GB" dirty="0"/>
              <a:t>Welsh music, traditional dance, and language demonstrations to immerse guests in national identity and heritage.</a:t>
            </a:r>
          </a:p>
          <a:p>
            <a:r>
              <a:rPr lang="en-GB" b="1" dirty="0"/>
              <a:t>Keynote Speakers</a:t>
            </a:r>
            <a:br>
              <a:rPr lang="en-GB" dirty="0"/>
            </a:br>
            <a:r>
              <a:rPr lang="en-GB" dirty="0"/>
              <a:t>Industry leaders from global hospitality and tourism will discuss themes like:</a:t>
            </a:r>
          </a:p>
          <a:p>
            <a:r>
              <a:rPr lang="en-GB" dirty="0"/>
              <a:t>Cultural branding</a:t>
            </a:r>
          </a:p>
          <a:p>
            <a:r>
              <a:rPr lang="en-GB" dirty="0"/>
              <a:t>Culinary tourism trends</a:t>
            </a:r>
          </a:p>
          <a:p>
            <a:pPr marL="158750" indent="0">
              <a:buNone/>
            </a:pPr>
            <a:r>
              <a:rPr lang="en-GB" dirty="0"/>
              <a:t>Wales’ position in the global MICE market</a:t>
            </a:r>
          </a:p>
        </p:txBody>
      </p:sp>
    </p:spTree>
    <p:extLst>
      <p:ext uri="{BB962C8B-B14F-4D97-AF65-F5344CB8AC3E}">
        <p14:creationId xmlns:p14="http://schemas.microsoft.com/office/powerpoint/2010/main" val="8838183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b="1" dirty="0"/>
              <a:t>Live Culinary Demonstrations</a:t>
            </a:r>
            <a:br>
              <a:rPr lang="en-GB" dirty="0"/>
            </a:br>
            <a:r>
              <a:rPr lang="en-GB" dirty="0"/>
              <a:t>Welsh chefs will showcase signature dishes using regional ingredients (e.g., lamb, leeks, seafood).</a:t>
            </a:r>
          </a:p>
          <a:p>
            <a:r>
              <a:rPr lang="en-GB" b="1" dirty="0"/>
              <a:t>Local Product Tastings</a:t>
            </a:r>
            <a:br>
              <a:rPr lang="en-GB" dirty="0"/>
            </a:br>
            <a:r>
              <a:rPr lang="en-GB" dirty="0"/>
              <a:t>Attendees will sample:</a:t>
            </a:r>
          </a:p>
          <a:p>
            <a:r>
              <a:rPr lang="en-GB" dirty="0"/>
              <a:t>Traditional cheeses</a:t>
            </a:r>
          </a:p>
          <a:p>
            <a:r>
              <a:rPr lang="en-GB" dirty="0"/>
              <a:t>Breads and cured meats</a:t>
            </a:r>
          </a:p>
          <a:p>
            <a:r>
              <a:rPr lang="en-GB" dirty="0"/>
              <a:t>Seafood and seasonal fare</a:t>
            </a:r>
          </a:p>
          <a:p>
            <a:r>
              <a:rPr lang="en-GB" b="1" dirty="0"/>
              <a:t>Food &amp; Wine Pairings</a:t>
            </a:r>
            <a:br>
              <a:rPr lang="en-GB" dirty="0"/>
            </a:br>
            <a:r>
              <a:rPr lang="en-GB" dirty="0"/>
              <a:t>Focused on matching Welsh wines and ciders with local produce to create a sensory experience reinforcing the “sense of place.”</a:t>
            </a:r>
          </a:p>
          <a:p>
            <a:pPr marL="457200" indent="-298450"/>
            <a:endParaRPr lang="en-US" dirty="0"/>
          </a:p>
        </p:txBody>
      </p:sp>
    </p:spTree>
    <p:extLst>
      <p:ext uri="{BB962C8B-B14F-4D97-AF65-F5344CB8AC3E}">
        <p14:creationId xmlns:p14="http://schemas.microsoft.com/office/powerpoint/2010/main" val="1886167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b="1" dirty="0"/>
              <a:t>Panel Discussions</a:t>
            </a:r>
            <a:br>
              <a:rPr lang="en-GB" dirty="0"/>
            </a:br>
            <a:r>
              <a:rPr lang="en-GB" dirty="0"/>
              <a:t>Expert-led sessions on:</a:t>
            </a:r>
          </a:p>
          <a:p>
            <a:r>
              <a:rPr lang="en-GB" dirty="0"/>
              <a:t>Sustainable hospitality practices</a:t>
            </a:r>
          </a:p>
          <a:p>
            <a:r>
              <a:rPr lang="en-GB" dirty="0"/>
              <a:t>Responsible tourism</a:t>
            </a:r>
          </a:p>
          <a:p>
            <a:r>
              <a:rPr lang="en-GB" dirty="0"/>
              <a:t>Regional destination marketing</a:t>
            </a:r>
          </a:p>
          <a:p>
            <a:r>
              <a:rPr lang="en-GB" b="1" dirty="0"/>
              <a:t>Supplier Showcases (Mini Trade Expo)</a:t>
            </a:r>
            <a:br>
              <a:rPr lang="en-GB" dirty="0"/>
            </a:br>
            <a:r>
              <a:rPr lang="en-GB" dirty="0"/>
              <a:t>Local food and beverage producers will exhibit their products to delegates, fostering B2B networking.</a:t>
            </a:r>
          </a:p>
          <a:p>
            <a:r>
              <a:rPr lang="en-GB" b="1" dirty="0"/>
              <a:t>Closing Gala Dinner</a:t>
            </a:r>
            <a:br>
              <a:rPr lang="en-GB" dirty="0"/>
            </a:br>
            <a:r>
              <a:rPr lang="en-GB" dirty="0"/>
              <a:t>Formal banquet featuring modern Welsh cuisine and cultural entertainment to celebrate the event’s success and future partnerships.</a:t>
            </a:r>
          </a:p>
          <a:p>
            <a:pPr marL="158750" indent="0">
              <a:buNone/>
            </a:pPr>
            <a:endParaRPr lang="en-US" dirty="0"/>
          </a:p>
        </p:txBody>
      </p:sp>
    </p:spTree>
    <p:extLst>
      <p:ext uri="{BB962C8B-B14F-4D97-AF65-F5344CB8AC3E}">
        <p14:creationId xmlns:p14="http://schemas.microsoft.com/office/powerpoint/2010/main" val="6697022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Google Shape;269;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Successful planning for finances is very important in ensuring the viability and sustainability of this event. For it to be a success, we have come up with a viable projection that strives for break-even with a possible surplus, and offers high impact for participants and stakeholders.</a:t>
            </a:r>
          </a:p>
          <a:p>
            <a:r>
              <a:rPr lang="en-GB" b="1" dirty="0"/>
              <a:t>Costs </a:t>
            </a:r>
            <a:r>
              <a:rPr lang="en-GB" b="1" i="1" dirty="0"/>
              <a:t>(Expenditure)</a:t>
            </a:r>
            <a:endParaRPr lang="en-GB" b="1" dirty="0"/>
          </a:p>
          <a:p>
            <a:r>
              <a:rPr lang="en-GB" i="1" dirty="0"/>
              <a:t>"Our projected </a:t>
            </a:r>
            <a:r>
              <a:rPr lang="en-GB" b="1" i="1" dirty="0"/>
              <a:t>costs</a:t>
            </a:r>
            <a:r>
              <a:rPr lang="en-GB" i="1" dirty="0"/>
              <a:t> include several core areas:</a:t>
            </a:r>
            <a:endParaRPr lang="en-GB" dirty="0"/>
          </a:p>
          <a:p>
            <a:r>
              <a:rPr lang="en-GB" i="1" dirty="0"/>
              <a:t>Venue hire for three days at </a:t>
            </a:r>
            <a:r>
              <a:rPr lang="en-GB" b="1" i="1" dirty="0"/>
              <a:t>Venue Cymru</a:t>
            </a:r>
            <a:endParaRPr lang="en-GB" dirty="0"/>
          </a:p>
          <a:p>
            <a:r>
              <a:rPr lang="en-GB" i="1" dirty="0"/>
              <a:t>Marketing and PR campaigns — especially digital and international targeting</a:t>
            </a:r>
            <a:endParaRPr lang="en-GB" dirty="0"/>
          </a:p>
          <a:p>
            <a:r>
              <a:rPr lang="en-GB" i="1" dirty="0"/>
              <a:t>Event production — including staging, AV equipment, and demo kitchens</a:t>
            </a:r>
            <a:endParaRPr lang="en-GB" dirty="0"/>
          </a:p>
          <a:p>
            <a:r>
              <a:rPr lang="en-GB" i="1" dirty="0"/>
              <a:t>Staffing — including hospitality teams, tech support, interpreters, and volunteers</a:t>
            </a:r>
            <a:endParaRPr lang="en-GB" dirty="0"/>
          </a:p>
          <a:p>
            <a:r>
              <a:rPr lang="en-GB" i="1" dirty="0"/>
              <a:t>Logistics — signage, catering, security, transportation, and contingency planning</a:t>
            </a:r>
            <a:r>
              <a:rPr lang="en-GB" dirty="0"/>
              <a:t>"*</a:t>
            </a:r>
          </a:p>
          <a:p>
            <a:r>
              <a:rPr lang="en-GB" b="1" dirty="0"/>
              <a:t>💰 Revenue Streams</a:t>
            </a:r>
          </a:p>
          <a:p>
            <a:r>
              <a:rPr lang="en-GB" i="1" dirty="0"/>
              <a:t>"To fund this, we’ve identified multiple </a:t>
            </a:r>
            <a:r>
              <a:rPr lang="en-GB" b="1" i="1" dirty="0"/>
              <a:t>income sources</a:t>
            </a:r>
            <a:r>
              <a:rPr lang="en-GB" i="1" dirty="0"/>
              <a:t>:</a:t>
            </a:r>
            <a:endParaRPr lang="en-GB" dirty="0"/>
          </a:p>
          <a:p>
            <a:r>
              <a:rPr lang="en-GB" i="1" dirty="0"/>
              <a:t>Delegate registration fees, particularly for international attendees</a:t>
            </a:r>
            <a:endParaRPr lang="en-GB" dirty="0"/>
          </a:p>
          <a:p>
            <a:r>
              <a:rPr lang="en-GB" i="1" dirty="0"/>
              <a:t>Exhibitor fees from Welsh food producers, tourism bodies, and suppliers</a:t>
            </a:r>
            <a:endParaRPr lang="en-GB" dirty="0"/>
          </a:p>
          <a:p>
            <a:r>
              <a:rPr lang="en-GB" i="1" dirty="0"/>
              <a:t>Local grants from tourism or business development funds</a:t>
            </a:r>
            <a:endParaRPr lang="en-GB" dirty="0"/>
          </a:p>
          <a:p>
            <a:r>
              <a:rPr lang="en-GB" i="1" dirty="0"/>
              <a:t>Sponsorships from stakeholders like </a:t>
            </a:r>
            <a:r>
              <a:rPr lang="en-GB" b="1" i="1" dirty="0"/>
              <a:t>Visit Wales</a:t>
            </a:r>
            <a:r>
              <a:rPr lang="en-GB" i="1" dirty="0"/>
              <a:t>, food brands, and hospitality groups"</a:t>
            </a: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dirty="0"/>
          </a:p>
        </p:txBody>
      </p:sp>
      <p:sp>
        <p:nvSpPr>
          <p:cNvPr id="270" name="Google Shape;27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364849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Google Shape;269;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dirty="0"/>
          </a:p>
        </p:txBody>
      </p:sp>
      <p:sp>
        <p:nvSpPr>
          <p:cNvPr id="270" name="Google Shape;27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761356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
        <p:cNvGrpSpPr/>
        <p:nvPr/>
      </p:nvGrpSpPr>
      <p:grpSpPr>
        <a:xfrm>
          <a:off x="0" y="0"/>
          <a:ext cx="0" cy="0"/>
          <a:chOff x="0" y="0"/>
          <a:chExt cx="0" cy="0"/>
        </a:xfrm>
      </p:grpSpPr>
      <p:sp>
        <p:nvSpPr>
          <p:cNvPr id="284" name="Google Shape;284;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5" name="Google Shape;285;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162406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35" name="Google Shape;335;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519582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Sustainability Practices Local Sourcing for Low Carbon Footprint The local suppliers’ use in catering events minimizes transport emissions and increases community benefit (model stated in the literature on sustainable events: Jones, 2014; </a:t>
            </a:r>
            <a:r>
              <a:rPr lang="en-GB" sz="1100" b="0" i="0" u="none" strike="noStrike" cap="none" dirty="0" err="1">
                <a:solidFill>
                  <a:srgbClr val="000000"/>
                </a:solidFill>
                <a:effectLst/>
                <a:latin typeface="Arial"/>
                <a:ea typeface="Arial"/>
                <a:cs typeface="Arial"/>
                <a:sym typeface="Arial"/>
              </a:rPr>
              <a:t>Mair</a:t>
            </a:r>
            <a:r>
              <a:rPr lang="en-GB" sz="1100" b="0" i="0" u="none" strike="noStrike" cap="none" dirty="0">
                <a:solidFill>
                  <a:srgbClr val="000000"/>
                </a:solidFill>
                <a:effectLst/>
                <a:latin typeface="Arial"/>
                <a:ea typeface="Arial"/>
                <a:cs typeface="Arial"/>
                <a:sym typeface="Arial"/>
              </a:rPr>
              <a:t> &amp; </a:t>
            </a:r>
            <a:r>
              <a:rPr lang="en-GB" sz="1100" b="0" i="0" u="none" strike="noStrike" cap="none" dirty="0" err="1">
                <a:solidFill>
                  <a:srgbClr val="000000"/>
                </a:solidFill>
                <a:effectLst/>
                <a:latin typeface="Arial"/>
                <a:ea typeface="Arial"/>
                <a:cs typeface="Arial"/>
                <a:sym typeface="Arial"/>
              </a:rPr>
              <a:t>Jago</a:t>
            </a:r>
            <a:r>
              <a:rPr lang="en-GB" sz="1100" b="0" i="0" u="none" strike="noStrike" cap="none" dirty="0">
                <a:solidFill>
                  <a:srgbClr val="000000"/>
                </a:solidFill>
                <a:effectLst/>
                <a:latin typeface="Arial"/>
                <a:ea typeface="Arial"/>
                <a:cs typeface="Arial"/>
                <a:sym typeface="Arial"/>
              </a:rPr>
              <a:t>, 2010). This harmony is in line with place-based, ethical tourism strategy that Wales is known for (Welsh Government, 2024). Low Carbon Catering Options Sustainable catering undertakings focus on seasonal plant-based meals to reduce the ecological effect – a tendency indicated by Getz &amp; Page (2019), and UNEP (2022). These practices respond to the increased demand of environmentally responsible events (Robinson et al., 2022). Waste Minimisation &amp; Reuse Fox et al. (2014) point to the waste management as one of the critical challenges on the operational level. The use of composting, reusable materials, and planning the portions add up to the best practice sustainability in event delivery.</a:t>
            </a:r>
            <a:endParaRPr dirty="0"/>
          </a:p>
        </p:txBody>
      </p:sp>
      <p:sp>
        <p:nvSpPr>
          <p:cNvPr id="335" name="Google Shape;335;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417740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sz="1100" b="0" i="0" u="none" strike="noStrike" cap="none" dirty="0">
                <a:solidFill>
                  <a:srgbClr val="000000"/>
                </a:solidFill>
                <a:effectLst/>
                <a:latin typeface="Arial"/>
                <a:ea typeface="Arial"/>
                <a:cs typeface="Arial"/>
                <a:sym typeface="Arial"/>
              </a:rPr>
              <a:t>Legacy : Cultural &amp; Economic Legacy </a:t>
            </a:r>
            <a:r>
              <a:rPr lang="en-GB" sz="1100" b="0" i="0" u="none" strike="noStrike" cap="none" dirty="0" err="1">
                <a:solidFill>
                  <a:srgbClr val="000000"/>
                </a:solidFill>
                <a:effectLst/>
                <a:latin typeface="Arial"/>
                <a:ea typeface="Arial"/>
                <a:cs typeface="Arial"/>
                <a:sym typeface="Arial"/>
              </a:rPr>
              <a:t>Legacy</a:t>
            </a:r>
            <a:r>
              <a:rPr lang="en-GB" sz="1100" b="0" i="0" u="none" strike="noStrike" cap="none" dirty="0">
                <a:solidFill>
                  <a:srgbClr val="000000"/>
                </a:solidFill>
                <a:effectLst/>
                <a:latin typeface="Arial"/>
                <a:ea typeface="Arial"/>
                <a:cs typeface="Arial"/>
                <a:sym typeface="Arial"/>
              </a:rPr>
              <a:t> is, “the long-term impact events leave on people and places”, (Raj, Walters and Rashid 2017). Through food and hospitality of Wales, Taste of </a:t>
            </a:r>
            <a:r>
              <a:rPr lang="en-GB" sz="1100" b="0" i="0" u="none" strike="noStrike" cap="none" dirty="0" err="1">
                <a:solidFill>
                  <a:srgbClr val="000000"/>
                </a:solidFill>
                <a:effectLst/>
                <a:latin typeface="Arial"/>
                <a:ea typeface="Arial"/>
                <a:cs typeface="Arial"/>
                <a:sym typeface="Arial"/>
              </a:rPr>
              <a:t>croeso</a:t>
            </a:r>
            <a:r>
              <a:rPr lang="en-GB" sz="1100" b="0" i="0" u="none" strike="noStrike" cap="none" dirty="0">
                <a:solidFill>
                  <a:srgbClr val="000000"/>
                </a:solidFill>
                <a:effectLst/>
                <a:latin typeface="Arial"/>
                <a:ea typeface="Arial"/>
                <a:cs typeface="Arial"/>
                <a:sym typeface="Arial"/>
              </a:rPr>
              <a:t> creates cultural capital and enhances regional food tourism out of the event. Knowledge, Skills &amp; Employment Events offer short-term jobs and training on which Jones (2014) and Allen et al. (2011) identify as useful for building a workforce – particularly where events collaborate with their local colleges and training establishments. Brand Wales DE’s event design is strategic in improving destination branding. As Getz (2008) opines, the good events contribute to reinforcing national identity and global image, which are the primary objectives of Visit Wales and the “Year of </a:t>
            </a:r>
            <a:r>
              <a:rPr lang="en-GB" sz="1100" b="0" i="0" u="none" strike="noStrike" cap="none" dirty="0" err="1">
                <a:solidFill>
                  <a:srgbClr val="000000"/>
                </a:solidFill>
                <a:effectLst/>
                <a:latin typeface="Arial"/>
                <a:ea typeface="Arial"/>
                <a:cs typeface="Arial"/>
                <a:sym typeface="Arial"/>
              </a:rPr>
              <a:t>Croeso</a:t>
            </a:r>
            <a:r>
              <a:rPr lang="en-GB" sz="1100" b="0" i="0" u="none" strike="noStrike" cap="none" dirty="0">
                <a:solidFill>
                  <a:srgbClr val="000000"/>
                </a:solidFill>
                <a:effectLst/>
                <a:latin typeface="Arial"/>
                <a:ea typeface="Arial"/>
                <a:cs typeface="Arial"/>
                <a:sym typeface="Arial"/>
              </a:rPr>
              <a:t>”.</a:t>
            </a:r>
            <a:endParaRPr lang="en-US" dirty="0"/>
          </a:p>
        </p:txBody>
      </p:sp>
    </p:spTree>
    <p:extLst>
      <p:ext uri="{BB962C8B-B14F-4D97-AF65-F5344CB8AC3E}">
        <p14:creationId xmlns:p14="http://schemas.microsoft.com/office/powerpoint/2010/main" val="1081429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p:cNvGrpSpPr/>
        <p:nvPr/>
      </p:nvGrpSpPr>
      <p:grpSpPr>
        <a:xfrm>
          <a:off x="0" y="0"/>
          <a:ext cx="0" cy="0"/>
          <a:chOff x="0" y="0"/>
          <a:chExt cx="0" cy="0"/>
        </a:xfrm>
      </p:grpSpPr>
      <p:sp>
        <p:nvSpPr>
          <p:cNvPr id="571" name="Google Shape;571;p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72" name="Google Shape;572;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169639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3"/>
          <p:cNvSpPr txBox="1">
            <a:spLocks noGrp="1"/>
          </p:cNvSpPr>
          <p:nvPr>
            <p:ph type="ctrTitle"/>
          </p:nvPr>
        </p:nvSpPr>
        <p:spPr>
          <a:xfrm>
            <a:off x="685800" y="2130425"/>
            <a:ext cx="11000100" cy="1470000"/>
          </a:xfrm>
          <a:prstGeom prst="rect">
            <a:avLst/>
          </a:prstGeom>
          <a:noFill/>
          <a:ln>
            <a:noFill/>
          </a:ln>
        </p:spPr>
        <p:txBody>
          <a:bodyPr spcFirstLastPara="1" wrap="square" lIns="91425" tIns="45700" rIns="91425" bIns="45700" anchor="ctr" anchorCtr="0">
            <a:normAutofit/>
          </a:bodyPr>
          <a:lstStyle>
            <a:lvl1pPr lvl="0">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 name="Google Shape;11;p3"/>
          <p:cNvSpPr txBox="1">
            <a:spLocks noGrp="1"/>
          </p:cNvSpPr>
          <p:nvPr>
            <p:ph type="subTitle" idx="1"/>
          </p:nvPr>
        </p:nvSpPr>
        <p:spPr>
          <a:xfrm>
            <a:off x="5280450" y="6098450"/>
            <a:ext cx="77271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SzPts val="3200"/>
              <a:buNone/>
              <a:defRPr/>
            </a:lvl1pPr>
            <a:lvl2pPr lvl="1" algn="ctr">
              <a:spcBef>
                <a:spcPts val="560"/>
              </a:spcBef>
              <a:spcAft>
                <a:spcPts val="0"/>
              </a:spcAft>
              <a:buSzPts val="2800"/>
              <a:buNone/>
              <a:defRPr/>
            </a:lvl2pPr>
            <a:lvl3pPr lvl="2" algn="ctr">
              <a:spcBef>
                <a:spcPts val="480"/>
              </a:spcBef>
              <a:spcAft>
                <a:spcPts val="0"/>
              </a:spcAft>
              <a:buSzPts val="2400"/>
              <a:buNone/>
              <a:defRPr/>
            </a:lvl3pPr>
            <a:lvl4pPr lvl="3" algn="ctr">
              <a:spcBef>
                <a:spcPts val="400"/>
              </a:spcBef>
              <a:spcAft>
                <a:spcPts val="0"/>
              </a:spcAft>
              <a:buSzPts val="2000"/>
              <a:buNone/>
              <a:defRPr/>
            </a:lvl4pPr>
            <a:lvl5pPr lvl="4" algn="ctr">
              <a:spcBef>
                <a:spcPts val="400"/>
              </a:spcBef>
              <a:spcAft>
                <a:spcPts val="0"/>
              </a:spcAft>
              <a:buSzPts val="2000"/>
              <a:buNone/>
              <a:defRPr/>
            </a:lvl5pPr>
            <a:lvl6pPr lvl="5" algn="ctr">
              <a:spcBef>
                <a:spcPts val="400"/>
              </a:spcBef>
              <a:spcAft>
                <a:spcPts val="0"/>
              </a:spcAft>
              <a:buSzPts val="2000"/>
              <a:buNone/>
              <a:defRPr/>
            </a:lvl6pPr>
            <a:lvl7pPr lvl="6" algn="ctr">
              <a:spcBef>
                <a:spcPts val="400"/>
              </a:spcBef>
              <a:spcAft>
                <a:spcPts val="0"/>
              </a:spcAft>
              <a:buSzPts val="2000"/>
              <a:buNone/>
              <a:defRPr/>
            </a:lvl7pPr>
            <a:lvl8pPr lvl="7" algn="ctr">
              <a:spcBef>
                <a:spcPts val="400"/>
              </a:spcBef>
              <a:spcAft>
                <a:spcPts val="0"/>
              </a:spcAft>
              <a:buSzPts val="2000"/>
              <a:buNone/>
              <a:defRPr/>
            </a:lvl8pPr>
            <a:lvl9pPr lvl="8" algn="ctr">
              <a:spcBef>
                <a:spcPts val="400"/>
              </a:spcBef>
              <a:spcAft>
                <a:spcPts val="0"/>
              </a:spcAft>
              <a:buSzPts val="2000"/>
              <a:buNone/>
              <a:defRPr/>
            </a:lvl9pPr>
          </a:lstStyle>
          <a:p>
            <a:endParaRPr/>
          </a:p>
        </p:txBody>
      </p:sp>
      <p:sp>
        <p:nvSpPr>
          <p:cNvPr id="12" name="Google Shape;12;p3"/>
          <p:cNvSpPr/>
          <p:nvPr/>
        </p:nvSpPr>
        <p:spPr>
          <a:xfrm>
            <a:off x="1085362" y="347618"/>
            <a:ext cx="617978" cy="613483"/>
          </a:xfrm>
          <a:custGeom>
            <a:avLst/>
            <a:gdLst/>
            <a:ahLst/>
            <a:cxnLst/>
            <a:rect l="l" t="t" r="r" b="b"/>
            <a:pathLst>
              <a:path w="617978" h="613483" extrusionOk="0">
                <a:moveTo>
                  <a:pt x="0" y="0"/>
                </a:moveTo>
                <a:lnTo>
                  <a:pt x="617978" y="0"/>
                </a:lnTo>
                <a:lnTo>
                  <a:pt x="617978" y="613483"/>
                </a:lnTo>
                <a:lnTo>
                  <a:pt x="0" y="613483"/>
                </a:lnTo>
                <a:lnTo>
                  <a:pt x="0" y="0"/>
                </a:lnTo>
                <a:close/>
              </a:path>
            </a:pathLst>
          </a:custGeom>
          <a:blipFill rotWithShape="1">
            <a:blip r:embed="rId2">
              <a:alphaModFix/>
            </a:blip>
            <a:stretch>
              <a:fillRect/>
            </a:stretch>
          </a:blipFill>
          <a:ln>
            <a:noFill/>
          </a:ln>
        </p:spPr>
      </p:sp>
      <p:sp>
        <p:nvSpPr>
          <p:cNvPr id="13" name="Google Shape;13;p3"/>
          <p:cNvSpPr/>
          <p:nvPr/>
        </p:nvSpPr>
        <p:spPr>
          <a:xfrm rot="-6822816">
            <a:off x="11449770" y="-4714930"/>
            <a:ext cx="12448246" cy="10523095"/>
          </a:xfrm>
          <a:custGeom>
            <a:avLst/>
            <a:gdLst/>
            <a:ahLst/>
            <a:cxnLst/>
            <a:rect l="l" t="t" r="r" b="b"/>
            <a:pathLst>
              <a:path w="8521275" h="7203440" extrusionOk="0">
                <a:moveTo>
                  <a:pt x="4585849" y="1123950"/>
                </a:moveTo>
                <a:cubicBezTo>
                  <a:pt x="4007463" y="1784350"/>
                  <a:pt x="4076474" y="2346960"/>
                  <a:pt x="3424147" y="2646680"/>
                </a:cubicBezTo>
                <a:cubicBezTo>
                  <a:pt x="2109632" y="3252470"/>
                  <a:pt x="762255" y="2674620"/>
                  <a:pt x="348183" y="3713480"/>
                </a:cubicBezTo>
                <a:cubicBezTo>
                  <a:pt x="0" y="4777740"/>
                  <a:pt x="1010369" y="5806440"/>
                  <a:pt x="3284479" y="6450330"/>
                </a:cubicBezTo>
                <a:cubicBezTo>
                  <a:pt x="5936512" y="7203440"/>
                  <a:pt x="8521275" y="5153660"/>
                  <a:pt x="8008516" y="3628390"/>
                </a:cubicBezTo>
                <a:cubicBezTo>
                  <a:pt x="7482710" y="2364740"/>
                  <a:pt x="8326965" y="1811020"/>
                  <a:pt x="7845845" y="1123950"/>
                </a:cubicBezTo>
                <a:cubicBezTo>
                  <a:pt x="6948688" y="0"/>
                  <a:pt x="5205314" y="415290"/>
                  <a:pt x="4585849" y="1123950"/>
                </a:cubicBezTo>
                <a:close/>
              </a:path>
            </a:pathLst>
          </a:custGeom>
          <a:solidFill>
            <a:srgbClr val="FFF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3"/>
          <p:cNvSpPr txBox="1"/>
          <p:nvPr/>
        </p:nvSpPr>
        <p:spPr>
          <a:xfrm>
            <a:off x="13939729" y="501960"/>
            <a:ext cx="8616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SERVICE</a:t>
            </a:r>
            <a:endParaRPr/>
          </a:p>
        </p:txBody>
      </p:sp>
      <p:sp>
        <p:nvSpPr>
          <p:cNvPr id="15" name="Google Shape;15;p3"/>
          <p:cNvSpPr txBox="1"/>
          <p:nvPr/>
        </p:nvSpPr>
        <p:spPr>
          <a:xfrm>
            <a:off x="16320901" y="501960"/>
            <a:ext cx="9753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CONTACT</a:t>
            </a:r>
            <a:endParaRPr/>
          </a:p>
        </p:txBody>
      </p:sp>
      <p:sp>
        <p:nvSpPr>
          <p:cNvPr id="16" name="Google Shape;16;p3"/>
          <p:cNvSpPr txBox="1"/>
          <p:nvPr/>
        </p:nvSpPr>
        <p:spPr>
          <a:xfrm>
            <a:off x="11685804" y="501960"/>
            <a:ext cx="7203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ABOUT</a:t>
            </a:r>
            <a:endParaRPr/>
          </a:p>
        </p:txBody>
      </p:sp>
      <p:sp>
        <p:nvSpPr>
          <p:cNvPr id="17" name="Google Shape;17;p3"/>
          <p:cNvSpPr txBox="1"/>
          <p:nvPr/>
        </p:nvSpPr>
        <p:spPr>
          <a:xfrm>
            <a:off x="9486239" y="501960"/>
            <a:ext cx="6246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HOME</a:t>
            </a:r>
            <a:endParaRPr/>
          </a:p>
        </p:txBody>
      </p:sp>
      <p:sp>
        <p:nvSpPr>
          <p:cNvPr id="18" name="Google Shape;18;p3"/>
          <p:cNvSpPr txBox="1"/>
          <p:nvPr/>
        </p:nvSpPr>
        <p:spPr>
          <a:xfrm>
            <a:off x="2019683" y="501960"/>
            <a:ext cx="5835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LOGO</a:t>
            </a:r>
            <a:endParaRPr/>
          </a:p>
        </p:txBody>
      </p:sp>
      <p:sp>
        <p:nvSpPr>
          <p:cNvPr id="19" name="Google Shape;19;p3"/>
          <p:cNvSpPr/>
          <p:nvPr/>
        </p:nvSpPr>
        <p:spPr>
          <a:xfrm rot="4629986">
            <a:off x="-3433246" y="6366167"/>
            <a:ext cx="7384958" cy="6242857"/>
          </a:xfrm>
          <a:custGeom>
            <a:avLst/>
            <a:gdLst/>
            <a:ahLst/>
            <a:cxnLst/>
            <a:rect l="l" t="t" r="r" b="b"/>
            <a:pathLst>
              <a:path w="8521275" h="7203440" extrusionOk="0">
                <a:moveTo>
                  <a:pt x="4585849" y="1123950"/>
                </a:moveTo>
                <a:cubicBezTo>
                  <a:pt x="4007463" y="1784350"/>
                  <a:pt x="4076474" y="2346960"/>
                  <a:pt x="3424147" y="2646680"/>
                </a:cubicBezTo>
                <a:cubicBezTo>
                  <a:pt x="2109632" y="3252470"/>
                  <a:pt x="762255" y="2674620"/>
                  <a:pt x="348183" y="3713480"/>
                </a:cubicBezTo>
                <a:cubicBezTo>
                  <a:pt x="0" y="4777740"/>
                  <a:pt x="1010369" y="5806440"/>
                  <a:pt x="3284479" y="6450330"/>
                </a:cubicBezTo>
                <a:cubicBezTo>
                  <a:pt x="5936512" y="7203440"/>
                  <a:pt x="8521275" y="5153660"/>
                  <a:pt x="8008516" y="3628390"/>
                </a:cubicBezTo>
                <a:cubicBezTo>
                  <a:pt x="7482710" y="2364740"/>
                  <a:pt x="8326965" y="1811020"/>
                  <a:pt x="7845845" y="1123950"/>
                </a:cubicBezTo>
                <a:cubicBezTo>
                  <a:pt x="6948688" y="0"/>
                  <a:pt x="5205314" y="415290"/>
                  <a:pt x="4585849" y="1123950"/>
                </a:cubicBezTo>
                <a:close/>
              </a:path>
            </a:pathLst>
          </a:custGeom>
          <a:solidFill>
            <a:srgbClr val="FFF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0" name="Google Shape;20;p3"/>
          <p:cNvPicPr preferRelativeResize="0"/>
          <p:nvPr/>
        </p:nvPicPr>
        <p:blipFill>
          <a:blip r:embed="rId3">
            <a:alphaModFix/>
          </a:blip>
          <a:stretch>
            <a:fillRect/>
          </a:stretch>
        </p:blipFill>
        <p:spPr>
          <a:xfrm>
            <a:off x="15835453" y="1784675"/>
            <a:ext cx="1460875" cy="635975"/>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body" idx="1"/>
          </p:nvPr>
        </p:nvSpPr>
        <p:spPr>
          <a:xfrm>
            <a:off x="3481075" y="3967225"/>
            <a:ext cx="8229600" cy="45261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3" name="Google Shape;23;p4"/>
          <p:cNvSpPr/>
          <p:nvPr/>
        </p:nvSpPr>
        <p:spPr>
          <a:xfrm>
            <a:off x="1085362" y="347618"/>
            <a:ext cx="617978" cy="613483"/>
          </a:xfrm>
          <a:custGeom>
            <a:avLst/>
            <a:gdLst/>
            <a:ahLst/>
            <a:cxnLst/>
            <a:rect l="l" t="t" r="r" b="b"/>
            <a:pathLst>
              <a:path w="617978" h="613483" extrusionOk="0">
                <a:moveTo>
                  <a:pt x="0" y="0"/>
                </a:moveTo>
                <a:lnTo>
                  <a:pt x="617978" y="0"/>
                </a:lnTo>
                <a:lnTo>
                  <a:pt x="617978" y="613483"/>
                </a:lnTo>
                <a:lnTo>
                  <a:pt x="0" y="613483"/>
                </a:lnTo>
                <a:lnTo>
                  <a:pt x="0" y="0"/>
                </a:lnTo>
                <a:close/>
              </a:path>
            </a:pathLst>
          </a:custGeom>
          <a:blipFill rotWithShape="1">
            <a:blip r:embed="rId2">
              <a:alphaModFix/>
            </a:blip>
            <a:stretch>
              <a:fillRect/>
            </a:stretch>
          </a:blipFill>
          <a:ln>
            <a:noFill/>
          </a:ln>
        </p:spPr>
      </p:sp>
      <p:sp>
        <p:nvSpPr>
          <p:cNvPr id="24" name="Google Shape;24;p4"/>
          <p:cNvSpPr txBox="1"/>
          <p:nvPr/>
        </p:nvSpPr>
        <p:spPr>
          <a:xfrm>
            <a:off x="13939729" y="501960"/>
            <a:ext cx="8616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SERVICE</a:t>
            </a:r>
            <a:endParaRPr/>
          </a:p>
        </p:txBody>
      </p:sp>
      <p:sp>
        <p:nvSpPr>
          <p:cNvPr id="25" name="Google Shape;25;p4"/>
          <p:cNvSpPr txBox="1"/>
          <p:nvPr/>
        </p:nvSpPr>
        <p:spPr>
          <a:xfrm>
            <a:off x="16320901" y="501960"/>
            <a:ext cx="9753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CONTACT</a:t>
            </a:r>
            <a:endParaRPr/>
          </a:p>
        </p:txBody>
      </p:sp>
      <p:sp>
        <p:nvSpPr>
          <p:cNvPr id="26" name="Google Shape;26;p4"/>
          <p:cNvSpPr txBox="1"/>
          <p:nvPr/>
        </p:nvSpPr>
        <p:spPr>
          <a:xfrm>
            <a:off x="11685804" y="501960"/>
            <a:ext cx="7203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ABOUT</a:t>
            </a:r>
            <a:endParaRPr/>
          </a:p>
        </p:txBody>
      </p:sp>
      <p:sp>
        <p:nvSpPr>
          <p:cNvPr id="27" name="Google Shape;27;p4"/>
          <p:cNvSpPr txBox="1"/>
          <p:nvPr/>
        </p:nvSpPr>
        <p:spPr>
          <a:xfrm>
            <a:off x="9486239" y="501960"/>
            <a:ext cx="6246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HOME</a:t>
            </a:r>
            <a:endParaRPr/>
          </a:p>
        </p:txBody>
      </p:sp>
      <p:sp>
        <p:nvSpPr>
          <p:cNvPr id="28" name="Google Shape;28;p4"/>
          <p:cNvSpPr txBox="1"/>
          <p:nvPr/>
        </p:nvSpPr>
        <p:spPr>
          <a:xfrm>
            <a:off x="2019683" y="501960"/>
            <a:ext cx="5835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LOGO</a:t>
            </a:r>
            <a:endParaRPr/>
          </a:p>
        </p:txBody>
      </p:sp>
      <p:sp>
        <p:nvSpPr>
          <p:cNvPr id="29" name="Google Shape;29;p4"/>
          <p:cNvSpPr/>
          <p:nvPr/>
        </p:nvSpPr>
        <p:spPr>
          <a:xfrm rot="-386972">
            <a:off x="13607697" y="6608890"/>
            <a:ext cx="7396410" cy="6252538"/>
          </a:xfrm>
          <a:custGeom>
            <a:avLst/>
            <a:gdLst/>
            <a:ahLst/>
            <a:cxnLst/>
            <a:rect l="l" t="t" r="r" b="b"/>
            <a:pathLst>
              <a:path w="8521275" h="7203440" extrusionOk="0">
                <a:moveTo>
                  <a:pt x="4585849" y="1123950"/>
                </a:moveTo>
                <a:cubicBezTo>
                  <a:pt x="4007463" y="1784350"/>
                  <a:pt x="4076474" y="2346960"/>
                  <a:pt x="3424147" y="2646680"/>
                </a:cubicBezTo>
                <a:cubicBezTo>
                  <a:pt x="2109632" y="3252470"/>
                  <a:pt x="762255" y="2674620"/>
                  <a:pt x="348183" y="3713480"/>
                </a:cubicBezTo>
                <a:cubicBezTo>
                  <a:pt x="0" y="4777740"/>
                  <a:pt x="1010369" y="5806440"/>
                  <a:pt x="3284479" y="6450330"/>
                </a:cubicBezTo>
                <a:cubicBezTo>
                  <a:pt x="5936512" y="7203440"/>
                  <a:pt x="8521275" y="5153660"/>
                  <a:pt x="8008516" y="3628390"/>
                </a:cubicBezTo>
                <a:cubicBezTo>
                  <a:pt x="7482710" y="2364740"/>
                  <a:pt x="8326965" y="1811020"/>
                  <a:pt x="7845845" y="1123950"/>
                </a:cubicBezTo>
                <a:cubicBezTo>
                  <a:pt x="6948688" y="0"/>
                  <a:pt x="5205314" y="415290"/>
                  <a:pt x="4585849" y="1123950"/>
                </a:cubicBezTo>
                <a:close/>
              </a:path>
            </a:pathLst>
          </a:custGeom>
          <a:solidFill>
            <a:srgbClr val="FFF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0" name="Google Shape;30;p4"/>
          <p:cNvPicPr preferRelativeResize="0"/>
          <p:nvPr/>
        </p:nvPicPr>
        <p:blipFill>
          <a:blip r:embed="rId3">
            <a:alphaModFix/>
          </a:blip>
          <a:stretch>
            <a:fillRect/>
          </a:stretch>
        </p:blipFill>
        <p:spPr>
          <a:xfrm>
            <a:off x="13490828" y="9411750"/>
            <a:ext cx="1460875" cy="635975"/>
          </a:xfrm>
          <a:prstGeom prst="rect">
            <a:avLst/>
          </a:prstGeom>
          <a:noFill/>
          <a:ln>
            <a:noFill/>
          </a:ln>
        </p:spPr>
      </p:pic>
      <p:sp>
        <p:nvSpPr>
          <p:cNvPr id="31" name="Google Shape;31;p4"/>
          <p:cNvSpPr txBox="1">
            <a:spLocks noGrp="1"/>
          </p:cNvSpPr>
          <p:nvPr>
            <p:ph type="title"/>
          </p:nvPr>
        </p:nvSpPr>
        <p:spPr>
          <a:xfrm>
            <a:off x="1101400" y="1764350"/>
            <a:ext cx="11102100" cy="1143000"/>
          </a:xfrm>
          <a:prstGeom prst="rect">
            <a:avLst/>
          </a:prstGeom>
          <a:noFill/>
          <a:ln>
            <a:noFill/>
          </a:ln>
        </p:spPr>
        <p:txBody>
          <a:bodyPr spcFirstLastPara="1" wrap="square" lIns="91425" tIns="45700" rIns="91425" bIns="45700" anchor="ctr" anchorCtr="0">
            <a:normAutofit/>
          </a:bodyPr>
          <a:lstStyle>
            <a:lvl1pPr marR="0" lvl="0">
              <a:spcBef>
                <a:spcPts val="0"/>
              </a:spcBef>
              <a:spcAft>
                <a:spcPts val="0"/>
              </a:spcAft>
              <a:buClr>
                <a:schemeClr val="accent1"/>
              </a:buClr>
              <a:buSzPts val="7000"/>
              <a:buFont typeface="Archivo Black"/>
              <a:buNone/>
              <a:defRPr sz="7000" i="0" u="none" strike="noStrike" cap="none">
                <a:solidFill>
                  <a:schemeClr val="accent1"/>
                </a:solidFill>
                <a:latin typeface="Archivo Black"/>
                <a:ea typeface="Archivo Black"/>
                <a:cs typeface="Archivo Black"/>
                <a:sym typeface="Archivo Black"/>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2"/>
        <p:cNvGrpSpPr/>
        <p:nvPr/>
      </p:nvGrpSpPr>
      <p:grpSpPr>
        <a:xfrm>
          <a:off x="0" y="0"/>
          <a:ext cx="0" cy="0"/>
          <a:chOff x="0" y="0"/>
          <a:chExt cx="0" cy="0"/>
        </a:xfrm>
      </p:grpSpPr>
      <p:sp>
        <p:nvSpPr>
          <p:cNvPr id="33" name="Google Shape;33;p5"/>
          <p:cNvSpPr/>
          <p:nvPr/>
        </p:nvSpPr>
        <p:spPr>
          <a:xfrm rot="-6822816">
            <a:off x="9765680" y="-4652301"/>
            <a:ext cx="12448246" cy="10523095"/>
          </a:xfrm>
          <a:custGeom>
            <a:avLst/>
            <a:gdLst/>
            <a:ahLst/>
            <a:cxnLst/>
            <a:rect l="l" t="t" r="r" b="b"/>
            <a:pathLst>
              <a:path w="8521275" h="7203440" extrusionOk="0">
                <a:moveTo>
                  <a:pt x="4585849" y="1123950"/>
                </a:moveTo>
                <a:cubicBezTo>
                  <a:pt x="4007463" y="1784350"/>
                  <a:pt x="4076474" y="2346960"/>
                  <a:pt x="3424147" y="2646680"/>
                </a:cubicBezTo>
                <a:cubicBezTo>
                  <a:pt x="2109632" y="3252470"/>
                  <a:pt x="762255" y="2674620"/>
                  <a:pt x="348183" y="3713480"/>
                </a:cubicBezTo>
                <a:cubicBezTo>
                  <a:pt x="0" y="4777740"/>
                  <a:pt x="1010369" y="5806440"/>
                  <a:pt x="3284479" y="6450330"/>
                </a:cubicBezTo>
                <a:cubicBezTo>
                  <a:pt x="5936512" y="7203440"/>
                  <a:pt x="8521275" y="5153660"/>
                  <a:pt x="8008516" y="3628390"/>
                </a:cubicBezTo>
                <a:cubicBezTo>
                  <a:pt x="7482710" y="2364740"/>
                  <a:pt x="8326965" y="1811020"/>
                  <a:pt x="7845845" y="1123950"/>
                </a:cubicBezTo>
                <a:cubicBezTo>
                  <a:pt x="6948688" y="0"/>
                  <a:pt x="5205314" y="415290"/>
                  <a:pt x="4585849" y="1123950"/>
                </a:cubicBezTo>
                <a:close/>
              </a:path>
            </a:pathLst>
          </a:custGeom>
          <a:solidFill>
            <a:srgbClr val="FFF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4" name="Google Shape;34;p5"/>
          <p:cNvPicPr preferRelativeResize="0"/>
          <p:nvPr/>
        </p:nvPicPr>
        <p:blipFill>
          <a:blip r:embed="rId2">
            <a:alphaModFix/>
          </a:blip>
          <a:stretch>
            <a:fillRect/>
          </a:stretch>
        </p:blipFill>
        <p:spPr>
          <a:xfrm>
            <a:off x="14572628" y="2088675"/>
            <a:ext cx="1460875" cy="635975"/>
          </a:xfrm>
          <a:prstGeom prst="rect">
            <a:avLst/>
          </a:prstGeom>
          <a:noFill/>
          <a:ln>
            <a:noFill/>
          </a:ln>
        </p:spPr>
      </p:pic>
      <p:sp>
        <p:nvSpPr>
          <p:cNvPr id="35" name="Google Shape;35;p5"/>
          <p:cNvSpPr txBox="1">
            <a:spLocks noGrp="1"/>
          </p:cNvSpPr>
          <p:nvPr>
            <p:ph type="body" idx="1"/>
          </p:nvPr>
        </p:nvSpPr>
        <p:spPr>
          <a:xfrm>
            <a:off x="1703338" y="6993238"/>
            <a:ext cx="7772400" cy="1500300"/>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SzPts val="2400"/>
              <a:buNone/>
              <a:defRPr/>
            </a:lvl1pPr>
            <a:lvl2pPr marL="914400" lvl="1" indent="-228600" algn="l">
              <a:spcBef>
                <a:spcPts val="360"/>
              </a:spcBef>
              <a:spcAft>
                <a:spcPts val="0"/>
              </a:spcAft>
              <a:buSzPts val="2400"/>
              <a:buNone/>
              <a:defRPr/>
            </a:lvl2pPr>
            <a:lvl3pPr marL="1371600" lvl="2" indent="-228600" algn="l">
              <a:spcBef>
                <a:spcPts val="320"/>
              </a:spcBef>
              <a:spcAft>
                <a:spcPts val="0"/>
              </a:spcAft>
              <a:buSzPts val="2400"/>
              <a:buNone/>
              <a:defRPr/>
            </a:lvl3pPr>
            <a:lvl4pPr marL="1828800" lvl="3" indent="-228600" algn="l">
              <a:spcBef>
                <a:spcPts val="280"/>
              </a:spcBef>
              <a:spcAft>
                <a:spcPts val="0"/>
              </a:spcAft>
              <a:buSzPts val="2400"/>
              <a:buNone/>
              <a:defRPr/>
            </a:lvl4pPr>
            <a:lvl5pPr marL="2286000" lvl="4" indent="-228600" algn="l">
              <a:spcBef>
                <a:spcPts val="280"/>
              </a:spcBef>
              <a:spcAft>
                <a:spcPts val="0"/>
              </a:spcAft>
              <a:buSzPts val="2400"/>
              <a:buNone/>
              <a:defRPr/>
            </a:lvl5pPr>
            <a:lvl6pPr marL="2743200" lvl="5" indent="-228600" algn="l">
              <a:spcBef>
                <a:spcPts val="280"/>
              </a:spcBef>
              <a:spcAft>
                <a:spcPts val="0"/>
              </a:spcAft>
              <a:buSzPts val="2400"/>
              <a:buNone/>
              <a:defRPr/>
            </a:lvl6pPr>
            <a:lvl7pPr marL="3200400" lvl="6" indent="-228600" algn="l">
              <a:spcBef>
                <a:spcPts val="280"/>
              </a:spcBef>
              <a:spcAft>
                <a:spcPts val="0"/>
              </a:spcAft>
              <a:buSzPts val="2400"/>
              <a:buNone/>
              <a:defRPr/>
            </a:lvl7pPr>
            <a:lvl8pPr marL="3657600" lvl="7" indent="-228600" algn="l">
              <a:spcBef>
                <a:spcPts val="280"/>
              </a:spcBef>
              <a:spcAft>
                <a:spcPts val="0"/>
              </a:spcAft>
              <a:buSzPts val="2400"/>
              <a:buNone/>
              <a:defRPr/>
            </a:lvl8pPr>
            <a:lvl9pPr marL="4114800" lvl="8" indent="-228600" algn="l">
              <a:spcBef>
                <a:spcPts val="280"/>
              </a:spcBef>
              <a:spcAft>
                <a:spcPts val="0"/>
              </a:spcAft>
              <a:buSzPts val="2400"/>
              <a:buNone/>
              <a:defRPr/>
            </a:lvl9pPr>
          </a:lstStyle>
          <a:p>
            <a:endParaRPr/>
          </a:p>
        </p:txBody>
      </p:sp>
      <p:sp>
        <p:nvSpPr>
          <p:cNvPr id="36" name="Google Shape;36;p5"/>
          <p:cNvSpPr/>
          <p:nvPr/>
        </p:nvSpPr>
        <p:spPr>
          <a:xfrm>
            <a:off x="1085362" y="347618"/>
            <a:ext cx="617978" cy="613483"/>
          </a:xfrm>
          <a:custGeom>
            <a:avLst/>
            <a:gdLst/>
            <a:ahLst/>
            <a:cxnLst/>
            <a:rect l="l" t="t" r="r" b="b"/>
            <a:pathLst>
              <a:path w="617978" h="613483" extrusionOk="0">
                <a:moveTo>
                  <a:pt x="0" y="0"/>
                </a:moveTo>
                <a:lnTo>
                  <a:pt x="617978" y="0"/>
                </a:lnTo>
                <a:lnTo>
                  <a:pt x="617978" y="613483"/>
                </a:lnTo>
                <a:lnTo>
                  <a:pt x="0" y="613483"/>
                </a:lnTo>
                <a:lnTo>
                  <a:pt x="0" y="0"/>
                </a:lnTo>
                <a:close/>
              </a:path>
            </a:pathLst>
          </a:custGeom>
          <a:blipFill rotWithShape="1">
            <a:blip r:embed="rId3">
              <a:alphaModFix/>
            </a:blip>
            <a:stretch>
              <a:fillRect/>
            </a:stretch>
          </a:blipFill>
          <a:ln>
            <a:noFill/>
          </a:ln>
        </p:spPr>
      </p:sp>
      <p:sp>
        <p:nvSpPr>
          <p:cNvPr id="37" name="Google Shape;37;p5"/>
          <p:cNvSpPr txBox="1"/>
          <p:nvPr/>
        </p:nvSpPr>
        <p:spPr>
          <a:xfrm>
            <a:off x="13939729" y="501960"/>
            <a:ext cx="8616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SERVICE</a:t>
            </a:r>
            <a:endParaRPr/>
          </a:p>
        </p:txBody>
      </p:sp>
      <p:sp>
        <p:nvSpPr>
          <p:cNvPr id="38" name="Google Shape;38;p5"/>
          <p:cNvSpPr txBox="1"/>
          <p:nvPr/>
        </p:nvSpPr>
        <p:spPr>
          <a:xfrm>
            <a:off x="16320901" y="501960"/>
            <a:ext cx="9753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CONTACT</a:t>
            </a:r>
            <a:endParaRPr/>
          </a:p>
        </p:txBody>
      </p:sp>
      <p:sp>
        <p:nvSpPr>
          <p:cNvPr id="39" name="Google Shape;39;p5"/>
          <p:cNvSpPr txBox="1"/>
          <p:nvPr/>
        </p:nvSpPr>
        <p:spPr>
          <a:xfrm>
            <a:off x="11685804" y="501960"/>
            <a:ext cx="7203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ABOUT</a:t>
            </a:r>
            <a:endParaRPr/>
          </a:p>
        </p:txBody>
      </p:sp>
      <p:sp>
        <p:nvSpPr>
          <p:cNvPr id="40" name="Google Shape;40;p5"/>
          <p:cNvSpPr txBox="1"/>
          <p:nvPr/>
        </p:nvSpPr>
        <p:spPr>
          <a:xfrm>
            <a:off x="9486239" y="501960"/>
            <a:ext cx="6246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HOME</a:t>
            </a:r>
            <a:endParaRPr/>
          </a:p>
        </p:txBody>
      </p:sp>
      <p:sp>
        <p:nvSpPr>
          <p:cNvPr id="41" name="Google Shape;41;p5"/>
          <p:cNvSpPr txBox="1"/>
          <p:nvPr/>
        </p:nvSpPr>
        <p:spPr>
          <a:xfrm>
            <a:off x="2019683" y="501960"/>
            <a:ext cx="5835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LOGO</a:t>
            </a:r>
            <a:endParaRPr/>
          </a:p>
        </p:txBody>
      </p:sp>
      <p:sp>
        <p:nvSpPr>
          <p:cNvPr id="42" name="Google Shape;42;p5"/>
          <p:cNvSpPr txBox="1">
            <a:spLocks noGrp="1"/>
          </p:cNvSpPr>
          <p:nvPr>
            <p:ph type="title"/>
          </p:nvPr>
        </p:nvSpPr>
        <p:spPr>
          <a:xfrm>
            <a:off x="1101400" y="1764350"/>
            <a:ext cx="11102100" cy="1143000"/>
          </a:xfrm>
          <a:prstGeom prst="rect">
            <a:avLst/>
          </a:prstGeom>
          <a:noFill/>
          <a:ln>
            <a:noFill/>
          </a:ln>
        </p:spPr>
        <p:txBody>
          <a:bodyPr spcFirstLastPara="1" wrap="square" lIns="91425" tIns="45700" rIns="91425" bIns="45700" anchor="ctr" anchorCtr="0">
            <a:normAutofit/>
          </a:bodyPr>
          <a:lstStyle>
            <a:lvl1pPr marR="0" lvl="0">
              <a:spcBef>
                <a:spcPts val="0"/>
              </a:spcBef>
              <a:spcAft>
                <a:spcPts val="0"/>
              </a:spcAft>
              <a:buClr>
                <a:schemeClr val="accent1"/>
              </a:buClr>
              <a:buSzPts val="7000"/>
              <a:buFont typeface="Archivo Black"/>
              <a:buNone/>
              <a:defRPr sz="7000" i="0" u="none" strike="noStrike" cap="none">
                <a:solidFill>
                  <a:schemeClr val="accent1"/>
                </a:solidFill>
                <a:latin typeface="Archivo Black"/>
                <a:ea typeface="Archivo Black"/>
                <a:cs typeface="Archivo Black"/>
                <a:sym typeface="Archivo Black"/>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3"/>
        <p:cNvGrpSpPr/>
        <p:nvPr/>
      </p:nvGrpSpPr>
      <p:grpSpPr>
        <a:xfrm>
          <a:off x="0" y="0"/>
          <a:ext cx="0" cy="0"/>
          <a:chOff x="0" y="0"/>
          <a:chExt cx="0" cy="0"/>
        </a:xfrm>
      </p:grpSpPr>
      <p:sp>
        <p:nvSpPr>
          <p:cNvPr id="44" name="Google Shape;44;p6"/>
          <p:cNvSpPr/>
          <p:nvPr/>
        </p:nvSpPr>
        <p:spPr>
          <a:xfrm rot="-6822816">
            <a:off x="11662005" y="-5073342"/>
            <a:ext cx="12448246" cy="10523095"/>
          </a:xfrm>
          <a:custGeom>
            <a:avLst/>
            <a:gdLst/>
            <a:ahLst/>
            <a:cxnLst/>
            <a:rect l="l" t="t" r="r" b="b"/>
            <a:pathLst>
              <a:path w="8521275" h="7203440" extrusionOk="0">
                <a:moveTo>
                  <a:pt x="4585849" y="1123950"/>
                </a:moveTo>
                <a:cubicBezTo>
                  <a:pt x="4007463" y="1784350"/>
                  <a:pt x="4076474" y="2346960"/>
                  <a:pt x="3424147" y="2646680"/>
                </a:cubicBezTo>
                <a:cubicBezTo>
                  <a:pt x="2109632" y="3252470"/>
                  <a:pt x="762255" y="2674620"/>
                  <a:pt x="348183" y="3713480"/>
                </a:cubicBezTo>
                <a:cubicBezTo>
                  <a:pt x="0" y="4777740"/>
                  <a:pt x="1010369" y="5806440"/>
                  <a:pt x="3284479" y="6450330"/>
                </a:cubicBezTo>
                <a:cubicBezTo>
                  <a:pt x="5936512" y="7203440"/>
                  <a:pt x="8521275" y="5153660"/>
                  <a:pt x="8008516" y="3628390"/>
                </a:cubicBezTo>
                <a:cubicBezTo>
                  <a:pt x="7482710" y="2364740"/>
                  <a:pt x="8326965" y="1811020"/>
                  <a:pt x="7845845" y="1123950"/>
                </a:cubicBezTo>
                <a:cubicBezTo>
                  <a:pt x="6948688" y="0"/>
                  <a:pt x="5205314" y="415290"/>
                  <a:pt x="4585849" y="1123950"/>
                </a:cubicBezTo>
                <a:close/>
              </a:path>
            </a:pathLst>
          </a:custGeom>
          <a:solidFill>
            <a:srgbClr val="FFF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6"/>
          <p:cNvSpPr/>
          <p:nvPr/>
        </p:nvSpPr>
        <p:spPr>
          <a:xfrm rot="4631040">
            <a:off x="-3594959" y="4895854"/>
            <a:ext cx="9219630" cy="7793793"/>
          </a:xfrm>
          <a:custGeom>
            <a:avLst/>
            <a:gdLst/>
            <a:ahLst/>
            <a:cxnLst/>
            <a:rect l="l" t="t" r="r" b="b"/>
            <a:pathLst>
              <a:path w="8521275" h="7203440" extrusionOk="0">
                <a:moveTo>
                  <a:pt x="4585849" y="1123950"/>
                </a:moveTo>
                <a:cubicBezTo>
                  <a:pt x="4007463" y="1784350"/>
                  <a:pt x="4076474" y="2346960"/>
                  <a:pt x="3424147" y="2646680"/>
                </a:cubicBezTo>
                <a:cubicBezTo>
                  <a:pt x="2109632" y="3252470"/>
                  <a:pt x="762255" y="2674620"/>
                  <a:pt x="348183" y="3713480"/>
                </a:cubicBezTo>
                <a:cubicBezTo>
                  <a:pt x="0" y="4777740"/>
                  <a:pt x="1010369" y="5806440"/>
                  <a:pt x="3284479" y="6450330"/>
                </a:cubicBezTo>
                <a:cubicBezTo>
                  <a:pt x="5936512" y="7203440"/>
                  <a:pt x="8521275" y="5153660"/>
                  <a:pt x="8008516" y="3628390"/>
                </a:cubicBezTo>
                <a:cubicBezTo>
                  <a:pt x="7482710" y="2364740"/>
                  <a:pt x="8326965" y="1811020"/>
                  <a:pt x="7845845" y="1123950"/>
                </a:cubicBezTo>
                <a:cubicBezTo>
                  <a:pt x="6948688" y="0"/>
                  <a:pt x="5205314" y="415290"/>
                  <a:pt x="4585849" y="1123950"/>
                </a:cubicBezTo>
                <a:close/>
              </a:path>
            </a:pathLst>
          </a:custGeom>
          <a:solidFill>
            <a:srgbClr val="FFF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6" name="Google Shape;46;p6"/>
          <p:cNvPicPr preferRelativeResize="0"/>
          <p:nvPr/>
        </p:nvPicPr>
        <p:blipFill>
          <a:blip r:embed="rId2">
            <a:alphaModFix/>
          </a:blip>
          <a:stretch>
            <a:fillRect/>
          </a:stretch>
        </p:blipFill>
        <p:spPr>
          <a:xfrm>
            <a:off x="1311003" y="7366850"/>
            <a:ext cx="1460875" cy="635975"/>
          </a:xfrm>
          <a:prstGeom prst="rect">
            <a:avLst/>
          </a:prstGeom>
          <a:noFill/>
          <a:ln>
            <a:noFill/>
          </a:ln>
        </p:spPr>
      </p:pic>
      <p:sp>
        <p:nvSpPr>
          <p:cNvPr id="47" name="Google Shape;47;p6"/>
          <p:cNvSpPr txBox="1">
            <a:spLocks noGrp="1"/>
          </p:cNvSpPr>
          <p:nvPr>
            <p:ph type="title"/>
          </p:nvPr>
        </p:nvSpPr>
        <p:spPr>
          <a:xfrm>
            <a:off x="1101400" y="1764350"/>
            <a:ext cx="11102100" cy="1143000"/>
          </a:xfrm>
          <a:prstGeom prst="rect">
            <a:avLst/>
          </a:prstGeom>
          <a:noFill/>
          <a:ln>
            <a:noFill/>
          </a:ln>
        </p:spPr>
        <p:txBody>
          <a:bodyPr spcFirstLastPara="1" wrap="square" lIns="91425" tIns="45700" rIns="91425" bIns="45700" anchor="ctr" anchorCtr="0">
            <a:normAutofit/>
          </a:bodyPr>
          <a:lstStyle>
            <a:lvl1pPr lvl="0">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 name="Google Shape;48;p6"/>
          <p:cNvSpPr txBox="1">
            <a:spLocks noGrp="1"/>
          </p:cNvSpPr>
          <p:nvPr>
            <p:ph type="body" idx="1"/>
          </p:nvPr>
        </p:nvSpPr>
        <p:spPr>
          <a:xfrm>
            <a:off x="2019675" y="4949300"/>
            <a:ext cx="6307500" cy="4526100"/>
          </a:xfrm>
          <a:prstGeom prst="rect">
            <a:avLst/>
          </a:prstGeom>
          <a:noFill/>
          <a:ln>
            <a:noFill/>
          </a:ln>
        </p:spPr>
        <p:txBody>
          <a:bodyPr spcFirstLastPara="1" wrap="square" lIns="91425" tIns="45700" rIns="91425" bIns="45700" anchor="t" anchorCtr="0">
            <a:normAutofit/>
          </a:bodyPr>
          <a:lstStyle>
            <a:lvl1pPr marL="457200" lvl="0" indent="-381000" algn="l">
              <a:spcBef>
                <a:spcPts val="560"/>
              </a:spcBef>
              <a:spcAft>
                <a:spcPts val="0"/>
              </a:spcAft>
              <a:buClr>
                <a:schemeClr val="dk1"/>
              </a:buClr>
              <a:buSzPts val="2400"/>
              <a:buChar char="•"/>
              <a:defRPr/>
            </a:lvl1pPr>
            <a:lvl2pPr marL="914400" lvl="1" indent="-381000" algn="l">
              <a:spcBef>
                <a:spcPts val="480"/>
              </a:spcBef>
              <a:spcAft>
                <a:spcPts val="0"/>
              </a:spcAft>
              <a:buClr>
                <a:schemeClr val="dk1"/>
              </a:buClr>
              <a:buSzPts val="2400"/>
              <a:buChar char="–"/>
              <a:defRPr/>
            </a:lvl2pPr>
            <a:lvl3pPr marL="1371600" lvl="2" indent="-381000" algn="l">
              <a:spcBef>
                <a:spcPts val="400"/>
              </a:spcBef>
              <a:spcAft>
                <a:spcPts val="0"/>
              </a:spcAft>
              <a:buClr>
                <a:schemeClr val="dk1"/>
              </a:buClr>
              <a:buSzPts val="2400"/>
              <a:buChar char="•"/>
              <a:defRPr/>
            </a:lvl3pPr>
            <a:lvl4pPr marL="1828800" lvl="3" indent="-381000" algn="l">
              <a:spcBef>
                <a:spcPts val="360"/>
              </a:spcBef>
              <a:spcAft>
                <a:spcPts val="0"/>
              </a:spcAft>
              <a:buClr>
                <a:schemeClr val="dk1"/>
              </a:buClr>
              <a:buSzPts val="2400"/>
              <a:buChar char="–"/>
              <a:defRPr/>
            </a:lvl4pPr>
            <a:lvl5pPr marL="2286000" lvl="4" indent="-381000" algn="l">
              <a:spcBef>
                <a:spcPts val="360"/>
              </a:spcBef>
              <a:spcAft>
                <a:spcPts val="0"/>
              </a:spcAft>
              <a:buClr>
                <a:schemeClr val="dk1"/>
              </a:buClr>
              <a:buSzPts val="2400"/>
              <a:buChar char="»"/>
              <a:defRPr/>
            </a:lvl5pPr>
            <a:lvl6pPr marL="2743200" lvl="5" indent="-381000" algn="l">
              <a:spcBef>
                <a:spcPts val="360"/>
              </a:spcBef>
              <a:spcAft>
                <a:spcPts val="0"/>
              </a:spcAft>
              <a:buClr>
                <a:schemeClr val="dk1"/>
              </a:buClr>
              <a:buSzPts val="2400"/>
              <a:buChar char="•"/>
              <a:defRPr/>
            </a:lvl6pPr>
            <a:lvl7pPr marL="3200400" lvl="6" indent="-381000" algn="l">
              <a:spcBef>
                <a:spcPts val="360"/>
              </a:spcBef>
              <a:spcAft>
                <a:spcPts val="0"/>
              </a:spcAft>
              <a:buClr>
                <a:schemeClr val="dk1"/>
              </a:buClr>
              <a:buSzPts val="2400"/>
              <a:buChar char="•"/>
              <a:defRPr/>
            </a:lvl7pPr>
            <a:lvl8pPr marL="3657600" lvl="7" indent="-381000" algn="l">
              <a:spcBef>
                <a:spcPts val="360"/>
              </a:spcBef>
              <a:spcAft>
                <a:spcPts val="0"/>
              </a:spcAft>
              <a:buClr>
                <a:schemeClr val="dk1"/>
              </a:buClr>
              <a:buSzPts val="2400"/>
              <a:buChar char="•"/>
              <a:defRPr/>
            </a:lvl8pPr>
            <a:lvl9pPr marL="4114800" lvl="8" indent="-381000" algn="l">
              <a:spcBef>
                <a:spcPts val="360"/>
              </a:spcBef>
              <a:spcAft>
                <a:spcPts val="0"/>
              </a:spcAft>
              <a:buClr>
                <a:schemeClr val="dk1"/>
              </a:buClr>
              <a:buSzPts val="2400"/>
              <a:buChar char="•"/>
              <a:defRPr/>
            </a:lvl9pPr>
          </a:lstStyle>
          <a:p>
            <a:endParaRPr/>
          </a:p>
        </p:txBody>
      </p:sp>
      <p:sp>
        <p:nvSpPr>
          <p:cNvPr id="49" name="Google Shape;49;p6"/>
          <p:cNvSpPr txBox="1">
            <a:spLocks noGrp="1"/>
          </p:cNvSpPr>
          <p:nvPr>
            <p:ph type="body" idx="2"/>
          </p:nvPr>
        </p:nvSpPr>
        <p:spPr>
          <a:xfrm>
            <a:off x="8565299" y="4949300"/>
            <a:ext cx="6307500" cy="4526100"/>
          </a:xfrm>
          <a:prstGeom prst="rect">
            <a:avLst/>
          </a:prstGeom>
          <a:noFill/>
          <a:ln>
            <a:noFill/>
          </a:ln>
        </p:spPr>
        <p:txBody>
          <a:bodyPr spcFirstLastPara="1" wrap="square" lIns="91425" tIns="45700" rIns="91425" bIns="45700" anchor="t" anchorCtr="0">
            <a:normAutofit/>
          </a:bodyPr>
          <a:lstStyle>
            <a:lvl1pPr marL="457200" lvl="0" indent="-381000" algn="l">
              <a:spcBef>
                <a:spcPts val="560"/>
              </a:spcBef>
              <a:spcAft>
                <a:spcPts val="0"/>
              </a:spcAft>
              <a:buClr>
                <a:schemeClr val="dk1"/>
              </a:buClr>
              <a:buSzPts val="2400"/>
              <a:buChar char="•"/>
              <a:defRPr/>
            </a:lvl1pPr>
            <a:lvl2pPr marL="914400" lvl="1" indent="-381000" algn="l">
              <a:spcBef>
                <a:spcPts val="480"/>
              </a:spcBef>
              <a:spcAft>
                <a:spcPts val="0"/>
              </a:spcAft>
              <a:buClr>
                <a:schemeClr val="dk1"/>
              </a:buClr>
              <a:buSzPts val="2400"/>
              <a:buChar char="–"/>
              <a:defRPr/>
            </a:lvl2pPr>
            <a:lvl3pPr marL="1371600" lvl="2" indent="-381000" algn="l">
              <a:spcBef>
                <a:spcPts val="400"/>
              </a:spcBef>
              <a:spcAft>
                <a:spcPts val="0"/>
              </a:spcAft>
              <a:buClr>
                <a:schemeClr val="dk1"/>
              </a:buClr>
              <a:buSzPts val="2400"/>
              <a:buChar char="•"/>
              <a:defRPr/>
            </a:lvl3pPr>
            <a:lvl4pPr marL="1828800" lvl="3" indent="-381000" algn="l">
              <a:spcBef>
                <a:spcPts val="360"/>
              </a:spcBef>
              <a:spcAft>
                <a:spcPts val="0"/>
              </a:spcAft>
              <a:buClr>
                <a:schemeClr val="dk1"/>
              </a:buClr>
              <a:buSzPts val="2400"/>
              <a:buChar char="–"/>
              <a:defRPr/>
            </a:lvl4pPr>
            <a:lvl5pPr marL="2286000" lvl="4" indent="-381000" algn="l">
              <a:spcBef>
                <a:spcPts val="360"/>
              </a:spcBef>
              <a:spcAft>
                <a:spcPts val="0"/>
              </a:spcAft>
              <a:buClr>
                <a:schemeClr val="dk1"/>
              </a:buClr>
              <a:buSzPts val="2400"/>
              <a:buChar char="»"/>
              <a:defRPr/>
            </a:lvl5pPr>
            <a:lvl6pPr marL="2743200" lvl="5" indent="-381000" algn="l">
              <a:spcBef>
                <a:spcPts val="360"/>
              </a:spcBef>
              <a:spcAft>
                <a:spcPts val="0"/>
              </a:spcAft>
              <a:buClr>
                <a:schemeClr val="dk1"/>
              </a:buClr>
              <a:buSzPts val="2400"/>
              <a:buChar char="•"/>
              <a:defRPr/>
            </a:lvl6pPr>
            <a:lvl7pPr marL="3200400" lvl="6" indent="-381000" algn="l">
              <a:spcBef>
                <a:spcPts val="360"/>
              </a:spcBef>
              <a:spcAft>
                <a:spcPts val="0"/>
              </a:spcAft>
              <a:buClr>
                <a:schemeClr val="dk1"/>
              </a:buClr>
              <a:buSzPts val="2400"/>
              <a:buChar char="•"/>
              <a:defRPr/>
            </a:lvl7pPr>
            <a:lvl8pPr marL="3657600" lvl="7" indent="-381000" algn="l">
              <a:spcBef>
                <a:spcPts val="360"/>
              </a:spcBef>
              <a:spcAft>
                <a:spcPts val="0"/>
              </a:spcAft>
              <a:buClr>
                <a:schemeClr val="dk1"/>
              </a:buClr>
              <a:buSzPts val="2400"/>
              <a:buChar char="•"/>
              <a:defRPr/>
            </a:lvl8pPr>
            <a:lvl9pPr marL="4114800" lvl="8" indent="-381000" algn="l">
              <a:spcBef>
                <a:spcPts val="360"/>
              </a:spcBef>
              <a:spcAft>
                <a:spcPts val="0"/>
              </a:spcAft>
              <a:buClr>
                <a:schemeClr val="dk1"/>
              </a:buClr>
              <a:buSzPts val="2400"/>
              <a:buChar char="•"/>
              <a:defRPr/>
            </a:lvl9pPr>
          </a:lstStyle>
          <a:p>
            <a:endParaRPr/>
          </a:p>
        </p:txBody>
      </p:sp>
      <p:sp>
        <p:nvSpPr>
          <p:cNvPr id="50" name="Google Shape;50;p6"/>
          <p:cNvSpPr/>
          <p:nvPr/>
        </p:nvSpPr>
        <p:spPr>
          <a:xfrm>
            <a:off x="1085362" y="347618"/>
            <a:ext cx="617978" cy="613483"/>
          </a:xfrm>
          <a:custGeom>
            <a:avLst/>
            <a:gdLst/>
            <a:ahLst/>
            <a:cxnLst/>
            <a:rect l="l" t="t" r="r" b="b"/>
            <a:pathLst>
              <a:path w="617978" h="613483" extrusionOk="0">
                <a:moveTo>
                  <a:pt x="0" y="0"/>
                </a:moveTo>
                <a:lnTo>
                  <a:pt x="617978" y="0"/>
                </a:lnTo>
                <a:lnTo>
                  <a:pt x="617978" y="613483"/>
                </a:lnTo>
                <a:lnTo>
                  <a:pt x="0" y="613483"/>
                </a:lnTo>
                <a:lnTo>
                  <a:pt x="0" y="0"/>
                </a:lnTo>
                <a:close/>
              </a:path>
            </a:pathLst>
          </a:custGeom>
          <a:blipFill rotWithShape="1">
            <a:blip r:embed="rId3">
              <a:alphaModFix/>
            </a:blip>
            <a:stretch>
              <a:fillRect/>
            </a:stretch>
          </a:blipFill>
          <a:ln>
            <a:noFill/>
          </a:ln>
        </p:spPr>
      </p:sp>
      <p:sp>
        <p:nvSpPr>
          <p:cNvPr id="51" name="Google Shape;51;p6"/>
          <p:cNvSpPr txBox="1"/>
          <p:nvPr/>
        </p:nvSpPr>
        <p:spPr>
          <a:xfrm>
            <a:off x="13939729" y="501960"/>
            <a:ext cx="8616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SERVICE</a:t>
            </a:r>
            <a:endParaRPr/>
          </a:p>
        </p:txBody>
      </p:sp>
      <p:sp>
        <p:nvSpPr>
          <p:cNvPr id="52" name="Google Shape;52;p6"/>
          <p:cNvSpPr txBox="1"/>
          <p:nvPr/>
        </p:nvSpPr>
        <p:spPr>
          <a:xfrm>
            <a:off x="16320901" y="501960"/>
            <a:ext cx="9753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CONTACT</a:t>
            </a:r>
            <a:endParaRPr/>
          </a:p>
        </p:txBody>
      </p:sp>
      <p:sp>
        <p:nvSpPr>
          <p:cNvPr id="53" name="Google Shape;53;p6"/>
          <p:cNvSpPr txBox="1"/>
          <p:nvPr/>
        </p:nvSpPr>
        <p:spPr>
          <a:xfrm>
            <a:off x="11685804" y="501960"/>
            <a:ext cx="7203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ABOUT</a:t>
            </a:r>
            <a:endParaRPr/>
          </a:p>
        </p:txBody>
      </p:sp>
      <p:sp>
        <p:nvSpPr>
          <p:cNvPr id="54" name="Google Shape;54;p6"/>
          <p:cNvSpPr txBox="1"/>
          <p:nvPr/>
        </p:nvSpPr>
        <p:spPr>
          <a:xfrm>
            <a:off x="9486239" y="501960"/>
            <a:ext cx="6246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HOME</a:t>
            </a:r>
            <a:endParaRPr/>
          </a:p>
        </p:txBody>
      </p:sp>
      <p:sp>
        <p:nvSpPr>
          <p:cNvPr id="55" name="Google Shape;55;p6"/>
          <p:cNvSpPr txBox="1"/>
          <p:nvPr/>
        </p:nvSpPr>
        <p:spPr>
          <a:xfrm>
            <a:off x="2019683" y="501960"/>
            <a:ext cx="5835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LOGO</a:t>
            </a: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6"/>
        <p:cNvGrpSpPr/>
        <p:nvPr/>
      </p:nvGrpSpPr>
      <p:grpSpPr>
        <a:xfrm>
          <a:off x="0" y="0"/>
          <a:ext cx="0" cy="0"/>
          <a:chOff x="0" y="0"/>
          <a:chExt cx="0" cy="0"/>
        </a:xfrm>
      </p:grpSpPr>
      <p:sp>
        <p:nvSpPr>
          <p:cNvPr id="57" name="Google Shape;57;p7"/>
          <p:cNvSpPr/>
          <p:nvPr/>
        </p:nvSpPr>
        <p:spPr>
          <a:xfrm rot="-6822816">
            <a:off x="9765680" y="-4652301"/>
            <a:ext cx="12448246" cy="10523095"/>
          </a:xfrm>
          <a:custGeom>
            <a:avLst/>
            <a:gdLst/>
            <a:ahLst/>
            <a:cxnLst/>
            <a:rect l="l" t="t" r="r" b="b"/>
            <a:pathLst>
              <a:path w="8521275" h="7203440" extrusionOk="0">
                <a:moveTo>
                  <a:pt x="4585849" y="1123950"/>
                </a:moveTo>
                <a:cubicBezTo>
                  <a:pt x="4007463" y="1784350"/>
                  <a:pt x="4076474" y="2346960"/>
                  <a:pt x="3424147" y="2646680"/>
                </a:cubicBezTo>
                <a:cubicBezTo>
                  <a:pt x="2109632" y="3252470"/>
                  <a:pt x="762255" y="2674620"/>
                  <a:pt x="348183" y="3713480"/>
                </a:cubicBezTo>
                <a:cubicBezTo>
                  <a:pt x="0" y="4777740"/>
                  <a:pt x="1010369" y="5806440"/>
                  <a:pt x="3284479" y="6450330"/>
                </a:cubicBezTo>
                <a:cubicBezTo>
                  <a:pt x="5936512" y="7203440"/>
                  <a:pt x="8521275" y="5153660"/>
                  <a:pt x="8008516" y="3628390"/>
                </a:cubicBezTo>
                <a:cubicBezTo>
                  <a:pt x="7482710" y="2364740"/>
                  <a:pt x="8326965" y="1811020"/>
                  <a:pt x="7845845" y="1123950"/>
                </a:cubicBezTo>
                <a:cubicBezTo>
                  <a:pt x="6948688" y="0"/>
                  <a:pt x="5205314" y="415290"/>
                  <a:pt x="4585849" y="1123950"/>
                </a:cubicBezTo>
                <a:close/>
              </a:path>
            </a:pathLst>
          </a:custGeom>
          <a:solidFill>
            <a:srgbClr val="FFF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58" name="Google Shape;58;p7"/>
          <p:cNvPicPr preferRelativeResize="0"/>
          <p:nvPr/>
        </p:nvPicPr>
        <p:blipFill>
          <a:blip r:embed="rId2">
            <a:alphaModFix/>
          </a:blip>
          <a:stretch>
            <a:fillRect/>
          </a:stretch>
        </p:blipFill>
        <p:spPr>
          <a:xfrm>
            <a:off x="14497240" y="2317675"/>
            <a:ext cx="1460875" cy="635975"/>
          </a:xfrm>
          <a:prstGeom prst="rect">
            <a:avLst/>
          </a:prstGeom>
          <a:noFill/>
          <a:ln>
            <a:noFill/>
          </a:ln>
        </p:spPr>
      </p:pic>
      <p:sp>
        <p:nvSpPr>
          <p:cNvPr id="59" name="Google Shape;59;p7"/>
          <p:cNvSpPr txBox="1">
            <a:spLocks noGrp="1"/>
          </p:cNvSpPr>
          <p:nvPr>
            <p:ph type="title"/>
          </p:nvPr>
        </p:nvSpPr>
        <p:spPr>
          <a:xfrm>
            <a:off x="1101400" y="1764350"/>
            <a:ext cx="11102100" cy="1143000"/>
          </a:xfrm>
          <a:prstGeom prst="rect">
            <a:avLst/>
          </a:prstGeom>
          <a:noFill/>
          <a:ln>
            <a:noFill/>
          </a:ln>
        </p:spPr>
        <p:txBody>
          <a:bodyPr spcFirstLastPara="1" wrap="square" lIns="91425" tIns="45700" rIns="91425" bIns="45700" anchor="ctr" anchorCtr="0">
            <a:normAutofit/>
          </a:bodyPr>
          <a:lstStyle>
            <a:lvl1pPr lvl="0">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7"/>
          <p:cNvSpPr txBox="1">
            <a:spLocks noGrp="1"/>
          </p:cNvSpPr>
          <p:nvPr>
            <p:ph type="body" idx="1"/>
          </p:nvPr>
        </p:nvSpPr>
        <p:spPr>
          <a:xfrm>
            <a:off x="3592875" y="5524000"/>
            <a:ext cx="5450100" cy="3951300"/>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a:lvl1pPr>
            <a:lvl2pPr marL="914400" lvl="1" indent="-381000" algn="l">
              <a:spcBef>
                <a:spcPts val="400"/>
              </a:spcBef>
              <a:spcAft>
                <a:spcPts val="0"/>
              </a:spcAft>
              <a:buClr>
                <a:schemeClr val="dk1"/>
              </a:buClr>
              <a:buSzPts val="2400"/>
              <a:buChar char="–"/>
              <a:defRPr/>
            </a:lvl2pPr>
            <a:lvl3pPr marL="1371600" lvl="2" indent="-381000" algn="l">
              <a:spcBef>
                <a:spcPts val="360"/>
              </a:spcBef>
              <a:spcAft>
                <a:spcPts val="0"/>
              </a:spcAft>
              <a:buClr>
                <a:schemeClr val="dk1"/>
              </a:buClr>
              <a:buSzPts val="2400"/>
              <a:buChar char="•"/>
              <a:defRPr/>
            </a:lvl3pPr>
            <a:lvl4pPr marL="1828800" lvl="3" indent="-381000" algn="l">
              <a:spcBef>
                <a:spcPts val="320"/>
              </a:spcBef>
              <a:spcAft>
                <a:spcPts val="0"/>
              </a:spcAft>
              <a:buClr>
                <a:schemeClr val="dk1"/>
              </a:buClr>
              <a:buSzPts val="2400"/>
              <a:buChar char="–"/>
              <a:defRPr/>
            </a:lvl4pPr>
            <a:lvl5pPr marL="2286000" lvl="4" indent="-381000" algn="l">
              <a:spcBef>
                <a:spcPts val="320"/>
              </a:spcBef>
              <a:spcAft>
                <a:spcPts val="0"/>
              </a:spcAft>
              <a:buClr>
                <a:schemeClr val="dk1"/>
              </a:buClr>
              <a:buSzPts val="2400"/>
              <a:buChar char="»"/>
              <a:defRPr/>
            </a:lvl5pPr>
            <a:lvl6pPr marL="2743200" lvl="5" indent="-381000" algn="l">
              <a:spcBef>
                <a:spcPts val="320"/>
              </a:spcBef>
              <a:spcAft>
                <a:spcPts val="0"/>
              </a:spcAft>
              <a:buClr>
                <a:schemeClr val="dk1"/>
              </a:buClr>
              <a:buSzPts val="2400"/>
              <a:buChar char="•"/>
              <a:defRPr/>
            </a:lvl6pPr>
            <a:lvl7pPr marL="3200400" lvl="6" indent="-381000" algn="l">
              <a:spcBef>
                <a:spcPts val="320"/>
              </a:spcBef>
              <a:spcAft>
                <a:spcPts val="0"/>
              </a:spcAft>
              <a:buClr>
                <a:schemeClr val="dk1"/>
              </a:buClr>
              <a:buSzPts val="2400"/>
              <a:buChar char="•"/>
              <a:defRPr/>
            </a:lvl7pPr>
            <a:lvl8pPr marL="3657600" lvl="7" indent="-381000" algn="l">
              <a:spcBef>
                <a:spcPts val="320"/>
              </a:spcBef>
              <a:spcAft>
                <a:spcPts val="0"/>
              </a:spcAft>
              <a:buClr>
                <a:schemeClr val="dk1"/>
              </a:buClr>
              <a:buSzPts val="2400"/>
              <a:buChar char="•"/>
              <a:defRPr/>
            </a:lvl8pPr>
            <a:lvl9pPr marL="4114800" lvl="8" indent="-381000" algn="l">
              <a:spcBef>
                <a:spcPts val="320"/>
              </a:spcBef>
              <a:spcAft>
                <a:spcPts val="0"/>
              </a:spcAft>
              <a:buClr>
                <a:schemeClr val="dk1"/>
              </a:buClr>
              <a:buSzPts val="2400"/>
              <a:buChar char="•"/>
              <a:defRPr/>
            </a:lvl9pPr>
          </a:lstStyle>
          <a:p>
            <a:endParaRPr/>
          </a:p>
        </p:txBody>
      </p:sp>
      <p:sp>
        <p:nvSpPr>
          <p:cNvPr id="61" name="Google Shape;61;p7"/>
          <p:cNvSpPr txBox="1">
            <a:spLocks noGrp="1"/>
          </p:cNvSpPr>
          <p:nvPr>
            <p:ph type="body" idx="2"/>
          </p:nvPr>
        </p:nvSpPr>
        <p:spPr>
          <a:xfrm>
            <a:off x="9242313" y="5524000"/>
            <a:ext cx="5452800" cy="3951300"/>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a:lvl1pPr>
            <a:lvl2pPr marL="914400" lvl="1" indent="-381000" algn="l">
              <a:spcBef>
                <a:spcPts val="400"/>
              </a:spcBef>
              <a:spcAft>
                <a:spcPts val="0"/>
              </a:spcAft>
              <a:buClr>
                <a:schemeClr val="dk1"/>
              </a:buClr>
              <a:buSzPts val="2400"/>
              <a:buChar char="–"/>
              <a:defRPr/>
            </a:lvl2pPr>
            <a:lvl3pPr marL="1371600" lvl="2" indent="-381000" algn="l">
              <a:spcBef>
                <a:spcPts val="360"/>
              </a:spcBef>
              <a:spcAft>
                <a:spcPts val="0"/>
              </a:spcAft>
              <a:buClr>
                <a:schemeClr val="dk1"/>
              </a:buClr>
              <a:buSzPts val="2400"/>
              <a:buChar char="•"/>
              <a:defRPr/>
            </a:lvl3pPr>
            <a:lvl4pPr marL="1828800" lvl="3" indent="-381000" algn="l">
              <a:spcBef>
                <a:spcPts val="320"/>
              </a:spcBef>
              <a:spcAft>
                <a:spcPts val="0"/>
              </a:spcAft>
              <a:buClr>
                <a:schemeClr val="dk1"/>
              </a:buClr>
              <a:buSzPts val="2400"/>
              <a:buChar char="–"/>
              <a:defRPr/>
            </a:lvl4pPr>
            <a:lvl5pPr marL="2286000" lvl="4" indent="-381000" algn="l">
              <a:spcBef>
                <a:spcPts val="320"/>
              </a:spcBef>
              <a:spcAft>
                <a:spcPts val="0"/>
              </a:spcAft>
              <a:buClr>
                <a:schemeClr val="dk1"/>
              </a:buClr>
              <a:buSzPts val="2400"/>
              <a:buChar char="»"/>
              <a:defRPr/>
            </a:lvl5pPr>
            <a:lvl6pPr marL="2743200" lvl="5" indent="-381000" algn="l">
              <a:spcBef>
                <a:spcPts val="320"/>
              </a:spcBef>
              <a:spcAft>
                <a:spcPts val="0"/>
              </a:spcAft>
              <a:buClr>
                <a:schemeClr val="dk1"/>
              </a:buClr>
              <a:buSzPts val="2400"/>
              <a:buChar char="•"/>
              <a:defRPr/>
            </a:lvl6pPr>
            <a:lvl7pPr marL="3200400" lvl="6" indent="-381000" algn="l">
              <a:spcBef>
                <a:spcPts val="320"/>
              </a:spcBef>
              <a:spcAft>
                <a:spcPts val="0"/>
              </a:spcAft>
              <a:buClr>
                <a:schemeClr val="dk1"/>
              </a:buClr>
              <a:buSzPts val="2400"/>
              <a:buChar char="•"/>
              <a:defRPr/>
            </a:lvl7pPr>
            <a:lvl8pPr marL="3657600" lvl="7" indent="-381000" algn="l">
              <a:spcBef>
                <a:spcPts val="320"/>
              </a:spcBef>
              <a:spcAft>
                <a:spcPts val="0"/>
              </a:spcAft>
              <a:buClr>
                <a:schemeClr val="dk1"/>
              </a:buClr>
              <a:buSzPts val="2400"/>
              <a:buChar char="•"/>
              <a:defRPr/>
            </a:lvl8pPr>
            <a:lvl9pPr marL="4114800" lvl="8" indent="-381000" algn="l">
              <a:spcBef>
                <a:spcPts val="320"/>
              </a:spcBef>
              <a:spcAft>
                <a:spcPts val="0"/>
              </a:spcAft>
              <a:buClr>
                <a:schemeClr val="dk1"/>
              </a:buClr>
              <a:buSzPts val="2400"/>
              <a:buChar char="•"/>
              <a:defRPr/>
            </a:lvl9pPr>
          </a:lstStyle>
          <a:p>
            <a:endParaRPr/>
          </a:p>
        </p:txBody>
      </p:sp>
      <p:sp>
        <p:nvSpPr>
          <p:cNvPr id="62" name="Google Shape;62;p7"/>
          <p:cNvSpPr/>
          <p:nvPr/>
        </p:nvSpPr>
        <p:spPr>
          <a:xfrm>
            <a:off x="1085362" y="347618"/>
            <a:ext cx="617978" cy="613483"/>
          </a:xfrm>
          <a:custGeom>
            <a:avLst/>
            <a:gdLst/>
            <a:ahLst/>
            <a:cxnLst/>
            <a:rect l="l" t="t" r="r" b="b"/>
            <a:pathLst>
              <a:path w="617978" h="613483" extrusionOk="0">
                <a:moveTo>
                  <a:pt x="0" y="0"/>
                </a:moveTo>
                <a:lnTo>
                  <a:pt x="617978" y="0"/>
                </a:lnTo>
                <a:lnTo>
                  <a:pt x="617978" y="613483"/>
                </a:lnTo>
                <a:lnTo>
                  <a:pt x="0" y="613483"/>
                </a:lnTo>
                <a:lnTo>
                  <a:pt x="0" y="0"/>
                </a:lnTo>
                <a:close/>
              </a:path>
            </a:pathLst>
          </a:custGeom>
          <a:blipFill rotWithShape="1">
            <a:blip r:embed="rId3">
              <a:alphaModFix/>
            </a:blip>
            <a:stretch>
              <a:fillRect/>
            </a:stretch>
          </a:blipFill>
          <a:ln>
            <a:noFill/>
          </a:ln>
        </p:spPr>
      </p:sp>
      <p:sp>
        <p:nvSpPr>
          <p:cNvPr id="63" name="Google Shape;63;p7"/>
          <p:cNvSpPr txBox="1"/>
          <p:nvPr/>
        </p:nvSpPr>
        <p:spPr>
          <a:xfrm>
            <a:off x="13939729" y="501960"/>
            <a:ext cx="8616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SERVICE</a:t>
            </a:r>
            <a:endParaRPr/>
          </a:p>
        </p:txBody>
      </p:sp>
      <p:sp>
        <p:nvSpPr>
          <p:cNvPr id="64" name="Google Shape;64;p7"/>
          <p:cNvSpPr txBox="1"/>
          <p:nvPr/>
        </p:nvSpPr>
        <p:spPr>
          <a:xfrm>
            <a:off x="16320901" y="501960"/>
            <a:ext cx="9753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CONTACT</a:t>
            </a:r>
            <a:endParaRPr/>
          </a:p>
        </p:txBody>
      </p:sp>
      <p:sp>
        <p:nvSpPr>
          <p:cNvPr id="65" name="Google Shape;65;p7"/>
          <p:cNvSpPr txBox="1"/>
          <p:nvPr/>
        </p:nvSpPr>
        <p:spPr>
          <a:xfrm>
            <a:off x="11685804" y="501960"/>
            <a:ext cx="7203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ABOUT</a:t>
            </a:r>
            <a:endParaRPr/>
          </a:p>
        </p:txBody>
      </p:sp>
      <p:sp>
        <p:nvSpPr>
          <p:cNvPr id="66" name="Google Shape;66;p7"/>
          <p:cNvSpPr txBox="1"/>
          <p:nvPr/>
        </p:nvSpPr>
        <p:spPr>
          <a:xfrm>
            <a:off x="9486239" y="501960"/>
            <a:ext cx="6246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HOME</a:t>
            </a:r>
            <a:endParaRPr/>
          </a:p>
        </p:txBody>
      </p:sp>
      <p:sp>
        <p:nvSpPr>
          <p:cNvPr id="67" name="Google Shape;67;p7"/>
          <p:cNvSpPr txBox="1"/>
          <p:nvPr/>
        </p:nvSpPr>
        <p:spPr>
          <a:xfrm>
            <a:off x="2019683" y="501960"/>
            <a:ext cx="5835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LOGO</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8"/>
        <p:cNvGrpSpPr/>
        <p:nvPr/>
      </p:nvGrpSpPr>
      <p:grpSpPr>
        <a:xfrm>
          <a:off x="0" y="0"/>
          <a:ext cx="0" cy="0"/>
          <a:chOff x="0" y="0"/>
          <a:chExt cx="0" cy="0"/>
        </a:xfrm>
      </p:grpSpPr>
      <p:sp>
        <p:nvSpPr>
          <p:cNvPr id="69" name="Google Shape;69;p8"/>
          <p:cNvSpPr/>
          <p:nvPr/>
        </p:nvSpPr>
        <p:spPr>
          <a:xfrm rot="6732098">
            <a:off x="-8178969" y="-2099284"/>
            <a:ext cx="24918838" cy="21065082"/>
          </a:xfrm>
          <a:custGeom>
            <a:avLst/>
            <a:gdLst/>
            <a:ahLst/>
            <a:cxnLst/>
            <a:rect l="l" t="t" r="r" b="b"/>
            <a:pathLst>
              <a:path w="8521275" h="7203440" extrusionOk="0">
                <a:moveTo>
                  <a:pt x="4585849" y="1123950"/>
                </a:moveTo>
                <a:cubicBezTo>
                  <a:pt x="4007463" y="1784350"/>
                  <a:pt x="4076474" y="2346960"/>
                  <a:pt x="3424147" y="2646680"/>
                </a:cubicBezTo>
                <a:cubicBezTo>
                  <a:pt x="2109632" y="3252470"/>
                  <a:pt x="762255" y="2674620"/>
                  <a:pt x="348183" y="3713480"/>
                </a:cubicBezTo>
                <a:cubicBezTo>
                  <a:pt x="0" y="4777740"/>
                  <a:pt x="1010369" y="5806440"/>
                  <a:pt x="3284479" y="6450330"/>
                </a:cubicBezTo>
                <a:cubicBezTo>
                  <a:pt x="5936512" y="7203440"/>
                  <a:pt x="8521275" y="5153660"/>
                  <a:pt x="8008516" y="3628390"/>
                </a:cubicBezTo>
                <a:cubicBezTo>
                  <a:pt x="7482710" y="2364740"/>
                  <a:pt x="8326965" y="1811020"/>
                  <a:pt x="7845845" y="1123950"/>
                </a:cubicBezTo>
                <a:cubicBezTo>
                  <a:pt x="6948688" y="0"/>
                  <a:pt x="5205314" y="415290"/>
                  <a:pt x="4585849" y="1123950"/>
                </a:cubicBezTo>
                <a:close/>
              </a:path>
            </a:pathLst>
          </a:custGeom>
          <a:solidFill>
            <a:srgbClr val="FFF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70" name="Google Shape;70;p8"/>
          <p:cNvPicPr preferRelativeResize="0"/>
          <p:nvPr/>
        </p:nvPicPr>
        <p:blipFill>
          <a:blip r:embed="rId2">
            <a:alphaModFix/>
          </a:blip>
          <a:stretch>
            <a:fillRect/>
          </a:stretch>
        </p:blipFill>
        <p:spPr>
          <a:xfrm>
            <a:off x="17296315" y="8845363"/>
            <a:ext cx="1460875" cy="635975"/>
          </a:xfrm>
          <a:prstGeom prst="rect">
            <a:avLst/>
          </a:prstGeom>
          <a:noFill/>
          <a:ln>
            <a:noFill/>
          </a:ln>
        </p:spPr>
      </p:pic>
      <p:sp>
        <p:nvSpPr>
          <p:cNvPr id="71" name="Google Shape;71;p8"/>
          <p:cNvSpPr txBox="1">
            <a:spLocks noGrp="1"/>
          </p:cNvSpPr>
          <p:nvPr>
            <p:ph type="title"/>
          </p:nvPr>
        </p:nvSpPr>
        <p:spPr>
          <a:xfrm>
            <a:off x="1101400" y="1764350"/>
            <a:ext cx="11102100" cy="1143000"/>
          </a:xfrm>
          <a:prstGeom prst="rect">
            <a:avLst/>
          </a:prstGeom>
          <a:noFill/>
          <a:ln>
            <a:noFill/>
          </a:ln>
        </p:spPr>
        <p:txBody>
          <a:bodyPr spcFirstLastPara="1" wrap="square" lIns="91425" tIns="45700" rIns="91425" bIns="45700" anchor="ctr" anchorCtr="0">
            <a:normAutofit/>
          </a:bodyPr>
          <a:lstStyle>
            <a:lvl1pPr lvl="0">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 name="Google Shape;72;p8"/>
          <p:cNvSpPr/>
          <p:nvPr/>
        </p:nvSpPr>
        <p:spPr>
          <a:xfrm>
            <a:off x="1085362" y="347618"/>
            <a:ext cx="617978" cy="613483"/>
          </a:xfrm>
          <a:custGeom>
            <a:avLst/>
            <a:gdLst/>
            <a:ahLst/>
            <a:cxnLst/>
            <a:rect l="l" t="t" r="r" b="b"/>
            <a:pathLst>
              <a:path w="617978" h="613483" extrusionOk="0">
                <a:moveTo>
                  <a:pt x="0" y="0"/>
                </a:moveTo>
                <a:lnTo>
                  <a:pt x="617978" y="0"/>
                </a:lnTo>
                <a:lnTo>
                  <a:pt x="617978" y="613483"/>
                </a:lnTo>
                <a:lnTo>
                  <a:pt x="0" y="613483"/>
                </a:lnTo>
                <a:lnTo>
                  <a:pt x="0" y="0"/>
                </a:lnTo>
                <a:close/>
              </a:path>
            </a:pathLst>
          </a:custGeom>
          <a:blipFill rotWithShape="1">
            <a:blip r:embed="rId3">
              <a:alphaModFix/>
            </a:blip>
            <a:stretch>
              <a:fillRect/>
            </a:stretch>
          </a:blipFill>
          <a:ln>
            <a:noFill/>
          </a:ln>
        </p:spPr>
      </p:sp>
      <p:sp>
        <p:nvSpPr>
          <p:cNvPr id="73" name="Google Shape;73;p8"/>
          <p:cNvSpPr txBox="1"/>
          <p:nvPr/>
        </p:nvSpPr>
        <p:spPr>
          <a:xfrm>
            <a:off x="13939729" y="501960"/>
            <a:ext cx="8616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SERVICE</a:t>
            </a:r>
            <a:endParaRPr/>
          </a:p>
        </p:txBody>
      </p:sp>
      <p:sp>
        <p:nvSpPr>
          <p:cNvPr id="74" name="Google Shape;74;p8"/>
          <p:cNvSpPr txBox="1"/>
          <p:nvPr/>
        </p:nvSpPr>
        <p:spPr>
          <a:xfrm>
            <a:off x="16320901" y="501960"/>
            <a:ext cx="9753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CONTACT</a:t>
            </a:r>
            <a:endParaRPr/>
          </a:p>
        </p:txBody>
      </p:sp>
      <p:sp>
        <p:nvSpPr>
          <p:cNvPr id="75" name="Google Shape;75;p8"/>
          <p:cNvSpPr txBox="1"/>
          <p:nvPr/>
        </p:nvSpPr>
        <p:spPr>
          <a:xfrm>
            <a:off x="11685804" y="501960"/>
            <a:ext cx="7203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ABOUT</a:t>
            </a:r>
            <a:endParaRPr/>
          </a:p>
        </p:txBody>
      </p:sp>
      <p:sp>
        <p:nvSpPr>
          <p:cNvPr id="76" name="Google Shape;76;p8"/>
          <p:cNvSpPr txBox="1"/>
          <p:nvPr/>
        </p:nvSpPr>
        <p:spPr>
          <a:xfrm>
            <a:off x="9486239" y="501960"/>
            <a:ext cx="6246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HOME</a:t>
            </a:r>
            <a:endParaRPr/>
          </a:p>
        </p:txBody>
      </p:sp>
      <p:sp>
        <p:nvSpPr>
          <p:cNvPr id="77" name="Google Shape;77;p8"/>
          <p:cNvSpPr txBox="1"/>
          <p:nvPr/>
        </p:nvSpPr>
        <p:spPr>
          <a:xfrm>
            <a:off x="2019683" y="501960"/>
            <a:ext cx="5835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LOGO</a:t>
            </a: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8"/>
        <p:cNvGrpSpPr/>
        <p:nvPr/>
      </p:nvGrpSpPr>
      <p:grpSpPr>
        <a:xfrm>
          <a:off x="0" y="0"/>
          <a:ext cx="0" cy="0"/>
          <a:chOff x="0" y="0"/>
          <a:chExt cx="0" cy="0"/>
        </a:xfrm>
      </p:grpSpPr>
      <p:sp>
        <p:nvSpPr>
          <p:cNvPr id="79" name="Google Shape;79;p9"/>
          <p:cNvSpPr/>
          <p:nvPr/>
        </p:nvSpPr>
        <p:spPr>
          <a:xfrm rot="4631744">
            <a:off x="-3965785" y="5446316"/>
            <a:ext cx="8651193" cy="7313266"/>
          </a:xfrm>
          <a:custGeom>
            <a:avLst/>
            <a:gdLst/>
            <a:ahLst/>
            <a:cxnLst/>
            <a:rect l="l" t="t" r="r" b="b"/>
            <a:pathLst>
              <a:path w="8521275" h="7203440" extrusionOk="0">
                <a:moveTo>
                  <a:pt x="4585849" y="1123950"/>
                </a:moveTo>
                <a:cubicBezTo>
                  <a:pt x="4007463" y="1784350"/>
                  <a:pt x="4076474" y="2346960"/>
                  <a:pt x="3424147" y="2646680"/>
                </a:cubicBezTo>
                <a:cubicBezTo>
                  <a:pt x="2109632" y="3252470"/>
                  <a:pt x="762255" y="2674620"/>
                  <a:pt x="348183" y="3713480"/>
                </a:cubicBezTo>
                <a:cubicBezTo>
                  <a:pt x="0" y="4777740"/>
                  <a:pt x="1010369" y="5806440"/>
                  <a:pt x="3284479" y="6450330"/>
                </a:cubicBezTo>
                <a:cubicBezTo>
                  <a:pt x="5936512" y="7203440"/>
                  <a:pt x="8521275" y="5153660"/>
                  <a:pt x="8008516" y="3628390"/>
                </a:cubicBezTo>
                <a:cubicBezTo>
                  <a:pt x="7482710" y="2364740"/>
                  <a:pt x="8326965" y="1811020"/>
                  <a:pt x="7845845" y="1123950"/>
                </a:cubicBezTo>
                <a:cubicBezTo>
                  <a:pt x="6948688" y="0"/>
                  <a:pt x="5205314" y="415290"/>
                  <a:pt x="4585849" y="1123950"/>
                </a:cubicBezTo>
                <a:close/>
              </a:path>
            </a:pathLst>
          </a:custGeom>
          <a:solidFill>
            <a:srgbClr val="FFF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9"/>
          <p:cNvSpPr/>
          <p:nvPr/>
        </p:nvSpPr>
        <p:spPr>
          <a:xfrm rot="-6822816">
            <a:off x="10714817" y="-5171413"/>
            <a:ext cx="12448246" cy="10523095"/>
          </a:xfrm>
          <a:custGeom>
            <a:avLst/>
            <a:gdLst/>
            <a:ahLst/>
            <a:cxnLst/>
            <a:rect l="l" t="t" r="r" b="b"/>
            <a:pathLst>
              <a:path w="8521275" h="7203440" extrusionOk="0">
                <a:moveTo>
                  <a:pt x="4585849" y="1123950"/>
                </a:moveTo>
                <a:cubicBezTo>
                  <a:pt x="4007463" y="1784350"/>
                  <a:pt x="4076474" y="2346960"/>
                  <a:pt x="3424147" y="2646680"/>
                </a:cubicBezTo>
                <a:cubicBezTo>
                  <a:pt x="2109632" y="3252470"/>
                  <a:pt x="762255" y="2674620"/>
                  <a:pt x="348183" y="3713480"/>
                </a:cubicBezTo>
                <a:cubicBezTo>
                  <a:pt x="0" y="4777740"/>
                  <a:pt x="1010369" y="5806440"/>
                  <a:pt x="3284479" y="6450330"/>
                </a:cubicBezTo>
                <a:cubicBezTo>
                  <a:pt x="5936512" y="7203440"/>
                  <a:pt x="8521275" y="5153660"/>
                  <a:pt x="8008516" y="3628390"/>
                </a:cubicBezTo>
                <a:cubicBezTo>
                  <a:pt x="7482710" y="2364740"/>
                  <a:pt x="8326965" y="1811020"/>
                  <a:pt x="7845845" y="1123950"/>
                </a:cubicBezTo>
                <a:cubicBezTo>
                  <a:pt x="6948688" y="0"/>
                  <a:pt x="5205314" y="415290"/>
                  <a:pt x="4585849" y="1123950"/>
                </a:cubicBezTo>
                <a:close/>
              </a:path>
            </a:pathLst>
          </a:custGeom>
          <a:solidFill>
            <a:srgbClr val="FFF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81" name="Google Shape;81;p9"/>
          <p:cNvPicPr preferRelativeResize="0"/>
          <p:nvPr/>
        </p:nvPicPr>
        <p:blipFill>
          <a:blip r:embed="rId2">
            <a:alphaModFix/>
          </a:blip>
          <a:stretch>
            <a:fillRect/>
          </a:stretch>
        </p:blipFill>
        <p:spPr>
          <a:xfrm>
            <a:off x="16585890" y="1490888"/>
            <a:ext cx="1460875" cy="635975"/>
          </a:xfrm>
          <a:prstGeom prst="rect">
            <a:avLst/>
          </a:prstGeom>
          <a:noFill/>
          <a:ln>
            <a:noFill/>
          </a:ln>
        </p:spPr>
      </p:pic>
      <p:pic>
        <p:nvPicPr>
          <p:cNvPr id="82" name="Google Shape;82;p9"/>
          <p:cNvPicPr preferRelativeResize="0"/>
          <p:nvPr/>
        </p:nvPicPr>
        <p:blipFill>
          <a:blip r:embed="rId2">
            <a:alphaModFix/>
          </a:blip>
          <a:stretch>
            <a:fillRect/>
          </a:stretch>
        </p:blipFill>
        <p:spPr>
          <a:xfrm>
            <a:off x="2617965" y="8951438"/>
            <a:ext cx="1460875" cy="635975"/>
          </a:xfrm>
          <a:prstGeom prst="rect">
            <a:avLst/>
          </a:prstGeom>
          <a:noFill/>
          <a:ln>
            <a:noFill/>
          </a:ln>
        </p:spPr>
      </p:pic>
      <p:sp>
        <p:nvSpPr>
          <p:cNvPr id="83" name="Google Shape;83;p9"/>
          <p:cNvSpPr txBox="1">
            <a:spLocks noGrp="1"/>
          </p:cNvSpPr>
          <p:nvPr>
            <p:ph type="body" idx="1"/>
          </p:nvPr>
        </p:nvSpPr>
        <p:spPr>
          <a:xfrm>
            <a:off x="9004875" y="4630600"/>
            <a:ext cx="5111700" cy="4268400"/>
          </a:xfrm>
          <a:prstGeom prst="rect">
            <a:avLst/>
          </a:prstGeom>
          <a:noFill/>
          <a:ln>
            <a:noFill/>
          </a:ln>
        </p:spPr>
        <p:txBody>
          <a:bodyPr spcFirstLastPara="1" wrap="square" lIns="91425" tIns="45700" rIns="91425" bIns="45700" anchor="t" anchorCtr="0">
            <a:normAutofit/>
          </a:bodyPr>
          <a:lstStyle>
            <a:lvl1pPr marL="457200" lvl="0" indent="-381000" algn="l">
              <a:spcBef>
                <a:spcPts val="640"/>
              </a:spcBef>
              <a:spcAft>
                <a:spcPts val="0"/>
              </a:spcAft>
              <a:buClr>
                <a:schemeClr val="dk1"/>
              </a:buClr>
              <a:buSzPts val="2400"/>
              <a:buChar char="•"/>
              <a:defRPr/>
            </a:lvl1pPr>
            <a:lvl2pPr marL="914400" lvl="1" indent="-381000" algn="l">
              <a:spcBef>
                <a:spcPts val="560"/>
              </a:spcBef>
              <a:spcAft>
                <a:spcPts val="0"/>
              </a:spcAft>
              <a:buClr>
                <a:schemeClr val="dk1"/>
              </a:buClr>
              <a:buSzPts val="2400"/>
              <a:buChar char="–"/>
              <a:defRPr/>
            </a:lvl2pPr>
            <a:lvl3pPr marL="1371600" lvl="2" indent="-381000" algn="l">
              <a:spcBef>
                <a:spcPts val="480"/>
              </a:spcBef>
              <a:spcAft>
                <a:spcPts val="0"/>
              </a:spcAft>
              <a:buClr>
                <a:schemeClr val="dk1"/>
              </a:buClr>
              <a:buSzPts val="2400"/>
              <a:buChar char="•"/>
              <a:defRPr/>
            </a:lvl3pPr>
            <a:lvl4pPr marL="1828800" lvl="3" indent="-381000" algn="l">
              <a:spcBef>
                <a:spcPts val="400"/>
              </a:spcBef>
              <a:spcAft>
                <a:spcPts val="0"/>
              </a:spcAft>
              <a:buClr>
                <a:schemeClr val="dk1"/>
              </a:buClr>
              <a:buSzPts val="2400"/>
              <a:buChar char="–"/>
              <a:defRPr/>
            </a:lvl4pPr>
            <a:lvl5pPr marL="2286000" lvl="4" indent="-381000" algn="l">
              <a:spcBef>
                <a:spcPts val="400"/>
              </a:spcBef>
              <a:spcAft>
                <a:spcPts val="0"/>
              </a:spcAft>
              <a:buClr>
                <a:schemeClr val="dk1"/>
              </a:buClr>
              <a:buSzPts val="2400"/>
              <a:buChar char="»"/>
              <a:defRPr/>
            </a:lvl5pPr>
            <a:lvl6pPr marL="2743200" lvl="5" indent="-381000" algn="l">
              <a:spcBef>
                <a:spcPts val="400"/>
              </a:spcBef>
              <a:spcAft>
                <a:spcPts val="0"/>
              </a:spcAft>
              <a:buClr>
                <a:schemeClr val="dk1"/>
              </a:buClr>
              <a:buSzPts val="2400"/>
              <a:buChar char="•"/>
              <a:defRPr/>
            </a:lvl6pPr>
            <a:lvl7pPr marL="3200400" lvl="6" indent="-381000" algn="l">
              <a:spcBef>
                <a:spcPts val="400"/>
              </a:spcBef>
              <a:spcAft>
                <a:spcPts val="0"/>
              </a:spcAft>
              <a:buClr>
                <a:schemeClr val="dk1"/>
              </a:buClr>
              <a:buSzPts val="2400"/>
              <a:buChar char="•"/>
              <a:defRPr/>
            </a:lvl7pPr>
            <a:lvl8pPr marL="3657600" lvl="7" indent="-381000" algn="l">
              <a:spcBef>
                <a:spcPts val="400"/>
              </a:spcBef>
              <a:spcAft>
                <a:spcPts val="0"/>
              </a:spcAft>
              <a:buClr>
                <a:schemeClr val="dk1"/>
              </a:buClr>
              <a:buSzPts val="2400"/>
              <a:buChar char="•"/>
              <a:defRPr/>
            </a:lvl8pPr>
            <a:lvl9pPr marL="4114800" lvl="8" indent="-381000" algn="l">
              <a:spcBef>
                <a:spcPts val="400"/>
              </a:spcBef>
              <a:spcAft>
                <a:spcPts val="0"/>
              </a:spcAft>
              <a:buClr>
                <a:schemeClr val="dk1"/>
              </a:buClr>
              <a:buSzPts val="2400"/>
              <a:buChar char="•"/>
              <a:defRPr/>
            </a:lvl9pPr>
          </a:lstStyle>
          <a:p>
            <a:endParaRPr/>
          </a:p>
        </p:txBody>
      </p:sp>
      <p:sp>
        <p:nvSpPr>
          <p:cNvPr id="84" name="Google Shape;84;p9"/>
          <p:cNvSpPr txBox="1">
            <a:spLocks noGrp="1"/>
          </p:cNvSpPr>
          <p:nvPr>
            <p:ph type="body" idx="2"/>
          </p:nvPr>
        </p:nvSpPr>
        <p:spPr>
          <a:xfrm>
            <a:off x="3465525" y="4630600"/>
            <a:ext cx="5738400" cy="4562700"/>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2400"/>
              <a:buNone/>
              <a:defRPr/>
            </a:lvl1pPr>
            <a:lvl2pPr marL="914400" lvl="1" indent="-228600" algn="l">
              <a:spcBef>
                <a:spcPts val="240"/>
              </a:spcBef>
              <a:spcAft>
                <a:spcPts val="0"/>
              </a:spcAft>
              <a:buClr>
                <a:schemeClr val="dk1"/>
              </a:buClr>
              <a:buSzPts val="2400"/>
              <a:buNone/>
              <a:defRPr/>
            </a:lvl2pPr>
            <a:lvl3pPr marL="1371600" lvl="2" indent="-228600" algn="l">
              <a:spcBef>
                <a:spcPts val="200"/>
              </a:spcBef>
              <a:spcAft>
                <a:spcPts val="0"/>
              </a:spcAft>
              <a:buClr>
                <a:schemeClr val="dk1"/>
              </a:buClr>
              <a:buSzPts val="2400"/>
              <a:buNone/>
              <a:defRPr/>
            </a:lvl3pPr>
            <a:lvl4pPr marL="1828800" lvl="3" indent="-228600" algn="l">
              <a:spcBef>
                <a:spcPts val="180"/>
              </a:spcBef>
              <a:spcAft>
                <a:spcPts val="0"/>
              </a:spcAft>
              <a:buClr>
                <a:schemeClr val="dk1"/>
              </a:buClr>
              <a:buSzPts val="2400"/>
              <a:buNone/>
              <a:defRPr/>
            </a:lvl4pPr>
            <a:lvl5pPr marL="2286000" lvl="4" indent="-228600" algn="l">
              <a:spcBef>
                <a:spcPts val="180"/>
              </a:spcBef>
              <a:spcAft>
                <a:spcPts val="0"/>
              </a:spcAft>
              <a:buClr>
                <a:schemeClr val="dk1"/>
              </a:buClr>
              <a:buSzPts val="2400"/>
              <a:buNone/>
              <a:defRPr/>
            </a:lvl5pPr>
            <a:lvl6pPr marL="2743200" lvl="5" indent="-228600" algn="l">
              <a:spcBef>
                <a:spcPts val="180"/>
              </a:spcBef>
              <a:spcAft>
                <a:spcPts val="0"/>
              </a:spcAft>
              <a:buClr>
                <a:schemeClr val="dk1"/>
              </a:buClr>
              <a:buSzPts val="2400"/>
              <a:buNone/>
              <a:defRPr/>
            </a:lvl6pPr>
            <a:lvl7pPr marL="3200400" lvl="6" indent="-228600" algn="l">
              <a:spcBef>
                <a:spcPts val="180"/>
              </a:spcBef>
              <a:spcAft>
                <a:spcPts val="0"/>
              </a:spcAft>
              <a:buClr>
                <a:schemeClr val="dk1"/>
              </a:buClr>
              <a:buSzPts val="2400"/>
              <a:buNone/>
              <a:defRPr/>
            </a:lvl7pPr>
            <a:lvl8pPr marL="3657600" lvl="7" indent="-228600" algn="l">
              <a:spcBef>
                <a:spcPts val="180"/>
              </a:spcBef>
              <a:spcAft>
                <a:spcPts val="0"/>
              </a:spcAft>
              <a:buClr>
                <a:schemeClr val="dk1"/>
              </a:buClr>
              <a:buSzPts val="2400"/>
              <a:buNone/>
              <a:defRPr/>
            </a:lvl8pPr>
            <a:lvl9pPr marL="4114800" lvl="8" indent="-228600" algn="l">
              <a:spcBef>
                <a:spcPts val="180"/>
              </a:spcBef>
              <a:spcAft>
                <a:spcPts val="0"/>
              </a:spcAft>
              <a:buClr>
                <a:schemeClr val="dk1"/>
              </a:buClr>
              <a:buSzPts val="2400"/>
              <a:buNone/>
              <a:defRPr/>
            </a:lvl9pPr>
          </a:lstStyle>
          <a:p>
            <a:endParaRPr/>
          </a:p>
        </p:txBody>
      </p:sp>
      <p:sp>
        <p:nvSpPr>
          <p:cNvPr id="85" name="Google Shape;85;p9"/>
          <p:cNvSpPr/>
          <p:nvPr/>
        </p:nvSpPr>
        <p:spPr>
          <a:xfrm>
            <a:off x="1085362" y="347618"/>
            <a:ext cx="617978" cy="613483"/>
          </a:xfrm>
          <a:custGeom>
            <a:avLst/>
            <a:gdLst/>
            <a:ahLst/>
            <a:cxnLst/>
            <a:rect l="l" t="t" r="r" b="b"/>
            <a:pathLst>
              <a:path w="617978" h="613483" extrusionOk="0">
                <a:moveTo>
                  <a:pt x="0" y="0"/>
                </a:moveTo>
                <a:lnTo>
                  <a:pt x="617978" y="0"/>
                </a:lnTo>
                <a:lnTo>
                  <a:pt x="617978" y="613483"/>
                </a:lnTo>
                <a:lnTo>
                  <a:pt x="0" y="613483"/>
                </a:lnTo>
                <a:lnTo>
                  <a:pt x="0" y="0"/>
                </a:lnTo>
                <a:close/>
              </a:path>
            </a:pathLst>
          </a:custGeom>
          <a:blipFill rotWithShape="1">
            <a:blip r:embed="rId3">
              <a:alphaModFix/>
            </a:blip>
            <a:stretch>
              <a:fillRect/>
            </a:stretch>
          </a:blipFill>
          <a:ln>
            <a:noFill/>
          </a:ln>
        </p:spPr>
      </p:sp>
      <p:sp>
        <p:nvSpPr>
          <p:cNvPr id="86" name="Google Shape;86;p9"/>
          <p:cNvSpPr txBox="1"/>
          <p:nvPr/>
        </p:nvSpPr>
        <p:spPr>
          <a:xfrm>
            <a:off x="13939729" y="501960"/>
            <a:ext cx="8616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SERVICE</a:t>
            </a:r>
            <a:endParaRPr/>
          </a:p>
        </p:txBody>
      </p:sp>
      <p:sp>
        <p:nvSpPr>
          <p:cNvPr id="87" name="Google Shape;87;p9"/>
          <p:cNvSpPr txBox="1"/>
          <p:nvPr/>
        </p:nvSpPr>
        <p:spPr>
          <a:xfrm>
            <a:off x="16320901" y="501960"/>
            <a:ext cx="9753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CONTACT</a:t>
            </a:r>
            <a:endParaRPr/>
          </a:p>
        </p:txBody>
      </p:sp>
      <p:sp>
        <p:nvSpPr>
          <p:cNvPr id="88" name="Google Shape;88;p9"/>
          <p:cNvSpPr txBox="1"/>
          <p:nvPr/>
        </p:nvSpPr>
        <p:spPr>
          <a:xfrm>
            <a:off x="11685804" y="501960"/>
            <a:ext cx="7203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ABOUT</a:t>
            </a:r>
            <a:endParaRPr/>
          </a:p>
        </p:txBody>
      </p:sp>
      <p:sp>
        <p:nvSpPr>
          <p:cNvPr id="89" name="Google Shape;89;p9"/>
          <p:cNvSpPr txBox="1"/>
          <p:nvPr/>
        </p:nvSpPr>
        <p:spPr>
          <a:xfrm>
            <a:off x="9486239" y="501960"/>
            <a:ext cx="6246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HOME</a:t>
            </a:r>
            <a:endParaRPr/>
          </a:p>
        </p:txBody>
      </p:sp>
      <p:sp>
        <p:nvSpPr>
          <p:cNvPr id="90" name="Google Shape;90;p9"/>
          <p:cNvSpPr txBox="1"/>
          <p:nvPr/>
        </p:nvSpPr>
        <p:spPr>
          <a:xfrm>
            <a:off x="2019683" y="501960"/>
            <a:ext cx="5835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LOGO</a:t>
            </a:r>
            <a:endParaRPr/>
          </a:p>
        </p:txBody>
      </p:sp>
      <p:sp>
        <p:nvSpPr>
          <p:cNvPr id="91" name="Google Shape;91;p9"/>
          <p:cNvSpPr txBox="1">
            <a:spLocks noGrp="1"/>
          </p:cNvSpPr>
          <p:nvPr>
            <p:ph type="title"/>
          </p:nvPr>
        </p:nvSpPr>
        <p:spPr>
          <a:xfrm>
            <a:off x="1101400" y="1764350"/>
            <a:ext cx="11102100" cy="1143000"/>
          </a:xfrm>
          <a:prstGeom prst="rect">
            <a:avLst/>
          </a:prstGeom>
          <a:noFill/>
          <a:ln>
            <a:noFill/>
          </a:ln>
        </p:spPr>
        <p:txBody>
          <a:bodyPr spcFirstLastPara="1" wrap="square" lIns="91425" tIns="45700" rIns="91425" bIns="45700" anchor="ctr" anchorCtr="0">
            <a:normAutofit/>
          </a:bodyPr>
          <a:lstStyle>
            <a:lvl1pPr marR="0" lvl="0">
              <a:spcBef>
                <a:spcPts val="0"/>
              </a:spcBef>
              <a:spcAft>
                <a:spcPts val="0"/>
              </a:spcAft>
              <a:buClr>
                <a:schemeClr val="accent1"/>
              </a:buClr>
              <a:buSzPts val="7000"/>
              <a:buFont typeface="Archivo Black"/>
              <a:buNone/>
              <a:defRPr sz="7000" i="0" u="none" strike="noStrike" cap="none">
                <a:solidFill>
                  <a:schemeClr val="accent1"/>
                </a:solidFill>
                <a:latin typeface="Archivo Black"/>
                <a:ea typeface="Archivo Black"/>
                <a:cs typeface="Archivo Black"/>
                <a:sym typeface="Archivo Black"/>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92"/>
        <p:cNvGrpSpPr/>
        <p:nvPr/>
      </p:nvGrpSpPr>
      <p:grpSpPr>
        <a:xfrm>
          <a:off x="0" y="0"/>
          <a:ext cx="0" cy="0"/>
          <a:chOff x="0" y="0"/>
          <a:chExt cx="0" cy="0"/>
        </a:xfrm>
      </p:grpSpPr>
      <p:sp>
        <p:nvSpPr>
          <p:cNvPr id="93" name="Google Shape;93;p10"/>
          <p:cNvSpPr/>
          <p:nvPr/>
        </p:nvSpPr>
        <p:spPr>
          <a:xfrm rot="-385539">
            <a:off x="11122386" y="4285082"/>
            <a:ext cx="11040499" cy="9333060"/>
          </a:xfrm>
          <a:custGeom>
            <a:avLst/>
            <a:gdLst/>
            <a:ahLst/>
            <a:cxnLst/>
            <a:rect l="l" t="t" r="r" b="b"/>
            <a:pathLst>
              <a:path w="8521275" h="7203440" extrusionOk="0">
                <a:moveTo>
                  <a:pt x="4585849" y="1123950"/>
                </a:moveTo>
                <a:cubicBezTo>
                  <a:pt x="4007463" y="1784350"/>
                  <a:pt x="4076474" y="2346960"/>
                  <a:pt x="3424147" y="2646680"/>
                </a:cubicBezTo>
                <a:cubicBezTo>
                  <a:pt x="2109632" y="3252470"/>
                  <a:pt x="762255" y="2674620"/>
                  <a:pt x="348183" y="3713480"/>
                </a:cubicBezTo>
                <a:cubicBezTo>
                  <a:pt x="0" y="4777740"/>
                  <a:pt x="1010369" y="5806440"/>
                  <a:pt x="3284479" y="6450330"/>
                </a:cubicBezTo>
                <a:cubicBezTo>
                  <a:pt x="5936512" y="7203440"/>
                  <a:pt x="8521275" y="5153660"/>
                  <a:pt x="8008516" y="3628390"/>
                </a:cubicBezTo>
                <a:cubicBezTo>
                  <a:pt x="7482710" y="2364740"/>
                  <a:pt x="8326965" y="1811020"/>
                  <a:pt x="7845845" y="1123950"/>
                </a:cubicBezTo>
                <a:cubicBezTo>
                  <a:pt x="6948688" y="0"/>
                  <a:pt x="5205314" y="415290"/>
                  <a:pt x="4585849" y="1123950"/>
                </a:cubicBezTo>
                <a:close/>
              </a:path>
            </a:pathLst>
          </a:custGeom>
          <a:solidFill>
            <a:srgbClr val="FFF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4" name="Google Shape;94;p10"/>
          <p:cNvPicPr preferRelativeResize="0"/>
          <p:nvPr/>
        </p:nvPicPr>
        <p:blipFill>
          <a:blip r:embed="rId2">
            <a:alphaModFix/>
          </a:blip>
          <a:stretch>
            <a:fillRect/>
          </a:stretch>
        </p:blipFill>
        <p:spPr>
          <a:xfrm>
            <a:off x="11325115" y="8971163"/>
            <a:ext cx="1460875" cy="635975"/>
          </a:xfrm>
          <a:prstGeom prst="rect">
            <a:avLst/>
          </a:prstGeom>
          <a:noFill/>
          <a:ln>
            <a:noFill/>
          </a:ln>
        </p:spPr>
      </p:pic>
      <p:sp>
        <p:nvSpPr>
          <p:cNvPr id="95" name="Google Shape;95;p10"/>
          <p:cNvSpPr>
            <a:spLocks noGrp="1"/>
          </p:cNvSpPr>
          <p:nvPr>
            <p:ph type="pic" idx="2"/>
          </p:nvPr>
        </p:nvSpPr>
        <p:spPr>
          <a:xfrm>
            <a:off x="11040774" y="4602025"/>
            <a:ext cx="4851600" cy="3638700"/>
          </a:xfrm>
          <a:prstGeom prst="rect">
            <a:avLst/>
          </a:prstGeom>
          <a:noFill/>
          <a:ln>
            <a:noFill/>
          </a:ln>
        </p:spPr>
      </p:sp>
      <p:sp>
        <p:nvSpPr>
          <p:cNvPr id="96" name="Google Shape;96;p10"/>
          <p:cNvSpPr txBox="1">
            <a:spLocks noGrp="1"/>
          </p:cNvSpPr>
          <p:nvPr>
            <p:ph type="body" idx="1"/>
          </p:nvPr>
        </p:nvSpPr>
        <p:spPr>
          <a:xfrm>
            <a:off x="2019663" y="4741038"/>
            <a:ext cx="5486400" cy="804900"/>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2400"/>
              <a:buNone/>
              <a:defRPr/>
            </a:lvl1pPr>
            <a:lvl2pPr marL="914400" lvl="1" indent="-228600" algn="l">
              <a:spcBef>
                <a:spcPts val="240"/>
              </a:spcBef>
              <a:spcAft>
                <a:spcPts val="0"/>
              </a:spcAft>
              <a:buClr>
                <a:schemeClr val="dk1"/>
              </a:buClr>
              <a:buSzPts val="2400"/>
              <a:buNone/>
              <a:defRPr/>
            </a:lvl2pPr>
            <a:lvl3pPr marL="1371600" lvl="2" indent="-228600" algn="l">
              <a:spcBef>
                <a:spcPts val="200"/>
              </a:spcBef>
              <a:spcAft>
                <a:spcPts val="0"/>
              </a:spcAft>
              <a:buClr>
                <a:schemeClr val="dk1"/>
              </a:buClr>
              <a:buSzPts val="2400"/>
              <a:buNone/>
              <a:defRPr/>
            </a:lvl3pPr>
            <a:lvl4pPr marL="1828800" lvl="3" indent="-228600" algn="l">
              <a:spcBef>
                <a:spcPts val="180"/>
              </a:spcBef>
              <a:spcAft>
                <a:spcPts val="0"/>
              </a:spcAft>
              <a:buClr>
                <a:schemeClr val="dk1"/>
              </a:buClr>
              <a:buSzPts val="2400"/>
              <a:buNone/>
              <a:defRPr/>
            </a:lvl4pPr>
            <a:lvl5pPr marL="2286000" lvl="4" indent="-228600" algn="l">
              <a:spcBef>
                <a:spcPts val="180"/>
              </a:spcBef>
              <a:spcAft>
                <a:spcPts val="0"/>
              </a:spcAft>
              <a:buClr>
                <a:schemeClr val="dk1"/>
              </a:buClr>
              <a:buSzPts val="2400"/>
              <a:buNone/>
              <a:defRPr/>
            </a:lvl5pPr>
            <a:lvl6pPr marL="2743200" lvl="5" indent="-228600" algn="l">
              <a:spcBef>
                <a:spcPts val="180"/>
              </a:spcBef>
              <a:spcAft>
                <a:spcPts val="0"/>
              </a:spcAft>
              <a:buClr>
                <a:schemeClr val="dk1"/>
              </a:buClr>
              <a:buSzPts val="2400"/>
              <a:buNone/>
              <a:defRPr/>
            </a:lvl6pPr>
            <a:lvl7pPr marL="3200400" lvl="6" indent="-228600" algn="l">
              <a:spcBef>
                <a:spcPts val="180"/>
              </a:spcBef>
              <a:spcAft>
                <a:spcPts val="0"/>
              </a:spcAft>
              <a:buClr>
                <a:schemeClr val="dk1"/>
              </a:buClr>
              <a:buSzPts val="2400"/>
              <a:buNone/>
              <a:defRPr/>
            </a:lvl7pPr>
            <a:lvl8pPr marL="3657600" lvl="7" indent="-228600" algn="l">
              <a:spcBef>
                <a:spcPts val="180"/>
              </a:spcBef>
              <a:spcAft>
                <a:spcPts val="0"/>
              </a:spcAft>
              <a:buClr>
                <a:schemeClr val="dk1"/>
              </a:buClr>
              <a:buSzPts val="2400"/>
              <a:buNone/>
              <a:defRPr/>
            </a:lvl8pPr>
            <a:lvl9pPr marL="4114800" lvl="8" indent="-228600" algn="l">
              <a:spcBef>
                <a:spcPts val="180"/>
              </a:spcBef>
              <a:spcAft>
                <a:spcPts val="0"/>
              </a:spcAft>
              <a:buClr>
                <a:schemeClr val="dk1"/>
              </a:buClr>
              <a:buSzPts val="2400"/>
              <a:buNone/>
              <a:defRPr/>
            </a:lvl9pPr>
          </a:lstStyle>
          <a:p>
            <a:endParaRPr/>
          </a:p>
        </p:txBody>
      </p:sp>
      <p:sp>
        <p:nvSpPr>
          <p:cNvPr id="97" name="Google Shape;97;p10"/>
          <p:cNvSpPr/>
          <p:nvPr/>
        </p:nvSpPr>
        <p:spPr>
          <a:xfrm>
            <a:off x="1085362" y="347618"/>
            <a:ext cx="617978" cy="613483"/>
          </a:xfrm>
          <a:custGeom>
            <a:avLst/>
            <a:gdLst/>
            <a:ahLst/>
            <a:cxnLst/>
            <a:rect l="l" t="t" r="r" b="b"/>
            <a:pathLst>
              <a:path w="617978" h="613483" extrusionOk="0">
                <a:moveTo>
                  <a:pt x="0" y="0"/>
                </a:moveTo>
                <a:lnTo>
                  <a:pt x="617978" y="0"/>
                </a:lnTo>
                <a:lnTo>
                  <a:pt x="617978" y="613483"/>
                </a:lnTo>
                <a:lnTo>
                  <a:pt x="0" y="613483"/>
                </a:lnTo>
                <a:lnTo>
                  <a:pt x="0" y="0"/>
                </a:lnTo>
                <a:close/>
              </a:path>
            </a:pathLst>
          </a:custGeom>
          <a:blipFill rotWithShape="1">
            <a:blip r:embed="rId3">
              <a:alphaModFix/>
            </a:blip>
            <a:stretch>
              <a:fillRect/>
            </a:stretch>
          </a:blipFill>
          <a:ln>
            <a:noFill/>
          </a:ln>
        </p:spPr>
      </p:sp>
      <p:sp>
        <p:nvSpPr>
          <p:cNvPr id="98" name="Google Shape;98;p10"/>
          <p:cNvSpPr txBox="1"/>
          <p:nvPr/>
        </p:nvSpPr>
        <p:spPr>
          <a:xfrm>
            <a:off x="13939729" y="501960"/>
            <a:ext cx="8616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SERVICE</a:t>
            </a:r>
            <a:endParaRPr/>
          </a:p>
        </p:txBody>
      </p:sp>
      <p:sp>
        <p:nvSpPr>
          <p:cNvPr id="99" name="Google Shape;99;p10"/>
          <p:cNvSpPr txBox="1"/>
          <p:nvPr/>
        </p:nvSpPr>
        <p:spPr>
          <a:xfrm>
            <a:off x="16320901" y="501960"/>
            <a:ext cx="9753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CONTACT</a:t>
            </a:r>
            <a:endParaRPr/>
          </a:p>
        </p:txBody>
      </p:sp>
      <p:sp>
        <p:nvSpPr>
          <p:cNvPr id="100" name="Google Shape;100;p10"/>
          <p:cNvSpPr txBox="1"/>
          <p:nvPr/>
        </p:nvSpPr>
        <p:spPr>
          <a:xfrm>
            <a:off x="11685804" y="501960"/>
            <a:ext cx="7203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ABOUT</a:t>
            </a:r>
            <a:endParaRPr/>
          </a:p>
        </p:txBody>
      </p:sp>
      <p:sp>
        <p:nvSpPr>
          <p:cNvPr id="101" name="Google Shape;101;p10"/>
          <p:cNvSpPr txBox="1"/>
          <p:nvPr/>
        </p:nvSpPr>
        <p:spPr>
          <a:xfrm>
            <a:off x="9486239" y="501960"/>
            <a:ext cx="6246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HOME</a:t>
            </a:r>
            <a:endParaRPr/>
          </a:p>
        </p:txBody>
      </p:sp>
      <p:sp>
        <p:nvSpPr>
          <p:cNvPr id="102" name="Google Shape;102;p10"/>
          <p:cNvSpPr txBox="1"/>
          <p:nvPr/>
        </p:nvSpPr>
        <p:spPr>
          <a:xfrm>
            <a:off x="2019683" y="501960"/>
            <a:ext cx="583500" cy="2310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500" b="1" i="0" u="none" strike="noStrike" cap="none">
                <a:solidFill>
                  <a:srgbClr val="3D3B39"/>
                </a:solidFill>
                <a:latin typeface="Montserrat"/>
                <a:ea typeface="Montserrat"/>
                <a:cs typeface="Montserrat"/>
                <a:sym typeface="Montserrat"/>
              </a:rPr>
              <a:t>LOGO</a:t>
            </a:r>
            <a:endParaRPr/>
          </a:p>
        </p:txBody>
      </p:sp>
      <p:sp>
        <p:nvSpPr>
          <p:cNvPr id="103" name="Google Shape;103;p10"/>
          <p:cNvSpPr txBox="1">
            <a:spLocks noGrp="1"/>
          </p:cNvSpPr>
          <p:nvPr>
            <p:ph type="title"/>
          </p:nvPr>
        </p:nvSpPr>
        <p:spPr>
          <a:xfrm>
            <a:off x="1101400" y="1764350"/>
            <a:ext cx="11102100" cy="1143000"/>
          </a:xfrm>
          <a:prstGeom prst="rect">
            <a:avLst/>
          </a:prstGeom>
          <a:noFill/>
          <a:ln>
            <a:noFill/>
          </a:ln>
        </p:spPr>
        <p:txBody>
          <a:bodyPr spcFirstLastPara="1" wrap="square" lIns="91425" tIns="45700" rIns="91425" bIns="45700" anchor="ctr" anchorCtr="0">
            <a:normAutofit/>
          </a:bodyPr>
          <a:lstStyle>
            <a:lvl1pPr marR="0" lvl="0">
              <a:spcBef>
                <a:spcPts val="0"/>
              </a:spcBef>
              <a:spcAft>
                <a:spcPts val="0"/>
              </a:spcAft>
              <a:buClr>
                <a:schemeClr val="accent1"/>
              </a:buClr>
              <a:buSzPts val="7000"/>
              <a:buFont typeface="Archivo Black"/>
              <a:buNone/>
              <a:defRPr sz="7000" i="0" u="none" strike="noStrike" cap="none">
                <a:solidFill>
                  <a:schemeClr val="accent1"/>
                </a:solidFill>
                <a:latin typeface="Archivo Black"/>
                <a:ea typeface="Archivo Black"/>
                <a:cs typeface="Archivo Black"/>
                <a:sym typeface="Archivo Black"/>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101400" y="1764350"/>
            <a:ext cx="11102100" cy="1143000"/>
          </a:xfrm>
          <a:prstGeom prst="rect">
            <a:avLst/>
          </a:prstGeom>
          <a:noFill/>
          <a:ln>
            <a:noFill/>
          </a:ln>
        </p:spPr>
        <p:txBody>
          <a:bodyPr spcFirstLastPara="1" wrap="square" lIns="91425" tIns="45700" rIns="91425" bIns="45700" anchor="ctr" anchorCtr="0">
            <a:normAutofit/>
          </a:bodyPr>
          <a:lstStyle>
            <a:lvl1pPr marR="0" lvl="0" rtl="0">
              <a:spcBef>
                <a:spcPts val="0"/>
              </a:spcBef>
              <a:spcAft>
                <a:spcPts val="0"/>
              </a:spcAft>
              <a:buClr>
                <a:schemeClr val="accent1"/>
              </a:buClr>
              <a:buSzPts val="7000"/>
              <a:buFont typeface="Archivo Black"/>
              <a:buNone/>
              <a:defRPr sz="7000" i="0" u="none" strike="noStrike" cap="none">
                <a:solidFill>
                  <a:schemeClr val="accent1"/>
                </a:solidFill>
                <a:latin typeface="Archivo Black"/>
                <a:ea typeface="Archivo Black"/>
                <a:cs typeface="Archivo Black"/>
                <a:sym typeface="Archivo Black"/>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2067700" y="3875025"/>
            <a:ext cx="8229600" cy="4526100"/>
          </a:xfrm>
          <a:prstGeom prst="rect">
            <a:avLst/>
          </a:prstGeom>
          <a:noFill/>
          <a:ln>
            <a:noFill/>
          </a:ln>
        </p:spPr>
        <p:txBody>
          <a:bodyPr spcFirstLastPara="1" wrap="square" lIns="91425" tIns="45700" rIns="91425" bIns="45700" anchor="t" anchorCtr="0">
            <a:normAutofit/>
          </a:bodyPr>
          <a:lstStyle>
            <a:lvl1pPr marL="457200" marR="0" lvl="0" indent="-381000" algn="l" rtl="0">
              <a:spcBef>
                <a:spcPts val="640"/>
              </a:spcBef>
              <a:spcAft>
                <a:spcPts val="0"/>
              </a:spcAft>
              <a:buClr>
                <a:schemeClr val="dk1"/>
              </a:buClr>
              <a:buSzPts val="2400"/>
              <a:buFont typeface="Archivo Black"/>
              <a:buChar char="•"/>
              <a:defRPr sz="2400" i="0" u="none" strike="noStrike" cap="none">
                <a:solidFill>
                  <a:schemeClr val="dk1"/>
                </a:solidFill>
                <a:latin typeface="Archivo Black"/>
                <a:ea typeface="Archivo Black"/>
                <a:cs typeface="Archivo Black"/>
                <a:sym typeface="Archivo Black"/>
              </a:defRPr>
            </a:lvl1pPr>
            <a:lvl2pPr marL="914400" marR="0" lvl="1" indent="-381000" algn="l" rtl="0">
              <a:spcBef>
                <a:spcPts val="560"/>
              </a:spcBef>
              <a:spcAft>
                <a:spcPts val="0"/>
              </a:spcAft>
              <a:buClr>
                <a:schemeClr val="dk1"/>
              </a:buClr>
              <a:buSzPts val="2400"/>
              <a:buFont typeface="Archivo Black"/>
              <a:buChar char="–"/>
              <a:defRPr sz="2400" i="0" u="none" strike="noStrike" cap="none">
                <a:solidFill>
                  <a:schemeClr val="dk1"/>
                </a:solidFill>
                <a:latin typeface="Archivo Black"/>
                <a:ea typeface="Archivo Black"/>
                <a:cs typeface="Archivo Black"/>
                <a:sym typeface="Archivo Black"/>
              </a:defRPr>
            </a:lvl2pPr>
            <a:lvl3pPr marL="1371600" marR="0" lvl="2" indent="-381000" algn="l" rtl="0">
              <a:spcBef>
                <a:spcPts val="480"/>
              </a:spcBef>
              <a:spcAft>
                <a:spcPts val="0"/>
              </a:spcAft>
              <a:buClr>
                <a:schemeClr val="dk1"/>
              </a:buClr>
              <a:buSzPts val="2400"/>
              <a:buFont typeface="Archivo Black"/>
              <a:buChar char="•"/>
              <a:defRPr sz="2400" i="0" u="none" strike="noStrike" cap="none">
                <a:solidFill>
                  <a:schemeClr val="dk1"/>
                </a:solidFill>
                <a:latin typeface="Archivo Black"/>
                <a:ea typeface="Archivo Black"/>
                <a:cs typeface="Archivo Black"/>
                <a:sym typeface="Archivo Black"/>
              </a:defRPr>
            </a:lvl3pPr>
            <a:lvl4pPr marL="1828800" marR="0" lvl="3" indent="-381000" algn="l" rtl="0">
              <a:spcBef>
                <a:spcPts val="400"/>
              </a:spcBef>
              <a:spcAft>
                <a:spcPts val="0"/>
              </a:spcAft>
              <a:buClr>
                <a:schemeClr val="dk1"/>
              </a:buClr>
              <a:buSzPts val="2400"/>
              <a:buFont typeface="Archivo Black"/>
              <a:buChar char="–"/>
              <a:defRPr sz="2400" i="0" u="none" strike="noStrike" cap="none">
                <a:solidFill>
                  <a:schemeClr val="dk1"/>
                </a:solidFill>
                <a:latin typeface="Archivo Black"/>
                <a:ea typeface="Archivo Black"/>
                <a:cs typeface="Archivo Black"/>
                <a:sym typeface="Archivo Black"/>
              </a:defRPr>
            </a:lvl4pPr>
            <a:lvl5pPr marL="2286000" marR="0" lvl="4" indent="-381000" algn="l" rtl="0">
              <a:spcBef>
                <a:spcPts val="400"/>
              </a:spcBef>
              <a:spcAft>
                <a:spcPts val="0"/>
              </a:spcAft>
              <a:buClr>
                <a:schemeClr val="dk1"/>
              </a:buClr>
              <a:buSzPts val="2400"/>
              <a:buFont typeface="Archivo Black"/>
              <a:buChar char="»"/>
              <a:defRPr sz="2400" i="0" u="none" strike="noStrike" cap="none">
                <a:solidFill>
                  <a:schemeClr val="dk1"/>
                </a:solidFill>
                <a:latin typeface="Archivo Black"/>
                <a:ea typeface="Archivo Black"/>
                <a:cs typeface="Archivo Black"/>
                <a:sym typeface="Archivo Black"/>
              </a:defRPr>
            </a:lvl5pPr>
            <a:lvl6pPr marL="2743200" marR="0" lvl="5" indent="-381000" algn="l" rtl="0">
              <a:spcBef>
                <a:spcPts val="400"/>
              </a:spcBef>
              <a:spcAft>
                <a:spcPts val="0"/>
              </a:spcAft>
              <a:buClr>
                <a:schemeClr val="dk1"/>
              </a:buClr>
              <a:buSzPts val="2400"/>
              <a:buFont typeface="Archivo Black"/>
              <a:buChar char="•"/>
              <a:defRPr sz="2400" i="0" u="none" strike="noStrike" cap="none">
                <a:solidFill>
                  <a:schemeClr val="dk1"/>
                </a:solidFill>
                <a:latin typeface="Archivo Black"/>
                <a:ea typeface="Archivo Black"/>
                <a:cs typeface="Archivo Black"/>
                <a:sym typeface="Archivo Black"/>
              </a:defRPr>
            </a:lvl6pPr>
            <a:lvl7pPr marL="3200400" marR="0" lvl="6" indent="-381000" algn="l" rtl="0">
              <a:spcBef>
                <a:spcPts val="400"/>
              </a:spcBef>
              <a:spcAft>
                <a:spcPts val="0"/>
              </a:spcAft>
              <a:buClr>
                <a:schemeClr val="dk1"/>
              </a:buClr>
              <a:buSzPts val="2400"/>
              <a:buFont typeface="Archivo Black"/>
              <a:buChar char="•"/>
              <a:defRPr sz="2400" i="0" u="none" strike="noStrike" cap="none">
                <a:solidFill>
                  <a:schemeClr val="dk1"/>
                </a:solidFill>
                <a:latin typeface="Archivo Black"/>
                <a:ea typeface="Archivo Black"/>
                <a:cs typeface="Archivo Black"/>
                <a:sym typeface="Archivo Black"/>
              </a:defRPr>
            </a:lvl7pPr>
            <a:lvl8pPr marL="3657600" marR="0" lvl="7" indent="-381000" algn="l" rtl="0">
              <a:spcBef>
                <a:spcPts val="400"/>
              </a:spcBef>
              <a:spcAft>
                <a:spcPts val="0"/>
              </a:spcAft>
              <a:buClr>
                <a:schemeClr val="dk1"/>
              </a:buClr>
              <a:buSzPts val="2400"/>
              <a:buFont typeface="Archivo Black"/>
              <a:buChar char="•"/>
              <a:defRPr sz="2400" i="0" u="none" strike="noStrike" cap="none">
                <a:solidFill>
                  <a:schemeClr val="dk1"/>
                </a:solidFill>
                <a:latin typeface="Archivo Black"/>
                <a:ea typeface="Archivo Black"/>
                <a:cs typeface="Archivo Black"/>
                <a:sym typeface="Archivo Black"/>
              </a:defRPr>
            </a:lvl8pPr>
            <a:lvl9pPr marL="4114800" marR="0" lvl="8" indent="-381000" algn="l" rtl="0">
              <a:spcBef>
                <a:spcPts val="400"/>
              </a:spcBef>
              <a:spcAft>
                <a:spcPts val="0"/>
              </a:spcAft>
              <a:buClr>
                <a:schemeClr val="dk1"/>
              </a:buClr>
              <a:buSzPts val="2400"/>
              <a:buFont typeface="Archivo Black"/>
              <a:buChar char="•"/>
              <a:defRPr sz="2400" i="0" u="none" strike="noStrike" cap="none">
                <a:solidFill>
                  <a:schemeClr val="dk1"/>
                </a:solidFill>
                <a:latin typeface="Archivo Black"/>
                <a:ea typeface="Archivo Black"/>
                <a:cs typeface="Archivo Black"/>
                <a:sym typeface="Archivo Black"/>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4.png"/><Relationship Id="rId4" Type="http://schemas.openxmlformats.org/officeDocument/2006/relationships/diagramData" Target="../diagrams/data1.xml"/><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png"/><Relationship Id="rId7"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chart" Target="../charts/chart1.xml"/></Relationships>
</file>

<file path=ppt/slides/_rels/slide13.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png"/><Relationship Id="rId7" Type="http://schemas.openxmlformats.org/officeDocument/2006/relationships/diagramColors" Target="../diagrams/colors5.xm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32.png"/><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17.xml.rels><?xml version="1.0" encoding="UTF-8" standalone="yes"?>
<Relationships xmlns="http://schemas.openxmlformats.org/package/2006/relationships"><Relationship Id="rId8" Type="http://schemas.openxmlformats.org/officeDocument/2006/relationships/hyperlink" Target="https://www.dreamstime.com/" TargetMode="External"/><Relationship Id="rId3" Type="http://schemas.openxmlformats.org/officeDocument/2006/relationships/hyperlink" Target="https://www.ukinbound.org/" TargetMode="External"/><Relationship Id="rId7" Type="http://schemas.openxmlformats.org/officeDocument/2006/relationships/hyperlink" Target="https://juliavaller.com/" TargetMode="External"/><Relationship Id="rId12" Type="http://schemas.openxmlformats.org/officeDocument/2006/relationships/hyperlink" Target="https://www.gov.wales/"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www.eventindustrynews.com/" TargetMode="External"/><Relationship Id="rId11" Type="http://schemas.openxmlformats.org/officeDocument/2006/relationships/hyperlink" Target="https://www.unep.org/" TargetMode="External"/><Relationship Id="rId5" Type="http://schemas.openxmlformats.org/officeDocument/2006/relationships/hyperlink" Target="https://www.theguardian.com/uk-news/2024/nov/25/wales-may-introduce-visitor-levy-for-people-staying-overnight" TargetMode="External"/><Relationship Id="rId10" Type="http://schemas.openxmlformats.org/officeDocument/2006/relationships/hyperlink" Target="https://rockwayexhibits.com/blog/exhibition-booth-design-ideas-for-your-next-show/" TargetMode="External"/><Relationship Id="rId4" Type="http://schemas.openxmlformats.org/officeDocument/2006/relationships/hyperlink" Target="https://www.thecaterer.com/" TargetMode="External"/><Relationship Id="rId9" Type="http://schemas.openxmlformats.org/officeDocument/2006/relationships/hyperlink" Target="https://www.event-x.com.a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grpSp>
        <p:nvGrpSpPr>
          <p:cNvPr id="111" name="Google Shape;111;p11"/>
          <p:cNvGrpSpPr/>
          <p:nvPr/>
        </p:nvGrpSpPr>
        <p:grpSpPr>
          <a:xfrm rot="-2350669">
            <a:off x="9763028" y="1305612"/>
            <a:ext cx="1885291" cy="1836524"/>
            <a:chOff x="0" y="-38100"/>
            <a:chExt cx="496537" cy="483693"/>
          </a:xfrm>
        </p:grpSpPr>
        <p:sp>
          <p:nvSpPr>
            <p:cNvPr id="112" name="Google Shape;112;p11"/>
            <p:cNvSpPr/>
            <p:nvPr/>
          </p:nvSpPr>
          <p:spPr>
            <a:xfrm>
              <a:off x="0" y="0"/>
              <a:ext cx="496537" cy="445593"/>
            </a:xfrm>
            <a:custGeom>
              <a:avLst/>
              <a:gdLst/>
              <a:ahLst/>
              <a:cxnLst/>
              <a:rect l="l" t="t" r="r" b="b"/>
              <a:pathLst>
                <a:path w="496537" h="445593" extrusionOk="0">
                  <a:moveTo>
                    <a:pt x="209431" y="0"/>
                  </a:moveTo>
                  <a:lnTo>
                    <a:pt x="287106" y="0"/>
                  </a:lnTo>
                  <a:cubicBezTo>
                    <a:pt x="402771" y="0"/>
                    <a:pt x="496537" y="93765"/>
                    <a:pt x="496537" y="209431"/>
                  </a:cubicBezTo>
                  <a:lnTo>
                    <a:pt x="496537" y="236162"/>
                  </a:lnTo>
                  <a:cubicBezTo>
                    <a:pt x="496537" y="351827"/>
                    <a:pt x="402771" y="445593"/>
                    <a:pt x="287106" y="445593"/>
                  </a:cubicBezTo>
                  <a:lnTo>
                    <a:pt x="209431" y="445593"/>
                  </a:lnTo>
                  <a:cubicBezTo>
                    <a:pt x="93765" y="445593"/>
                    <a:pt x="0" y="351827"/>
                    <a:pt x="0" y="236162"/>
                  </a:cubicBezTo>
                  <a:lnTo>
                    <a:pt x="0" y="209431"/>
                  </a:lnTo>
                  <a:cubicBezTo>
                    <a:pt x="0" y="93765"/>
                    <a:pt x="93765" y="0"/>
                    <a:pt x="2094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txBox="1"/>
            <p:nvPr/>
          </p:nvSpPr>
          <p:spPr>
            <a:xfrm>
              <a:off x="0" y="-38100"/>
              <a:ext cx="496500" cy="483600"/>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23" name="Google Shape;123;p11"/>
          <p:cNvSpPr txBox="1"/>
          <p:nvPr/>
        </p:nvSpPr>
        <p:spPr>
          <a:xfrm>
            <a:off x="1415200" y="872383"/>
            <a:ext cx="15977140" cy="4185761"/>
          </a:xfrm>
          <a:prstGeom prst="rect">
            <a:avLst/>
          </a:prstGeom>
          <a:noFill/>
          <a:ln>
            <a:noFill/>
          </a:ln>
        </p:spPr>
        <p:txBody>
          <a:bodyPr spcFirstLastPara="1" wrap="square" lIns="0" tIns="0" rIns="0" bIns="0" anchor="t" anchorCtr="0">
            <a:spAutoFit/>
          </a:bodyPr>
          <a:lstStyle/>
          <a:p>
            <a:pPr lvl="0"/>
            <a:r>
              <a:rPr lang="en-GB" sz="8000" dirty="0">
                <a:solidFill>
                  <a:srgbClr val="3D3B39"/>
                </a:solidFill>
                <a:latin typeface="Archivo Black"/>
                <a:ea typeface="Archivo Black"/>
                <a:cs typeface="Archivo Black"/>
                <a:sym typeface="Archivo Black"/>
              </a:rPr>
              <a:t>Taste of </a:t>
            </a:r>
            <a:r>
              <a:rPr lang="en-GB" sz="8000" dirty="0" err="1">
                <a:solidFill>
                  <a:srgbClr val="3D3B39"/>
                </a:solidFill>
                <a:latin typeface="Archivo Black"/>
                <a:ea typeface="Archivo Black"/>
                <a:cs typeface="Archivo Black"/>
                <a:sym typeface="Archivo Black"/>
              </a:rPr>
              <a:t>Croeso</a:t>
            </a:r>
            <a:r>
              <a:rPr lang="en-GB" sz="8000" dirty="0">
                <a:solidFill>
                  <a:srgbClr val="3D3B39"/>
                </a:solidFill>
                <a:latin typeface="Archivo Black"/>
                <a:ea typeface="Archivo Black"/>
                <a:cs typeface="Archivo Black"/>
                <a:sym typeface="Archivo Black"/>
              </a:rPr>
              <a:t> Wales: The International Culinary &amp; Hospitality Experience 2025</a:t>
            </a:r>
          </a:p>
          <a:p>
            <a:pPr lvl="0"/>
            <a:endParaRPr lang="en-GB" sz="1800" dirty="0">
              <a:solidFill>
                <a:srgbClr val="3D3B39"/>
              </a:solidFill>
              <a:latin typeface="Archivo Black"/>
              <a:ea typeface="Archivo Black"/>
              <a:cs typeface="Archivo Black"/>
              <a:sym typeface="Archivo Black"/>
            </a:endParaRPr>
          </a:p>
          <a:p>
            <a:pPr lvl="0"/>
            <a:endParaRPr dirty="0"/>
          </a:p>
        </p:txBody>
      </p:sp>
      <p:pic>
        <p:nvPicPr>
          <p:cNvPr id="128" name="Google Shape;128;p11"/>
          <p:cNvPicPr preferRelativeResize="0"/>
          <p:nvPr/>
        </p:nvPicPr>
        <p:blipFill>
          <a:blip r:embed="rId3">
            <a:alphaModFix/>
          </a:blip>
          <a:stretch>
            <a:fillRect/>
          </a:stretch>
        </p:blipFill>
        <p:spPr>
          <a:xfrm>
            <a:off x="16750803" y="1463700"/>
            <a:ext cx="1460875" cy="635975"/>
          </a:xfrm>
          <a:prstGeom prst="rect">
            <a:avLst/>
          </a:prstGeom>
          <a:noFill/>
          <a:ln>
            <a:noFill/>
          </a:ln>
        </p:spPr>
      </p:pic>
      <p:sp>
        <p:nvSpPr>
          <p:cNvPr id="2" name="TextBox 1"/>
          <p:cNvSpPr txBox="1"/>
          <p:nvPr/>
        </p:nvSpPr>
        <p:spPr>
          <a:xfrm>
            <a:off x="1719943" y="4587476"/>
            <a:ext cx="10120683" cy="2062103"/>
          </a:xfrm>
          <a:prstGeom prst="rect">
            <a:avLst/>
          </a:prstGeom>
          <a:noFill/>
        </p:spPr>
        <p:txBody>
          <a:bodyPr wrap="square" rtlCol="0">
            <a:spAutoFit/>
          </a:bodyPr>
          <a:lstStyle/>
          <a:p>
            <a:r>
              <a:rPr lang="en-GB" sz="3200" b="1" i="1" dirty="0"/>
              <a:t>Student name: Saima Jabeen</a:t>
            </a:r>
          </a:p>
          <a:p>
            <a:r>
              <a:rPr lang="en-GB" sz="3200" b="1" i="1" dirty="0"/>
              <a:t>Student ID:2241265</a:t>
            </a:r>
          </a:p>
          <a:p>
            <a:r>
              <a:rPr lang="en-GB" sz="3200" b="1" i="1" dirty="0"/>
              <a:t>BMIH6007 International Meetings Management for the Hotel Industry</a:t>
            </a:r>
            <a:endParaRPr lang="en-US" sz="3200" b="1" i="1" dirty="0"/>
          </a:p>
        </p:txBody>
      </p:sp>
      <p:sp>
        <p:nvSpPr>
          <p:cNvPr id="3" name="TextBox 2"/>
          <p:cNvSpPr txBox="1"/>
          <p:nvPr/>
        </p:nvSpPr>
        <p:spPr>
          <a:xfrm>
            <a:off x="1796265" y="8773237"/>
            <a:ext cx="16491735" cy="830997"/>
          </a:xfrm>
          <a:prstGeom prst="rect">
            <a:avLst/>
          </a:prstGeom>
          <a:noFill/>
        </p:spPr>
        <p:txBody>
          <a:bodyPr wrap="square" rtlCol="0">
            <a:spAutoFit/>
          </a:bodyPr>
          <a:lstStyle/>
          <a:p>
            <a:r>
              <a:rPr lang="en-US" sz="2400" dirty="0"/>
              <a:t>I hereby declare that I have used generative AI for AI generation; however final work produced is solely my own. </a:t>
            </a:r>
            <a:endParaRPr lang="en-GB" sz="2400" dirty="0">
              <a:solidFill>
                <a:srgbClr val="3D3B39"/>
              </a:solidFill>
              <a:latin typeface="Archivo Black"/>
              <a:ea typeface="Archivo Black"/>
              <a:cs typeface="Archivo Black"/>
              <a:sym typeface="Archivo Black"/>
            </a:endParaRPr>
          </a:p>
          <a:p>
            <a:endParaRPr lang="en-US" sz="2400" dirty="0"/>
          </a:p>
        </p:txBody>
      </p:sp>
      <p:sp>
        <p:nvSpPr>
          <p:cNvPr id="4" name="TextBox 3">
            <a:extLst>
              <a:ext uri="{FF2B5EF4-FFF2-40B4-BE49-F238E27FC236}">
                <a16:creationId xmlns:a16="http://schemas.microsoft.com/office/drawing/2014/main" id="{E9E2696B-7151-87A5-49D2-637817F76E07}"/>
              </a:ext>
            </a:extLst>
          </p:cNvPr>
          <p:cNvSpPr txBox="1"/>
          <p:nvPr/>
        </p:nvSpPr>
        <p:spPr>
          <a:xfrm>
            <a:off x="8229600" y="4230254"/>
            <a:ext cx="1828800" cy="1828800"/>
          </a:xfrm>
          <a:prstGeom prst="rect">
            <a:avLst/>
          </a:prstGeom>
          <a:noFill/>
        </p:spPr>
        <p:txBody>
          <a:bodyPr wrap="square" rtlCol="0">
            <a:spAutoFit/>
          </a:bodyPr>
          <a:lstStyle/>
          <a:p>
            <a:pPr algn="l"/>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pic>
        <p:nvPicPr>
          <p:cNvPr id="175" name="Google Shape;175;p13"/>
          <p:cNvPicPr preferRelativeResize="0"/>
          <p:nvPr/>
        </p:nvPicPr>
        <p:blipFill>
          <a:blip r:embed="rId3">
            <a:alphaModFix/>
          </a:blip>
          <a:stretch>
            <a:fillRect/>
          </a:stretch>
        </p:blipFill>
        <p:spPr>
          <a:xfrm>
            <a:off x="13490828" y="9411750"/>
            <a:ext cx="1460875" cy="635975"/>
          </a:xfrm>
          <a:prstGeom prst="rect">
            <a:avLst/>
          </a:prstGeom>
          <a:noFill/>
          <a:ln>
            <a:noFill/>
          </a:ln>
        </p:spPr>
      </p:pic>
      <p:graphicFrame>
        <p:nvGraphicFramePr>
          <p:cNvPr id="7" name="Diagram 6"/>
          <p:cNvGraphicFramePr/>
          <p:nvPr>
            <p:extLst>
              <p:ext uri="{D42A27DB-BD31-4B8C-83A1-F6EECF244321}">
                <p14:modId xmlns:p14="http://schemas.microsoft.com/office/powerpoint/2010/main" val="330771246"/>
              </p:ext>
            </p:extLst>
          </p:nvPr>
        </p:nvGraphicFramePr>
        <p:xfrm>
          <a:off x="0" y="0"/>
          <a:ext cx="18288000" cy="10287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Picture 7"/>
          <p:cNvPicPr>
            <a:picLocks noChangeAspect="1"/>
          </p:cNvPicPr>
          <p:nvPr/>
        </p:nvPicPr>
        <p:blipFill>
          <a:blip r:embed="rId9"/>
          <a:stretch>
            <a:fillRect/>
          </a:stretch>
        </p:blipFill>
        <p:spPr>
          <a:xfrm>
            <a:off x="16019145" y="1040765"/>
            <a:ext cx="2085975" cy="2190750"/>
          </a:xfrm>
          <a:prstGeom prst="rect">
            <a:avLst/>
          </a:prstGeom>
          <a:ln>
            <a:noFill/>
          </a:ln>
          <a:effectLst>
            <a:softEdge rad="112500"/>
          </a:effectLst>
        </p:spPr>
      </p:pic>
      <p:pic>
        <p:nvPicPr>
          <p:cNvPr id="9" name="Picture 8"/>
          <p:cNvPicPr>
            <a:picLocks noChangeAspect="1"/>
          </p:cNvPicPr>
          <p:nvPr/>
        </p:nvPicPr>
        <p:blipFill>
          <a:blip r:embed="rId10"/>
          <a:stretch>
            <a:fillRect/>
          </a:stretch>
        </p:blipFill>
        <p:spPr>
          <a:xfrm>
            <a:off x="15264765" y="2760345"/>
            <a:ext cx="2076450" cy="2200275"/>
          </a:xfrm>
          <a:prstGeom prst="rect">
            <a:avLst/>
          </a:prstGeom>
          <a:ln>
            <a:noFill/>
          </a:ln>
          <a:effectLst>
            <a:softEdge rad="112500"/>
          </a:effectLst>
        </p:spPr>
      </p:pic>
      <p:sp>
        <p:nvSpPr>
          <p:cNvPr id="10" name="Cloud 9"/>
          <p:cNvSpPr/>
          <p:nvPr/>
        </p:nvSpPr>
        <p:spPr>
          <a:xfrm>
            <a:off x="203200" y="426402"/>
            <a:ext cx="5974080" cy="3779838"/>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4000" b="1" dirty="0"/>
              <a:t>Event Content &amp; Context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pic>
        <p:nvPicPr>
          <p:cNvPr id="180" name="Google Shape;180;p14"/>
          <p:cNvPicPr preferRelativeResize="0"/>
          <p:nvPr/>
        </p:nvPicPr>
        <p:blipFill>
          <a:blip r:embed="rId3">
            <a:alphaModFix/>
          </a:blip>
          <a:stretch>
            <a:fillRect/>
          </a:stretch>
        </p:blipFill>
        <p:spPr>
          <a:xfrm>
            <a:off x="14572620" y="6270978"/>
            <a:ext cx="3677700" cy="3683547"/>
          </a:xfrm>
          <a:prstGeom prst="rect">
            <a:avLst/>
          </a:prstGeom>
          <a:noFill/>
          <a:ln>
            <a:noFill/>
          </a:ln>
        </p:spPr>
      </p:pic>
      <p:sp>
        <p:nvSpPr>
          <p:cNvPr id="183" name="Google Shape;183;p14"/>
          <p:cNvSpPr txBox="1"/>
          <p:nvPr/>
        </p:nvSpPr>
        <p:spPr>
          <a:xfrm>
            <a:off x="4087270" y="7865094"/>
            <a:ext cx="10485359" cy="590931"/>
          </a:xfrm>
          <a:prstGeom prst="rect">
            <a:avLst/>
          </a:prstGeom>
          <a:noFill/>
          <a:ln>
            <a:noFill/>
          </a:ln>
        </p:spPr>
        <p:txBody>
          <a:bodyPr spcFirstLastPara="1" wrap="square" lIns="0" tIns="0" rIns="0" bIns="0" anchor="t" anchorCtr="0">
            <a:spAutoFit/>
          </a:bodyPr>
          <a:lstStyle/>
          <a:p>
            <a:pPr lvl="0">
              <a:lnSpc>
                <a:spcPct val="120000"/>
              </a:lnSpc>
            </a:pPr>
            <a:r>
              <a:rPr lang="en-US" sz="3200" dirty="0">
                <a:solidFill>
                  <a:srgbClr val="3D3B39"/>
                </a:solidFill>
                <a:latin typeface="Archivo Black"/>
                <a:ea typeface="Archivo Black"/>
                <a:cs typeface="Archivo Black"/>
                <a:sym typeface="Archivo Black"/>
              </a:rPr>
              <a:t>Location Advantage: </a:t>
            </a:r>
            <a:r>
              <a:rPr lang="en-US" sz="3200" dirty="0" err="1">
                <a:solidFill>
                  <a:srgbClr val="3D3B39"/>
                </a:solidFill>
                <a:latin typeface="Archivo Black"/>
                <a:ea typeface="Archivo Black"/>
                <a:cs typeface="Archivo Black"/>
                <a:sym typeface="Archivo Black"/>
              </a:rPr>
              <a:t>Llandudno</a:t>
            </a:r>
            <a:endParaRPr dirty="0"/>
          </a:p>
        </p:txBody>
      </p:sp>
      <p:grpSp>
        <p:nvGrpSpPr>
          <p:cNvPr id="184" name="Google Shape;184;p14"/>
          <p:cNvGrpSpPr/>
          <p:nvPr/>
        </p:nvGrpSpPr>
        <p:grpSpPr>
          <a:xfrm>
            <a:off x="1028700" y="2853007"/>
            <a:ext cx="2403739" cy="2037843"/>
            <a:chOff x="0" y="-38100"/>
            <a:chExt cx="633084" cy="536716"/>
          </a:xfrm>
        </p:grpSpPr>
        <p:sp>
          <p:nvSpPr>
            <p:cNvPr id="185" name="Google Shape;185;p14"/>
            <p:cNvSpPr/>
            <p:nvPr/>
          </p:nvSpPr>
          <p:spPr>
            <a:xfrm>
              <a:off x="0" y="0"/>
              <a:ext cx="633084" cy="498616"/>
            </a:xfrm>
            <a:custGeom>
              <a:avLst/>
              <a:gdLst/>
              <a:ahLst/>
              <a:cxnLst/>
              <a:rect l="l" t="t" r="r" b="b"/>
              <a:pathLst>
                <a:path w="633084" h="498616" extrusionOk="0">
                  <a:moveTo>
                    <a:pt x="77299" y="0"/>
                  </a:moveTo>
                  <a:lnTo>
                    <a:pt x="555785" y="0"/>
                  </a:lnTo>
                  <a:cubicBezTo>
                    <a:pt x="576286" y="0"/>
                    <a:pt x="595947" y="8144"/>
                    <a:pt x="610443" y="22640"/>
                  </a:cubicBezTo>
                  <a:cubicBezTo>
                    <a:pt x="624940" y="37137"/>
                    <a:pt x="633084" y="56798"/>
                    <a:pt x="633084" y="77299"/>
                  </a:cubicBezTo>
                  <a:lnTo>
                    <a:pt x="633084" y="421317"/>
                  </a:lnTo>
                  <a:cubicBezTo>
                    <a:pt x="633084" y="441818"/>
                    <a:pt x="624940" y="461479"/>
                    <a:pt x="610443" y="475976"/>
                  </a:cubicBezTo>
                  <a:cubicBezTo>
                    <a:pt x="595947" y="490472"/>
                    <a:pt x="576286" y="498616"/>
                    <a:pt x="555785" y="498616"/>
                  </a:cubicBezTo>
                  <a:lnTo>
                    <a:pt x="77299" y="498616"/>
                  </a:lnTo>
                  <a:cubicBezTo>
                    <a:pt x="56798" y="498616"/>
                    <a:pt x="37137" y="490472"/>
                    <a:pt x="22640" y="475976"/>
                  </a:cubicBezTo>
                  <a:cubicBezTo>
                    <a:pt x="8144" y="461479"/>
                    <a:pt x="0" y="441818"/>
                    <a:pt x="0" y="421317"/>
                  </a:cubicBezTo>
                  <a:lnTo>
                    <a:pt x="0" y="77299"/>
                  </a:lnTo>
                  <a:cubicBezTo>
                    <a:pt x="0" y="56798"/>
                    <a:pt x="8144" y="37137"/>
                    <a:pt x="22640" y="22640"/>
                  </a:cubicBezTo>
                  <a:cubicBezTo>
                    <a:pt x="37137" y="8144"/>
                    <a:pt x="56798" y="0"/>
                    <a:pt x="77299" y="0"/>
                  </a:cubicBezTo>
                  <a:close/>
                </a:path>
              </a:pathLst>
            </a:custGeom>
            <a:solidFill>
              <a:srgbClr val="EA69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4"/>
            <p:cNvSpPr txBox="1"/>
            <p:nvPr/>
          </p:nvSpPr>
          <p:spPr>
            <a:xfrm>
              <a:off x="0" y="-38100"/>
              <a:ext cx="633084" cy="536716"/>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87" name="Google Shape;187;p14"/>
          <p:cNvGrpSpPr/>
          <p:nvPr/>
        </p:nvGrpSpPr>
        <p:grpSpPr>
          <a:xfrm>
            <a:off x="1028700" y="5063672"/>
            <a:ext cx="2403739" cy="2037843"/>
            <a:chOff x="0" y="-38100"/>
            <a:chExt cx="633084" cy="536716"/>
          </a:xfrm>
        </p:grpSpPr>
        <p:sp>
          <p:nvSpPr>
            <p:cNvPr id="188" name="Google Shape;188;p14"/>
            <p:cNvSpPr/>
            <p:nvPr/>
          </p:nvSpPr>
          <p:spPr>
            <a:xfrm>
              <a:off x="0" y="0"/>
              <a:ext cx="633084" cy="498616"/>
            </a:xfrm>
            <a:custGeom>
              <a:avLst/>
              <a:gdLst/>
              <a:ahLst/>
              <a:cxnLst/>
              <a:rect l="l" t="t" r="r" b="b"/>
              <a:pathLst>
                <a:path w="633084" h="498616" extrusionOk="0">
                  <a:moveTo>
                    <a:pt x="77299" y="0"/>
                  </a:moveTo>
                  <a:lnTo>
                    <a:pt x="555785" y="0"/>
                  </a:lnTo>
                  <a:cubicBezTo>
                    <a:pt x="576286" y="0"/>
                    <a:pt x="595947" y="8144"/>
                    <a:pt x="610443" y="22640"/>
                  </a:cubicBezTo>
                  <a:cubicBezTo>
                    <a:pt x="624940" y="37137"/>
                    <a:pt x="633084" y="56798"/>
                    <a:pt x="633084" y="77299"/>
                  </a:cubicBezTo>
                  <a:lnTo>
                    <a:pt x="633084" y="421317"/>
                  </a:lnTo>
                  <a:cubicBezTo>
                    <a:pt x="633084" y="441818"/>
                    <a:pt x="624940" y="461479"/>
                    <a:pt x="610443" y="475976"/>
                  </a:cubicBezTo>
                  <a:cubicBezTo>
                    <a:pt x="595947" y="490472"/>
                    <a:pt x="576286" y="498616"/>
                    <a:pt x="555785" y="498616"/>
                  </a:cubicBezTo>
                  <a:lnTo>
                    <a:pt x="77299" y="498616"/>
                  </a:lnTo>
                  <a:cubicBezTo>
                    <a:pt x="56798" y="498616"/>
                    <a:pt x="37137" y="490472"/>
                    <a:pt x="22640" y="475976"/>
                  </a:cubicBezTo>
                  <a:cubicBezTo>
                    <a:pt x="8144" y="461479"/>
                    <a:pt x="0" y="441818"/>
                    <a:pt x="0" y="421317"/>
                  </a:cubicBezTo>
                  <a:lnTo>
                    <a:pt x="0" y="77299"/>
                  </a:lnTo>
                  <a:cubicBezTo>
                    <a:pt x="0" y="56798"/>
                    <a:pt x="8144" y="37137"/>
                    <a:pt x="22640" y="22640"/>
                  </a:cubicBezTo>
                  <a:cubicBezTo>
                    <a:pt x="37137" y="8144"/>
                    <a:pt x="56798" y="0"/>
                    <a:pt x="77299" y="0"/>
                  </a:cubicBezTo>
                  <a:close/>
                </a:path>
              </a:pathLst>
            </a:custGeom>
            <a:solidFill>
              <a:srgbClr val="EA69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14"/>
            <p:cNvSpPr txBox="1"/>
            <p:nvPr/>
          </p:nvSpPr>
          <p:spPr>
            <a:xfrm>
              <a:off x="0" y="-38100"/>
              <a:ext cx="633084" cy="536716"/>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90" name="Google Shape;190;p14"/>
          <p:cNvGrpSpPr/>
          <p:nvPr/>
        </p:nvGrpSpPr>
        <p:grpSpPr>
          <a:xfrm>
            <a:off x="1028700" y="7271179"/>
            <a:ext cx="2403739" cy="2037843"/>
            <a:chOff x="0" y="-38100"/>
            <a:chExt cx="633084" cy="536716"/>
          </a:xfrm>
        </p:grpSpPr>
        <p:sp>
          <p:nvSpPr>
            <p:cNvPr id="191" name="Google Shape;191;p14"/>
            <p:cNvSpPr/>
            <p:nvPr/>
          </p:nvSpPr>
          <p:spPr>
            <a:xfrm>
              <a:off x="0" y="0"/>
              <a:ext cx="633084" cy="498616"/>
            </a:xfrm>
            <a:custGeom>
              <a:avLst/>
              <a:gdLst/>
              <a:ahLst/>
              <a:cxnLst/>
              <a:rect l="l" t="t" r="r" b="b"/>
              <a:pathLst>
                <a:path w="633084" h="498616" extrusionOk="0">
                  <a:moveTo>
                    <a:pt x="77299" y="0"/>
                  </a:moveTo>
                  <a:lnTo>
                    <a:pt x="555785" y="0"/>
                  </a:lnTo>
                  <a:cubicBezTo>
                    <a:pt x="576286" y="0"/>
                    <a:pt x="595947" y="8144"/>
                    <a:pt x="610443" y="22640"/>
                  </a:cubicBezTo>
                  <a:cubicBezTo>
                    <a:pt x="624940" y="37137"/>
                    <a:pt x="633084" y="56798"/>
                    <a:pt x="633084" y="77299"/>
                  </a:cubicBezTo>
                  <a:lnTo>
                    <a:pt x="633084" y="421317"/>
                  </a:lnTo>
                  <a:cubicBezTo>
                    <a:pt x="633084" y="441818"/>
                    <a:pt x="624940" y="461479"/>
                    <a:pt x="610443" y="475976"/>
                  </a:cubicBezTo>
                  <a:cubicBezTo>
                    <a:pt x="595947" y="490472"/>
                    <a:pt x="576286" y="498616"/>
                    <a:pt x="555785" y="498616"/>
                  </a:cubicBezTo>
                  <a:lnTo>
                    <a:pt x="77299" y="498616"/>
                  </a:lnTo>
                  <a:cubicBezTo>
                    <a:pt x="56798" y="498616"/>
                    <a:pt x="37137" y="490472"/>
                    <a:pt x="22640" y="475976"/>
                  </a:cubicBezTo>
                  <a:cubicBezTo>
                    <a:pt x="8144" y="461479"/>
                    <a:pt x="0" y="441818"/>
                    <a:pt x="0" y="421317"/>
                  </a:cubicBezTo>
                  <a:lnTo>
                    <a:pt x="0" y="77299"/>
                  </a:lnTo>
                  <a:cubicBezTo>
                    <a:pt x="0" y="56798"/>
                    <a:pt x="8144" y="37137"/>
                    <a:pt x="22640" y="22640"/>
                  </a:cubicBezTo>
                  <a:cubicBezTo>
                    <a:pt x="37137" y="8144"/>
                    <a:pt x="56798" y="0"/>
                    <a:pt x="77299" y="0"/>
                  </a:cubicBezTo>
                  <a:close/>
                </a:path>
              </a:pathLst>
            </a:custGeom>
            <a:solidFill>
              <a:srgbClr val="EA69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4"/>
            <p:cNvSpPr txBox="1"/>
            <p:nvPr/>
          </p:nvSpPr>
          <p:spPr>
            <a:xfrm>
              <a:off x="0" y="-38100"/>
              <a:ext cx="633084" cy="536716"/>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93" name="Google Shape;193;p14"/>
          <p:cNvSpPr/>
          <p:nvPr/>
        </p:nvSpPr>
        <p:spPr>
          <a:xfrm>
            <a:off x="1743245" y="3268674"/>
            <a:ext cx="974650" cy="1282434"/>
          </a:xfrm>
          <a:custGeom>
            <a:avLst/>
            <a:gdLst/>
            <a:ahLst/>
            <a:cxnLst/>
            <a:rect l="l" t="t" r="r" b="b"/>
            <a:pathLst>
              <a:path w="974650" h="1282434" extrusionOk="0">
                <a:moveTo>
                  <a:pt x="0" y="0"/>
                </a:moveTo>
                <a:lnTo>
                  <a:pt x="974650" y="0"/>
                </a:lnTo>
                <a:lnTo>
                  <a:pt x="974650" y="1282434"/>
                </a:lnTo>
                <a:lnTo>
                  <a:pt x="0" y="1282434"/>
                </a:lnTo>
                <a:lnTo>
                  <a:pt x="0" y="0"/>
                </a:lnTo>
                <a:close/>
              </a:path>
            </a:pathLst>
          </a:custGeom>
          <a:blipFill rotWithShape="1">
            <a:blip r:embed="rId4">
              <a:alphaModFix/>
            </a:blip>
            <a:stretch>
              <a:fillRect/>
            </a:stretch>
          </a:blipFill>
          <a:ln>
            <a:noFill/>
          </a:ln>
        </p:spPr>
        <p:txBody>
          <a:bodyPr/>
          <a:lstStyle/>
          <a:p>
            <a:endParaRPr lang="en-GB"/>
          </a:p>
        </p:txBody>
      </p:sp>
      <p:sp>
        <p:nvSpPr>
          <p:cNvPr id="199" name="Google Shape;199;p14"/>
          <p:cNvSpPr txBox="1"/>
          <p:nvPr/>
        </p:nvSpPr>
        <p:spPr>
          <a:xfrm>
            <a:off x="2182136" y="693084"/>
            <a:ext cx="8115300" cy="1077090"/>
          </a:xfrm>
          <a:prstGeom prst="rect">
            <a:avLst/>
          </a:prstGeom>
          <a:noFill/>
          <a:ln>
            <a:noFill/>
          </a:ln>
        </p:spPr>
        <p:txBody>
          <a:bodyPr spcFirstLastPara="1" wrap="square" lIns="0" tIns="0" rIns="0" bIns="0" anchor="t" anchorCtr="0">
            <a:spAutoFit/>
          </a:bodyPr>
          <a:lstStyle/>
          <a:p>
            <a:pPr lvl="0"/>
            <a:r>
              <a:rPr lang="en-US" sz="6999" dirty="0">
                <a:solidFill>
                  <a:srgbClr val="3D3B39"/>
                </a:solidFill>
                <a:latin typeface="Archivo Black"/>
                <a:ea typeface="Archivo Black"/>
                <a:cs typeface="Archivo Black"/>
                <a:sym typeface="Archivo Black"/>
              </a:rPr>
              <a:t>Background</a:t>
            </a:r>
            <a:endParaRPr dirty="0"/>
          </a:p>
        </p:txBody>
      </p:sp>
      <p:sp>
        <p:nvSpPr>
          <p:cNvPr id="200" name="Google Shape;200;p14"/>
          <p:cNvSpPr txBox="1"/>
          <p:nvPr/>
        </p:nvSpPr>
        <p:spPr>
          <a:xfrm>
            <a:off x="4087270" y="3441367"/>
            <a:ext cx="10485359" cy="590931"/>
          </a:xfrm>
          <a:prstGeom prst="rect">
            <a:avLst/>
          </a:prstGeom>
          <a:noFill/>
          <a:ln>
            <a:noFill/>
          </a:ln>
        </p:spPr>
        <p:txBody>
          <a:bodyPr spcFirstLastPara="1" wrap="square" lIns="0" tIns="0" rIns="0" bIns="0" anchor="t" anchorCtr="0">
            <a:spAutoFit/>
          </a:bodyPr>
          <a:lstStyle/>
          <a:p>
            <a:pPr lvl="0">
              <a:lnSpc>
                <a:spcPct val="120000"/>
              </a:lnSpc>
            </a:pPr>
            <a:r>
              <a:rPr lang="en-US" sz="3200" dirty="0">
                <a:solidFill>
                  <a:srgbClr val="3D3B39"/>
                </a:solidFill>
                <a:latin typeface="Archivo Black"/>
                <a:ea typeface="Archivo Black"/>
                <a:cs typeface="Archivo Black"/>
                <a:sym typeface="Archivo Black"/>
              </a:rPr>
              <a:t>Strategic Fit</a:t>
            </a:r>
            <a:endParaRPr dirty="0"/>
          </a:p>
        </p:txBody>
      </p:sp>
      <p:sp>
        <p:nvSpPr>
          <p:cNvPr id="201" name="Google Shape;201;p14"/>
          <p:cNvSpPr txBox="1"/>
          <p:nvPr/>
        </p:nvSpPr>
        <p:spPr>
          <a:xfrm>
            <a:off x="4087270" y="5652032"/>
            <a:ext cx="11422420" cy="590931"/>
          </a:xfrm>
          <a:prstGeom prst="rect">
            <a:avLst/>
          </a:prstGeom>
          <a:noFill/>
          <a:ln>
            <a:noFill/>
          </a:ln>
        </p:spPr>
        <p:txBody>
          <a:bodyPr spcFirstLastPara="1" wrap="square" lIns="0" tIns="0" rIns="0" bIns="0" anchor="t" anchorCtr="0">
            <a:spAutoFit/>
          </a:bodyPr>
          <a:lstStyle/>
          <a:p>
            <a:pPr lvl="0">
              <a:lnSpc>
                <a:spcPct val="120000"/>
              </a:lnSpc>
            </a:pPr>
            <a:r>
              <a:rPr lang="en-US" sz="3200" dirty="0">
                <a:solidFill>
                  <a:srgbClr val="3D3B39"/>
                </a:solidFill>
                <a:latin typeface="Archivo Black"/>
                <a:ea typeface="Archivo Black"/>
                <a:cs typeface="Archivo Black"/>
                <a:sym typeface="Archivo Black"/>
              </a:rPr>
              <a:t> Economic Opportunity</a:t>
            </a:r>
            <a:endParaRPr dirty="0"/>
          </a:p>
        </p:txBody>
      </p:sp>
      <p:sp>
        <p:nvSpPr>
          <p:cNvPr id="202" name="Google Shape;202;p14"/>
          <p:cNvSpPr txBox="1"/>
          <p:nvPr/>
        </p:nvSpPr>
        <p:spPr>
          <a:xfrm>
            <a:off x="4087270" y="4038989"/>
            <a:ext cx="9278319" cy="1034129"/>
          </a:xfrm>
          <a:prstGeom prst="rect">
            <a:avLst/>
          </a:prstGeom>
          <a:noFill/>
          <a:ln>
            <a:noFill/>
          </a:ln>
        </p:spPr>
        <p:txBody>
          <a:bodyPr spcFirstLastPara="1" wrap="square" lIns="0" tIns="0" rIns="0" bIns="0" anchor="t" anchorCtr="0">
            <a:spAutoFit/>
          </a:bodyPr>
          <a:lstStyle/>
          <a:p>
            <a:pPr lvl="0">
              <a:lnSpc>
                <a:spcPct val="139958"/>
              </a:lnSpc>
            </a:pPr>
            <a:r>
              <a:rPr lang="en-GB" sz="2400" dirty="0"/>
              <a:t>Aligned with </a:t>
            </a:r>
            <a:r>
              <a:rPr lang="en-GB" sz="2400" i="1" dirty="0"/>
              <a:t>Visit Wales – Year of </a:t>
            </a:r>
            <a:r>
              <a:rPr lang="en-GB" sz="2400" i="1" dirty="0" err="1"/>
              <a:t>Croeso</a:t>
            </a:r>
            <a:r>
              <a:rPr lang="en-GB" sz="2400" i="1" dirty="0"/>
              <a:t> 2025</a:t>
            </a:r>
            <a:r>
              <a:rPr lang="en-GB" sz="2400" dirty="0"/>
              <a:t> campaign goals</a:t>
            </a:r>
            <a:br>
              <a:rPr lang="en-GB" sz="2400" dirty="0"/>
            </a:br>
            <a:r>
              <a:rPr lang="en-GB" sz="2400" dirty="0"/>
              <a:t>Promotes Welsh culture, hospitality &amp; warm welcome</a:t>
            </a:r>
            <a:endParaRPr dirty="0"/>
          </a:p>
        </p:txBody>
      </p:sp>
      <p:sp>
        <p:nvSpPr>
          <p:cNvPr id="204" name="Google Shape;204;p14"/>
          <p:cNvSpPr txBox="1"/>
          <p:nvPr/>
        </p:nvSpPr>
        <p:spPr>
          <a:xfrm flipV="1">
            <a:off x="8174540" y="17254060"/>
            <a:ext cx="4647276" cy="1034129"/>
          </a:xfrm>
          <a:prstGeom prst="rect">
            <a:avLst/>
          </a:prstGeom>
          <a:noFill/>
          <a:ln>
            <a:noFill/>
          </a:ln>
        </p:spPr>
        <p:txBody>
          <a:bodyPr spcFirstLastPara="1" wrap="square" lIns="0" tIns="0" rIns="0" bIns="0" anchor="t" anchorCtr="0">
            <a:spAutoFit/>
          </a:bodyPr>
          <a:lstStyle/>
          <a:p>
            <a:pPr marL="0" marR="0" lvl="0" indent="0" algn="l" rtl="0">
              <a:lnSpc>
                <a:spcPct val="139958"/>
              </a:lnSpc>
              <a:spcBef>
                <a:spcPts val="0"/>
              </a:spcBef>
              <a:spcAft>
                <a:spcPts val="0"/>
              </a:spcAft>
              <a:buNone/>
            </a:pPr>
            <a:r>
              <a:rPr lang="en-US" sz="2400" b="0" i="0" u="none" strike="noStrike" cap="none" dirty="0">
                <a:solidFill>
                  <a:srgbClr val="000000"/>
                </a:solidFill>
                <a:latin typeface="Montserrat"/>
                <a:ea typeface="Montserrat"/>
                <a:cs typeface="Montserrat"/>
                <a:sym typeface="Montserrat"/>
              </a:rPr>
              <a:t>Elaborate on what you want to discuss. </a:t>
            </a:r>
            <a:endParaRPr dirty="0"/>
          </a:p>
        </p:txBody>
      </p:sp>
      <p:pic>
        <p:nvPicPr>
          <p:cNvPr id="206" name="Google Shape;206;p14"/>
          <p:cNvPicPr preferRelativeResize="0"/>
          <p:nvPr/>
        </p:nvPicPr>
        <p:blipFill>
          <a:blip r:embed="rId5">
            <a:alphaModFix/>
          </a:blip>
          <a:stretch>
            <a:fillRect/>
          </a:stretch>
        </p:blipFill>
        <p:spPr>
          <a:xfrm>
            <a:off x="1551623" y="5505025"/>
            <a:ext cx="1330325" cy="1299801"/>
          </a:xfrm>
          <a:prstGeom prst="rect">
            <a:avLst/>
          </a:prstGeom>
          <a:noFill/>
          <a:ln>
            <a:noFill/>
          </a:ln>
        </p:spPr>
      </p:pic>
      <p:pic>
        <p:nvPicPr>
          <p:cNvPr id="207" name="Google Shape;207;p14"/>
          <p:cNvPicPr preferRelativeResize="0"/>
          <p:nvPr/>
        </p:nvPicPr>
        <p:blipFill>
          <a:blip r:embed="rId6">
            <a:alphaModFix/>
          </a:blip>
          <a:stretch>
            <a:fillRect/>
          </a:stretch>
        </p:blipFill>
        <p:spPr>
          <a:xfrm>
            <a:off x="1628552" y="7758745"/>
            <a:ext cx="1204036" cy="1174525"/>
          </a:xfrm>
          <a:prstGeom prst="rect">
            <a:avLst/>
          </a:prstGeom>
          <a:noFill/>
          <a:ln>
            <a:noFill/>
          </a:ln>
        </p:spPr>
      </p:pic>
      <p:sp>
        <p:nvSpPr>
          <p:cNvPr id="3" name="Rectangle 2"/>
          <p:cNvSpPr>
            <a:spLocks noChangeArrowheads="1"/>
          </p:cNvSpPr>
          <p:nvPr/>
        </p:nvSpPr>
        <p:spPr bwMode="auto">
          <a:xfrm>
            <a:off x="4087270" y="6125644"/>
            <a:ext cx="9278502"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Arial" panose="020B0604020202020204" pitchFamily="34" charset="0"/>
              </a:rPr>
              <a:t>UK food tourism worth </a:t>
            </a:r>
            <a:r>
              <a:rPr kumimoji="0" lang="en-US" altLang="en-US" sz="2400" b="1" i="0" u="none" strike="noStrike" cap="none" normalizeH="0" baseline="0" dirty="0">
                <a:ln>
                  <a:noFill/>
                </a:ln>
                <a:solidFill>
                  <a:schemeClr val="tx1"/>
                </a:solidFill>
                <a:effectLst/>
                <a:latin typeface="Arial" panose="020B0604020202020204" pitchFamily="34" charset="0"/>
              </a:rPr>
              <a:t>£2+ billion/year</a:t>
            </a:r>
            <a:r>
              <a:rPr kumimoji="0" lang="en-US" altLang="en-US" sz="2400" b="0" i="0" u="none" strike="noStrike" cap="none" normalizeH="0" baseline="0" dirty="0">
                <a:ln>
                  <a:noFill/>
                </a:ln>
                <a:solidFill>
                  <a:schemeClr val="tx1"/>
                </a:solidFill>
                <a:effectLst/>
                <a:latin typeface="Arial" panose="020B0604020202020204" pitchFamily="34" charset="0"/>
              </a:rPr>
              <a:t> (</a:t>
            </a:r>
            <a:r>
              <a:rPr kumimoji="0" lang="en-US" altLang="en-US" sz="2400" b="0" i="0" u="none" strike="noStrike" cap="none" normalizeH="0" baseline="0" dirty="0" err="1">
                <a:ln>
                  <a:noFill/>
                </a:ln>
                <a:solidFill>
                  <a:schemeClr val="tx1"/>
                </a:solidFill>
                <a:effectLst/>
                <a:latin typeface="Arial" panose="020B0604020202020204" pitchFamily="34" charset="0"/>
              </a:rPr>
              <a:t>VisitBritain</a:t>
            </a:r>
            <a:r>
              <a:rPr kumimoji="0" lang="en-US" altLang="en-US" sz="2400" b="0" i="0" u="none" strike="noStrike" cap="none" normalizeH="0" baseline="0" dirty="0">
                <a:ln>
                  <a:noFill/>
                </a:ln>
                <a:solidFill>
                  <a:schemeClr val="tx1"/>
                </a:solidFill>
                <a:effectLst/>
                <a:latin typeface="Arial" panose="020B0604020202020204" pitchFamily="34" charset="0"/>
              </a:rPr>
              <a:t>, 2023)</a:t>
            </a:r>
          </a:p>
          <a:p>
            <a:pPr marL="0" marR="0" lvl="0" indent="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Arial" panose="020B0604020202020204" pitchFamily="34" charset="0"/>
              </a:rPr>
              <a:t>Culinary tourism growing 14% annually worldwide (UNWTO, 2022)</a:t>
            </a:r>
          </a:p>
        </p:txBody>
      </p:sp>
      <p:sp>
        <p:nvSpPr>
          <p:cNvPr id="4" name="Rectangle 3"/>
          <p:cNvSpPr>
            <a:spLocks noChangeArrowheads="1"/>
          </p:cNvSpPr>
          <p:nvPr/>
        </p:nvSpPr>
        <p:spPr bwMode="auto">
          <a:xfrm>
            <a:off x="4087270" y="8517771"/>
            <a:ext cx="962873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Arial" panose="020B0604020202020204" pitchFamily="34" charset="0"/>
              </a:rPr>
              <a:t>Near </a:t>
            </a:r>
            <a:r>
              <a:rPr kumimoji="0" lang="en-US" altLang="en-US" sz="2400" b="0" i="0" u="none" strike="noStrike" cap="none" normalizeH="0" baseline="0" dirty="0" err="1">
                <a:ln>
                  <a:noFill/>
                </a:ln>
                <a:solidFill>
                  <a:schemeClr val="tx1"/>
                </a:solidFill>
                <a:effectLst/>
                <a:latin typeface="Arial" panose="020B0604020202020204" pitchFamily="34" charset="0"/>
              </a:rPr>
              <a:t>Snowdonia</a:t>
            </a:r>
            <a:r>
              <a:rPr kumimoji="0" lang="en-US" altLang="en-US" sz="2400" b="0" i="0" u="none" strike="noStrike" cap="none" normalizeH="0" baseline="0" dirty="0">
                <a:ln>
                  <a:noFill/>
                </a:ln>
                <a:solidFill>
                  <a:schemeClr val="tx1"/>
                </a:solidFill>
                <a:effectLst/>
                <a:latin typeface="Arial" panose="020B0604020202020204" pitchFamily="34" charset="0"/>
              </a:rPr>
              <a:t>, North Wales coast – ideal for international visitors</a:t>
            </a:r>
          </a:p>
          <a:p>
            <a:pPr marL="0" marR="0" lvl="0" indent="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Arial" panose="020B0604020202020204" pitchFamily="34" charset="0"/>
              </a:rPr>
              <a:t>Strong infrastructure at </a:t>
            </a:r>
            <a:r>
              <a:rPr kumimoji="0" lang="en-US" altLang="en-US" sz="2400" b="1" i="0" u="none" strike="noStrike" cap="none" normalizeH="0" baseline="0" dirty="0">
                <a:ln>
                  <a:noFill/>
                </a:ln>
                <a:solidFill>
                  <a:schemeClr val="tx1"/>
                </a:solidFill>
                <a:effectLst/>
                <a:latin typeface="Arial" panose="020B0604020202020204" pitchFamily="34" charset="0"/>
              </a:rPr>
              <a:t>Venue Cymru</a:t>
            </a:r>
            <a:r>
              <a:rPr kumimoji="0" lang="en-US" altLang="en-US" sz="2400" b="0" i="0" u="none" strike="noStrike" cap="none" normalizeH="0" baseline="0" dirty="0">
                <a:ln>
                  <a:noFill/>
                </a:ln>
                <a:solidFill>
                  <a:schemeClr val="tx1"/>
                </a:solidFill>
                <a:effectLst/>
                <a:latin typeface="Arial" panose="020B0604020202020204" pitchFamily="34" charset="0"/>
              </a:rPr>
              <a:t> for hosting large-scale events</a:t>
            </a:r>
          </a:p>
        </p:txBody>
      </p:sp>
      <p:pic>
        <p:nvPicPr>
          <p:cNvPr id="1031" name="Picture 7" descr="Llandudno - Wikipedia"/>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533739" y="453376"/>
            <a:ext cx="4716581" cy="282142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37" name="Picture 13" descr="Guide To Being A Food Tourist In 2025 - Original Travel"/>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954573" y="3480099"/>
            <a:ext cx="3882756" cy="258379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grpSp>
        <p:nvGrpSpPr>
          <p:cNvPr id="214" name="Google Shape;214;p15"/>
          <p:cNvGrpSpPr/>
          <p:nvPr/>
        </p:nvGrpSpPr>
        <p:grpSpPr>
          <a:xfrm>
            <a:off x="1071791" y="1836360"/>
            <a:ext cx="2428487" cy="2037843"/>
            <a:chOff x="-6518" y="-19050"/>
            <a:chExt cx="639602" cy="536716"/>
          </a:xfrm>
        </p:grpSpPr>
        <p:sp>
          <p:nvSpPr>
            <p:cNvPr id="215" name="Google Shape;215;p15"/>
            <p:cNvSpPr/>
            <p:nvPr/>
          </p:nvSpPr>
          <p:spPr>
            <a:xfrm>
              <a:off x="0" y="0"/>
              <a:ext cx="633084" cy="498616"/>
            </a:xfrm>
            <a:custGeom>
              <a:avLst/>
              <a:gdLst/>
              <a:ahLst/>
              <a:cxnLst/>
              <a:rect l="l" t="t" r="r" b="b"/>
              <a:pathLst>
                <a:path w="633084" h="498616" extrusionOk="0">
                  <a:moveTo>
                    <a:pt x="77299" y="0"/>
                  </a:moveTo>
                  <a:lnTo>
                    <a:pt x="555785" y="0"/>
                  </a:lnTo>
                  <a:cubicBezTo>
                    <a:pt x="576286" y="0"/>
                    <a:pt x="595947" y="8144"/>
                    <a:pt x="610443" y="22640"/>
                  </a:cubicBezTo>
                  <a:cubicBezTo>
                    <a:pt x="624940" y="37137"/>
                    <a:pt x="633084" y="56798"/>
                    <a:pt x="633084" y="77299"/>
                  </a:cubicBezTo>
                  <a:lnTo>
                    <a:pt x="633084" y="421317"/>
                  </a:lnTo>
                  <a:cubicBezTo>
                    <a:pt x="633084" y="441818"/>
                    <a:pt x="624940" y="461479"/>
                    <a:pt x="610443" y="475976"/>
                  </a:cubicBezTo>
                  <a:cubicBezTo>
                    <a:pt x="595947" y="490472"/>
                    <a:pt x="576286" y="498616"/>
                    <a:pt x="555785" y="498616"/>
                  </a:cubicBezTo>
                  <a:lnTo>
                    <a:pt x="77299" y="498616"/>
                  </a:lnTo>
                  <a:cubicBezTo>
                    <a:pt x="56798" y="498616"/>
                    <a:pt x="37137" y="490472"/>
                    <a:pt x="22640" y="475976"/>
                  </a:cubicBezTo>
                  <a:cubicBezTo>
                    <a:pt x="8144" y="461479"/>
                    <a:pt x="0" y="441818"/>
                    <a:pt x="0" y="421317"/>
                  </a:cubicBezTo>
                  <a:lnTo>
                    <a:pt x="0" y="77299"/>
                  </a:lnTo>
                  <a:cubicBezTo>
                    <a:pt x="0" y="56798"/>
                    <a:pt x="8144" y="37137"/>
                    <a:pt x="22640" y="22640"/>
                  </a:cubicBezTo>
                  <a:cubicBezTo>
                    <a:pt x="37137" y="8144"/>
                    <a:pt x="56798" y="0"/>
                    <a:pt x="77299" y="0"/>
                  </a:cubicBezTo>
                  <a:close/>
                </a:path>
              </a:pathLst>
            </a:custGeom>
            <a:solidFill>
              <a:srgbClr val="EA69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15"/>
            <p:cNvSpPr txBox="1"/>
            <p:nvPr/>
          </p:nvSpPr>
          <p:spPr>
            <a:xfrm>
              <a:off x="-6518" y="-19050"/>
              <a:ext cx="633084" cy="536716"/>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17" name="Google Shape;217;p15"/>
          <p:cNvGrpSpPr/>
          <p:nvPr/>
        </p:nvGrpSpPr>
        <p:grpSpPr>
          <a:xfrm>
            <a:off x="2157676" y="3801872"/>
            <a:ext cx="2403739" cy="2037843"/>
            <a:chOff x="0" y="-38100"/>
            <a:chExt cx="633084" cy="536716"/>
          </a:xfrm>
        </p:grpSpPr>
        <p:sp>
          <p:nvSpPr>
            <p:cNvPr id="218" name="Google Shape;218;p15"/>
            <p:cNvSpPr/>
            <p:nvPr/>
          </p:nvSpPr>
          <p:spPr>
            <a:xfrm>
              <a:off x="0" y="0"/>
              <a:ext cx="633084" cy="498616"/>
            </a:xfrm>
            <a:custGeom>
              <a:avLst/>
              <a:gdLst/>
              <a:ahLst/>
              <a:cxnLst/>
              <a:rect l="l" t="t" r="r" b="b"/>
              <a:pathLst>
                <a:path w="633084" h="498616" extrusionOk="0">
                  <a:moveTo>
                    <a:pt x="77299" y="0"/>
                  </a:moveTo>
                  <a:lnTo>
                    <a:pt x="555785" y="0"/>
                  </a:lnTo>
                  <a:cubicBezTo>
                    <a:pt x="576286" y="0"/>
                    <a:pt x="595947" y="8144"/>
                    <a:pt x="610443" y="22640"/>
                  </a:cubicBezTo>
                  <a:cubicBezTo>
                    <a:pt x="624940" y="37137"/>
                    <a:pt x="633084" y="56798"/>
                    <a:pt x="633084" y="77299"/>
                  </a:cubicBezTo>
                  <a:lnTo>
                    <a:pt x="633084" y="421317"/>
                  </a:lnTo>
                  <a:cubicBezTo>
                    <a:pt x="633084" y="441818"/>
                    <a:pt x="624940" y="461479"/>
                    <a:pt x="610443" y="475976"/>
                  </a:cubicBezTo>
                  <a:cubicBezTo>
                    <a:pt x="595947" y="490472"/>
                    <a:pt x="576286" y="498616"/>
                    <a:pt x="555785" y="498616"/>
                  </a:cubicBezTo>
                  <a:lnTo>
                    <a:pt x="77299" y="498616"/>
                  </a:lnTo>
                  <a:cubicBezTo>
                    <a:pt x="56798" y="498616"/>
                    <a:pt x="37137" y="490472"/>
                    <a:pt x="22640" y="475976"/>
                  </a:cubicBezTo>
                  <a:cubicBezTo>
                    <a:pt x="8144" y="461479"/>
                    <a:pt x="0" y="441818"/>
                    <a:pt x="0" y="421317"/>
                  </a:cubicBezTo>
                  <a:lnTo>
                    <a:pt x="0" y="77299"/>
                  </a:lnTo>
                  <a:cubicBezTo>
                    <a:pt x="0" y="56798"/>
                    <a:pt x="8144" y="37137"/>
                    <a:pt x="22640" y="22640"/>
                  </a:cubicBezTo>
                  <a:cubicBezTo>
                    <a:pt x="37137" y="8144"/>
                    <a:pt x="56798" y="0"/>
                    <a:pt x="77299" y="0"/>
                  </a:cubicBezTo>
                  <a:close/>
                </a:path>
              </a:pathLst>
            </a:custGeom>
            <a:solidFill>
              <a:srgbClr val="EA69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15"/>
            <p:cNvSpPr txBox="1"/>
            <p:nvPr/>
          </p:nvSpPr>
          <p:spPr>
            <a:xfrm>
              <a:off x="0" y="-38100"/>
              <a:ext cx="633084" cy="536716"/>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0" name="Google Shape;220;p15"/>
          <p:cNvGrpSpPr/>
          <p:nvPr/>
        </p:nvGrpSpPr>
        <p:grpSpPr>
          <a:xfrm>
            <a:off x="2629851" y="6061402"/>
            <a:ext cx="2403739" cy="2037843"/>
            <a:chOff x="0" y="-38100"/>
            <a:chExt cx="633084" cy="536716"/>
          </a:xfrm>
        </p:grpSpPr>
        <p:sp>
          <p:nvSpPr>
            <p:cNvPr id="221" name="Google Shape;221;p15"/>
            <p:cNvSpPr/>
            <p:nvPr/>
          </p:nvSpPr>
          <p:spPr>
            <a:xfrm>
              <a:off x="0" y="0"/>
              <a:ext cx="633084" cy="498616"/>
            </a:xfrm>
            <a:custGeom>
              <a:avLst/>
              <a:gdLst/>
              <a:ahLst/>
              <a:cxnLst/>
              <a:rect l="l" t="t" r="r" b="b"/>
              <a:pathLst>
                <a:path w="633084" h="498616" extrusionOk="0">
                  <a:moveTo>
                    <a:pt x="77299" y="0"/>
                  </a:moveTo>
                  <a:lnTo>
                    <a:pt x="555785" y="0"/>
                  </a:lnTo>
                  <a:cubicBezTo>
                    <a:pt x="576286" y="0"/>
                    <a:pt x="595947" y="8144"/>
                    <a:pt x="610443" y="22640"/>
                  </a:cubicBezTo>
                  <a:cubicBezTo>
                    <a:pt x="624940" y="37137"/>
                    <a:pt x="633084" y="56798"/>
                    <a:pt x="633084" y="77299"/>
                  </a:cubicBezTo>
                  <a:lnTo>
                    <a:pt x="633084" y="421317"/>
                  </a:lnTo>
                  <a:cubicBezTo>
                    <a:pt x="633084" y="441818"/>
                    <a:pt x="624940" y="461479"/>
                    <a:pt x="610443" y="475976"/>
                  </a:cubicBezTo>
                  <a:cubicBezTo>
                    <a:pt x="595947" y="490472"/>
                    <a:pt x="576286" y="498616"/>
                    <a:pt x="555785" y="498616"/>
                  </a:cubicBezTo>
                  <a:lnTo>
                    <a:pt x="77299" y="498616"/>
                  </a:lnTo>
                  <a:cubicBezTo>
                    <a:pt x="56798" y="498616"/>
                    <a:pt x="37137" y="490472"/>
                    <a:pt x="22640" y="475976"/>
                  </a:cubicBezTo>
                  <a:cubicBezTo>
                    <a:pt x="8144" y="461479"/>
                    <a:pt x="0" y="441818"/>
                    <a:pt x="0" y="421317"/>
                  </a:cubicBezTo>
                  <a:lnTo>
                    <a:pt x="0" y="77299"/>
                  </a:lnTo>
                  <a:cubicBezTo>
                    <a:pt x="0" y="56798"/>
                    <a:pt x="8144" y="37137"/>
                    <a:pt x="22640" y="22640"/>
                  </a:cubicBezTo>
                  <a:cubicBezTo>
                    <a:pt x="37137" y="8144"/>
                    <a:pt x="56798" y="0"/>
                    <a:pt x="77299" y="0"/>
                  </a:cubicBezTo>
                  <a:close/>
                </a:path>
              </a:pathLst>
            </a:custGeom>
            <a:solidFill>
              <a:srgbClr val="EA69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5"/>
            <p:cNvSpPr txBox="1"/>
            <p:nvPr/>
          </p:nvSpPr>
          <p:spPr>
            <a:xfrm>
              <a:off x="0" y="-38100"/>
              <a:ext cx="633084" cy="536716"/>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29" name="Google Shape;229;p15"/>
          <p:cNvSpPr txBox="1"/>
          <p:nvPr/>
        </p:nvSpPr>
        <p:spPr>
          <a:xfrm>
            <a:off x="956134" y="386795"/>
            <a:ext cx="16791142" cy="9398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6999" b="0" i="0" u="none" strike="noStrike" cap="none" dirty="0">
                <a:solidFill>
                  <a:srgbClr val="3D3B39"/>
                </a:solidFill>
                <a:latin typeface="Archivo Black"/>
                <a:ea typeface="Archivo Black"/>
                <a:cs typeface="Archivo Black"/>
                <a:sym typeface="Archivo Black"/>
              </a:rPr>
              <a:t>MAIN GOALS OF PR IN TOURISM</a:t>
            </a:r>
            <a:endParaRPr dirty="0"/>
          </a:p>
        </p:txBody>
      </p:sp>
      <p:sp>
        <p:nvSpPr>
          <p:cNvPr id="230" name="Google Shape;230;p15"/>
          <p:cNvSpPr txBox="1"/>
          <p:nvPr/>
        </p:nvSpPr>
        <p:spPr>
          <a:xfrm>
            <a:off x="3645878" y="2104862"/>
            <a:ext cx="10485359" cy="590931"/>
          </a:xfrm>
          <a:prstGeom prst="rect">
            <a:avLst/>
          </a:prstGeom>
          <a:noFill/>
          <a:ln>
            <a:noFill/>
          </a:ln>
        </p:spPr>
        <p:txBody>
          <a:bodyPr spcFirstLastPara="1" wrap="square" lIns="0" tIns="0" rIns="0" bIns="0" anchor="t" anchorCtr="0">
            <a:spAutoFit/>
          </a:bodyPr>
          <a:lstStyle/>
          <a:p>
            <a:pPr lvl="0">
              <a:lnSpc>
                <a:spcPct val="120000"/>
              </a:lnSpc>
            </a:pPr>
            <a:r>
              <a:rPr lang="en-US" sz="3200" dirty="0">
                <a:solidFill>
                  <a:srgbClr val="3D3B39"/>
                </a:solidFill>
                <a:latin typeface="Archivo Black"/>
                <a:ea typeface="Archivo Black"/>
                <a:cs typeface="Archivo Black"/>
                <a:sym typeface="Archivo Black"/>
              </a:rPr>
              <a:t>Target Audience</a:t>
            </a:r>
            <a:endParaRPr dirty="0"/>
          </a:p>
        </p:txBody>
      </p:sp>
      <p:sp>
        <p:nvSpPr>
          <p:cNvPr id="231" name="Google Shape;231;p15"/>
          <p:cNvSpPr txBox="1"/>
          <p:nvPr/>
        </p:nvSpPr>
        <p:spPr>
          <a:xfrm>
            <a:off x="4679565" y="3946533"/>
            <a:ext cx="10485359" cy="590931"/>
          </a:xfrm>
          <a:prstGeom prst="rect">
            <a:avLst/>
          </a:prstGeom>
          <a:noFill/>
          <a:ln>
            <a:noFill/>
          </a:ln>
        </p:spPr>
        <p:txBody>
          <a:bodyPr spcFirstLastPara="1" wrap="square" lIns="0" tIns="0" rIns="0" bIns="0" anchor="t" anchorCtr="0">
            <a:spAutoFit/>
          </a:bodyPr>
          <a:lstStyle/>
          <a:p>
            <a:pPr lvl="0">
              <a:lnSpc>
                <a:spcPct val="120000"/>
              </a:lnSpc>
            </a:pPr>
            <a:r>
              <a:rPr lang="en-US" sz="3200" dirty="0">
                <a:solidFill>
                  <a:srgbClr val="3D3B39"/>
                </a:solidFill>
                <a:latin typeface="Archivo Black"/>
                <a:ea typeface="Archivo Black"/>
                <a:cs typeface="Archivo Black"/>
                <a:sym typeface="Archivo Black"/>
              </a:rPr>
              <a:t>Demand Drivers</a:t>
            </a:r>
            <a:endParaRPr dirty="0"/>
          </a:p>
        </p:txBody>
      </p:sp>
      <p:sp>
        <p:nvSpPr>
          <p:cNvPr id="232" name="Google Shape;232;p15"/>
          <p:cNvSpPr txBox="1"/>
          <p:nvPr/>
        </p:nvSpPr>
        <p:spPr>
          <a:xfrm>
            <a:off x="5113099" y="6227316"/>
            <a:ext cx="10485359" cy="590931"/>
          </a:xfrm>
          <a:prstGeom prst="rect">
            <a:avLst/>
          </a:prstGeom>
          <a:noFill/>
          <a:ln>
            <a:noFill/>
          </a:ln>
        </p:spPr>
        <p:txBody>
          <a:bodyPr spcFirstLastPara="1" wrap="square" lIns="0" tIns="0" rIns="0" bIns="0" anchor="t" anchorCtr="0">
            <a:spAutoFit/>
          </a:bodyPr>
          <a:lstStyle/>
          <a:p>
            <a:pPr lvl="0">
              <a:lnSpc>
                <a:spcPct val="120000"/>
              </a:lnSpc>
            </a:pPr>
            <a:r>
              <a:rPr lang="en-US" sz="3200" dirty="0">
                <a:solidFill>
                  <a:srgbClr val="3D3B39"/>
                </a:solidFill>
                <a:latin typeface="Archivo Black"/>
                <a:ea typeface="Archivo Black"/>
                <a:cs typeface="Archivo Black"/>
                <a:sym typeface="Archivo Black"/>
              </a:rPr>
              <a:t>Competition</a:t>
            </a:r>
            <a:endParaRPr dirty="0"/>
          </a:p>
        </p:txBody>
      </p:sp>
      <p:sp>
        <p:nvSpPr>
          <p:cNvPr id="235" name="Google Shape;235;p15"/>
          <p:cNvSpPr txBox="1"/>
          <p:nvPr/>
        </p:nvSpPr>
        <p:spPr>
          <a:xfrm>
            <a:off x="5222779" y="6783322"/>
            <a:ext cx="9278319" cy="738664"/>
          </a:xfrm>
          <a:prstGeom prst="rect">
            <a:avLst/>
          </a:prstGeom>
          <a:noFill/>
          <a:ln>
            <a:noFill/>
          </a:ln>
        </p:spPr>
        <p:txBody>
          <a:bodyPr spcFirstLastPara="1" wrap="square" lIns="0" tIns="0" rIns="0" bIns="0" anchor="t" anchorCtr="0">
            <a:spAutoFit/>
          </a:bodyPr>
          <a:lstStyle/>
          <a:p>
            <a:r>
              <a:rPr lang="en-GB" sz="2400" dirty="0"/>
              <a:t>UK expos like </a:t>
            </a:r>
            <a:r>
              <a:rPr lang="en-GB" sz="2400" i="1" dirty="0"/>
              <a:t>Taste of London</a:t>
            </a:r>
            <a:r>
              <a:rPr lang="en-GB" sz="2400" dirty="0"/>
              <a:t> lack Welsh cultural focus</a:t>
            </a:r>
          </a:p>
          <a:p>
            <a:r>
              <a:rPr lang="en-GB" sz="2400" dirty="0"/>
              <a:t>Unique “</a:t>
            </a:r>
            <a:r>
              <a:rPr lang="en-GB" sz="2400" dirty="0" err="1"/>
              <a:t>Croeso</a:t>
            </a:r>
            <a:r>
              <a:rPr lang="en-GB" sz="2400" dirty="0"/>
              <a:t>” theme sets us apart </a:t>
            </a:r>
            <a:r>
              <a:rPr lang="en-GB" sz="2400" i="1" dirty="0"/>
              <a:t>(Mintel, 2023)</a:t>
            </a:r>
            <a:endParaRPr lang="en-GB" sz="2400" dirty="0"/>
          </a:p>
        </p:txBody>
      </p:sp>
      <p:pic>
        <p:nvPicPr>
          <p:cNvPr id="236" name="Google Shape;236;p15"/>
          <p:cNvPicPr preferRelativeResize="0"/>
          <p:nvPr/>
        </p:nvPicPr>
        <p:blipFill>
          <a:blip r:embed="rId3">
            <a:alphaModFix/>
          </a:blip>
          <a:stretch>
            <a:fillRect/>
          </a:stretch>
        </p:blipFill>
        <p:spPr>
          <a:xfrm>
            <a:off x="1726210" y="2196970"/>
            <a:ext cx="1094900" cy="1248879"/>
          </a:xfrm>
          <a:prstGeom prst="rect">
            <a:avLst/>
          </a:prstGeom>
          <a:noFill/>
          <a:ln>
            <a:noFill/>
          </a:ln>
        </p:spPr>
      </p:pic>
      <p:pic>
        <p:nvPicPr>
          <p:cNvPr id="237" name="Google Shape;237;p15"/>
          <p:cNvPicPr preferRelativeResize="0"/>
          <p:nvPr/>
        </p:nvPicPr>
        <p:blipFill>
          <a:blip r:embed="rId4">
            <a:alphaModFix/>
          </a:blip>
          <a:stretch>
            <a:fillRect/>
          </a:stretch>
        </p:blipFill>
        <p:spPr>
          <a:xfrm>
            <a:off x="2912880" y="4285519"/>
            <a:ext cx="1094900" cy="1283449"/>
          </a:xfrm>
          <a:prstGeom prst="rect">
            <a:avLst/>
          </a:prstGeom>
          <a:noFill/>
          <a:ln>
            <a:noFill/>
          </a:ln>
        </p:spPr>
      </p:pic>
      <p:pic>
        <p:nvPicPr>
          <p:cNvPr id="238" name="Google Shape;238;p15"/>
          <p:cNvPicPr preferRelativeResize="0"/>
          <p:nvPr/>
        </p:nvPicPr>
        <p:blipFill>
          <a:blip r:embed="rId5">
            <a:alphaModFix/>
          </a:blip>
          <a:stretch>
            <a:fillRect/>
          </a:stretch>
        </p:blipFill>
        <p:spPr>
          <a:xfrm>
            <a:off x="3141023" y="6483491"/>
            <a:ext cx="1420392" cy="1338325"/>
          </a:xfrm>
          <a:prstGeom prst="rect">
            <a:avLst/>
          </a:prstGeom>
          <a:noFill/>
          <a:ln>
            <a:noFill/>
          </a:ln>
        </p:spPr>
      </p:pic>
      <p:sp>
        <p:nvSpPr>
          <p:cNvPr id="2" name="Rectangle 1"/>
          <p:cNvSpPr>
            <a:spLocks noChangeArrowheads="1"/>
          </p:cNvSpPr>
          <p:nvPr/>
        </p:nvSpPr>
        <p:spPr bwMode="auto">
          <a:xfrm>
            <a:off x="3645878" y="2669622"/>
            <a:ext cx="10168168"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Arial" panose="020B0604020202020204" pitchFamily="34" charset="0"/>
              </a:rPr>
              <a:t>International hospitality professionals, travel trade, food media</a:t>
            </a:r>
          </a:p>
          <a:p>
            <a:pPr marL="0" marR="0" lvl="0" indent="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Arial" panose="020B0604020202020204" pitchFamily="34" charset="0"/>
              </a:rPr>
              <a:t>Cultural tourists seeking authentic Welsh experiences </a:t>
            </a:r>
            <a:r>
              <a:rPr kumimoji="0" lang="en-US" altLang="en-US" sz="2400" b="0" i="1" u="none" strike="noStrike" cap="none" normalizeH="0" baseline="0" dirty="0">
                <a:ln>
                  <a:noFill/>
                </a:ln>
                <a:solidFill>
                  <a:schemeClr val="tx1"/>
                </a:solidFill>
                <a:effectLst/>
                <a:latin typeface="Arial" panose="020B0604020202020204" pitchFamily="34" charset="0"/>
              </a:rPr>
              <a:t>(</a:t>
            </a:r>
            <a:r>
              <a:rPr kumimoji="0" lang="en-US" altLang="en-US" sz="2400" b="0" i="1" u="none" strike="noStrike" cap="none" normalizeH="0" baseline="0" dirty="0" err="1">
                <a:ln>
                  <a:noFill/>
                </a:ln>
                <a:solidFill>
                  <a:schemeClr val="tx1"/>
                </a:solidFill>
                <a:effectLst/>
                <a:latin typeface="Arial" panose="020B0604020202020204" pitchFamily="34" charset="0"/>
              </a:rPr>
              <a:t>UKinbound</a:t>
            </a:r>
            <a:r>
              <a:rPr kumimoji="0" lang="en-US" altLang="en-US" sz="2400" b="0" i="1" u="none" strike="noStrike" cap="none" normalizeH="0" baseline="0" dirty="0">
                <a:ln>
                  <a:noFill/>
                </a:ln>
                <a:solidFill>
                  <a:schemeClr val="tx1"/>
                </a:solidFill>
                <a:effectLst/>
                <a:latin typeface="Arial" panose="020B0604020202020204" pitchFamily="34" charset="0"/>
              </a:rPr>
              <a:t>, 2024)</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
        <p:nvSpPr>
          <p:cNvPr id="3" name="TextBox 2"/>
          <p:cNvSpPr txBox="1"/>
          <p:nvPr/>
        </p:nvSpPr>
        <p:spPr>
          <a:xfrm>
            <a:off x="4679565" y="4484734"/>
            <a:ext cx="10364748" cy="830997"/>
          </a:xfrm>
          <a:prstGeom prst="rect">
            <a:avLst/>
          </a:prstGeom>
          <a:noFill/>
        </p:spPr>
        <p:txBody>
          <a:bodyPr wrap="square" rtlCol="0">
            <a:spAutoFit/>
          </a:bodyPr>
          <a:lstStyle/>
          <a:p>
            <a:r>
              <a:rPr lang="en-GB" sz="2400" dirty="0"/>
              <a:t>Culinary tourism growing 14% annually (UNWTO, 2022)</a:t>
            </a:r>
          </a:p>
          <a:p>
            <a:r>
              <a:rPr lang="en-GB" sz="2400" dirty="0"/>
              <a:t>Strong post-COVID appetite for immersive, local travel (</a:t>
            </a:r>
            <a:r>
              <a:rPr lang="en-GB" sz="2400" dirty="0" err="1"/>
              <a:t>VisitBritain</a:t>
            </a:r>
            <a:r>
              <a:rPr lang="en-GB" sz="2400" dirty="0"/>
              <a:t>, 2023)</a:t>
            </a:r>
            <a:endParaRPr lang="en-US"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8" name="AutoShape 8" descr="Agricultural Waste Management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Title 1"/>
          <p:cNvSpPr txBox="1">
            <a:spLocks/>
          </p:cNvSpPr>
          <p:nvPr/>
        </p:nvSpPr>
        <p:spPr>
          <a:xfrm>
            <a:off x="489856" y="1375176"/>
            <a:ext cx="16586031" cy="147000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a:t>🏛</a:t>
            </a:r>
            <a:r>
              <a:rPr lang="en-US" sz="3200"/>
              <a:t> </a:t>
            </a:r>
            <a:r>
              <a:rPr lang="en-US" sz="4400"/>
              <a:t>Operational Planning – Venue Cymru, Llandudno</a:t>
            </a:r>
            <a:endParaRPr lang="en-US" sz="4400" dirty="0"/>
          </a:p>
        </p:txBody>
      </p:sp>
      <p:sp>
        <p:nvSpPr>
          <p:cNvPr id="24" name="Rectangle 1"/>
          <p:cNvSpPr>
            <a:spLocks noChangeArrowheads="1"/>
          </p:cNvSpPr>
          <p:nvPr/>
        </p:nvSpPr>
        <p:spPr bwMode="auto">
          <a:xfrm rot="10800000" flipV="1">
            <a:off x="681241" y="2845176"/>
            <a:ext cx="16968803" cy="6852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Venue Cymru is chosen for its professional setting and flexibility to host both conferences and culinary exhibitions, with facilities like multiple halls, catering areas, and sea-view breakout spaces.</a:t>
            </a:r>
          </a:p>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Key resources will include AV equipment for keynotes, demo kitchens for live showcases, and interpreter services to support international guests.</a:t>
            </a:r>
          </a:p>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Bilingual signage in English and Welsh will be used throughout the venue to embrace the cultural theme.</a:t>
            </a:r>
          </a:p>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The event will require a mix of qualified hospitality staff, experienced event crew, licensed security teams, and interpreters.</a:t>
            </a:r>
          </a:p>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Local volunteers, especially students or residents, will support operations and assist with guest services</a:t>
            </a:r>
          </a:p>
        </p:txBody>
      </p:sp>
    </p:spTree>
    <p:extLst>
      <p:ext uri="{BB962C8B-B14F-4D97-AF65-F5344CB8AC3E}">
        <p14:creationId xmlns:p14="http://schemas.microsoft.com/office/powerpoint/2010/main" val="1173650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34016" y="216565"/>
            <a:ext cx="16219967" cy="1470000"/>
          </a:xfrm>
          <a:solidFill>
            <a:schemeClr val="bg2">
              <a:lumMod val="60000"/>
              <a:lumOff val="40000"/>
            </a:schemeClr>
          </a:solidFill>
        </p:spPr>
        <p:txBody>
          <a:bodyPr/>
          <a:lstStyle/>
          <a:p>
            <a:pPr algn="ctr"/>
            <a:r>
              <a:rPr lang="en-GB" dirty="0"/>
              <a:t>Staffing requirements</a:t>
            </a:r>
            <a:endParaRPr lang="en-US" dirty="0"/>
          </a:p>
        </p:txBody>
      </p:sp>
      <p:sp>
        <p:nvSpPr>
          <p:cNvPr id="3" name="Subtitle 2"/>
          <p:cNvSpPr>
            <a:spLocks noGrp="1"/>
          </p:cNvSpPr>
          <p:nvPr>
            <p:ph type="subTitle" idx="1"/>
          </p:nvPr>
        </p:nvSpPr>
        <p:spPr>
          <a:xfrm>
            <a:off x="2041452" y="2377055"/>
            <a:ext cx="14970642" cy="1752600"/>
          </a:xfrm>
        </p:spPr>
        <p:txBody>
          <a:bodyPr>
            <a:noAutofit/>
          </a:bodyPr>
          <a:lstStyle/>
          <a:p>
            <a:pPr algn="just">
              <a:lnSpc>
                <a:spcPct val="200000"/>
              </a:lnSpc>
            </a:pPr>
            <a:r>
              <a:rPr lang="en-GB" sz="3200" dirty="0">
                <a:latin typeface="+mn-lt"/>
              </a:rPr>
              <a:t>A total of 55 staff members will support the event, including:</a:t>
            </a:r>
          </a:p>
          <a:p>
            <a:pPr marL="533400" indent="-457200" algn="just">
              <a:lnSpc>
                <a:spcPct val="200000"/>
              </a:lnSpc>
              <a:buFont typeface="Arial" panose="020B0604020202020204" pitchFamily="34" charset="0"/>
              <a:buChar char="•"/>
            </a:pPr>
            <a:r>
              <a:rPr lang="en-GB" sz="3200" dirty="0">
                <a:latin typeface="+mn-lt"/>
              </a:rPr>
              <a:t>15 hospitality professionals for guest services and food areas.</a:t>
            </a:r>
          </a:p>
          <a:p>
            <a:pPr marL="533400" indent="-457200" algn="just">
              <a:lnSpc>
                <a:spcPct val="200000"/>
              </a:lnSpc>
              <a:buFont typeface="Arial" panose="020B0604020202020204" pitchFamily="34" charset="0"/>
              <a:buChar char="•"/>
            </a:pPr>
            <a:r>
              <a:rPr lang="en-GB" sz="3200" dirty="0">
                <a:latin typeface="+mn-lt"/>
              </a:rPr>
              <a:t>10 experienced event crew for logistics, setup, and coordination.</a:t>
            </a:r>
          </a:p>
          <a:p>
            <a:pPr marL="533400" indent="-457200" algn="just">
              <a:lnSpc>
                <a:spcPct val="200000"/>
              </a:lnSpc>
              <a:buFont typeface="Arial" panose="020B0604020202020204" pitchFamily="34" charset="0"/>
              <a:buChar char="•"/>
            </a:pPr>
            <a:r>
              <a:rPr lang="en-GB" sz="3200" dirty="0">
                <a:latin typeface="+mn-lt"/>
              </a:rPr>
              <a:t>5 licensed security personnel to ensure safety and crowd control.</a:t>
            </a:r>
          </a:p>
          <a:p>
            <a:pPr marL="533400" indent="-457200" algn="just">
              <a:lnSpc>
                <a:spcPct val="200000"/>
              </a:lnSpc>
              <a:buFont typeface="Arial" panose="020B0604020202020204" pitchFamily="34" charset="0"/>
              <a:buChar char="•"/>
            </a:pPr>
            <a:r>
              <a:rPr lang="en-GB" sz="3200" dirty="0">
                <a:latin typeface="+mn-lt"/>
              </a:rPr>
              <a:t>5 professional interpreters to assist non-English-speaking guests.</a:t>
            </a:r>
          </a:p>
          <a:p>
            <a:pPr marL="533400" indent="-457200" algn="just">
              <a:lnSpc>
                <a:spcPct val="200000"/>
              </a:lnSpc>
              <a:buFont typeface="Arial" panose="020B0604020202020204" pitchFamily="34" charset="0"/>
              <a:buChar char="•"/>
            </a:pPr>
            <a:r>
              <a:rPr lang="en-GB" sz="3200" dirty="0">
                <a:latin typeface="+mn-lt"/>
              </a:rPr>
              <a:t>20 local volunteers (students or residents) to manage registration, ushering, and general support.</a:t>
            </a:r>
          </a:p>
          <a:p>
            <a:pPr algn="just">
              <a:lnSpc>
                <a:spcPct val="200000"/>
              </a:lnSpc>
            </a:pPr>
            <a:endParaRPr lang="en-US" sz="3200" dirty="0">
              <a:latin typeface="+mn-lt"/>
            </a:endParaRPr>
          </a:p>
        </p:txBody>
      </p:sp>
    </p:spTree>
    <p:extLst>
      <p:ext uri="{BB962C8B-B14F-4D97-AF65-F5344CB8AC3E}">
        <p14:creationId xmlns:p14="http://schemas.microsoft.com/office/powerpoint/2010/main" val="1877900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sp>
        <p:nvSpPr>
          <p:cNvPr id="259" name="Google Shape;259;p16"/>
          <p:cNvSpPr txBox="1"/>
          <p:nvPr/>
        </p:nvSpPr>
        <p:spPr>
          <a:xfrm>
            <a:off x="3299030" y="2439522"/>
            <a:ext cx="4584125" cy="93980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999" b="0" i="0" u="none" strike="noStrike" cap="none" dirty="0">
                <a:solidFill>
                  <a:srgbClr val="FFFFFF"/>
                </a:solidFill>
                <a:latin typeface="Archivo Black"/>
                <a:ea typeface="Archivo Black"/>
                <a:cs typeface="Archivo Black"/>
                <a:sym typeface="Archivo Black"/>
              </a:rPr>
              <a:t>MISSION</a:t>
            </a:r>
            <a:endParaRPr dirty="0"/>
          </a:p>
        </p:txBody>
      </p:sp>
      <p:sp>
        <p:nvSpPr>
          <p:cNvPr id="261" name="Google Shape;261;p16"/>
          <p:cNvSpPr txBox="1"/>
          <p:nvPr/>
        </p:nvSpPr>
        <p:spPr>
          <a:xfrm>
            <a:off x="3155204" y="5606318"/>
            <a:ext cx="4871700" cy="29553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2400" b="0" i="0" u="none" strike="noStrike" cap="none">
                <a:solidFill>
                  <a:srgbClr val="FFFFFF"/>
                </a:solidFill>
                <a:latin typeface="Montserrat"/>
                <a:ea typeface="Montserrat"/>
                <a:cs typeface="Montserrat"/>
                <a:sym typeface="Montserrat"/>
              </a:rPr>
              <a:t>Embarking on a mission is a journey filled with purpose and determination. It is a quest to achieve a goal, to make a difference, to leave a mark on the world. A mission calls for courage, resilience, and unwavering commitment. </a:t>
            </a:r>
            <a:endParaRPr/>
          </a:p>
        </p:txBody>
      </p:sp>
      <p:pic>
        <p:nvPicPr>
          <p:cNvPr id="267" name="Google Shape;267;p16"/>
          <p:cNvPicPr preferRelativeResize="0"/>
          <p:nvPr/>
        </p:nvPicPr>
        <p:blipFill>
          <a:blip r:embed="rId3">
            <a:alphaModFix/>
          </a:blip>
          <a:stretch>
            <a:fillRect/>
          </a:stretch>
        </p:blipFill>
        <p:spPr>
          <a:xfrm>
            <a:off x="4860675" y="3745263"/>
            <a:ext cx="1460875" cy="1495121"/>
          </a:xfrm>
          <a:prstGeom prst="rect">
            <a:avLst/>
          </a:prstGeom>
          <a:noFill/>
          <a:ln>
            <a:noFill/>
          </a:ln>
        </p:spPr>
      </p:pic>
      <p:pic>
        <p:nvPicPr>
          <p:cNvPr id="5122" name="Picture 2" descr="https://sdmntprwestus2.oaiusercontent.com/files/00000000-02a8-61f8-8754-aa2039c431f0/raw?se=2025-05-13T18%3A38%3A51Z&amp;sp=r&amp;sv=2024-08-04&amp;sr=b&amp;scid=00000000-0000-0000-0000-000000000000&amp;skoid=ec8eb293-a61a-47e0-abd0-6051cc94b050&amp;sktid=a48cca56-e6da-484e-a814-9c849652bcb3&amp;skt=2025-05-13T09%3A07%3A27Z&amp;ske=2025-05-14T09%3A07%3A27Z&amp;sks=b&amp;skv=2024-08-04&amp;sig=0qDY0U5wQGPk9%2BuRq8whGMQTZSbbnA1r1QV8IUWbb0I%3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1996058" cy="102870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5"/>
          <a:stretch>
            <a:fillRect/>
          </a:stretch>
        </p:blipFill>
        <p:spPr>
          <a:xfrm>
            <a:off x="13041085" y="2722551"/>
            <a:ext cx="5701173" cy="6515104"/>
          </a:xfrm>
          <a:prstGeom prst="rect">
            <a:avLst/>
          </a:prstGeom>
        </p:spPr>
      </p:pic>
      <p:sp>
        <p:nvSpPr>
          <p:cNvPr id="3" name="TextBox 2"/>
          <p:cNvSpPr txBox="1"/>
          <p:nvPr/>
        </p:nvSpPr>
        <p:spPr>
          <a:xfrm>
            <a:off x="13041085" y="783559"/>
            <a:ext cx="5246915" cy="1938992"/>
          </a:xfrm>
          <a:prstGeom prst="rect">
            <a:avLst/>
          </a:prstGeom>
          <a:noFill/>
        </p:spPr>
        <p:txBody>
          <a:bodyPr wrap="square" rtlCol="0">
            <a:spAutoFit/>
          </a:bodyPr>
          <a:lstStyle/>
          <a:p>
            <a:r>
              <a:rPr lang="en-US" sz="6000" b="1" i="1" dirty="0"/>
              <a:t>SAMPLE ITINERARY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5785" y="0"/>
            <a:ext cx="16056429" cy="1470000"/>
          </a:xfrm>
          <a:solidFill>
            <a:schemeClr val="bg2">
              <a:lumMod val="60000"/>
              <a:lumOff val="40000"/>
            </a:schemeClr>
          </a:solidFill>
        </p:spPr>
        <p:txBody>
          <a:bodyPr>
            <a:normAutofit/>
          </a:bodyPr>
          <a:lstStyle/>
          <a:p>
            <a:r>
              <a:rPr lang="en-US" dirty="0"/>
              <a:t>Day 1 – Welcome &amp; Inspiration</a:t>
            </a:r>
          </a:p>
        </p:txBody>
      </p:sp>
      <p:graphicFrame>
        <p:nvGraphicFramePr>
          <p:cNvPr id="4" name="Diagram 3"/>
          <p:cNvGraphicFramePr/>
          <p:nvPr>
            <p:extLst>
              <p:ext uri="{D42A27DB-BD31-4B8C-83A1-F6EECF244321}">
                <p14:modId xmlns:p14="http://schemas.microsoft.com/office/powerpoint/2010/main" val="1794167776"/>
              </p:ext>
            </p:extLst>
          </p:nvPr>
        </p:nvGraphicFramePr>
        <p:xfrm>
          <a:off x="87084" y="1894114"/>
          <a:ext cx="18113829" cy="7892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7425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96685" y="0"/>
            <a:ext cx="17314867" cy="1470000"/>
          </a:xfrm>
          <a:solidFill>
            <a:schemeClr val="bg2">
              <a:lumMod val="60000"/>
              <a:lumOff val="40000"/>
            </a:schemeClr>
          </a:solidFill>
        </p:spPr>
        <p:txBody>
          <a:bodyPr/>
          <a:lstStyle/>
          <a:p>
            <a:pPr algn="ctr"/>
            <a:r>
              <a:rPr lang="en-US" dirty="0"/>
              <a:t>Taste &amp; Experience</a:t>
            </a:r>
          </a:p>
        </p:txBody>
      </p:sp>
      <p:graphicFrame>
        <p:nvGraphicFramePr>
          <p:cNvPr id="4" name="Diagram 3"/>
          <p:cNvGraphicFramePr/>
          <p:nvPr>
            <p:extLst>
              <p:ext uri="{D42A27DB-BD31-4B8C-83A1-F6EECF244321}">
                <p14:modId xmlns:p14="http://schemas.microsoft.com/office/powerpoint/2010/main" val="547156576"/>
              </p:ext>
            </p:extLst>
          </p:nvPr>
        </p:nvGraphicFramePr>
        <p:xfrm>
          <a:off x="0" y="1088571"/>
          <a:ext cx="18288000" cy="91984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207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0"/>
            <a:ext cx="17899912" cy="1470000"/>
          </a:xfrm>
          <a:solidFill>
            <a:schemeClr val="bg2">
              <a:lumMod val="60000"/>
              <a:lumOff val="40000"/>
            </a:schemeClr>
          </a:solidFill>
        </p:spPr>
        <p:txBody>
          <a:bodyPr/>
          <a:lstStyle/>
          <a:p>
            <a:pPr algn="ctr"/>
            <a:r>
              <a:rPr lang="en-US" dirty="0"/>
              <a:t>Industry &amp; Innovation</a:t>
            </a:r>
          </a:p>
        </p:txBody>
      </p:sp>
      <p:graphicFrame>
        <p:nvGraphicFramePr>
          <p:cNvPr id="4" name="Diagram 3"/>
          <p:cNvGraphicFramePr/>
          <p:nvPr>
            <p:extLst>
              <p:ext uri="{D42A27DB-BD31-4B8C-83A1-F6EECF244321}">
                <p14:modId xmlns:p14="http://schemas.microsoft.com/office/powerpoint/2010/main" val="3236265647"/>
              </p:ext>
            </p:extLst>
          </p:nvPr>
        </p:nvGraphicFramePr>
        <p:xfrm>
          <a:off x="510363" y="2083980"/>
          <a:ext cx="17373600" cy="7910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9490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71"/>
        <p:cNvGrpSpPr/>
        <p:nvPr/>
      </p:nvGrpSpPr>
      <p:grpSpPr>
        <a:xfrm>
          <a:off x="0" y="0"/>
          <a:ext cx="0" cy="0"/>
          <a:chOff x="0" y="0"/>
          <a:chExt cx="0" cy="0"/>
        </a:xfrm>
      </p:grpSpPr>
      <p:pic>
        <p:nvPicPr>
          <p:cNvPr id="272" name="Google Shape;272;p17"/>
          <p:cNvPicPr preferRelativeResize="0"/>
          <p:nvPr/>
        </p:nvPicPr>
        <p:blipFill>
          <a:blip r:embed="rId3">
            <a:alphaModFix/>
          </a:blip>
          <a:stretch>
            <a:fillRect/>
          </a:stretch>
        </p:blipFill>
        <p:spPr>
          <a:xfrm>
            <a:off x="13781314" y="2416517"/>
            <a:ext cx="3401381" cy="2024854"/>
          </a:xfrm>
          <a:prstGeom prst="rect">
            <a:avLst/>
          </a:prstGeom>
          <a:noFill/>
          <a:ln>
            <a:noFill/>
          </a:ln>
        </p:spPr>
      </p:pic>
      <p:sp>
        <p:nvSpPr>
          <p:cNvPr id="276" name="Google Shape;276;p17"/>
          <p:cNvSpPr/>
          <p:nvPr/>
        </p:nvSpPr>
        <p:spPr>
          <a:xfrm rot="4628311">
            <a:off x="-3433149" y="6367645"/>
            <a:ext cx="7387450" cy="6244964"/>
          </a:xfrm>
          <a:custGeom>
            <a:avLst/>
            <a:gdLst/>
            <a:ahLst/>
            <a:cxnLst/>
            <a:rect l="l" t="t" r="r" b="b"/>
            <a:pathLst>
              <a:path w="8521275" h="7203440" extrusionOk="0">
                <a:moveTo>
                  <a:pt x="4585849" y="1123950"/>
                </a:moveTo>
                <a:cubicBezTo>
                  <a:pt x="4007463" y="1784350"/>
                  <a:pt x="4076474" y="2346960"/>
                  <a:pt x="3424147" y="2646680"/>
                </a:cubicBezTo>
                <a:cubicBezTo>
                  <a:pt x="2109632" y="3252470"/>
                  <a:pt x="762255" y="2674620"/>
                  <a:pt x="348183" y="3713480"/>
                </a:cubicBezTo>
                <a:cubicBezTo>
                  <a:pt x="0" y="4777740"/>
                  <a:pt x="1010369" y="5806440"/>
                  <a:pt x="3284479" y="6450330"/>
                </a:cubicBezTo>
                <a:cubicBezTo>
                  <a:pt x="5936512" y="7203440"/>
                  <a:pt x="8521275" y="5153660"/>
                  <a:pt x="8008516" y="3628390"/>
                </a:cubicBezTo>
                <a:cubicBezTo>
                  <a:pt x="7482710" y="2364740"/>
                  <a:pt x="8326965" y="1811020"/>
                  <a:pt x="7845845" y="1123950"/>
                </a:cubicBezTo>
                <a:cubicBezTo>
                  <a:pt x="6948688" y="0"/>
                  <a:pt x="5205314" y="415290"/>
                  <a:pt x="4585849" y="1123950"/>
                </a:cubicBezTo>
                <a:close/>
              </a:path>
            </a:pathLst>
          </a:custGeom>
          <a:solidFill>
            <a:srgbClr val="FFF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17"/>
          <p:cNvSpPr txBox="1"/>
          <p:nvPr/>
        </p:nvSpPr>
        <p:spPr>
          <a:xfrm>
            <a:off x="1085362" y="1062708"/>
            <a:ext cx="11959936" cy="1077090"/>
          </a:xfrm>
          <a:prstGeom prst="rect">
            <a:avLst/>
          </a:prstGeom>
          <a:noFill/>
          <a:ln>
            <a:noFill/>
          </a:ln>
        </p:spPr>
        <p:txBody>
          <a:bodyPr spcFirstLastPara="1" wrap="square" lIns="0" tIns="0" rIns="0" bIns="0" anchor="t" anchorCtr="0">
            <a:spAutoFit/>
          </a:bodyPr>
          <a:lstStyle/>
          <a:p>
            <a:pPr lvl="0"/>
            <a:r>
              <a:rPr lang="en-US" sz="6999" dirty="0">
                <a:solidFill>
                  <a:srgbClr val="3D3B39"/>
                </a:solidFill>
                <a:latin typeface="Archivo Black"/>
                <a:ea typeface="Archivo Black"/>
                <a:cs typeface="Archivo Black"/>
                <a:sym typeface="Archivo Black"/>
              </a:rPr>
              <a:t>Financial Factors</a:t>
            </a:r>
            <a:endParaRPr dirty="0"/>
          </a:p>
        </p:txBody>
      </p:sp>
      <p:sp>
        <p:nvSpPr>
          <p:cNvPr id="4" name="Rounded Rectangle 3"/>
          <p:cNvSpPr/>
          <p:nvPr/>
        </p:nvSpPr>
        <p:spPr>
          <a:xfrm>
            <a:off x="1458685" y="3061636"/>
            <a:ext cx="8425543" cy="2856748"/>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4400" b="1" dirty="0"/>
              <a:t>Costs</a:t>
            </a:r>
            <a:r>
              <a:rPr lang="en-GB" sz="4400" dirty="0"/>
              <a:t>: Venue hire, marketing, production, staffing, logistics</a:t>
            </a:r>
          </a:p>
        </p:txBody>
      </p:sp>
      <p:sp>
        <p:nvSpPr>
          <p:cNvPr id="18" name="Rounded Rectangle 17"/>
          <p:cNvSpPr/>
          <p:nvPr/>
        </p:nvSpPr>
        <p:spPr>
          <a:xfrm>
            <a:off x="7530681" y="6633379"/>
            <a:ext cx="9105064" cy="3163764"/>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lvl="0" eaLnBrk="0" fontAlgn="base" hangingPunct="0">
              <a:lnSpc>
                <a:spcPct val="200000"/>
              </a:lnSpc>
              <a:spcBef>
                <a:spcPct val="0"/>
              </a:spcBef>
              <a:spcAft>
                <a:spcPct val="0"/>
              </a:spcAft>
              <a:buClrTx/>
            </a:pPr>
            <a:r>
              <a:rPr lang="en-US" altLang="en-US" sz="3600" b="1" dirty="0">
                <a:solidFill>
                  <a:schemeClr val="tx1"/>
                </a:solidFill>
                <a:latin typeface="Arial" panose="020B0604020202020204" pitchFamily="34" charset="0"/>
              </a:rPr>
              <a:t>Revenue</a:t>
            </a:r>
            <a:r>
              <a:rPr lang="en-US" altLang="en-US" sz="3600" dirty="0">
                <a:solidFill>
                  <a:schemeClr val="tx1"/>
                </a:solidFill>
                <a:latin typeface="Arial" panose="020B0604020202020204" pitchFamily="34" charset="0"/>
              </a:rPr>
              <a:t>: Delegate fees, exhibitor fees, local grants, sponsorship (e.g., Visit Wales, food brands)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71"/>
        <p:cNvGrpSpPr/>
        <p:nvPr/>
      </p:nvGrpSpPr>
      <p:grpSpPr>
        <a:xfrm>
          <a:off x="0" y="0"/>
          <a:ext cx="0" cy="0"/>
          <a:chOff x="0" y="0"/>
          <a:chExt cx="0" cy="0"/>
        </a:xfrm>
      </p:grpSpPr>
      <p:pic>
        <p:nvPicPr>
          <p:cNvPr id="272" name="Google Shape;272;p17"/>
          <p:cNvPicPr preferRelativeResize="0"/>
          <p:nvPr/>
        </p:nvPicPr>
        <p:blipFill>
          <a:blip r:embed="rId3">
            <a:alphaModFix/>
          </a:blip>
          <a:stretch>
            <a:fillRect/>
          </a:stretch>
        </p:blipFill>
        <p:spPr>
          <a:xfrm>
            <a:off x="16635745" y="2220575"/>
            <a:ext cx="2419293" cy="939800"/>
          </a:xfrm>
          <a:prstGeom prst="rect">
            <a:avLst/>
          </a:prstGeom>
          <a:noFill/>
          <a:ln>
            <a:noFill/>
          </a:ln>
        </p:spPr>
      </p:pic>
      <p:sp>
        <p:nvSpPr>
          <p:cNvPr id="276" name="Google Shape;276;p17"/>
          <p:cNvSpPr/>
          <p:nvPr/>
        </p:nvSpPr>
        <p:spPr>
          <a:xfrm rot="4628311">
            <a:off x="-3433149" y="6367645"/>
            <a:ext cx="7387450" cy="6244964"/>
          </a:xfrm>
          <a:custGeom>
            <a:avLst/>
            <a:gdLst/>
            <a:ahLst/>
            <a:cxnLst/>
            <a:rect l="l" t="t" r="r" b="b"/>
            <a:pathLst>
              <a:path w="8521275" h="7203440" extrusionOk="0">
                <a:moveTo>
                  <a:pt x="4585849" y="1123950"/>
                </a:moveTo>
                <a:cubicBezTo>
                  <a:pt x="4007463" y="1784350"/>
                  <a:pt x="4076474" y="2346960"/>
                  <a:pt x="3424147" y="2646680"/>
                </a:cubicBezTo>
                <a:cubicBezTo>
                  <a:pt x="2109632" y="3252470"/>
                  <a:pt x="762255" y="2674620"/>
                  <a:pt x="348183" y="3713480"/>
                </a:cubicBezTo>
                <a:cubicBezTo>
                  <a:pt x="0" y="4777740"/>
                  <a:pt x="1010369" y="5806440"/>
                  <a:pt x="3284479" y="6450330"/>
                </a:cubicBezTo>
                <a:cubicBezTo>
                  <a:pt x="5936512" y="7203440"/>
                  <a:pt x="8521275" y="5153660"/>
                  <a:pt x="8008516" y="3628390"/>
                </a:cubicBezTo>
                <a:cubicBezTo>
                  <a:pt x="7482710" y="2364740"/>
                  <a:pt x="8326965" y="1811020"/>
                  <a:pt x="7845845" y="1123950"/>
                </a:cubicBezTo>
                <a:cubicBezTo>
                  <a:pt x="6948688" y="0"/>
                  <a:pt x="5205314" y="415290"/>
                  <a:pt x="4585849" y="1123950"/>
                </a:cubicBezTo>
                <a:close/>
              </a:path>
            </a:pathLst>
          </a:custGeom>
          <a:solidFill>
            <a:srgbClr val="FFF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17"/>
          <p:cNvSpPr txBox="1"/>
          <p:nvPr/>
        </p:nvSpPr>
        <p:spPr>
          <a:xfrm>
            <a:off x="740227" y="83215"/>
            <a:ext cx="15550383" cy="1107996"/>
          </a:xfrm>
          <a:prstGeom prst="rect">
            <a:avLst/>
          </a:prstGeom>
          <a:noFill/>
          <a:ln>
            <a:noFill/>
          </a:ln>
        </p:spPr>
        <p:txBody>
          <a:bodyPr spcFirstLastPara="1" wrap="square" lIns="0" tIns="0" rIns="0" bIns="0" anchor="t" anchorCtr="0">
            <a:spAutoFit/>
          </a:bodyPr>
          <a:lstStyle/>
          <a:p>
            <a:pPr lvl="0"/>
            <a:r>
              <a:rPr lang="en-US" sz="7200" b="1" dirty="0"/>
              <a:t>Income vs. Expenditure Table</a:t>
            </a:r>
            <a:r>
              <a:rPr lang="en-US" sz="7200" dirty="0"/>
              <a:t> </a:t>
            </a:r>
            <a:endParaRPr dirty="0"/>
          </a:p>
        </p:txBody>
      </p:sp>
      <p:graphicFrame>
        <p:nvGraphicFramePr>
          <p:cNvPr id="2" name="Table 1"/>
          <p:cNvGraphicFramePr>
            <a:graphicFrameLocks noGrp="1"/>
          </p:cNvGraphicFramePr>
          <p:nvPr>
            <p:extLst>
              <p:ext uri="{D42A27DB-BD31-4B8C-83A1-F6EECF244321}">
                <p14:modId xmlns:p14="http://schemas.microsoft.com/office/powerpoint/2010/main" val="810770946"/>
              </p:ext>
            </p:extLst>
          </p:nvPr>
        </p:nvGraphicFramePr>
        <p:xfrm>
          <a:off x="740227" y="1191214"/>
          <a:ext cx="8665030" cy="8823646"/>
        </p:xfrm>
        <a:graphic>
          <a:graphicData uri="http://schemas.openxmlformats.org/drawingml/2006/table">
            <a:tbl>
              <a:tblPr>
                <a:tableStyleId>{775DCB02-9BB8-47FD-8907-85C794F793BA}</a:tableStyleId>
              </a:tblPr>
              <a:tblGrid>
                <a:gridCol w="4332515">
                  <a:extLst>
                    <a:ext uri="{9D8B030D-6E8A-4147-A177-3AD203B41FA5}">
                      <a16:colId xmlns:a16="http://schemas.microsoft.com/office/drawing/2014/main" val="2114457318"/>
                    </a:ext>
                  </a:extLst>
                </a:gridCol>
                <a:gridCol w="4332515">
                  <a:extLst>
                    <a:ext uri="{9D8B030D-6E8A-4147-A177-3AD203B41FA5}">
                      <a16:colId xmlns:a16="http://schemas.microsoft.com/office/drawing/2014/main" val="3449831630"/>
                    </a:ext>
                  </a:extLst>
                </a:gridCol>
              </a:tblGrid>
              <a:tr h="678742">
                <a:tc>
                  <a:txBody>
                    <a:bodyPr/>
                    <a:lstStyle/>
                    <a:p>
                      <a:r>
                        <a:rPr lang="en-US" sz="2000" dirty="0"/>
                        <a:t>Category</a:t>
                      </a:r>
                    </a:p>
                  </a:txBody>
                  <a:tcPr anchor="ctr"/>
                </a:tc>
                <a:tc>
                  <a:txBody>
                    <a:bodyPr/>
                    <a:lstStyle/>
                    <a:p>
                      <a:r>
                        <a:rPr lang="en-US" sz="2000"/>
                        <a:t>Amount (£)</a:t>
                      </a:r>
                    </a:p>
                  </a:txBody>
                  <a:tcPr anchor="ctr"/>
                </a:tc>
                <a:extLst>
                  <a:ext uri="{0D108BD9-81ED-4DB2-BD59-A6C34878D82A}">
                    <a16:rowId xmlns:a16="http://schemas.microsoft.com/office/drawing/2014/main" val="2253592728"/>
                  </a:ext>
                </a:extLst>
              </a:tr>
              <a:tr h="678742">
                <a:tc>
                  <a:txBody>
                    <a:bodyPr/>
                    <a:lstStyle/>
                    <a:p>
                      <a:r>
                        <a:rPr lang="en-US" sz="2000"/>
                        <a:t>Total Costs</a:t>
                      </a:r>
                    </a:p>
                  </a:txBody>
                  <a:tcPr anchor="ctr"/>
                </a:tc>
                <a:tc>
                  <a:txBody>
                    <a:bodyPr/>
                    <a:lstStyle/>
                    <a:p>
                      <a:r>
                        <a:rPr lang="en-US" sz="2000" dirty="0"/>
                        <a:t>£45,000</a:t>
                      </a:r>
                    </a:p>
                  </a:txBody>
                  <a:tcPr anchor="ctr"/>
                </a:tc>
                <a:extLst>
                  <a:ext uri="{0D108BD9-81ED-4DB2-BD59-A6C34878D82A}">
                    <a16:rowId xmlns:a16="http://schemas.microsoft.com/office/drawing/2014/main" val="1494081674"/>
                  </a:ext>
                </a:extLst>
              </a:tr>
              <a:tr h="678742">
                <a:tc>
                  <a:txBody>
                    <a:bodyPr/>
                    <a:lstStyle/>
                    <a:p>
                      <a:r>
                        <a:rPr lang="en-US" sz="2000" dirty="0"/>
                        <a:t>– Venue Hire</a:t>
                      </a:r>
                    </a:p>
                  </a:txBody>
                  <a:tcPr anchor="ctr"/>
                </a:tc>
                <a:tc>
                  <a:txBody>
                    <a:bodyPr/>
                    <a:lstStyle/>
                    <a:p>
                      <a:r>
                        <a:rPr lang="en-US" sz="2000"/>
                        <a:t>£12,000</a:t>
                      </a:r>
                    </a:p>
                  </a:txBody>
                  <a:tcPr anchor="ctr"/>
                </a:tc>
                <a:extLst>
                  <a:ext uri="{0D108BD9-81ED-4DB2-BD59-A6C34878D82A}">
                    <a16:rowId xmlns:a16="http://schemas.microsoft.com/office/drawing/2014/main" val="1540192357"/>
                  </a:ext>
                </a:extLst>
              </a:tr>
              <a:tr h="678742">
                <a:tc>
                  <a:txBody>
                    <a:bodyPr/>
                    <a:lstStyle/>
                    <a:p>
                      <a:r>
                        <a:rPr lang="en-US" sz="2000"/>
                        <a:t>– Marketing</a:t>
                      </a:r>
                    </a:p>
                  </a:txBody>
                  <a:tcPr anchor="ctr"/>
                </a:tc>
                <a:tc>
                  <a:txBody>
                    <a:bodyPr/>
                    <a:lstStyle/>
                    <a:p>
                      <a:r>
                        <a:rPr lang="en-US" sz="2000" dirty="0"/>
                        <a:t>£8,000</a:t>
                      </a:r>
                    </a:p>
                  </a:txBody>
                  <a:tcPr anchor="ctr"/>
                </a:tc>
                <a:extLst>
                  <a:ext uri="{0D108BD9-81ED-4DB2-BD59-A6C34878D82A}">
                    <a16:rowId xmlns:a16="http://schemas.microsoft.com/office/drawing/2014/main" val="1869959394"/>
                  </a:ext>
                </a:extLst>
              </a:tr>
              <a:tr h="678742">
                <a:tc>
                  <a:txBody>
                    <a:bodyPr/>
                    <a:lstStyle/>
                    <a:p>
                      <a:r>
                        <a:rPr lang="en-US" sz="2000"/>
                        <a:t>– Production/AV</a:t>
                      </a:r>
                    </a:p>
                  </a:txBody>
                  <a:tcPr anchor="ctr"/>
                </a:tc>
                <a:tc>
                  <a:txBody>
                    <a:bodyPr/>
                    <a:lstStyle/>
                    <a:p>
                      <a:r>
                        <a:rPr lang="en-US" sz="2000"/>
                        <a:t>£10,000</a:t>
                      </a:r>
                    </a:p>
                  </a:txBody>
                  <a:tcPr anchor="ctr"/>
                </a:tc>
                <a:extLst>
                  <a:ext uri="{0D108BD9-81ED-4DB2-BD59-A6C34878D82A}">
                    <a16:rowId xmlns:a16="http://schemas.microsoft.com/office/drawing/2014/main" val="862089895"/>
                  </a:ext>
                </a:extLst>
              </a:tr>
              <a:tr h="678742">
                <a:tc>
                  <a:txBody>
                    <a:bodyPr/>
                    <a:lstStyle/>
                    <a:p>
                      <a:r>
                        <a:rPr lang="en-US" sz="2000"/>
                        <a:t>– Staffing</a:t>
                      </a:r>
                    </a:p>
                  </a:txBody>
                  <a:tcPr anchor="ctr"/>
                </a:tc>
                <a:tc>
                  <a:txBody>
                    <a:bodyPr/>
                    <a:lstStyle/>
                    <a:p>
                      <a:r>
                        <a:rPr lang="en-US" sz="2000"/>
                        <a:t>£10,000</a:t>
                      </a:r>
                    </a:p>
                  </a:txBody>
                  <a:tcPr anchor="ctr"/>
                </a:tc>
                <a:extLst>
                  <a:ext uri="{0D108BD9-81ED-4DB2-BD59-A6C34878D82A}">
                    <a16:rowId xmlns:a16="http://schemas.microsoft.com/office/drawing/2014/main" val="3751178364"/>
                  </a:ext>
                </a:extLst>
              </a:tr>
              <a:tr h="678742">
                <a:tc>
                  <a:txBody>
                    <a:bodyPr/>
                    <a:lstStyle/>
                    <a:p>
                      <a:r>
                        <a:rPr lang="en-US" sz="2000" dirty="0"/>
                        <a:t>– Logistics &amp; Other</a:t>
                      </a:r>
                    </a:p>
                  </a:txBody>
                  <a:tcPr anchor="ctr"/>
                </a:tc>
                <a:tc>
                  <a:txBody>
                    <a:bodyPr/>
                    <a:lstStyle/>
                    <a:p>
                      <a:r>
                        <a:rPr lang="en-US" sz="2000" dirty="0"/>
                        <a:t>£5,000</a:t>
                      </a:r>
                    </a:p>
                  </a:txBody>
                  <a:tcPr anchor="ctr"/>
                </a:tc>
                <a:extLst>
                  <a:ext uri="{0D108BD9-81ED-4DB2-BD59-A6C34878D82A}">
                    <a16:rowId xmlns:a16="http://schemas.microsoft.com/office/drawing/2014/main" val="1532881075"/>
                  </a:ext>
                </a:extLst>
              </a:tr>
              <a:tr h="678742">
                <a:tc>
                  <a:txBody>
                    <a:bodyPr/>
                    <a:lstStyle/>
                    <a:p>
                      <a:r>
                        <a:rPr lang="en-US" sz="2000"/>
                        <a:t>Total Income</a:t>
                      </a:r>
                    </a:p>
                  </a:txBody>
                  <a:tcPr anchor="ctr"/>
                </a:tc>
                <a:tc>
                  <a:txBody>
                    <a:bodyPr/>
                    <a:lstStyle/>
                    <a:p>
                      <a:r>
                        <a:rPr lang="en-US" sz="2000"/>
                        <a:t>£47,000</a:t>
                      </a:r>
                    </a:p>
                  </a:txBody>
                  <a:tcPr anchor="ctr"/>
                </a:tc>
                <a:extLst>
                  <a:ext uri="{0D108BD9-81ED-4DB2-BD59-A6C34878D82A}">
                    <a16:rowId xmlns:a16="http://schemas.microsoft.com/office/drawing/2014/main" val="3659939163"/>
                  </a:ext>
                </a:extLst>
              </a:tr>
              <a:tr h="678742">
                <a:tc>
                  <a:txBody>
                    <a:bodyPr/>
                    <a:lstStyle/>
                    <a:p>
                      <a:r>
                        <a:rPr lang="en-US" sz="2000"/>
                        <a:t>– Delegate Fees</a:t>
                      </a:r>
                    </a:p>
                  </a:txBody>
                  <a:tcPr anchor="ctr"/>
                </a:tc>
                <a:tc>
                  <a:txBody>
                    <a:bodyPr/>
                    <a:lstStyle/>
                    <a:p>
                      <a:r>
                        <a:rPr lang="en-US" sz="2000"/>
                        <a:t>£20,000</a:t>
                      </a:r>
                    </a:p>
                  </a:txBody>
                  <a:tcPr anchor="ctr"/>
                </a:tc>
                <a:extLst>
                  <a:ext uri="{0D108BD9-81ED-4DB2-BD59-A6C34878D82A}">
                    <a16:rowId xmlns:a16="http://schemas.microsoft.com/office/drawing/2014/main" val="3331279737"/>
                  </a:ext>
                </a:extLst>
              </a:tr>
              <a:tr h="678742">
                <a:tc>
                  <a:txBody>
                    <a:bodyPr/>
                    <a:lstStyle/>
                    <a:p>
                      <a:r>
                        <a:rPr lang="en-US" sz="2000"/>
                        <a:t>– Exhibitor Fees</a:t>
                      </a:r>
                    </a:p>
                  </a:txBody>
                  <a:tcPr anchor="ctr"/>
                </a:tc>
                <a:tc>
                  <a:txBody>
                    <a:bodyPr/>
                    <a:lstStyle/>
                    <a:p>
                      <a:r>
                        <a:rPr lang="en-US" sz="2000"/>
                        <a:t>£10,000</a:t>
                      </a:r>
                    </a:p>
                  </a:txBody>
                  <a:tcPr anchor="ctr"/>
                </a:tc>
                <a:extLst>
                  <a:ext uri="{0D108BD9-81ED-4DB2-BD59-A6C34878D82A}">
                    <a16:rowId xmlns:a16="http://schemas.microsoft.com/office/drawing/2014/main" val="1799364255"/>
                  </a:ext>
                </a:extLst>
              </a:tr>
              <a:tr h="678742">
                <a:tc>
                  <a:txBody>
                    <a:bodyPr/>
                    <a:lstStyle/>
                    <a:p>
                      <a:r>
                        <a:rPr lang="en-US" sz="2000"/>
                        <a:t>– Sponsorships</a:t>
                      </a:r>
                    </a:p>
                  </a:txBody>
                  <a:tcPr anchor="ctr"/>
                </a:tc>
                <a:tc>
                  <a:txBody>
                    <a:bodyPr/>
                    <a:lstStyle/>
                    <a:p>
                      <a:r>
                        <a:rPr lang="en-US" sz="2000"/>
                        <a:t>£12,000</a:t>
                      </a:r>
                    </a:p>
                  </a:txBody>
                  <a:tcPr anchor="ctr"/>
                </a:tc>
                <a:extLst>
                  <a:ext uri="{0D108BD9-81ED-4DB2-BD59-A6C34878D82A}">
                    <a16:rowId xmlns:a16="http://schemas.microsoft.com/office/drawing/2014/main" val="448338762"/>
                  </a:ext>
                </a:extLst>
              </a:tr>
              <a:tr h="678742">
                <a:tc>
                  <a:txBody>
                    <a:bodyPr/>
                    <a:lstStyle/>
                    <a:p>
                      <a:r>
                        <a:rPr lang="en-US" sz="2000"/>
                        <a:t>– Public Grants</a:t>
                      </a:r>
                    </a:p>
                  </a:txBody>
                  <a:tcPr anchor="ctr"/>
                </a:tc>
                <a:tc>
                  <a:txBody>
                    <a:bodyPr/>
                    <a:lstStyle/>
                    <a:p>
                      <a:r>
                        <a:rPr lang="en-US" sz="2000"/>
                        <a:t>£5,000</a:t>
                      </a:r>
                    </a:p>
                  </a:txBody>
                  <a:tcPr anchor="ctr"/>
                </a:tc>
                <a:extLst>
                  <a:ext uri="{0D108BD9-81ED-4DB2-BD59-A6C34878D82A}">
                    <a16:rowId xmlns:a16="http://schemas.microsoft.com/office/drawing/2014/main" val="4224999074"/>
                  </a:ext>
                </a:extLst>
              </a:tr>
              <a:tr h="678742">
                <a:tc>
                  <a:txBody>
                    <a:bodyPr/>
                    <a:lstStyle/>
                    <a:p>
                      <a:r>
                        <a:rPr lang="en-US" sz="2000"/>
                        <a:t>Projected Balance</a:t>
                      </a:r>
                    </a:p>
                  </a:txBody>
                  <a:tcPr anchor="ctr"/>
                </a:tc>
                <a:tc>
                  <a:txBody>
                    <a:bodyPr/>
                    <a:lstStyle/>
                    <a:p>
                      <a:r>
                        <a:rPr lang="en-US" sz="2000" dirty="0"/>
                        <a:t>+£2,000</a:t>
                      </a:r>
                    </a:p>
                  </a:txBody>
                  <a:tcPr anchor="ctr"/>
                </a:tc>
                <a:extLst>
                  <a:ext uri="{0D108BD9-81ED-4DB2-BD59-A6C34878D82A}">
                    <a16:rowId xmlns:a16="http://schemas.microsoft.com/office/drawing/2014/main" val="3962458813"/>
                  </a:ext>
                </a:extLst>
              </a:tr>
            </a:tbl>
          </a:graphicData>
        </a:graphic>
      </p:graphicFrame>
      <p:graphicFrame>
        <p:nvGraphicFramePr>
          <p:cNvPr id="8" name="Chart 7"/>
          <p:cNvGraphicFramePr>
            <a:graphicFrameLocks/>
          </p:cNvGraphicFramePr>
          <p:nvPr>
            <p:extLst>
              <p:ext uri="{D42A27DB-BD31-4B8C-83A1-F6EECF244321}">
                <p14:modId xmlns:p14="http://schemas.microsoft.com/office/powerpoint/2010/main" val="2128486512"/>
              </p:ext>
            </p:extLst>
          </p:nvPr>
        </p:nvGraphicFramePr>
        <p:xfrm>
          <a:off x="9775371" y="1393370"/>
          <a:ext cx="8207829" cy="8621489"/>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630675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86"/>
        <p:cNvGrpSpPr/>
        <p:nvPr/>
      </p:nvGrpSpPr>
      <p:grpSpPr>
        <a:xfrm>
          <a:off x="0" y="0"/>
          <a:ext cx="0" cy="0"/>
          <a:chOff x="0" y="0"/>
          <a:chExt cx="0" cy="0"/>
        </a:xfrm>
      </p:grpSpPr>
      <p:sp>
        <p:nvSpPr>
          <p:cNvPr id="288" name="Google Shape;288;p18"/>
          <p:cNvSpPr/>
          <p:nvPr/>
        </p:nvSpPr>
        <p:spPr>
          <a:xfrm rot="-6824096">
            <a:off x="11285457" y="-5226600"/>
            <a:ext cx="12441318" cy="10517239"/>
          </a:xfrm>
          <a:custGeom>
            <a:avLst/>
            <a:gdLst/>
            <a:ahLst/>
            <a:cxnLst/>
            <a:rect l="l" t="t" r="r" b="b"/>
            <a:pathLst>
              <a:path w="8521275" h="7203440" extrusionOk="0">
                <a:moveTo>
                  <a:pt x="4585849" y="1123950"/>
                </a:moveTo>
                <a:cubicBezTo>
                  <a:pt x="4007463" y="1784350"/>
                  <a:pt x="4076474" y="2346960"/>
                  <a:pt x="3424147" y="2646680"/>
                </a:cubicBezTo>
                <a:cubicBezTo>
                  <a:pt x="2109632" y="3252470"/>
                  <a:pt x="762255" y="2674620"/>
                  <a:pt x="348183" y="3713480"/>
                </a:cubicBezTo>
                <a:cubicBezTo>
                  <a:pt x="0" y="4777740"/>
                  <a:pt x="1010369" y="5806440"/>
                  <a:pt x="3284479" y="6450330"/>
                </a:cubicBezTo>
                <a:cubicBezTo>
                  <a:pt x="5936512" y="7203440"/>
                  <a:pt x="8521275" y="5153660"/>
                  <a:pt x="8008516" y="3628390"/>
                </a:cubicBezTo>
                <a:cubicBezTo>
                  <a:pt x="7482710" y="2364740"/>
                  <a:pt x="8326965" y="1811020"/>
                  <a:pt x="7845845" y="1123950"/>
                </a:cubicBezTo>
                <a:cubicBezTo>
                  <a:pt x="6948688" y="0"/>
                  <a:pt x="5205314" y="415290"/>
                  <a:pt x="4585849" y="1123950"/>
                </a:cubicBezTo>
                <a:close/>
              </a:path>
            </a:pathLst>
          </a:custGeom>
          <a:solidFill>
            <a:srgbClr val="FFF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18"/>
          <p:cNvSpPr/>
          <p:nvPr/>
        </p:nvSpPr>
        <p:spPr>
          <a:xfrm rot="4628311">
            <a:off x="-3623410" y="6651012"/>
            <a:ext cx="7824095" cy="6614080"/>
          </a:xfrm>
          <a:custGeom>
            <a:avLst/>
            <a:gdLst/>
            <a:ahLst/>
            <a:cxnLst/>
            <a:rect l="l" t="t" r="r" b="b"/>
            <a:pathLst>
              <a:path w="8521275" h="7203440" extrusionOk="0">
                <a:moveTo>
                  <a:pt x="4585849" y="1123950"/>
                </a:moveTo>
                <a:cubicBezTo>
                  <a:pt x="4007463" y="1784350"/>
                  <a:pt x="4076474" y="2346960"/>
                  <a:pt x="3424147" y="2646680"/>
                </a:cubicBezTo>
                <a:cubicBezTo>
                  <a:pt x="2109632" y="3252470"/>
                  <a:pt x="762255" y="2674620"/>
                  <a:pt x="348183" y="3713480"/>
                </a:cubicBezTo>
                <a:cubicBezTo>
                  <a:pt x="0" y="4777740"/>
                  <a:pt x="1010369" y="5806440"/>
                  <a:pt x="3284479" y="6450330"/>
                </a:cubicBezTo>
                <a:cubicBezTo>
                  <a:pt x="5936512" y="7203440"/>
                  <a:pt x="8521275" y="5153660"/>
                  <a:pt x="8008516" y="3628390"/>
                </a:cubicBezTo>
                <a:cubicBezTo>
                  <a:pt x="7482710" y="2364740"/>
                  <a:pt x="8326965" y="1811020"/>
                  <a:pt x="7845845" y="1123950"/>
                </a:cubicBezTo>
                <a:cubicBezTo>
                  <a:pt x="6948688" y="0"/>
                  <a:pt x="5205314" y="415290"/>
                  <a:pt x="4585849" y="1123950"/>
                </a:cubicBezTo>
                <a:close/>
              </a:path>
            </a:pathLst>
          </a:custGeom>
          <a:solidFill>
            <a:srgbClr val="FFF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18"/>
          <p:cNvSpPr txBox="1"/>
          <p:nvPr/>
        </p:nvSpPr>
        <p:spPr>
          <a:xfrm>
            <a:off x="912935" y="236204"/>
            <a:ext cx="17259300" cy="1077090"/>
          </a:xfrm>
          <a:prstGeom prst="rect">
            <a:avLst/>
          </a:prstGeom>
          <a:noFill/>
          <a:ln>
            <a:noFill/>
          </a:ln>
        </p:spPr>
        <p:txBody>
          <a:bodyPr spcFirstLastPara="1" wrap="square" lIns="0" tIns="0" rIns="0" bIns="0" anchor="t" anchorCtr="0">
            <a:spAutoFit/>
          </a:bodyPr>
          <a:lstStyle/>
          <a:p>
            <a:pPr lvl="0"/>
            <a:r>
              <a:rPr lang="en-US" sz="6999" dirty="0">
                <a:solidFill>
                  <a:srgbClr val="3D3B39"/>
                </a:solidFill>
                <a:latin typeface="Archivo Black"/>
                <a:ea typeface="Archivo Black"/>
                <a:cs typeface="Archivo Black"/>
                <a:sym typeface="Archivo Black"/>
              </a:rPr>
              <a:t>Risk and Feasibility Factors</a:t>
            </a:r>
            <a:endParaRPr dirty="0"/>
          </a:p>
        </p:txBody>
      </p:sp>
      <p:pic>
        <p:nvPicPr>
          <p:cNvPr id="332" name="Google Shape;332;p18"/>
          <p:cNvPicPr preferRelativeResize="0"/>
          <p:nvPr/>
        </p:nvPicPr>
        <p:blipFill>
          <a:blip r:embed="rId3">
            <a:alphaModFix/>
          </a:blip>
          <a:stretch>
            <a:fillRect/>
          </a:stretch>
        </p:blipFill>
        <p:spPr>
          <a:xfrm>
            <a:off x="17085315" y="2755263"/>
            <a:ext cx="1460875" cy="635975"/>
          </a:xfrm>
          <a:prstGeom prst="rect">
            <a:avLst/>
          </a:prstGeom>
          <a:noFill/>
          <a:ln>
            <a:noFill/>
          </a:ln>
        </p:spPr>
      </p:pic>
      <p:graphicFrame>
        <p:nvGraphicFramePr>
          <p:cNvPr id="2" name="Diagram 1"/>
          <p:cNvGraphicFramePr/>
          <p:nvPr>
            <p:extLst>
              <p:ext uri="{D42A27DB-BD31-4B8C-83A1-F6EECF244321}">
                <p14:modId xmlns:p14="http://schemas.microsoft.com/office/powerpoint/2010/main" val="3352670570"/>
              </p:ext>
            </p:extLst>
          </p:nvPr>
        </p:nvGraphicFramePr>
        <p:xfrm>
          <a:off x="522513" y="1313294"/>
          <a:ext cx="17438915" cy="89737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8" name="Google Shape;338;p19"/>
          <p:cNvSpPr/>
          <p:nvPr/>
        </p:nvSpPr>
        <p:spPr>
          <a:xfrm rot="4628311">
            <a:off x="-3679310" y="6781445"/>
            <a:ext cx="7824095" cy="6614080"/>
          </a:xfrm>
          <a:custGeom>
            <a:avLst/>
            <a:gdLst/>
            <a:ahLst/>
            <a:cxnLst/>
            <a:rect l="l" t="t" r="r" b="b"/>
            <a:pathLst>
              <a:path w="8521275" h="7203440" extrusionOk="0">
                <a:moveTo>
                  <a:pt x="4585849" y="1123950"/>
                </a:moveTo>
                <a:cubicBezTo>
                  <a:pt x="4007463" y="1784350"/>
                  <a:pt x="4076474" y="2346960"/>
                  <a:pt x="3424147" y="2646680"/>
                </a:cubicBezTo>
                <a:cubicBezTo>
                  <a:pt x="2109632" y="3252470"/>
                  <a:pt x="762255" y="2674620"/>
                  <a:pt x="348183" y="3713480"/>
                </a:cubicBezTo>
                <a:cubicBezTo>
                  <a:pt x="0" y="4777740"/>
                  <a:pt x="1010369" y="5806440"/>
                  <a:pt x="3284479" y="6450330"/>
                </a:cubicBezTo>
                <a:cubicBezTo>
                  <a:pt x="5936512" y="7203440"/>
                  <a:pt x="8521275" y="5153660"/>
                  <a:pt x="8008516" y="3628390"/>
                </a:cubicBezTo>
                <a:cubicBezTo>
                  <a:pt x="7482710" y="2364740"/>
                  <a:pt x="8326965" y="1811020"/>
                  <a:pt x="7845845" y="1123950"/>
                </a:cubicBezTo>
                <a:cubicBezTo>
                  <a:pt x="6948688" y="0"/>
                  <a:pt x="5205314" y="415290"/>
                  <a:pt x="4585849" y="1123950"/>
                </a:cubicBezTo>
                <a:close/>
              </a:path>
            </a:pathLst>
          </a:custGeom>
          <a:solidFill>
            <a:srgbClr val="FFF7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9" name="Google Shape;339;p19"/>
          <p:cNvGrpSpPr/>
          <p:nvPr/>
        </p:nvGrpSpPr>
        <p:grpSpPr>
          <a:xfrm>
            <a:off x="1080474" y="3218466"/>
            <a:ext cx="4740925" cy="5914265"/>
            <a:chOff x="0" y="-38100"/>
            <a:chExt cx="1248639" cy="1557667"/>
          </a:xfrm>
        </p:grpSpPr>
        <p:sp>
          <p:nvSpPr>
            <p:cNvPr id="340" name="Google Shape;340;p19"/>
            <p:cNvSpPr/>
            <p:nvPr/>
          </p:nvSpPr>
          <p:spPr>
            <a:xfrm>
              <a:off x="0" y="0"/>
              <a:ext cx="1248639" cy="1519567"/>
            </a:xfrm>
            <a:custGeom>
              <a:avLst/>
              <a:gdLst/>
              <a:ahLst/>
              <a:cxnLst/>
              <a:rect l="l" t="t" r="r" b="b"/>
              <a:pathLst>
                <a:path w="1248639" h="1519567" extrusionOk="0">
                  <a:moveTo>
                    <a:pt x="39192" y="0"/>
                  </a:moveTo>
                  <a:lnTo>
                    <a:pt x="1209447" y="0"/>
                  </a:lnTo>
                  <a:cubicBezTo>
                    <a:pt x="1231092" y="0"/>
                    <a:pt x="1248639" y="17547"/>
                    <a:pt x="1248639" y="39192"/>
                  </a:cubicBezTo>
                  <a:lnTo>
                    <a:pt x="1248639" y="1480375"/>
                  </a:lnTo>
                  <a:cubicBezTo>
                    <a:pt x="1248639" y="1502020"/>
                    <a:pt x="1231092" y="1519567"/>
                    <a:pt x="1209447" y="1519567"/>
                  </a:cubicBezTo>
                  <a:lnTo>
                    <a:pt x="39192" y="1519567"/>
                  </a:lnTo>
                  <a:cubicBezTo>
                    <a:pt x="28798" y="1519567"/>
                    <a:pt x="18829" y="1515437"/>
                    <a:pt x="11479" y="1508088"/>
                  </a:cubicBezTo>
                  <a:cubicBezTo>
                    <a:pt x="4129" y="1500738"/>
                    <a:pt x="0" y="1490769"/>
                    <a:pt x="0" y="1480375"/>
                  </a:cubicBezTo>
                  <a:lnTo>
                    <a:pt x="0" y="39192"/>
                  </a:lnTo>
                  <a:cubicBezTo>
                    <a:pt x="0" y="28798"/>
                    <a:pt x="4129" y="18829"/>
                    <a:pt x="11479" y="11479"/>
                  </a:cubicBezTo>
                  <a:cubicBezTo>
                    <a:pt x="18829" y="4129"/>
                    <a:pt x="28798" y="0"/>
                    <a:pt x="39192" y="0"/>
                  </a:cubicBezTo>
                  <a:close/>
                </a:path>
              </a:pathLst>
            </a:custGeom>
            <a:solidFill>
              <a:srgbClr val="EA69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19"/>
            <p:cNvSpPr txBox="1"/>
            <p:nvPr/>
          </p:nvSpPr>
          <p:spPr>
            <a:xfrm>
              <a:off x="0" y="-38100"/>
              <a:ext cx="1248639" cy="1557667"/>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43" name="Google Shape;343;p19"/>
          <p:cNvGrpSpPr/>
          <p:nvPr/>
        </p:nvGrpSpPr>
        <p:grpSpPr>
          <a:xfrm>
            <a:off x="6773537" y="3067810"/>
            <a:ext cx="4740925" cy="5914265"/>
            <a:chOff x="0" y="-38100"/>
            <a:chExt cx="1248639" cy="1557667"/>
          </a:xfrm>
        </p:grpSpPr>
        <p:sp>
          <p:nvSpPr>
            <p:cNvPr id="344" name="Google Shape;344;p19"/>
            <p:cNvSpPr/>
            <p:nvPr/>
          </p:nvSpPr>
          <p:spPr>
            <a:xfrm>
              <a:off x="0" y="0"/>
              <a:ext cx="1248639" cy="1519567"/>
            </a:xfrm>
            <a:custGeom>
              <a:avLst/>
              <a:gdLst/>
              <a:ahLst/>
              <a:cxnLst/>
              <a:rect l="l" t="t" r="r" b="b"/>
              <a:pathLst>
                <a:path w="1248639" h="1519567" extrusionOk="0">
                  <a:moveTo>
                    <a:pt x="39192" y="0"/>
                  </a:moveTo>
                  <a:lnTo>
                    <a:pt x="1209447" y="0"/>
                  </a:lnTo>
                  <a:cubicBezTo>
                    <a:pt x="1231092" y="0"/>
                    <a:pt x="1248639" y="17547"/>
                    <a:pt x="1248639" y="39192"/>
                  </a:cubicBezTo>
                  <a:lnTo>
                    <a:pt x="1248639" y="1480375"/>
                  </a:lnTo>
                  <a:cubicBezTo>
                    <a:pt x="1248639" y="1502020"/>
                    <a:pt x="1231092" y="1519567"/>
                    <a:pt x="1209447" y="1519567"/>
                  </a:cubicBezTo>
                  <a:lnTo>
                    <a:pt x="39192" y="1519567"/>
                  </a:lnTo>
                  <a:cubicBezTo>
                    <a:pt x="28798" y="1519567"/>
                    <a:pt x="18829" y="1515437"/>
                    <a:pt x="11479" y="1508088"/>
                  </a:cubicBezTo>
                  <a:cubicBezTo>
                    <a:pt x="4129" y="1500738"/>
                    <a:pt x="0" y="1490769"/>
                    <a:pt x="0" y="1480375"/>
                  </a:cubicBezTo>
                  <a:lnTo>
                    <a:pt x="0" y="39192"/>
                  </a:lnTo>
                  <a:cubicBezTo>
                    <a:pt x="0" y="28798"/>
                    <a:pt x="4129" y="18829"/>
                    <a:pt x="11479" y="11479"/>
                  </a:cubicBezTo>
                  <a:cubicBezTo>
                    <a:pt x="18829" y="4129"/>
                    <a:pt x="28798" y="0"/>
                    <a:pt x="39192" y="0"/>
                  </a:cubicBezTo>
                  <a:close/>
                </a:path>
              </a:pathLst>
            </a:custGeom>
            <a:solidFill>
              <a:srgbClr val="EA69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19"/>
            <p:cNvSpPr txBox="1"/>
            <p:nvPr/>
          </p:nvSpPr>
          <p:spPr>
            <a:xfrm>
              <a:off x="0" y="-38100"/>
              <a:ext cx="1248639" cy="1557667"/>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46" name="Google Shape;346;p19"/>
          <p:cNvGrpSpPr/>
          <p:nvPr/>
        </p:nvGrpSpPr>
        <p:grpSpPr>
          <a:xfrm>
            <a:off x="12514588" y="3067810"/>
            <a:ext cx="4740925" cy="5914265"/>
            <a:chOff x="0" y="-38100"/>
            <a:chExt cx="1248639" cy="1557667"/>
          </a:xfrm>
        </p:grpSpPr>
        <p:sp>
          <p:nvSpPr>
            <p:cNvPr id="347" name="Google Shape;347;p19"/>
            <p:cNvSpPr/>
            <p:nvPr/>
          </p:nvSpPr>
          <p:spPr>
            <a:xfrm>
              <a:off x="0" y="0"/>
              <a:ext cx="1248639" cy="1519567"/>
            </a:xfrm>
            <a:custGeom>
              <a:avLst/>
              <a:gdLst/>
              <a:ahLst/>
              <a:cxnLst/>
              <a:rect l="l" t="t" r="r" b="b"/>
              <a:pathLst>
                <a:path w="1248639" h="1519567" extrusionOk="0">
                  <a:moveTo>
                    <a:pt x="39192" y="0"/>
                  </a:moveTo>
                  <a:lnTo>
                    <a:pt x="1209447" y="0"/>
                  </a:lnTo>
                  <a:cubicBezTo>
                    <a:pt x="1231092" y="0"/>
                    <a:pt x="1248639" y="17547"/>
                    <a:pt x="1248639" y="39192"/>
                  </a:cubicBezTo>
                  <a:lnTo>
                    <a:pt x="1248639" y="1480375"/>
                  </a:lnTo>
                  <a:cubicBezTo>
                    <a:pt x="1248639" y="1502020"/>
                    <a:pt x="1231092" y="1519567"/>
                    <a:pt x="1209447" y="1519567"/>
                  </a:cubicBezTo>
                  <a:lnTo>
                    <a:pt x="39192" y="1519567"/>
                  </a:lnTo>
                  <a:cubicBezTo>
                    <a:pt x="28798" y="1519567"/>
                    <a:pt x="18829" y="1515437"/>
                    <a:pt x="11479" y="1508088"/>
                  </a:cubicBezTo>
                  <a:cubicBezTo>
                    <a:pt x="4129" y="1500738"/>
                    <a:pt x="0" y="1490769"/>
                    <a:pt x="0" y="1480375"/>
                  </a:cubicBezTo>
                  <a:lnTo>
                    <a:pt x="0" y="39192"/>
                  </a:lnTo>
                  <a:cubicBezTo>
                    <a:pt x="0" y="28798"/>
                    <a:pt x="4129" y="18829"/>
                    <a:pt x="11479" y="11479"/>
                  </a:cubicBezTo>
                  <a:cubicBezTo>
                    <a:pt x="18829" y="4129"/>
                    <a:pt x="28798" y="0"/>
                    <a:pt x="39192" y="0"/>
                  </a:cubicBezTo>
                  <a:close/>
                </a:path>
              </a:pathLst>
            </a:custGeom>
            <a:solidFill>
              <a:srgbClr val="EA69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19"/>
            <p:cNvSpPr txBox="1"/>
            <p:nvPr/>
          </p:nvSpPr>
          <p:spPr>
            <a:xfrm>
              <a:off x="0" y="-38100"/>
              <a:ext cx="1248639" cy="1557667"/>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49" name="Google Shape;349;p19"/>
          <p:cNvSpPr/>
          <p:nvPr/>
        </p:nvSpPr>
        <p:spPr>
          <a:xfrm>
            <a:off x="13989635" y="4400277"/>
            <a:ext cx="1807005" cy="1738011"/>
          </a:xfrm>
          <a:custGeom>
            <a:avLst/>
            <a:gdLst/>
            <a:ahLst/>
            <a:cxnLst/>
            <a:rect l="l" t="t" r="r" b="b"/>
            <a:pathLst>
              <a:path w="1807005" h="1738011" extrusionOk="0">
                <a:moveTo>
                  <a:pt x="0" y="0"/>
                </a:moveTo>
                <a:lnTo>
                  <a:pt x="1807005" y="0"/>
                </a:lnTo>
                <a:lnTo>
                  <a:pt x="1807005" y="1738011"/>
                </a:lnTo>
                <a:lnTo>
                  <a:pt x="0" y="1738011"/>
                </a:lnTo>
                <a:lnTo>
                  <a:pt x="0" y="0"/>
                </a:lnTo>
                <a:close/>
              </a:path>
            </a:pathLst>
          </a:custGeom>
          <a:blipFill rotWithShape="1">
            <a:blip r:embed="rId3">
              <a:alphaModFix/>
            </a:blip>
            <a:stretch>
              <a:fillRect/>
            </a:stretch>
          </a:blipFill>
          <a:ln>
            <a:noFill/>
          </a:ln>
        </p:spPr>
        <p:txBody>
          <a:bodyPr/>
          <a:lstStyle/>
          <a:p>
            <a:endParaRPr lang="en-GB"/>
          </a:p>
        </p:txBody>
      </p:sp>
      <p:sp>
        <p:nvSpPr>
          <p:cNvPr id="355" name="Google Shape;355;p19"/>
          <p:cNvSpPr txBox="1"/>
          <p:nvPr/>
        </p:nvSpPr>
        <p:spPr>
          <a:xfrm>
            <a:off x="2209005" y="97442"/>
            <a:ext cx="14385471" cy="1077090"/>
          </a:xfrm>
          <a:prstGeom prst="rect">
            <a:avLst/>
          </a:prstGeom>
          <a:noFill/>
          <a:ln>
            <a:noFill/>
          </a:ln>
        </p:spPr>
        <p:txBody>
          <a:bodyPr spcFirstLastPara="1" wrap="square" lIns="0" tIns="0" rIns="0" bIns="0" anchor="t" anchorCtr="0">
            <a:spAutoFit/>
          </a:bodyPr>
          <a:lstStyle/>
          <a:p>
            <a:pPr lvl="0"/>
            <a:r>
              <a:rPr lang="en-US" sz="6999" dirty="0">
                <a:solidFill>
                  <a:srgbClr val="3D3B39"/>
                </a:solidFill>
                <a:latin typeface="Archivo Black"/>
                <a:ea typeface="Archivo Black"/>
                <a:cs typeface="Archivo Black"/>
                <a:sym typeface="Archivo Black"/>
              </a:rPr>
              <a:t>Risk Mitigation Strategies</a:t>
            </a:r>
            <a:endParaRPr lang="en-US" sz="7200" dirty="0"/>
          </a:p>
        </p:txBody>
      </p:sp>
      <p:sp>
        <p:nvSpPr>
          <p:cNvPr id="356" name="Google Shape;356;p19"/>
          <p:cNvSpPr txBox="1"/>
          <p:nvPr/>
        </p:nvSpPr>
        <p:spPr>
          <a:xfrm>
            <a:off x="806965" y="3824918"/>
            <a:ext cx="5184300" cy="400110"/>
          </a:xfrm>
          <a:prstGeom prst="rect">
            <a:avLst/>
          </a:prstGeom>
          <a:noFill/>
          <a:ln>
            <a:noFill/>
          </a:ln>
        </p:spPr>
        <p:txBody>
          <a:bodyPr spcFirstLastPara="1" wrap="square" lIns="0" tIns="0" rIns="0" bIns="0" anchor="t" anchorCtr="0">
            <a:spAutoFit/>
          </a:bodyPr>
          <a:lstStyle/>
          <a:p>
            <a:pPr lvl="0" algn="ctr"/>
            <a:r>
              <a:rPr lang="en-US" sz="2600" dirty="0">
                <a:solidFill>
                  <a:srgbClr val="FFFFFF"/>
                </a:solidFill>
                <a:latin typeface="Archivo Black"/>
                <a:ea typeface="Archivo Black"/>
                <a:cs typeface="Archivo Black"/>
                <a:sym typeface="Archivo Black"/>
              </a:rPr>
              <a:t>Contingency Planning:</a:t>
            </a:r>
            <a:endParaRPr dirty="0"/>
          </a:p>
        </p:txBody>
      </p:sp>
      <p:sp>
        <p:nvSpPr>
          <p:cNvPr id="357" name="Google Shape;357;p19"/>
          <p:cNvSpPr txBox="1"/>
          <p:nvPr/>
        </p:nvSpPr>
        <p:spPr>
          <a:xfrm>
            <a:off x="6551802" y="3824918"/>
            <a:ext cx="5184300" cy="400110"/>
          </a:xfrm>
          <a:prstGeom prst="rect">
            <a:avLst/>
          </a:prstGeom>
          <a:noFill/>
          <a:ln>
            <a:noFill/>
          </a:ln>
        </p:spPr>
        <p:txBody>
          <a:bodyPr spcFirstLastPara="1" wrap="square" lIns="0" tIns="0" rIns="0" bIns="0" anchor="t" anchorCtr="0">
            <a:spAutoFit/>
          </a:bodyPr>
          <a:lstStyle/>
          <a:p>
            <a:pPr lvl="0" algn="ctr"/>
            <a:r>
              <a:rPr lang="en-US" sz="2600" dirty="0">
                <a:solidFill>
                  <a:srgbClr val="FFFFFF"/>
                </a:solidFill>
                <a:latin typeface="Archivo Black"/>
                <a:ea typeface="Archivo Black"/>
                <a:cs typeface="Archivo Black"/>
                <a:sym typeface="Archivo Black"/>
              </a:rPr>
              <a:t>Insurance Coverage:</a:t>
            </a:r>
            <a:endParaRPr dirty="0"/>
          </a:p>
        </p:txBody>
      </p:sp>
      <p:sp>
        <p:nvSpPr>
          <p:cNvPr id="358" name="Google Shape;358;p19"/>
          <p:cNvSpPr txBox="1"/>
          <p:nvPr/>
        </p:nvSpPr>
        <p:spPr>
          <a:xfrm>
            <a:off x="12627171" y="3824918"/>
            <a:ext cx="4515900" cy="400110"/>
          </a:xfrm>
          <a:prstGeom prst="rect">
            <a:avLst/>
          </a:prstGeom>
          <a:noFill/>
          <a:ln>
            <a:noFill/>
          </a:ln>
        </p:spPr>
        <p:txBody>
          <a:bodyPr spcFirstLastPara="1" wrap="square" lIns="0" tIns="0" rIns="0" bIns="0" anchor="t" anchorCtr="0">
            <a:spAutoFit/>
          </a:bodyPr>
          <a:lstStyle/>
          <a:p>
            <a:pPr lvl="0" algn="ctr"/>
            <a:r>
              <a:rPr lang="en-US" sz="2600" dirty="0">
                <a:solidFill>
                  <a:srgbClr val="FFFFFF"/>
                </a:solidFill>
                <a:latin typeface="Archivo Black"/>
                <a:ea typeface="Archivo Black"/>
                <a:cs typeface="Archivo Black"/>
                <a:sym typeface="Archivo Black"/>
              </a:rPr>
              <a:t>Flexible Ticketing:</a:t>
            </a:r>
            <a:endParaRPr dirty="0"/>
          </a:p>
        </p:txBody>
      </p:sp>
      <p:sp>
        <p:nvSpPr>
          <p:cNvPr id="359" name="Google Shape;359;p19"/>
          <p:cNvSpPr txBox="1"/>
          <p:nvPr/>
        </p:nvSpPr>
        <p:spPr>
          <a:xfrm>
            <a:off x="1059280" y="7413959"/>
            <a:ext cx="4879168" cy="1477328"/>
          </a:xfrm>
          <a:prstGeom prst="rect">
            <a:avLst/>
          </a:prstGeom>
          <a:noFill/>
          <a:ln>
            <a:noFill/>
          </a:ln>
        </p:spPr>
        <p:txBody>
          <a:bodyPr spcFirstLastPara="1" wrap="square" lIns="0" tIns="0" rIns="0" bIns="0" anchor="t" anchorCtr="0">
            <a:spAutoFit/>
          </a:bodyPr>
          <a:lstStyle/>
          <a:p>
            <a:pPr lvl="0" algn="ctr"/>
            <a:r>
              <a:rPr lang="en-GB" sz="2400" dirty="0">
                <a:solidFill>
                  <a:srgbClr val="FFFFFF"/>
                </a:solidFill>
                <a:latin typeface="Montserrat"/>
                <a:ea typeface="Montserrat"/>
                <a:cs typeface="Montserrat"/>
                <a:sym typeface="Montserrat"/>
              </a:rPr>
              <a:t>Backup suppliers, alternate indoor/outdoor venue plans, and adaptable programming will reduce disruptions.</a:t>
            </a:r>
            <a:endParaRPr dirty="0"/>
          </a:p>
        </p:txBody>
      </p:sp>
      <p:sp>
        <p:nvSpPr>
          <p:cNvPr id="360" name="Google Shape;360;p19"/>
          <p:cNvSpPr txBox="1"/>
          <p:nvPr/>
        </p:nvSpPr>
        <p:spPr>
          <a:xfrm>
            <a:off x="7413077" y="7586659"/>
            <a:ext cx="3461700" cy="73890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2400" b="0" i="0" u="none" strike="noStrike" cap="none" dirty="0">
                <a:solidFill>
                  <a:srgbClr val="FFFFFF"/>
                </a:solidFill>
                <a:latin typeface="Montserrat"/>
                <a:ea typeface="Montserrat"/>
                <a:cs typeface="Montserrat"/>
                <a:sym typeface="Montserrat"/>
              </a:rPr>
              <a:t>Elaborate on what you want to discuss. </a:t>
            </a:r>
            <a:endParaRPr dirty="0"/>
          </a:p>
        </p:txBody>
      </p:sp>
      <p:sp>
        <p:nvSpPr>
          <p:cNvPr id="361" name="Google Shape;361;p19"/>
          <p:cNvSpPr txBox="1"/>
          <p:nvPr/>
        </p:nvSpPr>
        <p:spPr>
          <a:xfrm>
            <a:off x="12845143" y="6716219"/>
            <a:ext cx="3778844" cy="1846659"/>
          </a:xfrm>
          <a:prstGeom prst="rect">
            <a:avLst/>
          </a:prstGeom>
          <a:noFill/>
          <a:ln>
            <a:noFill/>
          </a:ln>
        </p:spPr>
        <p:txBody>
          <a:bodyPr spcFirstLastPara="1" wrap="square" lIns="0" tIns="0" rIns="0" bIns="0" anchor="t" anchorCtr="0">
            <a:spAutoFit/>
          </a:bodyPr>
          <a:lstStyle/>
          <a:p>
            <a:pPr lvl="0" algn="ctr"/>
            <a:r>
              <a:rPr lang="en-GB" sz="2400" dirty="0">
                <a:solidFill>
                  <a:srgbClr val="FFFFFF"/>
                </a:solidFill>
                <a:latin typeface="Montserrat"/>
                <a:ea typeface="Montserrat"/>
                <a:cs typeface="Montserrat"/>
                <a:sym typeface="Montserrat"/>
              </a:rPr>
              <a:t>Refundable or transferable tickets will improve attendee confidence and minimize no-shows.</a:t>
            </a:r>
            <a:endParaRPr dirty="0"/>
          </a:p>
        </p:txBody>
      </p:sp>
      <p:pic>
        <p:nvPicPr>
          <p:cNvPr id="362" name="Google Shape;362;p19"/>
          <p:cNvPicPr preferRelativeResize="0"/>
          <p:nvPr/>
        </p:nvPicPr>
        <p:blipFill>
          <a:blip r:embed="rId4">
            <a:alphaModFix/>
          </a:blip>
          <a:stretch>
            <a:fillRect/>
          </a:stretch>
        </p:blipFill>
        <p:spPr>
          <a:xfrm>
            <a:off x="16078165" y="1978788"/>
            <a:ext cx="1460875" cy="635975"/>
          </a:xfrm>
          <a:prstGeom prst="rect">
            <a:avLst/>
          </a:prstGeom>
          <a:noFill/>
          <a:ln>
            <a:noFill/>
          </a:ln>
        </p:spPr>
      </p:pic>
      <p:pic>
        <p:nvPicPr>
          <p:cNvPr id="363" name="Google Shape;363;p19"/>
          <p:cNvPicPr preferRelativeResize="0"/>
          <p:nvPr/>
        </p:nvPicPr>
        <p:blipFill>
          <a:blip r:embed="rId5">
            <a:alphaModFix/>
          </a:blip>
          <a:stretch>
            <a:fillRect/>
          </a:stretch>
        </p:blipFill>
        <p:spPr>
          <a:xfrm>
            <a:off x="2250807" y="4555298"/>
            <a:ext cx="1930175" cy="1583098"/>
          </a:xfrm>
          <a:prstGeom prst="rect">
            <a:avLst/>
          </a:prstGeom>
          <a:noFill/>
          <a:ln>
            <a:noFill/>
          </a:ln>
        </p:spPr>
      </p:pic>
      <p:pic>
        <p:nvPicPr>
          <p:cNvPr id="364" name="Google Shape;364;p19"/>
          <p:cNvPicPr preferRelativeResize="0"/>
          <p:nvPr/>
        </p:nvPicPr>
        <p:blipFill>
          <a:blip r:embed="rId6">
            <a:alphaModFix/>
          </a:blip>
          <a:stretch>
            <a:fillRect/>
          </a:stretch>
        </p:blipFill>
        <p:spPr>
          <a:xfrm>
            <a:off x="8202312" y="4350603"/>
            <a:ext cx="1672125" cy="1672125"/>
          </a:xfrm>
          <a:prstGeom prst="rect">
            <a:avLst/>
          </a:prstGeom>
          <a:noFill/>
          <a:ln>
            <a:noFill/>
          </a:ln>
        </p:spPr>
      </p:pic>
    </p:spTree>
    <p:extLst>
      <p:ext uri="{BB962C8B-B14F-4D97-AF65-F5344CB8AC3E}">
        <p14:creationId xmlns:p14="http://schemas.microsoft.com/office/powerpoint/2010/main" val="40680091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grpSp>
        <p:nvGrpSpPr>
          <p:cNvPr id="339" name="Google Shape;339;p19"/>
          <p:cNvGrpSpPr/>
          <p:nvPr/>
        </p:nvGrpSpPr>
        <p:grpSpPr>
          <a:xfrm>
            <a:off x="993826" y="2721962"/>
            <a:ext cx="4740925" cy="7153943"/>
            <a:chOff x="0" y="-38100"/>
            <a:chExt cx="1248639" cy="1557667"/>
          </a:xfrm>
          <a:solidFill>
            <a:schemeClr val="accent6">
              <a:lumMod val="60000"/>
              <a:lumOff val="40000"/>
            </a:schemeClr>
          </a:solidFill>
        </p:grpSpPr>
        <p:sp>
          <p:nvSpPr>
            <p:cNvPr id="340" name="Google Shape;340;p19"/>
            <p:cNvSpPr/>
            <p:nvPr/>
          </p:nvSpPr>
          <p:spPr>
            <a:xfrm>
              <a:off x="0" y="0"/>
              <a:ext cx="1248639" cy="1519567"/>
            </a:xfrm>
            <a:custGeom>
              <a:avLst/>
              <a:gdLst/>
              <a:ahLst/>
              <a:cxnLst/>
              <a:rect l="l" t="t" r="r" b="b"/>
              <a:pathLst>
                <a:path w="1248639" h="1519567" extrusionOk="0">
                  <a:moveTo>
                    <a:pt x="39192" y="0"/>
                  </a:moveTo>
                  <a:lnTo>
                    <a:pt x="1209447" y="0"/>
                  </a:lnTo>
                  <a:cubicBezTo>
                    <a:pt x="1231092" y="0"/>
                    <a:pt x="1248639" y="17547"/>
                    <a:pt x="1248639" y="39192"/>
                  </a:cubicBezTo>
                  <a:lnTo>
                    <a:pt x="1248639" y="1480375"/>
                  </a:lnTo>
                  <a:cubicBezTo>
                    <a:pt x="1248639" y="1502020"/>
                    <a:pt x="1231092" y="1519567"/>
                    <a:pt x="1209447" y="1519567"/>
                  </a:cubicBezTo>
                  <a:lnTo>
                    <a:pt x="39192" y="1519567"/>
                  </a:lnTo>
                  <a:cubicBezTo>
                    <a:pt x="28798" y="1519567"/>
                    <a:pt x="18829" y="1515437"/>
                    <a:pt x="11479" y="1508088"/>
                  </a:cubicBezTo>
                  <a:cubicBezTo>
                    <a:pt x="4129" y="1500738"/>
                    <a:pt x="0" y="1490769"/>
                    <a:pt x="0" y="1480375"/>
                  </a:cubicBezTo>
                  <a:lnTo>
                    <a:pt x="0" y="39192"/>
                  </a:lnTo>
                  <a:cubicBezTo>
                    <a:pt x="0" y="28798"/>
                    <a:pt x="4129" y="18829"/>
                    <a:pt x="11479" y="11479"/>
                  </a:cubicBezTo>
                  <a:cubicBezTo>
                    <a:pt x="18829" y="4129"/>
                    <a:pt x="28798" y="0"/>
                    <a:pt x="3919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19"/>
            <p:cNvSpPr txBox="1"/>
            <p:nvPr/>
          </p:nvSpPr>
          <p:spPr>
            <a:xfrm>
              <a:off x="0" y="-38100"/>
              <a:ext cx="1248639" cy="1557667"/>
            </a:xfrm>
            <a:prstGeom prst="rect">
              <a:avLst/>
            </a:prstGeom>
            <a:grp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43" name="Google Shape;343;p19"/>
          <p:cNvGrpSpPr/>
          <p:nvPr/>
        </p:nvGrpSpPr>
        <p:grpSpPr>
          <a:xfrm>
            <a:off x="6773535" y="2872618"/>
            <a:ext cx="4740925" cy="7003287"/>
            <a:chOff x="0" y="-38100"/>
            <a:chExt cx="1248639" cy="1557667"/>
          </a:xfrm>
          <a:solidFill>
            <a:schemeClr val="accent4">
              <a:lumMod val="60000"/>
              <a:lumOff val="40000"/>
            </a:schemeClr>
          </a:solidFill>
        </p:grpSpPr>
        <p:sp>
          <p:nvSpPr>
            <p:cNvPr id="344" name="Google Shape;344;p19"/>
            <p:cNvSpPr/>
            <p:nvPr/>
          </p:nvSpPr>
          <p:spPr>
            <a:xfrm>
              <a:off x="0" y="0"/>
              <a:ext cx="1248639" cy="1519567"/>
            </a:xfrm>
            <a:custGeom>
              <a:avLst/>
              <a:gdLst/>
              <a:ahLst/>
              <a:cxnLst/>
              <a:rect l="l" t="t" r="r" b="b"/>
              <a:pathLst>
                <a:path w="1248639" h="1519567" extrusionOk="0">
                  <a:moveTo>
                    <a:pt x="39192" y="0"/>
                  </a:moveTo>
                  <a:lnTo>
                    <a:pt x="1209447" y="0"/>
                  </a:lnTo>
                  <a:cubicBezTo>
                    <a:pt x="1231092" y="0"/>
                    <a:pt x="1248639" y="17547"/>
                    <a:pt x="1248639" y="39192"/>
                  </a:cubicBezTo>
                  <a:lnTo>
                    <a:pt x="1248639" y="1480375"/>
                  </a:lnTo>
                  <a:cubicBezTo>
                    <a:pt x="1248639" y="1502020"/>
                    <a:pt x="1231092" y="1519567"/>
                    <a:pt x="1209447" y="1519567"/>
                  </a:cubicBezTo>
                  <a:lnTo>
                    <a:pt x="39192" y="1519567"/>
                  </a:lnTo>
                  <a:cubicBezTo>
                    <a:pt x="28798" y="1519567"/>
                    <a:pt x="18829" y="1515437"/>
                    <a:pt x="11479" y="1508088"/>
                  </a:cubicBezTo>
                  <a:cubicBezTo>
                    <a:pt x="4129" y="1500738"/>
                    <a:pt x="0" y="1490769"/>
                    <a:pt x="0" y="1480375"/>
                  </a:cubicBezTo>
                  <a:lnTo>
                    <a:pt x="0" y="39192"/>
                  </a:lnTo>
                  <a:cubicBezTo>
                    <a:pt x="0" y="28798"/>
                    <a:pt x="4129" y="18829"/>
                    <a:pt x="11479" y="11479"/>
                  </a:cubicBezTo>
                  <a:cubicBezTo>
                    <a:pt x="18829" y="4129"/>
                    <a:pt x="28798" y="0"/>
                    <a:pt x="3919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19"/>
            <p:cNvSpPr txBox="1"/>
            <p:nvPr/>
          </p:nvSpPr>
          <p:spPr>
            <a:xfrm>
              <a:off x="0" y="-38100"/>
              <a:ext cx="1248639" cy="1557667"/>
            </a:xfrm>
            <a:prstGeom prst="rect">
              <a:avLst/>
            </a:prstGeom>
            <a:grp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46" name="Google Shape;346;p19"/>
          <p:cNvGrpSpPr/>
          <p:nvPr/>
        </p:nvGrpSpPr>
        <p:grpSpPr>
          <a:xfrm>
            <a:off x="12490593" y="2797289"/>
            <a:ext cx="4740925" cy="7003287"/>
            <a:chOff x="0" y="-38100"/>
            <a:chExt cx="1248639" cy="1557667"/>
          </a:xfrm>
        </p:grpSpPr>
        <p:sp>
          <p:nvSpPr>
            <p:cNvPr id="347" name="Google Shape;347;p19"/>
            <p:cNvSpPr/>
            <p:nvPr/>
          </p:nvSpPr>
          <p:spPr>
            <a:xfrm>
              <a:off x="0" y="0"/>
              <a:ext cx="1248639" cy="1519567"/>
            </a:xfrm>
            <a:custGeom>
              <a:avLst/>
              <a:gdLst/>
              <a:ahLst/>
              <a:cxnLst/>
              <a:rect l="l" t="t" r="r" b="b"/>
              <a:pathLst>
                <a:path w="1248639" h="1519567" extrusionOk="0">
                  <a:moveTo>
                    <a:pt x="39192" y="0"/>
                  </a:moveTo>
                  <a:lnTo>
                    <a:pt x="1209447" y="0"/>
                  </a:lnTo>
                  <a:cubicBezTo>
                    <a:pt x="1231092" y="0"/>
                    <a:pt x="1248639" y="17547"/>
                    <a:pt x="1248639" y="39192"/>
                  </a:cubicBezTo>
                  <a:lnTo>
                    <a:pt x="1248639" y="1480375"/>
                  </a:lnTo>
                  <a:cubicBezTo>
                    <a:pt x="1248639" y="1502020"/>
                    <a:pt x="1231092" y="1519567"/>
                    <a:pt x="1209447" y="1519567"/>
                  </a:cubicBezTo>
                  <a:lnTo>
                    <a:pt x="39192" y="1519567"/>
                  </a:lnTo>
                  <a:cubicBezTo>
                    <a:pt x="28798" y="1519567"/>
                    <a:pt x="18829" y="1515437"/>
                    <a:pt x="11479" y="1508088"/>
                  </a:cubicBezTo>
                  <a:cubicBezTo>
                    <a:pt x="4129" y="1500738"/>
                    <a:pt x="0" y="1490769"/>
                    <a:pt x="0" y="1480375"/>
                  </a:cubicBezTo>
                  <a:lnTo>
                    <a:pt x="0" y="39192"/>
                  </a:lnTo>
                  <a:cubicBezTo>
                    <a:pt x="0" y="28798"/>
                    <a:pt x="4129" y="18829"/>
                    <a:pt x="11479" y="11479"/>
                  </a:cubicBezTo>
                  <a:cubicBezTo>
                    <a:pt x="18829" y="4129"/>
                    <a:pt x="28798" y="0"/>
                    <a:pt x="39192" y="0"/>
                  </a:cubicBezTo>
                  <a:close/>
                </a:path>
              </a:pathLst>
            </a:custGeom>
            <a:solidFill>
              <a:srgbClr val="EA69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19"/>
            <p:cNvSpPr txBox="1"/>
            <p:nvPr/>
          </p:nvSpPr>
          <p:spPr>
            <a:xfrm>
              <a:off x="0" y="-38100"/>
              <a:ext cx="1248639" cy="1557667"/>
            </a:xfrm>
            <a:prstGeom prst="rect">
              <a:avLst/>
            </a:prstGeom>
            <a:solidFill>
              <a:schemeClr val="tx2">
                <a:lumMod val="75000"/>
              </a:schemeClr>
            </a:solid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55" name="Google Shape;355;p19"/>
          <p:cNvSpPr txBox="1"/>
          <p:nvPr/>
        </p:nvSpPr>
        <p:spPr>
          <a:xfrm>
            <a:off x="2093672" y="194955"/>
            <a:ext cx="14385471" cy="1077090"/>
          </a:xfrm>
          <a:prstGeom prst="rect">
            <a:avLst/>
          </a:prstGeom>
          <a:noFill/>
          <a:ln>
            <a:noFill/>
          </a:ln>
        </p:spPr>
        <p:txBody>
          <a:bodyPr spcFirstLastPara="1" wrap="square" lIns="0" tIns="0" rIns="0" bIns="0" anchor="t" anchorCtr="0">
            <a:spAutoFit/>
          </a:bodyPr>
          <a:lstStyle/>
          <a:p>
            <a:pPr lvl="0" algn="ctr"/>
            <a:r>
              <a:rPr lang="en-US" sz="6999" dirty="0">
                <a:solidFill>
                  <a:srgbClr val="3D3B39"/>
                </a:solidFill>
                <a:latin typeface="Archivo Black"/>
                <a:ea typeface="Archivo Black"/>
                <a:cs typeface="Archivo Black"/>
                <a:sym typeface="Archivo Black"/>
              </a:rPr>
              <a:t>Sustainability &amp; Legacy</a:t>
            </a:r>
            <a:endParaRPr dirty="0"/>
          </a:p>
        </p:txBody>
      </p:sp>
      <p:sp>
        <p:nvSpPr>
          <p:cNvPr id="356" name="Google Shape;356;p19"/>
          <p:cNvSpPr txBox="1"/>
          <p:nvPr/>
        </p:nvSpPr>
        <p:spPr>
          <a:xfrm>
            <a:off x="858785" y="2941996"/>
            <a:ext cx="5184300" cy="800219"/>
          </a:xfrm>
          <a:prstGeom prst="rect">
            <a:avLst/>
          </a:prstGeom>
          <a:noFill/>
          <a:ln>
            <a:noFill/>
          </a:ln>
        </p:spPr>
        <p:txBody>
          <a:bodyPr spcFirstLastPara="1" wrap="square" lIns="0" tIns="0" rIns="0" bIns="0" anchor="t" anchorCtr="0">
            <a:spAutoFit/>
          </a:bodyPr>
          <a:lstStyle/>
          <a:p>
            <a:pPr lvl="0" algn="ctr"/>
            <a:r>
              <a:rPr lang="en-GB" sz="2600" dirty="0">
                <a:solidFill>
                  <a:srgbClr val="FFFFFF"/>
                </a:solidFill>
                <a:latin typeface="Archivo Black"/>
                <a:ea typeface="Archivo Black"/>
                <a:cs typeface="Archivo Black"/>
                <a:sym typeface="Archivo Black"/>
              </a:rPr>
              <a:t>Local Sourcing for Lower Carbon Impact</a:t>
            </a:r>
            <a:endParaRPr dirty="0"/>
          </a:p>
        </p:txBody>
      </p:sp>
      <p:sp>
        <p:nvSpPr>
          <p:cNvPr id="357" name="Google Shape;357;p19"/>
          <p:cNvSpPr txBox="1"/>
          <p:nvPr/>
        </p:nvSpPr>
        <p:spPr>
          <a:xfrm>
            <a:off x="6575843" y="2896945"/>
            <a:ext cx="5184300" cy="800219"/>
          </a:xfrm>
          <a:prstGeom prst="rect">
            <a:avLst/>
          </a:prstGeom>
          <a:noFill/>
          <a:ln>
            <a:noFill/>
          </a:ln>
        </p:spPr>
        <p:txBody>
          <a:bodyPr spcFirstLastPara="1" wrap="square" lIns="0" tIns="0" rIns="0" bIns="0" anchor="t" anchorCtr="0">
            <a:spAutoFit/>
          </a:bodyPr>
          <a:lstStyle/>
          <a:p>
            <a:pPr lvl="0" algn="ctr"/>
            <a:r>
              <a:rPr lang="en-US" sz="2600" dirty="0">
                <a:solidFill>
                  <a:srgbClr val="FFFFFF"/>
                </a:solidFill>
                <a:latin typeface="Archivo Black"/>
                <a:ea typeface="Archivo Black"/>
                <a:cs typeface="Archivo Black"/>
                <a:sym typeface="Archivo Black"/>
              </a:rPr>
              <a:t>Low Carbon Catering Options</a:t>
            </a:r>
          </a:p>
        </p:txBody>
      </p:sp>
      <p:sp>
        <p:nvSpPr>
          <p:cNvPr id="358" name="Google Shape;358;p19"/>
          <p:cNvSpPr txBox="1"/>
          <p:nvPr/>
        </p:nvSpPr>
        <p:spPr>
          <a:xfrm>
            <a:off x="12703302" y="3084722"/>
            <a:ext cx="4515900" cy="800219"/>
          </a:xfrm>
          <a:prstGeom prst="rect">
            <a:avLst/>
          </a:prstGeom>
          <a:noFill/>
          <a:ln>
            <a:noFill/>
          </a:ln>
        </p:spPr>
        <p:txBody>
          <a:bodyPr spcFirstLastPara="1" wrap="square" lIns="0" tIns="0" rIns="0" bIns="0" anchor="t" anchorCtr="0">
            <a:spAutoFit/>
          </a:bodyPr>
          <a:lstStyle/>
          <a:p>
            <a:pPr lvl="0" algn="ctr"/>
            <a:r>
              <a:rPr lang="en-US" sz="2600" dirty="0">
                <a:solidFill>
                  <a:srgbClr val="FFFFFF"/>
                </a:solidFill>
                <a:latin typeface="Archivo Black"/>
                <a:ea typeface="Archivo Black"/>
                <a:cs typeface="Archivo Black"/>
                <a:sym typeface="Archivo Black"/>
              </a:rPr>
              <a:t>Waste Minimization &amp; Reuse</a:t>
            </a:r>
            <a:endParaRPr dirty="0"/>
          </a:p>
        </p:txBody>
      </p:sp>
      <p:sp>
        <p:nvSpPr>
          <p:cNvPr id="359" name="Google Shape;359;p19"/>
          <p:cNvSpPr txBox="1"/>
          <p:nvPr/>
        </p:nvSpPr>
        <p:spPr>
          <a:xfrm>
            <a:off x="1011351" y="7634177"/>
            <a:ext cx="4538844" cy="1846659"/>
          </a:xfrm>
          <a:prstGeom prst="rect">
            <a:avLst/>
          </a:prstGeom>
          <a:noFill/>
          <a:ln>
            <a:noFill/>
          </a:ln>
        </p:spPr>
        <p:txBody>
          <a:bodyPr spcFirstLastPara="1" wrap="square" lIns="0" tIns="0" rIns="0" bIns="0" anchor="t" anchorCtr="0">
            <a:spAutoFit/>
          </a:bodyPr>
          <a:lstStyle/>
          <a:p>
            <a:pPr lvl="0" algn="ctr"/>
            <a:r>
              <a:rPr lang="en-GB" sz="2400" dirty="0">
                <a:solidFill>
                  <a:srgbClr val="FFFFFF"/>
                </a:solidFill>
                <a:latin typeface="Montserrat"/>
                <a:ea typeface="Montserrat"/>
                <a:cs typeface="Montserrat"/>
                <a:sym typeface="Montserrat"/>
              </a:rPr>
              <a:t>Local suppliers reduce carbon footprint and support Welsh communities (Jones, 2014; </a:t>
            </a:r>
            <a:r>
              <a:rPr lang="en-GB" sz="2400" dirty="0" err="1">
                <a:solidFill>
                  <a:srgbClr val="FFFFFF"/>
                </a:solidFill>
                <a:latin typeface="Montserrat"/>
                <a:ea typeface="Montserrat"/>
                <a:cs typeface="Montserrat"/>
                <a:sym typeface="Montserrat"/>
              </a:rPr>
              <a:t>Mair</a:t>
            </a:r>
            <a:r>
              <a:rPr lang="en-GB" sz="2400" dirty="0">
                <a:solidFill>
                  <a:srgbClr val="FFFFFF"/>
                </a:solidFill>
                <a:latin typeface="Montserrat"/>
                <a:ea typeface="Montserrat"/>
                <a:cs typeface="Montserrat"/>
                <a:sym typeface="Montserrat"/>
              </a:rPr>
              <a:t> &amp; </a:t>
            </a:r>
            <a:r>
              <a:rPr lang="en-GB" sz="2400" dirty="0" err="1">
                <a:solidFill>
                  <a:srgbClr val="FFFFFF"/>
                </a:solidFill>
                <a:latin typeface="Montserrat"/>
                <a:ea typeface="Montserrat"/>
                <a:cs typeface="Montserrat"/>
                <a:sym typeface="Montserrat"/>
              </a:rPr>
              <a:t>Jago</a:t>
            </a:r>
            <a:r>
              <a:rPr lang="en-GB" sz="2400" dirty="0">
                <a:solidFill>
                  <a:srgbClr val="FFFFFF"/>
                </a:solidFill>
                <a:latin typeface="Montserrat"/>
                <a:ea typeface="Montserrat"/>
                <a:cs typeface="Montserrat"/>
                <a:sym typeface="Montserrat"/>
              </a:rPr>
              <a:t>, 2010)</a:t>
            </a:r>
            <a:endParaRPr dirty="0"/>
          </a:p>
        </p:txBody>
      </p:sp>
      <p:sp>
        <p:nvSpPr>
          <p:cNvPr id="360" name="Google Shape;360;p19"/>
          <p:cNvSpPr txBox="1"/>
          <p:nvPr/>
        </p:nvSpPr>
        <p:spPr>
          <a:xfrm>
            <a:off x="7183890" y="7149048"/>
            <a:ext cx="3968205" cy="2215991"/>
          </a:xfrm>
          <a:prstGeom prst="rect">
            <a:avLst/>
          </a:prstGeom>
          <a:noFill/>
          <a:ln>
            <a:noFill/>
          </a:ln>
        </p:spPr>
        <p:txBody>
          <a:bodyPr spcFirstLastPara="1" wrap="square" lIns="0" tIns="0" rIns="0" bIns="0" anchor="t" anchorCtr="0">
            <a:spAutoFit/>
          </a:bodyPr>
          <a:lstStyle/>
          <a:p>
            <a:pPr lvl="0" algn="ctr">
              <a:lnSpc>
                <a:spcPct val="150000"/>
              </a:lnSpc>
            </a:pPr>
            <a:r>
              <a:rPr lang="en-GB" sz="2400" dirty="0">
                <a:solidFill>
                  <a:srgbClr val="FFFFFF"/>
                </a:solidFill>
                <a:latin typeface="Montserrat"/>
                <a:ea typeface="Montserrat"/>
                <a:cs typeface="Montserrat"/>
                <a:sym typeface="Montserrat"/>
              </a:rPr>
              <a:t>Low-carbon catering with seasonal, plant-based menus (Getz &amp; Page, 2019; UNEP, 2022)</a:t>
            </a:r>
            <a:endParaRPr dirty="0"/>
          </a:p>
        </p:txBody>
      </p:sp>
      <p:sp>
        <p:nvSpPr>
          <p:cNvPr id="361" name="Google Shape;361;p19"/>
          <p:cNvSpPr txBox="1"/>
          <p:nvPr/>
        </p:nvSpPr>
        <p:spPr>
          <a:xfrm>
            <a:off x="13071830" y="7149048"/>
            <a:ext cx="3778844" cy="2215991"/>
          </a:xfrm>
          <a:prstGeom prst="rect">
            <a:avLst/>
          </a:prstGeom>
          <a:noFill/>
          <a:ln>
            <a:noFill/>
          </a:ln>
        </p:spPr>
        <p:txBody>
          <a:bodyPr spcFirstLastPara="1" wrap="square" lIns="0" tIns="0" rIns="0" bIns="0" anchor="t" anchorCtr="0">
            <a:spAutoFit/>
          </a:bodyPr>
          <a:lstStyle/>
          <a:p>
            <a:pPr lvl="0" algn="ctr">
              <a:lnSpc>
                <a:spcPct val="150000"/>
              </a:lnSpc>
            </a:pPr>
            <a:r>
              <a:rPr lang="en-GB" sz="2400" dirty="0">
                <a:solidFill>
                  <a:srgbClr val="FFFFFF"/>
                </a:solidFill>
                <a:latin typeface="Montserrat"/>
                <a:ea typeface="Montserrat"/>
                <a:cs typeface="Montserrat"/>
                <a:sym typeface="Montserrat"/>
              </a:rPr>
              <a:t>Waste reduction through composting, </a:t>
            </a:r>
            <a:r>
              <a:rPr lang="en-GB" sz="2400" dirty="0" err="1">
                <a:solidFill>
                  <a:srgbClr val="FFFFFF"/>
                </a:solidFill>
                <a:latin typeface="Montserrat"/>
                <a:ea typeface="Montserrat"/>
                <a:cs typeface="Montserrat"/>
                <a:sym typeface="Montserrat"/>
              </a:rPr>
              <a:t>reusables</a:t>
            </a:r>
            <a:r>
              <a:rPr lang="en-GB" sz="2400" dirty="0">
                <a:solidFill>
                  <a:srgbClr val="FFFFFF"/>
                </a:solidFill>
                <a:latin typeface="Montserrat"/>
                <a:ea typeface="Montserrat"/>
                <a:cs typeface="Montserrat"/>
                <a:sym typeface="Montserrat"/>
              </a:rPr>
              <a:t>, and portion control (Fox et al., 2014)</a:t>
            </a:r>
            <a:endParaRPr dirty="0"/>
          </a:p>
        </p:txBody>
      </p:sp>
      <p:pic>
        <p:nvPicPr>
          <p:cNvPr id="4" name="Picture 3"/>
          <p:cNvPicPr>
            <a:picLocks noChangeAspect="1"/>
          </p:cNvPicPr>
          <p:nvPr/>
        </p:nvPicPr>
        <p:blipFill>
          <a:blip r:embed="rId3"/>
          <a:stretch>
            <a:fillRect/>
          </a:stretch>
        </p:blipFill>
        <p:spPr>
          <a:xfrm>
            <a:off x="1563076" y="4066362"/>
            <a:ext cx="3602427" cy="2999435"/>
          </a:xfrm>
          <a:prstGeom prst="rect">
            <a:avLst/>
          </a:prstGeom>
        </p:spPr>
      </p:pic>
      <p:pic>
        <p:nvPicPr>
          <p:cNvPr id="5" name="Picture 4"/>
          <p:cNvPicPr>
            <a:picLocks noChangeAspect="1"/>
          </p:cNvPicPr>
          <p:nvPr/>
        </p:nvPicPr>
        <p:blipFill>
          <a:blip r:embed="rId4"/>
          <a:stretch>
            <a:fillRect/>
          </a:stretch>
        </p:blipFill>
        <p:spPr>
          <a:xfrm>
            <a:off x="7506577" y="4005945"/>
            <a:ext cx="3559659" cy="2632238"/>
          </a:xfrm>
          <a:prstGeom prst="rect">
            <a:avLst/>
          </a:prstGeom>
        </p:spPr>
      </p:pic>
      <p:sp>
        <p:nvSpPr>
          <p:cNvPr id="8" name="AutoShape 8" descr="Agricultural Waste Management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058" name="Picture 10" descr="Sustainable Agriculture Through Agricultural Waste Management: A  Comprehensive Review of Composting's Impact on Soil Health in Moroccan  Agricultural Ecosystem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986814" y="4394204"/>
            <a:ext cx="3748482" cy="253653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8" name="Rectangle 37"/>
          <p:cNvSpPr/>
          <p:nvPr/>
        </p:nvSpPr>
        <p:spPr>
          <a:xfrm>
            <a:off x="6099139" y="1473984"/>
            <a:ext cx="5714257" cy="646331"/>
          </a:xfrm>
          <a:prstGeom prst="rect">
            <a:avLst/>
          </a:prstGeom>
          <a:solidFill>
            <a:schemeClr val="accent5">
              <a:lumMod val="90000"/>
            </a:schemeClr>
          </a:solidFill>
        </p:spPr>
        <p:txBody>
          <a:bodyPr wrap="square">
            <a:spAutoFit/>
          </a:bodyPr>
          <a:lstStyle/>
          <a:p>
            <a:pPr algn="ctr"/>
            <a:r>
              <a:rPr lang="en-US" sz="3600" b="1" u="sng" dirty="0">
                <a:solidFill>
                  <a:schemeClr val="bg1"/>
                </a:solidFill>
              </a:rPr>
              <a:t>Sustainability Practices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40441" y="0"/>
            <a:ext cx="15645809" cy="1792890"/>
          </a:xfrm>
          <a:solidFill>
            <a:schemeClr val="bg2">
              <a:lumMod val="60000"/>
              <a:lumOff val="40000"/>
            </a:schemeClr>
          </a:solidFill>
        </p:spPr>
        <p:txBody>
          <a:bodyPr>
            <a:normAutofit/>
          </a:bodyPr>
          <a:lstStyle/>
          <a:p>
            <a:pPr algn="ctr"/>
            <a:r>
              <a:rPr lang="en-US" dirty="0"/>
              <a:t>Sustainability &amp; Legacy</a:t>
            </a:r>
          </a:p>
        </p:txBody>
      </p:sp>
      <p:sp>
        <p:nvSpPr>
          <p:cNvPr id="4" name="Rectangle 3"/>
          <p:cNvSpPr/>
          <p:nvPr/>
        </p:nvSpPr>
        <p:spPr>
          <a:xfrm>
            <a:off x="5265886" y="2090602"/>
            <a:ext cx="7351470" cy="523220"/>
          </a:xfrm>
          <a:prstGeom prst="rect">
            <a:avLst/>
          </a:prstGeom>
          <a:solidFill>
            <a:schemeClr val="tx2"/>
          </a:solidFill>
        </p:spPr>
        <p:txBody>
          <a:bodyPr wrap="square">
            <a:spAutoFit/>
          </a:bodyPr>
          <a:lstStyle/>
          <a:p>
            <a:pPr algn="ctr"/>
            <a:r>
              <a:rPr lang="en-US" sz="2800" dirty="0"/>
              <a:t>Legacy Impact</a:t>
            </a:r>
          </a:p>
        </p:txBody>
      </p:sp>
      <p:sp>
        <p:nvSpPr>
          <p:cNvPr id="5" name="Rectangle 1"/>
          <p:cNvSpPr>
            <a:spLocks noGrp="1" noChangeArrowheads="1"/>
          </p:cNvSpPr>
          <p:nvPr>
            <p:ph type="subTitle" idx="1"/>
          </p:nvPr>
        </p:nvSpPr>
        <p:spPr bwMode="auto">
          <a:xfrm>
            <a:off x="297711" y="2971560"/>
            <a:ext cx="11695815" cy="6186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4400" b="1" i="0" u="none" strike="noStrike" cap="none" normalizeH="0" baseline="0" dirty="0">
                <a:ln>
                  <a:noFill/>
                </a:ln>
                <a:solidFill>
                  <a:schemeClr val="tx1"/>
                </a:solidFill>
                <a:effectLst/>
                <a:latin typeface="Arial" panose="020B0604020202020204" pitchFamily="34" charset="0"/>
              </a:rPr>
              <a:t>Boosts Welsh food tourism</a:t>
            </a:r>
            <a:r>
              <a:rPr kumimoji="0" lang="en-US" altLang="en-US" sz="4400" b="0" i="0" u="none" strike="noStrike" cap="none" normalizeH="0" baseline="0" dirty="0">
                <a:ln>
                  <a:noFill/>
                </a:ln>
                <a:solidFill>
                  <a:schemeClr val="tx1"/>
                </a:solidFill>
                <a:effectLst/>
                <a:latin typeface="Arial" panose="020B0604020202020204" pitchFamily="34" charset="0"/>
              </a:rPr>
              <a:t> &amp; regional branding </a:t>
            </a:r>
            <a:r>
              <a:rPr kumimoji="0" lang="en-US" altLang="en-US" sz="4400" b="0" i="1" u="none" strike="noStrike" cap="none" normalizeH="0" baseline="0" dirty="0">
                <a:ln>
                  <a:noFill/>
                </a:ln>
                <a:solidFill>
                  <a:schemeClr val="tx1"/>
                </a:solidFill>
                <a:effectLst/>
                <a:latin typeface="Arial" panose="020B0604020202020204" pitchFamily="34" charset="0"/>
              </a:rPr>
              <a:t>(Raj et al., 2017)</a:t>
            </a:r>
            <a:endParaRPr kumimoji="0" lang="en-US" altLang="en-US" sz="4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4400" b="1" i="0" u="none" strike="noStrike" cap="none" normalizeH="0" baseline="0" dirty="0">
                <a:ln>
                  <a:noFill/>
                </a:ln>
                <a:solidFill>
                  <a:schemeClr val="tx1"/>
                </a:solidFill>
                <a:effectLst/>
                <a:latin typeface="Arial" panose="020B0604020202020204" pitchFamily="34" charset="0"/>
              </a:rPr>
              <a:t>Creates jobs &amp; skills</a:t>
            </a:r>
            <a:r>
              <a:rPr kumimoji="0" lang="en-US" altLang="en-US" sz="4400" b="0" i="0" u="none" strike="noStrike" cap="none" normalizeH="0" baseline="0" dirty="0">
                <a:ln>
                  <a:noFill/>
                </a:ln>
                <a:solidFill>
                  <a:schemeClr val="tx1"/>
                </a:solidFill>
                <a:effectLst/>
                <a:latin typeface="Arial" panose="020B0604020202020204" pitchFamily="34" charset="0"/>
              </a:rPr>
              <a:t> through local staffing and training </a:t>
            </a:r>
            <a:r>
              <a:rPr kumimoji="0" lang="en-US" altLang="en-US" sz="4400" b="0" i="1" u="none" strike="noStrike" cap="none" normalizeH="0" baseline="0" dirty="0">
                <a:ln>
                  <a:noFill/>
                </a:ln>
                <a:solidFill>
                  <a:schemeClr val="tx1"/>
                </a:solidFill>
                <a:effectLst/>
                <a:latin typeface="Arial" panose="020B0604020202020204" pitchFamily="34" charset="0"/>
              </a:rPr>
              <a:t>(Jones, 2014)</a:t>
            </a:r>
            <a:endParaRPr kumimoji="0" lang="en-US" altLang="en-US" sz="4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4400" b="1" i="0" u="none" strike="noStrike" cap="none" normalizeH="0" baseline="0" dirty="0">
                <a:ln>
                  <a:noFill/>
                </a:ln>
                <a:solidFill>
                  <a:schemeClr val="tx1"/>
                </a:solidFill>
                <a:effectLst/>
                <a:latin typeface="Arial" panose="020B0604020202020204" pitchFamily="34" charset="0"/>
              </a:rPr>
              <a:t>Enhances national image</a:t>
            </a:r>
            <a:r>
              <a:rPr kumimoji="0" lang="en-US" altLang="en-US" sz="4400" b="0" i="0" u="none" strike="noStrike" cap="none" normalizeH="0" baseline="0" dirty="0">
                <a:ln>
                  <a:noFill/>
                </a:ln>
                <a:solidFill>
                  <a:schemeClr val="tx1"/>
                </a:solidFill>
                <a:effectLst/>
                <a:latin typeface="Arial" panose="020B0604020202020204" pitchFamily="34" charset="0"/>
              </a:rPr>
              <a:t> under “Year of </a:t>
            </a:r>
            <a:r>
              <a:rPr kumimoji="0" lang="en-US" altLang="en-US" sz="4400" b="0" i="0" u="none" strike="noStrike" cap="none" normalizeH="0" baseline="0" dirty="0" err="1">
                <a:ln>
                  <a:noFill/>
                </a:ln>
                <a:solidFill>
                  <a:schemeClr val="tx1"/>
                </a:solidFill>
                <a:effectLst/>
                <a:latin typeface="Arial" panose="020B0604020202020204" pitchFamily="34" charset="0"/>
              </a:rPr>
              <a:t>Croeso</a:t>
            </a:r>
            <a:r>
              <a:rPr kumimoji="0" lang="en-US" altLang="en-US" sz="4400" b="0" i="0" u="none" strike="noStrike" cap="none" normalizeH="0" baseline="0" dirty="0">
                <a:ln>
                  <a:noFill/>
                </a:ln>
                <a:solidFill>
                  <a:schemeClr val="tx1"/>
                </a:solidFill>
                <a:effectLst/>
                <a:latin typeface="Arial" panose="020B0604020202020204" pitchFamily="34" charset="0"/>
              </a:rPr>
              <a:t>” campaign </a:t>
            </a:r>
            <a:r>
              <a:rPr kumimoji="0" lang="en-US" altLang="en-US" sz="4400" b="0" i="1" u="none" strike="noStrike" cap="none" normalizeH="0" baseline="0" dirty="0">
                <a:ln>
                  <a:noFill/>
                </a:ln>
                <a:solidFill>
                  <a:schemeClr val="tx1"/>
                </a:solidFill>
                <a:effectLst/>
                <a:latin typeface="Arial" panose="020B0604020202020204" pitchFamily="34" charset="0"/>
              </a:rPr>
              <a:t>(Welsh Government, 2024)</a:t>
            </a:r>
            <a:endParaRPr kumimoji="0" lang="en-US" altLang="en-US" sz="4400" b="0" i="0" u="none" strike="noStrike" cap="none" normalizeH="0" baseline="0" dirty="0">
              <a:ln>
                <a:noFill/>
              </a:ln>
              <a:solidFill>
                <a:schemeClr val="tx1"/>
              </a:solidFill>
              <a:effectLst/>
              <a:latin typeface="Arial" panose="020B0604020202020204" pitchFamily="34" charset="0"/>
            </a:endParaRPr>
          </a:p>
        </p:txBody>
      </p:sp>
      <p:pic>
        <p:nvPicPr>
          <p:cNvPr id="7" name="Picture 6"/>
          <p:cNvPicPr>
            <a:picLocks noChangeAspect="1"/>
          </p:cNvPicPr>
          <p:nvPr/>
        </p:nvPicPr>
        <p:blipFill>
          <a:blip r:embed="rId3"/>
          <a:stretch>
            <a:fillRect/>
          </a:stretch>
        </p:blipFill>
        <p:spPr>
          <a:xfrm>
            <a:off x="13351971" y="2090601"/>
            <a:ext cx="4936029" cy="2779109"/>
          </a:xfrm>
          <a:prstGeom prst="rect">
            <a:avLst/>
          </a:prstGeom>
          <a:ln>
            <a:noFill/>
          </a:ln>
          <a:effectLst>
            <a:softEdge rad="112500"/>
          </a:effectLst>
        </p:spPr>
      </p:pic>
      <p:pic>
        <p:nvPicPr>
          <p:cNvPr id="8" name="Picture 7"/>
          <p:cNvPicPr>
            <a:picLocks noChangeAspect="1"/>
          </p:cNvPicPr>
          <p:nvPr/>
        </p:nvPicPr>
        <p:blipFill>
          <a:blip r:embed="rId4"/>
          <a:stretch>
            <a:fillRect/>
          </a:stretch>
        </p:blipFill>
        <p:spPr>
          <a:xfrm>
            <a:off x="12343521" y="4083822"/>
            <a:ext cx="4419456" cy="2331299"/>
          </a:xfrm>
          <a:prstGeom prst="rect">
            <a:avLst/>
          </a:prstGeom>
          <a:ln>
            <a:noFill/>
          </a:ln>
          <a:effectLst>
            <a:softEdge rad="112500"/>
          </a:effectLst>
        </p:spPr>
      </p:pic>
      <p:pic>
        <p:nvPicPr>
          <p:cNvPr id="9" name="Picture 8"/>
          <p:cNvPicPr>
            <a:picLocks noChangeAspect="1"/>
          </p:cNvPicPr>
          <p:nvPr/>
        </p:nvPicPr>
        <p:blipFill>
          <a:blip r:embed="rId5"/>
          <a:stretch>
            <a:fillRect/>
          </a:stretch>
        </p:blipFill>
        <p:spPr>
          <a:xfrm>
            <a:off x="13884092" y="6103220"/>
            <a:ext cx="3871786" cy="2751006"/>
          </a:xfrm>
          <a:prstGeom prst="rect">
            <a:avLst/>
          </a:prstGeom>
          <a:ln>
            <a:noFill/>
          </a:ln>
          <a:effectLst>
            <a:softEdge rad="112500"/>
          </a:effectLst>
        </p:spPr>
      </p:pic>
    </p:spTree>
    <p:extLst>
      <p:ext uri="{BB962C8B-B14F-4D97-AF65-F5344CB8AC3E}">
        <p14:creationId xmlns:p14="http://schemas.microsoft.com/office/powerpoint/2010/main" val="31676056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73"/>
        <p:cNvGrpSpPr/>
        <p:nvPr/>
      </p:nvGrpSpPr>
      <p:grpSpPr>
        <a:xfrm>
          <a:off x="0" y="0"/>
          <a:ext cx="0" cy="0"/>
          <a:chOff x="0" y="0"/>
          <a:chExt cx="0" cy="0"/>
        </a:xfrm>
      </p:grpSpPr>
      <p:sp>
        <p:nvSpPr>
          <p:cNvPr id="575" name="Google Shape;575;p30"/>
          <p:cNvSpPr txBox="1"/>
          <p:nvPr/>
        </p:nvSpPr>
        <p:spPr>
          <a:xfrm>
            <a:off x="3779520" y="0"/>
            <a:ext cx="9184640" cy="1292533"/>
          </a:xfrm>
          <a:prstGeom prst="rect">
            <a:avLst/>
          </a:prstGeom>
          <a:noFill/>
          <a:ln>
            <a:noFill/>
          </a:ln>
        </p:spPr>
        <p:txBody>
          <a:bodyPr spcFirstLastPara="1" wrap="square" lIns="0" tIns="0" rIns="0" bIns="0" anchor="t" anchorCtr="0">
            <a:spAutoFit/>
          </a:bodyPr>
          <a:lstStyle/>
          <a:p>
            <a:pPr marL="0" marR="0" lvl="0" indent="0" algn="ctr" rtl="0">
              <a:lnSpc>
                <a:spcPct val="120002"/>
              </a:lnSpc>
              <a:spcBef>
                <a:spcPts val="0"/>
              </a:spcBef>
              <a:spcAft>
                <a:spcPts val="0"/>
              </a:spcAft>
              <a:buNone/>
            </a:pPr>
            <a:r>
              <a:rPr lang="en-US" sz="6999" b="0" i="0" u="none" strike="noStrike" cap="none" dirty="0">
                <a:solidFill>
                  <a:srgbClr val="3D3B39"/>
                </a:solidFill>
                <a:latin typeface="Archivo Black"/>
                <a:ea typeface="Archivo Black"/>
                <a:cs typeface="Archivo Black"/>
                <a:sym typeface="Archivo Black"/>
              </a:rPr>
              <a:t>References </a:t>
            </a:r>
            <a:endParaRPr dirty="0"/>
          </a:p>
        </p:txBody>
      </p:sp>
      <p:sp>
        <p:nvSpPr>
          <p:cNvPr id="2" name="Rectangle 1"/>
          <p:cNvSpPr>
            <a:spLocks noChangeArrowheads="1"/>
          </p:cNvSpPr>
          <p:nvPr/>
        </p:nvSpPr>
        <p:spPr bwMode="auto">
          <a:xfrm>
            <a:off x="0" y="1292533"/>
            <a:ext cx="17962880" cy="87100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rPr>
              <a:t>UNWTO (2022) </a:t>
            </a:r>
            <a:r>
              <a:rPr kumimoji="0" lang="en-US" altLang="en-US" sz="1600" b="0" i="1" u="none" strike="noStrike" cap="none" normalizeH="0" baseline="0" dirty="0">
                <a:ln>
                  <a:noFill/>
                </a:ln>
                <a:solidFill>
                  <a:schemeClr val="tx1"/>
                </a:solidFill>
                <a:effectLst/>
                <a:latin typeface="Arial" panose="020B0604020202020204" pitchFamily="34" charset="0"/>
              </a:rPr>
              <a:t>Global Report on Food Tourism: Trends and Opportunities</a:t>
            </a:r>
            <a:r>
              <a:rPr kumimoji="0" lang="en-US" altLang="en-US" sz="1600" b="0" i="0" u="none" strike="noStrike" cap="none" normalizeH="0" baseline="0" dirty="0">
                <a:ln>
                  <a:noFill/>
                </a:ln>
                <a:solidFill>
                  <a:schemeClr val="tx1"/>
                </a:solidFill>
                <a:effectLst/>
                <a:latin typeface="Arial" panose="020B0604020202020204" pitchFamily="34" charset="0"/>
              </a:rPr>
              <a:t>. Madrid: United Nations World Tourism Organization. Available at: https://www.unwto.org/food-tourism [Accessed 12 May 2025].</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err="1">
                <a:ln>
                  <a:noFill/>
                </a:ln>
                <a:solidFill>
                  <a:schemeClr val="tx1"/>
                </a:solidFill>
                <a:effectLst/>
                <a:latin typeface="Arial" panose="020B0604020202020204" pitchFamily="34" charset="0"/>
              </a:rPr>
              <a:t>VisitBritain</a:t>
            </a:r>
            <a:r>
              <a:rPr kumimoji="0" lang="en-US" altLang="en-US" sz="1600" b="0" i="0" u="none" strike="noStrike" cap="none" normalizeH="0" baseline="0" dirty="0">
                <a:ln>
                  <a:noFill/>
                </a:ln>
                <a:solidFill>
                  <a:schemeClr val="tx1"/>
                </a:solidFill>
                <a:effectLst/>
                <a:latin typeface="Arial" panose="020B0604020202020204" pitchFamily="34" charset="0"/>
              </a:rPr>
              <a:t> (2023) </a:t>
            </a:r>
            <a:r>
              <a:rPr kumimoji="0" lang="en-US" altLang="en-US" sz="1600" b="0" i="1" u="none" strike="noStrike" cap="none" normalizeH="0" baseline="0" dirty="0">
                <a:ln>
                  <a:noFill/>
                </a:ln>
                <a:solidFill>
                  <a:schemeClr val="tx1"/>
                </a:solidFill>
                <a:effectLst/>
                <a:latin typeface="Arial" panose="020B0604020202020204" pitchFamily="34" charset="0"/>
              </a:rPr>
              <a:t>Visitor Motivations: Food &amp; Drink</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https://www.visitbritain.org/visitor-motivations-food-and-drink [Accessed 12 May 2025].</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err="1">
                <a:ln>
                  <a:noFill/>
                </a:ln>
                <a:solidFill>
                  <a:schemeClr val="tx1"/>
                </a:solidFill>
                <a:effectLst/>
                <a:latin typeface="Arial" panose="020B0604020202020204" pitchFamily="34" charset="0"/>
              </a:rPr>
              <a:t>UKinbound</a:t>
            </a:r>
            <a:r>
              <a:rPr kumimoji="0" lang="en-US" altLang="en-US" sz="1600" b="0" i="0" u="none" strike="noStrike" cap="none" normalizeH="0" baseline="0" dirty="0">
                <a:ln>
                  <a:noFill/>
                </a:ln>
                <a:solidFill>
                  <a:schemeClr val="tx1"/>
                </a:solidFill>
                <a:effectLst/>
                <a:latin typeface="Arial" panose="020B0604020202020204" pitchFamily="34" charset="0"/>
              </a:rPr>
              <a:t> (2024) </a:t>
            </a:r>
            <a:r>
              <a:rPr kumimoji="0" lang="en-US" altLang="en-US" sz="1600" b="0" i="1" u="none" strike="noStrike" cap="none" normalizeH="0" baseline="0" dirty="0">
                <a:ln>
                  <a:noFill/>
                </a:ln>
                <a:solidFill>
                  <a:schemeClr val="tx1"/>
                </a:solidFill>
                <a:effectLst/>
                <a:latin typeface="Arial" panose="020B0604020202020204" pitchFamily="34" charset="0"/>
              </a:rPr>
              <a:t>Travel Trade Trends Report</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3"/>
              </a:rPr>
              <a:t>https://www.ukinbound.org</a:t>
            </a:r>
            <a:r>
              <a:rPr kumimoji="0" lang="en-US" altLang="en-US" sz="1600" b="0" i="0" u="none" strike="noStrike" cap="none" normalizeH="0" baseline="0" dirty="0">
                <a:ln>
                  <a:noFill/>
                </a:ln>
                <a:solidFill>
                  <a:schemeClr val="tx1"/>
                </a:solidFill>
                <a:effectLst/>
                <a:latin typeface="Arial" panose="020B0604020202020204" pitchFamily="34" charset="0"/>
              </a:rPr>
              <a:t> [Accessed 12 May 2025].</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rPr>
              <a:t>Mintel (2023) </a:t>
            </a:r>
            <a:r>
              <a:rPr kumimoji="0" lang="en-US" altLang="en-US" sz="1600" b="0" i="1" u="none" strike="noStrike" cap="none" normalizeH="0" baseline="0" dirty="0">
                <a:ln>
                  <a:noFill/>
                </a:ln>
                <a:solidFill>
                  <a:schemeClr val="tx1"/>
                </a:solidFill>
                <a:effectLst/>
                <a:latin typeface="Arial" panose="020B0604020202020204" pitchFamily="34" charset="0"/>
              </a:rPr>
              <a:t>Culinary Tourism – UK – Market Report</a:t>
            </a:r>
            <a:r>
              <a:rPr kumimoji="0" lang="en-US" altLang="en-US" sz="1600" b="0" i="0" u="none" strike="noStrike" cap="none" normalizeH="0" baseline="0" dirty="0">
                <a:ln>
                  <a:noFill/>
                </a:ln>
                <a:solidFill>
                  <a:schemeClr val="tx1"/>
                </a:solidFill>
                <a:effectLst/>
                <a:latin typeface="Arial" panose="020B0604020202020204" pitchFamily="34" charset="0"/>
              </a:rPr>
              <a:t>. London: Mintel Group Ltd. [Accessed via institutional database].</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rPr>
              <a:t>The Caterer (2024) </a:t>
            </a:r>
            <a:r>
              <a:rPr kumimoji="0" lang="en-US" altLang="en-US" sz="1600" b="0" i="1" u="none" strike="noStrike" cap="none" normalizeH="0" baseline="0" dirty="0">
                <a:ln>
                  <a:noFill/>
                </a:ln>
                <a:solidFill>
                  <a:schemeClr val="tx1"/>
                </a:solidFill>
                <a:effectLst/>
                <a:latin typeface="Arial" panose="020B0604020202020204" pitchFamily="34" charset="0"/>
              </a:rPr>
              <a:t>UK Hospitality Trends: Experience-Driven Travel</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4"/>
              </a:rPr>
              <a:t>https://www.thecaterer.com</a:t>
            </a:r>
            <a:r>
              <a:rPr kumimoji="0" lang="en-US" altLang="en-US" sz="1600" b="0" i="0" u="none" strike="noStrike" cap="none" normalizeH="0" baseline="0" dirty="0">
                <a:ln>
                  <a:noFill/>
                </a:ln>
                <a:solidFill>
                  <a:schemeClr val="tx1"/>
                </a:solidFill>
                <a:effectLst/>
                <a:latin typeface="Arial" panose="020B0604020202020204" pitchFamily="34" charset="0"/>
              </a:rPr>
              <a:t> [Accessed 12 May 2025].</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rPr>
              <a:t>Venue Cymru (2023) </a:t>
            </a:r>
            <a:r>
              <a:rPr kumimoji="0" lang="en-US" altLang="en-US" sz="1600" b="0" i="1" u="none" strike="noStrike" cap="none" normalizeH="0" baseline="0" dirty="0">
                <a:ln>
                  <a:noFill/>
                </a:ln>
                <a:solidFill>
                  <a:schemeClr val="tx1"/>
                </a:solidFill>
                <a:effectLst/>
                <a:latin typeface="Arial" panose="020B0604020202020204" pitchFamily="34" charset="0"/>
              </a:rPr>
              <a:t>About Us</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https://venuecymru.co.uk/about-us [Accessed 12 May 2025].</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rPr>
              <a:t>Eventbrite (2023) </a:t>
            </a:r>
            <a:r>
              <a:rPr kumimoji="0" lang="en-US" altLang="en-US" sz="1600" b="0" i="1" u="none" strike="noStrike" cap="none" normalizeH="0" baseline="0" dirty="0">
                <a:ln>
                  <a:noFill/>
                </a:ln>
                <a:solidFill>
                  <a:schemeClr val="tx1"/>
                </a:solidFill>
                <a:effectLst/>
                <a:latin typeface="Arial" panose="020B0604020202020204" pitchFamily="34" charset="0"/>
              </a:rPr>
              <a:t>How to Price an Event: Strategies for Profitability</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https://www.eventbrite.com/blog/pricing-strategies [Accessed 12 May 2025].</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rPr>
              <a:t>Welsh Government (2024) </a:t>
            </a:r>
            <a:r>
              <a:rPr kumimoji="0" lang="en-US" altLang="en-US" sz="1600" b="0" i="1" u="none" strike="noStrike" cap="none" normalizeH="0" baseline="0" dirty="0">
                <a:ln>
                  <a:noFill/>
                </a:ln>
                <a:solidFill>
                  <a:schemeClr val="tx1"/>
                </a:solidFill>
                <a:effectLst/>
                <a:latin typeface="Arial" panose="020B0604020202020204" pitchFamily="34" charset="0"/>
              </a:rPr>
              <a:t>Welcome to Wales: Priorities for the Visitor Economy 2020–2025</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https://www.gov.wales/welcome-wales-priorities-visitor-economy-2020-2025 [Accessed 12 May 2025].</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rPr>
              <a:t>Welsh Government (2024) </a:t>
            </a:r>
            <a:r>
              <a:rPr kumimoji="0" lang="en-US" altLang="en-US" sz="1600" b="0" i="1" u="none" strike="noStrike" cap="none" normalizeH="0" baseline="0" dirty="0">
                <a:ln>
                  <a:noFill/>
                </a:ln>
                <a:solidFill>
                  <a:schemeClr val="tx1"/>
                </a:solidFill>
                <a:effectLst/>
                <a:latin typeface="Arial" panose="020B0604020202020204" pitchFamily="34" charset="0"/>
              </a:rPr>
              <a:t>Wales Tourism Investment Fund</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https://developmentbank.wales/wales-tourism-investment-fund [Accessed 12 May 2025].</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rPr>
              <a:t>Welsh Government (2023) </a:t>
            </a:r>
            <a:r>
              <a:rPr kumimoji="0" lang="en-US" altLang="en-US" sz="1600" b="0" i="1" u="none" strike="noStrike" cap="none" normalizeH="0" baseline="0" dirty="0">
                <a:ln>
                  <a:noFill/>
                </a:ln>
                <a:solidFill>
                  <a:schemeClr val="tx1"/>
                </a:solidFill>
                <a:effectLst/>
                <a:latin typeface="Arial" panose="020B0604020202020204" pitchFamily="34" charset="0"/>
              </a:rPr>
              <a:t>Brilliant Basics Fund – Tourism Infrastructure Support</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https://www.gov.wales/brilliant-basics-tourism [Accessed 12 May 2025].</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rPr>
              <a:t>The Guardian (2024) </a:t>
            </a:r>
            <a:r>
              <a:rPr kumimoji="0" lang="en-US" altLang="en-US" sz="1600" b="0" i="1" u="none" strike="noStrike" cap="none" normalizeH="0" baseline="0" dirty="0">
                <a:ln>
                  <a:noFill/>
                </a:ln>
                <a:solidFill>
                  <a:schemeClr val="tx1"/>
                </a:solidFill>
                <a:effectLst/>
                <a:latin typeface="Arial" panose="020B0604020202020204" pitchFamily="34" charset="0"/>
              </a:rPr>
              <a:t>Wales to Introduce Tourist Tax for Overnight Stays</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5"/>
              </a:rPr>
              <a:t>https://www.theguardian.com/uk-news/2024/nov/25/wales-may-introduce-visitor-levy-for-people-staying-overnight</a:t>
            </a:r>
            <a:r>
              <a:rPr kumimoji="0" lang="en-US" altLang="en-US" sz="1600" b="0" i="0" u="none" strike="noStrike" cap="none" normalizeH="0" baseline="0" dirty="0">
                <a:ln>
                  <a:noFill/>
                </a:ln>
                <a:solidFill>
                  <a:schemeClr val="tx1"/>
                </a:solidFill>
                <a:effectLst/>
                <a:latin typeface="Arial" panose="020B0604020202020204" pitchFamily="34" charset="0"/>
              </a:rPr>
              <a:t> [Accessed 12 May 2025].</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rPr>
              <a:t>Event Insurance Services (2023) </a:t>
            </a:r>
            <a:r>
              <a:rPr kumimoji="0" lang="en-US" altLang="en-US" sz="1600" b="0" i="1" u="none" strike="noStrike" cap="none" normalizeH="0" baseline="0" dirty="0">
                <a:ln>
                  <a:noFill/>
                </a:ln>
                <a:solidFill>
                  <a:schemeClr val="tx1"/>
                </a:solidFill>
                <a:effectLst/>
                <a:latin typeface="Arial" panose="020B0604020202020204" pitchFamily="34" charset="0"/>
              </a:rPr>
              <a:t>Why Do I Need Event Insurance?</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https://www.events-insurance.co.uk/event-insurance/ [Accessed 12 May 2025].</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rPr>
              <a:t>Event Industry News (2023) </a:t>
            </a:r>
            <a:r>
              <a:rPr kumimoji="0" lang="en-US" altLang="en-US" sz="1600" b="0" i="1" u="none" strike="noStrike" cap="none" normalizeH="0" baseline="0" dirty="0">
                <a:ln>
                  <a:noFill/>
                </a:ln>
                <a:solidFill>
                  <a:schemeClr val="tx1"/>
                </a:solidFill>
                <a:effectLst/>
                <a:latin typeface="Arial" panose="020B0604020202020204" pitchFamily="34" charset="0"/>
              </a:rPr>
              <a:t>Contingency Planning for Events</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6"/>
              </a:rPr>
              <a:t>https://www.eventindustrynews.com</a:t>
            </a:r>
            <a:r>
              <a:rPr kumimoji="0" lang="en-US" altLang="en-US" sz="1600" b="0" i="0" u="none" strike="noStrike" cap="none" normalizeH="0" baseline="0" dirty="0">
                <a:ln>
                  <a:noFill/>
                </a:ln>
                <a:solidFill>
                  <a:schemeClr val="tx1"/>
                </a:solidFill>
                <a:effectLst/>
                <a:latin typeface="Arial" panose="020B0604020202020204" pitchFamily="34" charset="0"/>
              </a:rPr>
              <a:t> [Accessed 12 May 2025].</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rPr>
              <a:t>Julia </a:t>
            </a:r>
            <a:r>
              <a:rPr kumimoji="0" lang="en-US" altLang="en-US" sz="1600" b="0" i="0" u="none" strike="noStrike" cap="none" normalizeH="0" baseline="0" dirty="0" err="1">
                <a:ln>
                  <a:noFill/>
                </a:ln>
                <a:solidFill>
                  <a:schemeClr val="tx1"/>
                </a:solidFill>
                <a:effectLst/>
                <a:latin typeface="Arial" panose="020B0604020202020204" pitchFamily="34" charset="0"/>
              </a:rPr>
              <a:t>Valler</a:t>
            </a:r>
            <a:r>
              <a:rPr kumimoji="0" lang="en-US" altLang="en-US" sz="1600" b="0" i="0" u="none" strike="noStrike" cap="none" normalizeH="0" baseline="0" dirty="0">
                <a:ln>
                  <a:noFill/>
                </a:ln>
                <a:solidFill>
                  <a:schemeClr val="tx1"/>
                </a:solidFill>
                <a:effectLst/>
                <a:latin typeface="Arial" panose="020B0604020202020204" pitchFamily="34" charset="0"/>
              </a:rPr>
              <a:t> Staffing (2023) </a:t>
            </a:r>
            <a:r>
              <a:rPr kumimoji="0" lang="en-US" altLang="en-US" sz="1600" b="0" i="1" u="none" strike="noStrike" cap="none" normalizeH="0" baseline="0" dirty="0">
                <a:ln>
                  <a:noFill/>
                </a:ln>
                <a:solidFill>
                  <a:schemeClr val="tx1"/>
                </a:solidFill>
                <a:effectLst/>
                <a:latin typeface="Arial" panose="020B0604020202020204" pitchFamily="34" charset="0"/>
              </a:rPr>
              <a:t>Event Staffing Solutions</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7"/>
              </a:rPr>
              <a:t>https://juliavaller.com</a:t>
            </a:r>
            <a:r>
              <a:rPr kumimoji="0" lang="en-US" altLang="en-US" sz="1600" b="0" i="0" u="none" strike="noStrike" cap="none" normalizeH="0" baseline="0" dirty="0">
                <a:ln>
                  <a:noFill/>
                </a:ln>
                <a:solidFill>
                  <a:schemeClr val="tx1"/>
                </a:solidFill>
                <a:effectLst/>
                <a:latin typeface="Arial" panose="020B0604020202020204" pitchFamily="34" charset="0"/>
              </a:rPr>
              <a:t> [Accessed 12 May 2025].</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rPr>
              <a:t>Motion (2024) </a:t>
            </a:r>
            <a:r>
              <a:rPr kumimoji="0" lang="en-US" altLang="en-US" sz="1600" b="0" i="1" u="none" strike="noStrike" cap="none" normalizeH="0" baseline="0" dirty="0">
                <a:ln>
                  <a:noFill/>
                </a:ln>
                <a:solidFill>
                  <a:schemeClr val="tx1"/>
                </a:solidFill>
                <a:effectLst/>
                <a:latin typeface="Arial" panose="020B0604020202020204" pitchFamily="34" charset="0"/>
              </a:rPr>
              <a:t>What is a Contingency Plan?</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https://motion.com/blog/project-contingency-plan [Accessed 12 May 2025].</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err="1">
                <a:ln>
                  <a:noFill/>
                </a:ln>
                <a:solidFill>
                  <a:schemeClr val="tx1"/>
                </a:solidFill>
                <a:effectLst/>
                <a:latin typeface="Arial" panose="020B0604020202020204" pitchFamily="34" charset="0"/>
              </a:rPr>
              <a:t>Dreamstime</a:t>
            </a:r>
            <a:r>
              <a:rPr kumimoji="0" lang="en-US" altLang="en-US" sz="1600" b="0" i="0" u="none" strike="noStrike" cap="none" normalizeH="0" baseline="0" dirty="0">
                <a:ln>
                  <a:noFill/>
                </a:ln>
                <a:solidFill>
                  <a:schemeClr val="tx1"/>
                </a:solidFill>
                <a:effectLst/>
                <a:latin typeface="Arial" panose="020B0604020202020204" pitchFamily="34" charset="0"/>
              </a:rPr>
              <a:t> (2024) </a:t>
            </a:r>
            <a:r>
              <a:rPr kumimoji="0" lang="en-US" altLang="en-US" sz="1600" b="0" i="1" u="none" strike="noStrike" cap="none" normalizeH="0" baseline="0" dirty="0">
                <a:ln>
                  <a:noFill/>
                </a:ln>
                <a:solidFill>
                  <a:schemeClr val="tx1"/>
                </a:solidFill>
                <a:effectLst/>
                <a:latin typeface="Arial" panose="020B0604020202020204" pitchFamily="34" charset="0"/>
              </a:rPr>
              <a:t>Event Logistics Vector Illustration</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8"/>
              </a:rPr>
              <a:t>https://www.dreamstime.com</a:t>
            </a:r>
            <a:r>
              <a:rPr kumimoji="0" lang="en-US" altLang="en-US" sz="1600" b="0" i="0" u="none" strike="noStrike" cap="none" normalizeH="0" baseline="0" dirty="0">
                <a:ln>
                  <a:noFill/>
                </a:ln>
                <a:solidFill>
                  <a:schemeClr val="tx1"/>
                </a:solidFill>
                <a:effectLst/>
                <a:latin typeface="Arial" panose="020B0604020202020204" pitchFamily="34" charset="0"/>
              </a:rPr>
              <a:t> [Accessed 12 May 2025].</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err="1">
                <a:ln>
                  <a:noFill/>
                </a:ln>
                <a:solidFill>
                  <a:schemeClr val="tx1"/>
                </a:solidFill>
                <a:effectLst/>
                <a:latin typeface="Arial" panose="020B0604020202020204" pitchFamily="34" charset="0"/>
              </a:rPr>
              <a:t>EventX</a:t>
            </a:r>
            <a:r>
              <a:rPr kumimoji="0" lang="en-US" altLang="en-US" sz="1600" b="0" i="0" u="none" strike="noStrike" cap="none" normalizeH="0" baseline="0" dirty="0">
                <a:ln>
                  <a:noFill/>
                </a:ln>
                <a:solidFill>
                  <a:schemeClr val="tx1"/>
                </a:solidFill>
                <a:effectLst/>
                <a:latin typeface="Arial" panose="020B0604020202020204" pitchFamily="34" charset="0"/>
              </a:rPr>
              <a:t> (2024) </a:t>
            </a:r>
            <a:r>
              <a:rPr kumimoji="0" lang="en-US" altLang="en-US" sz="1600" b="0" i="1" u="none" strike="noStrike" cap="none" normalizeH="0" baseline="0" dirty="0">
                <a:ln>
                  <a:noFill/>
                </a:ln>
                <a:solidFill>
                  <a:schemeClr val="tx1"/>
                </a:solidFill>
                <a:effectLst/>
                <a:latin typeface="Arial" panose="020B0604020202020204" pitchFamily="34" charset="0"/>
              </a:rPr>
              <a:t>Live Event Production Services</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9"/>
              </a:rPr>
              <a:t>https://www.event-x.com.au</a:t>
            </a:r>
            <a:r>
              <a:rPr kumimoji="0" lang="en-US" altLang="en-US" sz="1600" b="0" i="0" u="none" strike="noStrike" cap="none" normalizeH="0" baseline="0" dirty="0">
                <a:ln>
                  <a:noFill/>
                </a:ln>
                <a:solidFill>
                  <a:schemeClr val="tx1"/>
                </a:solidFill>
                <a:effectLst/>
                <a:latin typeface="Arial" panose="020B0604020202020204" pitchFamily="34" charset="0"/>
              </a:rPr>
              <a:t> [Accessed 12 May 2025].</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err="1">
                <a:ln>
                  <a:noFill/>
                </a:ln>
                <a:solidFill>
                  <a:schemeClr val="tx1"/>
                </a:solidFill>
                <a:effectLst/>
                <a:latin typeface="Arial" panose="020B0604020202020204" pitchFamily="34" charset="0"/>
              </a:rPr>
              <a:t>HeadBox</a:t>
            </a:r>
            <a:r>
              <a:rPr kumimoji="0" lang="en-US" altLang="en-US" sz="1600" b="0" i="0" u="none" strike="noStrike" cap="none" normalizeH="0" baseline="0" dirty="0">
                <a:ln>
                  <a:noFill/>
                </a:ln>
                <a:solidFill>
                  <a:schemeClr val="tx1"/>
                </a:solidFill>
                <a:effectLst/>
                <a:latin typeface="Arial" panose="020B0604020202020204" pitchFamily="34" charset="0"/>
              </a:rPr>
              <a:t> (2023) </a:t>
            </a:r>
            <a:r>
              <a:rPr kumimoji="0" lang="en-US" altLang="en-US" sz="1600" b="0" i="1" u="none" strike="noStrike" cap="none" normalizeH="0" baseline="0" dirty="0">
                <a:ln>
                  <a:noFill/>
                </a:ln>
                <a:solidFill>
                  <a:schemeClr val="tx1"/>
                </a:solidFill>
                <a:effectLst/>
                <a:latin typeface="Arial" panose="020B0604020202020204" pitchFamily="34" charset="0"/>
              </a:rPr>
              <a:t>Venue Hire – UK Event Spaces</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https://www.headbox.com/en [Accessed 12 May 2025].</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err="1">
                <a:ln>
                  <a:noFill/>
                </a:ln>
                <a:solidFill>
                  <a:schemeClr val="tx1"/>
                </a:solidFill>
                <a:effectLst/>
                <a:latin typeface="Arial" panose="020B0604020202020204" pitchFamily="34" charset="0"/>
              </a:rPr>
              <a:t>Mentionlytics</a:t>
            </a:r>
            <a:r>
              <a:rPr kumimoji="0" lang="en-US" altLang="en-US" sz="1600" b="0" i="0" u="none" strike="noStrike" cap="none" normalizeH="0" baseline="0" dirty="0">
                <a:ln>
                  <a:noFill/>
                </a:ln>
                <a:solidFill>
                  <a:schemeClr val="tx1"/>
                </a:solidFill>
                <a:effectLst/>
                <a:latin typeface="Arial" panose="020B0604020202020204" pitchFamily="34" charset="0"/>
              </a:rPr>
              <a:t> (2023) </a:t>
            </a:r>
            <a:r>
              <a:rPr kumimoji="0" lang="en-US" altLang="en-US" sz="1600" b="0" i="1" u="none" strike="noStrike" cap="none" normalizeH="0" baseline="0" dirty="0">
                <a:ln>
                  <a:noFill/>
                </a:ln>
                <a:solidFill>
                  <a:schemeClr val="tx1"/>
                </a:solidFill>
                <a:effectLst/>
                <a:latin typeface="Arial" panose="020B0604020202020204" pitchFamily="34" charset="0"/>
              </a:rPr>
              <a:t>Successful PR Campaign Strategies</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https://www.mentionlytics.com/blog/pr-campaign [Accessed 12 May 2025].</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err="1">
                <a:ln>
                  <a:noFill/>
                </a:ln>
                <a:solidFill>
                  <a:schemeClr val="tx1"/>
                </a:solidFill>
                <a:effectLst/>
                <a:latin typeface="Arial" panose="020B0604020202020204" pitchFamily="34" charset="0"/>
              </a:rPr>
              <a:t>Rockway</a:t>
            </a:r>
            <a:r>
              <a:rPr kumimoji="0" lang="en-US" altLang="en-US" sz="1600" b="0" i="0" u="none" strike="noStrike" cap="none" normalizeH="0" baseline="0" dirty="0">
                <a:ln>
                  <a:noFill/>
                </a:ln>
                <a:solidFill>
                  <a:schemeClr val="tx1"/>
                </a:solidFill>
                <a:effectLst/>
                <a:latin typeface="Arial" panose="020B0604020202020204" pitchFamily="34" charset="0"/>
              </a:rPr>
              <a:t> Exhibits (2023) </a:t>
            </a:r>
            <a:r>
              <a:rPr kumimoji="0" lang="en-US" altLang="en-US" sz="1600" b="0" i="1" u="none" strike="noStrike" cap="none" normalizeH="0" baseline="0" dirty="0">
                <a:ln>
                  <a:noFill/>
                </a:ln>
                <a:solidFill>
                  <a:schemeClr val="tx1"/>
                </a:solidFill>
                <a:effectLst/>
                <a:latin typeface="Arial" panose="020B0604020202020204" pitchFamily="34" charset="0"/>
              </a:rPr>
              <a:t>Exhibition Booth Design Ideas</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0"/>
              </a:rPr>
              <a:t>https://rockwayexhibits.com/blog/exhibition-booth-design-ideas-for-your-next-show/</a:t>
            </a:r>
            <a:r>
              <a:rPr kumimoji="0" lang="en-US" altLang="en-US" sz="1600" b="0" i="0" u="none" strike="noStrike" cap="none" normalizeH="0" baseline="0" dirty="0">
                <a:ln>
                  <a:noFill/>
                </a:ln>
                <a:solidFill>
                  <a:schemeClr val="tx1"/>
                </a:solidFill>
                <a:effectLst/>
                <a:latin typeface="Arial" panose="020B0604020202020204" pitchFamily="34" charset="0"/>
              </a:rPr>
              <a:t> [Accessed 12 May 2025].</a:t>
            </a:r>
          </a:p>
          <a:p>
            <a:r>
              <a:rPr lang="en-GB" sz="1600" dirty="0"/>
              <a:t>Allen, J., O'Toole, W., Harris, R. and McDonnell, I. (2011) </a:t>
            </a:r>
            <a:r>
              <a:rPr lang="en-GB" sz="1600" i="1" dirty="0"/>
              <a:t>Festival and Special Event Management</a:t>
            </a:r>
            <a:r>
              <a:rPr lang="en-GB" sz="1600" dirty="0"/>
              <a:t>. 5th </a:t>
            </a:r>
            <a:r>
              <a:rPr lang="en-GB" sz="1600" dirty="0" err="1"/>
              <a:t>edn</a:t>
            </a:r>
            <a:r>
              <a:rPr lang="en-GB" sz="1600" dirty="0"/>
              <a:t>. Sydney: Wiley.</a:t>
            </a:r>
          </a:p>
          <a:p>
            <a:r>
              <a:rPr lang="en-GB" sz="1600" dirty="0"/>
              <a:t>Fox, D., Prescott, J. and Allen, J. (2014) </a:t>
            </a:r>
            <a:r>
              <a:rPr lang="en-GB" sz="1600" i="1" dirty="0"/>
              <a:t>Doing Events Research: From Theory to Practice</a:t>
            </a:r>
            <a:r>
              <a:rPr lang="en-GB" sz="1600" dirty="0"/>
              <a:t>. Abingdon: Routledge.</a:t>
            </a:r>
          </a:p>
          <a:p>
            <a:r>
              <a:rPr lang="en-GB" sz="1600" dirty="0"/>
              <a:t>Getz, D. (2008) Event tourism: Definition, evolution, and research. </a:t>
            </a:r>
            <a:r>
              <a:rPr lang="en-GB" sz="1600" i="1" dirty="0"/>
              <a:t>Tourism Management</a:t>
            </a:r>
            <a:r>
              <a:rPr lang="en-GB" sz="1600" dirty="0"/>
              <a:t>, 29(3), pp.403–428.</a:t>
            </a:r>
          </a:p>
          <a:p>
            <a:r>
              <a:rPr lang="en-GB" sz="1600" dirty="0"/>
              <a:t>Getz, D. and Page, S.J. (2019) </a:t>
            </a:r>
            <a:r>
              <a:rPr lang="en-GB" sz="1600" i="1" dirty="0"/>
              <a:t>Event Studies: Theory, Research and Policy for Planned Events</a:t>
            </a:r>
            <a:r>
              <a:rPr lang="en-GB" sz="1600" dirty="0"/>
              <a:t>. 4th </a:t>
            </a:r>
            <a:r>
              <a:rPr lang="en-GB" sz="1600" dirty="0" err="1"/>
              <a:t>edn</a:t>
            </a:r>
            <a:r>
              <a:rPr lang="en-GB" sz="1600" dirty="0"/>
              <a:t>. Abingdon: Routledge.</a:t>
            </a:r>
          </a:p>
          <a:p>
            <a:r>
              <a:rPr lang="en-GB" sz="1600" dirty="0"/>
              <a:t>Jones, M. (2014) </a:t>
            </a:r>
            <a:r>
              <a:rPr lang="en-GB" sz="1600" i="1" dirty="0"/>
              <a:t>Sustainable Event Management: A Practical Guide</a:t>
            </a:r>
            <a:r>
              <a:rPr lang="en-GB" sz="1600" dirty="0"/>
              <a:t>. 2nd </a:t>
            </a:r>
            <a:r>
              <a:rPr lang="en-GB" sz="1600" dirty="0" err="1"/>
              <a:t>edn</a:t>
            </a:r>
            <a:r>
              <a:rPr lang="en-GB" sz="1600" dirty="0"/>
              <a:t>. London: </a:t>
            </a:r>
            <a:r>
              <a:rPr lang="en-GB" sz="1600" dirty="0" err="1"/>
              <a:t>Earthscan</a:t>
            </a:r>
            <a:r>
              <a:rPr lang="en-GB" sz="1600" dirty="0"/>
              <a:t>.</a:t>
            </a:r>
          </a:p>
          <a:p>
            <a:r>
              <a:rPr lang="en-GB" sz="1600" dirty="0" err="1"/>
              <a:t>Mair</a:t>
            </a:r>
            <a:r>
              <a:rPr lang="en-GB" sz="1600" dirty="0"/>
              <a:t>, J. and </a:t>
            </a:r>
            <a:r>
              <a:rPr lang="en-GB" sz="1600" dirty="0" err="1"/>
              <a:t>Jago</a:t>
            </a:r>
            <a:r>
              <a:rPr lang="en-GB" sz="1600" dirty="0"/>
              <a:t>, L. (2010) The development of a conceptual model of greening in the business events tourism sector. </a:t>
            </a:r>
            <a:r>
              <a:rPr lang="en-GB" sz="1600" i="1" dirty="0"/>
              <a:t>Journal of Sustainable Tourism</a:t>
            </a:r>
            <a:r>
              <a:rPr lang="en-GB" sz="1600" dirty="0"/>
              <a:t>, 18(1), pp.77–94.</a:t>
            </a:r>
          </a:p>
          <a:p>
            <a:r>
              <a:rPr lang="en-GB" sz="1600" dirty="0"/>
              <a:t>Raj, R., Walters, P. and Rashid, T. (2017) </a:t>
            </a:r>
            <a:r>
              <a:rPr lang="en-GB" sz="1600" i="1" dirty="0"/>
              <a:t>Events Management: Principles and Practice</a:t>
            </a:r>
            <a:r>
              <a:rPr lang="en-GB" sz="1600" dirty="0"/>
              <a:t>. 3rd </a:t>
            </a:r>
            <a:r>
              <a:rPr lang="en-GB" sz="1600" dirty="0" err="1"/>
              <a:t>edn</a:t>
            </a:r>
            <a:r>
              <a:rPr lang="en-GB" sz="1600" dirty="0"/>
              <a:t>. London: Sage.</a:t>
            </a:r>
          </a:p>
          <a:p>
            <a:r>
              <a:rPr lang="en-GB" sz="1600" dirty="0"/>
              <a:t>Robinson, P., Wale, D. and Dickson, G. (2022) </a:t>
            </a:r>
            <a:r>
              <a:rPr lang="en-GB" sz="1600" i="1" dirty="0"/>
              <a:t>Events Management: An International Approach</a:t>
            </a:r>
            <a:r>
              <a:rPr lang="en-GB" sz="1600" dirty="0"/>
              <a:t>. 2nd </a:t>
            </a:r>
            <a:r>
              <a:rPr lang="en-GB" sz="1600" dirty="0" err="1"/>
              <a:t>edn</a:t>
            </a:r>
            <a:r>
              <a:rPr lang="en-GB" sz="1600" dirty="0"/>
              <a:t>. Wallingford: CABI.</a:t>
            </a:r>
          </a:p>
          <a:p>
            <a:r>
              <a:rPr lang="en-GB" sz="1600" dirty="0"/>
              <a:t>UNEP (2022) </a:t>
            </a:r>
            <a:r>
              <a:rPr lang="en-GB" sz="1600" i="1" dirty="0"/>
              <a:t>Sustainable Food Systems: Catering for Climate</a:t>
            </a:r>
            <a:r>
              <a:rPr lang="en-GB" sz="1600" dirty="0"/>
              <a:t>. Nairobi: United Nations Environment Programme. Available at: </a:t>
            </a:r>
            <a:r>
              <a:rPr lang="en-GB" sz="1600" dirty="0">
                <a:hlinkClick r:id="rId11"/>
              </a:rPr>
              <a:t>https://www.unep.org</a:t>
            </a:r>
            <a:r>
              <a:rPr lang="en-GB" sz="1600" dirty="0"/>
              <a:t> [Accessed 12 May 2025].</a:t>
            </a:r>
          </a:p>
          <a:p>
            <a:r>
              <a:rPr lang="en-GB" sz="1600" dirty="0"/>
              <a:t>Welsh Government (2024) </a:t>
            </a:r>
            <a:r>
              <a:rPr lang="en-GB" sz="1600" i="1" dirty="0"/>
              <a:t>Welcome to Wales: Priorities for the Visitor Economy 2020–2025</a:t>
            </a:r>
            <a:r>
              <a:rPr lang="en-GB" sz="1600" dirty="0"/>
              <a:t>. [Online] Available at: </a:t>
            </a:r>
            <a:r>
              <a:rPr lang="en-GB" sz="1600" dirty="0">
                <a:hlinkClick r:id="rId12"/>
              </a:rPr>
              <a:t>https://www.gov.wales</a:t>
            </a:r>
            <a:r>
              <a:rPr lang="en-GB" sz="1600" dirty="0"/>
              <a:t> [Accessed 12 May 2025].</a:t>
            </a:r>
          </a:p>
          <a:p>
            <a:pPr marR="0" lvl="0" algn="l"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theme/theme1.xml><?xml version="1.0" encoding="utf-8"?>
<a:theme xmlns:a="http://schemas.openxmlformats.org/drawingml/2006/main" name="Public Relations In Tourism Slides">
  <a:themeElements>
    <a:clrScheme name="Office">
      <a:dk1>
        <a:srgbClr val="000000"/>
      </a:dk1>
      <a:lt1>
        <a:srgbClr val="FFFFFF"/>
      </a:lt1>
      <a:dk2>
        <a:srgbClr val="EA696B"/>
      </a:dk2>
      <a:lt2>
        <a:srgbClr val="FFF7EC"/>
      </a:lt2>
      <a:accent1>
        <a:srgbClr val="3D3B39"/>
      </a:accent1>
      <a:accent2>
        <a:srgbClr val="888888"/>
      </a:accent2>
      <a:accent3>
        <a:srgbClr val="424242"/>
      </a:accent3>
      <a:accent4>
        <a:srgbClr val="EA696B"/>
      </a:accent4>
      <a:accent5>
        <a:srgbClr val="FFF7EC"/>
      </a:accent5>
      <a:accent6>
        <a:srgbClr val="3D3B39"/>
      </a:accent6>
      <a:hlink>
        <a:srgbClr val="888888"/>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318</TotalTime>
  <Words>3965</Words>
  <Application>Microsoft Office PowerPoint</Application>
  <PresentationFormat>Custom</PresentationFormat>
  <Paragraphs>223</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Archivo Black</vt:lpstr>
      <vt:lpstr>Calibri</vt:lpstr>
      <vt:lpstr>Montserrat</vt:lpstr>
      <vt:lpstr>Public Relations In Tourism Slides</vt:lpstr>
      <vt:lpstr>PowerPoint Presentation</vt:lpstr>
      <vt:lpstr>PowerPoint Presentation</vt:lpstr>
      <vt:lpstr>PowerPoint Presentation</vt:lpstr>
      <vt:lpstr>PowerPoint Presentation</vt:lpstr>
      <vt:lpstr>PowerPoint Presentation</vt:lpstr>
      <vt:lpstr>Staffing requirements</vt:lpstr>
      <vt:lpstr>PowerPoint Presentation</vt:lpstr>
      <vt:lpstr>Day 1 – Welcome &amp; Inspiration</vt:lpstr>
      <vt:lpstr>Taste &amp; Experience</vt:lpstr>
      <vt:lpstr>Industry &amp; Innovation</vt:lpstr>
      <vt:lpstr>PowerPoint Presentation</vt:lpstr>
      <vt:lpstr>PowerPoint Presentation</vt:lpstr>
      <vt:lpstr>PowerPoint Presentation</vt:lpstr>
      <vt:lpstr>PowerPoint Presentation</vt:lpstr>
      <vt:lpstr>PowerPoint Presentation</vt:lpstr>
      <vt:lpstr>Sustainability &amp; Legacy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Saima Jabeen (2241265)</cp:lastModifiedBy>
  <cp:revision>36</cp:revision>
  <dcterms:modified xsi:type="dcterms:W3CDTF">2025-05-20T23:15:34Z</dcterms:modified>
</cp:coreProperties>
</file>