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24" r:id="rId1"/>
  </p:sldMasterIdLst>
  <p:notesMasterIdLst>
    <p:notesMasterId r:id="rId25"/>
  </p:notesMasterIdLst>
  <p:handoutMasterIdLst>
    <p:handoutMasterId r:id="rId26"/>
  </p:handoutMasterIdLst>
  <p:sldIdLst>
    <p:sldId id="268" r:id="rId2"/>
    <p:sldId id="269" r:id="rId3"/>
    <p:sldId id="279" r:id="rId4"/>
    <p:sldId id="280" r:id="rId5"/>
    <p:sldId id="281" r:id="rId6"/>
    <p:sldId id="270" r:id="rId7"/>
    <p:sldId id="271" r:id="rId8"/>
    <p:sldId id="282" r:id="rId9"/>
    <p:sldId id="272" r:id="rId10"/>
    <p:sldId id="273" r:id="rId11"/>
    <p:sldId id="274" r:id="rId12"/>
    <p:sldId id="275" r:id="rId13"/>
    <p:sldId id="289" r:id="rId14"/>
    <p:sldId id="276" r:id="rId15"/>
    <p:sldId id="277" r:id="rId16"/>
    <p:sldId id="278" r:id="rId17"/>
    <p:sldId id="283" r:id="rId18"/>
    <p:sldId id="284" r:id="rId19"/>
    <p:sldId id="285" r:id="rId20"/>
    <p:sldId id="286" r:id="rId21"/>
    <p:sldId id="287" r:id="rId22"/>
    <p:sldId id="290" r:id="rId23"/>
    <p:sldId id="288" r:id="rId24"/>
  </p:sldIdLst>
  <p:sldSz cx="12188825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384">
          <p15:clr>
            <a:srgbClr val="A4A3A4"/>
          </p15:clr>
        </p15:guide>
        <p15:guide id="3" orient="horz" pos="3792">
          <p15:clr>
            <a:srgbClr val="A4A3A4"/>
          </p15:clr>
        </p15:guide>
        <p15:guide id="4" pos="959">
          <p15:clr>
            <a:srgbClr val="A4A3A4"/>
          </p15:clr>
        </p15:guide>
        <p15:guide id="5" pos="671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282352-9346-417C-BC02-12539433DD33}" v="142" dt="2025-09-20T21:42:17.571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80169" autoAdjust="0"/>
  </p:normalViewPr>
  <p:slideViewPr>
    <p:cSldViewPr>
      <p:cViewPr>
        <p:scale>
          <a:sx n="69" d="100"/>
          <a:sy n="69" d="100"/>
        </p:scale>
        <p:origin x="1902" y="762"/>
      </p:cViewPr>
      <p:guideLst>
        <p:guide orient="horz" pos="2160"/>
        <p:guide orient="horz" pos="384"/>
        <p:guide orient="horz" pos="3792"/>
        <p:guide pos="959"/>
        <p:guide pos="6719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89" d="100"/>
          <a:sy n="89" d="100"/>
        </p:scale>
        <p:origin x="3006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vdeep Randhawa" userId="1a8a06b6-a4a9-4968-a20c-4b9776673836" providerId="ADAL" clId="{EC282352-9346-417C-BC02-12539433DD33}"/>
    <pc:docChg chg="undo custSel addSld delSld modSld sldOrd">
      <pc:chgData name="Navdeep Randhawa" userId="1a8a06b6-a4a9-4968-a20c-4b9776673836" providerId="ADAL" clId="{EC282352-9346-417C-BC02-12539433DD33}" dt="2025-09-22T09:16:16.894" v="4314" actId="20577"/>
      <pc:docMkLst>
        <pc:docMk/>
      </pc:docMkLst>
      <pc:sldChg chg="modSp mod">
        <pc:chgData name="Navdeep Randhawa" userId="1a8a06b6-a4a9-4968-a20c-4b9776673836" providerId="ADAL" clId="{EC282352-9346-417C-BC02-12539433DD33}" dt="2025-09-15T08:53:50.489" v="2910" actId="20577"/>
        <pc:sldMkLst>
          <pc:docMk/>
          <pc:sldMk cId="2957189582" sldId="268"/>
        </pc:sldMkLst>
        <pc:spChg chg="mod">
          <ac:chgData name="Navdeep Randhawa" userId="1a8a06b6-a4a9-4968-a20c-4b9776673836" providerId="ADAL" clId="{EC282352-9346-417C-BC02-12539433DD33}" dt="2025-09-15T08:53:50.489" v="2910" actId="20577"/>
          <ac:spMkLst>
            <pc:docMk/>
            <pc:sldMk cId="2957189582" sldId="268"/>
            <ac:spMk id="2" creationId="{00000000-0000-0000-0000-000000000000}"/>
          </ac:spMkLst>
        </pc:spChg>
        <pc:spChg chg="mod">
          <ac:chgData name="Navdeep Randhawa" userId="1a8a06b6-a4a9-4968-a20c-4b9776673836" providerId="ADAL" clId="{EC282352-9346-417C-BC02-12539433DD33}" dt="2025-09-13T18:28:04.408" v="486" actId="20577"/>
          <ac:spMkLst>
            <pc:docMk/>
            <pc:sldMk cId="2957189582" sldId="268"/>
            <ac:spMk id="3" creationId="{00000000-0000-0000-0000-000000000000}"/>
          </ac:spMkLst>
        </pc:spChg>
      </pc:sldChg>
      <pc:sldChg chg="addSp modSp mod ord modClrScheme chgLayout">
        <pc:chgData name="Navdeep Randhawa" userId="1a8a06b6-a4a9-4968-a20c-4b9776673836" providerId="ADAL" clId="{EC282352-9346-417C-BC02-12539433DD33}" dt="2025-09-13T19:11:35.931" v="676"/>
        <pc:sldMkLst>
          <pc:docMk/>
          <pc:sldMk cId="3148110083" sldId="269"/>
        </pc:sldMkLst>
        <pc:spChg chg="mod">
          <ac:chgData name="Navdeep Randhawa" userId="1a8a06b6-a4a9-4968-a20c-4b9776673836" providerId="ADAL" clId="{EC282352-9346-417C-BC02-12539433DD33}" dt="2025-09-13T17:40:43.481" v="39" actId="26606"/>
          <ac:spMkLst>
            <pc:docMk/>
            <pc:sldMk cId="3148110083" sldId="269"/>
            <ac:spMk id="2" creationId="{00000000-0000-0000-0000-000000000000}"/>
          </ac:spMkLst>
        </pc:spChg>
        <pc:spChg chg="mod">
          <ac:chgData name="Navdeep Randhawa" userId="1a8a06b6-a4a9-4968-a20c-4b9776673836" providerId="ADAL" clId="{EC282352-9346-417C-BC02-12539433DD33}" dt="2025-09-13T17:40:43.481" v="39" actId="26606"/>
          <ac:spMkLst>
            <pc:docMk/>
            <pc:sldMk cId="3148110083" sldId="269"/>
            <ac:spMk id="3" creationId="{00000000-0000-0000-0000-000000000000}"/>
          </ac:spMkLst>
        </pc:spChg>
        <pc:picChg chg="add mod">
          <ac:chgData name="Navdeep Randhawa" userId="1a8a06b6-a4a9-4968-a20c-4b9776673836" providerId="ADAL" clId="{EC282352-9346-417C-BC02-12539433DD33}" dt="2025-09-13T17:40:43.481" v="39" actId="26606"/>
          <ac:picMkLst>
            <pc:docMk/>
            <pc:sldMk cId="3148110083" sldId="269"/>
            <ac:picMk id="2050" creationId="{728C189C-7B15-0C2B-FAED-6230D2C6F648}"/>
          </ac:picMkLst>
        </pc:picChg>
      </pc:sldChg>
      <pc:sldChg chg="addSp delSp modSp mod ord modClrScheme chgLayout">
        <pc:chgData name="Navdeep Randhawa" userId="1a8a06b6-a4a9-4968-a20c-4b9776673836" providerId="ADAL" clId="{EC282352-9346-417C-BC02-12539433DD33}" dt="2025-09-13T17:52:59.213" v="308"/>
        <pc:sldMkLst>
          <pc:docMk/>
          <pc:sldMk cId="1152966011" sldId="270"/>
        </pc:sldMkLst>
        <pc:spChg chg="mod ord">
          <ac:chgData name="Navdeep Randhawa" userId="1a8a06b6-a4a9-4968-a20c-4b9776673836" providerId="ADAL" clId="{EC282352-9346-417C-BC02-12539433DD33}" dt="2025-09-13T17:43:22.993" v="175" actId="20577"/>
          <ac:spMkLst>
            <pc:docMk/>
            <pc:sldMk cId="1152966011" sldId="270"/>
            <ac:spMk id="2" creationId="{00000000-0000-0000-0000-000000000000}"/>
          </ac:spMkLst>
        </pc:spChg>
        <pc:spChg chg="mod">
          <ac:chgData name="Navdeep Randhawa" userId="1a8a06b6-a4a9-4968-a20c-4b9776673836" providerId="ADAL" clId="{EC282352-9346-417C-BC02-12539433DD33}" dt="2025-09-13T17:43:16.120" v="174" actId="26606"/>
          <ac:spMkLst>
            <pc:docMk/>
            <pc:sldMk cId="1152966011" sldId="270"/>
            <ac:spMk id="3" creationId="{00000000-0000-0000-0000-000000000000}"/>
          </ac:spMkLst>
        </pc:spChg>
        <pc:spChg chg="mod ord">
          <ac:chgData name="Navdeep Randhawa" userId="1a8a06b6-a4a9-4968-a20c-4b9776673836" providerId="ADAL" clId="{EC282352-9346-417C-BC02-12539433DD33}" dt="2025-09-13T17:43:16.120" v="174" actId="26606"/>
          <ac:spMkLst>
            <pc:docMk/>
            <pc:sldMk cId="1152966011" sldId="270"/>
            <ac:spMk id="4" creationId="{00000000-0000-0000-0000-000000000000}"/>
          </ac:spMkLst>
        </pc:spChg>
        <pc:picChg chg="add mod">
          <ac:chgData name="Navdeep Randhawa" userId="1a8a06b6-a4a9-4968-a20c-4b9776673836" providerId="ADAL" clId="{EC282352-9346-417C-BC02-12539433DD33}" dt="2025-09-13T17:43:16.120" v="174" actId="26606"/>
          <ac:picMkLst>
            <pc:docMk/>
            <pc:sldMk cId="1152966011" sldId="270"/>
            <ac:picMk id="3074" creationId="{2BB77E82-2647-00FC-E942-D79CD93E0F03}"/>
          </ac:picMkLst>
        </pc:picChg>
      </pc:sldChg>
      <pc:sldChg chg="addSp delSp modSp mod">
        <pc:chgData name="Navdeep Randhawa" userId="1a8a06b6-a4a9-4968-a20c-4b9776673836" providerId="ADAL" clId="{EC282352-9346-417C-BC02-12539433DD33}" dt="2025-09-13T17:54:14.248" v="314" actId="14100"/>
        <pc:sldMkLst>
          <pc:docMk/>
          <pc:sldMk cId="1255868717" sldId="271"/>
        </pc:sldMkLst>
        <pc:spChg chg="mod">
          <ac:chgData name="Navdeep Randhawa" userId="1a8a06b6-a4a9-4968-a20c-4b9776673836" providerId="ADAL" clId="{EC282352-9346-417C-BC02-12539433DD33}" dt="2025-09-13T17:51:30.304" v="281" actId="26606"/>
          <ac:spMkLst>
            <pc:docMk/>
            <pc:sldMk cId="1255868717" sldId="271"/>
            <ac:spMk id="3" creationId="{00000000-0000-0000-0000-000000000000}"/>
          </ac:spMkLst>
        </pc:spChg>
        <pc:graphicFrameChg chg="add">
          <ac:chgData name="Navdeep Randhawa" userId="1a8a06b6-a4a9-4968-a20c-4b9776673836" providerId="ADAL" clId="{EC282352-9346-417C-BC02-12539433DD33}" dt="2025-09-13T17:51:30.304" v="281" actId="26606"/>
          <ac:graphicFrameMkLst>
            <pc:docMk/>
            <pc:sldMk cId="1255868717" sldId="271"/>
            <ac:graphicFrameMk id="5" creationId="{90B45A2C-1814-F625-F6B5-399A48A1FD31}"/>
          </ac:graphicFrameMkLst>
        </pc:graphicFrameChg>
        <pc:picChg chg="add mod">
          <ac:chgData name="Navdeep Randhawa" userId="1a8a06b6-a4a9-4968-a20c-4b9776673836" providerId="ADAL" clId="{EC282352-9346-417C-BC02-12539433DD33}" dt="2025-09-13T17:54:14.248" v="314" actId="14100"/>
          <ac:picMkLst>
            <pc:docMk/>
            <pc:sldMk cId="1255868717" sldId="271"/>
            <ac:picMk id="4098" creationId="{C1129DF8-4243-533D-16F1-FC79ED8F133C}"/>
          </ac:picMkLst>
        </pc:picChg>
      </pc:sldChg>
      <pc:sldChg chg="addSp delSp modSp mod ord modClrScheme chgLayout">
        <pc:chgData name="Navdeep Randhawa" userId="1a8a06b6-a4a9-4968-a20c-4b9776673836" providerId="ADAL" clId="{EC282352-9346-417C-BC02-12539433DD33}" dt="2025-09-20T21:13:36.618" v="3847"/>
        <pc:sldMkLst>
          <pc:docMk/>
          <pc:sldMk cId="3224243975" sldId="272"/>
        </pc:sldMkLst>
        <pc:spChg chg="mod">
          <ac:chgData name="Navdeep Randhawa" userId="1a8a06b6-a4a9-4968-a20c-4b9776673836" providerId="ADAL" clId="{EC282352-9346-417C-BC02-12539433DD33}" dt="2025-09-20T21:13:31.304" v="3845" actId="20577"/>
          <ac:spMkLst>
            <pc:docMk/>
            <pc:sldMk cId="3224243975" sldId="272"/>
            <ac:spMk id="2" creationId="{00000000-0000-0000-0000-000000000000}"/>
          </ac:spMkLst>
        </pc:spChg>
        <pc:spChg chg="mod">
          <ac:chgData name="Navdeep Randhawa" userId="1a8a06b6-a4a9-4968-a20c-4b9776673836" providerId="ADAL" clId="{EC282352-9346-417C-BC02-12539433DD33}" dt="2025-09-13T20:43:29.191" v="1118" actId="26606"/>
          <ac:spMkLst>
            <pc:docMk/>
            <pc:sldMk cId="3224243975" sldId="272"/>
            <ac:spMk id="3" creationId="{00000000-0000-0000-0000-000000000000}"/>
          </ac:spMkLst>
        </pc:spChg>
        <pc:spChg chg="mod ord">
          <ac:chgData name="Navdeep Randhawa" userId="1a8a06b6-a4a9-4968-a20c-4b9776673836" providerId="ADAL" clId="{EC282352-9346-417C-BC02-12539433DD33}" dt="2025-09-13T20:42:38.612" v="1116" actId="26606"/>
          <ac:spMkLst>
            <pc:docMk/>
            <pc:sldMk cId="3224243975" sldId="272"/>
            <ac:spMk id="4" creationId="{00000000-0000-0000-0000-000000000000}"/>
          </ac:spMkLst>
        </pc:spChg>
        <pc:picChg chg="add mod ord">
          <ac:chgData name="Navdeep Randhawa" userId="1a8a06b6-a4a9-4968-a20c-4b9776673836" providerId="ADAL" clId="{EC282352-9346-417C-BC02-12539433DD33}" dt="2025-09-13T20:43:29.191" v="1118" actId="26606"/>
          <ac:picMkLst>
            <pc:docMk/>
            <pc:sldMk cId="3224243975" sldId="272"/>
            <ac:picMk id="9218" creationId="{F873A91A-1B4B-C0D7-E069-7C005B97CF4C}"/>
          </ac:picMkLst>
        </pc:picChg>
      </pc:sldChg>
      <pc:sldChg chg="addSp delSp modSp mod ord modClrScheme chgLayout">
        <pc:chgData name="Navdeep Randhawa" userId="1a8a06b6-a4a9-4968-a20c-4b9776673836" providerId="ADAL" clId="{EC282352-9346-417C-BC02-12539433DD33}" dt="2025-09-22T09:16:16.894" v="4314" actId="20577"/>
        <pc:sldMkLst>
          <pc:docMk/>
          <pc:sldMk cId="3519010733" sldId="273"/>
        </pc:sldMkLst>
        <pc:spChg chg="mod">
          <ac:chgData name="Navdeep Randhawa" userId="1a8a06b6-a4a9-4968-a20c-4b9776673836" providerId="ADAL" clId="{EC282352-9346-417C-BC02-12539433DD33}" dt="2025-09-13T20:48:19.856" v="1364" actId="26606"/>
          <ac:spMkLst>
            <pc:docMk/>
            <pc:sldMk cId="3519010733" sldId="273"/>
            <ac:spMk id="3" creationId="{00000000-0000-0000-0000-000000000000}"/>
          </ac:spMkLst>
        </pc:spChg>
        <pc:spChg chg="add mod ord">
          <ac:chgData name="Navdeep Randhawa" userId="1a8a06b6-a4a9-4968-a20c-4b9776673836" providerId="ADAL" clId="{EC282352-9346-417C-BC02-12539433DD33}" dt="2025-09-22T09:16:16.894" v="4314" actId="20577"/>
          <ac:spMkLst>
            <pc:docMk/>
            <pc:sldMk cId="3519010733" sldId="273"/>
            <ac:spMk id="4" creationId="{4E25465F-C875-BE23-06F9-729B3A83E040}"/>
          </ac:spMkLst>
        </pc:spChg>
        <pc:picChg chg="add mod">
          <ac:chgData name="Navdeep Randhawa" userId="1a8a06b6-a4a9-4968-a20c-4b9776673836" providerId="ADAL" clId="{EC282352-9346-417C-BC02-12539433DD33}" dt="2025-09-13T20:48:19.856" v="1364" actId="26606"/>
          <ac:picMkLst>
            <pc:docMk/>
            <pc:sldMk cId="3519010733" sldId="273"/>
            <ac:picMk id="10243" creationId="{DDB44C25-7329-E09F-2AC2-1A7B28214021}"/>
          </ac:picMkLst>
        </pc:picChg>
      </pc:sldChg>
      <pc:sldChg chg="addSp delSp modSp mod modClrScheme chgLayout">
        <pc:chgData name="Navdeep Randhawa" userId="1a8a06b6-a4a9-4968-a20c-4b9776673836" providerId="ADAL" clId="{EC282352-9346-417C-BC02-12539433DD33}" dt="2025-09-13T21:08:17.283" v="1562" actId="20577"/>
        <pc:sldMkLst>
          <pc:docMk/>
          <pc:sldMk cId="515381222" sldId="274"/>
        </pc:sldMkLst>
        <pc:spChg chg="mod ord">
          <ac:chgData name="Navdeep Randhawa" userId="1a8a06b6-a4a9-4968-a20c-4b9776673836" providerId="ADAL" clId="{EC282352-9346-417C-BC02-12539433DD33}" dt="2025-09-13T21:08:17.283" v="1562" actId="20577"/>
          <ac:spMkLst>
            <pc:docMk/>
            <pc:sldMk cId="515381222" sldId="274"/>
            <ac:spMk id="2" creationId="{00000000-0000-0000-0000-000000000000}"/>
          </ac:spMkLst>
        </pc:spChg>
        <pc:spChg chg="mod">
          <ac:chgData name="Navdeep Randhawa" userId="1a8a06b6-a4a9-4968-a20c-4b9776673836" providerId="ADAL" clId="{EC282352-9346-417C-BC02-12539433DD33}" dt="2025-09-13T21:05:59.050" v="1553" actId="26606"/>
          <ac:spMkLst>
            <pc:docMk/>
            <pc:sldMk cId="515381222" sldId="274"/>
            <ac:spMk id="3" creationId="{00000000-0000-0000-0000-000000000000}"/>
          </ac:spMkLst>
        </pc:spChg>
        <pc:picChg chg="add mod">
          <ac:chgData name="Navdeep Randhawa" userId="1a8a06b6-a4a9-4968-a20c-4b9776673836" providerId="ADAL" clId="{EC282352-9346-417C-BC02-12539433DD33}" dt="2025-09-13T21:05:59.050" v="1553" actId="26606"/>
          <ac:picMkLst>
            <pc:docMk/>
            <pc:sldMk cId="515381222" sldId="274"/>
            <ac:picMk id="11266" creationId="{F2D87265-551D-B2BD-2A1F-859C1957FCC8}"/>
          </ac:picMkLst>
        </pc:picChg>
      </pc:sldChg>
      <pc:sldChg chg="addSp delSp modSp mod modClrScheme chgLayout">
        <pc:chgData name="Navdeep Randhawa" userId="1a8a06b6-a4a9-4968-a20c-4b9776673836" providerId="ADAL" clId="{EC282352-9346-417C-BC02-12539433DD33}" dt="2025-09-13T21:17:44.412" v="1698" actId="26606"/>
        <pc:sldMkLst>
          <pc:docMk/>
          <pc:sldMk cId="2819748410" sldId="275"/>
        </pc:sldMkLst>
        <pc:spChg chg="mod">
          <ac:chgData name="Navdeep Randhawa" userId="1a8a06b6-a4a9-4968-a20c-4b9776673836" providerId="ADAL" clId="{EC282352-9346-417C-BC02-12539433DD33}" dt="2025-09-13T21:17:44.412" v="1698" actId="26606"/>
          <ac:spMkLst>
            <pc:docMk/>
            <pc:sldMk cId="2819748410" sldId="275"/>
            <ac:spMk id="2" creationId="{00000000-0000-0000-0000-000000000000}"/>
          </ac:spMkLst>
        </pc:spChg>
        <pc:spChg chg="mod">
          <ac:chgData name="Navdeep Randhawa" userId="1a8a06b6-a4a9-4968-a20c-4b9776673836" providerId="ADAL" clId="{EC282352-9346-417C-BC02-12539433DD33}" dt="2025-09-13T21:17:44.412" v="1698" actId="26606"/>
          <ac:spMkLst>
            <pc:docMk/>
            <pc:sldMk cId="2819748410" sldId="275"/>
            <ac:spMk id="3" creationId="{00000000-0000-0000-0000-000000000000}"/>
          </ac:spMkLst>
        </pc:spChg>
        <pc:picChg chg="add mod">
          <ac:chgData name="Navdeep Randhawa" userId="1a8a06b6-a4a9-4968-a20c-4b9776673836" providerId="ADAL" clId="{EC282352-9346-417C-BC02-12539433DD33}" dt="2025-09-13T21:17:44.412" v="1698" actId="26606"/>
          <ac:picMkLst>
            <pc:docMk/>
            <pc:sldMk cId="2819748410" sldId="275"/>
            <ac:picMk id="12290" creationId="{0F16EF9C-60C8-73B6-2BF1-126C3E7E8DD9}"/>
          </ac:picMkLst>
        </pc:picChg>
      </pc:sldChg>
      <pc:sldChg chg="addSp modSp mod modClrScheme chgLayout">
        <pc:chgData name="Navdeep Randhawa" userId="1a8a06b6-a4a9-4968-a20c-4b9776673836" providerId="ADAL" clId="{EC282352-9346-417C-BC02-12539433DD33}" dt="2025-09-20T21:42:18.918" v="4290" actId="20577"/>
        <pc:sldMkLst>
          <pc:docMk/>
          <pc:sldMk cId="2585531345" sldId="276"/>
        </pc:sldMkLst>
        <pc:spChg chg="mod">
          <ac:chgData name="Navdeep Randhawa" userId="1a8a06b6-a4a9-4968-a20c-4b9776673836" providerId="ADAL" clId="{EC282352-9346-417C-BC02-12539433DD33}" dt="2025-09-20T21:42:18.918" v="4290" actId="20577"/>
          <ac:spMkLst>
            <pc:docMk/>
            <pc:sldMk cId="2585531345" sldId="276"/>
            <ac:spMk id="2" creationId="{00000000-0000-0000-0000-000000000000}"/>
          </ac:spMkLst>
        </pc:spChg>
        <pc:spChg chg="mod">
          <ac:chgData name="Navdeep Randhawa" userId="1a8a06b6-a4a9-4968-a20c-4b9776673836" providerId="ADAL" clId="{EC282352-9346-417C-BC02-12539433DD33}" dt="2025-09-13T21:42:34.491" v="1859" actId="20577"/>
          <ac:spMkLst>
            <pc:docMk/>
            <pc:sldMk cId="2585531345" sldId="276"/>
            <ac:spMk id="3" creationId="{00000000-0000-0000-0000-000000000000}"/>
          </ac:spMkLst>
        </pc:spChg>
        <pc:spChg chg="mod ord">
          <ac:chgData name="Navdeep Randhawa" userId="1a8a06b6-a4a9-4968-a20c-4b9776673836" providerId="ADAL" clId="{EC282352-9346-417C-BC02-12539433DD33}" dt="2025-09-13T21:37:46.544" v="1815" actId="26606"/>
          <ac:spMkLst>
            <pc:docMk/>
            <pc:sldMk cId="2585531345" sldId="276"/>
            <ac:spMk id="4" creationId="{00000000-0000-0000-0000-000000000000}"/>
          </ac:spMkLst>
        </pc:spChg>
        <pc:picChg chg="add mod ord">
          <ac:chgData name="Navdeep Randhawa" userId="1a8a06b6-a4a9-4968-a20c-4b9776673836" providerId="ADAL" clId="{EC282352-9346-417C-BC02-12539433DD33}" dt="2025-09-13T21:37:46.544" v="1815" actId="26606"/>
          <ac:picMkLst>
            <pc:docMk/>
            <pc:sldMk cId="2585531345" sldId="276"/>
            <ac:picMk id="13314" creationId="{C7AFFE0A-F011-A45A-E3E3-A4F90328E40A}"/>
          </ac:picMkLst>
        </pc:picChg>
      </pc:sldChg>
      <pc:sldChg chg="addSp modSp mod modClrScheme chgLayout">
        <pc:chgData name="Navdeep Randhawa" userId="1a8a06b6-a4a9-4968-a20c-4b9776673836" providerId="ADAL" clId="{EC282352-9346-417C-BC02-12539433DD33}" dt="2025-09-16T11:14:28.568" v="3576" actId="20577"/>
        <pc:sldMkLst>
          <pc:docMk/>
          <pc:sldMk cId="1200217142" sldId="277"/>
        </pc:sldMkLst>
        <pc:spChg chg="mod">
          <ac:chgData name="Navdeep Randhawa" userId="1a8a06b6-a4a9-4968-a20c-4b9776673836" providerId="ADAL" clId="{EC282352-9346-417C-BC02-12539433DD33}" dt="2025-09-16T11:14:28.568" v="3576" actId="20577"/>
          <ac:spMkLst>
            <pc:docMk/>
            <pc:sldMk cId="1200217142" sldId="277"/>
            <ac:spMk id="2" creationId="{00000000-0000-0000-0000-000000000000}"/>
          </ac:spMkLst>
        </pc:spChg>
        <pc:spChg chg="mod">
          <ac:chgData name="Navdeep Randhawa" userId="1a8a06b6-a4a9-4968-a20c-4b9776673836" providerId="ADAL" clId="{EC282352-9346-417C-BC02-12539433DD33}" dt="2025-09-13T21:50:14.398" v="2007" actId="26606"/>
          <ac:spMkLst>
            <pc:docMk/>
            <pc:sldMk cId="1200217142" sldId="277"/>
            <ac:spMk id="3" creationId="{00000000-0000-0000-0000-000000000000}"/>
          </ac:spMkLst>
        </pc:spChg>
        <pc:picChg chg="add mod">
          <ac:chgData name="Navdeep Randhawa" userId="1a8a06b6-a4a9-4968-a20c-4b9776673836" providerId="ADAL" clId="{EC282352-9346-417C-BC02-12539433DD33}" dt="2025-09-13T21:50:14.398" v="2007" actId="26606"/>
          <ac:picMkLst>
            <pc:docMk/>
            <pc:sldMk cId="1200217142" sldId="277"/>
            <ac:picMk id="1026" creationId="{AAFE0605-66AA-2DB9-1156-34BAB57D1829}"/>
          </ac:picMkLst>
        </pc:picChg>
      </pc:sldChg>
      <pc:sldChg chg="addSp delSp modSp mod ord modClrScheme chgLayout">
        <pc:chgData name="Navdeep Randhawa" userId="1a8a06b6-a4a9-4968-a20c-4b9776673836" providerId="ADAL" clId="{EC282352-9346-417C-BC02-12539433DD33}" dt="2025-09-13T22:04:43.906" v="2234" actId="20577"/>
        <pc:sldMkLst>
          <pc:docMk/>
          <pc:sldMk cId="897847061" sldId="278"/>
        </pc:sldMkLst>
        <pc:spChg chg="mod">
          <ac:chgData name="Navdeep Randhawa" userId="1a8a06b6-a4a9-4968-a20c-4b9776673836" providerId="ADAL" clId="{EC282352-9346-417C-BC02-12539433DD33}" dt="2025-09-13T22:02:35.725" v="2161" actId="14100"/>
          <ac:spMkLst>
            <pc:docMk/>
            <pc:sldMk cId="897847061" sldId="278"/>
            <ac:spMk id="3" creationId="{00000000-0000-0000-0000-000000000000}"/>
          </ac:spMkLst>
        </pc:spChg>
        <pc:spChg chg="add mod ord">
          <ac:chgData name="Navdeep Randhawa" userId="1a8a06b6-a4a9-4968-a20c-4b9776673836" providerId="ADAL" clId="{EC282352-9346-417C-BC02-12539433DD33}" dt="2025-09-13T22:04:43.906" v="2234" actId="20577"/>
          <ac:spMkLst>
            <pc:docMk/>
            <pc:sldMk cId="897847061" sldId="278"/>
            <ac:spMk id="4" creationId="{909ED046-4DEF-5297-E067-DA853193AE4A}"/>
          </ac:spMkLst>
        </pc:spChg>
        <pc:picChg chg="add mod">
          <ac:chgData name="Navdeep Randhawa" userId="1a8a06b6-a4a9-4968-a20c-4b9776673836" providerId="ADAL" clId="{EC282352-9346-417C-BC02-12539433DD33}" dt="2025-09-13T22:01:38.907" v="2145" actId="26606"/>
          <ac:picMkLst>
            <pc:docMk/>
            <pc:sldMk cId="897847061" sldId="278"/>
            <ac:picMk id="2051" creationId="{533CC9C0-B5E7-F8DA-F56B-A5701221DAB3}"/>
          </ac:picMkLst>
        </pc:picChg>
      </pc:sldChg>
      <pc:sldChg chg="addSp delSp modSp new mod modClrScheme chgLayout">
        <pc:chgData name="Navdeep Randhawa" userId="1a8a06b6-a4a9-4968-a20c-4b9776673836" providerId="ADAL" clId="{EC282352-9346-417C-BC02-12539433DD33}" dt="2025-09-20T21:13:57.410" v="3850" actId="20577"/>
        <pc:sldMkLst>
          <pc:docMk/>
          <pc:sldMk cId="2074173932" sldId="279"/>
        </pc:sldMkLst>
        <pc:spChg chg="mod">
          <ac:chgData name="Navdeep Randhawa" userId="1a8a06b6-a4a9-4968-a20c-4b9776673836" providerId="ADAL" clId="{EC282352-9346-417C-BC02-12539433DD33}" dt="2025-09-13T18:50:18.411" v="636" actId="26606"/>
          <ac:spMkLst>
            <pc:docMk/>
            <pc:sldMk cId="2074173932" sldId="279"/>
            <ac:spMk id="2" creationId="{64668512-304E-29E1-3327-13B3E2325A16}"/>
          </ac:spMkLst>
        </pc:spChg>
        <pc:spChg chg="mod ord">
          <ac:chgData name="Navdeep Randhawa" userId="1a8a06b6-a4a9-4968-a20c-4b9776673836" providerId="ADAL" clId="{EC282352-9346-417C-BC02-12539433DD33}" dt="2025-09-20T21:13:57.410" v="3850" actId="20577"/>
          <ac:spMkLst>
            <pc:docMk/>
            <pc:sldMk cId="2074173932" sldId="279"/>
            <ac:spMk id="3" creationId="{2B3C36C4-DC00-69CE-A419-900BD2423412}"/>
          </ac:spMkLst>
        </pc:spChg>
        <pc:picChg chg="add mod">
          <ac:chgData name="Navdeep Randhawa" userId="1a8a06b6-a4a9-4968-a20c-4b9776673836" providerId="ADAL" clId="{EC282352-9346-417C-BC02-12539433DD33}" dt="2025-09-13T18:50:18.411" v="636" actId="26606"/>
          <ac:picMkLst>
            <pc:docMk/>
            <pc:sldMk cId="2074173932" sldId="279"/>
            <ac:picMk id="5124" creationId="{6D50E14D-D2F1-1111-E2FD-52A7736EABC9}"/>
          </ac:picMkLst>
        </pc:picChg>
      </pc:sldChg>
      <pc:sldChg chg="addSp delSp modSp new mod ord modClrScheme chgLayout">
        <pc:chgData name="Navdeep Randhawa" userId="1a8a06b6-a4a9-4968-a20c-4b9776673836" providerId="ADAL" clId="{EC282352-9346-417C-BC02-12539433DD33}" dt="2025-09-20T21:13:50.800" v="3849" actId="20577"/>
        <pc:sldMkLst>
          <pc:docMk/>
          <pc:sldMk cId="1216368342" sldId="280"/>
        </pc:sldMkLst>
        <pc:spChg chg="mod">
          <ac:chgData name="Navdeep Randhawa" userId="1a8a06b6-a4a9-4968-a20c-4b9776673836" providerId="ADAL" clId="{EC282352-9346-417C-BC02-12539433DD33}" dt="2025-09-13T19:27:38.332" v="735" actId="26606"/>
          <ac:spMkLst>
            <pc:docMk/>
            <pc:sldMk cId="1216368342" sldId="280"/>
            <ac:spMk id="2" creationId="{04933FB4-A13A-5047-D772-33472279145E}"/>
          </ac:spMkLst>
        </pc:spChg>
        <pc:spChg chg="mod ord">
          <ac:chgData name="Navdeep Randhawa" userId="1a8a06b6-a4a9-4968-a20c-4b9776673836" providerId="ADAL" clId="{EC282352-9346-417C-BC02-12539433DD33}" dt="2025-09-20T21:13:50.800" v="3849" actId="20577"/>
          <ac:spMkLst>
            <pc:docMk/>
            <pc:sldMk cId="1216368342" sldId="280"/>
            <ac:spMk id="3" creationId="{4B51B917-B1D8-C44D-9C7B-CDD6D2B34A28}"/>
          </ac:spMkLst>
        </pc:spChg>
        <pc:picChg chg="add mod">
          <ac:chgData name="Navdeep Randhawa" userId="1a8a06b6-a4a9-4968-a20c-4b9776673836" providerId="ADAL" clId="{EC282352-9346-417C-BC02-12539433DD33}" dt="2025-09-13T20:03:05.990" v="814" actId="26606"/>
          <ac:picMkLst>
            <pc:docMk/>
            <pc:sldMk cId="1216368342" sldId="280"/>
            <ac:picMk id="6149" creationId="{4E284536-E82B-BB35-4EDB-BC1C701A2EFC}"/>
          </ac:picMkLst>
        </pc:picChg>
      </pc:sldChg>
      <pc:sldChg chg="addSp modSp new mod modClrScheme chgLayout">
        <pc:chgData name="Navdeep Randhawa" userId="1a8a06b6-a4a9-4968-a20c-4b9776673836" providerId="ADAL" clId="{EC282352-9346-417C-BC02-12539433DD33}" dt="2025-09-16T11:01:32.439" v="3016" actId="20577"/>
        <pc:sldMkLst>
          <pc:docMk/>
          <pc:sldMk cId="614873792" sldId="281"/>
        </pc:sldMkLst>
        <pc:spChg chg="mod">
          <ac:chgData name="Navdeep Randhawa" userId="1a8a06b6-a4a9-4968-a20c-4b9776673836" providerId="ADAL" clId="{EC282352-9346-417C-BC02-12539433DD33}" dt="2025-09-13T20:02:18.833" v="811" actId="26606"/>
          <ac:spMkLst>
            <pc:docMk/>
            <pc:sldMk cId="614873792" sldId="281"/>
            <ac:spMk id="2" creationId="{DA311161-1504-334A-9F40-2B938C8B2298}"/>
          </ac:spMkLst>
        </pc:spChg>
        <pc:spChg chg="mod">
          <ac:chgData name="Navdeep Randhawa" userId="1a8a06b6-a4a9-4968-a20c-4b9776673836" providerId="ADAL" clId="{EC282352-9346-417C-BC02-12539433DD33}" dt="2025-09-16T11:01:32.439" v="3016" actId="20577"/>
          <ac:spMkLst>
            <pc:docMk/>
            <pc:sldMk cId="614873792" sldId="281"/>
            <ac:spMk id="3" creationId="{7BF65D3D-4329-DF35-4AF5-ED8A02C5FBBE}"/>
          </ac:spMkLst>
        </pc:spChg>
        <pc:picChg chg="add mod">
          <ac:chgData name="Navdeep Randhawa" userId="1a8a06b6-a4a9-4968-a20c-4b9776673836" providerId="ADAL" clId="{EC282352-9346-417C-BC02-12539433DD33}" dt="2025-09-13T20:02:18.833" v="811" actId="26606"/>
          <ac:picMkLst>
            <pc:docMk/>
            <pc:sldMk cId="614873792" sldId="281"/>
            <ac:picMk id="4" creationId="{30D4325C-EEE5-9614-A0AC-2467D29F7D21}"/>
          </ac:picMkLst>
        </pc:picChg>
      </pc:sldChg>
      <pc:sldChg chg="addSp modSp new mod modClrScheme chgLayout">
        <pc:chgData name="Navdeep Randhawa" userId="1a8a06b6-a4a9-4968-a20c-4b9776673836" providerId="ADAL" clId="{EC282352-9346-417C-BC02-12539433DD33}" dt="2025-09-13T20:52:17.919" v="1432" actId="27636"/>
        <pc:sldMkLst>
          <pc:docMk/>
          <pc:sldMk cId="1042631090" sldId="282"/>
        </pc:sldMkLst>
        <pc:spChg chg="mod">
          <ac:chgData name="Navdeep Randhawa" userId="1a8a06b6-a4a9-4968-a20c-4b9776673836" providerId="ADAL" clId="{EC282352-9346-417C-BC02-12539433DD33}" dt="2025-09-13T20:21:18.603" v="892" actId="26606"/>
          <ac:spMkLst>
            <pc:docMk/>
            <pc:sldMk cId="1042631090" sldId="282"/>
            <ac:spMk id="2" creationId="{CEBF7F93-EA09-BD89-2C39-75AFFEC9E0A3}"/>
          </ac:spMkLst>
        </pc:spChg>
        <pc:spChg chg="mod">
          <ac:chgData name="Navdeep Randhawa" userId="1a8a06b6-a4a9-4968-a20c-4b9776673836" providerId="ADAL" clId="{EC282352-9346-417C-BC02-12539433DD33}" dt="2025-09-13T20:52:17.919" v="1432" actId="27636"/>
          <ac:spMkLst>
            <pc:docMk/>
            <pc:sldMk cId="1042631090" sldId="282"/>
            <ac:spMk id="3" creationId="{F1AF9257-8A19-3A73-A51C-BB7B4D55C967}"/>
          </ac:spMkLst>
        </pc:spChg>
        <pc:picChg chg="add mod">
          <ac:chgData name="Navdeep Randhawa" userId="1a8a06b6-a4a9-4968-a20c-4b9776673836" providerId="ADAL" clId="{EC282352-9346-417C-BC02-12539433DD33}" dt="2025-09-13T20:21:18.603" v="892" actId="26606"/>
          <ac:picMkLst>
            <pc:docMk/>
            <pc:sldMk cId="1042631090" sldId="282"/>
            <ac:picMk id="8194" creationId="{BB45AFEF-5506-52D3-A875-6823DD86A5F6}"/>
          </ac:picMkLst>
        </pc:picChg>
      </pc:sldChg>
      <pc:sldChg chg="modSp new del mod">
        <pc:chgData name="Navdeep Randhawa" userId="1a8a06b6-a4a9-4968-a20c-4b9776673836" providerId="ADAL" clId="{EC282352-9346-417C-BC02-12539433DD33}" dt="2025-09-13T20:12:36.575" v="858" actId="47"/>
        <pc:sldMkLst>
          <pc:docMk/>
          <pc:sldMk cId="3377727360" sldId="282"/>
        </pc:sldMkLst>
      </pc:sldChg>
      <pc:sldChg chg="addSp modSp new mod modClrScheme chgLayout">
        <pc:chgData name="Navdeep Randhawa" userId="1a8a06b6-a4a9-4968-a20c-4b9776673836" providerId="ADAL" clId="{EC282352-9346-417C-BC02-12539433DD33}" dt="2025-09-13T22:06:14.667" v="2261" actId="255"/>
        <pc:sldMkLst>
          <pc:docMk/>
          <pc:sldMk cId="3381690937" sldId="283"/>
        </pc:sldMkLst>
        <pc:spChg chg="mod">
          <ac:chgData name="Navdeep Randhawa" userId="1a8a06b6-a4a9-4968-a20c-4b9776673836" providerId="ADAL" clId="{EC282352-9346-417C-BC02-12539433DD33}" dt="2025-09-13T22:05:58.149" v="2258" actId="14100"/>
          <ac:spMkLst>
            <pc:docMk/>
            <pc:sldMk cId="3381690937" sldId="283"/>
            <ac:spMk id="2" creationId="{915566B7-7A84-93BF-923B-1B72800EF7A9}"/>
          </ac:spMkLst>
        </pc:spChg>
        <pc:spChg chg="mod ord">
          <ac:chgData name="Navdeep Randhawa" userId="1a8a06b6-a4a9-4968-a20c-4b9776673836" providerId="ADAL" clId="{EC282352-9346-417C-BC02-12539433DD33}" dt="2025-09-13T22:06:14.667" v="2261" actId="255"/>
          <ac:spMkLst>
            <pc:docMk/>
            <pc:sldMk cId="3381690937" sldId="283"/>
            <ac:spMk id="3" creationId="{0897B877-160C-B027-45CD-7A1719FB214B}"/>
          </ac:spMkLst>
        </pc:spChg>
        <pc:picChg chg="add mod">
          <ac:chgData name="Navdeep Randhawa" userId="1a8a06b6-a4a9-4968-a20c-4b9776673836" providerId="ADAL" clId="{EC282352-9346-417C-BC02-12539433DD33}" dt="2025-09-13T22:05:50.383" v="2257" actId="26606"/>
          <ac:picMkLst>
            <pc:docMk/>
            <pc:sldMk cId="3381690937" sldId="283"/>
            <ac:picMk id="3074" creationId="{36406DE9-1618-E14B-E161-8B3DB0A418BA}"/>
          </ac:picMkLst>
        </pc:picChg>
      </pc:sldChg>
      <pc:sldChg chg="addSp delSp modSp new mod modClrScheme chgLayout">
        <pc:chgData name="Navdeep Randhawa" userId="1a8a06b6-a4a9-4968-a20c-4b9776673836" providerId="ADAL" clId="{EC282352-9346-417C-BC02-12539433DD33}" dt="2025-09-16T10:59:48.783" v="2989" actId="20577"/>
        <pc:sldMkLst>
          <pc:docMk/>
          <pc:sldMk cId="3222425701" sldId="284"/>
        </pc:sldMkLst>
        <pc:spChg chg="mod">
          <ac:chgData name="Navdeep Randhawa" userId="1a8a06b6-a4a9-4968-a20c-4b9776673836" providerId="ADAL" clId="{EC282352-9346-417C-BC02-12539433DD33}" dt="2025-09-13T22:10:09.515" v="2331" actId="26606"/>
          <ac:spMkLst>
            <pc:docMk/>
            <pc:sldMk cId="3222425701" sldId="284"/>
            <ac:spMk id="2" creationId="{2A01DFB7-864D-417B-3249-A477CEC0A2BE}"/>
          </ac:spMkLst>
        </pc:spChg>
        <pc:spChg chg="add mod">
          <ac:chgData name="Navdeep Randhawa" userId="1a8a06b6-a4a9-4968-a20c-4b9776673836" providerId="ADAL" clId="{EC282352-9346-417C-BC02-12539433DD33}" dt="2025-09-16T10:59:48.783" v="2989" actId="20577"/>
          <ac:spMkLst>
            <pc:docMk/>
            <pc:sldMk cId="3222425701" sldId="284"/>
            <ac:spMk id="6" creationId="{F5954E0B-296D-1718-FAAF-2BFA1659C8B2}"/>
          </ac:spMkLst>
        </pc:spChg>
        <pc:picChg chg="add mod">
          <ac:chgData name="Navdeep Randhawa" userId="1a8a06b6-a4a9-4968-a20c-4b9776673836" providerId="ADAL" clId="{EC282352-9346-417C-BC02-12539433DD33}" dt="2025-09-13T22:10:09.515" v="2331" actId="26606"/>
          <ac:picMkLst>
            <pc:docMk/>
            <pc:sldMk cId="3222425701" sldId="284"/>
            <ac:picMk id="4101" creationId="{C994C8B3-2856-A59D-7DFA-87FD7559B649}"/>
          </ac:picMkLst>
        </pc:picChg>
      </pc:sldChg>
      <pc:sldChg chg="addSp delSp modSp new mod modClrScheme chgLayout">
        <pc:chgData name="Navdeep Randhawa" userId="1a8a06b6-a4a9-4968-a20c-4b9776673836" providerId="ADAL" clId="{EC282352-9346-417C-BC02-12539433DD33}" dt="2025-09-13T22:13:45.835" v="2439" actId="20577"/>
        <pc:sldMkLst>
          <pc:docMk/>
          <pc:sldMk cId="3169670843" sldId="285"/>
        </pc:sldMkLst>
        <pc:spChg chg="mod">
          <ac:chgData name="Navdeep Randhawa" userId="1a8a06b6-a4a9-4968-a20c-4b9776673836" providerId="ADAL" clId="{EC282352-9346-417C-BC02-12539433DD33}" dt="2025-09-13T22:13:25.616" v="2436" actId="26606"/>
          <ac:spMkLst>
            <pc:docMk/>
            <pc:sldMk cId="3169670843" sldId="285"/>
            <ac:spMk id="2" creationId="{BD36A2F0-7276-97E7-8D96-B095E7385AB1}"/>
          </ac:spMkLst>
        </pc:spChg>
        <pc:spChg chg="add mod ord">
          <ac:chgData name="Navdeep Randhawa" userId="1a8a06b6-a4a9-4968-a20c-4b9776673836" providerId="ADAL" clId="{EC282352-9346-417C-BC02-12539433DD33}" dt="2025-09-13T22:13:45.835" v="2439" actId="20577"/>
          <ac:spMkLst>
            <pc:docMk/>
            <pc:sldMk cId="3169670843" sldId="285"/>
            <ac:spMk id="4" creationId="{E91CE8E4-D97F-999B-0A02-1E871FE3D0DF}"/>
          </ac:spMkLst>
        </pc:spChg>
        <pc:picChg chg="add mod">
          <ac:chgData name="Navdeep Randhawa" userId="1a8a06b6-a4a9-4968-a20c-4b9776673836" providerId="ADAL" clId="{EC282352-9346-417C-BC02-12539433DD33}" dt="2025-09-13T22:13:25.616" v="2436" actId="26606"/>
          <ac:picMkLst>
            <pc:docMk/>
            <pc:sldMk cId="3169670843" sldId="285"/>
            <ac:picMk id="5123" creationId="{7B22E409-6603-D1F4-804E-1A89342EF90B}"/>
          </ac:picMkLst>
        </pc:picChg>
      </pc:sldChg>
      <pc:sldChg chg="addSp delSp modSp new mod modClrScheme chgLayout">
        <pc:chgData name="Navdeep Randhawa" userId="1a8a06b6-a4a9-4968-a20c-4b9776673836" providerId="ADAL" clId="{EC282352-9346-417C-BC02-12539433DD33}" dt="2025-09-14T10:30:31.248" v="2754" actId="20577"/>
        <pc:sldMkLst>
          <pc:docMk/>
          <pc:sldMk cId="2554950811" sldId="286"/>
        </pc:sldMkLst>
        <pc:spChg chg="mod">
          <ac:chgData name="Navdeep Randhawa" userId="1a8a06b6-a4a9-4968-a20c-4b9776673836" providerId="ADAL" clId="{EC282352-9346-417C-BC02-12539433DD33}" dt="2025-09-13T22:16:22.063" v="2537" actId="26606"/>
          <ac:spMkLst>
            <pc:docMk/>
            <pc:sldMk cId="2554950811" sldId="286"/>
            <ac:spMk id="2" creationId="{AA851E2D-D3EB-38F4-2AFF-B964099A97C7}"/>
          </ac:spMkLst>
        </pc:spChg>
        <pc:spChg chg="add mod ord">
          <ac:chgData name="Navdeep Randhawa" userId="1a8a06b6-a4a9-4968-a20c-4b9776673836" providerId="ADAL" clId="{EC282352-9346-417C-BC02-12539433DD33}" dt="2025-09-14T10:30:31.248" v="2754" actId="20577"/>
          <ac:spMkLst>
            <pc:docMk/>
            <pc:sldMk cId="2554950811" sldId="286"/>
            <ac:spMk id="4" creationId="{12C62030-1A5B-24A8-5FCF-65EDA8AF4E32}"/>
          </ac:spMkLst>
        </pc:spChg>
        <pc:picChg chg="add mod">
          <ac:chgData name="Navdeep Randhawa" userId="1a8a06b6-a4a9-4968-a20c-4b9776673836" providerId="ADAL" clId="{EC282352-9346-417C-BC02-12539433DD33}" dt="2025-09-13T22:16:22.063" v="2537" actId="26606"/>
          <ac:picMkLst>
            <pc:docMk/>
            <pc:sldMk cId="2554950811" sldId="286"/>
            <ac:picMk id="6147" creationId="{66753388-E7B9-8970-274E-40B674951DE6}"/>
          </ac:picMkLst>
        </pc:picChg>
      </pc:sldChg>
      <pc:sldChg chg="addSp delSp modSp new mod">
        <pc:chgData name="Navdeep Randhawa" userId="1a8a06b6-a4a9-4968-a20c-4b9776673836" providerId="ADAL" clId="{EC282352-9346-417C-BC02-12539433DD33}" dt="2025-09-20T21:40:26.249" v="4272" actId="20577"/>
        <pc:sldMkLst>
          <pc:docMk/>
          <pc:sldMk cId="3894812375" sldId="287"/>
        </pc:sldMkLst>
        <pc:spChg chg="mod">
          <ac:chgData name="Navdeep Randhawa" userId="1a8a06b6-a4a9-4968-a20c-4b9776673836" providerId="ADAL" clId="{EC282352-9346-417C-BC02-12539433DD33}" dt="2025-09-20T21:36:09.397" v="4012" actId="255"/>
          <ac:spMkLst>
            <pc:docMk/>
            <pc:sldMk cId="3894812375" sldId="287"/>
            <ac:spMk id="2" creationId="{F9218B47-A582-A901-254F-BAC66EF63871}"/>
          </ac:spMkLst>
        </pc:spChg>
        <pc:spChg chg="add mod">
          <ac:chgData name="Navdeep Randhawa" userId="1a8a06b6-a4a9-4968-a20c-4b9776673836" providerId="ADAL" clId="{EC282352-9346-417C-BC02-12539433DD33}" dt="2025-09-20T21:40:26.249" v="4272" actId="20577"/>
          <ac:spMkLst>
            <pc:docMk/>
            <pc:sldMk cId="3894812375" sldId="287"/>
            <ac:spMk id="5" creationId="{48762FC4-E8C7-0EB9-7DEF-6C460F563DDC}"/>
          </ac:spMkLst>
        </pc:spChg>
      </pc:sldChg>
      <pc:sldChg chg="addSp delSp modSp new mod">
        <pc:chgData name="Navdeep Randhawa" userId="1a8a06b6-a4a9-4968-a20c-4b9776673836" providerId="ADAL" clId="{EC282352-9346-417C-BC02-12539433DD33}" dt="2025-09-20T21:41:57.645" v="4288" actId="20577"/>
        <pc:sldMkLst>
          <pc:docMk/>
          <pc:sldMk cId="3944309502" sldId="288"/>
        </pc:sldMkLst>
        <pc:spChg chg="mod">
          <ac:chgData name="Navdeep Randhawa" userId="1a8a06b6-a4a9-4968-a20c-4b9776673836" providerId="ADAL" clId="{EC282352-9346-417C-BC02-12539433DD33}" dt="2025-09-20T21:35:10.973" v="4008" actId="255"/>
          <ac:spMkLst>
            <pc:docMk/>
            <pc:sldMk cId="3944309502" sldId="288"/>
            <ac:spMk id="2" creationId="{EB1D960B-EFE2-4F96-3A93-CCECA872CB81}"/>
          </ac:spMkLst>
        </pc:spChg>
        <pc:spChg chg="add mod">
          <ac:chgData name="Navdeep Randhawa" userId="1a8a06b6-a4a9-4968-a20c-4b9776673836" providerId="ADAL" clId="{EC282352-9346-417C-BC02-12539433DD33}" dt="2025-09-20T21:41:57.645" v="4288" actId="20577"/>
          <ac:spMkLst>
            <pc:docMk/>
            <pc:sldMk cId="3944309502" sldId="288"/>
            <ac:spMk id="4" creationId="{4A9CBC2B-B1BF-91EA-7EA4-10656BB72732}"/>
          </ac:spMkLst>
        </pc:spChg>
      </pc:sldChg>
      <pc:sldChg chg="addSp modSp new mod ord modClrScheme chgLayout">
        <pc:chgData name="Navdeep Randhawa" userId="1a8a06b6-a4a9-4968-a20c-4b9776673836" providerId="ADAL" clId="{EC282352-9346-417C-BC02-12539433DD33}" dt="2025-09-20T21:36:42.955" v="4016" actId="20577"/>
        <pc:sldMkLst>
          <pc:docMk/>
          <pc:sldMk cId="1689737706" sldId="289"/>
        </pc:sldMkLst>
        <pc:spChg chg="mod">
          <ac:chgData name="Navdeep Randhawa" userId="1a8a06b6-a4a9-4968-a20c-4b9776673836" providerId="ADAL" clId="{EC282352-9346-417C-BC02-12539433DD33}" dt="2025-09-14T11:34:29.849" v="2886" actId="26606"/>
          <ac:spMkLst>
            <pc:docMk/>
            <pc:sldMk cId="1689737706" sldId="289"/>
            <ac:spMk id="2" creationId="{46EABB89-CC20-AA83-E8FA-1AD9F8AB5A71}"/>
          </ac:spMkLst>
        </pc:spChg>
        <pc:spChg chg="mod">
          <ac:chgData name="Navdeep Randhawa" userId="1a8a06b6-a4a9-4968-a20c-4b9776673836" providerId="ADAL" clId="{EC282352-9346-417C-BC02-12539433DD33}" dt="2025-09-20T21:36:42.955" v="4016" actId="20577"/>
          <ac:spMkLst>
            <pc:docMk/>
            <pc:sldMk cId="1689737706" sldId="289"/>
            <ac:spMk id="3" creationId="{65D5C6F7-ED66-D73E-739E-B96B7408AFBD}"/>
          </ac:spMkLst>
        </pc:spChg>
        <pc:picChg chg="add mod">
          <ac:chgData name="Navdeep Randhawa" userId="1a8a06b6-a4a9-4968-a20c-4b9776673836" providerId="ADAL" clId="{EC282352-9346-417C-BC02-12539433DD33}" dt="2025-09-14T11:34:29.849" v="2886" actId="26606"/>
          <ac:picMkLst>
            <pc:docMk/>
            <pc:sldMk cId="1689737706" sldId="289"/>
            <ac:picMk id="9218" creationId="{995427DA-7934-3E8B-D4AE-609D900F5F67}"/>
          </ac:picMkLst>
        </pc:picChg>
      </pc:sldChg>
      <pc:sldChg chg="new del">
        <pc:chgData name="Navdeep Randhawa" userId="1a8a06b6-a4a9-4968-a20c-4b9776673836" providerId="ADAL" clId="{EC282352-9346-417C-BC02-12539433DD33}" dt="2025-09-14T12:29:11.063" v="2896" actId="47"/>
        <pc:sldMkLst>
          <pc:docMk/>
          <pc:sldMk cId="248590525" sldId="290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142285-7DB1-43AA-B8AE-F46B4C86A167}" type="doc">
      <dgm:prSet loTypeId="urn:microsoft.com/office/officeart/2005/8/layout/default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C966B7DA-E5BE-4A73-AA0A-A0332CBF4AA0}">
      <dgm:prSet/>
      <dgm:spPr/>
      <dgm:t>
        <a:bodyPr/>
        <a:lstStyle/>
        <a:p>
          <a:r>
            <a:rPr lang="en-GB"/>
            <a:t>To identify the opportunities and challenges of integrating AI into sustainability-related teaching and learning in higher education.</a:t>
          </a:r>
          <a:endParaRPr lang="en-US"/>
        </a:p>
      </dgm:t>
    </dgm:pt>
    <dgm:pt modelId="{D88512C0-EF21-4957-8D88-FD7D869BE729}" type="parTrans" cxnId="{2F919099-C802-4A6D-971D-4E9F90108160}">
      <dgm:prSet/>
      <dgm:spPr/>
      <dgm:t>
        <a:bodyPr/>
        <a:lstStyle/>
        <a:p>
          <a:endParaRPr lang="en-US"/>
        </a:p>
      </dgm:t>
    </dgm:pt>
    <dgm:pt modelId="{314B3A11-326B-43CC-8230-C0DB833F3458}" type="sibTrans" cxnId="{2F919099-C802-4A6D-971D-4E9F90108160}">
      <dgm:prSet/>
      <dgm:spPr/>
      <dgm:t>
        <a:bodyPr/>
        <a:lstStyle/>
        <a:p>
          <a:endParaRPr lang="en-US"/>
        </a:p>
      </dgm:t>
    </dgm:pt>
    <dgm:pt modelId="{06EE1383-A02D-4DE4-80A2-FD340E6A181C}">
      <dgm:prSet/>
      <dgm:spPr/>
      <dgm:t>
        <a:bodyPr/>
        <a:lstStyle/>
        <a:p>
          <a:r>
            <a:rPr lang="en-GB"/>
            <a:t>To design and implement a pilot intervention using AI tools in a sustainability-focused module.</a:t>
          </a:r>
          <a:endParaRPr lang="en-US"/>
        </a:p>
      </dgm:t>
    </dgm:pt>
    <dgm:pt modelId="{1D24E6B5-BA10-4463-A21C-4D5E6393F9DA}" type="parTrans" cxnId="{48D4ED1C-25D3-4798-A0A4-63EB667F32C2}">
      <dgm:prSet/>
      <dgm:spPr/>
      <dgm:t>
        <a:bodyPr/>
        <a:lstStyle/>
        <a:p>
          <a:endParaRPr lang="en-US"/>
        </a:p>
      </dgm:t>
    </dgm:pt>
    <dgm:pt modelId="{22612554-6974-40A1-BB40-9F57F785E902}" type="sibTrans" cxnId="{48D4ED1C-25D3-4798-A0A4-63EB667F32C2}">
      <dgm:prSet/>
      <dgm:spPr/>
      <dgm:t>
        <a:bodyPr/>
        <a:lstStyle/>
        <a:p>
          <a:endParaRPr lang="en-US"/>
        </a:p>
      </dgm:t>
    </dgm:pt>
    <dgm:pt modelId="{301855A3-ABD9-4E11-BE8B-DC787AAAE2E4}">
      <dgm:prSet/>
      <dgm:spPr/>
      <dgm:t>
        <a:bodyPr/>
        <a:lstStyle/>
        <a:p>
          <a:r>
            <a:rPr lang="en-GB"/>
            <a:t>To gather and evaluate learner and educator feedback on the use of AI within the module.</a:t>
          </a:r>
          <a:endParaRPr lang="en-US"/>
        </a:p>
      </dgm:t>
    </dgm:pt>
    <dgm:pt modelId="{EF7F54D8-805B-4778-A5E3-0EF51CB74BC1}" type="parTrans" cxnId="{286B4697-7974-477D-B9A5-27940CADD19F}">
      <dgm:prSet/>
      <dgm:spPr/>
      <dgm:t>
        <a:bodyPr/>
        <a:lstStyle/>
        <a:p>
          <a:endParaRPr lang="en-US"/>
        </a:p>
      </dgm:t>
    </dgm:pt>
    <dgm:pt modelId="{97EE5C2C-73AC-4635-8DF6-0E10927E804B}" type="sibTrans" cxnId="{286B4697-7974-477D-B9A5-27940CADD19F}">
      <dgm:prSet/>
      <dgm:spPr/>
      <dgm:t>
        <a:bodyPr/>
        <a:lstStyle/>
        <a:p>
          <a:endParaRPr lang="en-US"/>
        </a:p>
      </dgm:t>
    </dgm:pt>
    <dgm:pt modelId="{C270C256-601E-43D9-A9D0-F5156AE7A08F}">
      <dgm:prSet/>
      <dgm:spPr/>
      <dgm:t>
        <a:bodyPr/>
        <a:lstStyle/>
        <a:p>
          <a:r>
            <a:rPr lang="en-GB"/>
            <a:t>To assess the pedagogical impact of AI integration on student engagement, critical thinking, and understanding of sustainability concepts.</a:t>
          </a:r>
          <a:endParaRPr lang="en-US"/>
        </a:p>
      </dgm:t>
    </dgm:pt>
    <dgm:pt modelId="{261F20D4-5E24-46C1-A783-B256800EE983}" type="parTrans" cxnId="{4A467D19-5724-477D-B7DF-90DEE6B72FB2}">
      <dgm:prSet/>
      <dgm:spPr/>
      <dgm:t>
        <a:bodyPr/>
        <a:lstStyle/>
        <a:p>
          <a:endParaRPr lang="en-US"/>
        </a:p>
      </dgm:t>
    </dgm:pt>
    <dgm:pt modelId="{B2197E33-F7BD-42CF-A87B-9091DD6520F4}" type="sibTrans" cxnId="{4A467D19-5724-477D-B7DF-90DEE6B72FB2}">
      <dgm:prSet/>
      <dgm:spPr/>
      <dgm:t>
        <a:bodyPr/>
        <a:lstStyle/>
        <a:p>
          <a:endParaRPr lang="en-US"/>
        </a:p>
      </dgm:t>
    </dgm:pt>
    <dgm:pt modelId="{88E39555-066A-4C1E-A84D-884BD560593E}">
      <dgm:prSet/>
      <dgm:spPr/>
      <dgm:t>
        <a:bodyPr/>
        <a:lstStyle/>
        <a:p>
          <a:r>
            <a:rPr lang="en-GB"/>
            <a:t>To develop evidence-based recommendations for embedding AI in sustainability-focused curriculum within Business management programmes.</a:t>
          </a:r>
          <a:endParaRPr lang="en-US"/>
        </a:p>
      </dgm:t>
    </dgm:pt>
    <dgm:pt modelId="{4664F72E-EC6C-49E0-BB04-91032A7637C0}" type="parTrans" cxnId="{CCEA68BD-C526-43EA-90AA-E27BD88D5815}">
      <dgm:prSet/>
      <dgm:spPr/>
      <dgm:t>
        <a:bodyPr/>
        <a:lstStyle/>
        <a:p>
          <a:endParaRPr lang="en-US"/>
        </a:p>
      </dgm:t>
    </dgm:pt>
    <dgm:pt modelId="{5EF691FE-569D-4E80-BD6A-25FD35380A96}" type="sibTrans" cxnId="{CCEA68BD-C526-43EA-90AA-E27BD88D5815}">
      <dgm:prSet/>
      <dgm:spPr/>
      <dgm:t>
        <a:bodyPr/>
        <a:lstStyle/>
        <a:p>
          <a:endParaRPr lang="en-US"/>
        </a:p>
      </dgm:t>
    </dgm:pt>
    <dgm:pt modelId="{5334FF6C-B616-4AE9-B66F-A153B0797A1D}" type="pres">
      <dgm:prSet presAssocID="{5C142285-7DB1-43AA-B8AE-F46B4C86A167}" presName="diagram" presStyleCnt="0">
        <dgm:presLayoutVars>
          <dgm:dir/>
          <dgm:resizeHandles val="exact"/>
        </dgm:presLayoutVars>
      </dgm:prSet>
      <dgm:spPr/>
    </dgm:pt>
    <dgm:pt modelId="{02C89551-A362-4E91-93CF-58F3CF2A8EE5}" type="pres">
      <dgm:prSet presAssocID="{C966B7DA-E5BE-4A73-AA0A-A0332CBF4AA0}" presName="node" presStyleLbl="node1" presStyleIdx="0" presStyleCnt="5">
        <dgm:presLayoutVars>
          <dgm:bulletEnabled val="1"/>
        </dgm:presLayoutVars>
      </dgm:prSet>
      <dgm:spPr/>
    </dgm:pt>
    <dgm:pt modelId="{B70E54BD-EFB6-4E0D-BE95-4B48000B9A46}" type="pres">
      <dgm:prSet presAssocID="{314B3A11-326B-43CC-8230-C0DB833F3458}" presName="sibTrans" presStyleCnt="0"/>
      <dgm:spPr/>
    </dgm:pt>
    <dgm:pt modelId="{EDEF9994-7EB9-4F88-A67F-620100F9F5EA}" type="pres">
      <dgm:prSet presAssocID="{06EE1383-A02D-4DE4-80A2-FD340E6A181C}" presName="node" presStyleLbl="node1" presStyleIdx="1" presStyleCnt="5">
        <dgm:presLayoutVars>
          <dgm:bulletEnabled val="1"/>
        </dgm:presLayoutVars>
      </dgm:prSet>
      <dgm:spPr/>
    </dgm:pt>
    <dgm:pt modelId="{E1394794-CD07-4082-B142-86ADBF46B46E}" type="pres">
      <dgm:prSet presAssocID="{22612554-6974-40A1-BB40-9F57F785E902}" presName="sibTrans" presStyleCnt="0"/>
      <dgm:spPr/>
    </dgm:pt>
    <dgm:pt modelId="{73A53B08-16E4-4A53-978F-313212C86705}" type="pres">
      <dgm:prSet presAssocID="{301855A3-ABD9-4E11-BE8B-DC787AAAE2E4}" presName="node" presStyleLbl="node1" presStyleIdx="2" presStyleCnt="5">
        <dgm:presLayoutVars>
          <dgm:bulletEnabled val="1"/>
        </dgm:presLayoutVars>
      </dgm:prSet>
      <dgm:spPr/>
    </dgm:pt>
    <dgm:pt modelId="{1552F949-1B90-4083-AC5A-642E50988452}" type="pres">
      <dgm:prSet presAssocID="{97EE5C2C-73AC-4635-8DF6-0E10927E804B}" presName="sibTrans" presStyleCnt="0"/>
      <dgm:spPr/>
    </dgm:pt>
    <dgm:pt modelId="{6D75896C-DC65-4B1D-9C16-FC95B918BFBD}" type="pres">
      <dgm:prSet presAssocID="{C270C256-601E-43D9-A9D0-F5156AE7A08F}" presName="node" presStyleLbl="node1" presStyleIdx="3" presStyleCnt="5">
        <dgm:presLayoutVars>
          <dgm:bulletEnabled val="1"/>
        </dgm:presLayoutVars>
      </dgm:prSet>
      <dgm:spPr/>
    </dgm:pt>
    <dgm:pt modelId="{74F04FC8-A257-4093-8BD3-334836DF1149}" type="pres">
      <dgm:prSet presAssocID="{B2197E33-F7BD-42CF-A87B-9091DD6520F4}" presName="sibTrans" presStyleCnt="0"/>
      <dgm:spPr/>
    </dgm:pt>
    <dgm:pt modelId="{FDDD21CE-DFBA-480B-A5A9-EB0A38E286C3}" type="pres">
      <dgm:prSet presAssocID="{88E39555-066A-4C1E-A84D-884BD560593E}" presName="node" presStyleLbl="node1" presStyleIdx="4" presStyleCnt="5">
        <dgm:presLayoutVars>
          <dgm:bulletEnabled val="1"/>
        </dgm:presLayoutVars>
      </dgm:prSet>
      <dgm:spPr/>
    </dgm:pt>
  </dgm:ptLst>
  <dgm:cxnLst>
    <dgm:cxn modelId="{4A467D19-5724-477D-B7DF-90DEE6B72FB2}" srcId="{5C142285-7DB1-43AA-B8AE-F46B4C86A167}" destId="{C270C256-601E-43D9-A9D0-F5156AE7A08F}" srcOrd="3" destOrd="0" parTransId="{261F20D4-5E24-46C1-A783-B256800EE983}" sibTransId="{B2197E33-F7BD-42CF-A87B-9091DD6520F4}"/>
    <dgm:cxn modelId="{14B1301A-4D6D-4D88-B934-F7F7FFC8C372}" type="presOf" srcId="{88E39555-066A-4C1E-A84D-884BD560593E}" destId="{FDDD21CE-DFBA-480B-A5A9-EB0A38E286C3}" srcOrd="0" destOrd="0" presId="urn:microsoft.com/office/officeart/2005/8/layout/default"/>
    <dgm:cxn modelId="{D2FFC81C-7C34-46CB-A428-620E2B302947}" type="presOf" srcId="{301855A3-ABD9-4E11-BE8B-DC787AAAE2E4}" destId="{73A53B08-16E4-4A53-978F-313212C86705}" srcOrd="0" destOrd="0" presId="urn:microsoft.com/office/officeart/2005/8/layout/default"/>
    <dgm:cxn modelId="{48D4ED1C-25D3-4798-A0A4-63EB667F32C2}" srcId="{5C142285-7DB1-43AA-B8AE-F46B4C86A167}" destId="{06EE1383-A02D-4DE4-80A2-FD340E6A181C}" srcOrd="1" destOrd="0" parTransId="{1D24E6B5-BA10-4463-A21C-4D5E6393F9DA}" sibTransId="{22612554-6974-40A1-BB40-9F57F785E902}"/>
    <dgm:cxn modelId="{7DFC4241-128D-4853-AEC9-160138F16C6F}" type="presOf" srcId="{C966B7DA-E5BE-4A73-AA0A-A0332CBF4AA0}" destId="{02C89551-A362-4E91-93CF-58F3CF2A8EE5}" srcOrd="0" destOrd="0" presId="urn:microsoft.com/office/officeart/2005/8/layout/default"/>
    <dgm:cxn modelId="{9DB04341-66C6-4B16-BCF9-959F50A381F3}" type="presOf" srcId="{C270C256-601E-43D9-A9D0-F5156AE7A08F}" destId="{6D75896C-DC65-4B1D-9C16-FC95B918BFBD}" srcOrd="0" destOrd="0" presId="urn:microsoft.com/office/officeart/2005/8/layout/default"/>
    <dgm:cxn modelId="{32BCAB53-6563-45CB-9D3C-53F50EF713AC}" type="presOf" srcId="{06EE1383-A02D-4DE4-80A2-FD340E6A181C}" destId="{EDEF9994-7EB9-4F88-A67F-620100F9F5EA}" srcOrd="0" destOrd="0" presId="urn:microsoft.com/office/officeart/2005/8/layout/default"/>
    <dgm:cxn modelId="{286B4697-7974-477D-B9A5-27940CADD19F}" srcId="{5C142285-7DB1-43AA-B8AE-F46B4C86A167}" destId="{301855A3-ABD9-4E11-BE8B-DC787AAAE2E4}" srcOrd="2" destOrd="0" parTransId="{EF7F54D8-805B-4778-A5E3-0EF51CB74BC1}" sibTransId="{97EE5C2C-73AC-4635-8DF6-0E10927E804B}"/>
    <dgm:cxn modelId="{2F919099-C802-4A6D-971D-4E9F90108160}" srcId="{5C142285-7DB1-43AA-B8AE-F46B4C86A167}" destId="{C966B7DA-E5BE-4A73-AA0A-A0332CBF4AA0}" srcOrd="0" destOrd="0" parTransId="{D88512C0-EF21-4957-8D88-FD7D869BE729}" sibTransId="{314B3A11-326B-43CC-8230-C0DB833F3458}"/>
    <dgm:cxn modelId="{B2CAD0A7-A0A1-416E-A07A-EB8554794115}" type="presOf" srcId="{5C142285-7DB1-43AA-B8AE-F46B4C86A167}" destId="{5334FF6C-B616-4AE9-B66F-A153B0797A1D}" srcOrd="0" destOrd="0" presId="urn:microsoft.com/office/officeart/2005/8/layout/default"/>
    <dgm:cxn modelId="{CCEA68BD-C526-43EA-90AA-E27BD88D5815}" srcId="{5C142285-7DB1-43AA-B8AE-F46B4C86A167}" destId="{88E39555-066A-4C1E-A84D-884BD560593E}" srcOrd="4" destOrd="0" parTransId="{4664F72E-EC6C-49E0-BB04-91032A7637C0}" sibTransId="{5EF691FE-569D-4E80-BD6A-25FD35380A96}"/>
    <dgm:cxn modelId="{F0063B0B-3888-4C88-878A-F4D8A916AD5C}" type="presParOf" srcId="{5334FF6C-B616-4AE9-B66F-A153B0797A1D}" destId="{02C89551-A362-4E91-93CF-58F3CF2A8EE5}" srcOrd="0" destOrd="0" presId="urn:microsoft.com/office/officeart/2005/8/layout/default"/>
    <dgm:cxn modelId="{BB2CC11E-3EB0-425B-8818-E7C459177C70}" type="presParOf" srcId="{5334FF6C-B616-4AE9-B66F-A153B0797A1D}" destId="{B70E54BD-EFB6-4E0D-BE95-4B48000B9A46}" srcOrd="1" destOrd="0" presId="urn:microsoft.com/office/officeart/2005/8/layout/default"/>
    <dgm:cxn modelId="{ACF68111-D341-465F-9855-B523C749E9BB}" type="presParOf" srcId="{5334FF6C-B616-4AE9-B66F-A153B0797A1D}" destId="{EDEF9994-7EB9-4F88-A67F-620100F9F5EA}" srcOrd="2" destOrd="0" presId="urn:microsoft.com/office/officeart/2005/8/layout/default"/>
    <dgm:cxn modelId="{751C1ABD-C0F1-4770-9782-02E42B8CD3A8}" type="presParOf" srcId="{5334FF6C-B616-4AE9-B66F-A153B0797A1D}" destId="{E1394794-CD07-4082-B142-86ADBF46B46E}" srcOrd="3" destOrd="0" presId="urn:microsoft.com/office/officeart/2005/8/layout/default"/>
    <dgm:cxn modelId="{67942ABB-5642-4121-B4F1-C99F6BD4D289}" type="presParOf" srcId="{5334FF6C-B616-4AE9-B66F-A153B0797A1D}" destId="{73A53B08-16E4-4A53-978F-313212C86705}" srcOrd="4" destOrd="0" presId="urn:microsoft.com/office/officeart/2005/8/layout/default"/>
    <dgm:cxn modelId="{69E8CE0E-51A2-4FB5-A2AA-0D765FC604D9}" type="presParOf" srcId="{5334FF6C-B616-4AE9-B66F-A153B0797A1D}" destId="{1552F949-1B90-4083-AC5A-642E50988452}" srcOrd="5" destOrd="0" presId="urn:microsoft.com/office/officeart/2005/8/layout/default"/>
    <dgm:cxn modelId="{0EBC90B6-3540-40DD-A85F-CA251A65D0C7}" type="presParOf" srcId="{5334FF6C-B616-4AE9-B66F-A153B0797A1D}" destId="{6D75896C-DC65-4B1D-9C16-FC95B918BFBD}" srcOrd="6" destOrd="0" presId="urn:microsoft.com/office/officeart/2005/8/layout/default"/>
    <dgm:cxn modelId="{68756D7C-35C1-415F-B1ED-0B3B31FB51FC}" type="presParOf" srcId="{5334FF6C-B616-4AE9-B66F-A153B0797A1D}" destId="{74F04FC8-A257-4093-8BD3-334836DF1149}" srcOrd="7" destOrd="0" presId="urn:microsoft.com/office/officeart/2005/8/layout/default"/>
    <dgm:cxn modelId="{3A2547EF-7099-4E38-8884-E7BF681E7AA9}" type="presParOf" srcId="{5334FF6C-B616-4AE9-B66F-A153B0797A1D}" destId="{FDDD21CE-DFBA-480B-A5A9-EB0A38E286C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C89551-A362-4E91-93CF-58F3CF2A8EE5}">
      <dsp:nvSpPr>
        <dsp:cNvPr id="0" name=""/>
        <dsp:cNvSpPr/>
      </dsp:nvSpPr>
      <dsp:spPr>
        <a:xfrm>
          <a:off x="21430" y="157"/>
          <a:ext cx="2843961" cy="17063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To identify the opportunities and challenges of integrating AI into sustainability-related teaching and learning in higher education.</a:t>
          </a:r>
          <a:endParaRPr lang="en-US" sz="1800" kern="1200"/>
        </a:p>
      </dsp:txBody>
      <dsp:txXfrm>
        <a:off x="21430" y="157"/>
        <a:ext cx="2843961" cy="1706377"/>
      </dsp:txXfrm>
    </dsp:sp>
    <dsp:sp modelId="{EDEF9994-7EB9-4F88-A67F-620100F9F5EA}">
      <dsp:nvSpPr>
        <dsp:cNvPr id="0" name=""/>
        <dsp:cNvSpPr/>
      </dsp:nvSpPr>
      <dsp:spPr>
        <a:xfrm>
          <a:off x="3149788" y="157"/>
          <a:ext cx="2843961" cy="17063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To design and implement a pilot intervention using AI tools in a sustainability-focused module.</a:t>
          </a:r>
          <a:endParaRPr lang="en-US" sz="1800" kern="1200"/>
        </a:p>
      </dsp:txBody>
      <dsp:txXfrm>
        <a:off x="3149788" y="157"/>
        <a:ext cx="2843961" cy="1706377"/>
      </dsp:txXfrm>
    </dsp:sp>
    <dsp:sp modelId="{73A53B08-16E4-4A53-978F-313212C86705}">
      <dsp:nvSpPr>
        <dsp:cNvPr id="0" name=""/>
        <dsp:cNvSpPr/>
      </dsp:nvSpPr>
      <dsp:spPr>
        <a:xfrm>
          <a:off x="6278146" y="157"/>
          <a:ext cx="2843961" cy="17063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To gather and evaluate learner and educator feedback on the use of AI within the module.</a:t>
          </a:r>
          <a:endParaRPr lang="en-US" sz="1800" kern="1200"/>
        </a:p>
      </dsp:txBody>
      <dsp:txXfrm>
        <a:off x="6278146" y="157"/>
        <a:ext cx="2843961" cy="1706377"/>
      </dsp:txXfrm>
    </dsp:sp>
    <dsp:sp modelId="{6D75896C-DC65-4B1D-9C16-FC95B918BFBD}">
      <dsp:nvSpPr>
        <dsp:cNvPr id="0" name=""/>
        <dsp:cNvSpPr/>
      </dsp:nvSpPr>
      <dsp:spPr>
        <a:xfrm>
          <a:off x="1585609" y="1990930"/>
          <a:ext cx="2843961" cy="17063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To assess the pedagogical impact of AI integration on student engagement, critical thinking, and understanding of sustainability concepts.</a:t>
          </a:r>
          <a:endParaRPr lang="en-US" sz="1800" kern="1200"/>
        </a:p>
      </dsp:txBody>
      <dsp:txXfrm>
        <a:off x="1585609" y="1990930"/>
        <a:ext cx="2843961" cy="1706377"/>
      </dsp:txXfrm>
    </dsp:sp>
    <dsp:sp modelId="{FDDD21CE-DFBA-480B-A5A9-EB0A38E286C3}">
      <dsp:nvSpPr>
        <dsp:cNvPr id="0" name=""/>
        <dsp:cNvSpPr/>
      </dsp:nvSpPr>
      <dsp:spPr>
        <a:xfrm>
          <a:off x="4713967" y="1990930"/>
          <a:ext cx="2843961" cy="17063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To develop evidence-based recommendations for embedding AI in sustainability-focused curriculum within Business management programmes.</a:t>
          </a:r>
          <a:endParaRPr lang="en-US" sz="1800" kern="1200"/>
        </a:p>
      </dsp:txBody>
      <dsp:txXfrm>
        <a:off x="4713967" y="1990930"/>
        <a:ext cx="2843961" cy="17063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>
              <a:latin typeface="Calibri" panose="020F0502020204030204" pitchFamily="34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67FCD39-9A3B-4B88-9ED0-E0E0108EA28B}" type="datetime1">
              <a:rPr lang="en-GB" smtClean="0">
                <a:latin typeface="Calibri" panose="020F0502020204030204" pitchFamily="34" charset="0"/>
              </a:rPr>
              <a:t>29/09/2025</a:t>
            </a:fld>
            <a:endParaRPr lang="en-GB">
              <a:latin typeface="Calibri" panose="020F050202020403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>
              <a:latin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4886E15-F82A-4596-A46C-375C6D3981E1}" type="slidenum">
              <a:rPr lang="en-GB" smtClean="0">
                <a:latin typeface="Calibri" panose="020F0502020204030204" pitchFamily="34" charset="0"/>
              </a:rPr>
              <a:t>‹#›</a:t>
            </a:fld>
            <a:endParaRPr lang="en-GB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830810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713EAF48-EF8B-4C62-BD37-E85A3DCCB1E5}" type="datetime1">
              <a:rPr lang="en-GB" noProof="0" smtClean="0"/>
              <a:t>29/09/2025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BF105DB2-FD3E-441D-8B7E-7AE83ECE27B3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9472053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F105DB2-FD3E-441D-8B7E-7AE83ECE27B3}" type="slidenum">
              <a:rPr lang="en-GB" smtClean="0">
                <a:latin typeface="Calibri" panose="020F0502020204030204" pitchFamily="34" charset="0"/>
              </a:rPr>
              <a:t>1</a:t>
            </a:fld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52762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F105DB2-FD3E-441D-8B7E-7AE83ECE27B3}" type="slidenum">
              <a:rPr lang="en-GB" smtClean="0">
                <a:latin typeface="Calibri" panose="020F0502020204030204" pitchFamily="34" charset="0"/>
              </a:rPr>
              <a:t>2</a:t>
            </a:fld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5600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105DB2-FD3E-441D-8B7E-7AE83ECE27B3}" type="slidenum">
              <a:rPr lang="en-GB" noProof="0" smtClean="0"/>
              <a:pPr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816537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F105DB2-FD3E-441D-8B7E-7AE83ECE27B3}" type="slidenum">
              <a:rPr lang="en-GB" smtClean="0">
                <a:latin typeface="Calibri" panose="020F0502020204030204" pitchFamily="34" charset="0"/>
              </a:rPr>
              <a:t>6</a:t>
            </a:fld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64439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F105DB2-FD3E-441D-8B7E-7AE83ECE27B3}" type="slidenum">
              <a:rPr lang="en-GB" smtClean="0">
                <a:latin typeface="Calibri" panose="020F0502020204030204" pitchFamily="34" charset="0"/>
              </a:rPr>
              <a:t>7</a:t>
            </a:fld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57302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F105DB2-FD3E-441D-8B7E-7AE83ECE27B3}" type="slidenum">
              <a:rPr lang="en-GB" smtClean="0">
                <a:latin typeface="Calibri" panose="020F0502020204030204" pitchFamily="34" charset="0"/>
              </a:rPr>
              <a:t>9</a:t>
            </a:fld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8745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F105DB2-FD3E-441D-8B7E-7AE83ECE27B3}" type="slidenum">
              <a:rPr lang="en-GB" smtClean="0">
                <a:latin typeface="Calibri" panose="020F0502020204030204" pitchFamily="34" charset="0"/>
              </a:rPr>
              <a:t>10</a:t>
            </a:fld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04894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F105DB2-FD3E-441D-8B7E-7AE83ECE27B3}" type="slidenum">
              <a:rPr lang="en-GB" smtClean="0">
                <a:latin typeface="Calibri" panose="020F0502020204030204" pitchFamily="34" charset="0"/>
              </a:rPr>
              <a:t>11</a:t>
            </a:fld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93456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F105DB2-FD3E-441D-8B7E-7AE83ECE27B3}" type="slidenum">
              <a:rPr lang="en-GB" smtClean="0">
                <a:latin typeface="Calibri" panose="020F0502020204030204" pitchFamily="34" charset="0"/>
              </a:rPr>
              <a:t>12</a:t>
            </a:fld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3153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F105DB2-FD3E-441D-8B7E-7AE83ECE27B3}" type="slidenum">
              <a:rPr lang="en-GB" smtClean="0">
                <a:latin typeface="Calibri" panose="020F0502020204030204" pitchFamily="34" charset="0"/>
              </a:rPr>
              <a:t>14</a:t>
            </a:fld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40020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F105DB2-FD3E-441D-8B7E-7AE83ECE27B3}" type="slidenum">
              <a:rPr lang="en-GB" smtClean="0">
                <a:latin typeface="Calibri" panose="020F0502020204030204" pitchFamily="34" charset="0"/>
              </a:rPr>
              <a:t>15</a:t>
            </a:fld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17448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F105DB2-FD3E-441D-8B7E-7AE83ECE27B3}" type="slidenum">
              <a:rPr lang="en-GB" smtClean="0">
                <a:latin typeface="Calibri" panose="020F0502020204030204" pitchFamily="34" charset="0"/>
              </a:rPr>
              <a:t>16</a:t>
            </a:fld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22178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105DB2-FD3E-441D-8B7E-7AE83ECE27B3}" type="slidenum">
              <a:rPr lang="en-GB" noProof="0" smtClean="0"/>
              <a:pPr/>
              <a:t>21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800054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block"/>
          <p:cNvSpPr/>
          <p:nvPr/>
        </p:nvSpPr>
        <p:spPr bwMode="invGray">
          <a:xfrm>
            <a:off x="1141413" y="1600200"/>
            <a:ext cx="11047412" cy="32766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>
              <a:latin typeface="Calibri" panose="020F0502020204030204" pitchFamily="34" charset="0"/>
            </a:endParaRPr>
          </a:p>
        </p:txBody>
      </p:sp>
      <p:grpSp>
        <p:nvGrpSpPr>
          <p:cNvPr id="7" name="top graphic"/>
          <p:cNvGrpSpPr/>
          <p:nvPr/>
        </p:nvGrpSpPr>
        <p:grpSpPr>
          <a:xfrm>
            <a:off x="1279" y="0"/>
            <a:ext cx="12188952" cy="429768"/>
            <a:chOff x="1279" y="0"/>
            <a:chExt cx="12188952" cy="429768"/>
          </a:xfrm>
        </p:grpSpPr>
        <p:sp>
          <p:nvSpPr>
            <p:cNvPr id="8" name="Rectangle 7"/>
            <p:cNvSpPr/>
            <p:nvPr/>
          </p:nvSpPr>
          <p:spPr>
            <a:xfrm>
              <a:off x="1279" y="0"/>
              <a:ext cx="12188952" cy="22860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>
                <a:latin typeface="Calibri" panose="020F0502020204030204" pitchFamily="34" charset="0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279" y="228600"/>
              <a:ext cx="12188952" cy="201168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>
                <a:latin typeface="Calibri" panose="020F0502020204030204" pitchFamily="34" charset="0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279" y="306324"/>
              <a:ext cx="12188952" cy="457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>
                <a:latin typeface="Calibri" panose="020F0502020204030204" pitchFamily="34" charset="0"/>
              </a:endParaRPr>
            </a:p>
          </p:txBody>
        </p:sp>
      </p:grpSp>
      <p:grpSp>
        <p:nvGrpSpPr>
          <p:cNvPr id="23" name="bottom graphic"/>
          <p:cNvGrpSpPr/>
          <p:nvPr/>
        </p:nvGrpSpPr>
        <p:grpSpPr>
          <a:xfrm>
            <a:off x="0" y="6080760"/>
            <a:ext cx="12190231" cy="777240"/>
            <a:chOff x="0" y="6080760"/>
            <a:chExt cx="12190231" cy="777240"/>
          </a:xfrm>
        </p:grpSpPr>
        <p:sp>
          <p:nvSpPr>
            <p:cNvPr id="13" name="Rectangle 12"/>
            <p:cNvSpPr/>
            <p:nvPr/>
          </p:nvSpPr>
          <p:spPr>
            <a:xfrm>
              <a:off x="0" y="6217920"/>
              <a:ext cx="12188825" cy="64008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003">
              <a:schemeClr val="dk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>
                <a:latin typeface="Calibri" panose="020F0502020204030204" pitchFamily="34" charset="0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279" y="6080760"/>
              <a:ext cx="12188952" cy="97215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>
                <a:latin typeface="Calibri" panose="020F0502020204030204" pitchFamily="34" charset="0"/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1279" y="6172200"/>
              <a:ext cx="12188952" cy="274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>
                <a:latin typeface="Calibri" panose="020F0502020204030204" pitchFamily="34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 bwMode="invGray">
          <a:xfrm>
            <a:off x="1522414" y="1905000"/>
            <a:ext cx="9143998" cy="2667000"/>
          </a:xfrm>
        </p:spPr>
        <p:txBody>
          <a:bodyPr rtlCol="0"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bg1"/>
                </a:solidFill>
                <a:effectLst>
                  <a:outerShdw blurRad="88900" algn="ctr" rotWithShape="0">
                    <a:prstClr val="black">
                      <a:alpha val="35000"/>
                    </a:prstClr>
                  </a:outerShdw>
                </a:effectLst>
                <a:latin typeface="Calibri" panose="020F0502020204030204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5029200"/>
            <a:ext cx="8229598" cy="838200"/>
          </a:xfrm>
        </p:spPr>
        <p:txBody>
          <a:bodyPr rtlCol="0"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r>
              <a:rPr lang="en-GB"/>
              <a:t>Add a footer</a:t>
            </a:r>
            <a:endParaRPr lang="en-GB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C4B52AE2-3A42-4A9A-AC21-4DE4F911A757}" type="datetime1">
              <a:rPr lang="en-GB" smtClean="0"/>
              <a:t>29/09/2025</a:t>
            </a:fld>
            <a:endParaRPr lang="en-GB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DF28FB93-0A08-4E7D-8E63-9EFA29F1E0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8169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 algn="l">
              <a:defRPr sz="3200">
                <a:latin typeface="Calibri" panose="020F0502020204030204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  <a:lvl2pPr>
              <a:defRPr>
                <a:latin typeface="Calibri" panose="020F0502020204030204" pitchFamily="34" charset="0"/>
              </a:defRPr>
            </a:lvl2pPr>
            <a:lvl3pPr>
              <a:defRPr>
                <a:latin typeface="Calibri" panose="020F0502020204030204" pitchFamily="34" charset="0"/>
              </a:defRPr>
            </a:lvl3pPr>
            <a:lvl4pPr>
              <a:defRPr>
                <a:latin typeface="Calibri" panose="020F0502020204030204" pitchFamily="34" charset="0"/>
              </a:defRPr>
            </a:lvl4pPr>
            <a:lvl5pPr>
              <a:defRPr>
                <a:latin typeface="Calibri" panose="020F05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r>
              <a:rPr lang="en-GB"/>
              <a:t>Add a footer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AD042CB3-37DB-423F-A655-692AAF96A236}" type="datetime1">
              <a:rPr lang="en-GB" smtClean="0"/>
              <a:t>29/09/2025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DF28FB93-0A08-4E7D-8E63-9EFA29F1E0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59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3" y="1905000"/>
            <a:ext cx="9144000" cy="2667000"/>
          </a:xfrm>
        </p:spPr>
        <p:txBody>
          <a:bodyPr rtlCol="0" anchor="b">
            <a:normAutofit/>
          </a:bodyPr>
          <a:lstStyle>
            <a:lvl1pPr algn="l">
              <a:defRPr sz="5400" b="0" cap="none" baseline="0">
                <a:latin typeface="Calibri" panose="020F0502020204030204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522413" y="4876800"/>
            <a:ext cx="8229598" cy="1143000"/>
          </a:xfrm>
        </p:spPr>
        <p:txBody>
          <a:bodyPr rtlCol="0"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</a:lstStyle>
          <a:p>
            <a:r>
              <a:rPr lang="en-GB"/>
              <a:t>Add a footer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</a:lstStyle>
          <a:p>
            <a:fld id="{48E3B1BF-88E5-4A95-A23E-39590B6CF8FF}" type="datetime1">
              <a:rPr lang="en-GB" smtClean="0"/>
              <a:t>29/09/2025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</a:lstStyle>
          <a:p>
            <a:fld id="{DF28FB93-0A08-4E7D-8E63-9EFA29F1E0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106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1522413" y="1904999"/>
            <a:ext cx="4435564" cy="4088921"/>
          </a:xfrm>
        </p:spPr>
        <p:txBody>
          <a:bodyPr rtlCol="0">
            <a:normAutofit/>
          </a:bodyPr>
          <a:lstStyle>
            <a:lvl1pPr>
              <a:defRPr sz="2400">
                <a:latin typeface="Calibri" panose="020F0502020204030204" pitchFamily="34" charset="0"/>
              </a:defRPr>
            </a:lvl1pPr>
            <a:lvl2pPr>
              <a:defRPr sz="2000">
                <a:latin typeface="Calibri" panose="020F0502020204030204" pitchFamily="34" charset="0"/>
              </a:defRPr>
            </a:lvl2pPr>
            <a:lvl3pPr>
              <a:defRPr sz="1800">
                <a:latin typeface="Calibri" panose="020F0502020204030204" pitchFamily="34" charset="0"/>
              </a:defRPr>
            </a:lvl3pPr>
            <a:lvl4pPr>
              <a:defRPr sz="1600">
                <a:latin typeface="Calibri" panose="020F0502020204030204" pitchFamily="34" charset="0"/>
              </a:defRPr>
            </a:lvl4pPr>
            <a:lvl5pPr>
              <a:defRPr sz="1600">
                <a:latin typeface="Calibri" panose="020F0502020204030204" pitchFamily="34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230849" y="1904999"/>
            <a:ext cx="4435564" cy="4088921"/>
          </a:xfrm>
        </p:spPr>
        <p:txBody>
          <a:bodyPr rtlCol="0">
            <a:normAutofit/>
          </a:bodyPr>
          <a:lstStyle>
            <a:lvl1pPr>
              <a:defRPr sz="2400">
                <a:latin typeface="Calibri" panose="020F0502020204030204" pitchFamily="34" charset="0"/>
              </a:defRPr>
            </a:lvl1pPr>
            <a:lvl2pPr>
              <a:defRPr sz="2000">
                <a:latin typeface="Calibri" panose="020F0502020204030204" pitchFamily="34" charset="0"/>
              </a:defRPr>
            </a:lvl2pPr>
            <a:lvl3pPr>
              <a:defRPr sz="1800">
                <a:latin typeface="Calibri" panose="020F0502020204030204" pitchFamily="34" charset="0"/>
              </a:defRPr>
            </a:lvl3pPr>
            <a:lvl4pPr>
              <a:defRPr sz="1600">
                <a:latin typeface="Calibri" panose="020F0502020204030204" pitchFamily="34" charset="0"/>
              </a:defRPr>
            </a:lvl4pPr>
            <a:lvl5pPr>
              <a:defRPr sz="1600">
                <a:latin typeface="Calibri" panose="020F0502020204030204" pitchFamily="34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r>
              <a:rPr lang="en-GB"/>
              <a:t>Add a footer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EC802702-C880-432C-AA74-24AA9A8D2EE8}" type="datetime1">
              <a:rPr lang="en-GB" smtClean="0"/>
              <a:t>29/09/2025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DF28FB93-0A08-4E7D-8E63-9EFA29F1E0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2259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522413" y="1828800"/>
            <a:ext cx="4419599" cy="685801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latin typeface="Calibri" panose="020F050202020403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522413" y="2590801"/>
            <a:ext cx="4419599" cy="3429000"/>
          </a:xfrm>
        </p:spPr>
        <p:txBody>
          <a:bodyPr rtlCol="0">
            <a:normAutofit/>
          </a:bodyPr>
          <a:lstStyle>
            <a:lvl1pPr>
              <a:defRPr sz="2000">
                <a:latin typeface="Calibri" panose="020F0502020204030204" pitchFamily="34" charset="0"/>
              </a:defRPr>
            </a:lvl1pPr>
            <a:lvl2pPr>
              <a:defRPr sz="1800">
                <a:latin typeface="Calibri" panose="020F0502020204030204" pitchFamily="34" charset="0"/>
              </a:defRPr>
            </a:lvl2pPr>
            <a:lvl3pPr>
              <a:defRPr sz="1600">
                <a:latin typeface="Calibri" panose="020F0502020204030204" pitchFamily="34" charset="0"/>
              </a:defRPr>
            </a:lvl3pPr>
            <a:lvl4pPr>
              <a:defRPr sz="1400">
                <a:latin typeface="Calibri" panose="020F0502020204030204" pitchFamily="34" charset="0"/>
              </a:defRPr>
            </a:lvl4pPr>
            <a:lvl5pPr>
              <a:defRPr sz="1400">
                <a:latin typeface="Calibri" panose="020F0502020204030204" pitchFamily="34" charset="0"/>
              </a:defRPr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246814" y="1828800"/>
            <a:ext cx="4419599" cy="685801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latin typeface="Calibri" panose="020F050202020403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246814" y="2590801"/>
            <a:ext cx="4419599" cy="3429000"/>
          </a:xfrm>
        </p:spPr>
        <p:txBody>
          <a:bodyPr rtlCol="0">
            <a:normAutofit/>
          </a:bodyPr>
          <a:lstStyle>
            <a:lvl1pPr>
              <a:defRPr sz="2000">
                <a:latin typeface="Calibri" panose="020F0502020204030204" pitchFamily="34" charset="0"/>
              </a:defRPr>
            </a:lvl1pPr>
            <a:lvl2pPr>
              <a:defRPr sz="1800">
                <a:latin typeface="Calibri" panose="020F0502020204030204" pitchFamily="34" charset="0"/>
              </a:defRPr>
            </a:lvl2pPr>
            <a:lvl3pPr>
              <a:defRPr sz="1600">
                <a:latin typeface="Calibri" panose="020F0502020204030204" pitchFamily="34" charset="0"/>
              </a:defRPr>
            </a:lvl3pPr>
            <a:lvl4pPr>
              <a:defRPr sz="1400">
                <a:latin typeface="Calibri" panose="020F0502020204030204" pitchFamily="34" charset="0"/>
              </a:defRPr>
            </a:lvl4pPr>
            <a:lvl5pPr>
              <a:defRPr sz="1400">
                <a:latin typeface="Calibri" panose="020F0502020204030204" pitchFamily="34" charset="0"/>
              </a:defRPr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r>
              <a:rPr lang="en-GB"/>
              <a:t>Add a footer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8469AA20-41A2-4765-9D95-AB4DFB2178B8}" type="datetime1">
              <a:rPr lang="en-GB" smtClean="0"/>
              <a:t>29/09/2025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DF28FB93-0A08-4E7D-8E63-9EFA29F1E0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700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r>
              <a:rPr lang="en-GB"/>
              <a:t>Add a footer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9B54BE70-4D2F-43AA-AC21-16B0CEF9F2EA}" type="datetime1">
              <a:rPr lang="en-GB" smtClean="0"/>
              <a:t>29/09/2025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DF28FB93-0A08-4E7D-8E63-9EFA29F1E0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316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bottom graphic"/>
          <p:cNvGrpSpPr/>
          <p:nvPr userDrawn="1"/>
        </p:nvGrpSpPr>
        <p:grpSpPr>
          <a:xfrm>
            <a:off x="0" y="6309360"/>
            <a:ext cx="12190231" cy="548640"/>
            <a:chOff x="0" y="6309360"/>
            <a:chExt cx="12190231" cy="548640"/>
          </a:xfrm>
        </p:grpSpPr>
        <p:sp>
          <p:nvSpPr>
            <p:cNvPr id="7" name="Rectangle 6"/>
            <p:cNvSpPr/>
            <p:nvPr/>
          </p:nvSpPr>
          <p:spPr>
            <a:xfrm>
              <a:off x="0" y="6400800"/>
              <a:ext cx="12188825" cy="4572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003">
              <a:schemeClr val="dk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>
                <a:latin typeface="Calibri" panose="020F0502020204030204" pitchFamily="34" charset="0"/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279" y="6309360"/>
              <a:ext cx="12188952" cy="97215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>
                <a:latin typeface="Calibri" panose="020F0502020204030204" pitchFamily="34" charset="0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279" y="6379143"/>
              <a:ext cx="12188952" cy="274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>
                <a:latin typeface="Calibri" panose="020F0502020204030204" pitchFamily="34" charset="0"/>
              </a:endParaRPr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r>
              <a:rPr lang="en-GB"/>
              <a:t>Add a footer</a:t>
            </a:r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0FFC0253-4125-469D-A63B-BF6536B0B999}" type="datetime1">
              <a:rPr lang="en-GB" smtClean="0"/>
              <a:t>29/09/2025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DF28FB93-0A08-4E7D-8E63-9EFA29F1E0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035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"/>
          <p:cNvSpPr/>
          <p:nvPr/>
        </p:nvSpPr>
        <p:spPr>
          <a:xfrm>
            <a:off x="1217610" y="1019175"/>
            <a:ext cx="6126480" cy="4572000"/>
          </a:xfrm>
          <a:prstGeom prst="rect">
            <a:avLst/>
          </a:prstGeom>
          <a:noFill/>
          <a:ln w="101600">
            <a:solidFill>
              <a:schemeClr val="accent1">
                <a:lumMod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3214" y="1371600"/>
            <a:ext cx="3124200" cy="2057400"/>
          </a:xfrm>
        </p:spPr>
        <p:txBody>
          <a:bodyPr rtlCol="0" anchor="b">
            <a:normAutofit/>
          </a:bodyPr>
          <a:lstStyle>
            <a:lvl1pPr algn="l">
              <a:defRPr sz="3200" b="1">
                <a:latin typeface="Calibri" panose="020F0502020204030204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1491930" y="1293495"/>
            <a:ext cx="5577840" cy="4023360"/>
          </a:xfrm>
        </p:spPr>
        <p:txBody>
          <a:bodyPr rtlCol="0">
            <a:normAutofit/>
          </a:bodyPr>
          <a:lstStyle>
            <a:lvl1pPr>
              <a:defRPr sz="2000">
                <a:latin typeface="Calibri" panose="020F0502020204030204" pitchFamily="34" charset="0"/>
              </a:defRPr>
            </a:lvl1pPr>
            <a:lvl2pPr>
              <a:defRPr sz="1800">
                <a:latin typeface="Calibri" panose="020F0502020204030204" pitchFamily="34" charset="0"/>
              </a:defRPr>
            </a:lvl2pPr>
            <a:lvl3pPr>
              <a:defRPr sz="1600">
                <a:latin typeface="Calibri" panose="020F0502020204030204" pitchFamily="34" charset="0"/>
              </a:defRPr>
            </a:lvl3pPr>
            <a:lvl4pPr>
              <a:defRPr sz="1400">
                <a:latin typeface="Calibri" panose="020F0502020204030204" pitchFamily="34" charset="0"/>
              </a:defRPr>
            </a:lvl4pPr>
            <a:lvl5pPr>
              <a:defRPr sz="1400">
                <a:latin typeface="Calibri" panose="020F0502020204030204" pitchFamily="34" charset="0"/>
              </a:defRPr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923214" y="3536829"/>
            <a:ext cx="3124200" cy="1797169"/>
          </a:xfrm>
        </p:spPr>
        <p:txBody>
          <a:bodyPr rtlCol="0">
            <a:normAutofit/>
          </a:bodyPr>
          <a:lstStyle>
            <a:lvl1pPr marL="0" indent="0">
              <a:spcBef>
                <a:spcPts val="800"/>
              </a:spcBef>
              <a:buNone/>
              <a:defRPr sz="1600">
                <a:latin typeface="Calibri" panose="020F0502020204030204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/>
              <a:t>Click to edit Master text styles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r>
              <a:rPr lang="en-GB"/>
              <a:t>Add a footer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99FFE4B3-E16B-41FD-AC04-D1A06D7347CC}" type="datetime1">
              <a:rPr lang="en-GB" smtClean="0"/>
              <a:t>29/09/2025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DF28FB93-0A08-4E7D-8E63-9EFA29F1E0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6132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"/>
          <p:cNvSpPr/>
          <p:nvPr/>
        </p:nvSpPr>
        <p:spPr>
          <a:xfrm>
            <a:off x="1217610" y="1019175"/>
            <a:ext cx="6126480" cy="4572000"/>
          </a:xfrm>
          <a:prstGeom prst="rect">
            <a:avLst/>
          </a:prstGeom>
          <a:noFill/>
          <a:ln w="101600">
            <a:solidFill>
              <a:schemeClr val="accent1">
                <a:lumMod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3214" y="1371600"/>
            <a:ext cx="3124200" cy="2057400"/>
          </a:xfrm>
        </p:spPr>
        <p:txBody>
          <a:bodyPr rtlCol="0" anchor="b">
            <a:normAutofit/>
          </a:bodyPr>
          <a:lstStyle>
            <a:lvl1pPr algn="l">
              <a:defRPr sz="3200" b="0">
                <a:latin typeface="Calibri" panose="020F0502020204030204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1400490" y="1202055"/>
            <a:ext cx="5760720" cy="4206240"/>
          </a:xfrm>
          <a:solidFill>
            <a:schemeClr val="bg1">
              <a:lumMod val="95000"/>
            </a:schemeClr>
          </a:solidFill>
        </p:spPr>
        <p:txBody>
          <a:bodyPr tIns="914400"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2400">
                <a:latin typeface="Calibri" panose="020F0502020204030204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923214" y="3536829"/>
            <a:ext cx="3124200" cy="1797171"/>
          </a:xfrm>
        </p:spPr>
        <p:txBody>
          <a:bodyPr rtlCol="0">
            <a:normAutofit/>
          </a:bodyPr>
          <a:lstStyle>
            <a:lvl1pPr marL="0" indent="0">
              <a:spcBef>
                <a:spcPts val="800"/>
              </a:spcBef>
              <a:buNone/>
              <a:defRPr sz="1600">
                <a:latin typeface="Calibri" panose="020F0502020204030204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/>
              <a:t>Click to edit Master text styles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r>
              <a:rPr lang="en-GB"/>
              <a:t>Add a footer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275AAA43-06C8-4F57-AAD2-350C66B7E889}" type="datetime1">
              <a:rPr lang="en-GB" smtClean="0"/>
              <a:t>29/09/2025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DF28FB93-0A08-4E7D-8E63-9EFA29F1E0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1862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 rtlCol="0"/>
          <a:lstStyle>
            <a:lvl1pPr>
              <a:defRPr>
                <a:latin typeface="Calibri" panose="020F0502020204030204" pitchFamily="34" charset="0"/>
              </a:defRPr>
            </a:lvl1pPr>
            <a:lvl2pPr>
              <a:defRPr>
                <a:latin typeface="Calibri" panose="020F0502020204030204" pitchFamily="34" charset="0"/>
              </a:defRPr>
            </a:lvl2pPr>
            <a:lvl3pPr>
              <a:defRPr>
                <a:latin typeface="Calibri" panose="020F0502020204030204" pitchFamily="34" charset="0"/>
              </a:defRPr>
            </a:lvl3pPr>
            <a:lvl4pPr>
              <a:defRPr>
                <a:latin typeface="Calibri" panose="020F0502020204030204" pitchFamily="34" charset="0"/>
              </a:defRPr>
            </a:lvl4pPr>
            <a:lvl5pPr>
              <a:defRPr>
                <a:latin typeface="Calibri" panose="020F0502020204030204" pitchFamily="34" charset="0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r>
              <a:rPr lang="en-GB"/>
              <a:t>Add a footer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CFD1FDFE-0F70-46BF-BBE3-1D2B324B46D6}" type="datetime1">
              <a:rPr lang="en-GB" smtClean="0"/>
              <a:t>29/09/2025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DF28FB93-0A08-4E7D-8E63-9EFA29F1E0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3790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94507" y="609600"/>
            <a:ext cx="1143001" cy="5410200"/>
          </a:xfrm>
        </p:spPr>
        <p:txBody>
          <a:bodyPr vert="eaVert"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1522413" y="609600"/>
            <a:ext cx="7696198" cy="5410200"/>
          </a:xfrm>
        </p:spPr>
        <p:txBody>
          <a:bodyPr vert="eaVert" rtlCol="0"/>
          <a:lstStyle>
            <a:lvl1pPr>
              <a:defRPr>
                <a:latin typeface="Calibri" panose="020F0502020204030204" pitchFamily="34" charset="0"/>
              </a:defRPr>
            </a:lvl1pPr>
            <a:lvl2pPr>
              <a:defRPr>
                <a:latin typeface="Calibri" panose="020F0502020204030204" pitchFamily="34" charset="0"/>
              </a:defRPr>
            </a:lvl2pPr>
            <a:lvl3pPr>
              <a:defRPr>
                <a:latin typeface="Calibri" panose="020F0502020204030204" pitchFamily="34" charset="0"/>
              </a:defRPr>
            </a:lvl3pPr>
            <a:lvl4pPr>
              <a:defRPr>
                <a:latin typeface="Calibri" panose="020F0502020204030204" pitchFamily="34" charset="0"/>
              </a:defRPr>
            </a:lvl4pPr>
            <a:lvl5pPr>
              <a:defRPr>
                <a:latin typeface="Calibri" panose="020F0502020204030204" pitchFamily="34" charset="0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r>
              <a:rPr lang="en-GB"/>
              <a:t>Add a footer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E18BCEF2-A411-433D-A1FC-21480A744560}" type="datetime1">
              <a:rPr lang="en-GB" smtClean="0"/>
              <a:t>29/09/2025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DF28FB93-0A08-4E7D-8E63-9EFA29F1E0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419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 algn="l">
              <a:defRPr sz="3200">
                <a:latin typeface="Calibri" panose="020F0502020204030204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  <a:lvl2pPr>
              <a:defRPr>
                <a:latin typeface="Calibri" panose="020F0502020204030204" pitchFamily="34" charset="0"/>
              </a:defRPr>
            </a:lvl2pPr>
            <a:lvl3pPr>
              <a:defRPr>
                <a:latin typeface="Calibri" panose="020F0502020204030204" pitchFamily="34" charset="0"/>
              </a:defRPr>
            </a:lvl3pPr>
            <a:lvl4pPr>
              <a:defRPr>
                <a:latin typeface="Calibri" panose="020F0502020204030204" pitchFamily="34" charset="0"/>
              </a:defRPr>
            </a:lvl4pPr>
            <a:lvl5pPr>
              <a:defRPr>
                <a:latin typeface="Calibri" panose="020F05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r>
              <a:rPr lang="en-GB"/>
              <a:t>Add a footer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B487CC6D-8740-490F-AC0E-D0F85C479890}" type="datetime1">
              <a:rPr lang="en-GB" smtClean="0"/>
              <a:t>29/09/2025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Calibri" panose="020F0502020204030204" pitchFamily="34" charset="0"/>
              </a:defRPr>
            </a:lvl1pPr>
          </a:lstStyle>
          <a:p>
            <a:fld id="{DF28FB93-0A08-4E7D-8E63-9EFA29F1E0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475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bottom graphic"/>
          <p:cNvGrpSpPr/>
          <p:nvPr/>
        </p:nvGrpSpPr>
        <p:grpSpPr>
          <a:xfrm>
            <a:off x="0" y="6309360"/>
            <a:ext cx="12190231" cy="548640"/>
            <a:chOff x="0" y="6309360"/>
            <a:chExt cx="12190231" cy="548640"/>
          </a:xfrm>
        </p:grpSpPr>
        <p:sp>
          <p:nvSpPr>
            <p:cNvPr id="7" name="Rectangle 6"/>
            <p:cNvSpPr/>
            <p:nvPr/>
          </p:nvSpPr>
          <p:spPr>
            <a:xfrm>
              <a:off x="0" y="6400800"/>
              <a:ext cx="12188825" cy="4572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003">
              <a:schemeClr val="dk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>
                <a:latin typeface="Calibri" panose="020F0502020204030204" pitchFamily="34" charset="0"/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279" y="6309360"/>
              <a:ext cx="12188952" cy="97215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>
                <a:latin typeface="Calibri" panose="020F0502020204030204" pitchFamily="34" charset="0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279" y="6379143"/>
              <a:ext cx="12188952" cy="274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>
                <a:latin typeface="Calibri" panose="020F0502020204030204" pitchFamily="34" charset="0"/>
              </a:endParaRPr>
            </a:p>
          </p:txBody>
        </p:sp>
      </p:grpSp>
      <p:grpSp>
        <p:nvGrpSpPr>
          <p:cNvPr id="10" name="top graphic"/>
          <p:cNvGrpSpPr/>
          <p:nvPr/>
        </p:nvGrpSpPr>
        <p:grpSpPr>
          <a:xfrm>
            <a:off x="1279" y="0"/>
            <a:ext cx="12188952" cy="320040"/>
            <a:chOff x="1279" y="0"/>
            <a:chExt cx="12188952" cy="320040"/>
          </a:xfrm>
        </p:grpSpPr>
        <p:sp>
          <p:nvSpPr>
            <p:cNvPr id="11" name="Rectangle 10"/>
            <p:cNvSpPr/>
            <p:nvPr/>
          </p:nvSpPr>
          <p:spPr>
            <a:xfrm>
              <a:off x="1279" y="0"/>
              <a:ext cx="12188952" cy="17023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>
                <a:latin typeface="Calibri" panose="020F0502020204030204" pitchFamily="34" charset="0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279" y="170234"/>
              <a:ext cx="12188952" cy="14980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>
                <a:latin typeface="Calibri" panose="020F0502020204030204" pitchFamily="34" charset="0"/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1279" y="231421"/>
              <a:ext cx="12188952" cy="274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>
                <a:latin typeface="Calibri" panose="020F0502020204030204" pitchFamily="34" charset="0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876" y="1905000"/>
            <a:ext cx="9143538" cy="36974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auto">
          <a:xfrm>
            <a:off x="1507498" y="6516865"/>
            <a:ext cx="6062145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bg1"/>
                </a:solidFill>
                <a:latin typeface="Calibri" panose="020F0502020204030204" pitchFamily="34" charset="0"/>
              </a:defRPr>
            </a:lvl1pPr>
          </a:lstStyle>
          <a:p>
            <a:r>
              <a:rPr lang="en-GB" noProof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auto">
          <a:xfrm>
            <a:off x="7994363" y="6516865"/>
            <a:ext cx="132762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  <a:latin typeface="Calibri" panose="020F0502020204030204" pitchFamily="34" charset="0"/>
              </a:defRPr>
            </a:lvl1pPr>
          </a:lstStyle>
          <a:p>
            <a:fld id="{89C6C2B6-3228-4680-A01D-AB9F6120B96F}" type="datetime1">
              <a:rPr lang="en-GB" noProof="0" smtClean="0"/>
              <a:t>29/09/2025</a:t>
            </a:fld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auto">
          <a:xfrm>
            <a:off x="9730094" y="6516865"/>
            <a:ext cx="93631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  <a:latin typeface="Calibri" panose="020F0502020204030204" pitchFamily="34" charset="0"/>
              </a:defRPr>
            </a:lvl1pPr>
          </a:lstStyle>
          <a:p>
            <a:fld id="{DF28FB93-0A08-4E7D-8E63-9EFA29F1E093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10681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  <p:sldLayoutId id="2147483914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accent1">
              <a:lumMod val="50000"/>
            </a:schemeClr>
          </a:solidFill>
          <a:latin typeface="Calibri" panose="020F0502020204030204" pitchFamily="34" charset="0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Wingdings" pitchFamily="2" charset="2"/>
        <a:buChar char="§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1"/>
        </a:buClr>
        <a:buSzPct val="100000"/>
        <a:buFont typeface="Arial" pitchFamily="34" charset="0"/>
        <a:buChar char="–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SzPct val="80000"/>
        <a:buFont typeface="Wingdings" pitchFamily="2" charset="2"/>
        <a:buChar char="§"/>
        <a:defRPr sz="18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SzPct val="100000"/>
        <a:buFont typeface="Arial" pitchFamily="34" charset="0"/>
        <a:buChar char="–"/>
        <a:defRPr sz="16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SzPct val="80000"/>
        <a:buFont typeface="Wingdings" pitchFamily="2" charset="2"/>
        <a:buChar char="§"/>
        <a:defRPr sz="16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5pPr>
      <a:lvl6pPr marL="155448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SzPct val="100000"/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78308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SzPct val="8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SzPct val="100000"/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4028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SzPct val="8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91/1478088706qp063oa" TargetMode="External"/><Relationship Id="rId3" Type="http://schemas.openxmlformats.org/officeDocument/2006/relationships/hyperlink" Target="https://doi.org/10.1080/20430795.2022.2057405" TargetMode="External"/><Relationship Id="rId7" Type="http://schemas.openxmlformats.org/officeDocument/2006/relationships/hyperlink" Target="https://doi.org/10.1080/00014788.2014.910051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5771/1439-880X-2008-2-182" TargetMode="External"/><Relationship Id="rId5" Type="http://schemas.openxmlformats.org/officeDocument/2006/relationships/hyperlink" Target="https://doi.org/10.1016/j.aied.2025.100026" TargetMode="External"/><Relationship Id="rId4" Type="http://schemas.openxmlformats.org/officeDocument/2006/relationships/hyperlink" Target="https://doi.org/10.3389/frai.2024.1460651" TargetMode="External"/><Relationship Id="rId9" Type="http://schemas.openxmlformats.org/officeDocument/2006/relationships/hyperlink" Target="https://doi.org/10.1177/1558689809349691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enveurope.springeropen.com/articles/10.1186/s12302-025-01159-w" TargetMode="External"/><Relationship Id="rId2" Type="http://schemas.openxmlformats.org/officeDocument/2006/relationships/hyperlink" Target="https://futuregenerations.wales/discover/about-future-generations-commissioner/future-generations-act-2015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du.google.com/pdfs/Intelligence-Unleashed-Publication.pdf" TargetMode="External"/><Relationship Id="rId5" Type="http://schemas.openxmlformats.org/officeDocument/2006/relationships/hyperlink" Target="https://doi.org/10.1016/j.jclepro.2014.09.048" TargetMode="External"/><Relationship Id="rId4" Type="http://schemas.openxmlformats.org/officeDocument/2006/relationships/hyperlink" Target="https://www.ecgi.global/sites/default/files/working_papers/documents/liangrenneboogfinal.pdf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unesdoc.unesco.org/ark:/48223/pf0000191442" TargetMode="External"/><Relationship Id="rId2" Type="http://schemas.openxmlformats.org/officeDocument/2006/relationships/hyperlink" Target="https://doi.org/10.7275/4g5r-8t8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86/s41239-019-0171-0" TargetMode="External"/><Relationship Id="rId5" Type="http://schemas.openxmlformats.org/officeDocument/2006/relationships/hyperlink" Target="https://www.unprme.org/" TargetMode="External"/><Relationship Id="rId4" Type="http://schemas.openxmlformats.org/officeDocument/2006/relationships/hyperlink" Target="https://sdgs.un.org/2030agend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3214" y="1371600"/>
            <a:ext cx="3124200" cy="2057400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DOCTORATE IN PROFESSIONAL PRACTICE</a:t>
            </a:r>
            <a:br>
              <a:rPr lang="en-GB" dirty="0"/>
            </a:br>
            <a:endParaRPr lang="en-GB" dirty="0"/>
          </a:p>
        </p:txBody>
      </p:sp>
      <p:pic>
        <p:nvPicPr>
          <p:cNvPr id="1026" name="Picture 2" descr="AI Photos, Download The BEST Free AI Stock Photos &amp; HD Images">
            <a:extLst>
              <a:ext uri="{FF2B5EF4-FFF2-40B4-BE49-F238E27FC236}">
                <a16:creationId xmlns:a16="http://schemas.microsoft.com/office/drawing/2014/main" id="{06AA913E-C1B7-4813-C6F6-F644B1995B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24"/>
          <a:stretch>
            <a:fillRect/>
          </a:stretch>
        </p:blipFill>
        <p:spPr bwMode="auto">
          <a:xfrm>
            <a:off x="1400490" y="1202055"/>
            <a:ext cx="5760720" cy="42062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7923214" y="3536829"/>
            <a:ext cx="3124200" cy="1797171"/>
          </a:xfrm>
        </p:spPr>
        <p:txBody>
          <a:bodyPr rtlCol="0">
            <a:normAutofit/>
          </a:bodyPr>
          <a:lstStyle/>
          <a:p>
            <a:pPr rtl="0"/>
            <a:r>
              <a:rPr lang="en-GB" sz="2800" dirty="0"/>
              <a:t>Nav Randhawa</a:t>
            </a:r>
          </a:p>
          <a:p>
            <a:pPr rtl="0"/>
            <a:r>
              <a:rPr lang="en-GB" sz="2800" dirty="0"/>
              <a:t>Oct 2025</a:t>
            </a:r>
          </a:p>
        </p:txBody>
      </p:sp>
    </p:spTree>
    <p:extLst>
      <p:ext uri="{BB962C8B-B14F-4D97-AF65-F5344CB8AC3E}">
        <p14:creationId xmlns:p14="http://schemas.microsoft.com/office/powerpoint/2010/main" val="2957189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</p:spPr>
        <p:txBody>
          <a:bodyPr rtlCol="0" anchor="b">
            <a:normAutofit/>
          </a:bodyPr>
          <a:lstStyle/>
          <a:p>
            <a:pPr rtl="0"/>
            <a:r>
              <a:rPr lang="en-GB"/>
              <a:t>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3" y="1904999"/>
            <a:ext cx="4435564" cy="4088921"/>
          </a:xfrm>
        </p:spPr>
        <p:txBody>
          <a:bodyPr rtlCol="0">
            <a:normAutofit/>
          </a:bodyPr>
          <a:lstStyle/>
          <a:p>
            <a:pPr marL="0" indent="0">
              <a:buNone/>
            </a:pPr>
            <a:r>
              <a:rPr lang="en-GB" dirty="0"/>
              <a:t>"The Impact of Artificial Intelligence when Embedded into Sustainability-Focused Higher Education Programmes"</a:t>
            </a:r>
          </a:p>
          <a:p>
            <a:pPr marL="0" indent="0" rtl="0">
              <a:buNone/>
            </a:pPr>
            <a:endParaRPr lang="en-GB" dirty="0"/>
          </a:p>
        </p:txBody>
      </p:sp>
      <p:pic>
        <p:nvPicPr>
          <p:cNvPr id="2050" name="Picture 2" descr="336,800+ Further Education Stock Photos, Pictures &amp; Royalty ...">
            <a:extLst>
              <a:ext uri="{FF2B5EF4-FFF2-40B4-BE49-F238E27FC236}">
                <a16:creationId xmlns:a16="http://schemas.microsoft.com/office/drawing/2014/main" id="{728C189C-7B15-0C2B-FAED-6230D2C6F6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0849" y="2522365"/>
            <a:ext cx="4435564" cy="2854189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148110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68512-304E-29E1-3327-13B3E2325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</p:spPr>
        <p:txBody>
          <a:bodyPr anchor="b">
            <a:normAutofit/>
          </a:bodyPr>
          <a:lstStyle/>
          <a:p>
            <a:r>
              <a:rPr lang="en-GB" dirty="0"/>
              <a:t>Background and Context</a:t>
            </a:r>
          </a:p>
        </p:txBody>
      </p:sp>
      <p:pic>
        <p:nvPicPr>
          <p:cNvPr id="5124" name="Picture 4" descr="Free Futuristic AI Portrait Image | Download at StockCake">
            <a:extLst>
              <a:ext uri="{FF2B5EF4-FFF2-40B4-BE49-F238E27FC236}">
                <a16:creationId xmlns:a16="http://schemas.microsoft.com/office/drawing/2014/main" id="{6D50E14D-D2F1-1111-E2FD-52A7736EAB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54"/>
          <a:stretch>
            <a:fillRect/>
          </a:stretch>
        </p:blipFill>
        <p:spPr bwMode="auto">
          <a:xfrm>
            <a:off x="1522413" y="1904999"/>
            <a:ext cx="4435564" cy="4088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C36C4-DC00-69CE-A419-900BD24234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0849" y="1904999"/>
            <a:ext cx="4435564" cy="408892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i="1" dirty="0"/>
              <a:t>Why AI Focus in Higher Education?</a:t>
            </a:r>
          </a:p>
          <a:p>
            <a:pPr marL="0" indent="0">
              <a:buNone/>
            </a:pPr>
            <a:r>
              <a:rPr lang="en-GB" sz="2200" dirty="0"/>
              <a:t> </a:t>
            </a:r>
          </a:p>
          <a:p>
            <a:r>
              <a:rPr lang="en-GB" sz="2200" dirty="0"/>
              <a:t>Generative AI causing major disruption since 2022 </a:t>
            </a:r>
            <a:r>
              <a:rPr lang="en-GB" sz="2000" dirty="0"/>
              <a:t>(</a:t>
            </a:r>
            <a:r>
              <a:rPr lang="en-GB" sz="2000" dirty="0" err="1"/>
              <a:t>TechTrends</a:t>
            </a:r>
            <a:r>
              <a:rPr lang="en-GB" sz="2000" dirty="0"/>
              <a:t> systematic review, 2025).</a:t>
            </a:r>
            <a:endParaRPr lang="en-GB" sz="2200" dirty="0"/>
          </a:p>
          <a:p>
            <a:r>
              <a:rPr lang="en-GB" sz="2200" dirty="0"/>
              <a:t>Opportunities encouraged efficiency, personalised learning and new pedagogy </a:t>
            </a:r>
            <a:r>
              <a:rPr lang="en-GB" sz="2000" dirty="0"/>
              <a:t>(Arslan et al., 2024).</a:t>
            </a:r>
            <a:endParaRPr lang="en-GB" sz="2200" dirty="0"/>
          </a:p>
          <a:p>
            <a:r>
              <a:rPr lang="en-GB" sz="2200" dirty="0"/>
              <a:t>Concerns around plagiarism, bias and over-reliance </a:t>
            </a:r>
            <a:r>
              <a:rPr lang="en-GB" sz="2000" dirty="0"/>
              <a:t>(</a:t>
            </a:r>
            <a:r>
              <a:rPr lang="en-GB" sz="2000" dirty="0" err="1"/>
              <a:t>Balalle</a:t>
            </a:r>
            <a:r>
              <a:rPr lang="en-GB" sz="2000" dirty="0"/>
              <a:t>, 2025).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074173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33FB4-A13A-5047-D772-334722791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</p:spPr>
        <p:txBody>
          <a:bodyPr anchor="b">
            <a:normAutofit/>
          </a:bodyPr>
          <a:lstStyle/>
          <a:p>
            <a:r>
              <a:rPr lang="en-GB" dirty="0"/>
              <a:t>Background and Context </a:t>
            </a:r>
          </a:p>
        </p:txBody>
      </p:sp>
      <p:pic>
        <p:nvPicPr>
          <p:cNvPr id="6149" name="Picture 5" descr="Sustainability - Tetra Tech">
            <a:extLst>
              <a:ext uri="{FF2B5EF4-FFF2-40B4-BE49-F238E27FC236}">
                <a16:creationId xmlns:a16="http://schemas.microsoft.com/office/drawing/2014/main" id="{4E284536-E82B-BB35-4EDB-BC1C701A2E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30" r="27108" b="1"/>
          <a:stretch>
            <a:fillRect/>
          </a:stretch>
        </p:blipFill>
        <p:spPr bwMode="auto">
          <a:xfrm>
            <a:off x="1522413" y="1904999"/>
            <a:ext cx="4435564" cy="408892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1B917-B1D8-C44D-9C7B-CDD6D2B34A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0849" y="1904999"/>
            <a:ext cx="4435564" cy="40889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Why Sustainability Education?</a:t>
            </a:r>
          </a:p>
          <a:p>
            <a:r>
              <a:rPr lang="en-GB" sz="2000" dirty="0"/>
              <a:t>UN Sustainable Development Goals (UN, 2015) drive curriculum reform.</a:t>
            </a:r>
          </a:p>
          <a:p>
            <a:r>
              <a:rPr lang="en-GB" sz="2000" dirty="0"/>
              <a:t>Employers demand sustainability and ESG literacy (UN Prime, 2021).</a:t>
            </a:r>
          </a:p>
          <a:p>
            <a:r>
              <a:rPr lang="en-GB" sz="2000" dirty="0"/>
              <a:t>Need for future ready graduates who can balance financial and sustainability priorities (Tilbury, 2011).</a:t>
            </a:r>
          </a:p>
          <a:p>
            <a:r>
              <a:rPr lang="en-GB" sz="2000" dirty="0"/>
              <a:t>Future Well-being &amp; Generation Act. (Future Generations Commissioner for Wales, n.d.).</a:t>
            </a:r>
          </a:p>
        </p:txBody>
      </p:sp>
    </p:spTree>
    <p:extLst>
      <p:ext uri="{BB962C8B-B14F-4D97-AF65-F5344CB8AC3E}">
        <p14:creationId xmlns:p14="http://schemas.microsoft.com/office/powerpoint/2010/main" val="1216368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11161-1504-334A-9F40-2B938C8B2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</p:spPr>
        <p:txBody>
          <a:bodyPr anchor="b">
            <a:normAutofit/>
          </a:bodyPr>
          <a:lstStyle/>
          <a:p>
            <a:r>
              <a:rPr lang="en-GB" dirty="0"/>
              <a:t>Background and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65D3D-4329-DF35-4AF5-ED8A02C5FB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2413" y="1904999"/>
            <a:ext cx="4435564" cy="408892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Why Finance For Sustainability?</a:t>
            </a:r>
          </a:p>
          <a:p>
            <a:r>
              <a:rPr lang="en-GB" dirty="0"/>
              <a:t>Finance central to decision-making in sustainable business (Liang &amp; </a:t>
            </a:r>
            <a:r>
              <a:rPr lang="en-GB" dirty="0" err="1"/>
              <a:t>Renneboog</a:t>
            </a:r>
            <a:r>
              <a:rPr lang="en-GB" dirty="0"/>
              <a:t>, 2020) </a:t>
            </a:r>
          </a:p>
          <a:p>
            <a:r>
              <a:rPr lang="en-GB" dirty="0"/>
              <a:t>Financial analysis helps assess capacity to invest in sustainability initiatives (Bassen &amp; Kovács, 2008). </a:t>
            </a:r>
          </a:p>
          <a:p>
            <a:r>
              <a:rPr lang="en-GB" dirty="0"/>
              <a:t>Challenge: linking “dry” financial analysis to real-world sustainability contexts (Lozano et al., 2017).</a:t>
            </a:r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4" name="Picture 3" descr="Financial Sustainability Images – Browse 257,790 Stock ...">
            <a:extLst>
              <a:ext uri="{FF2B5EF4-FFF2-40B4-BE49-F238E27FC236}">
                <a16:creationId xmlns:a16="http://schemas.microsoft.com/office/drawing/2014/main" id="{30D4325C-EEE5-9614-A0AC-2467D29F7D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75" r="13964" b="1"/>
          <a:stretch>
            <a:fillRect/>
          </a:stretch>
        </p:blipFill>
        <p:spPr bwMode="auto">
          <a:xfrm>
            <a:off x="6230849" y="1904999"/>
            <a:ext cx="4435564" cy="4088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4873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Aim:</a:t>
            </a:r>
          </a:p>
        </p:txBody>
      </p:sp>
      <p:pic>
        <p:nvPicPr>
          <p:cNvPr id="3074" name="Picture 2" descr="3,976 Education Sustainable Development Stock Photos - Free ...">
            <a:extLst>
              <a:ext uri="{FF2B5EF4-FFF2-40B4-BE49-F238E27FC236}">
                <a16:creationId xmlns:a16="http://schemas.microsoft.com/office/drawing/2014/main" id="{2BB77E82-2647-00FC-E942-D79CD93E0F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51"/>
          <a:stretch>
            <a:fillRect/>
          </a:stretch>
        </p:blipFill>
        <p:spPr bwMode="auto">
          <a:xfrm>
            <a:off x="1522413" y="1904999"/>
            <a:ext cx="4435564" cy="4088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230849" y="1904999"/>
            <a:ext cx="4435564" cy="408892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 explore and evaluate the impact of artificial intelligence tools and techniques when embedded into sustainability-focused higher education programmes.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 Placeholder 7"/>
          <p:cNvSpPr txBox="1">
            <a:spLocks/>
          </p:cNvSpPr>
          <p:nvPr/>
        </p:nvSpPr>
        <p:spPr>
          <a:xfrm>
            <a:off x="6742484" y="1409700"/>
            <a:ext cx="4419599" cy="6858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2004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SzPct val="10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94360" indent="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68680" indent="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100000"/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100000"/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830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80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6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100000"/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402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80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spcAft>
                <a:spcPts val="600"/>
              </a:spcAft>
            </a:pPr>
            <a:endParaRPr lang="en-GB" sz="1900" b="1" kern="1200" dirty="0"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2966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Objectives:</a:t>
            </a:r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90B45A2C-1814-F625-F6B5-399A48A1FD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2685482"/>
              </p:ext>
            </p:extLst>
          </p:nvPr>
        </p:nvGraphicFramePr>
        <p:xfrm>
          <a:off x="1522876" y="1905000"/>
          <a:ext cx="9143538" cy="3697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98" name="Picture 2" descr="40,125 Learning Objectives Stock Photos, High-Res Pictures ...">
            <a:extLst>
              <a:ext uri="{FF2B5EF4-FFF2-40B4-BE49-F238E27FC236}">
                <a16:creationId xmlns:a16="http://schemas.microsoft.com/office/drawing/2014/main" id="{C1129DF8-4243-533D-16F1-FC79ED8F13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2884" y="332656"/>
            <a:ext cx="1819735" cy="1572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5868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F7F93-EA09-BD89-2C39-75AFFEC9E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</p:spPr>
        <p:txBody>
          <a:bodyPr anchor="b">
            <a:normAutofit/>
          </a:bodyPr>
          <a:lstStyle/>
          <a:p>
            <a:r>
              <a:rPr lang="en-GB" b="1" dirty="0"/>
              <a:t>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F9257-8A19-3A73-A51C-BB7B4D55C9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2413" y="1904999"/>
            <a:ext cx="4435564" cy="4088921"/>
          </a:xfrm>
        </p:spPr>
        <p:txBody>
          <a:bodyPr>
            <a:normAutofit fontScale="92500" lnSpcReduction="20000"/>
          </a:bodyPr>
          <a:lstStyle/>
          <a:p>
            <a:r>
              <a:rPr lang="en-GB" sz="1800" dirty="0"/>
              <a:t>What are students' perceptions and experiences of using AI tools in the context of sustainability education?</a:t>
            </a:r>
          </a:p>
          <a:p>
            <a:r>
              <a:rPr lang="en-GB" sz="1800" dirty="0"/>
              <a:t>How does the integration of AI impact student engagement, learning, and critical thinking around sustainability issues?</a:t>
            </a:r>
          </a:p>
          <a:p>
            <a:r>
              <a:rPr lang="en-GB" sz="1800" dirty="0"/>
              <a:t>What practical and ethical challenges arise when incorporating AI into higher education teaching practice?</a:t>
            </a:r>
          </a:p>
          <a:p>
            <a:r>
              <a:rPr lang="en-GB" sz="1800" dirty="0"/>
              <a:t>In what ways can AI support educators in designing and delivering sustainability-focused content?</a:t>
            </a:r>
          </a:p>
          <a:p>
            <a:r>
              <a:rPr lang="en-GB" sz="1800" dirty="0"/>
              <a:t>What recommendations can be made for wider implementation of AI in business and sustainability curriculum?</a:t>
            </a:r>
          </a:p>
          <a:p>
            <a:endParaRPr lang="en-GB" sz="1800" dirty="0"/>
          </a:p>
          <a:p>
            <a:endParaRPr lang="en-GB" sz="1500" dirty="0"/>
          </a:p>
        </p:txBody>
      </p:sp>
      <p:pic>
        <p:nvPicPr>
          <p:cNvPr id="8194" name="Picture 2" descr="192,600+ Research Paper Stock Photos, Pictures &amp; Royalty ...">
            <a:extLst>
              <a:ext uri="{FF2B5EF4-FFF2-40B4-BE49-F238E27FC236}">
                <a16:creationId xmlns:a16="http://schemas.microsoft.com/office/drawing/2014/main" id="{BB45AFEF-5506-52D3-A875-6823DD86A5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18" r="5353" b="1"/>
          <a:stretch>
            <a:fillRect/>
          </a:stretch>
        </p:blipFill>
        <p:spPr bwMode="auto">
          <a:xfrm>
            <a:off x="6230849" y="1904999"/>
            <a:ext cx="4435564" cy="4088921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042631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Literature Review- AI in Higher Education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522413" y="1904999"/>
            <a:ext cx="4435564" cy="4088921"/>
          </a:xfrm>
        </p:spPr>
        <p:txBody>
          <a:bodyPr rtlCol="0">
            <a:normAutofit/>
          </a:bodyPr>
          <a:lstStyle/>
          <a:p>
            <a:r>
              <a:rPr lang="en-GB" dirty="0"/>
              <a:t>Growing use for assessment, feedback and engagement (Luckin et al., 2016).</a:t>
            </a:r>
          </a:p>
          <a:p>
            <a:r>
              <a:rPr lang="en-GB" dirty="0"/>
              <a:t>Raises questions about academic integrity, trust and equity (</a:t>
            </a:r>
            <a:r>
              <a:rPr lang="en-GB" dirty="0" err="1"/>
              <a:t>Balalle</a:t>
            </a:r>
            <a:r>
              <a:rPr lang="en-GB" dirty="0"/>
              <a:t>, 2025).</a:t>
            </a:r>
          </a:p>
          <a:p>
            <a:r>
              <a:rPr lang="en-GB" dirty="0"/>
              <a:t>Limited research on discipline-specific interventions (Zawacki-Richter et al., 2019).</a:t>
            </a:r>
          </a:p>
        </p:txBody>
      </p:sp>
      <p:pic>
        <p:nvPicPr>
          <p:cNvPr id="9218" name="Picture 2" descr="Artistic Neural Links Network - Generative Ai">
            <a:extLst>
              <a:ext uri="{FF2B5EF4-FFF2-40B4-BE49-F238E27FC236}">
                <a16:creationId xmlns:a16="http://schemas.microsoft.com/office/drawing/2014/main" id="{F873A91A-1B4B-C0D7-E069-7C005B97CF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43" r="12338" b="-1"/>
          <a:stretch>
            <a:fillRect/>
          </a:stretch>
        </p:blipFill>
        <p:spPr bwMode="auto">
          <a:xfrm>
            <a:off x="6230849" y="1904999"/>
            <a:ext cx="4435564" cy="4088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7"/>
          <p:cNvSpPr txBox="1">
            <a:spLocks/>
          </p:cNvSpPr>
          <p:nvPr/>
        </p:nvSpPr>
        <p:spPr>
          <a:xfrm>
            <a:off x="1539575" y="5715000"/>
            <a:ext cx="9126838" cy="533400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2004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SzPct val="10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94360" indent="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68680" indent="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100000"/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100000"/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830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80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6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100000"/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402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80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en-GB" sz="16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424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</p:spPr>
        <p:txBody>
          <a:bodyPr rtlCol="0" anchor="b">
            <a:normAutofit/>
          </a:bodyPr>
          <a:lstStyle/>
          <a:p>
            <a:pPr rtl="0"/>
            <a:r>
              <a:rPr lang="en-GB"/>
              <a:t>Literature Review- Sustainability in Curriculum</a:t>
            </a:r>
          </a:p>
        </p:txBody>
      </p:sp>
      <p:pic>
        <p:nvPicPr>
          <p:cNvPr id="10243" name="Picture 3" descr="2+ Million Sustainability Royalty-Free Images, Stock Photos &amp; Pictures |  Shutterstock">
            <a:extLst>
              <a:ext uri="{FF2B5EF4-FFF2-40B4-BE49-F238E27FC236}">
                <a16:creationId xmlns:a16="http://schemas.microsoft.com/office/drawing/2014/main" id="{DDB44C25-7329-E09F-2AC2-1A7B282140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41" r="18074" b="1"/>
          <a:stretch>
            <a:fillRect/>
          </a:stretch>
        </p:blipFill>
        <p:spPr bwMode="auto">
          <a:xfrm>
            <a:off x="1522413" y="1904999"/>
            <a:ext cx="4435564" cy="408892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4E25465F-C875-BE23-06F9-729B3A83E040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230849" y="1904999"/>
            <a:ext cx="4435564" cy="4088921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HE under pressure to embed sustainability (Lozano et al., 2017).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Pedagogical focus on critical thinking and systems thinking (Tilbury, 2011).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Business schools adopting Principles for Responsible Management Education, but integration </a:t>
            </a:r>
            <a:r>
              <a:rPr lang="en-US" altLang="en-US"/>
              <a:t>is inconsistent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(UN Prime, 2021).</a:t>
            </a:r>
          </a:p>
        </p:txBody>
      </p:sp>
    </p:spTree>
    <p:extLst>
      <p:ext uri="{BB962C8B-B14F-4D97-AF65-F5344CB8AC3E}">
        <p14:creationId xmlns:p14="http://schemas.microsoft.com/office/powerpoint/2010/main" val="3519010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Literature- AI, Finance &amp; Sustainability</a:t>
            </a:r>
            <a:endParaRPr lang="en-GB"/>
          </a:p>
        </p:txBody>
      </p:sp>
      <p:pic>
        <p:nvPicPr>
          <p:cNvPr id="11266" name="Picture 2" descr="How Africa is making sustainable finance matter - OMFIF">
            <a:extLst>
              <a:ext uri="{FF2B5EF4-FFF2-40B4-BE49-F238E27FC236}">
                <a16:creationId xmlns:a16="http://schemas.microsoft.com/office/drawing/2014/main" id="{F2D87265-551D-B2BD-2A1F-859C1957FC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97" r="-1" b="-1"/>
          <a:stretch>
            <a:fillRect/>
          </a:stretch>
        </p:blipFill>
        <p:spPr bwMode="auto">
          <a:xfrm>
            <a:off x="1522413" y="1904999"/>
            <a:ext cx="4435564" cy="4088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230849" y="1904999"/>
            <a:ext cx="4435564" cy="4088921"/>
          </a:xfrm>
        </p:spPr>
        <p:txBody>
          <a:bodyPr rtlCol="0">
            <a:normAutofit/>
          </a:bodyPr>
          <a:lstStyle/>
          <a:p>
            <a:r>
              <a:rPr lang="en-GB" dirty="0"/>
              <a:t>AI widely used in financial analysis &amp; ESG reporting (Bhimani &amp; Willcocks, 2014).</a:t>
            </a:r>
          </a:p>
          <a:p>
            <a:r>
              <a:rPr lang="en-GB" dirty="0"/>
              <a:t>Little evidence of AI in teaching  sustainability linked finance(Al-</a:t>
            </a:r>
            <a:r>
              <a:rPr lang="en-GB" dirty="0" err="1"/>
              <a:t>Sartawi</a:t>
            </a:r>
            <a:r>
              <a:rPr lang="en-GB" dirty="0"/>
              <a:t>, 2022).</a:t>
            </a:r>
          </a:p>
          <a:p>
            <a:r>
              <a:rPr lang="en-GB" dirty="0"/>
              <a:t>Gap- linking AI student learning sustainability focused decision making </a:t>
            </a:r>
            <a:r>
              <a:rPr lang="da-DK" dirty="0"/>
              <a:t>(</a:t>
            </a:r>
            <a:r>
              <a:rPr lang="da-DK" dirty="0" err="1"/>
              <a:t>Leal</a:t>
            </a:r>
            <a:r>
              <a:rPr lang="da-DK" dirty="0"/>
              <a:t> </a:t>
            </a:r>
            <a:r>
              <a:rPr lang="da-DK" dirty="0" err="1"/>
              <a:t>Filho</a:t>
            </a:r>
            <a:r>
              <a:rPr lang="da-DK" dirty="0"/>
              <a:t> et al., 2025).</a:t>
            </a: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515381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Literature- Gaps Identified</a:t>
            </a:r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522413" y="1904999"/>
            <a:ext cx="4435564" cy="4088921"/>
          </a:xfrm>
        </p:spPr>
        <p:txBody>
          <a:bodyPr rtlCol="0">
            <a:normAutofit/>
          </a:bodyPr>
          <a:lstStyle/>
          <a:p>
            <a:r>
              <a:rPr lang="en-GB" sz="2200"/>
              <a:t>Few studies on AI in sustainability-focused HE programmes.</a:t>
            </a:r>
          </a:p>
          <a:p>
            <a:r>
              <a:rPr lang="en-GB" sz="2200"/>
              <a:t>Limited research on critical thinking and engagement outcomes.</a:t>
            </a:r>
          </a:p>
          <a:p>
            <a:r>
              <a:rPr lang="en-GB" sz="2200"/>
              <a:t>Lack of action research interventions in this field.</a:t>
            </a:r>
          </a:p>
          <a:p>
            <a:r>
              <a:rPr lang="en-GB" sz="2200"/>
              <a:t>Minimal exploration of ethical and pedagogical challenges in practice.</a:t>
            </a:r>
          </a:p>
        </p:txBody>
      </p:sp>
      <p:pic>
        <p:nvPicPr>
          <p:cNvPr id="12290" name="Picture 2" descr="Higher Education Stock Photos, Images and Backgrounds for ...">
            <a:extLst>
              <a:ext uri="{FF2B5EF4-FFF2-40B4-BE49-F238E27FC236}">
                <a16:creationId xmlns:a16="http://schemas.microsoft.com/office/drawing/2014/main" id="{0F16EF9C-60C8-73B6-2BF1-126C3E7E8D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0849" y="2682155"/>
            <a:ext cx="4435564" cy="253460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819748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ABB89-CC20-AA83-E8FA-1AD9F8AB5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</p:spPr>
        <p:txBody>
          <a:bodyPr anchor="b">
            <a:normAutofit/>
          </a:bodyPr>
          <a:lstStyle/>
          <a:p>
            <a:r>
              <a:rPr lang="en-GB" dirty="0"/>
              <a:t>Philosophical 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5C6F7-ED66-D73E-739E-B96B7408AF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2413" y="1904999"/>
            <a:ext cx="4435564" cy="4088921"/>
          </a:xfrm>
        </p:spPr>
        <p:txBody>
          <a:bodyPr>
            <a:normAutofit/>
          </a:bodyPr>
          <a:lstStyle/>
          <a:p>
            <a:r>
              <a:rPr lang="en-GB" sz="1700" b="1" dirty="0"/>
              <a:t>Paradigm:</a:t>
            </a:r>
            <a:r>
              <a:rPr lang="en-GB" sz="1700" dirty="0"/>
              <a:t> Pragmatism as it focuses on practical solutions to real-world teaching challenges </a:t>
            </a:r>
            <a:r>
              <a:rPr lang="en-GB" sz="1800" dirty="0"/>
              <a:t>(</a:t>
            </a:r>
            <a:r>
              <a:rPr lang="en-GB" sz="1800" dirty="0" err="1"/>
              <a:t>Feilzer</a:t>
            </a:r>
            <a:r>
              <a:rPr lang="en-GB" sz="1800" dirty="0"/>
              <a:t>, 2010).</a:t>
            </a:r>
            <a:endParaRPr lang="en-GB" sz="1700" dirty="0"/>
          </a:p>
          <a:p>
            <a:r>
              <a:rPr lang="en-GB" sz="1700" b="1" dirty="0"/>
              <a:t>Ontology:</a:t>
            </a:r>
            <a:r>
              <a:rPr lang="en-GB" sz="1700" dirty="0"/>
              <a:t> Constructivist as knowledge will be created by students as they engage with AI-supported ratio tasks.</a:t>
            </a:r>
          </a:p>
          <a:p>
            <a:r>
              <a:rPr lang="en-GB" sz="1700" b="1" dirty="0"/>
              <a:t>Epistemology:</a:t>
            </a:r>
            <a:r>
              <a:rPr lang="en-GB" sz="1700" dirty="0"/>
              <a:t> Interpretivist as an understanding will emerge from students’ experiences, reflections and learning artefacts.</a:t>
            </a:r>
          </a:p>
          <a:p>
            <a:r>
              <a:rPr lang="en-GB" sz="1700" b="1" dirty="0"/>
              <a:t>Methodology Link:</a:t>
            </a:r>
            <a:r>
              <a:rPr lang="en-GB" sz="1700" dirty="0"/>
              <a:t> This will Support qualitative action research with cycles of planning, acting, observing and reflecting.</a:t>
            </a:r>
          </a:p>
        </p:txBody>
      </p:sp>
      <p:pic>
        <p:nvPicPr>
          <p:cNvPr id="9218" name="Picture 2" descr="500+ Philosophy Pictures | Download Free Images on Unsplash">
            <a:extLst>
              <a:ext uri="{FF2B5EF4-FFF2-40B4-BE49-F238E27FC236}">
                <a16:creationId xmlns:a16="http://schemas.microsoft.com/office/drawing/2014/main" id="{995427DA-7934-3E8B-D4AE-609D900F5F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0849" y="2509847"/>
            <a:ext cx="4435564" cy="287922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689737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Methodology- Approach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522413" y="1904999"/>
            <a:ext cx="4435564" cy="4088921"/>
          </a:xfrm>
        </p:spPr>
        <p:txBody>
          <a:bodyPr rtlCol="0">
            <a:normAutofit/>
          </a:bodyPr>
          <a:lstStyle/>
          <a:p>
            <a:r>
              <a:rPr lang="en-GB" dirty="0"/>
              <a:t>Action research (</a:t>
            </a:r>
            <a:r>
              <a:rPr lang="en-GB" dirty="0" err="1"/>
              <a:t>Mertler</a:t>
            </a:r>
            <a:r>
              <a:rPr lang="en-GB" dirty="0"/>
              <a:t>, 2021).</a:t>
            </a:r>
          </a:p>
          <a:p>
            <a:r>
              <a:rPr lang="en-GB" dirty="0"/>
              <a:t>Practitioner led cyclical reflection.</a:t>
            </a:r>
          </a:p>
          <a:p>
            <a:r>
              <a:rPr lang="en-GB" dirty="0"/>
              <a:t>Focus on pilot teaching intervention in BA (Hons)module Financial Management for Business Sustainability.</a:t>
            </a:r>
          </a:p>
        </p:txBody>
      </p:sp>
      <p:pic>
        <p:nvPicPr>
          <p:cNvPr id="13314" name="Picture 2" descr="1,697,600+ Methodology Stock Photos, Pictures &amp; Royalty-Free ...">
            <a:extLst>
              <a:ext uri="{FF2B5EF4-FFF2-40B4-BE49-F238E27FC236}">
                <a16:creationId xmlns:a16="http://schemas.microsoft.com/office/drawing/2014/main" id="{C7AFFE0A-F011-A45A-E3E3-A4F90328E4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0849" y="2733786"/>
            <a:ext cx="4435564" cy="243134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 Placeholder 7"/>
          <p:cNvSpPr txBox="1">
            <a:spLocks/>
          </p:cNvSpPr>
          <p:nvPr/>
        </p:nvSpPr>
        <p:spPr>
          <a:xfrm>
            <a:off x="1539575" y="5715000"/>
            <a:ext cx="9126838" cy="533400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2004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SzPct val="100000"/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94360" indent="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68680" indent="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100000"/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100000"/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830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80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6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100000"/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402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tx1"/>
              </a:buClr>
              <a:buSzPct val="80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en-GB" sz="16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5531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Methodology- Design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522413" y="1904999"/>
            <a:ext cx="4435564" cy="4088921"/>
          </a:xfrm>
        </p:spPr>
        <p:txBody>
          <a:bodyPr rtlCol="0">
            <a:normAutofit fontScale="85000" lnSpcReduction="20000"/>
          </a:bodyPr>
          <a:lstStyle/>
          <a:p>
            <a:r>
              <a:rPr lang="en-GB" b="1" dirty="0"/>
              <a:t>Task:</a:t>
            </a:r>
            <a:r>
              <a:rPr lang="en-GB" dirty="0"/>
              <a:t> Students will complete weekly workbook tasks following lectures, applying AI tools within a sustainability context. In each workbook, they will log AI outputs alongside personal reflections, creating a journal style record. This will allow levels of engagement, understanding and perceptions of whether AI enhances the learning experience to </a:t>
            </a:r>
            <a:r>
              <a:rPr lang="en-GB"/>
              <a:t>be captured.</a:t>
            </a:r>
            <a:endParaRPr lang="en-GB" dirty="0"/>
          </a:p>
          <a:p>
            <a:r>
              <a:rPr lang="en-GB" dirty="0"/>
              <a:t>Compare student vs AI interpretations.</a:t>
            </a:r>
          </a:p>
          <a:p>
            <a:r>
              <a:rPr lang="en-GB" dirty="0"/>
              <a:t>Reflection on insights, critical thinking and limitations.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Methodology png images | PNGWing">
            <a:extLst>
              <a:ext uri="{FF2B5EF4-FFF2-40B4-BE49-F238E27FC236}">
                <a16:creationId xmlns:a16="http://schemas.microsoft.com/office/drawing/2014/main" id="{AAFE0605-66AA-2DB9-1156-34BAB57D1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17" r="15514" b="1"/>
          <a:stretch>
            <a:fillRect/>
          </a:stretch>
        </p:blipFill>
        <p:spPr bwMode="auto">
          <a:xfrm>
            <a:off x="6230849" y="1904999"/>
            <a:ext cx="4435564" cy="4088921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200217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923214" y="1371600"/>
            <a:ext cx="3124200" cy="1337320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Methodology- Data Collection</a:t>
            </a:r>
          </a:p>
        </p:txBody>
      </p:sp>
      <p:pic>
        <p:nvPicPr>
          <p:cNvPr id="2051" name="Picture 3" descr="13,595 Data Collection Stock Photos ...">
            <a:extLst>
              <a:ext uri="{FF2B5EF4-FFF2-40B4-BE49-F238E27FC236}">
                <a16:creationId xmlns:a16="http://schemas.microsoft.com/office/drawing/2014/main" id="{533CC9C0-B5E7-F8DA-F56B-A5701221DA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87077" y="1202055"/>
            <a:ext cx="4187545" cy="42062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909ED046-4DEF-5297-E067-DA853193AE4A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7923214" y="3140968"/>
            <a:ext cx="3124200" cy="1797171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Surveys - student perceptions.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Reflective journals - students   and researcher</a:t>
            </a:r>
            <a:r>
              <a:rPr lang="en-US" altLang="en-US" sz="1800" dirty="0"/>
              <a:t>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Focus groups / interviews.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Observation notes and student artefacts.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97847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566B7-7A84-93BF-923B-1B72800EF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3214" y="1371600"/>
            <a:ext cx="3124200" cy="1265312"/>
          </a:xfrm>
        </p:spPr>
        <p:txBody>
          <a:bodyPr anchor="b">
            <a:normAutofit/>
          </a:bodyPr>
          <a:lstStyle/>
          <a:p>
            <a:r>
              <a:rPr lang="en-GB" dirty="0"/>
              <a:t>Methodology- Data analysis</a:t>
            </a:r>
          </a:p>
        </p:txBody>
      </p:sp>
      <p:pic>
        <p:nvPicPr>
          <p:cNvPr id="3074" name="Picture 2" descr="4,400+ Data Analyst Stock Photos, Pictures &amp; Royalty-Free Images - iStock | Data  analyst woman, Data analyst team, Data analyst portrait">
            <a:extLst>
              <a:ext uri="{FF2B5EF4-FFF2-40B4-BE49-F238E27FC236}">
                <a16:creationId xmlns:a16="http://schemas.microsoft.com/office/drawing/2014/main" id="{36406DE9-1618-E14B-E161-8B3DB0A418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77" r="7597" b="3"/>
          <a:stretch>
            <a:fillRect/>
          </a:stretch>
        </p:blipFill>
        <p:spPr bwMode="auto">
          <a:xfrm>
            <a:off x="1400490" y="1202055"/>
            <a:ext cx="5760720" cy="42062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7B877-160C-B027-45CD-7A1719FB21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892696" y="2852936"/>
            <a:ext cx="3124200" cy="1797171"/>
          </a:xfrm>
        </p:spPr>
        <p:txBody>
          <a:bodyPr>
            <a:normAutofit/>
          </a:bodyPr>
          <a:lstStyle/>
          <a:p>
            <a:r>
              <a:rPr lang="en-GB" sz="2000" dirty="0"/>
              <a:t>Qualitative- thematic analysis of reflections, interviews and artefacts (Braun &amp; Clarke, 2006)</a:t>
            </a:r>
          </a:p>
        </p:txBody>
      </p:sp>
    </p:spTree>
    <p:extLst>
      <p:ext uri="{BB962C8B-B14F-4D97-AF65-F5344CB8AC3E}">
        <p14:creationId xmlns:p14="http://schemas.microsoft.com/office/powerpoint/2010/main" val="3381690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1DFB7-864D-417B-3249-A477CEC0A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</p:spPr>
        <p:txBody>
          <a:bodyPr anchor="b">
            <a:normAutofit/>
          </a:bodyPr>
          <a:lstStyle/>
          <a:p>
            <a:r>
              <a:rPr lang="en-GB" dirty="0"/>
              <a:t>Ethical considerations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F5954E0B-296D-1718-FAAF-2BFA1659C8B2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1522413" y="1904999"/>
            <a:ext cx="4435564" cy="4088921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Informed consent, voluntary participation.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Anonymity/confidentiality, GDPR compliance.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Researcher role vs lecturer role.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dirty="0"/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Insider research bias.</a:t>
            </a:r>
          </a:p>
        </p:txBody>
      </p:sp>
      <p:pic>
        <p:nvPicPr>
          <p:cNvPr id="4101" name="Picture 5" descr="AI Ethical Considerations in Health ...">
            <a:extLst>
              <a:ext uri="{FF2B5EF4-FFF2-40B4-BE49-F238E27FC236}">
                <a16:creationId xmlns:a16="http://schemas.microsoft.com/office/drawing/2014/main" id="{C994C8B3-2856-A59D-7DFA-87FD7559B6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31" r="14695" b="1"/>
          <a:stretch>
            <a:fillRect/>
          </a:stretch>
        </p:blipFill>
        <p:spPr bwMode="auto">
          <a:xfrm>
            <a:off x="6230849" y="1904999"/>
            <a:ext cx="4435564" cy="4088921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222425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6A2F0-7276-97E7-8D96-B095E7385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</p:spPr>
        <p:txBody>
          <a:bodyPr anchor="b">
            <a:normAutofit/>
          </a:bodyPr>
          <a:lstStyle/>
          <a:p>
            <a:r>
              <a:rPr lang="en-GB" dirty="0"/>
              <a:t>Ethical Considerations </a:t>
            </a:r>
            <a:r>
              <a:rPr lang="en-GB" dirty="0" err="1"/>
              <a:t>Cont</a:t>
            </a:r>
            <a:r>
              <a:rPr lang="en-GB" dirty="0"/>
              <a:t>……</a:t>
            </a:r>
          </a:p>
        </p:txBody>
      </p:sp>
      <p:pic>
        <p:nvPicPr>
          <p:cNvPr id="5123" name="Picture 3" descr="Ethical Considerations for AI Projects ...">
            <a:extLst>
              <a:ext uri="{FF2B5EF4-FFF2-40B4-BE49-F238E27FC236}">
                <a16:creationId xmlns:a16="http://schemas.microsoft.com/office/drawing/2014/main" id="{7B22E409-6603-D1F4-804E-1A89342EF9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2413" y="2775763"/>
            <a:ext cx="4435564" cy="234739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E91CE8E4-D97F-999B-0A02-1E871FE3D0DF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230849" y="1904999"/>
            <a:ext cx="4435564" cy="4088921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Responsible AI use</a:t>
            </a:r>
            <a:r>
              <a:rPr lang="en-US" altLang="en-US" dirty="0"/>
              <a:t>-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avoiding bias, plagiarism and over-reliance.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Accessibility &amp; fairness.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Researcher reflexivity - documenting bias/ assumptions.</a:t>
            </a:r>
          </a:p>
        </p:txBody>
      </p:sp>
    </p:spTree>
    <p:extLst>
      <p:ext uri="{BB962C8B-B14F-4D97-AF65-F5344CB8AC3E}">
        <p14:creationId xmlns:p14="http://schemas.microsoft.com/office/powerpoint/2010/main" val="3169670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51E2D-D3EB-38F4-2AFF-B964099A9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876" y="609600"/>
            <a:ext cx="9143538" cy="1066800"/>
          </a:xfrm>
        </p:spPr>
        <p:txBody>
          <a:bodyPr anchor="b">
            <a:normAutofit/>
          </a:bodyPr>
          <a:lstStyle/>
          <a:p>
            <a:r>
              <a:rPr lang="en-GB" dirty="0"/>
              <a:t>Contribution &amp; Significance</a:t>
            </a:r>
          </a:p>
        </p:txBody>
      </p:sp>
      <p:pic>
        <p:nvPicPr>
          <p:cNvPr id="6147" name="Picture 3" descr="10+ Hundred Significant Contributions ...">
            <a:extLst>
              <a:ext uri="{FF2B5EF4-FFF2-40B4-BE49-F238E27FC236}">
                <a16:creationId xmlns:a16="http://schemas.microsoft.com/office/drawing/2014/main" id="{66753388-E7B9-8970-274E-40B674951D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2413" y="2359352"/>
            <a:ext cx="4435564" cy="318021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12C62030-1A5B-24A8-5FCF-65EDA8AF4E32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230849" y="1904999"/>
            <a:ext cx="4435564" cy="4088921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</a:rPr>
              <a:t>Practice- </a:t>
            </a:r>
            <a:r>
              <a:rPr lang="en-US" altLang="en-US" dirty="0"/>
              <a:t>n</a:t>
            </a: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</a:rPr>
              <a:t>ew model for embedding AI in sustainability-focused modules.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</a:rPr>
              <a:t>Policy- </a:t>
            </a:r>
            <a:r>
              <a:rPr lang="en-US" altLang="en-US" dirty="0"/>
              <a:t>e</a:t>
            </a: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</a:rPr>
              <a:t>vidence for responsible AI adoption in HE.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</a:rPr>
              <a:t>Research- </a:t>
            </a:r>
            <a:r>
              <a:rPr lang="en-GB" dirty="0"/>
              <a:t>addresses a gap at the intersection of AI, finance and sustainability.</a:t>
            </a:r>
            <a:endParaRPr kumimoji="0" lang="en-US" altLang="en-US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5495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18B47-A582-A901-254F-BAC66EF63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References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8762FC4-E8C7-0EB9-7DEF-6C460F563DD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522876" y="168139"/>
            <a:ext cx="8603984" cy="7171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Al-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Sartawi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M. (2022). The role of artificial intelligence in sustainable finance.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Sustainable Finance &amp; Investment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https://doi.org/10.1080/20430795.2022.2057405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Arslan, B., Lehman, B., Tenison, C., Sparks, J. R., López, A. A., Gu, L., &amp; Zapata-Rivera, D. (2024). Opportunities and challenges of using generative AI to personalize educational assessment.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Frontiers in Artificial Intelligence, 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1460651.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https://doi.org/10.3389/frai.2024.1460651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Balalle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H. (2025). Reassessing academic integrity in the age of AI.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AI &amp; Education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6(1), 1–15.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https://doi.org/10.1016/j.aied.2025.100026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Bassen, A., &amp; Kovács, A. M. (2008). Environmental, social and governance key performance indicators from a capital market perspective.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Zeitschrift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für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Wirtschafts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- und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Unternehmensethik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, 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(2), 182–192.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https://doi.org/10.5771/1439-880X-2008-2-182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Bhimani, A., &amp; Willcocks, L. (2014).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Digitisation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“big data” and the transformation of accounting information.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Accounting and Business Research, 44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(4), 469–490.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https://doi.org/10.1080/00014788.2014.910051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Braun, V., &amp; Clarke, V. (2006). Using thematic analysis in psychology.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Qualitative Research in Psychology, 3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(2), 77–101.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https://doi.org/10.1191/1478088706qp063oa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Feilzer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 Y. (2010). Doing mixed methods research pragmatically: Implications for the rediscovery of pragmatism as a research paradigm.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Mixed Methods Research, 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6–16.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https://doi.org/10.1177/1558689809349691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4812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3814A-3867-BD84-F6F9-E5175ABFC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r>
              <a:rPr lang="en-GB" dirty="0" err="1"/>
              <a:t>Cont</a:t>
            </a:r>
            <a:r>
              <a:rPr lang="en-GB" dirty="0"/>
              <a:t>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1E62A-4E27-ED52-F0DE-AE19EF2CDF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8683" y="1844824"/>
            <a:ext cx="9143538" cy="3697465"/>
          </a:xfrm>
        </p:spPr>
        <p:txBody>
          <a:bodyPr>
            <a:normAutofit fontScale="92500" lnSpcReduction="10000"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sz="1500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Future Generations Commissioner for Wales. (n.d.).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Well-being of Future Generations Act 2015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https://futuregenerations.wales/discover/about-future-generations-commissioner/future-generations-act-2015/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Leal Filho, W., Wall, T., Kovaleva, M.,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Platje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J., Vasconcelos, C. R. P., Fritzen, B., &amp; Mifsud, M. (2025). Using artificial intelligence in sustainability teaching and learning.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Environmental Sciences Europe, 37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(1), 88.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https://enveurope.springeropen.com/articles/10.1186/s12302-025-01159-w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Liang, H., 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Renneboog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L. (2020).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Corporate social responsibility and sustainable finance: A review of the literature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(ECGI Working Paper No. 701/2020). ECGI.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https://www.ecgi.global/sites/default/files/working_papers/documents/liangrenneboogfinal.pdf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Lozano, R., Ceulemans, K., Alonso‐Almeida, M., Huisingh, D., Lozano, F. J., Waas, T., Lambrechts, W., Lukman, R., &amp; </a:t>
            </a:r>
            <a:r>
              <a:rPr lang="en-US" alt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Hugé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J. (2015). A review of commitment and implementation of sustainable development in higher education. </a:t>
            </a:r>
            <a:r>
              <a:rPr lang="en-US" alt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108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1–18.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https://doi.org/10.1016/j.jclepro.2014.09.048</a:t>
            </a:r>
            <a:endParaRPr lang="en-US" alt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Luckin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R., Holmes, W., Griffiths, M., &amp; Forcier, L. B. (2016).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Intelligence unleashed: An argument for AI in education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Google for Education.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https://edu.google.com/pdfs/Intelligence-Unleashed-Publication.pdf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287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D960B-EFE2-4F96-3A93-CCECA872CB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References </a:t>
            </a:r>
            <a:r>
              <a:rPr lang="en-GB" sz="2400" dirty="0" err="1"/>
              <a:t>Cont</a:t>
            </a:r>
            <a:r>
              <a:rPr lang="en-GB" dirty="0"/>
              <a:t>……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A9CBC2B-B1BF-91EA-7EA4-10656BB727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522411" y="1335301"/>
            <a:ext cx="8748000" cy="489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Mertler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 A. (2021). Action research as teacher inquiry: A viable strategy for resolving problems of practice.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Practical Assessment, Research &amp; Evaluation, 26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(19).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https://doi.org/10.7275/4g5r-8t88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Qian, Y. (2025). Pedagogical applications of generative AI in higher education: A systematic review of the field.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TechTrends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69(2), 235–245. https://doi.org/10.1007/s11528-025-01100-1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Tilbury, D. (2011).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Education for sustainable development: An expert review of processes and learning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UNESCO.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https://unesdoc.unesco.org/ark:/48223/pf0000191442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United Nations. (2015).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United Nations.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accent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https://sdgs.un.org/2030agenda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accent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United Nations Principles for Responsible Management Education. (2021).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Sharing information on progress report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UN PRME.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https://www.unprme.org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Zawacki-Richter, O., Marín, V. I., Bond, M., &amp; Gouverneur, F. (2019). Systematic review of research on artificial intelligence applications in higher education – where are the educators?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Educational Technology in Higher Education, 16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(39).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https://doi.org/10.1186/s41239-019-0171-0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4309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ct planning overview presentatio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>
                <a:tint val="98000"/>
              </a:schemeClr>
            </a:duotone>
          </a:blip>
          <a:tile tx="0" ty="0" sx="100000" sy="100000" flip="none" algn="ctr"/>
        </a:blipFill>
      </a:bgFillStyleLst>
    </a:fmtScheme>
  </a:themeElements>
  <a:objectDefaults>
    <a:spDef>
      <a:spPr>
        <a:solidFill>
          <a:schemeClr val="accent1">
            <a:lumMod val="50000"/>
          </a:schemeClr>
        </a:solidFill>
      </a:spPr>
      <a:bodyPr rtlCol="0" anchor="ctr"/>
      <a:lstStyle>
        <a:defPPr algn="ctr">
          <a:defRPr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8575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accent1">
              <a:lumMod val="20000"/>
              <a:lumOff val="80000"/>
            </a:schemeClr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_26714148_TF03460544" id="{8562D5C4-9B0C-4FFA-8150-BCE9AB576E7C}" vid="{C4AB40D0-B545-42A2-B795-805AA4474907}"/>
    </a:ext>
  </a:extLst>
</a:theme>
</file>

<file path=ppt/theme/theme2.xml><?xml version="1.0" encoding="utf-8"?>
<a:theme xmlns:a="http://schemas.openxmlformats.org/drawingml/2006/main" name="Office Theme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project planning overview presentation</Template>
  <TotalTime>0</TotalTime>
  <Words>1731</Words>
  <Application>Microsoft Office PowerPoint</Application>
  <PresentationFormat>Custom</PresentationFormat>
  <Paragraphs>155</Paragraphs>
  <Slides>23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Wingdings</vt:lpstr>
      <vt:lpstr>Project planning overview presentation</vt:lpstr>
      <vt:lpstr>DOCTORATE IN PROFESSIONAL PRACTICE </vt:lpstr>
      <vt:lpstr>Title</vt:lpstr>
      <vt:lpstr>Background and Context</vt:lpstr>
      <vt:lpstr>Background and Context </vt:lpstr>
      <vt:lpstr>Background and Context</vt:lpstr>
      <vt:lpstr>Aim:</vt:lpstr>
      <vt:lpstr>Objectives:</vt:lpstr>
      <vt:lpstr>Research Questions</vt:lpstr>
      <vt:lpstr>Literature Review- AI in Higher Education</vt:lpstr>
      <vt:lpstr>Literature Review- Sustainability in Curriculum</vt:lpstr>
      <vt:lpstr>Literature- AI, Finance &amp; Sustainability</vt:lpstr>
      <vt:lpstr>Literature- Gaps Identified</vt:lpstr>
      <vt:lpstr>Philosophical Positioning</vt:lpstr>
      <vt:lpstr>Methodology- Approach</vt:lpstr>
      <vt:lpstr>Methodology- Design</vt:lpstr>
      <vt:lpstr>Methodology- Data Collection</vt:lpstr>
      <vt:lpstr>Methodology- Data analysis</vt:lpstr>
      <vt:lpstr>Ethical considerations</vt:lpstr>
      <vt:lpstr>Ethical Considerations Cont……</vt:lpstr>
      <vt:lpstr>Contribution &amp; Significance</vt:lpstr>
      <vt:lpstr>References</vt:lpstr>
      <vt:lpstr>References Cont……</vt:lpstr>
      <vt:lpstr>References Cont……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Navdeep Randhawa</dc:creator>
  <cp:lastModifiedBy>Navdeep Randhawa</cp:lastModifiedBy>
  <cp:revision>7</cp:revision>
  <dcterms:created xsi:type="dcterms:W3CDTF">2025-09-13T17:15:58Z</dcterms:created>
  <dcterms:modified xsi:type="dcterms:W3CDTF">2025-09-29T15:30:47Z</dcterms:modified>
</cp:coreProperties>
</file>