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7" r:id="rId4"/>
  </p:sldMasterIdLst>
  <p:notesMasterIdLst>
    <p:notesMasterId r:id="rId38"/>
  </p:notesMasterIdLst>
  <p:handoutMasterIdLst>
    <p:handoutMasterId r:id="rId39"/>
  </p:handoutMasterIdLst>
  <p:sldIdLst>
    <p:sldId id="268" r:id="rId5"/>
    <p:sldId id="276" r:id="rId6"/>
    <p:sldId id="277" r:id="rId7"/>
    <p:sldId id="278" r:id="rId8"/>
    <p:sldId id="279" r:id="rId9"/>
    <p:sldId id="280" r:id="rId10"/>
    <p:sldId id="281" r:id="rId11"/>
    <p:sldId id="282" r:id="rId12"/>
    <p:sldId id="286" r:id="rId13"/>
    <p:sldId id="287" r:id="rId14"/>
    <p:sldId id="288" r:id="rId15"/>
    <p:sldId id="289" r:id="rId16"/>
    <p:sldId id="290" r:id="rId17"/>
    <p:sldId id="291" r:id="rId18"/>
    <p:sldId id="292" r:id="rId19"/>
    <p:sldId id="294" r:id="rId20"/>
    <p:sldId id="293" r:id="rId21"/>
    <p:sldId id="295" r:id="rId22"/>
    <p:sldId id="296" r:id="rId23"/>
    <p:sldId id="274" r:id="rId24"/>
    <p:sldId id="270" r:id="rId25"/>
    <p:sldId id="271" r:id="rId26"/>
    <p:sldId id="272" r:id="rId27"/>
    <p:sldId id="300" r:id="rId28"/>
    <p:sldId id="275" r:id="rId29"/>
    <p:sldId id="273" r:id="rId30"/>
    <p:sldId id="283" r:id="rId31"/>
    <p:sldId id="299" r:id="rId32"/>
    <p:sldId id="284" r:id="rId33"/>
    <p:sldId id="297" r:id="rId34"/>
    <p:sldId id="298" r:id="rId35"/>
    <p:sldId id="285" r:id="rId36"/>
    <p:sldId id="267" r:id="rId37"/>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68B523-8D9D-41F6-8484-9EAE2910864B}" v="64" dt="2025-01-08T14:25:47.4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4" autoAdjust="0"/>
    <p:restoredTop sz="94580"/>
  </p:normalViewPr>
  <p:slideViewPr>
    <p:cSldViewPr snapToGrid="0" snapToObjects="1">
      <p:cViewPr varScale="1">
        <p:scale>
          <a:sx n="72" d="100"/>
          <a:sy n="72" d="100"/>
        </p:scale>
        <p:origin x="96" y="756"/>
      </p:cViewPr>
      <p:guideLst/>
    </p:cSldViewPr>
  </p:slideViewPr>
  <p:notesTextViewPr>
    <p:cViewPr>
      <p:scale>
        <a:sx n="1" d="1"/>
        <a:sy n="1" d="1"/>
      </p:scale>
      <p:origin x="0" y="0"/>
    </p:cViewPr>
  </p:notesTextViewPr>
  <p:notesViewPr>
    <p:cSldViewPr snapToGrid="0" snapToObjects="1">
      <p:cViewPr varScale="1">
        <p:scale>
          <a:sx n="89" d="100"/>
          <a:sy n="89" d="100"/>
        </p:scale>
        <p:origin x="3780"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handoutMaster" Target="handoutMasters/handout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en EatonThomas" userId="2efaeda1-34af-46a7-af56-657065a001e9" providerId="ADAL" clId="{EB68B523-8D9D-41F6-8484-9EAE2910864B}"/>
    <pc:docChg chg="custSel delSld modSld">
      <pc:chgData name="Karen EatonThomas" userId="2efaeda1-34af-46a7-af56-657065a001e9" providerId="ADAL" clId="{EB68B523-8D9D-41F6-8484-9EAE2910864B}" dt="2025-01-08T14:28:04.661" v="91" actId="2696"/>
      <pc:docMkLst>
        <pc:docMk/>
      </pc:docMkLst>
      <pc:sldChg chg="del">
        <pc:chgData name="Karen EatonThomas" userId="2efaeda1-34af-46a7-af56-657065a001e9" providerId="ADAL" clId="{EB68B523-8D9D-41F6-8484-9EAE2910864B}" dt="2025-01-08T14:28:04.661" v="91" actId="2696"/>
        <pc:sldMkLst>
          <pc:docMk/>
          <pc:sldMk cId="1436557425" sldId="261"/>
        </pc:sldMkLst>
      </pc:sldChg>
      <pc:sldChg chg="addSp modSp mod setBg setClrOvrMap">
        <pc:chgData name="Karen EatonThomas" userId="2efaeda1-34af-46a7-af56-657065a001e9" providerId="ADAL" clId="{EB68B523-8D9D-41F6-8484-9EAE2910864B}" dt="2025-01-08T14:26:15.599" v="67" actId="26606"/>
        <pc:sldMkLst>
          <pc:docMk/>
          <pc:sldMk cId="587293749" sldId="273"/>
        </pc:sldMkLst>
        <pc:spChg chg="mod">
          <ac:chgData name="Karen EatonThomas" userId="2efaeda1-34af-46a7-af56-657065a001e9" providerId="ADAL" clId="{EB68B523-8D9D-41F6-8484-9EAE2910864B}" dt="2025-01-08T14:26:15.599" v="67" actId="26606"/>
          <ac:spMkLst>
            <pc:docMk/>
            <pc:sldMk cId="587293749" sldId="273"/>
            <ac:spMk id="2" creationId="{C1CE02F3-A98A-2186-A054-85E40F708FD7}"/>
          </ac:spMkLst>
        </pc:spChg>
        <pc:spChg chg="mod">
          <ac:chgData name="Karen EatonThomas" userId="2efaeda1-34af-46a7-af56-657065a001e9" providerId="ADAL" clId="{EB68B523-8D9D-41F6-8484-9EAE2910864B}" dt="2025-01-08T14:26:15.599" v="67" actId="26606"/>
          <ac:spMkLst>
            <pc:docMk/>
            <pc:sldMk cId="587293749" sldId="273"/>
            <ac:spMk id="3" creationId="{18EE2653-F41E-6A9A-BEC2-8A19B5646E2B}"/>
          </ac:spMkLst>
        </pc:spChg>
        <pc:spChg chg="add">
          <ac:chgData name="Karen EatonThomas" userId="2efaeda1-34af-46a7-af56-657065a001e9" providerId="ADAL" clId="{EB68B523-8D9D-41F6-8484-9EAE2910864B}" dt="2025-01-08T14:26:15.599" v="67" actId="26606"/>
          <ac:spMkLst>
            <pc:docMk/>
            <pc:sldMk cId="587293749" sldId="273"/>
            <ac:spMk id="8" creationId="{0A46F010-D160-4609-8979-FFD8C1EA6C43}"/>
          </ac:spMkLst>
        </pc:spChg>
        <pc:spChg chg="add">
          <ac:chgData name="Karen EatonThomas" userId="2efaeda1-34af-46a7-af56-657065a001e9" providerId="ADAL" clId="{EB68B523-8D9D-41F6-8484-9EAE2910864B}" dt="2025-01-08T14:26:15.599" v="67" actId="26606"/>
          <ac:spMkLst>
            <pc:docMk/>
            <pc:sldMk cId="587293749" sldId="273"/>
            <ac:spMk id="10" creationId="{81B8C4F6-C3AC-4C94-8EC7-E4F7B7E9CDB6}"/>
          </ac:spMkLst>
        </pc:spChg>
        <pc:spChg chg="add">
          <ac:chgData name="Karen EatonThomas" userId="2efaeda1-34af-46a7-af56-657065a001e9" providerId="ADAL" clId="{EB68B523-8D9D-41F6-8484-9EAE2910864B}" dt="2025-01-08T14:26:15.599" v="67" actId="26606"/>
          <ac:spMkLst>
            <pc:docMk/>
            <pc:sldMk cId="587293749" sldId="273"/>
            <ac:spMk id="26" creationId="{91328346-8BAD-4616-B50B-5CFDA5648D6A}"/>
          </ac:spMkLst>
        </pc:spChg>
        <pc:grpChg chg="add">
          <ac:chgData name="Karen EatonThomas" userId="2efaeda1-34af-46a7-af56-657065a001e9" providerId="ADAL" clId="{EB68B523-8D9D-41F6-8484-9EAE2910864B}" dt="2025-01-08T14:26:15.599" v="67" actId="26606"/>
          <ac:grpSpMkLst>
            <pc:docMk/>
            <pc:sldMk cId="587293749" sldId="273"/>
            <ac:grpSpMk id="12" creationId="{0B789310-9859-4942-98C8-3D2F12AAAE73}"/>
          </ac:grpSpMkLst>
        </pc:grpChg>
      </pc:sldChg>
      <pc:sldChg chg="modSp">
        <pc:chgData name="Karen EatonThomas" userId="2efaeda1-34af-46a7-af56-657065a001e9" providerId="ADAL" clId="{EB68B523-8D9D-41F6-8484-9EAE2910864B}" dt="2025-01-08T14:18:03.448" v="51" actId="20577"/>
        <pc:sldMkLst>
          <pc:docMk/>
          <pc:sldMk cId="4234900309" sldId="277"/>
        </pc:sldMkLst>
        <pc:graphicFrameChg chg="mod">
          <ac:chgData name="Karen EatonThomas" userId="2efaeda1-34af-46a7-af56-657065a001e9" providerId="ADAL" clId="{EB68B523-8D9D-41F6-8484-9EAE2910864B}" dt="2025-01-08T14:18:03.448" v="51" actId="20577"/>
          <ac:graphicFrameMkLst>
            <pc:docMk/>
            <pc:sldMk cId="4234900309" sldId="277"/>
            <ac:graphicFrameMk id="5" creationId="{15D8D168-E9AE-F82C-8A95-03A528C33375}"/>
          </ac:graphicFrameMkLst>
        </pc:graphicFrameChg>
      </pc:sldChg>
      <pc:sldChg chg="modSp">
        <pc:chgData name="Karen EatonThomas" userId="2efaeda1-34af-46a7-af56-657065a001e9" providerId="ADAL" clId="{EB68B523-8D9D-41F6-8484-9EAE2910864B}" dt="2025-01-08T14:18:41.802" v="52" actId="33524"/>
        <pc:sldMkLst>
          <pc:docMk/>
          <pc:sldMk cId="1199802541" sldId="281"/>
        </pc:sldMkLst>
        <pc:graphicFrameChg chg="mod">
          <ac:chgData name="Karen EatonThomas" userId="2efaeda1-34af-46a7-af56-657065a001e9" providerId="ADAL" clId="{EB68B523-8D9D-41F6-8484-9EAE2910864B}" dt="2025-01-08T14:18:41.802" v="52" actId="33524"/>
          <ac:graphicFrameMkLst>
            <pc:docMk/>
            <pc:sldMk cId="1199802541" sldId="281"/>
            <ac:graphicFrameMk id="5" creationId="{C8531840-2793-D762-80E8-321DE7AEE379}"/>
          </ac:graphicFrameMkLst>
        </pc:graphicFrameChg>
      </pc:sldChg>
      <pc:sldChg chg="addSp modSp mod setBg setClrOvrMap">
        <pc:chgData name="Karen EatonThomas" userId="2efaeda1-34af-46a7-af56-657065a001e9" providerId="ADAL" clId="{EB68B523-8D9D-41F6-8484-9EAE2910864B}" dt="2025-01-08T14:26:38.799" v="74" actId="27636"/>
        <pc:sldMkLst>
          <pc:docMk/>
          <pc:sldMk cId="3889730302" sldId="283"/>
        </pc:sldMkLst>
        <pc:spChg chg="mod">
          <ac:chgData name="Karen EatonThomas" userId="2efaeda1-34af-46a7-af56-657065a001e9" providerId="ADAL" clId="{EB68B523-8D9D-41F6-8484-9EAE2910864B}" dt="2025-01-08T14:26:27.440" v="70" actId="27636"/>
          <ac:spMkLst>
            <pc:docMk/>
            <pc:sldMk cId="3889730302" sldId="283"/>
            <ac:spMk id="2" creationId="{2BC2ABCE-A249-A6C2-CE25-3D526C010E30}"/>
          </ac:spMkLst>
        </pc:spChg>
        <pc:spChg chg="mod">
          <ac:chgData name="Karen EatonThomas" userId="2efaeda1-34af-46a7-af56-657065a001e9" providerId="ADAL" clId="{EB68B523-8D9D-41F6-8484-9EAE2910864B}" dt="2025-01-08T14:26:38.799" v="74" actId="27636"/>
          <ac:spMkLst>
            <pc:docMk/>
            <pc:sldMk cId="3889730302" sldId="283"/>
            <ac:spMk id="3" creationId="{F8C916DB-93F6-EC0C-5BB8-9F0C46575AF3}"/>
          </ac:spMkLst>
        </pc:spChg>
        <pc:spChg chg="add">
          <ac:chgData name="Karen EatonThomas" userId="2efaeda1-34af-46a7-af56-657065a001e9" providerId="ADAL" clId="{EB68B523-8D9D-41F6-8484-9EAE2910864B}" dt="2025-01-08T14:26:24.050" v="68" actId="26606"/>
          <ac:spMkLst>
            <pc:docMk/>
            <pc:sldMk cId="3889730302" sldId="283"/>
            <ac:spMk id="8" creationId="{0A46F010-D160-4609-8979-FFD8C1EA6C43}"/>
          </ac:spMkLst>
        </pc:spChg>
        <pc:spChg chg="add">
          <ac:chgData name="Karen EatonThomas" userId="2efaeda1-34af-46a7-af56-657065a001e9" providerId="ADAL" clId="{EB68B523-8D9D-41F6-8484-9EAE2910864B}" dt="2025-01-08T14:26:24.050" v="68" actId="26606"/>
          <ac:spMkLst>
            <pc:docMk/>
            <pc:sldMk cId="3889730302" sldId="283"/>
            <ac:spMk id="10" creationId="{81B8C4F6-C3AC-4C94-8EC7-E4F7B7E9CDB6}"/>
          </ac:spMkLst>
        </pc:spChg>
        <pc:spChg chg="add">
          <ac:chgData name="Karen EatonThomas" userId="2efaeda1-34af-46a7-af56-657065a001e9" providerId="ADAL" clId="{EB68B523-8D9D-41F6-8484-9EAE2910864B}" dt="2025-01-08T14:26:24.050" v="68" actId="26606"/>
          <ac:spMkLst>
            <pc:docMk/>
            <pc:sldMk cId="3889730302" sldId="283"/>
            <ac:spMk id="26" creationId="{91328346-8BAD-4616-B50B-5CFDA5648D6A}"/>
          </ac:spMkLst>
        </pc:spChg>
        <pc:grpChg chg="add">
          <ac:chgData name="Karen EatonThomas" userId="2efaeda1-34af-46a7-af56-657065a001e9" providerId="ADAL" clId="{EB68B523-8D9D-41F6-8484-9EAE2910864B}" dt="2025-01-08T14:26:24.050" v="68" actId="26606"/>
          <ac:grpSpMkLst>
            <pc:docMk/>
            <pc:sldMk cId="3889730302" sldId="283"/>
            <ac:grpSpMk id="12" creationId="{0B789310-9859-4942-98C8-3D2F12AAAE73}"/>
          </ac:grpSpMkLst>
        </pc:grpChg>
      </pc:sldChg>
      <pc:sldChg chg="addSp modSp mod setBg setClrOvrMap">
        <pc:chgData name="Karen EatonThomas" userId="2efaeda1-34af-46a7-af56-657065a001e9" providerId="ADAL" clId="{EB68B523-8D9D-41F6-8484-9EAE2910864B}" dt="2025-01-08T14:27:07.862" v="78" actId="255"/>
        <pc:sldMkLst>
          <pc:docMk/>
          <pc:sldMk cId="1377320918" sldId="284"/>
        </pc:sldMkLst>
        <pc:spChg chg="mod">
          <ac:chgData name="Karen EatonThomas" userId="2efaeda1-34af-46a7-af56-657065a001e9" providerId="ADAL" clId="{EB68B523-8D9D-41F6-8484-9EAE2910864B}" dt="2025-01-08T14:26:52.221" v="75" actId="26606"/>
          <ac:spMkLst>
            <pc:docMk/>
            <pc:sldMk cId="1377320918" sldId="284"/>
            <ac:spMk id="2" creationId="{74A62A58-E122-711C-BD5F-9565DB1A8720}"/>
          </ac:spMkLst>
        </pc:spChg>
        <pc:spChg chg="mod">
          <ac:chgData name="Karen EatonThomas" userId="2efaeda1-34af-46a7-af56-657065a001e9" providerId="ADAL" clId="{EB68B523-8D9D-41F6-8484-9EAE2910864B}" dt="2025-01-08T14:27:07.862" v="78" actId="255"/>
          <ac:spMkLst>
            <pc:docMk/>
            <pc:sldMk cId="1377320918" sldId="284"/>
            <ac:spMk id="3" creationId="{5008E2AE-D8D0-2DAF-A70D-EA4E0D2C7A1D}"/>
          </ac:spMkLst>
        </pc:spChg>
        <pc:spChg chg="add">
          <ac:chgData name="Karen EatonThomas" userId="2efaeda1-34af-46a7-af56-657065a001e9" providerId="ADAL" clId="{EB68B523-8D9D-41F6-8484-9EAE2910864B}" dt="2025-01-08T14:26:52.221" v="75" actId="26606"/>
          <ac:spMkLst>
            <pc:docMk/>
            <pc:sldMk cId="1377320918" sldId="284"/>
            <ac:spMk id="8" creationId="{0A46F010-D160-4609-8979-FFD8C1EA6C43}"/>
          </ac:spMkLst>
        </pc:spChg>
        <pc:spChg chg="add">
          <ac:chgData name="Karen EatonThomas" userId="2efaeda1-34af-46a7-af56-657065a001e9" providerId="ADAL" clId="{EB68B523-8D9D-41F6-8484-9EAE2910864B}" dt="2025-01-08T14:26:52.221" v="75" actId="26606"/>
          <ac:spMkLst>
            <pc:docMk/>
            <pc:sldMk cId="1377320918" sldId="284"/>
            <ac:spMk id="10" creationId="{81B8C4F6-C3AC-4C94-8EC7-E4F7B7E9CDB6}"/>
          </ac:spMkLst>
        </pc:spChg>
        <pc:spChg chg="add">
          <ac:chgData name="Karen EatonThomas" userId="2efaeda1-34af-46a7-af56-657065a001e9" providerId="ADAL" clId="{EB68B523-8D9D-41F6-8484-9EAE2910864B}" dt="2025-01-08T14:26:52.221" v="75" actId="26606"/>
          <ac:spMkLst>
            <pc:docMk/>
            <pc:sldMk cId="1377320918" sldId="284"/>
            <ac:spMk id="26" creationId="{91328346-8BAD-4616-B50B-5CFDA5648D6A}"/>
          </ac:spMkLst>
        </pc:spChg>
        <pc:grpChg chg="add">
          <ac:chgData name="Karen EatonThomas" userId="2efaeda1-34af-46a7-af56-657065a001e9" providerId="ADAL" clId="{EB68B523-8D9D-41F6-8484-9EAE2910864B}" dt="2025-01-08T14:26:52.221" v="75" actId="26606"/>
          <ac:grpSpMkLst>
            <pc:docMk/>
            <pc:sldMk cId="1377320918" sldId="284"/>
            <ac:grpSpMk id="12" creationId="{0B789310-9859-4942-98C8-3D2F12AAAE73}"/>
          </ac:grpSpMkLst>
        </pc:grpChg>
      </pc:sldChg>
      <pc:sldChg chg="addSp modSp mod setBg setClrOvrMap">
        <pc:chgData name="Karen EatonThomas" userId="2efaeda1-34af-46a7-af56-657065a001e9" providerId="ADAL" clId="{EB68B523-8D9D-41F6-8484-9EAE2910864B}" dt="2025-01-08T14:19:12.926" v="53" actId="26606"/>
        <pc:sldMkLst>
          <pc:docMk/>
          <pc:sldMk cId="276103938" sldId="291"/>
        </pc:sldMkLst>
        <pc:spChg chg="mod">
          <ac:chgData name="Karen EatonThomas" userId="2efaeda1-34af-46a7-af56-657065a001e9" providerId="ADAL" clId="{EB68B523-8D9D-41F6-8484-9EAE2910864B}" dt="2025-01-08T14:19:12.926" v="53" actId="26606"/>
          <ac:spMkLst>
            <pc:docMk/>
            <pc:sldMk cId="276103938" sldId="291"/>
            <ac:spMk id="2" creationId="{54F8C2A3-362E-8278-26BD-06EC3ED9285E}"/>
          </ac:spMkLst>
        </pc:spChg>
        <pc:spChg chg="mod">
          <ac:chgData name="Karen EatonThomas" userId="2efaeda1-34af-46a7-af56-657065a001e9" providerId="ADAL" clId="{EB68B523-8D9D-41F6-8484-9EAE2910864B}" dt="2025-01-08T14:19:12.926" v="53" actId="26606"/>
          <ac:spMkLst>
            <pc:docMk/>
            <pc:sldMk cId="276103938" sldId="291"/>
            <ac:spMk id="3" creationId="{DD44B3A3-69C8-044F-6218-526F27216E3B}"/>
          </ac:spMkLst>
        </pc:spChg>
        <pc:spChg chg="add">
          <ac:chgData name="Karen EatonThomas" userId="2efaeda1-34af-46a7-af56-657065a001e9" providerId="ADAL" clId="{EB68B523-8D9D-41F6-8484-9EAE2910864B}" dt="2025-01-08T14:19:12.926" v="53" actId="26606"/>
          <ac:spMkLst>
            <pc:docMk/>
            <pc:sldMk cId="276103938" sldId="291"/>
            <ac:spMk id="8" creationId="{0A46F010-D160-4609-8979-FFD8C1EA6C43}"/>
          </ac:spMkLst>
        </pc:spChg>
        <pc:spChg chg="add">
          <ac:chgData name="Karen EatonThomas" userId="2efaeda1-34af-46a7-af56-657065a001e9" providerId="ADAL" clId="{EB68B523-8D9D-41F6-8484-9EAE2910864B}" dt="2025-01-08T14:19:12.926" v="53" actId="26606"/>
          <ac:spMkLst>
            <pc:docMk/>
            <pc:sldMk cId="276103938" sldId="291"/>
            <ac:spMk id="10" creationId="{81B8C4F6-C3AC-4C94-8EC7-E4F7B7E9CDB6}"/>
          </ac:spMkLst>
        </pc:spChg>
        <pc:spChg chg="add">
          <ac:chgData name="Karen EatonThomas" userId="2efaeda1-34af-46a7-af56-657065a001e9" providerId="ADAL" clId="{EB68B523-8D9D-41F6-8484-9EAE2910864B}" dt="2025-01-08T14:19:12.926" v="53" actId="26606"/>
          <ac:spMkLst>
            <pc:docMk/>
            <pc:sldMk cId="276103938" sldId="291"/>
            <ac:spMk id="26" creationId="{91328346-8BAD-4616-B50B-5CFDA5648D6A}"/>
          </ac:spMkLst>
        </pc:spChg>
        <pc:grpChg chg="add">
          <ac:chgData name="Karen EatonThomas" userId="2efaeda1-34af-46a7-af56-657065a001e9" providerId="ADAL" clId="{EB68B523-8D9D-41F6-8484-9EAE2910864B}" dt="2025-01-08T14:19:12.926" v="53" actId="26606"/>
          <ac:grpSpMkLst>
            <pc:docMk/>
            <pc:sldMk cId="276103938" sldId="291"/>
            <ac:grpSpMk id="12" creationId="{0B789310-9859-4942-98C8-3D2F12AAAE73}"/>
          </ac:grpSpMkLst>
        </pc:grpChg>
      </pc:sldChg>
      <pc:sldChg chg="addSp modSp mod setBg setClrOvrMap">
        <pc:chgData name="Karen EatonThomas" userId="2efaeda1-34af-46a7-af56-657065a001e9" providerId="ADAL" clId="{EB68B523-8D9D-41F6-8484-9EAE2910864B}" dt="2025-01-08T14:19:22.382" v="54" actId="26606"/>
        <pc:sldMkLst>
          <pc:docMk/>
          <pc:sldMk cId="2409607158" sldId="292"/>
        </pc:sldMkLst>
        <pc:spChg chg="mod">
          <ac:chgData name="Karen EatonThomas" userId="2efaeda1-34af-46a7-af56-657065a001e9" providerId="ADAL" clId="{EB68B523-8D9D-41F6-8484-9EAE2910864B}" dt="2025-01-08T14:19:22.382" v="54" actId="26606"/>
          <ac:spMkLst>
            <pc:docMk/>
            <pc:sldMk cId="2409607158" sldId="292"/>
            <ac:spMk id="2" creationId="{9699646C-D9A4-D270-B06A-475081A748AE}"/>
          </ac:spMkLst>
        </pc:spChg>
        <pc:spChg chg="mod">
          <ac:chgData name="Karen EatonThomas" userId="2efaeda1-34af-46a7-af56-657065a001e9" providerId="ADAL" clId="{EB68B523-8D9D-41F6-8484-9EAE2910864B}" dt="2025-01-08T14:19:22.382" v="54" actId="26606"/>
          <ac:spMkLst>
            <pc:docMk/>
            <pc:sldMk cId="2409607158" sldId="292"/>
            <ac:spMk id="3" creationId="{AF7F5D27-5268-77D3-2C2F-5612E266C5A7}"/>
          </ac:spMkLst>
        </pc:spChg>
        <pc:spChg chg="add">
          <ac:chgData name="Karen EatonThomas" userId="2efaeda1-34af-46a7-af56-657065a001e9" providerId="ADAL" clId="{EB68B523-8D9D-41F6-8484-9EAE2910864B}" dt="2025-01-08T14:19:22.382" v="54" actId="26606"/>
          <ac:spMkLst>
            <pc:docMk/>
            <pc:sldMk cId="2409607158" sldId="292"/>
            <ac:spMk id="8" creationId="{0A46F010-D160-4609-8979-FFD8C1EA6C43}"/>
          </ac:spMkLst>
        </pc:spChg>
        <pc:spChg chg="add">
          <ac:chgData name="Karen EatonThomas" userId="2efaeda1-34af-46a7-af56-657065a001e9" providerId="ADAL" clId="{EB68B523-8D9D-41F6-8484-9EAE2910864B}" dt="2025-01-08T14:19:22.382" v="54" actId="26606"/>
          <ac:spMkLst>
            <pc:docMk/>
            <pc:sldMk cId="2409607158" sldId="292"/>
            <ac:spMk id="10" creationId="{81B8C4F6-C3AC-4C94-8EC7-E4F7B7E9CDB6}"/>
          </ac:spMkLst>
        </pc:spChg>
        <pc:spChg chg="add">
          <ac:chgData name="Karen EatonThomas" userId="2efaeda1-34af-46a7-af56-657065a001e9" providerId="ADAL" clId="{EB68B523-8D9D-41F6-8484-9EAE2910864B}" dt="2025-01-08T14:19:22.382" v="54" actId="26606"/>
          <ac:spMkLst>
            <pc:docMk/>
            <pc:sldMk cId="2409607158" sldId="292"/>
            <ac:spMk id="26" creationId="{91328346-8BAD-4616-B50B-5CFDA5648D6A}"/>
          </ac:spMkLst>
        </pc:spChg>
        <pc:grpChg chg="add">
          <ac:chgData name="Karen EatonThomas" userId="2efaeda1-34af-46a7-af56-657065a001e9" providerId="ADAL" clId="{EB68B523-8D9D-41F6-8484-9EAE2910864B}" dt="2025-01-08T14:19:22.382" v="54" actId="26606"/>
          <ac:grpSpMkLst>
            <pc:docMk/>
            <pc:sldMk cId="2409607158" sldId="292"/>
            <ac:grpSpMk id="12" creationId="{0B789310-9859-4942-98C8-3D2F12AAAE73}"/>
          </ac:grpSpMkLst>
        </pc:grpChg>
      </pc:sldChg>
      <pc:sldChg chg="addSp delSp modSp mod">
        <pc:chgData name="Karen EatonThomas" userId="2efaeda1-34af-46a7-af56-657065a001e9" providerId="ADAL" clId="{EB68B523-8D9D-41F6-8484-9EAE2910864B}" dt="2025-01-08T14:19:30.840" v="55" actId="26606"/>
        <pc:sldMkLst>
          <pc:docMk/>
          <pc:sldMk cId="2937472696" sldId="294"/>
        </pc:sldMkLst>
        <pc:spChg chg="mod">
          <ac:chgData name="Karen EatonThomas" userId="2efaeda1-34af-46a7-af56-657065a001e9" providerId="ADAL" clId="{EB68B523-8D9D-41F6-8484-9EAE2910864B}" dt="2025-01-08T14:19:30.840" v="55" actId="26606"/>
          <ac:spMkLst>
            <pc:docMk/>
            <pc:sldMk cId="2937472696" sldId="294"/>
            <ac:spMk id="2" creationId="{BCFDD9E7-5676-048E-3038-6E9516418AE3}"/>
          </ac:spMkLst>
        </pc:spChg>
        <pc:spChg chg="mod">
          <ac:chgData name="Karen EatonThomas" userId="2efaeda1-34af-46a7-af56-657065a001e9" providerId="ADAL" clId="{EB68B523-8D9D-41F6-8484-9EAE2910864B}" dt="2025-01-08T14:19:30.840" v="55" actId="26606"/>
          <ac:spMkLst>
            <pc:docMk/>
            <pc:sldMk cId="2937472696" sldId="294"/>
            <ac:spMk id="3" creationId="{9597507F-3E91-9B9A-3551-3F65B3CEAA26}"/>
          </ac:spMkLst>
        </pc:spChg>
        <pc:spChg chg="del">
          <ac:chgData name="Karen EatonThomas" userId="2efaeda1-34af-46a7-af56-657065a001e9" providerId="ADAL" clId="{EB68B523-8D9D-41F6-8484-9EAE2910864B}" dt="2025-01-08T14:19:30.840" v="55" actId="26606"/>
          <ac:spMkLst>
            <pc:docMk/>
            <pc:sldMk cId="2937472696" sldId="294"/>
            <ac:spMk id="9" creationId="{AFC5700F-7321-4B30-B1DC-BC4F2165BB51}"/>
          </ac:spMkLst>
        </pc:spChg>
        <pc:spChg chg="del">
          <ac:chgData name="Karen EatonThomas" userId="2efaeda1-34af-46a7-af56-657065a001e9" providerId="ADAL" clId="{EB68B523-8D9D-41F6-8484-9EAE2910864B}" dt="2025-01-08T14:19:30.840" v="55" actId="26606"/>
          <ac:spMkLst>
            <pc:docMk/>
            <pc:sldMk cId="2937472696" sldId="294"/>
            <ac:spMk id="11" creationId="{8F50300C-C744-4948-BE34-534215C7469B}"/>
          </ac:spMkLst>
        </pc:spChg>
        <pc:spChg chg="del">
          <ac:chgData name="Karen EatonThomas" userId="2efaeda1-34af-46a7-af56-657065a001e9" providerId="ADAL" clId="{EB68B523-8D9D-41F6-8484-9EAE2910864B}" dt="2025-01-08T14:19:30.840" v="55" actId="26606"/>
          <ac:spMkLst>
            <pc:docMk/>
            <pc:sldMk cId="2937472696" sldId="294"/>
            <ac:spMk id="41" creationId="{6CA72FCB-DBCC-435A-838B-682978F4791B}"/>
          </ac:spMkLst>
        </pc:spChg>
        <pc:spChg chg="add">
          <ac:chgData name="Karen EatonThomas" userId="2efaeda1-34af-46a7-af56-657065a001e9" providerId="ADAL" clId="{EB68B523-8D9D-41F6-8484-9EAE2910864B}" dt="2025-01-08T14:19:30.840" v="55" actId="26606"/>
          <ac:spMkLst>
            <pc:docMk/>
            <pc:sldMk cId="2937472696" sldId="294"/>
            <ac:spMk id="46" creationId="{4245491D-0A9F-492B-B0B1-AE0F807A98D3}"/>
          </ac:spMkLst>
        </pc:spChg>
        <pc:grpChg chg="del">
          <ac:chgData name="Karen EatonThomas" userId="2efaeda1-34af-46a7-af56-657065a001e9" providerId="ADAL" clId="{EB68B523-8D9D-41F6-8484-9EAE2910864B}" dt="2025-01-08T14:19:30.840" v="55" actId="26606"/>
          <ac:grpSpMkLst>
            <pc:docMk/>
            <pc:sldMk cId="2937472696" sldId="294"/>
            <ac:grpSpMk id="13" creationId="{3EF50F21-ED59-4E25-B7BC-73AD45B39542}"/>
          </ac:grpSpMkLst>
        </pc:grpChg>
        <pc:grpChg chg="del">
          <ac:chgData name="Karen EatonThomas" userId="2efaeda1-34af-46a7-af56-657065a001e9" providerId="ADAL" clId="{EB68B523-8D9D-41F6-8484-9EAE2910864B}" dt="2025-01-08T14:19:30.840" v="55" actId="26606"/>
          <ac:grpSpMkLst>
            <pc:docMk/>
            <pc:sldMk cId="2937472696" sldId="294"/>
            <ac:grpSpMk id="27" creationId="{672F9DC4-C2C4-43CF-9C2C-2EE1826F77A2}"/>
          </ac:grpSpMkLst>
        </pc:grpChg>
        <pc:picChg chg="mod">
          <ac:chgData name="Karen EatonThomas" userId="2efaeda1-34af-46a7-af56-657065a001e9" providerId="ADAL" clId="{EB68B523-8D9D-41F6-8484-9EAE2910864B}" dt="2025-01-08T14:19:30.840" v="55" actId="26606"/>
          <ac:picMkLst>
            <pc:docMk/>
            <pc:sldMk cId="2937472696" sldId="294"/>
            <ac:picMk id="5" creationId="{559D9BE3-88C1-F378-176C-99FA939D2858}"/>
          </ac:picMkLst>
        </pc:picChg>
      </pc:sldChg>
      <pc:sldChg chg="addSp modSp mod setBg setClrOvrMap">
        <pc:chgData name="Karen EatonThomas" userId="2efaeda1-34af-46a7-af56-657065a001e9" providerId="ADAL" clId="{EB68B523-8D9D-41F6-8484-9EAE2910864B}" dt="2025-01-08T14:27:29.759" v="84" actId="255"/>
        <pc:sldMkLst>
          <pc:docMk/>
          <pc:sldMk cId="2992156384" sldId="297"/>
        </pc:sldMkLst>
        <pc:spChg chg="mod">
          <ac:chgData name="Karen EatonThomas" userId="2efaeda1-34af-46a7-af56-657065a001e9" providerId="ADAL" clId="{EB68B523-8D9D-41F6-8484-9EAE2910864B}" dt="2025-01-08T14:27:17.352" v="81" actId="27636"/>
          <ac:spMkLst>
            <pc:docMk/>
            <pc:sldMk cId="2992156384" sldId="297"/>
            <ac:spMk id="2" creationId="{129373B5-CEF8-CB1E-3018-62D606C4D331}"/>
          </ac:spMkLst>
        </pc:spChg>
        <pc:spChg chg="mod">
          <ac:chgData name="Karen EatonThomas" userId="2efaeda1-34af-46a7-af56-657065a001e9" providerId="ADAL" clId="{EB68B523-8D9D-41F6-8484-9EAE2910864B}" dt="2025-01-08T14:27:29.759" v="84" actId="255"/>
          <ac:spMkLst>
            <pc:docMk/>
            <pc:sldMk cId="2992156384" sldId="297"/>
            <ac:spMk id="3" creationId="{7D2953D5-E2D3-1A63-D080-CEFE2605738B}"/>
          </ac:spMkLst>
        </pc:spChg>
        <pc:spChg chg="add">
          <ac:chgData name="Karen EatonThomas" userId="2efaeda1-34af-46a7-af56-657065a001e9" providerId="ADAL" clId="{EB68B523-8D9D-41F6-8484-9EAE2910864B}" dt="2025-01-08T14:27:13.723" v="79" actId="26606"/>
          <ac:spMkLst>
            <pc:docMk/>
            <pc:sldMk cId="2992156384" sldId="297"/>
            <ac:spMk id="8" creationId="{0A46F010-D160-4609-8979-FFD8C1EA6C43}"/>
          </ac:spMkLst>
        </pc:spChg>
        <pc:spChg chg="add">
          <ac:chgData name="Karen EatonThomas" userId="2efaeda1-34af-46a7-af56-657065a001e9" providerId="ADAL" clId="{EB68B523-8D9D-41F6-8484-9EAE2910864B}" dt="2025-01-08T14:27:13.723" v="79" actId="26606"/>
          <ac:spMkLst>
            <pc:docMk/>
            <pc:sldMk cId="2992156384" sldId="297"/>
            <ac:spMk id="10" creationId="{81B8C4F6-C3AC-4C94-8EC7-E4F7B7E9CDB6}"/>
          </ac:spMkLst>
        </pc:spChg>
        <pc:spChg chg="add">
          <ac:chgData name="Karen EatonThomas" userId="2efaeda1-34af-46a7-af56-657065a001e9" providerId="ADAL" clId="{EB68B523-8D9D-41F6-8484-9EAE2910864B}" dt="2025-01-08T14:27:13.723" v="79" actId="26606"/>
          <ac:spMkLst>
            <pc:docMk/>
            <pc:sldMk cId="2992156384" sldId="297"/>
            <ac:spMk id="26" creationId="{91328346-8BAD-4616-B50B-5CFDA5648D6A}"/>
          </ac:spMkLst>
        </pc:spChg>
        <pc:grpChg chg="add">
          <ac:chgData name="Karen EatonThomas" userId="2efaeda1-34af-46a7-af56-657065a001e9" providerId="ADAL" clId="{EB68B523-8D9D-41F6-8484-9EAE2910864B}" dt="2025-01-08T14:27:13.723" v="79" actId="26606"/>
          <ac:grpSpMkLst>
            <pc:docMk/>
            <pc:sldMk cId="2992156384" sldId="297"/>
            <ac:grpSpMk id="12" creationId="{0B789310-9859-4942-98C8-3D2F12AAAE73}"/>
          </ac:grpSpMkLst>
        </pc:grpChg>
      </pc:sldChg>
      <pc:sldChg chg="addSp modSp mod setBg setClrOvrMap">
        <pc:chgData name="Karen EatonThomas" userId="2efaeda1-34af-46a7-af56-657065a001e9" providerId="ADAL" clId="{EB68B523-8D9D-41F6-8484-9EAE2910864B}" dt="2025-01-08T14:27:50.168" v="90" actId="255"/>
        <pc:sldMkLst>
          <pc:docMk/>
          <pc:sldMk cId="1867867710" sldId="298"/>
        </pc:sldMkLst>
        <pc:spChg chg="mod">
          <ac:chgData name="Karen EatonThomas" userId="2efaeda1-34af-46a7-af56-657065a001e9" providerId="ADAL" clId="{EB68B523-8D9D-41F6-8484-9EAE2910864B}" dt="2025-01-08T14:27:37.773" v="87" actId="27636"/>
          <ac:spMkLst>
            <pc:docMk/>
            <pc:sldMk cId="1867867710" sldId="298"/>
            <ac:spMk id="2" creationId="{18347FDF-19EF-52C0-7AA8-E344895E618E}"/>
          </ac:spMkLst>
        </pc:spChg>
        <pc:spChg chg="mod">
          <ac:chgData name="Karen EatonThomas" userId="2efaeda1-34af-46a7-af56-657065a001e9" providerId="ADAL" clId="{EB68B523-8D9D-41F6-8484-9EAE2910864B}" dt="2025-01-08T14:27:50.168" v="90" actId="255"/>
          <ac:spMkLst>
            <pc:docMk/>
            <pc:sldMk cId="1867867710" sldId="298"/>
            <ac:spMk id="3" creationId="{BB63103F-9F6B-7E57-A8F1-2E815310E54E}"/>
          </ac:spMkLst>
        </pc:spChg>
        <pc:spChg chg="add">
          <ac:chgData name="Karen EatonThomas" userId="2efaeda1-34af-46a7-af56-657065a001e9" providerId="ADAL" clId="{EB68B523-8D9D-41F6-8484-9EAE2910864B}" dt="2025-01-08T14:27:34.601" v="85" actId="26606"/>
          <ac:spMkLst>
            <pc:docMk/>
            <pc:sldMk cId="1867867710" sldId="298"/>
            <ac:spMk id="8" creationId="{0A46F010-D160-4609-8979-FFD8C1EA6C43}"/>
          </ac:spMkLst>
        </pc:spChg>
        <pc:spChg chg="add">
          <ac:chgData name="Karen EatonThomas" userId="2efaeda1-34af-46a7-af56-657065a001e9" providerId="ADAL" clId="{EB68B523-8D9D-41F6-8484-9EAE2910864B}" dt="2025-01-08T14:27:34.601" v="85" actId="26606"/>
          <ac:spMkLst>
            <pc:docMk/>
            <pc:sldMk cId="1867867710" sldId="298"/>
            <ac:spMk id="10" creationId="{81B8C4F6-C3AC-4C94-8EC7-E4F7B7E9CDB6}"/>
          </ac:spMkLst>
        </pc:spChg>
        <pc:spChg chg="add">
          <ac:chgData name="Karen EatonThomas" userId="2efaeda1-34af-46a7-af56-657065a001e9" providerId="ADAL" clId="{EB68B523-8D9D-41F6-8484-9EAE2910864B}" dt="2025-01-08T14:27:34.601" v="85" actId="26606"/>
          <ac:spMkLst>
            <pc:docMk/>
            <pc:sldMk cId="1867867710" sldId="298"/>
            <ac:spMk id="26" creationId="{91328346-8BAD-4616-B50B-5CFDA5648D6A}"/>
          </ac:spMkLst>
        </pc:spChg>
        <pc:grpChg chg="add">
          <ac:chgData name="Karen EatonThomas" userId="2efaeda1-34af-46a7-af56-657065a001e9" providerId="ADAL" clId="{EB68B523-8D9D-41F6-8484-9EAE2910864B}" dt="2025-01-08T14:27:34.601" v="85" actId="26606"/>
          <ac:grpSpMkLst>
            <pc:docMk/>
            <pc:sldMk cId="1867867710" sldId="298"/>
            <ac:grpSpMk id="12" creationId="{0B789310-9859-4942-98C8-3D2F12AAAE73}"/>
          </ac:grpSpMkLst>
        </pc:grpChg>
      </pc:sldChg>
      <pc:sldChg chg="modSp">
        <pc:chgData name="Karen EatonThomas" userId="2efaeda1-34af-46a7-af56-657065a001e9" providerId="ADAL" clId="{EB68B523-8D9D-41F6-8484-9EAE2910864B}" dt="2025-01-08T14:25:47.497" v="66" actId="20577"/>
        <pc:sldMkLst>
          <pc:docMk/>
          <pc:sldMk cId="3792281496" sldId="300"/>
        </pc:sldMkLst>
        <pc:graphicFrameChg chg="mod">
          <ac:chgData name="Karen EatonThomas" userId="2efaeda1-34af-46a7-af56-657065a001e9" providerId="ADAL" clId="{EB68B523-8D9D-41F6-8484-9EAE2910864B}" dt="2025-01-08T14:25:47.497" v="66" actId="20577"/>
          <ac:graphicFrameMkLst>
            <pc:docMk/>
            <pc:sldMk cId="3792281496" sldId="300"/>
            <ac:graphicFrameMk id="5" creationId="{2636B71F-91A3-26AE-1FD5-66E871339F08}"/>
          </ac:graphicFrameMkLst>
        </pc:graphicFrameChg>
      </pc:sldChg>
    </pc:docChg>
  </pc:docChgLst>
  <pc:docChgLst>
    <pc:chgData name="Karen EatonThomas" userId="2efaeda1-34af-46a7-af56-657065a001e9" providerId="ADAL" clId="{82D14540-9970-4159-93D3-54B68066BE21}"/>
    <pc:docChg chg="custSel addSld modSld">
      <pc:chgData name="Karen EatonThomas" userId="2efaeda1-34af-46a7-af56-657065a001e9" providerId="ADAL" clId="{82D14540-9970-4159-93D3-54B68066BE21}" dt="2024-01-15T15:28:14.232" v="2880" actId="20577"/>
      <pc:docMkLst>
        <pc:docMk/>
      </pc:docMkLst>
      <pc:sldChg chg="modSp mod">
        <pc:chgData name="Karen EatonThomas" userId="2efaeda1-34af-46a7-af56-657065a001e9" providerId="ADAL" clId="{82D14540-9970-4159-93D3-54B68066BE21}" dt="2024-01-15T14:05:54.884" v="918" actId="20577"/>
        <pc:sldMkLst>
          <pc:docMk/>
          <pc:sldMk cId="587293749" sldId="273"/>
        </pc:sldMkLst>
        <pc:spChg chg="mod">
          <ac:chgData name="Karen EatonThomas" userId="2efaeda1-34af-46a7-af56-657065a001e9" providerId="ADAL" clId="{82D14540-9970-4159-93D3-54B68066BE21}" dt="2024-01-15T14:05:54.884" v="918" actId="20577"/>
          <ac:spMkLst>
            <pc:docMk/>
            <pc:sldMk cId="587293749" sldId="273"/>
            <ac:spMk id="3" creationId="{18EE2653-F41E-6A9A-BEC2-8A19B5646E2B}"/>
          </ac:spMkLst>
        </pc:spChg>
      </pc:sldChg>
      <pc:sldChg chg="modSp mod">
        <pc:chgData name="Karen EatonThomas" userId="2efaeda1-34af-46a7-af56-657065a001e9" providerId="ADAL" clId="{82D14540-9970-4159-93D3-54B68066BE21}" dt="2024-01-15T15:26:30.328" v="2830" actId="20577"/>
        <pc:sldMkLst>
          <pc:docMk/>
          <pc:sldMk cId="1377320918" sldId="284"/>
        </pc:sldMkLst>
        <pc:spChg chg="mod">
          <ac:chgData name="Karen EatonThomas" userId="2efaeda1-34af-46a7-af56-657065a001e9" providerId="ADAL" clId="{82D14540-9970-4159-93D3-54B68066BE21}" dt="2024-01-15T15:26:30.328" v="2830" actId="20577"/>
          <ac:spMkLst>
            <pc:docMk/>
            <pc:sldMk cId="1377320918" sldId="284"/>
            <ac:spMk id="3" creationId="{5008E2AE-D8D0-2DAF-A70D-EA4E0D2C7A1D}"/>
          </ac:spMkLst>
        </pc:spChg>
      </pc:sldChg>
      <pc:sldChg chg="addSp delSp modSp mod setBg">
        <pc:chgData name="Karen EatonThomas" userId="2efaeda1-34af-46a7-af56-657065a001e9" providerId="ADAL" clId="{82D14540-9970-4159-93D3-54B68066BE21}" dt="2024-01-15T14:05:31.694" v="916" actId="255"/>
        <pc:sldMkLst>
          <pc:docMk/>
          <pc:sldMk cId="712346926" sldId="285"/>
        </pc:sldMkLst>
        <pc:spChg chg="mod">
          <ac:chgData name="Karen EatonThomas" userId="2efaeda1-34af-46a7-af56-657065a001e9" providerId="ADAL" clId="{82D14540-9970-4159-93D3-54B68066BE21}" dt="2024-01-15T14:04:48.284" v="909" actId="26606"/>
          <ac:spMkLst>
            <pc:docMk/>
            <pc:sldMk cId="712346926" sldId="285"/>
            <ac:spMk id="2" creationId="{67B01B3F-B44E-F8E8-9635-2091806343B5}"/>
          </ac:spMkLst>
        </pc:spChg>
        <pc:spChg chg="del mod">
          <ac:chgData name="Karen EatonThomas" userId="2efaeda1-34af-46a7-af56-657065a001e9" providerId="ADAL" clId="{82D14540-9970-4159-93D3-54B68066BE21}" dt="2024-01-15T14:04:48.284" v="909" actId="26606"/>
          <ac:spMkLst>
            <pc:docMk/>
            <pc:sldMk cId="712346926" sldId="285"/>
            <ac:spMk id="3" creationId="{C405038B-A758-8B29-8CBB-A67A0701CF20}"/>
          </ac:spMkLst>
        </pc:spChg>
        <pc:spChg chg="add">
          <ac:chgData name="Karen EatonThomas" userId="2efaeda1-34af-46a7-af56-657065a001e9" providerId="ADAL" clId="{82D14540-9970-4159-93D3-54B68066BE21}" dt="2024-01-15T14:04:48.284" v="909" actId="26606"/>
          <ac:spMkLst>
            <pc:docMk/>
            <pc:sldMk cId="712346926" sldId="285"/>
            <ac:spMk id="9" creationId="{2809B993-8FEB-46DC-9CD7-69C95E2C93DD}"/>
          </ac:spMkLst>
        </pc:spChg>
        <pc:spChg chg="add">
          <ac:chgData name="Karen EatonThomas" userId="2efaeda1-34af-46a7-af56-657065a001e9" providerId="ADAL" clId="{82D14540-9970-4159-93D3-54B68066BE21}" dt="2024-01-15T14:04:48.284" v="909" actId="26606"/>
          <ac:spMkLst>
            <pc:docMk/>
            <pc:sldMk cId="712346926" sldId="285"/>
            <ac:spMk id="11" creationId="{1E9821DA-CF82-4DA7-A2E9-77C49ECD53FE}"/>
          </ac:spMkLst>
        </pc:spChg>
        <pc:spChg chg="add">
          <ac:chgData name="Karen EatonThomas" userId="2efaeda1-34af-46a7-af56-657065a001e9" providerId="ADAL" clId="{82D14540-9970-4159-93D3-54B68066BE21}" dt="2024-01-15T14:04:48.284" v="909" actId="26606"/>
          <ac:spMkLst>
            <pc:docMk/>
            <pc:sldMk cId="712346926" sldId="285"/>
            <ac:spMk id="13" creationId="{67F90B71-DFD0-4AAD-BD8F-3D4A022FB0AC}"/>
          </ac:spMkLst>
        </pc:spChg>
        <pc:graphicFrameChg chg="add mod">
          <ac:chgData name="Karen EatonThomas" userId="2efaeda1-34af-46a7-af56-657065a001e9" providerId="ADAL" clId="{82D14540-9970-4159-93D3-54B68066BE21}" dt="2024-01-15T14:05:31.694" v="916" actId="255"/>
          <ac:graphicFrameMkLst>
            <pc:docMk/>
            <pc:sldMk cId="712346926" sldId="285"/>
            <ac:graphicFrameMk id="5" creationId="{AFE029D2-D3C5-651C-2FFB-1FD3DCBE2CEA}"/>
          </ac:graphicFrameMkLst>
        </pc:graphicFrameChg>
      </pc:sldChg>
      <pc:sldChg chg="modSp mod">
        <pc:chgData name="Karen EatonThomas" userId="2efaeda1-34af-46a7-af56-657065a001e9" providerId="ADAL" clId="{82D14540-9970-4159-93D3-54B68066BE21}" dt="2024-01-15T15:28:14.232" v="2880" actId="20577"/>
        <pc:sldMkLst>
          <pc:docMk/>
          <pc:sldMk cId="1867867710" sldId="298"/>
        </pc:sldMkLst>
        <pc:spChg chg="mod">
          <ac:chgData name="Karen EatonThomas" userId="2efaeda1-34af-46a7-af56-657065a001e9" providerId="ADAL" clId="{82D14540-9970-4159-93D3-54B68066BE21}" dt="2024-01-15T15:28:14.232" v="2880" actId="20577"/>
          <ac:spMkLst>
            <pc:docMk/>
            <pc:sldMk cId="1867867710" sldId="298"/>
            <ac:spMk id="3" creationId="{BB63103F-9F6B-7E57-A8F1-2E815310E54E}"/>
          </ac:spMkLst>
        </pc:spChg>
      </pc:sldChg>
      <pc:sldChg chg="addSp delSp modSp new mod">
        <pc:chgData name="Karen EatonThomas" userId="2efaeda1-34af-46a7-af56-657065a001e9" providerId="ADAL" clId="{82D14540-9970-4159-93D3-54B68066BE21}" dt="2024-01-15T14:16:20.899" v="1799" actId="20577"/>
        <pc:sldMkLst>
          <pc:docMk/>
          <pc:sldMk cId="3146723857" sldId="299"/>
        </pc:sldMkLst>
        <pc:spChg chg="mod">
          <ac:chgData name="Karen EatonThomas" userId="2efaeda1-34af-46a7-af56-657065a001e9" providerId="ADAL" clId="{82D14540-9970-4159-93D3-54B68066BE21}" dt="2024-01-15T14:06:10.230" v="950" actId="20577"/>
          <ac:spMkLst>
            <pc:docMk/>
            <pc:sldMk cId="3146723857" sldId="299"/>
            <ac:spMk id="2" creationId="{E68054F0-F017-8F4C-90C7-CAB600164F3C}"/>
          </ac:spMkLst>
        </pc:spChg>
        <pc:spChg chg="del mod">
          <ac:chgData name="Karen EatonThomas" userId="2efaeda1-34af-46a7-af56-657065a001e9" providerId="ADAL" clId="{82D14540-9970-4159-93D3-54B68066BE21}" dt="2024-01-15T14:15:09.911" v="1786" actId="26606"/>
          <ac:spMkLst>
            <pc:docMk/>
            <pc:sldMk cId="3146723857" sldId="299"/>
            <ac:spMk id="3" creationId="{C6179CE5-97DF-5B0D-D05C-92417A401255}"/>
          </ac:spMkLst>
        </pc:spChg>
        <pc:graphicFrameChg chg="add mod modGraphic">
          <ac:chgData name="Karen EatonThomas" userId="2efaeda1-34af-46a7-af56-657065a001e9" providerId="ADAL" clId="{82D14540-9970-4159-93D3-54B68066BE21}" dt="2024-01-15T14:16:20.899" v="1799" actId="20577"/>
          <ac:graphicFrameMkLst>
            <pc:docMk/>
            <pc:sldMk cId="3146723857" sldId="299"/>
            <ac:graphicFrameMk id="5" creationId="{3A9996E0-1196-C8AF-B066-76B8403A99FE}"/>
          </ac:graphicFrameMkLst>
        </pc:graphicFrameChg>
      </pc:sldChg>
      <pc:sldChg chg="addSp delSp modSp new mod setBg">
        <pc:chgData name="Karen EatonThomas" userId="2efaeda1-34af-46a7-af56-657065a001e9" providerId="ADAL" clId="{82D14540-9970-4159-93D3-54B68066BE21}" dt="2024-01-15T14:26:57.701" v="2824"/>
        <pc:sldMkLst>
          <pc:docMk/>
          <pc:sldMk cId="3792281496" sldId="300"/>
        </pc:sldMkLst>
        <pc:spChg chg="mod">
          <ac:chgData name="Karen EatonThomas" userId="2efaeda1-34af-46a7-af56-657065a001e9" providerId="ADAL" clId="{82D14540-9970-4159-93D3-54B68066BE21}" dt="2024-01-15T14:26:02.415" v="2816" actId="26606"/>
          <ac:spMkLst>
            <pc:docMk/>
            <pc:sldMk cId="3792281496" sldId="300"/>
            <ac:spMk id="2" creationId="{958AE4A7-50AF-03A4-D511-70AC364B92FA}"/>
          </ac:spMkLst>
        </pc:spChg>
        <pc:spChg chg="del mod">
          <ac:chgData name="Karen EatonThomas" userId="2efaeda1-34af-46a7-af56-657065a001e9" providerId="ADAL" clId="{82D14540-9970-4159-93D3-54B68066BE21}" dt="2024-01-15T14:26:02.415" v="2816" actId="26606"/>
          <ac:spMkLst>
            <pc:docMk/>
            <pc:sldMk cId="3792281496" sldId="300"/>
            <ac:spMk id="3" creationId="{6DA3CE5F-C043-B91A-7CAA-0E399EE83806}"/>
          </ac:spMkLst>
        </pc:spChg>
        <pc:spChg chg="add">
          <ac:chgData name="Karen EatonThomas" userId="2efaeda1-34af-46a7-af56-657065a001e9" providerId="ADAL" clId="{82D14540-9970-4159-93D3-54B68066BE21}" dt="2024-01-15T14:26:02.415" v="2816" actId="26606"/>
          <ac:spMkLst>
            <pc:docMk/>
            <pc:sldMk cId="3792281496" sldId="300"/>
            <ac:spMk id="9" creationId="{2809B993-8FEB-46DC-9CD7-69C95E2C93DD}"/>
          </ac:spMkLst>
        </pc:spChg>
        <pc:spChg chg="add">
          <ac:chgData name="Karen EatonThomas" userId="2efaeda1-34af-46a7-af56-657065a001e9" providerId="ADAL" clId="{82D14540-9970-4159-93D3-54B68066BE21}" dt="2024-01-15T14:26:02.415" v="2816" actId="26606"/>
          <ac:spMkLst>
            <pc:docMk/>
            <pc:sldMk cId="3792281496" sldId="300"/>
            <ac:spMk id="11" creationId="{1E9821DA-CF82-4DA7-A2E9-77C49ECD53FE}"/>
          </ac:spMkLst>
        </pc:spChg>
        <pc:spChg chg="add">
          <ac:chgData name="Karen EatonThomas" userId="2efaeda1-34af-46a7-af56-657065a001e9" providerId="ADAL" clId="{82D14540-9970-4159-93D3-54B68066BE21}" dt="2024-01-15T14:26:02.415" v="2816" actId="26606"/>
          <ac:spMkLst>
            <pc:docMk/>
            <pc:sldMk cId="3792281496" sldId="300"/>
            <ac:spMk id="13" creationId="{67F90B71-DFD0-4AAD-BD8F-3D4A022FB0AC}"/>
          </ac:spMkLst>
        </pc:spChg>
        <pc:graphicFrameChg chg="add mod">
          <ac:chgData name="Karen EatonThomas" userId="2efaeda1-34af-46a7-af56-657065a001e9" providerId="ADAL" clId="{82D14540-9970-4159-93D3-54B68066BE21}" dt="2024-01-15T14:26:57.701" v="2824"/>
          <ac:graphicFrameMkLst>
            <pc:docMk/>
            <pc:sldMk cId="3792281496" sldId="300"/>
            <ac:graphicFrameMk id="5" creationId="{2636B71F-91A3-26AE-1FD5-66E871339F08}"/>
          </ac:graphicFrameMkLst>
        </pc:graphicFrameChg>
      </pc:sldChg>
    </pc:docChg>
  </pc:docChgLst>
</pc:chgInfo>
</file>

<file path=ppt/diagrams/_rels/data8.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9.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11.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28.png"/><Relationship Id="rId7" Type="http://schemas.openxmlformats.org/officeDocument/2006/relationships/image" Target="../media/image4.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29.svg"/></Relationships>
</file>

<file path=ppt/diagrams/_rels/drawing8.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9.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28.png"/><Relationship Id="rId7" Type="http://schemas.openxmlformats.org/officeDocument/2006/relationships/image" Target="../media/image4.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8D4115-5449-426D-9B8C-62C83BF9F950}"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6C9EB89F-237D-46AB-937A-14D8D6BC33F4}">
      <dgm:prSet/>
      <dgm:spPr/>
      <dgm:t>
        <a:bodyPr/>
        <a:lstStyle/>
        <a:p>
          <a:r>
            <a:rPr lang="en-GB"/>
            <a:t>Emotional impact:</a:t>
          </a:r>
          <a:endParaRPr lang="en-US"/>
        </a:p>
      </dgm:t>
    </dgm:pt>
    <dgm:pt modelId="{3ACC2CE2-891D-458F-9536-D2EC2AFFA6FF}" type="parTrans" cxnId="{255D48F0-88A3-48F4-B7DF-71D5CA8A9FC2}">
      <dgm:prSet/>
      <dgm:spPr/>
      <dgm:t>
        <a:bodyPr/>
        <a:lstStyle/>
        <a:p>
          <a:endParaRPr lang="en-US"/>
        </a:p>
      </dgm:t>
    </dgm:pt>
    <dgm:pt modelId="{FF7A36AD-B496-4DBD-AAB0-D16065529367}" type="sibTrans" cxnId="{255D48F0-88A3-48F4-B7DF-71D5CA8A9FC2}">
      <dgm:prSet/>
      <dgm:spPr/>
      <dgm:t>
        <a:bodyPr/>
        <a:lstStyle/>
        <a:p>
          <a:endParaRPr lang="en-US"/>
        </a:p>
      </dgm:t>
    </dgm:pt>
    <dgm:pt modelId="{4C4E4498-5BEB-4925-A7F6-9830724A17DA}">
      <dgm:prSet/>
      <dgm:spPr/>
      <dgm:t>
        <a:bodyPr/>
        <a:lstStyle/>
        <a:p>
          <a:r>
            <a:rPr lang="en-GB"/>
            <a:t>Low self-esteem and depression are common, as well as emotions of anger, hostility, fear, humiliation, and an inability to express feelings – all of which impact on children and young people’s mental health. </a:t>
          </a:r>
          <a:endParaRPr lang="en-US"/>
        </a:p>
      </dgm:t>
    </dgm:pt>
    <dgm:pt modelId="{F7640361-E3FB-4774-A025-A901B654130A}" type="parTrans" cxnId="{FF3FB2F6-2B05-4C1C-9EB1-1344F8A91F34}">
      <dgm:prSet/>
      <dgm:spPr/>
      <dgm:t>
        <a:bodyPr/>
        <a:lstStyle/>
        <a:p>
          <a:endParaRPr lang="en-US"/>
        </a:p>
      </dgm:t>
    </dgm:pt>
    <dgm:pt modelId="{37CB009B-1654-4787-B2DB-AA44ED8F55DF}" type="sibTrans" cxnId="{FF3FB2F6-2B05-4C1C-9EB1-1344F8A91F34}">
      <dgm:prSet/>
      <dgm:spPr/>
      <dgm:t>
        <a:bodyPr/>
        <a:lstStyle/>
        <a:p>
          <a:endParaRPr lang="en-US"/>
        </a:p>
      </dgm:t>
    </dgm:pt>
    <dgm:pt modelId="{A824C593-FBEE-406F-A1E2-3ED87C2B17E1}">
      <dgm:prSet/>
      <dgm:spPr/>
      <dgm:t>
        <a:bodyPr/>
        <a:lstStyle/>
        <a:p>
          <a:r>
            <a:rPr lang="en-GB"/>
            <a:t>The emotional consequences can be devastating. For example, children who are abused or experience trauma are at risk of experiencing drug/alcohol dependence, and increased potential for child abuse as a parent. </a:t>
          </a:r>
          <a:endParaRPr lang="en-US"/>
        </a:p>
      </dgm:t>
    </dgm:pt>
    <dgm:pt modelId="{0F56FD9A-4776-4383-91AA-A5D4D4D376A3}" type="parTrans" cxnId="{CB36B466-06D5-40B4-8002-21DA1913F5A7}">
      <dgm:prSet/>
      <dgm:spPr/>
      <dgm:t>
        <a:bodyPr/>
        <a:lstStyle/>
        <a:p>
          <a:endParaRPr lang="en-US"/>
        </a:p>
      </dgm:t>
    </dgm:pt>
    <dgm:pt modelId="{CCD9392F-4C76-447A-99DA-D14647A96B31}" type="sibTrans" cxnId="{CB36B466-06D5-40B4-8002-21DA1913F5A7}">
      <dgm:prSet/>
      <dgm:spPr/>
      <dgm:t>
        <a:bodyPr/>
        <a:lstStyle/>
        <a:p>
          <a:endParaRPr lang="en-US"/>
        </a:p>
      </dgm:t>
    </dgm:pt>
    <dgm:pt modelId="{91161DA3-D8B5-4D37-B24E-A7619A928D44}" type="pres">
      <dgm:prSet presAssocID="{608D4115-5449-426D-9B8C-62C83BF9F950}" presName="Name0" presStyleCnt="0">
        <dgm:presLayoutVars>
          <dgm:dir/>
          <dgm:animLvl val="lvl"/>
          <dgm:resizeHandles val="exact"/>
        </dgm:presLayoutVars>
      </dgm:prSet>
      <dgm:spPr/>
    </dgm:pt>
    <dgm:pt modelId="{11EED63C-09A3-42B9-A7B2-1619D1A08B6C}" type="pres">
      <dgm:prSet presAssocID="{A824C593-FBEE-406F-A1E2-3ED87C2B17E1}" presName="boxAndChildren" presStyleCnt="0"/>
      <dgm:spPr/>
    </dgm:pt>
    <dgm:pt modelId="{E25613E8-E16E-470D-B800-E3AF68BABD0D}" type="pres">
      <dgm:prSet presAssocID="{A824C593-FBEE-406F-A1E2-3ED87C2B17E1}" presName="parentTextBox" presStyleLbl="node1" presStyleIdx="0" presStyleCnt="3"/>
      <dgm:spPr/>
    </dgm:pt>
    <dgm:pt modelId="{68068AF8-77C2-44D0-9207-7E3ED5DBF27B}" type="pres">
      <dgm:prSet presAssocID="{37CB009B-1654-4787-B2DB-AA44ED8F55DF}" presName="sp" presStyleCnt="0"/>
      <dgm:spPr/>
    </dgm:pt>
    <dgm:pt modelId="{AF8E1D7B-40D0-46B6-9D68-91DE2E5388D1}" type="pres">
      <dgm:prSet presAssocID="{4C4E4498-5BEB-4925-A7F6-9830724A17DA}" presName="arrowAndChildren" presStyleCnt="0"/>
      <dgm:spPr/>
    </dgm:pt>
    <dgm:pt modelId="{8E78C337-1F00-4702-8CE6-05F5B7CEA5E1}" type="pres">
      <dgm:prSet presAssocID="{4C4E4498-5BEB-4925-A7F6-9830724A17DA}" presName="parentTextArrow" presStyleLbl="node1" presStyleIdx="1" presStyleCnt="3"/>
      <dgm:spPr/>
    </dgm:pt>
    <dgm:pt modelId="{EA1B0E3D-1636-4077-B9AC-1B89C1C5FF99}" type="pres">
      <dgm:prSet presAssocID="{FF7A36AD-B496-4DBD-AAB0-D16065529367}" presName="sp" presStyleCnt="0"/>
      <dgm:spPr/>
    </dgm:pt>
    <dgm:pt modelId="{7C004AA1-865C-4408-B8CC-BF4BC8F1F931}" type="pres">
      <dgm:prSet presAssocID="{6C9EB89F-237D-46AB-937A-14D8D6BC33F4}" presName="arrowAndChildren" presStyleCnt="0"/>
      <dgm:spPr/>
    </dgm:pt>
    <dgm:pt modelId="{F89B1E91-94E9-4E33-8FDF-B65A3FEF2CB8}" type="pres">
      <dgm:prSet presAssocID="{6C9EB89F-237D-46AB-937A-14D8D6BC33F4}" presName="parentTextArrow" presStyleLbl="node1" presStyleIdx="2" presStyleCnt="3"/>
      <dgm:spPr/>
    </dgm:pt>
  </dgm:ptLst>
  <dgm:cxnLst>
    <dgm:cxn modelId="{AF7B5B02-A20B-4B50-BDC7-86990F4D6543}" type="presOf" srcId="{6C9EB89F-237D-46AB-937A-14D8D6BC33F4}" destId="{F89B1E91-94E9-4E33-8FDF-B65A3FEF2CB8}" srcOrd="0" destOrd="0" presId="urn:microsoft.com/office/officeart/2005/8/layout/process4"/>
    <dgm:cxn modelId="{A687AA62-F571-4135-A3C0-5CD2956CD71C}" type="presOf" srcId="{A824C593-FBEE-406F-A1E2-3ED87C2B17E1}" destId="{E25613E8-E16E-470D-B800-E3AF68BABD0D}" srcOrd="0" destOrd="0" presId="urn:microsoft.com/office/officeart/2005/8/layout/process4"/>
    <dgm:cxn modelId="{CB36B466-06D5-40B4-8002-21DA1913F5A7}" srcId="{608D4115-5449-426D-9B8C-62C83BF9F950}" destId="{A824C593-FBEE-406F-A1E2-3ED87C2B17E1}" srcOrd="2" destOrd="0" parTransId="{0F56FD9A-4776-4383-91AA-A5D4D4D376A3}" sibTransId="{CCD9392F-4C76-447A-99DA-D14647A96B31}"/>
    <dgm:cxn modelId="{34EA9082-7CEF-4DD1-AA97-154B88388959}" type="presOf" srcId="{4C4E4498-5BEB-4925-A7F6-9830724A17DA}" destId="{8E78C337-1F00-4702-8CE6-05F5B7CEA5E1}" srcOrd="0" destOrd="0" presId="urn:microsoft.com/office/officeart/2005/8/layout/process4"/>
    <dgm:cxn modelId="{619A2B9A-68E5-49EB-8B26-7ADE0CEEAAF6}" type="presOf" srcId="{608D4115-5449-426D-9B8C-62C83BF9F950}" destId="{91161DA3-D8B5-4D37-B24E-A7619A928D44}" srcOrd="0" destOrd="0" presId="urn:microsoft.com/office/officeart/2005/8/layout/process4"/>
    <dgm:cxn modelId="{255D48F0-88A3-48F4-B7DF-71D5CA8A9FC2}" srcId="{608D4115-5449-426D-9B8C-62C83BF9F950}" destId="{6C9EB89F-237D-46AB-937A-14D8D6BC33F4}" srcOrd="0" destOrd="0" parTransId="{3ACC2CE2-891D-458F-9536-D2EC2AFFA6FF}" sibTransId="{FF7A36AD-B496-4DBD-AAB0-D16065529367}"/>
    <dgm:cxn modelId="{FF3FB2F6-2B05-4C1C-9EB1-1344F8A91F34}" srcId="{608D4115-5449-426D-9B8C-62C83BF9F950}" destId="{4C4E4498-5BEB-4925-A7F6-9830724A17DA}" srcOrd="1" destOrd="0" parTransId="{F7640361-E3FB-4774-A025-A901B654130A}" sibTransId="{37CB009B-1654-4787-B2DB-AA44ED8F55DF}"/>
    <dgm:cxn modelId="{C0AF18ED-A518-40A0-964D-5547DEF6B9C5}" type="presParOf" srcId="{91161DA3-D8B5-4D37-B24E-A7619A928D44}" destId="{11EED63C-09A3-42B9-A7B2-1619D1A08B6C}" srcOrd="0" destOrd="0" presId="urn:microsoft.com/office/officeart/2005/8/layout/process4"/>
    <dgm:cxn modelId="{953DF24A-49C1-4D49-AA03-C75EDB95A8A5}" type="presParOf" srcId="{11EED63C-09A3-42B9-A7B2-1619D1A08B6C}" destId="{E25613E8-E16E-470D-B800-E3AF68BABD0D}" srcOrd="0" destOrd="0" presId="urn:microsoft.com/office/officeart/2005/8/layout/process4"/>
    <dgm:cxn modelId="{43E6357C-B640-4F1E-A92D-9666550059C1}" type="presParOf" srcId="{91161DA3-D8B5-4D37-B24E-A7619A928D44}" destId="{68068AF8-77C2-44D0-9207-7E3ED5DBF27B}" srcOrd="1" destOrd="0" presId="urn:microsoft.com/office/officeart/2005/8/layout/process4"/>
    <dgm:cxn modelId="{89CC6107-FA52-41A9-910A-A8D8F5D6DAFF}" type="presParOf" srcId="{91161DA3-D8B5-4D37-B24E-A7619A928D44}" destId="{AF8E1D7B-40D0-46B6-9D68-91DE2E5388D1}" srcOrd="2" destOrd="0" presId="urn:microsoft.com/office/officeart/2005/8/layout/process4"/>
    <dgm:cxn modelId="{3002DE31-523F-47CF-8996-12694CF19C08}" type="presParOf" srcId="{AF8E1D7B-40D0-46B6-9D68-91DE2E5388D1}" destId="{8E78C337-1F00-4702-8CE6-05F5B7CEA5E1}" srcOrd="0" destOrd="0" presId="urn:microsoft.com/office/officeart/2005/8/layout/process4"/>
    <dgm:cxn modelId="{39BB08DE-42C6-4490-A92B-8292EA3D6612}" type="presParOf" srcId="{91161DA3-D8B5-4D37-B24E-A7619A928D44}" destId="{EA1B0E3D-1636-4077-B9AC-1B89C1C5FF99}" srcOrd="3" destOrd="0" presId="urn:microsoft.com/office/officeart/2005/8/layout/process4"/>
    <dgm:cxn modelId="{FAD514F7-61AA-4871-A87D-9E2469FCDB97}" type="presParOf" srcId="{91161DA3-D8B5-4D37-B24E-A7619A928D44}" destId="{7C004AA1-865C-4408-B8CC-BF4BC8F1F931}" srcOrd="4" destOrd="0" presId="urn:microsoft.com/office/officeart/2005/8/layout/process4"/>
    <dgm:cxn modelId="{8B6E3DD8-7820-48E9-81CF-CA1813C33379}" type="presParOf" srcId="{7C004AA1-865C-4408-B8CC-BF4BC8F1F931}" destId="{F89B1E91-94E9-4E33-8FDF-B65A3FEF2CB8}"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E8B189-58CE-4680-ACE3-9F2A5F2CF6DB}"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28115362-98CB-491D-B9D5-0580564D6AF1}">
      <dgm:prSet custT="1"/>
      <dgm:spPr/>
      <dgm:t>
        <a:bodyPr/>
        <a:lstStyle/>
        <a:p>
          <a:r>
            <a:rPr lang="en-GB" sz="1800" dirty="0"/>
            <a:t>A Canadian study found that as many as 80% of abused young people were diagnosed with at least one psychiatric disorder by the age of 21.</a:t>
          </a:r>
          <a:endParaRPr lang="en-US" sz="1800" dirty="0"/>
        </a:p>
      </dgm:t>
    </dgm:pt>
    <dgm:pt modelId="{F80F4134-A870-4E6D-9D92-F51A7A8457C8}" type="parTrans" cxnId="{3D0022B0-E79D-4D7D-B34F-3B4C7FC05937}">
      <dgm:prSet/>
      <dgm:spPr/>
      <dgm:t>
        <a:bodyPr/>
        <a:lstStyle/>
        <a:p>
          <a:endParaRPr lang="en-US"/>
        </a:p>
      </dgm:t>
    </dgm:pt>
    <dgm:pt modelId="{A9F9BF99-E987-46F6-BF8D-9EF9431BDDE2}" type="sibTrans" cxnId="{3D0022B0-E79D-4D7D-B34F-3B4C7FC05937}">
      <dgm:prSet/>
      <dgm:spPr/>
      <dgm:t>
        <a:bodyPr/>
        <a:lstStyle/>
        <a:p>
          <a:endParaRPr lang="en-US"/>
        </a:p>
      </dgm:t>
    </dgm:pt>
    <dgm:pt modelId="{977D669A-B148-465B-8840-61E29E83CFED}">
      <dgm:prSet custT="1"/>
      <dgm:spPr/>
      <dgm:t>
        <a:bodyPr/>
        <a:lstStyle/>
        <a:p>
          <a:r>
            <a:rPr lang="en-GB" sz="1400" dirty="0"/>
            <a:t>In the UK, a study of young people with mental health difficulties, many of whom were also young offenders, found that of 34 patients (19 male and 15 female) 59% had experienced sexual abuse, 44% had experienced physical abuse, 82% emotional abuse and 88% two or more types of abuse (Mutale, 2005). </a:t>
          </a:r>
          <a:endParaRPr lang="en-US" sz="1400" dirty="0"/>
        </a:p>
      </dgm:t>
    </dgm:pt>
    <dgm:pt modelId="{49742941-C93E-4541-98A5-7FE4054B7DB4}" type="parTrans" cxnId="{C9B28D9B-A101-4A19-BD57-C09902492BD4}">
      <dgm:prSet/>
      <dgm:spPr/>
      <dgm:t>
        <a:bodyPr/>
        <a:lstStyle/>
        <a:p>
          <a:endParaRPr lang="en-US"/>
        </a:p>
      </dgm:t>
    </dgm:pt>
    <dgm:pt modelId="{8FA7819F-3371-49E6-BF79-DA0671CE5F0B}" type="sibTrans" cxnId="{C9B28D9B-A101-4A19-BD57-C09902492BD4}">
      <dgm:prSet/>
      <dgm:spPr/>
      <dgm:t>
        <a:bodyPr/>
        <a:lstStyle/>
        <a:p>
          <a:endParaRPr lang="en-US"/>
        </a:p>
      </dgm:t>
    </dgm:pt>
    <dgm:pt modelId="{238A3177-62FB-4DF2-A1FA-8CA6F6C7EA11}">
      <dgm:prSet custT="1"/>
      <dgm:spPr/>
      <dgm:t>
        <a:bodyPr/>
        <a:lstStyle/>
        <a:p>
          <a:r>
            <a:rPr lang="en-GB" sz="1800" dirty="0"/>
            <a:t>Mental health problems express themselves in many ways, including depression, anxiety, flashbacks or nightmares, eating disorders and suicide attempts, often referred to as post-traumatic stress disorder (PTSD).</a:t>
          </a:r>
          <a:endParaRPr lang="en-US" sz="1800" dirty="0"/>
        </a:p>
      </dgm:t>
    </dgm:pt>
    <dgm:pt modelId="{19BB3571-D744-4A08-BE12-EAFEF3339528}" type="parTrans" cxnId="{B01FBB01-32C6-4BA6-9B77-3C8751558A44}">
      <dgm:prSet/>
      <dgm:spPr/>
      <dgm:t>
        <a:bodyPr/>
        <a:lstStyle/>
        <a:p>
          <a:endParaRPr lang="en-US"/>
        </a:p>
      </dgm:t>
    </dgm:pt>
    <dgm:pt modelId="{2D7DC045-4AD1-4ED2-9B7E-C136FC32B336}" type="sibTrans" cxnId="{B01FBB01-32C6-4BA6-9B77-3C8751558A44}">
      <dgm:prSet/>
      <dgm:spPr/>
      <dgm:t>
        <a:bodyPr/>
        <a:lstStyle/>
        <a:p>
          <a:endParaRPr lang="en-US"/>
        </a:p>
      </dgm:t>
    </dgm:pt>
    <dgm:pt modelId="{75B38CBD-BDD2-4F61-831B-FAB3EE11FD5A}">
      <dgm:prSet custT="1"/>
      <dgm:spPr/>
      <dgm:t>
        <a:bodyPr/>
        <a:lstStyle/>
        <a:p>
          <a:r>
            <a:rPr lang="en-GB" sz="1800" dirty="0"/>
            <a:t>Research has found that child abuse can have an equally detrimental long-term effect on mental health. Merrick et al. (2017) reported that </a:t>
          </a:r>
          <a:r>
            <a:rPr lang="en-GB" sz="1800" b="0" i="0" dirty="0"/>
            <a:t>persons endorsing CSA have been shown to have increased risk of depression, suicidality, and overall poor mental health as adults.</a:t>
          </a:r>
          <a:endParaRPr lang="en-US" sz="1800" dirty="0"/>
        </a:p>
      </dgm:t>
    </dgm:pt>
    <dgm:pt modelId="{8B266997-0573-4E48-A8ED-6EB054A64FDD}" type="parTrans" cxnId="{BDE94A61-9DB3-4FAD-B6BC-F62430DC0D05}">
      <dgm:prSet/>
      <dgm:spPr/>
      <dgm:t>
        <a:bodyPr/>
        <a:lstStyle/>
        <a:p>
          <a:endParaRPr lang="en-US"/>
        </a:p>
      </dgm:t>
    </dgm:pt>
    <dgm:pt modelId="{89512ADE-CDE7-4926-A5A8-B83B7DD177B0}" type="sibTrans" cxnId="{BDE94A61-9DB3-4FAD-B6BC-F62430DC0D05}">
      <dgm:prSet/>
      <dgm:spPr/>
      <dgm:t>
        <a:bodyPr/>
        <a:lstStyle/>
        <a:p>
          <a:endParaRPr lang="en-US"/>
        </a:p>
      </dgm:t>
    </dgm:pt>
    <dgm:pt modelId="{EE64EDF5-6644-4943-ACE9-8E4D534847D9}" type="pres">
      <dgm:prSet presAssocID="{22E8B189-58CE-4680-ACE3-9F2A5F2CF6DB}" presName="linear" presStyleCnt="0">
        <dgm:presLayoutVars>
          <dgm:animLvl val="lvl"/>
          <dgm:resizeHandles val="exact"/>
        </dgm:presLayoutVars>
      </dgm:prSet>
      <dgm:spPr/>
    </dgm:pt>
    <dgm:pt modelId="{D5731E39-005E-463E-B276-313C48000054}" type="pres">
      <dgm:prSet presAssocID="{28115362-98CB-491D-B9D5-0580564D6AF1}" presName="parentText" presStyleLbl="node1" presStyleIdx="0" presStyleCnt="4">
        <dgm:presLayoutVars>
          <dgm:chMax val="0"/>
          <dgm:bulletEnabled val="1"/>
        </dgm:presLayoutVars>
      </dgm:prSet>
      <dgm:spPr/>
    </dgm:pt>
    <dgm:pt modelId="{695CBADA-E6D9-47E8-9F41-458E63CDE457}" type="pres">
      <dgm:prSet presAssocID="{A9F9BF99-E987-46F6-BF8D-9EF9431BDDE2}" presName="spacer" presStyleCnt="0"/>
      <dgm:spPr/>
    </dgm:pt>
    <dgm:pt modelId="{CD943AB1-3571-4EF6-BAF3-EF32CB5A54B8}" type="pres">
      <dgm:prSet presAssocID="{977D669A-B148-465B-8840-61E29E83CFED}" presName="parentText" presStyleLbl="node1" presStyleIdx="1" presStyleCnt="4">
        <dgm:presLayoutVars>
          <dgm:chMax val="0"/>
          <dgm:bulletEnabled val="1"/>
        </dgm:presLayoutVars>
      </dgm:prSet>
      <dgm:spPr/>
    </dgm:pt>
    <dgm:pt modelId="{E44A5D5B-7515-4A80-91D8-D063B20326AC}" type="pres">
      <dgm:prSet presAssocID="{8FA7819F-3371-49E6-BF79-DA0671CE5F0B}" presName="spacer" presStyleCnt="0"/>
      <dgm:spPr/>
    </dgm:pt>
    <dgm:pt modelId="{8021DB5D-7151-4A64-B221-DD55FBDBA09E}" type="pres">
      <dgm:prSet presAssocID="{238A3177-62FB-4DF2-A1FA-8CA6F6C7EA11}" presName="parentText" presStyleLbl="node1" presStyleIdx="2" presStyleCnt="4">
        <dgm:presLayoutVars>
          <dgm:chMax val="0"/>
          <dgm:bulletEnabled val="1"/>
        </dgm:presLayoutVars>
      </dgm:prSet>
      <dgm:spPr/>
    </dgm:pt>
    <dgm:pt modelId="{94B3F8EB-BEE1-4CF6-8FA7-0084187A43C0}" type="pres">
      <dgm:prSet presAssocID="{2D7DC045-4AD1-4ED2-9B7E-C136FC32B336}" presName="spacer" presStyleCnt="0"/>
      <dgm:spPr/>
    </dgm:pt>
    <dgm:pt modelId="{4A366DCA-AEE7-4604-B128-AAA129E05B3E}" type="pres">
      <dgm:prSet presAssocID="{75B38CBD-BDD2-4F61-831B-FAB3EE11FD5A}" presName="parentText" presStyleLbl="node1" presStyleIdx="3" presStyleCnt="4" custScaleY="135079">
        <dgm:presLayoutVars>
          <dgm:chMax val="0"/>
          <dgm:bulletEnabled val="1"/>
        </dgm:presLayoutVars>
      </dgm:prSet>
      <dgm:spPr/>
    </dgm:pt>
  </dgm:ptLst>
  <dgm:cxnLst>
    <dgm:cxn modelId="{B01FBB01-32C6-4BA6-9B77-3C8751558A44}" srcId="{22E8B189-58CE-4680-ACE3-9F2A5F2CF6DB}" destId="{238A3177-62FB-4DF2-A1FA-8CA6F6C7EA11}" srcOrd="2" destOrd="0" parTransId="{19BB3571-D744-4A08-BE12-EAFEF3339528}" sibTransId="{2D7DC045-4AD1-4ED2-9B7E-C136FC32B336}"/>
    <dgm:cxn modelId="{44219237-121A-49D3-B655-8B2BD65922CD}" type="presOf" srcId="{977D669A-B148-465B-8840-61E29E83CFED}" destId="{CD943AB1-3571-4EF6-BAF3-EF32CB5A54B8}" srcOrd="0" destOrd="0" presId="urn:microsoft.com/office/officeart/2005/8/layout/vList2"/>
    <dgm:cxn modelId="{BDE94A61-9DB3-4FAD-B6BC-F62430DC0D05}" srcId="{22E8B189-58CE-4680-ACE3-9F2A5F2CF6DB}" destId="{75B38CBD-BDD2-4F61-831B-FAB3EE11FD5A}" srcOrd="3" destOrd="0" parTransId="{8B266997-0573-4E48-A8ED-6EB054A64FDD}" sibTransId="{89512ADE-CDE7-4926-A5A8-B83B7DD177B0}"/>
    <dgm:cxn modelId="{C9B28D9B-A101-4A19-BD57-C09902492BD4}" srcId="{22E8B189-58CE-4680-ACE3-9F2A5F2CF6DB}" destId="{977D669A-B148-465B-8840-61E29E83CFED}" srcOrd="1" destOrd="0" parTransId="{49742941-C93E-4541-98A5-7FE4054B7DB4}" sibTransId="{8FA7819F-3371-49E6-BF79-DA0671CE5F0B}"/>
    <dgm:cxn modelId="{3C5A929D-098C-4D15-AB08-60176ACD82BA}" type="presOf" srcId="{75B38CBD-BDD2-4F61-831B-FAB3EE11FD5A}" destId="{4A366DCA-AEE7-4604-B128-AAA129E05B3E}" srcOrd="0" destOrd="0" presId="urn:microsoft.com/office/officeart/2005/8/layout/vList2"/>
    <dgm:cxn modelId="{3D0022B0-E79D-4D7D-B34F-3B4C7FC05937}" srcId="{22E8B189-58CE-4680-ACE3-9F2A5F2CF6DB}" destId="{28115362-98CB-491D-B9D5-0580564D6AF1}" srcOrd="0" destOrd="0" parTransId="{F80F4134-A870-4E6D-9D92-F51A7A8457C8}" sibTransId="{A9F9BF99-E987-46F6-BF8D-9EF9431BDDE2}"/>
    <dgm:cxn modelId="{95B36AC7-A5B0-4F9E-8531-0DC4AD73C838}" type="presOf" srcId="{238A3177-62FB-4DF2-A1FA-8CA6F6C7EA11}" destId="{8021DB5D-7151-4A64-B221-DD55FBDBA09E}" srcOrd="0" destOrd="0" presId="urn:microsoft.com/office/officeart/2005/8/layout/vList2"/>
    <dgm:cxn modelId="{C7D5C8CD-5BBE-4D3E-94C6-011F895AF28B}" type="presOf" srcId="{28115362-98CB-491D-B9D5-0580564D6AF1}" destId="{D5731E39-005E-463E-B276-313C48000054}" srcOrd="0" destOrd="0" presId="urn:microsoft.com/office/officeart/2005/8/layout/vList2"/>
    <dgm:cxn modelId="{E1E000E0-7F5E-4D18-88BD-EDB14C07A0D6}" type="presOf" srcId="{22E8B189-58CE-4680-ACE3-9F2A5F2CF6DB}" destId="{EE64EDF5-6644-4943-ACE9-8E4D534847D9}" srcOrd="0" destOrd="0" presId="urn:microsoft.com/office/officeart/2005/8/layout/vList2"/>
    <dgm:cxn modelId="{7FB7689A-8556-49AE-A849-9ED594AC27AA}" type="presParOf" srcId="{EE64EDF5-6644-4943-ACE9-8E4D534847D9}" destId="{D5731E39-005E-463E-B276-313C48000054}" srcOrd="0" destOrd="0" presId="urn:microsoft.com/office/officeart/2005/8/layout/vList2"/>
    <dgm:cxn modelId="{4179022D-D8B5-4CE3-8ECC-941ABD85FD74}" type="presParOf" srcId="{EE64EDF5-6644-4943-ACE9-8E4D534847D9}" destId="{695CBADA-E6D9-47E8-9F41-458E63CDE457}" srcOrd="1" destOrd="0" presId="urn:microsoft.com/office/officeart/2005/8/layout/vList2"/>
    <dgm:cxn modelId="{45A3F023-88E8-4183-8A4A-9BDD432078E4}" type="presParOf" srcId="{EE64EDF5-6644-4943-ACE9-8E4D534847D9}" destId="{CD943AB1-3571-4EF6-BAF3-EF32CB5A54B8}" srcOrd="2" destOrd="0" presId="urn:microsoft.com/office/officeart/2005/8/layout/vList2"/>
    <dgm:cxn modelId="{BD1B09C3-587B-4F31-B538-C2C448A85B2F}" type="presParOf" srcId="{EE64EDF5-6644-4943-ACE9-8E4D534847D9}" destId="{E44A5D5B-7515-4A80-91D8-D063B20326AC}" srcOrd="3" destOrd="0" presId="urn:microsoft.com/office/officeart/2005/8/layout/vList2"/>
    <dgm:cxn modelId="{4F2DDD59-A404-479A-80D6-E2BC5DFD76E5}" type="presParOf" srcId="{EE64EDF5-6644-4943-ACE9-8E4D534847D9}" destId="{8021DB5D-7151-4A64-B221-DD55FBDBA09E}" srcOrd="4" destOrd="0" presId="urn:microsoft.com/office/officeart/2005/8/layout/vList2"/>
    <dgm:cxn modelId="{7460AE2E-DADF-4033-B883-29E33304D512}" type="presParOf" srcId="{EE64EDF5-6644-4943-ACE9-8E4D534847D9}" destId="{94B3F8EB-BEE1-4CF6-8FA7-0084187A43C0}" srcOrd="5" destOrd="0" presId="urn:microsoft.com/office/officeart/2005/8/layout/vList2"/>
    <dgm:cxn modelId="{A4BC69B3-5576-46D3-B8F6-1466F8EA0043}" type="presParOf" srcId="{EE64EDF5-6644-4943-ACE9-8E4D534847D9}" destId="{4A366DCA-AEE7-4604-B128-AAA129E05B3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97AB2F5-8BC3-4B67-97A5-24888917B1E7}"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F2D04C1F-853E-4748-9242-3327A39D484E}">
      <dgm:prSet custT="1"/>
      <dgm:spPr/>
      <dgm:t>
        <a:bodyPr/>
        <a:lstStyle/>
        <a:p>
          <a:r>
            <a:rPr lang="en-GB" sz="2000" dirty="0"/>
            <a:t>Child abuse and neglect appear to increase the likelihood of children and young people presenting behavioural difficulties. </a:t>
          </a:r>
          <a:endParaRPr lang="en-US" sz="2000" dirty="0"/>
        </a:p>
      </dgm:t>
    </dgm:pt>
    <dgm:pt modelId="{F403E31E-1F56-485F-AF8A-1A25BD064E78}" type="parTrans" cxnId="{E685F044-78FB-4B3F-96ED-724E6561902E}">
      <dgm:prSet/>
      <dgm:spPr/>
      <dgm:t>
        <a:bodyPr/>
        <a:lstStyle/>
        <a:p>
          <a:endParaRPr lang="en-US"/>
        </a:p>
      </dgm:t>
    </dgm:pt>
    <dgm:pt modelId="{68016302-8FDF-4045-8FFC-DE43D9A7E9F8}" type="sibTrans" cxnId="{E685F044-78FB-4B3F-96ED-724E6561902E}">
      <dgm:prSet/>
      <dgm:spPr/>
      <dgm:t>
        <a:bodyPr/>
        <a:lstStyle/>
        <a:p>
          <a:endParaRPr lang="en-US"/>
        </a:p>
      </dgm:t>
    </dgm:pt>
    <dgm:pt modelId="{AD777E7A-CD15-48FE-BF0A-3E7804BC3641}">
      <dgm:prSet custT="1"/>
      <dgm:spPr/>
      <dgm:t>
        <a:bodyPr/>
        <a:lstStyle/>
        <a:p>
          <a:r>
            <a:rPr lang="en-GB" sz="1800" dirty="0"/>
            <a:t>Dysfunctional behaviours are considered to be coping mechanisms adopted by victims of abuse in an attempt to overcome the trauma of past experiences. </a:t>
          </a:r>
          <a:endParaRPr lang="en-US" sz="1800" dirty="0"/>
        </a:p>
      </dgm:t>
    </dgm:pt>
    <dgm:pt modelId="{59634125-8942-4341-B23A-0296820AAA3E}" type="parTrans" cxnId="{3BABC4A4-F86F-4B2A-BA09-89BE2F3AE044}">
      <dgm:prSet/>
      <dgm:spPr/>
      <dgm:t>
        <a:bodyPr/>
        <a:lstStyle/>
        <a:p>
          <a:endParaRPr lang="en-US"/>
        </a:p>
      </dgm:t>
    </dgm:pt>
    <dgm:pt modelId="{9BC9DBCB-0225-4616-8E27-4E886ECB1DFA}" type="sibTrans" cxnId="{3BABC4A4-F86F-4B2A-BA09-89BE2F3AE044}">
      <dgm:prSet/>
      <dgm:spPr/>
      <dgm:t>
        <a:bodyPr/>
        <a:lstStyle/>
        <a:p>
          <a:endParaRPr lang="en-US"/>
        </a:p>
      </dgm:t>
    </dgm:pt>
    <dgm:pt modelId="{B01A14CA-B0FF-4A41-BB19-3942D4DC8489}">
      <dgm:prSet custT="1"/>
      <dgm:spPr/>
      <dgm:t>
        <a:bodyPr/>
        <a:lstStyle/>
        <a:p>
          <a:r>
            <a:rPr lang="en-GB" sz="1800" dirty="0"/>
            <a:t>Increased aggression, abusive behaviour (including to family), increased likelihood of alcohol and substance misuse and teenage pregnancy are all made more likely, subsequently increasing the risk of offending behaviour.</a:t>
          </a:r>
          <a:endParaRPr lang="en-US" sz="1800" dirty="0"/>
        </a:p>
      </dgm:t>
    </dgm:pt>
    <dgm:pt modelId="{86F997BB-AEDB-43B9-BAE1-879B362F8B2B}" type="parTrans" cxnId="{5B5A8B67-231F-4408-8B81-E988383BB4D1}">
      <dgm:prSet/>
      <dgm:spPr/>
      <dgm:t>
        <a:bodyPr/>
        <a:lstStyle/>
        <a:p>
          <a:endParaRPr lang="en-US"/>
        </a:p>
      </dgm:t>
    </dgm:pt>
    <dgm:pt modelId="{0B26B144-E245-4B96-9ABE-D69B8A4A12BB}" type="sibTrans" cxnId="{5B5A8B67-231F-4408-8B81-E988383BB4D1}">
      <dgm:prSet/>
      <dgm:spPr/>
      <dgm:t>
        <a:bodyPr/>
        <a:lstStyle/>
        <a:p>
          <a:endParaRPr lang="en-US"/>
        </a:p>
      </dgm:t>
    </dgm:pt>
    <dgm:pt modelId="{F2FBE16C-32A2-4015-AC3F-3B31E71CCA9E}">
      <dgm:prSet custT="1"/>
      <dgm:spPr/>
      <dgm:t>
        <a:bodyPr/>
        <a:lstStyle/>
        <a:p>
          <a:r>
            <a:rPr lang="en-GB" sz="1400" dirty="0"/>
            <a:t>A review of research investigated the role of abuse and trauma experienced by young people in the development of aggression. They described the role of PTSD in perpetuating violence by disrupting the daily lives of young people and often triggering the reliving of trauma, thus impacting on behaviour. They also believed that exposure to violence and abuse and pervasive feelings of not being safe would encourage the use of aggressive behaviour in young people through adjusting to feelings of living under ‘chronic threat’.</a:t>
          </a:r>
          <a:endParaRPr lang="en-US" sz="1400" dirty="0"/>
        </a:p>
      </dgm:t>
    </dgm:pt>
    <dgm:pt modelId="{097D47F4-E5C6-4E68-9450-A87C827FB4A1}" type="parTrans" cxnId="{DD5DA8AF-2999-47E0-B21A-5FD5948BB066}">
      <dgm:prSet/>
      <dgm:spPr/>
      <dgm:t>
        <a:bodyPr/>
        <a:lstStyle/>
        <a:p>
          <a:endParaRPr lang="en-US"/>
        </a:p>
      </dgm:t>
    </dgm:pt>
    <dgm:pt modelId="{00D931C7-F13F-4307-889E-F2AE0FD09698}" type="sibTrans" cxnId="{DD5DA8AF-2999-47E0-B21A-5FD5948BB066}">
      <dgm:prSet/>
      <dgm:spPr/>
      <dgm:t>
        <a:bodyPr/>
        <a:lstStyle/>
        <a:p>
          <a:endParaRPr lang="en-US"/>
        </a:p>
      </dgm:t>
    </dgm:pt>
    <dgm:pt modelId="{9D37D6AC-D61A-4F87-954E-8C82DFAA9C48}" type="pres">
      <dgm:prSet presAssocID="{697AB2F5-8BC3-4B67-97A5-24888917B1E7}" presName="linear" presStyleCnt="0">
        <dgm:presLayoutVars>
          <dgm:animLvl val="lvl"/>
          <dgm:resizeHandles val="exact"/>
        </dgm:presLayoutVars>
      </dgm:prSet>
      <dgm:spPr/>
    </dgm:pt>
    <dgm:pt modelId="{0A4A1462-17ED-497F-B47F-13D4E27668A9}" type="pres">
      <dgm:prSet presAssocID="{F2D04C1F-853E-4748-9242-3327A39D484E}" presName="parentText" presStyleLbl="node1" presStyleIdx="0" presStyleCnt="4">
        <dgm:presLayoutVars>
          <dgm:chMax val="0"/>
          <dgm:bulletEnabled val="1"/>
        </dgm:presLayoutVars>
      </dgm:prSet>
      <dgm:spPr/>
    </dgm:pt>
    <dgm:pt modelId="{B2C20552-B795-4D56-9001-ED15BD2527A3}" type="pres">
      <dgm:prSet presAssocID="{68016302-8FDF-4045-8FFC-DE43D9A7E9F8}" presName="spacer" presStyleCnt="0"/>
      <dgm:spPr/>
    </dgm:pt>
    <dgm:pt modelId="{8D56B602-D60E-4A41-ADEE-BA65EAF28AAE}" type="pres">
      <dgm:prSet presAssocID="{AD777E7A-CD15-48FE-BF0A-3E7804BC3641}" presName="parentText" presStyleLbl="node1" presStyleIdx="1" presStyleCnt="4">
        <dgm:presLayoutVars>
          <dgm:chMax val="0"/>
          <dgm:bulletEnabled val="1"/>
        </dgm:presLayoutVars>
      </dgm:prSet>
      <dgm:spPr/>
    </dgm:pt>
    <dgm:pt modelId="{C1FB89D3-C041-4628-9406-F840E7221E05}" type="pres">
      <dgm:prSet presAssocID="{9BC9DBCB-0225-4616-8E27-4E886ECB1DFA}" presName="spacer" presStyleCnt="0"/>
      <dgm:spPr/>
    </dgm:pt>
    <dgm:pt modelId="{5814AB6F-551A-4759-85D7-59E95A0E3FB8}" type="pres">
      <dgm:prSet presAssocID="{B01A14CA-B0FF-4A41-BB19-3942D4DC8489}" presName="parentText" presStyleLbl="node1" presStyleIdx="2" presStyleCnt="4">
        <dgm:presLayoutVars>
          <dgm:chMax val="0"/>
          <dgm:bulletEnabled val="1"/>
        </dgm:presLayoutVars>
      </dgm:prSet>
      <dgm:spPr/>
    </dgm:pt>
    <dgm:pt modelId="{82551D48-D0F4-466D-A579-DE325C77D9BC}" type="pres">
      <dgm:prSet presAssocID="{0B26B144-E245-4B96-9ABE-D69B8A4A12BB}" presName="spacer" presStyleCnt="0"/>
      <dgm:spPr/>
    </dgm:pt>
    <dgm:pt modelId="{9D0794C1-4A3B-4AFB-B76A-FA15068889C8}" type="pres">
      <dgm:prSet presAssocID="{F2FBE16C-32A2-4015-AC3F-3B31E71CCA9E}" presName="parentText" presStyleLbl="node1" presStyleIdx="3" presStyleCnt="4" custScaleY="141582">
        <dgm:presLayoutVars>
          <dgm:chMax val="0"/>
          <dgm:bulletEnabled val="1"/>
        </dgm:presLayoutVars>
      </dgm:prSet>
      <dgm:spPr/>
    </dgm:pt>
  </dgm:ptLst>
  <dgm:cxnLst>
    <dgm:cxn modelId="{6F741A1C-BB7B-4CFE-82F5-6A9B6933A7C4}" type="presOf" srcId="{F2D04C1F-853E-4748-9242-3327A39D484E}" destId="{0A4A1462-17ED-497F-B47F-13D4E27668A9}" srcOrd="0" destOrd="0" presId="urn:microsoft.com/office/officeart/2005/8/layout/vList2"/>
    <dgm:cxn modelId="{E685F044-78FB-4B3F-96ED-724E6561902E}" srcId="{697AB2F5-8BC3-4B67-97A5-24888917B1E7}" destId="{F2D04C1F-853E-4748-9242-3327A39D484E}" srcOrd="0" destOrd="0" parTransId="{F403E31E-1F56-485F-AF8A-1A25BD064E78}" sibTransId="{68016302-8FDF-4045-8FFC-DE43D9A7E9F8}"/>
    <dgm:cxn modelId="{5B5A8B67-231F-4408-8B81-E988383BB4D1}" srcId="{697AB2F5-8BC3-4B67-97A5-24888917B1E7}" destId="{B01A14CA-B0FF-4A41-BB19-3942D4DC8489}" srcOrd="2" destOrd="0" parTransId="{86F997BB-AEDB-43B9-BAE1-879B362F8B2B}" sibTransId="{0B26B144-E245-4B96-9ABE-D69B8A4A12BB}"/>
    <dgm:cxn modelId="{3BABC4A4-F86F-4B2A-BA09-89BE2F3AE044}" srcId="{697AB2F5-8BC3-4B67-97A5-24888917B1E7}" destId="{AD777E7A-CD15-48FE-BF0A-3E7804BC3641}" srcOrd="1" destOrd="0" parTransId="{59634125-8942-4341-B23A-0296820AAA3E}" sibTransId="{9BC9DBCB-0225-4616-8E27-4E886ECB1DFA}"/>
    <dgm:cxn modelId="{DADFEEAC-2C49-43F4-A61F-AE6FC6EB2768}" type="presOf" srcId="{697AB2F5-8BC3-4B67-97A5-24888917B1E7}" destId="{9D37D6AC-D61A-4F87-954E-8C82DFAA9C48}" srcOrd="0" destOrd="0" presId="urn:microsoft.com/office/officeart/2005/8/layout/vList2"/>
    <dgm:cxn modelId="{DD5DA8AF-2999-47E0-B21A-5FD5948BB066}" srcId="{697AB2F5-8BC3-4B67-97A5-24888917B1E7}" destId="{F2FBE16C-32A2-4015-AC3F-3B31E71CCA9E}" srcOrd="3" destOrd="0" parTransId="{097D47F4-E5C6-4E68-9450-A87C827FB4A1}" sibTransId="{00D931C7-F13F-4307-889E-F2AE0FD09698}"/>
    <dgm:cxn modelId="{600B44C2-2159-4162-9BD1-7F183F52B3B2}" type="presOf" srcId="{B01A14CA-B0FF-4A41-BB19-3942D4DC8489}" destId="{5814AB6F-551A-4759-85D7-59E95A0E3FB8}" srcOrd="0" destOrd="0" presId="urn:microsoft.com/office/officeart/2005/8/layout/vList2"/>
    <dgm:cxn modelId="{2D1093C6-E072-4CD5-B1FA-FD4CDA9411B9}" type="presOf" srcId="{F2FBE16C-32A2-4015-AC3F-3B31E71CCA9E}" destId="{9D0794C1-4A3B-4AFB-B76A-FA15068889C8}" srcOrd="0" destOrd="0" presId="urn:microsoft.com/office/officeart/2005/8/layout/vList2"/>
    <dgm:cxn modelId="{AAABAFF1-7B23-47AB-ADAB-CA6606FC8CE4}" type="presOf" srcId="{AD777E7A-CD15-48FE-BF0A-3E7804BC3641}" destId="{8D56B602-D60E-4A41-ADEE-BA65EAF28AAE}" srcOrd="0" destOrd="0" presId="urn:microsoft.com/office/officeart/2005/8/layout/vList2"/>
    <dgm:cxn modelId="{D8F60D6F-254D-422B-8102-32232FDC0E33}" type="presParOf" srcId="{9D37D6AC-D61A-4F87-954E-8C82DFAA9C48}" destId="{0A4A1462-17ED-497F-B47F-13D4E27668A9}" srcOrd="0" destOrd="0" presId="urn:microsoft.com/office/officeart/2005/8/layout/vList2"/>
    <dgm:cxn modelId="{D8BF559F-BAA6-474F-804A-7D8BF71E79BB}" type="presParOf" srcId="{9D37D6AC-D61A-4F87-954E-8C82DFAA9C48}" destId="{B2C20552-B795-4D56-9001-ED15BD2527A3}" srcOrd="1" destOrd="0" presId="urn:microsoft.com/office/officeart/2005/8/layout/vList2"/>
    <dgm:cxn modelId="{E52F8182-4C2B-444E-9776-EE4154458C75}" type="presParOf" srcId="{9D37D6AC-D61A-4F87-954E-8C82DFAA9C48}" destId="{8D56B602-D60E-4A41-ADEE-BA65EAF28AAE}" srcOrd="2" destOrd="0" presId="urn:microsoft.com/office/officeart/2005/8/layout/vList2"/>
    <dgm:cxn modelId="{4559B989-AD99-4C63-B7B7-2A10D3E5D152}" type="presParOf" srcId="{9D37D6AC-D61A-4F87-954E-8C82DFAA9C48}" destId="{C1FB89D3-C041-4628-9406-F840E7221E05}" srcOrd="3" destOrd="0" presId="urn:microsoft.com/office/officeart/2005/8/layout/vList2"/>
    <dgm:cxn modelId="{22EB48E8-B827-47AA-881B-CE0A0E749FC3}" type="presParOf" srcId="{9D37D6AC-D61A-4F87-954E-8C82DFAA9C48}" destId="{5814AB6F-551A-4759-85D7-59E95A0E3FB8}" srcOrd="4" destOrd="0" presId="urn:microsoft.com/office/officeart/2005/8/layout/vList2"/>
    <dgm:cxn modelId="{B6A0D382-5EE6-480C-AB29-633CB2A66229}" type="presParOf" srcId="{9D37D6AC-D61A-4F87-954E-8C82DFAA9C48}" destId="{82551D48-D0F4-466D-A579-DE325C77D9BC}" srcOrd="5" destOrd="0" presId="urn:microsoft.com/office/officeart/2005/8/layout/vList2"/>
    <dgm:cxn modelId="{22AEBC31-37FF-40C7-8CE1-FE0D23440A5B}" type="presParOf" srcId="{9D37D6AC-D61A-4F87-954E-8C82DFAA9C48}" destId="{9D0794C1-4A3B-4AFB-B76A-FA15068889C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0370AE2-8EBF-4103-B2C5-EF03B148C2B6}" type="doc">
      <dgm:prSet loTypeId="urn:microsoft.com/office/officeart/2005/8/layout/vProcess5" loCatId="process" qsTypeId="urn:microsoft.com/office/officeart/2005/8/quickstyle/simple4" qsCatId="simple" csTypeId="urn:microsoft.com/office/officeart/2005/8/colors/colorful2" csCatId="colorful" phldr="1"/>
      <dgm:spPr/>
      <dgm:t>
        <a:bodyPr/>
        <a:lstStyle/>
        <a:p>
          <a:endParaRPr lang="en-US"/>
        </a:p>
      </dgm:t>
    </dgm:pt>
    <dgm:pt modelId="{06BCC61A-DCBA-454B-B73B-A10598BA906B}">
      <dgm:prSet custT="1"/>
      <dgm:spPr/>
      <dgm:t>
        <a:bodyPr/>
        <a:lstStyle/>
        <a:p>
          <a:r>
            <a:rPr lang="en-GB" sz="2000" dirty="0"/>
            <a:t>Social impacts exist not only for the victims of abuse, but for the society as a whole. </a:t>
          </a:r>
          <a:endParaRPr lang="en-US" sz="2000" dirty="0"/>
        </a:p>
      </dgm:t>
    </dgm:pt>
    <dgm:pt modelId="{871294E6-BF40-4357-A18C-27F6484AA853}" type="parTrans" cxnId="{D3A82504-3B3F-477F-BF56-3203A5C26B3D}">
      <dgm:prSet/>
      <dgm:spPr/>
      <dgm:t>
        <a:bodyPr/>
        <a:lstStyle/>
        <a:p>
          <a:endParaRPr lang="en-US"/>
        </a:p>
      </dgm:t>
    </dgm:pt>
    <dgm:pt modelId="{33599165-3203-4039-BE49-822C8263C5BA}" type="sibTrans" cxnId="{D3A82504-3B3F-477F-BF56-3203A5C26B3D}">
      <dgm:prSet/>
      <dgm:spPr/>
      <dgm:t>
        <a:bodyPr/>
        <a:lstStyle/>
        <a:p>
          <a:endParaRPr lang="en-US"/>
        </a:p>
      </dgm:t>
    </dgm:pt>
    <dgm:pt modelId="{7F771D55-046E-4228-BCDF-DA02F5A8EA6A}">
      <dgm:prSet custT="1"/>
      <dgm:spPr/>
      <dgm:t>
        <a:bodyPr/>
        <a:lstStyle/>
        <a:p>
          <a:r>
            <a:rPr lang="en-GB" sz="1600" dirty="0"/>
            <a:t>Immediate social consequences for victims of abuse can include the inability to form secure attachments. Poor social, cognitive and language skills and a ‘distrust of others’ render young people unable to form friendships with peers, further presenting difficulties in the forming of relationships in adult life.</a:t>
          </a:r>
          <a:endParaRPr lang="en-US" sz="1600" dirty="0"/>
        </a:p>
      </dgm:t>
    </dgm:pt>
    <dgm:pt modelId="{35F57AB0-B06E-40E1-AE9A-AE336C73F595}" type="parTrans" cxnId="{1BE4F557-A860-4427-B9BC-1096081789CB}">
      <dgm:prSet/>
      <dgm:spPr/>
      <dgm:t>
        <a:bodyPr/>
        <a:lstStyle/>
        <a:p>
          <a:endParaRPr lang="en-US"/>
        </a:p>
      </dgm:t>
    </dgm:pt>
    <dgm:pt modelId="{13EE115A-E3CD-4643-9ADA-6553E0F25A39}" type="sibTrans" cxnId="{1BE4F557-A860-4427-B9BC-1096081789CB}">
      <dgm:prSet/>
      <dgm:spPr/>
      <dgm:t>
        <a:bodyPr/>
        <a:lstStyle/>
        <a:p>
          <a:endParaRPr lang="en-US"/>
        </a:p>
      </dgm:t>
    </dgm:pt>
    <dgm:pt modelId="{A7DF0858-514A-4DCF-B857-59CA149FF218}">
      <dgm:prSet custT="1"/>
      <dgm:spPr/>
      <dgm:t>
        <a:bodyPr/>
        <a:lstStyle/>
        <a:p>
          <a:r>
            <a:rPr lang="en-GB" sz="1400" dirty="0"/>
            <a:t>For society there is also a price to pay for child abuse and neglect both in terms of the immediate costs (child welfare systems, law enforcement, health, mental health and statutory and voluntary services) and the long-term economic consequences of supporting victims of abuse (studies have shown that physically abused children are at a greater risk for mental illness, homelessness, crime, and unemployment). </a:t>
          </a:r>
          <a:endParaRPr lang="en-US" sz="1400" dirty="0"/>
        </a:p>
      </dgm:t>
    </dgm:pt>
    <dgm:pt modelId="{D027AE1C-41C2-40F5-B325-B3A8C65607FF}" type="parTrans" cxnId="{5BDBF160-3F24-4285-8FBE-6456475BD11A}">
      <dgm:prSet/>
      <dgm:spPr/>
      <dgm:t>
        <a:bodyPr/>
        <a:lstStyle/>
        <a:p>
          <a:endParaRPr lang="en-US"/>
        </a:p>
      </dgm:t>
    </dgm:pt>
    <dgm:pt modelId="{B4DBF942-A868-4F69-801B-F722BB74C0AE}" type="sibTrans" cxnId="{5BDBF160-3F24-4285-8FBE-6456475BD11A}">
      <dgm:prSet/>
      <dgm:spPr/>
      <dgm:t>
        <a:bodyPr/>
        <a:lstStyle/>
        <a:p>
          <a:endParaRPr lang="en-US"/>
        </a:p>
      </dgm:t>
    </dgm:pt>
    <dgm:pt modelId="{19350449-9E2F-4886-A7BB-AF9F60942B6B}">
      <dgm:prSet custT="1"/>
      <dgm:spPr/>
      <dgm:t>
        <a:bodyPr/>
        <a:lstStyle/>
        <a:p>
          <a:r>
            <a:rPr lang="en-GB" sz="1800" dirty="0"/>
            <a:t>All of these affect the community and society in general and are the social costs of physical abuse, continuing awareness raising and preventative work. </a:t>
          </a:r>
          <a:endParaRPr lang="en-US" sz="1800" dirty="0"/>
        </a:p>
      </dgm:t>
    </dgm:pt>
    <dgm:pt modelId="{60520AE0-993E-4A1D-99FE-A2EEB7D18E49}" type="parTrans" cxnId="{62E2DCCC-A505-49D8-A59F-0203DD785EC8}">
      <dgm:prSet/>
      <dgm:spPr/>
      <dgm:t>
        <a:bodyPr/>
        <a:lstStyle/>
        <a:p>
          <a:endParaRPr lang="en-US"/>
        </a:p>
      </dgm:t>
    </dgm:pt>
    <dgm:pt modelId="{5F4AB41B-8441-4D4D-9ABA-FB55472D53DE}" type="sibTrans" cxnId="{62E2DCCC-A505-49D8-A59F-0203DD785EC8}">
      <dgm:prSet/>
      <dgm:spPr/>
      <dgm:t>
        <a:bodyPr/>
        <a:lstStyle/>
        <a:p>
          <a:endParaRPr lang="en-US"/>
        </a:p>
      </dgm:t>
    </dgm:pt>
    <dgm:pt modelId="{B42E6F90-7A22-427E-8F84-F406F3604831}" type="pres">
      <dgm:prSet presAssocID="{60370AE2-8EBF-4103-B2C5-EF03B148C2B6}" presName="outerComposite" presStyleCnt="0">
        <dgm:presLayoutVars>
          <dgm:chMax val="5"/>
          <dgm:dir/>
          <dgm:resizeHandles val="exact"/>
        </dgm:presLayoutVars>
      </dgm:prSet>
      <dgm:spPr/>
    </dgm:pt>
    <dgm:pt modelId="{DE14C0D7-B155-4BE9-B1C5-9B4C379D3037}" type="pres">
      <dgm:prSet presAssocID="{60370AE2-8EBF-4103-B2C5-EF03B148C2B6}" presName="dummyMaxCanvas" presStyleCnt="0">
        <dgm:presLayoutVars/>
      </dgm:prSet>
      <dgm:spPr/>
    </dgm:pt>
    <dgm:pt modelId="{2FCD7056-EDFB-4FE7-B51F-E51E61560A9A}" type="pres">
      <dgm:prSet presAssocID="{60370AE2-8EBF-4103-B2C5-EF03B148C2B6}" presName="FourNodes_1" presStyleLbl="node1" presStyleIdx="0" presStyleCnt="4">
        <dgm:presLayoutVars>
          <dgm:bulletEnabled val="1"/>
        </dgm:presLayoutVars>
      </dgm:prSet>
      <dgm:spPr/>
    </dgm:pt>
    <dgm:pt modelId="{D73C5C32-441E-4CC3-A696-266585D0DF3F}" type="pres">
      <dgm:prSet presAssocID="{60370AE2-8EBF-4103-B2C5-EF03B148C2B6}" presName="FourNodes_2" presStyleLbl="node1" presStyleIdx="1" presStyleCnt="4" custScaleX="102636" custScaleY="119065">
        <dgm:presLayoutVars>
          <dgm:bulletEnabled val="1"/>
        </dgm:presLayoutVars>
      </dgm:prSet>
      <dgm:spPr/>
    </dgm:pt>
    <dgm:pt modelId="{E42AA505-7BAD-450D-9722-0E5CCCCB8DC3}" type="pres">
      <dgm:prSet presAssocID="{60370AE2-8EBF-4103-B2C5-EF03B148C2B6}" presName="FourNodes_3" presStyleLbl="node1" presStyleIdx="2" presStyleCnt="4" custScaleX="101129" custScaleY="124890" custLinFactNeighborX="-163" custLinFactNeighborY="3795">
        <dgm:presLayoutVars>
          <dgm:bulletEnabled val="1"/>
        </dgm:presLayoutVars>
      </dgm:prSet>
      <dgm:spPr/>
    </dgm:pt>
    <dgm:pt modelId="{10FC0FCD-CFAE-4834-85FF-F00F6144C582}" type="pres">
      <dgm:prSet presAssocID="{60370AE2-8EBF-4103-B2C5-EF03B148C2B6}" presName="FourNodes_4" presStyleLbl="node1" presStyleIdx="3" presStyleCnt="4">
        <dgm:presLayoutVars>
          <dgm:bulletEnabled val="1"/>
        </dgm:presLayoutVars>
      </dgm:prSet>
      <dgm:spPr/>
    </dgm:pt>
    <dgm:pt modelId="{20136FA2-4258-40E6-B6A2-75944C19ADBD}" type="pres">
      <dgm:prSet presAssocID="{60370AE2-8EBF-4103-B2C5-EF03B148C2B6}" presName="FourConn_1-2" presStyleLbl="fgAccFollowNode1" presStyleIdx="0" presStyleCnt="3">
        <dgm:presLayoutVars>
          <dgm:bulletEnabled val="1"/>
        </dgm:presLayoutVars>
      </dgm:prSet>
      <dgm:spPr/>
    </dgm:pt>
    <dgm:pt modelId="{382DB246-1135-4626-94E5-0DBE29A18A9A}" type="pres">
      <dgm:prSet presAssocID="{60370AE2-8EBF-4103-B2C5-EF03B148C2B6}" presName="FourConn_2-3" presStyleLbl="fgAccFollowNode1" presStyleIdx="1" presStyleCnt="3">
        <dgm:presLayoutVars>
          <dgm:bulletEnabled val="1"/>
        </dgm:presLayoutVars>
      </dgm:prSet>
      <dgm:spPr/>
    </dgm:pt>
    <dgm:pt modelId="{E5AB4640-0D86-4331-9A5F-967A7A4AB5D9}" type="pres">
      <dgm:prSet presAssocID="{60370AE2-8EBF-4103-B2C5-EF03B148C2B6}" presName="FourConn_3-4" presStyleLbl="fgAccFollowNode1" presStyleIdx="2" presStyleCnt="3">
        <dgm:presLayoutVars>
          <dgm:bulletEnabled val="1"/>
        </dgm:presLayoutVars>
      </dgm:prSet>
      <dgm:spPr/>
    </dgm:pt>
    <dgm:pt modelId="{BAE0CB62-4320-46AC-813B-ADB6B496B145}" type="pres">
      <dgm:prSet presAssocID="{60370AE2-8EBF-4103-B2C5-EF03B148C2B6}" presName="FourNodes_1_text" presStyleLbl="node1" presStyleIdx="3" presStyleCnt="4">
        <dgm:presLayoutVars>
          <dgm:bulletEnabled val="1"/>
        </dgm:presLayoutVars>
      </dgm:prSet>
      <dgm:spPr/>
    </dgm:pt>
    <dgm:pt modelId="{3AB1BBFC-4585-46B8-B99B-8A9930371F79}" type="pres">
      <dgm:prSet presAssocID="{60370AE2-8EBF-4103-B2C5-EF03B148C2B6}" presName="FourNodes_2_text" presStyleLbl="node1" presStyleIdx="3" presStyleCnt="4">
        <dgm:presLayoutVars>
          <dgm:bulletEnabled val="1"/>
        </dgm:presLayoutVars>
      </dgm:prSet>
      <dgm:spPr/>
    </dgm:pt>
    <dgm:pt modelId="{556BE4EB-063A-40E7-8E45-609F6746D68A}" type="pres">
      <dgm:prSet presAssocID="{60370AE2-8EBF-4103-B2C5-EF03B148C2B6}" presName="FourNodes_3_text" presStyleLbl="node1" presStyleIdx="3" presStyleCnt="4">
        <dgm:presLayoutVars>
          <dgm:bulletEnabled val="1"/>
        </dgm:presLayoutVars>
      </dgm:prSet>
      <dgm:spPr/>
    </dgm:pt>
    <dgm:pt modelId="{6840FBA6-DCC7-4C75-877A-719A339FE3CD}" type="pres">
      <dgm:prSet presAssocID="{60370AE2-8EBF-4103-B2C5-EF03B148C2B6}" presName="FourNodes_4_text" presStyleLbl="node1" presStyleIdx="3" presStyleCnt="4">
        <dgm:presLayoutVars>
          <dgm:bulletEnabled val="1"/>
        </dgm:presLayoutVars>
      </dgm:prSet>
      <dgm:spPr/>
    </dgm:pt>
  </dgm:ptLst>
  <dgm:cxnLst>
    <dgm:cxn modelId="{D3A82504-3B3F-477F-BF56-3203A5C26B3D}" srcId="{60370AE2-8EBF-4103-B2C5-EF03B148C2B6}" destId="{06BCC61A-DCBA-454B-B73B-A10598BA906B}" srcOrd="0" destOrd="0" parTransId="{871294E6-BF40-4357-A18C-27F6484AA853}" sibTransId="{33599165-3203-4039-BE49-822C8263C5BA}"/>
    <dgm:cxn modelId="{6242430D-6651-483B-BFA5-05EDFCE18D22}" type="presOf" srcId="{B4DBF942-A868-4F69-801B-F722BB74C0AE}" destId="{E5AB4640-0D86-4331-9A5F-967A7A4AB5D9}" srcOrd="0" destOrd="0" presId="urn:microsoft.com/office/officeart/2005/8/layout/vProcess5"/>
    <dgm:cxn modelId="{7F7D6610-DCB9-4BEA-AC80-29FA7C1E5F61}" type="presOf" srcId="{19350449-9E2F-4886-A7BB-AF9F60942B6B}" destId="{6840FBA6-DCC7-4C75-877A-719A339FE3CD}" srcOrd="1" destOrd="0" presId="urn:microsoft.com/office/officeart/2005/8/layout/vProcess5"/>
    <dgm:cxn modelId="{AC26E521-F7DB-4770-A1A1-1A3208F9E1D1}" type="presOf" srcId="{06BCC61A-DCBA-454B-B73B-A10598BA906B}" destId="{2FCD7056-EDFB-4FE7-B51F-E51E61560A9A}" srcOrd="0" destOrd="0" presId="urn:microsoft.com/office/officeart/2005/8/layout/vProcess5"/>
    <dgm:cxn modelId="{EDDCC12B-91D2-466F-97A0-CDB3B71F2F15}" type="presOf" srcId="{7F771D55-046E-4228-BCDF-DA02F5A8EA6A}" destId="{3AB1BBFC-4585-46B8-B99B-8A9930371F79}" srcOrd="1" destOrd="0" presId="urn:microsoft.com/office/officeart/2005/8/layout/vProcess5"/>
    <dgm:cxn modelId="{336BE25C-CD20-4DFC-AF42-79EFE2B1B1B6}" type="presOf" srcId="{A7DF0858-514A-4DCF-B857-59CA149FF218}" destId="{556BE4EB-063A-40E7-8E45-609F6746D68A}" srcOrd="1" destOrd="0" presId="urn:microsoft.com/office/officeart/2005/8/layout/vProcess5"/>
    <dgm:cxn modelId="{5BDBF160-3F24-4285-8FBE-6456475BD11A}" srcId="{60370AE2-8EBF-4103-B2C5-EF03B148C2B6}" destId="{A7DF0858-514A-4DCF-B857-59CA149FF218}" srcOrd="2" destOrd="0" parTransId="{D027AE1C-41C2-40F5-B325-B3A8C65607FF}" sibTransId="{B4DBF942-A868-4F69-801B-F722BB74C0AE}"/>
    <dgm:cxn modelId="{B4DE376A-2B82-40FD-81A4-B246BC185EE0}" type="presOf" srcId="{7F771D55-046E-4228-BCDF-DA02F5A8EA6A}" destId="{D73C5C32-441E-4CC3-A696-266585D0DF3F}" srcOrd="0" destOrd="0" presId="urn:microsoft.com/office/officeart/2005/8/layout/vProcess5"/>
    <dgm:cxn modelId="{1BE4F557-A860-4427-B9BC-1096081789CB}" srcId="{60370AE2-8EBF-4103-B2C5-EF03B148C2B6}" destId="{7F771D55-046E-4228-BCDF-DA02F5A8EA6A}" srcOrd="1" destOrd="0" parTransId="{35F57AB0-B06E-40E1-AE9A-AE336C73F595}" sibTransId="{13EE115A-E3CD-4643-9ADA-6553E0F25A39}"/>
    <dgm:cxn modelId="{F509F085-AAA0-4EE6-8EDE-808DE18314DB}" type="presOf" srcId="{A7DF0858-514A-4DCF-B857-59CA149FF218}" destId="{E42AA505-7BAD-450D-9722-0E5CCCCB8DC3}" srcOrd="0" destOrd="0" presId="urn:microsoft.com/office/officeart/2005/8/layout/vProcess5"/>
    <dgm:cxn modelId="{CCF85D96-40EE-4C47-9290-049A80699506}" type="presOf" srcId="{13EE115A-E3CD-4643-9ADA-6553E0F25A39}" destId="{382DB246-1135-4626-94E5-0DBE29A18A9A}" srcOrd="0" destOrd="0" presId="urn:microsoft.com/office/officeart/2005/8/layout/vProcess5"/>
    <dgm:cxn modelId="{4BE1769B-ED27-439A-959D-493556FA98C5}" type="presOf" srcId="{19350449-9E2F-4886-A7BB-AF9F60942B6B}" destId="{10FC0FCD-CFAE-4834-85FF-F00F6144C582}" srcOrd="0" destOrd="0" presId="urn:microsoft.com/office/officeart/2005/8/layout/vProcess5"/>
    <dgm:cxn modelId="{62E2DCCC-A505-49D8-A59F-0203DD785EC8}" srcId="{60370AE2-8EBF-4103-B2C5-EF03B148C2B6}" destId="{19350449-9E2F-4886-A7BB-AF9F60942B6B}" srcOrd="3" destOrd="0" parTransId="{60520AE0-993E-4A1D-99FE-A2EEB7D18E49}" sibTransId="{5F4AB41B-8441-4D4D-9ABA-FB55472D53DE}"/>
    <dgm:cxn modelId="{1A02ADD6-A0E7-407F-800B-9619B9A72858}" type="presOf" srcId="{06BCC61A-DCBA-454B-B73B-A10598BA906B}" destId="{BAE0CB62-4320-46AC-813B-ADB6B496B145}" srcOrd="1" destOrd="0" presId="urn:microsoft.com/office/officeart/2005/8/layout/vProcess5"/>
    <dgm:cxn modelId="{DCB68BEF-74A9-4589-9AB3-9BB754654136}" type="presOf" srcId="{60370AE2-8EBF-4103-B2C5-EF03B148C2B6}" destId="{B42E6F90-7A22-427E-8F84-F406F3604831}" srcOrd="0" destOrd="0" presId="urn:microsoft.com/office/officeart/2005/8/layout/vProcess5"/>
    <dgm:cxn modelId="{9E59F9F0-4E1B-4F31-B317-D50187307506}" type="presOf" srcId="{33599165-3203-4039-BE49-822C8263C5BA}" destId="{20136FA2-4258-40E6-B6A2-75944C19ADBD}" srcOrd="0" destOrd="0" presId="urn:microsoft.com/office/officeart/2005/8/layout/vProcess5"/>
    <dgm:cxn modelId="{5C116A6F-1BD6-4551-B408-A25F9D6542FE}" type="presParOf" srcId="{B42E6F90-7A22-427E-8F84-F406F3604831}" destId="{DE14C0D7-B155-4BE9-B1C5-9B4C379D3037}" srcOrd="0" destOrd="0" presId="urn:microsoft.com/office/officeart/2005/8/layout/vProcess5"/>
    <dgm:cxn modelId="{0579F0FF-8713-4019-8CFF-C909EAE0546D}" type="presParOf" srcId="{B42E6F90-7A22-427E-8F84-F406F3604831}" destId="{2FCD7056-EDFB-4FE7-B51F-E51E61560A9A}" srcOrd="1" destOrd="0" presId="urn:microsoft.com/office/officeart/2005/8/layout/vProcess5"/>
    <dgm:cxn modelId="{FF19BE0F-8AEB-4F12-A163-C7B43C002CD8}" type="presParOf" srcId="{B42E6F90-7A22-427E-8F84-F406F3604831}" destId="{D73C5C32-441E-4CC3-A696-266585D0DF3F}" srcOrd="2" destOrd="0" presId="urn:microsoft.com/office/officeart/2005/8/layout/vProcess5"/>
    <dgm:cxn modelId="{E4AE3FCE-8EF7-4AAC-B343-A88615C2B8ED}" type="presParOf" srcId="{B42E6F90-7A22-427E-8F84-F406F3604831}" destId="{E42AA505-7BAD-450D-9722-0E5CCCCB8DC3}" srcOrd="3" destOrd="0" presId="urn:microsoft.com/office/officeart/2005/8/layout/vProcess5"/>
    <dgm:cxn modelId="{84230D67-AA3B-48E0-B50C-2DFFA07109C0}" type="presParOf" srcId="{B42E6F90-7A22-427E-8F84-F406F3604831}" destId="{10FC0FCD-CFAE-4834-85FF-F00F6144C582}" srcOrd="4" destOrd="0" presId="urn:microsoft.com/office/officeart/2005/8/layout/vProcess5"/>
    <dgm:cxn modelId="{48C75A8D-9C03-4A70-9713-83481D5EFE36}" type="presParOf" srcId="{B42E6F90-7A22-427E-8F84-F406F3604831}" destId="{20136FA2-4258-40E6-B6A2-75944C19ADBD}" srcOrd="5" destOrd="0" presId="urn:microsoft.com/office/officeart/2005/8/layout/vProcess5"/>
    <dgm:cxn modelId="{36FA8D46-81A7-4F3C-AE65-F1A793986CEC}" type="presParOf" srcId="{B42E6F90-7A22-427E-8F84-F406F3604831}" destId="{382DB246-1135-4626-94E5-0DBE29A18A9A}" srcOrd="6" destOrd="0" presId="urn:microsoft.com/office/officeart/2005/8/layout/vProcess5"/>
    <dgm:cxn modelId="{E6374AD8-08C4-4707-9680-A2E4BB9CBB38}" type="presParOf" srcId="{B42E6F90-7A22-427E-8F84-F406F3604831}" destId="{E5AB4640-0D86-4331-9A5F-967A7A4AB5D9}" srcOrd="7" destOrd="0" presId="urn:microsoft.com/office/officeart/2005/8/layout/vProcess5"/>
    <dgm:cxn modelId="{3F8A16C6-06D8-43FE-A932-CC80EA1E6627}" type="presParOf" srcId="{B42E6F90-7A22-427E-8F84-F406F3604831}" destId="{BAE0CB62-4320-46AC-813B-ADB6B496B145}" srcOrd="8" destOrd="0" presId="urn:microsoft.com/office/officeart/2005/8/layout/vProcess5"/>
    <dgm:cxn modelId="{58BD7104-21A3-4C44-8CF7-0A2352DAC084}" type="presParOf" srcId="{B42E6F90-7A22-427E-8F84-F406F3604831}" destId="{3AB1BBFC-4585-46B8-B99B-8A9930371F79}" srcOrd="9" destOrd="0" presId="urn:microsoft.com/office/officeart/2005/8/layout/vProcess5"/>
    <dgm:cxn modelId="{DBC1218A-B8EB-47A6-830C-A505597140FA}" type="presParOf" srcId="{B42E6F90-7A22-427E-8F84-F406F3604831}" destId="{556BE4EB-063A-40E7-8E45-609F6746D68A}" srcOrd="10" destOrd="0" presId="urn:microsoft.com/office/officeart/2005/8/layout/vProcess5"/>
    <dgm:cxn modelId="{77BD19A4-A7B3-477B-8FD8-E0162B4672C7}" type="presParOf" srcId="{B42E6F90-7A22-427E-8F84-F406F3604831}" destId="{6840FBA6-DCC7-4C75-877A-719A339FE3CD}"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F4427DF-E1CB-4AEA-9195-54C0C40F82D6}"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CB5AB19A-CE4B-463D-890C-D49854BA60FD}">
      <dgm:prSet custT="1"/>
      <dgm:spPr/>
      <dgm:t>
        <a:bodyPr/>
        <a:lstStyle/>
        <a:p>
          <a:r>
            <a:rPr lang="en-GB" sz="2000" dirty="0"/>
            <a:t>Long-term changes in the brain associated with child maltreatment include significantly smaller total brain cerebral volumes, electroencephalogram (EEG) abnormalities, decreased size of the corpus callosum (a large bundle of neurons that transmit information between the two hemispheres), impaired function of the cerebellar vermis (the central region of the cerebellum; helps inhibit limbic system structures), decreased function of pathways in the right brain and limbic system, and changes in neurotransmitter concentration and function. </a:t>
          </a:r>
          <a:endParaRPr lang="en-US" sz="2000" dirty="0"/>
        </a:p>
      </dgm:t>
    </dgm:pt>
    <dgm:pt modelId="{12D5A852-8F62-44D1-9AA5-89D697EE5551}" type="parTrans" cxnId="{8552AE14-5B80-4E56-B92C-ADCF7574EA48}">
      <dgm:prSet/>
      <dgm:spPr/>
      <dgm:t>
        <a:bodyPr/>
        <a:lstStyle/>
        <a:p>
          <a:endParaRPr lang="en-US"/>
        </a:p>
      </dgm:t>
    </dgm:pt>
    <dgm:pt modelId="{27AD4E4C-1089-4F3D-80E2-290BF08277A1}" type="sibTrans" cxnId="{8552AE14-5B80-4E56-B92C-ADCF7574EA48}">
      <dgm:prSet/>
      <dgm:spPr/>
      <dgm:t>
        <a:bodyPr/>
        <a:lstStyle/>
        <a:p>
          <a:endParaRPr lang="en-US"/>
        </a:p>
      </dgm:t>
    </dgm:pt>
    <dgm:pt modelId="{3A38631B-2649-4548-9B3C-077848449ADD}">
      <dgm:prSet custT="1"/>
      <dgm:spPr/>
      <dgm:t>
        <a:bodyPr/>
        <a:lstStyle/>
        <a:p>
          <a:r>
            <a:rPr lang="en-GB" sz="2400" dirty="0"/>
            <a:t>Abnormal development of the brain can lead to cognitive deficits; affect dysregulation, lack of empathy, rage and aggression. (Heide and Solomon, 2006:229).</a:t>
          </a:r>
        </a:p>
        <a:p>
          <a:r>
            <a:rPr lang="en-GB" sz="2400" dirty="0"/>
            <a:t>Logistic regression found that cortisol levels, years since trauma and number of suicide attempts were significantly correlated. </a:t>
          </a:r>
        </a:p>
        <a:p>
          <a:endParaRPr lang="en-US" sz="2400" dirty="0"/>
        </a:p>
      </dgm:t>
    </dgm:pt>
    <dgm:pt modelId="{C2C914E6-7FFA-4F20-9B21-565F38B58E41}" type="parTrans" cxnId="{C0EA6B90-5DCB-4EBF-AAEB-2FB03EF0CD6B}">
      <dgm:prSet/>
      <dgm:spPr/>
      <dgm:t>
        <a:bodyPr/>
        <a:lstStyle/>
        <a:p>
          <a:endParaRPr lang="en-US"/>
        </a:p>
      </dgm:t>
    </dgm:pt>
    <dgm:pt modelId="{07D20600-485A-4FC2-B7B6-E9EA1C09059C}" type="sibTrans" cxnId="{C0EA6B90-5DCB-4EBF-AAEB-2FB03EF0CD6B}">
      <dgm:prSet/>
      <dgm:spPr/>
      <dgm:t>
        <a:bodyPr/>
        <a:lstStyle/>
        <a:p>
          <a:endParaRPr lang="en-US"/>
        </a:p>
      </dgm:t>
    </dgm:pt>
    <dgm:pt modelId="{EC77101F-FC4D-462E-AFCB-DA83EBB8D47F}" type="pres">
      <dgm:prSet presAssocID="{CF4427DF-E1CB-4AEA-9195-54C0C40F82D6}" presName="linear" presStyleCnt="0">
        <dgm:presLayoutVars>
          <dgm:animLvl val="lvl"/>
          <dgm:resizeHandles val="exact"/>
        </dgm:presLayoutVars>
      </dgm:prSet>
      <dgm:spPr/>
    </dgm:pt>
    <dgm:pt modelId="{AA1B635C-1D82-415A-84D4-767BD333C98C}" type="pres">
      <dgm:prSet presAssocID="{CB5AB19A-CE4B-463D-890C-D49854BA60FD}" presName="parentText" presStyleLbl="node1" presStyleIdx="0" presStyleCnt="2">
        <dgm:presLayoutVars>
          <dgm:chMax val="0"/>
          <dgm:bulletEnabled val="1"/>
        </dgm:presLayoutVars>
      </dgm:prSet>
      <dgm:spPr/>
    </dgm:pt>
    <dgm:pt modelId="{E7BA7E2D-F965-483A-A2A7-412F8E02BA46}" type="pres">
      <dgm:prSet presAssocID="{27AD4E4C-1089-4F3D-80E2-290BF08277A1}" presName="spacer" presStyleCnt="0"/>
      <dgm:spPr/>
    </dgm:pt>
    <dgm:pt modelId="{C9CB2E24-3F62-4E5E-BF54-89885EB3D015}" type="pres">
      <dgm:prSet presAssocID="{3A38631B-2649-4548-9B3C-077848449ADD}" presName="parentText" presStyleLbl="node1" presStyleIdx="1" presStyleCnt="2">
        <dgm:presLayoutVars>
          <dgm:chMax val="0"/>
          <dgm:bulletEnabled val="1"/>
        </dgm:presLayoutVars>
      </dgm:prSet>
      <dgm:spPr/>
    </dgm:pt>
  </dgm:ptLst>
  <dgm:cxnLst>
    <dgm:cxn modelId="{8552AE14-5B80-4E56-B92C-ADCF7574EA48}" srcId="{CF4427DF-E1CB-4AEA-9195-54C0C40F82D6}" destId="{CB5AB19A-CE4B-463D-890C-D49854BA60FD}" srcOrd="0" destOrd="0" parTransId="{12D5A852-8F62-44D1-9AA5-89D697EE5551}" sibTransId="{27AD4E4C-1089-4F3D-80E2-290BF08277A1}"/>
    <dgm:cxn modelId="{C0EB4268-17F8-4C79-8632-EBC359037EA3}" type="presOf" srcId="{3A38631B-2649-4548-9B3C-077848449ADD}" destId="{C9CB2E24-3F62-4E5E-BF54-89885EB3D015}" srcOrd="0" destOrd="0" presId="urn:microsoft.com/office/officeart/2005/8/layout/vList2"/>
    <dgm:cxn modelId="{46DBD974-2534-44EE-96C6-1D4BD72A730C}" type="presOf" srcId="{CF4427DF-E1CB-4AEA-9195-54C0C40F82D6}" destId="{EC77101F-FC4D-462E-AFCB-DA83EBB8D47F}" srcOrd="0" destOrd="0" presId="urn:microsoft.com/office/officeart/2005/8/layout/vList2"/>
    <dgm:cxn modelId="{C0EA6B90-5DCB-4EBF-AAEB-2FB03EF0CD6B}" srcId="{CF4427DF-E1CB-4AEA-9195-54C0C40F82D6}" destId="{3A38631B-2649-4548-9B3C-077848449ADD}" srcOrd="1" destOrd="0" parTransId="{C2C914E6-7FFA-4F20-9B21-565F38B58E41}" sibTransId="{07D20600-485A-4FC2-B7B6-E9EA1C09059C}"/>
    <dgm:cxn modelId="{FAB3FCFE-FCE1-4B97-ACA9-4734CC29E704}" type="presOf" srcId="{CB5AB19A-CE4B-463D-890C-D49854BA60FD}" destId="{AA1B635C-1D82-415A-84D4-767BD333C98C}" srcOrd="0" destOrd="0" presId="urn:microsoft.com/office/officeart/2005/8/layout/vList2"/>
    <dgm:cxn modelId="{7EB2A677-48AC-4F66-9CB3-19F67A7A2FFE}" type="presParOf" srcId="{EC77101F-FC4D-462E-AFCB-DA83EBB8D47F}" destId="{AA1B635C-1D82-415A-84D4-767BD333C98C}" srcOrd="0" destOrd="0" presId="urn:microsoft.com/office/officeart/2005/8/layout/vList2"/>
    <dgm:cxn modelId="{BB643443-6FB2-438C-A12B-BBF13E4C137B}" type="presParOf" srcId="{EC77101F-FC4D-462E-AFCB-DA83EBB8D47F}" destId="{E7BA7E2D-F965-483A-A2A7-412F8E02BA46}" srcOrd="1" destOrd="0" presId="urn:microsoft.com/office/officeart/2005/8/layout/vList2"/>
    <dgm:cxn modelId="{DDDAA318-7689-42F3-B0F7-099EA7FD849B}" type="presParOf" srcId="{EC77101F-FC4D-462E-AFCB-DA83EBB8D47F}" destId="{C9CB2E24-3F62-4E5E-BF54-89885EB3D01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ED4E534-0BBE-4E8D-85C9-5F1F53B85659}" type="doc">
      <dgm:prSet loTypeId="urn:microsoft.com/office/officeart/2005/8/layout/matrix3" loCatId="matrix" qsTypeId="urn:microsoft.com/office/officeart/2005/8/quickstyle/simple4" qsCatId="simple" csTypeId="urn:microsoft.com/office/officeart/2005/8/colors/accent1_2" csCatId="accent1" phldr="1"/>
      <dgm:spPr/>
      <dgm:t>
        <a:bodyPr/>
        <a:lstStyle/>
        <a:p>
          <a:endParaRPr lang="en-US"/>
        </a:p>
      </dgm:t>
    </dgm:pt>
    <dgm:pt modelId="{C24D6E0A-419E-4557-B328-0F4183BB4358}">
      <dgm:prSet custT="1"/>
      <dgm:spPr/>
      <dgm:t>
        <a:bodyPr/>
        <a:lstStyle/>
        <a:p>
          <a:r>
            <a:rPr lang="en-GB" sz="1600" dirty="0"/>
            <a:t>Most people who work with school-age children know that what happens to a child at home has a profound and lasting impact on how she or he will function at school. (Mills, 2004:7).</a:t>
          </a:r>
          <a:endParaRPr lang="en-US" sz="1600" dirty="0"/>
        </a:p>
      </dgm:t>
    </dgm:pt>
    <dgm:pt modelId="{E7FF0F59-E1BD-4992-931E-025FE2D5E855}" type="parTrans" cxnId="{5D014882-4813-4E5F-86D8-7B814DE9365E}">
      <dgm:prSet/>
      <dgm:spPr/>
      <dgm:t>
        <a:bodyPr/>
        <a:lstStyle/>
        <a:p>
          <a:endParaRPr lang="en-US"/>
        </a:p>
      </dgm:t>
    </dgm:pt>
    <dgm:pt modelId="{AB6AAE74-360E-42C6-AF5A-6759AF8307CC}" type="sibTrans" cxnId="{5D014882-4813-4E5F-86D8-7B814DE9365E}">
      <dgm:prSet/>
      <dgm:spPr/>
      <dgm:t>
        <a:bodyPr/>
        <a:lstStyle/>
        <a:p>
          <a:endParaRPr lang="en-US"/>
        </a:p>
      </dgm:t>
    </dgm:pt>
    <dgm:pt modelId="{FD49764E-6F16-481A-9388-F01912B511B5}">
      <dgm:prSet/>
      <dgm:spPr/>
      <dgm:t>
        <a:bodyPr/>
        <a:lstStyle/>
        <a:p>
          <a:r>
            <a:rPr lang="en-GB" dirty="0"/>
            <a:t>A review of literature conducted by the NSPCC identified a wealth of research indicating children affected by abuse, trauma or neglect are at a greater risk of underperforming at school and achieving poor academic success. </a:t>
          </a:r>
          <a:endParaRPr lang="en-US" dirty="0"/>
        </a:p>
      </dgm:t>
    </dgm:pt>
    <dgm:pt modelId="{E175DDDA-C19D-432F-86A8-08E24C39369A}" type="parTrans" cxnId="{DF6FFB42-4046-4ED6-9E8E-FC86C8365D8E}">
      <dgm:prSet/>
      <dgm:spPr/>
      <dgm:t>
        <a:bodyPr/>
        <a:lstStyle/>
        <a:p>
          <a:endParaRPr lang="en-US"/>
        </a:p>
      </dgm:t>
    </dgm:pt>
    <dgm:pt modelId="{25E71B36-D5F5-4556-9F54-9FF7D2F491E0}" type="sibTrans" cxnId="{DF6FFB42-4046-4ED6-9E8E-FC86C8365D8E}">
      <dgm:prSet/>
      <dgm:spPr/>
      <dgm:t>
        <a:bodyPr/>
        <a:lstStyle/>
        <a:p>
          <a:endParaRPr lang="en-US"/>
        </a:p>
      </dgm:t>
    </dgm:pt>
    <dgm:pt modelId="{76DCA9E4-83EB-420B-9524-65ECB8998B92}">
      <dgm:prSet custT="1"/>
      <dgm:spPr/>
      <dgm:t>
        <a:bodyPr/>
        <a:lstStyle/>
        <a:p>
          <a:r>
            <a:rPr lang="en-GB" sz="1600" dirty="0"/>
            <a:t>The studies identified that children who suffer abuse/trauma are at a greater risk of poor school behaviour, being bullied in school, having special educational needs, exclusion from school, and are increasingly likely to be absent from school. </a:t>
          </a:r>
          <a:endParaRPr lang="en-US" sz="1600" dirty="0"/>
        </a:p>
      </dgm:t>
    </dgm:pt>
    <dgm:pt modelId="{81C27F90-80C8-4542-B599-40237C869E7D}" type="parTrans" cxnId="{973BDEF0-5690-4E17-8F02-57CA99277A01}">
      <dgm:prSet/>
      <dgm:spPr/>
      <dgm:t>
        <a:bodyPr/>
        <a:lstStyle/>
        <a:p>
          <a:endParaRPr lang="en-US"/>
        </a:p>
      </dgm:t>
    </dgm:pt>
    <dgm:pt modelId="{D78CC146-9E3D-4765-8AF7-D796AC6145AC}" type="sibTrans" cxnId="{973BDEF0-5690-4E17-8F02-57CA99277A01}">
      <dgm:prSet/>
      <dgm:spPr/>
      <dgm:t>
        <a:bodyPr/>
        <a:lstStyle/>
        <a:p>
          <a:endParaRPr lang="en-US"/>
        </a:p>
      </dgm:t>
    </dgm:pt>
    <dgm:pt modelId="{CC181E36-7715-4849-BA54-5471FF9A840D}">
      <dgm:prSet custT="1"/>
      <dgm:spPr/>
      <dgm:t>
        <a:bodyPr/>
        <a:lstStyle/>
        <a:p>
          <a:r>
            <a:rPr lang="en-GB" sz="2000" dirty="0"/>
            <a:t>In addition, the young people are more likely to finish education at, or before, the minimum leaving age.</a:t>
          </a:r>
          <a:endParaRPr lang="en-US" sz="2000" dirty="0"/>
        </a:p>
      </dgm:t>
    </dgm:pt>
    <dgm:pt modelId="{60553A5E-AD1B-4A05-BE5E-67C0D80E6459}" type="parTrans" cxnId="{A04C5DAD-1549-44E1-A8F6-9898458C675C}">
      <dgm:prSet/>
      <dgm:spPr/>
      <dgm:t>
        <a:bodyPr/>
        <a:lstStyle/>
        <a:p>
          <a:endParaRPr lang="en-US"/>
        </a:p>
      </dgm:t>
    </dgm:pt>
    <dgm:pt modelId="{7926C2CE-6F07-4E25-934C-A4D9121B70CF}" type="sibTrans" cxnId="{A04C5DAD-1549-44E1-A8F6-9898458C675C}">
      <dgm:prSet/>
      <dgm:spPr/>
      <dgm:t>
        <a:bodyPr/>
        <a:lstStyle/>
        <a:p>
          <a:endParaRPr lang="en-US"/>
        </a:p>
      </dgm:t>
    </dgm:pt>
    <dgm:pt modelId="{74D9EAC1-546B-4563-8724-F9BDCD2D0872}" type="pres">
      <dgm:prSet presAssocID="{FED4E534-0BBE-4E8D-85C9-5F1F53B85659}" presName="matrix" presStyleCnt="0">
        <dgm:presLayoutVars>
          <dgm:chMax val="1"/>
          <dgm:dir/>
          <dgm:resizeHandles val="exact"/>
        </dgm:presLayoutVars>
      </dgm:prSet>
      <dgm:spPr/>
    </dgm:pt>
    <dgm:pt modelId="{74EC38D5-1F10-4A3F-96B6-9EEA4A8E5AC9}" type="pres">
      <dgm:prSet presAssocID="{FED4E534-0BBE-4E8D-85C9-5F1F53B85659}" presName="diamond" presStyleLbl="bgShp" presStyleIdx="0" presStyleCnt="1"/>
      <dgm:spPr/>
    </dgm:pt>
    <dgm:pt modelId="{0BD5F575-4803-42C2-A705-AE2B030C19BE}" type="pres">
      <dgm:prSet presAssocID="{FED4E534-0BBE-4E8D-85C9-5F1F53B85659}" presName="quad1" presStyleLbl="node1" presStyleIdx="0" presStyleCnt="4">
        <dgm:presLayoutVars>
          <dgm:chMax val="0"/>
          <dgm:chPref val="0"/>
          <dgm:bulletEnabled val="1"/>
        </dgm:presLayoutVars>
      </dgm:prSet>
      <dgm:spPr/>
    </dgm:pt>
    <dgm:pt modelId="{3436F74F-00BD-45CF-8F7E-A5CA524069AF}" type="pres">
      <dgm:prSet presAssocID="{FED4E534-0BBE-4E8D-85C9-5F1F53B85659}" presName="quad2" presStyleLbl="node1" presStyleIdx="1" presStyleCnt="4" custScaleX="112109" custScaleY="110305">
        <dgm:presLayoutVars>
          <dgm:chMax val="0"/>
          <dgm:chPref val="0"/>
          <dgm:bulletEnabled val="1"/>
        </dgm:presLayoutVars>
      </dgm:prSet>
      <dgm:spPr/>
    </dgm:pt>
    <dgm:pt modelId="{818CD0BC-EC80-4355-8250-DF3038EF95ED}" type="pres">
      <dgm:prSet presAssocID="{FED4E534-0BBE-4E8D-85C9-5F1F53B85659}" presName="quad3" presStyleLbl="node1" presStyleIdx="2" presStyleCnt="4" custScaleX="111215" custScaleY="110695">
        <dgm:presLayoutVars>
          <dgm:chMax val="0"/>
          <dgm:chPref val="0"/>
          <dgm:bulletEnabled val="1"/>
        </dgm:presLayoutVars>
      </dgm:prSet>
      <dgm:spPr/>
    </dgm:pt>
    <dgm:pt modelId="{430CD3E7-77D9-4E2F-8F24-79D5533588DF}" type="pres">
      <dgm:prSet presAssocID="{FED4E534-0BBE-4E8D-85C9-5F1F53B85659}" presName="quad4" presStyleLbl="node1" presStyleIdx="3" presStyleCnt="4">
        <dgm:presLayoutVars>
          <dgm:chMax val="0"/>
          <dgm:chPref val="0"/>
          <dgm:bulletEnabled val="1"/>
        </dgm:presLayoutVars>
      </dgm:prSet>
      <dgm:spPr/>
    </dgm:pt>
  </dgm:ptLst>
  <dgm:cxnLst>
    <dgm:cxn modelId="{4A90FF39-6B2B-47CC-87F0-D159E8EE9B6D}" type="presOf" srcId="{76DCA9E4-83EB-420B-9524-65ECB8998B92}" destId="{818CD0BC-EC80-4355-8250-DF3038EF95ED}" srcOrd="0" destOrd="0" presId="urn:microsoft.com/office/officeart/2005/8/layout/matrix3"/>
    <dgm:cxn modelId="{DF6FFB42-4046-4ED6-9E8E-FC86C8365D8E}" srcId="{FED4E534-0BBE-4E8D-85C9-5F1F53B85659}" destId="{FD49764E-6F16-481A-9388-F01912B511B5}" srcOrd="1" destOrd="0" parTransId="{E175DDDA-C19D-432F-86A8-08E24C39369A}" sibTransId="{25E71B36-D5F5-4556-9F54-9FF7D2F491E0}"/>
    <dgm:cxn modelId="{913BDC75-102F-43C9-8FDF-351BD0707708}" type="presOf" srcId="{FED4E534-0BBE-4E8D-85C9-5F1F53B85659}" destId="{74D9EAC1-546B-4563-8724-F9BDCD2D0872}" srcOrd="0" destOrd="0" presId="urn:microsoft.com/office/officeart/2005/8/layout/matrix3"/>
    <dgm:cxn modelId="{5D014882-4813-4E5F-86D8-7B814DE9365E}" srcId="{FED4E534-0BBE-4E8D-85C9-5F1F53B85659}" destId="{C24D6E0A-419E-4557-B328-0F4183BB4358}" srcOrd="0" destOrd="0" parTransId="{E7FF0F59-E1BD-4992-931E-025FE2D5E855}" sibTransId="{AB6AAE74-360E-42C6-AF5A-6759AF8307CC}"/>
    <dgm:cxn modelId="{DA669A9F-09EB-4D4F-AF87-B5308F197B6A}" type="presOf" srcId="{C24D6E0A-419E-4557-B328-0F4183BB4358}" destId="{0BD5F575-4803-42C2-A705-AE2B030C19BE}" srcOrd="0" destOrd="0" presId="urn:microsoft.com/office/officeart/2005/8/layout/matrix3"/>
    <dgm:cxn modelId="{A04C5DAD-1549-44E1-A8F6-9898458C675C}" srcId="{FED4E534-0BBE-4E8D-85C9-5F1F53B85659}" destId="{CC181E36-7715-4849-BA54-5471FF9A840D}" srcOrd="3" destOrd="0" parTransId="{60553A5E-AD1B-4A05-BE5E-67C0D80E6459}" sibTransId="{7926C2CE-6F07-4E25-934C-A4D9121B70CF}"/>
    <dgm:cxn modelId="{2C1911B5-280C-47E3-892A-115A381905D3}" type="presOf" srcId="{FD49764E-6F16-481A-9388-F01912B511B5}" destId="{3436F74F-00BD-45CF-8F7E-A5CA524069AF}" srcOrd="0" destOrd="0" presId="urn:microsoft.com/office/officeart/2005/8/layout/matrix3"/>
    <dgm:cxn modelId="{C79927F0-D39D-48AB-89EB-11C5FEC8112D}" type="presOf" srcId="{CC181E36-7715-4849-BA54-5471FF9A840D}" destId="{430CD3E7-77D9-4E2F-8F24-79D5533588DF}" srcOrd="0" destOrd="0" presId="urn:microsoft.com/office/officeart/2005/8/layout/matrix3"/>
    <dgm:cxn modelId="{973BDEF0-5690-4E17-8F02-57CA99277A01}" srcId="{FED4E534-0BBE-4E8D-85C9-5F1F53B85659}" destId="{76DCA9E4-83EB-420B-9524-65ECB8998B92}" srcOrd="2" destOrd="0" parTransId="{81C27F90-80C8-4542-B599-40237C869E7D}" sibTransId="{D78CC146-9E3D-4765-8AF7-D796AC6145AC}"/>
    <dgm:cxn modelId="{7A0166E3-5A89-447B-B7FF-2FBE4E713AD9}" type="presParOf" srcId="{74D9EAC1-546B-4563-8724-F9BDCD2D0872}" destId="{74EC38D5-1F10-4A3F-96B6-9EEA4A8E5AC9}" srcOrd="0" destOrd="0" presId="urn:microsoft.com/office/officeart/2005/8/layout/matrix3"/>
    <dgm:cxn modelId="{09C739F5-63E3-4D2E-B3A4-A4D6D73CE031}" type="presParOf" srcId="{74D9EAC1-546B-4563-8724-F9BDCD2D0872}" destId="{0BD5F575-4803-42C2-A705-AE2B030C19BE}" srcOrd="1" destOrd="0" presId="urn:microsoft.com/office/officeart/2005/8/layout/matrix3"/>
    <dgm:cxn modelId="{62953CC0-2D76-4487-AE89-2CE93AD3E829}" type="presParOf" srcId="{74D9EAC1-546B-4563-8724-F9BDCD2D0872}" destId="{3436F74F-00BD-45CF-8F7E-A5CA524069AF}" srcOrd="2" destOrd="0" presId="urn:microsoft.com/office/officeart/2005/8/layout/matrix3"/>
    <dgm:cxn modelId="{E616A971-DF08-41F5-9CC9-1725816063F2}" type="presParOf" srcId="{74D9EAC1-546B-4563-8724-F9BDCD2D0872}" destId="{818CD0BC-EC80-4355-8250-DF3038EF95ED}" srcOrd="3" destOrd="0" presId="urn:microsoft.com/office/officeart/2005/8/layout/matrix3"/>
    <dgm:cxn modelId="{D7E555F2-6A97-4EEF-90DF-276805B5D87D}" type="presParOf" srcId="{74D9EAC1-546B-4563-8724-F9BDCD2D0872}" destId="{430CD3E7-77D9-4E2F-8F24-79D5533588DF}"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331F3A0-EFC3-49F5-B814-1580F5565B48}"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A8CA5BBF-2EAB-47A4-A684-E4D977BD68A4}">
      <dgm:prSet/>
      <dgm:spPr/>
      <dgm:t>
        <a:bodyPr/>
        <a:lstStyle/>
        <a:p>
          <a:r>
            <a:rPr lang="en-GB"/>
            <a:t>The impact of impaired academic performance can be far-reaching, including lowering young people’s feelings of self-esteem and self-worth and leading to a lack of a sense of control over their lives. </a:t>
          </a:r>
          <a:endParaRPr lang="en-US"/>
        </a:p>
      </dgm:t>
    </dgm:pt>
    <dgm:pt modelId="{26A5B303-F81B-42AC-B997-457B84BC8ADA}" type="parTrans" cxnId="{C6BC3E6E-00B9-47CB-A0C2-4FE6F0A8A17A}">
      <dgm:prSet/>
      <dgm:spPr/>
      <dgm:t>
        <a:bodyPr/>
        <a:lstStyle/>
        <a:p>
          <a:endParaRPr lang="en-US"/>
        </a:p>
      </dgm:t>
    </dgm:pt>
    <dgm:pt modelId="{5ECDB283-91F1-42B5-A9C5-E1623FECB270}" type="sibTrans" cxnId="{C6BC3E6E-00B9-47CB-A0C2-4FE6F0A8A17A}">
      <dgm:prSet/>
      <dgm:spPr/>
      <dgm:t>
        <a:bodyPr/>
        <a:lstStyle/>
        <a:p>
          <a:endParaRPr lang="en-US"/>
        </a:p>
      </dgm:t>
    </dgm:pt>
    <dgm:pt modelId="{8D505FB6-8332-4881-9FFC-5B9EDB37688F}">
      <dgm:prSet/>
      <dgm:spPr/>
      <dgm:t>
        <a:bodyPr/>
        <a:lstStyle/>
        <a:p>
          <a:r>
            <a:rPr lang="en-GB" dirty="0"/>
            <a:t>It also has consequences for the future impacting on young people’s ability to gain employment and avoid poverty – factors that also compound the incidence and levels of abuse experienced by children and adults alike.</a:t>
          </a:r>
          <a:endParaRPr lang="en-US" dirty="0"/>
        </a:p>
      </dgm:t>
    </dgm:pt>
    <dgm:pt modelId="{D01FDB61-C795-4A29-885B-1A110D58BA7C}" type="parTrans" cxnId="{96F71836-84F8-4818-8334-EC2A2C9CA9F4}">
      <dgm:prSet/>
      <dgm:spPr/>
      <dgm:t>
        <a:bodyPr/>
        <a:lstStyle/>
        <a:p>
          <a:endParaRPr lang="en-US"/>
        </a:p>
      </dgm:t>
    </dgm:pt>
    <dgm:pt modelId="{E3FF4655-5787-4E2D-AF19-023149EAD625}" type="sibTrans" cxnId="{96F71836-84F8-4818-8334-EC2A2C9CA9F4}">
      <dgm:prSet/>
      <dgm:spPr/>
      <dgm:t>
        <a:bodyPr/>
        <a:lstStyle/>
        <a:p>
          <a:endParaRPr lang="en-US"/>
        </a:p>
      </dgm:t>
    </dgm:pt>
    <dgm:pt modelId="{AEA4EB84-698F-43A8-9721-1E356E78279E}">
      <dgm:prSet/>
      <dgm:spPr/>
      <dgm:t>
        <a:bodyPr/>
        <a:lstStyle/>
        <a:p>
          <a:r>
            <a:rPr lang="en-GB"/>
            <a:t>Expectations of academic success and failure to reach these can elicit negative reactions from teachers and other supporting adults, thus emphasising feelings of isolation and low self-esteem.</a:t>
          </a:r>
          <a:endParaRPr lang="en-US"/>
        </a:p>
      </dgm:t>
    </dgm:pt>
    <dgm:pt modelId="{B1AD9FDE-C774-4F02-8754-B83B918A861B}" type="parTrans" cxnId="{0B9125C8-5F21-4096-A408-74A546A99AB2}">
      <dgm:prSet/>
      <dgm:spPr/>
      <dgm:t>
        <a:bodyPr/>
        <a:lstStyle/>
        <a:p>
          <a:endParaRPr lang="en-US"/>
        </a:p>
      </dgm:t>
    </dgm:pt>
    <dgm:pt modelId="{E868BE9C-E514-436D-BF27-5F7F5F95ADC3}" type="sibTrans" cxnId="{0B9125C8-5F21-4096-A408-74A546A99AB2}">
      <dgm:prSet/>
      <dgm:spPr/>
      <dgm:t>
        <a:bodyPr/>
        <a:lstStyle/>
        <a:p>
          <a:endParaRPr lang="en-US"/>
        </a:p>
      </dgm:t>
    </dgm:pt>
    <dgm:pt modelId="{0C319A03-4ADB-4ED0-A247-9A3E21EACAC2}" type="pres">
      <dgm:prSet presAssocID="{9331F3A0-EFC3-49F5-B814-1580F5565B48}" presName="Name0" presStyleCnt="0">
        <dgm:presLayoutVars>
          <dgm:dir/>
          <dgm:animLvl val="lvl"/>
          <dgm:resizeHandles val="exact"/>
        </dgm:presLayoutVars>
      </dgm:prSet>
      <dgm:spPr/>
    </dgm:pt>
    <dgm:pt modelId="{C9DA56D0-22F5-434C-93F8-FC7515F97755}" type="pres">
      <dgm:prSet presAssocID="{AEA4EB84-698F-43A8-9721-1E356E78279E}" presName="boxAndChildren" presStyleCnt="0"/>
      <dgm:spPr/>
    </dgm:pt>
    <dgm:pt modelId="{E2FCC91D-1AC3-4401-BE2A-71C4D4B2DDEA}" type="pres">
      <dgm:prSet presAssocID="{AEA4EB84-698F-43A8-9721-1E356E78279E}" presName="parentTextBox" presStyleLbl="node1" presStyleIdx="0" presStyleCnt="3"/>
      <dgm:spPr/>
    </dgm:pt>
    <dgm:pt modelId="{463457E3-CCB1-477A-93F7-0BDF1D71B2E9}" type="pres">
      <dgm:prSet presAssocID="{E3FF4655-5787-4E2D-AF19-023149EAD625}" presName="sp" presStyleCnt="0"/>
      <dgm:spPr/>
    </dgm:pt>
    <dgm:pt modelId="{93431B01-ADB3-42DB-8356-6338D4FC106C}" type="pres">
      <dgm:prSet presAssocID="{8D505FB6-8332-4881-9FFC-5B9EDB37688F}" presName="arrowAndChildren" presStyleCnt="0"/>
      <dgm:spPr/>
    </dgm:pt>
    <dgm:pt modelId="{B16573A8-165D-4AE3-9618-1773FFECF0DC}" type="pres">
      <dgm:prSet presAssocID="{8D505FB6-8332-4881-9FFC-5B9EDB37688F}" presName="parentTextArrow" presStyleLbl="node1" presStyleIdx="1" presStyleCnt="3"/>
      <dgm:spPr/>
    </dgm:pt>
    <dgm:pt modelId="{4EEE8244-B7A5-4B33-932E-23A4B44255EE}" type="pres">
      <dgm:prSet presAssocID="{5ECDB283-91F1-42B5-A9C5-E1623FECB270}" presName="sp" presStyleCnt="0"/>
      <dgm:spPr/>
    </dgm:pt>
    <dgm:pt modelId="{CF8D2791-0879-4487-98CC-99C93F49D39B}" type="pres">
      <dgm:prSet presAssocID="{A8CA5BBF-2EAB-47A4-A684-E4D977BD68A4}" presName="arrowAndChildren" presStyleCnt="0"/>
      <dgm:spPr/>
    </dgm:pt>
    <dgm:pt modelId="{DE3AB105-F7C4-4F4C-976F-B438F7857C43}" type="pres">
      <dgm:prSet presAssocID="{A8CA5BBF-2EAB-47A4-A684-E4D977BD68A4}" presName="parentTextArrow" presStyleLbl="node1" presStyleIdx="2" presStyleCnt="3"/>
      <dgm:spPr/>
    </dgm:pt>
  </dgm:ptLst>
  <dgm:cxnLst>
    <dgm:cxn modelId="{4AC01727-466D-424E-B57A-C3BD7090B06A}" type="presOf" srcId="{8D505FB6-8332-4881-9FFC-5B9EDB37688F}" destId="{B16573A8-165D-4AE3-9618-1773FFECF0DC}" srcOrd="0" destOrd="0" presId="urn:microsoft.com/office/officeart/2005/8/layout/process4"/>
    <dgm:cxn modelId="{A24F352A-BD18-4D1D-87E3-4CDD853B38A5}" type="presOf" srcId="{A8CA5BBF-2EAB-47A4-A684-E4D977BD68A4}" destId="{DE3AB105-F7C4-4F4C-976F-B438F7857C43}" srcOrd="0" destOrd="0" presId="urn:microsoft.com/office/officeart/2005/8/layout/process4"/>
    <dgm:cxn modelId="{96F71836-84F8-4818-8334-EC2A2C9CA9F4}" srcId="{9331F3A0-EFC3-49F5-B814-1580F5565B48}" destId="{8D505FB6-8332-4881-9FFC-5B9EDB37688F}" srcOrd="1" destOrd="0" parTransId="{D01FDB61-C795-4A29-885B-1A110D58BA7C}" sibTransId="{E3FF4655-5787-4E2D-AF19-023149EAD625}"/>
    <dgm:cxn modelId="{539F8C5C-4C80-4E5B-8053-02AB4A26EB4D}" type="presOf" srcId="{9331F3A0-EFC3-49F5-B814-1580F5565B48}" destId="{0C319A03-4ADB-4ED0-A247-9A3E21EACAC2}" srcOrd="0" destOrd="0" presId="urn:microsoft.com/office/officeart/2005/8/layout/process4"/>
    <dgm:cxn modelId="{B80E9B48-3645-47E8-91AB-E37D192AE3F3}" type="presOf" srcId="{AEA4EB84-698F-43A8-9721-1E356E78279E}" destId="{E2FCC91D-1AC3-4401-BE2A-71C4D4B2DDEA}" srcOrd="0" destOrd="0" presId="urn:microsoft.com/office/officeart/2005/8/layout/process4"/>
    <dgm:cxn modelId="{C6BC3E6E-00B9-47CB-A0C2-4FE6F0A8A17A}" srcId="{9331F3A0-EFC3-49F5-B814-1580F5565B48}" destId="{A8CA5BBF-2EAB-47A4-A684-E4D977BD68A4}" srcOrd="0" destOrd="0" parTransId="{26A5B303-F81B-42AC-B997-457B84BC8ADA}" sibTransId="{5ECDB283-91F1-42B5-A9C5-E1623FECB270}"/>
    <dgm:cxn modelId="{0B9125C8-5F21-4096-A408-74A546A99AB2}" srcId="{9331F3A0-EFC3-49F5-B814-1580F5565B48}" destId="{AEA4EB84-698F-43A8-9721-1E356E78279E}" srcOrd="2" destOrd="0" parTransId="{B1AD9FDE-C774-4F02-8754-B83B918A861B}" sibTransId="{E868BE9C-E514-436D-BF27-5F7F5F95ADC3}"/>
    <dgm:cxn modelId="{35B0D337-E84D-45EC-BEE3-E6D029AE329F}" type="presParOf" srcId="{0C319A03-4ADB-4ED0-A247-9A3E21EACAC2}" destId="{C9DA56D0-22F5-434C-93F8-FC7515F97755}" srcOrd="0" destOrd="0" presId="urn:microsoft.com/office/officeart/2005/8/layout/process4"/>
    <dgm:cxn modelId="{4C46C018-0D84-4649-9EA4-B198F8F1DAAD}" type="presParOf" srcId="{C9DA56D0-22F5-434C-93F8-FC7515F97755}" destId="{E2FCC91D-1AC3-4401-BE2A-71C4D4B2DDEA}" srcOrd="0" destOrd="0" presId="urn:microsoft.com/office/officeart/2005/8/layout/process4"/>
    <dgm:cxn modelId="{08853D3B-F4D8-4860-AEF9-01A0756BCE9E}" type="presParOf" srcId="{0C319A03-4ADB-4ED0-A247-9A3E21EACAC2}" destId="{463457E3-CCB1-477A-93F7-0BDF1D71B2E9}" srcOrd="1" destOrd="0" presId="urn:microsoft.com/office/officeart/2005/8/layout/process4"/>
    <dgm:cxn modelId="{00B6C961-2962-406F-8478-11EFF929083A}" type="presParOf" srcId="{0C319A03-4ADB-4ED0-A247-9A3E21EACAC2}" destId="{93431B01-ADB3-42DB-8356-6338D4FC106C}" srcOrd="2" destOrd="0" presId="urn:microsoft.com/office/officeart/2005/8/layout/process4"/>
    <dgm:cxn modelId="{F006D762-B6A7-4259-8142-1381BF09FAEE}" type="presParOf" srcId="{93431B01-ADB3-42DB-8356-6338D4FC106C}" destId="{B16573A8-165D-4AE3-9618-1773FFECF0DC}" srcOrd="0" destOrd="0" presId="urn:microsoft.com/office/officeart/2005/8/layout/process4"/>
    <dgm:cxn modelId="{8C3813E6-0A93-4013-95FC-F97FA0EA4965}" type="presParOf" srcId="{0C319A03-4ADB-4ED0-A247-9A3E21EACAC2}" destId="{4EEE8244-B7A5-4B33-932E-23A4B44255EE}" srcOrd="3" destOrd="0" presId="urn:microsoft.com/office/officeart/2005/8/layout/process4"/>
    <dgm:cxn modelId="{686EA3F7-48B8-403F-9776-34B16E2F9035}" type="presParOf" srcId="{0C319A03-4ADB-4ED0-A247-9A3E21EACAC2}" destId="{CF8D2791-0879-4487-98CC-99C93F49D39B}" srcOrd="4" destOrd="0" presId="urn:microsoft.com/office/officeart/2005/8/layout/process4"/>
    <dgm:cxn modelId="{4B536718-448A-4B74-97F2-FD95E659D719}" type="presParOf" srcId="{CF8D2791-0879-4487-98CC-99C93F49D39B}" destId="{DE3AB105-F7C4-4F4C-976F-B438F7857C43}"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CAA9D20-21B5-456C-B8EF-6F0CD06276C7}"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0E209850-5F74-4C1A-8E7B-FC8EA61B8150}">
      <dgm:prSet/>
      <dgm:spPr/>
      <dgm:t>
        <a:bodyPr/>
        <a:lstStyle/>
        <a:p>
          <a:pPr>
            <a:lnSpc>
              <a:spcPct val="100000"/>
            </a:lnSpc>
          </a:pPr>
          <a:r>
            <a:rPr lang="en-GB"/>
            <a:t>Recall Piaget and his theories of cognitive development and moral development?</a:t>
          </a:r>
          <a:endParaRPr lang="en-US"/>
        </a:p>
      </dgm:t>
    </dgm:pt>
    <dgm:pt modelId="{E3B922D5-6F09-43E8-8D02-F3A3331A4837}" type="parTrans" cxnId="{FECDAD1A-DDE0-45A6-B3CE-B9A9BB9134EC}">
      <dgm:prSet/>
      <dgm:spPr/>
      <dgm:t>
        <a:bodyPr/>
        <a:lstStyle/>
        <a:p>
          <a:endParaRPr lang="en-US"/>
        </a:p>
      </dgm:t>
    </dgm:pt>
    <dgm:pt modelId="{74EC7650-6152-407E-9686-C7039EF26EF2}" type="sibTrans" cxnId="{FECDAD1A-DDE0-45A6-B3CE-B9A9BB9134EC}">
      <dgm:prSet/>
      <dgm:spPr/>
      <dgm:t>
        <a:bodyPr/>
        <a:lstStyle/>
        <a:p>
          <a:pPr>
            <a:lnSpc>
              <a:spcPct val="100000"/>
            </a:lnSpc>
          </a:pPr>
          <a:endParaRPr lang="en-US"/>
        </a:p>
      </dgm:t>
    </dgm:pt>
    <dgm:pt modelId="{B8926E19-1990-43A7-98E2-E31FE951BC8F}">
      <dgm:prSet custT="1"/>
      <dgm:spPr/>
      <dgm:t>
        <a:bodyPr/>
        <a:lstStyle/>
        <a:p>
          <a:pPr>
            <a:lnSpc>
              <a:spcPct val="100000"/>
            </a:lnSpc>
          </a:pPr>
          <a:r>
            <a:rPr lang="en-GB" sz="1600" dirty="0"/>
            <a:t>Cognitive development follows an invariant sequence of stage with specific abilities developing as a result of maturing mental structures and capacities.</a:t>
          </a:r>
          <a:endParaRPr lang="en-US" sz="1600" dirty="0"/>
        </a:p>
      </dgm:t>
    </dgm:pt>
    <dgm:pt modelId="{2C824A01-99DF-4842-8314-F3FB2DD66DD5}" type="parTrans" cxnId="{C85EB272-D425-4DEF-862F-FA4C81D692FD}">
      <dgm:prSet/>
      <dgm:spPr/>
      <dgm:t>
        <a:bodyPr/>
        <a:lstStyle/>
        <a:p>
          <a:endParaRPr lang="en-US"/>
        </a:p>
      </dgm:t>
    </dgm:pt>
    <dgm:pt modelId="{3D1F40EF-7965-461B-ADC6-79005F0FA679}" type="sibTrans" cxnId="{C85EB272-D425-4DEF-862F-FA4C81D692FD}">
      <dgm:prSet/>
      <dgm:spPr/>
      <dgm:t>
        <a:bodyPr/>
        <a:lstStyle/>
        <a:p>
          <a:pPr>
            <a:lnSpc>
              <a:spcPct val="100000"/>
            </a:lnSpc>
          </a:pPr>
          <a:endParaRPr lang="en-US"/>
        </a:p>
      </dgm:t>
    </dgm:pt>
    <dgm:pt modelId="{85B9ADC9-BE70-4971-A573-EC4BFF7BDA93}">
      <dgm:prSet/>
      <dgm:spPr/>
      <dgm:t>
        <a:bodyPr/>
        <a:lstStyle/>
        <a:p>
          <a:pPr>
            <a:lnSpc>
              <a:spcPct val="100000"/>
            </a:lnSpc>
          </a:pPr>
          <a:r>
            <a:rPr lang="en-GB"/>
            <a:t>The sensory-motor stage</a:t>
          </a:r>
          <a:endParaRPr lang="en-US"/>
        </a:p>
      </dgm:t>
    </dgm:pt>
    <dgm:pt modelId="{ADD8610D-CA90-485E-B6DB-CB61A90B27AB}" type="parTrans" cxnId="{2434066D-42F0-4169-AD37-E049F2A8CE8C}">
      <dgm:prSet/>
      <dgm:spPr/>
      <dgm:t>
        <a:bodyPr/>
        <a:lstStyle/>
        <a:p>
          <a:endParaRPr lang="en-US"/>
        </a:p>
      </dgm:t>
    </dgm:pt>
    <dgm:pt modelId="{6941D2C0-B449-478A-886A-04569DB7ABA1}" type="sibTrans" cxnId="{2434066D-42F0-4169-AD37-E049F2A8CE8C}">
      <dgm:prSet/>
      <dgm:spPr/>
      <dgm:t>
        <a:bodyPr/>
        <a:lstStyle/>
        <a:p>
          <a:pPr>
            <a:lnSpc>
              <a:spcPct val="100000"/>
            </a:lnSpc>
          </a:pPr>
          <a:endParaRPr lang="en-US"/>
        </a:p>
      </dgm:t>
    </dgm:pt>
    <dgm:pt modelId="{8B31CDF2-453A-478F-AE32-A22769241121}">
      <dgm:prSet/>
      <dgm:spPr/>
      <dgm:t>
        <a:bodyPr/>
        <a:lstStyle/>
        <a:p>
          <a:pPr>
            <a:lnSpc>
              <a:spcPct val="100000"/>
            </a:lnSpc>
          </a:pPr>
          <a:r>
            <a:rPr lang="en-GB"/>
            <a:t>The pre-operational stage</a:t>
          </a:r>
          <a:endParaRPr lang="en-US"/>
        </a:p>
      </dgm:t>
    </dgm:pt>
    <dgm:pt modelId="{FE4B4855-ECA3-4DCC-AD73-8BB643F67C23}" type="parTrans" cxnId="{2ABEB5DF-79C2-4022-9068-ED4771441939}">
      <dgm:prSet/>
      <dgm:spPr/>
      <dgm:t>
        <a:bodyPr/>
        <a:lstStyle/>
        <a:p>
          <a:endParaRPr lang="en-US"/>
        </a:p>
      </dgm:t>
    </dgm:pt>
    <dgm:pt modelId="{2CA2A46A-F8B8-4C8A-826B-8313D9C60B82}" type="sibTrans" cxnId="{2ABEB5DF-79C2-4022-9068-ED4771441939}">
      <dgm:prSet/>
      <dgm:spPr/>
      <dgm:t>
        <a:bodyPr/>
        <a:lstStyle/>
        <a:p>
          <a:pPr>
            <a:lnSpc>
              <a:spcPct val="100000"/>
            </a:lnSpc>
          </a:pPr>
          <a:endParaRPr lang="en-US"/>
        </a:p>
      </dgm:t>
    </dgm:pt>
    <dgm:pt modelId="{FC2CAB61-7E50-4DFB-9E1A-99869C5C3676}">
      <dgm:prSet/>
      <dgm:spPr/>
      <dgm:t>
        <a:bodyPr/>
        <a:lstStyle/>
        <a:p>
          <a:pPr>
            <a:lnSpc>
              <a:spcPct val="100000"/>
            </a:lnSpc>
          </a:pPr>
          <a:r>
            <a:rPr lang="en-GB"/>
            <a:t>The concrete operational stage</a:t>
          </a:r>
          <a:endParaRPr lang="en-US"/>
        </a:p>
      </dgm:t>
    </dgm:pt>
    <dgm:pt modelId="{6BE0F302-BB91-451F-B4AC-C7EEFD1A3453}" type="parTrans" cxnId="{3696E113-CA96-458F-B00B-0FAA00DB6F4B}">
      <dgm:prSet/>
      <dgm:spPr/>
      <dgm:t>
        <a:bodyPr/>
        <a:lstStyle/>
        <a:p>
          <a:endParaRPr lang="en-US"/>
        </a:p>
      </dgm:t>
    </dgm:pt>
    <dgm:pt modelId="{E66E18D6-CE1E-4E9C-9F0F-7263F9C2B08A}" type="sibTrans" cxnId="{3696E113-CA96-458F-B00B-0FAA00DB6F4B}">
      <dgm:prSet/>
      <dgm:spPr/>
      <dgm:t>
        <a:bodyPr/>
        <a:lstStyle/>
        <a:p>
          <a:pPr>
            <a:lnSpc>
              <a:spcPct val="100000"/>
            </a:lnSpc>
          </a:pPr>
          <a:endParaRPr lang="en-US"/>
        </a:p>
      </dgm:t>
    </dgm:pt>
    <dgm:pt modelId="{9A3049A7-13A9-413D-8C18-E5ED0D56CEFB}">
      <dgm:prSet/>
      <dgm:spPr/>
      <dgm:t>
        <a:bodyPr/>
        <a:lstStyle/>
        <a:p>
          <a:pPr>
            <a:lnSpc>
              <a:spcPct val="100000"/>
            </a:lnSpc>
          </a:pPr>
          <a:r>
            <a:rPr lang="en-GB"/>
            <a:t>The formal operational stage</a:t>
          </a:r>
          <a:endParaRPr lang="en-US"/>
        </a:p>
      </dgm:t>
    </dgm:pt>
    <dgm:pt modelId="{58FBD7FD-02D2-4C27-A818-1B0257571D54}" type="parTrans" cxnId="{A40B1E6F-B65B-46FF-A8AC-1398D869D658}">
      <dgm:prSet/>
      <dgm:spPr/>
      <dgm:t>
        <a:bodyPr/>
        <a:lstStyle/>
        <a:p>
          <a:endParaRPr lang="en-US"/>
        </a:p>
      </dgm:t>
    </dgm:pt>
    <dgm:pt modelId="{E68AEB4D-B53C-4D8B-920F-FBBA41E00F01}" type="sibTrans" cxnId="{A40B1E6F-B65B-46FF-A8AC-1398D869D658}">
      <dgm:prSet/>
      <dgm:spPr/>
      <dgm:t>
        <a:bodyPr/>
        <a:lstStyle/>
        <a:p>
          <a:endParaRPr lang="en-US"/>
        </a:p>
      </dgm:t>
    </dgm:pt>
    <dgm:pt modelId="{B60CC78D-CE0D-46BE-B0D1-49D4A7807F14}" type="pres">
      <dgm:prSet presAssocID="{8CAA9D20-21B5-456C-B8EF-6F0CD06276C7}" presName="root" presStyleCnt="0">
        <dgm:presLayoutVars>
          <dgm:dir/>
          <dgm:resizeHandles val="exact"/>
        </dgm:presLayoutVars>
      </dgm:prSet>
      <dgm:spPr/>
    </dgm:pt>
    <dgm:pt modelId="{89FC8C01-E8BC-46BD-BA67-0BEED0690FD4}" type="pres">
      <dgm:prSet presAssocID="{8CAA9D20-21B5-456C-B8EF-6F0CD06276C7}" presName="container" presStyleCnt="0">
        <dgm:presLayoutVars>
          <dgm:dir/>
          <dgm:resizeHandles val="exact"/>
        </dgm:presLayoutVars>
      </dgm:prSet>
      <dgm:spPr/>
    </dgm:pt>
    <dgm:pt modelId="{B3B1D85E-8C88-4B23-884C-66C8A00FFB8E}" type="pres">
      <dgm:prSet presAssocID="{0E209850-5F74-4C1A-8E7B-FC8EA61B8150}" presName="compNode" presStyleCnt="0"/>
      <dgm:spPr/>
    </dgm:pt>
    <dgm:pt modelId="{8BC84BDF-E19A-4761-8352-189466165DF5}" type="pres">
      <dgm:prSet presAssocID="{0E209850-5F74-4C1A-8E7B-FC8EA61B8150}" presName="iconBgRect" presStyleLbl="bgShp" presStyleIdx="0" presStyleCnt="6"/>
      <dgm:spPr/>
    </dgm:pt>
    <dgm:pt modelId="{2D225481-139E-41F6-A9DC-3194E1D87D13}" type="pres">
      <dgm:prSet presAssocID="{0E209850-5F74-4C1A-8E7B-FC8EA61B815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647B9FE2-1AA4-4949-AA0E-19D04F9407CC}" type="pres">
      <dgm:prSet presAssocID="{0E209850-5F74-4C1A-8E7B-FC8EA61B8150}" presName="spaceRect" presStyleCnt="0"/>
      <dgm:spPr/>
    </dgm:pt>
    <dgm:pt modelId="{F4A3A81D-9D04-4A3C-9798-86107BC85F10}" type="pres">
      <dgm:prSet presAssocID="{0E209850-5F74-4C1A-8E7B-FC8EA61B8150}" presName="textRect" presStyleLbl="revTx" presStyleIdx="0" presStyleCnt="6">
        <dgm:presLayoutVars>
          <dgm:chMax val="1"/>
          <dgm:chPref val="1"/>
        </dgm:presLayoutVars>
      </dgm:prSet>
      <dgm:spPr/>
    </dgm:pt>
    <dgm:pt modelId="{FB644F4D-6CEC-4DF7-B3C3-25D6FB0BC8A4}" type="pres">
      <dgm:prSet presAssocID="{74EC7650-6152-407E-9686-C7039EF26EF2}" presName="sibTrans" presStyleLbl="sibTrans2D1" presStyleIdx="0" presStyleCnt="0"/>
      <dgm:spPr/>
    </dgm:pt>
    <dgm:pt modelId="{96C9922D-8065-4C79-B893-D7685DED1218}" type="pres">
      <dgm:prSet presAssocID="{B8926E19-1990-43A7-98E2-E31FE951BC8F}" presName="compNode" presStyleCnt="0"/>
      <dgm:spPr/>
    </dgm:pt>
    <dgm:pt modelId="{93CB94E0-0A50-469B-88A3-B53497E1F439}" type="pres">
      <dgm:prSet presAssocID="{B8926E19-1990-43A7-98E2-E31FE951BC8F}" presName="iconBgRect" presStyleLbl="bgShp" presStyleIdx="1" presStyleCnt="6"/>
      <dgm:spPr/>
    </dgm:pt>
    <dgm:pt modelId="{D145EBE8-5138-476C-B24A-C09BCE2522F3}" type="pres">
      <dgm:prSet presAssocID="{B8926E19-1990-43A7-98E2-E31FE951BC8F}"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in in head"/>
        </a:ext>
      </dgm:extLst>
    </dgm:pt>
    <dgm:pt modelId="{930AD34D-392B-410D-AE85-5A272B719DAC}" type="pres">
      <dgm:prSet presAssocID="{B8926E19-1990-43A7-98E2-E31FE951BC8F}" presName="spaceRect" presStyleCnt="0"/>
      <dgm:spPr/>
    </dgm:pt>
    <dgm:pt modelId="{4B70FA29-AB4D-43BA-ABFE-CFDB3789A949}" type="pres">
      <dgm:prSet presAssocID="{B8926E19-1990-43A7-98E2-E31FE951BC8F}" presName="textRect" presStyleLbl="revTx" presStyleIdx="1" presStyleCnt="6">
        <dgm:presLayoutVars>
          <dgm:chMax val="1"/>
          <dgm:chPref val="1"/>
        </dgm:presLayoutVars>
      </dgm:prSet>
      <dgm:spPr/>
    </dgm:pt>
    <dgm:pt modelId="{4B2B5827-9609-4763-8121-76FF81A54FB7}" type="pres">
      <dgm:prSet presAssocID="{3D1F40EF-7965-461B-ADC6-79005F0FA679}" presName="sibTrans" presStyleLbl="sibTrans2D1" presStyleIdx="0" presStyleCnt="0"/>
      <dgm:spPr/>
    </dgm:pt>
    <dgm:pt modelId="{1151955D-2DCF-4A1D-90AE-DA73F9490A98}" type="pres">
      <dgm:prSet presAssocID="{85B9ADC9-BE70-4971-A573-EC4BFF7BDA93}" presName="compNode" presStyleCnt="0"/>
      <dgm:spPr/>
    </dgm:pt>
    <dgm:pt modelId="{01FDDF4A-A247-4534-B4F4-8F660106E983}" type="pres">
      <dgm:prSet presAssocID="{85B9ADC9-BE70-4971-A573-EC4BFF7BDA93}" presName="iconBgRect" presStyleLbl="bgShp" presStyleIdx="2" presStyleCnt="6"/>
      <dgm:spPr/>
    </dgm:pt>
    <dgm:pt modelId="{A47AE1A8-7F34-47C5-B02F-6F1FD7E22FD8}" type="pres">
      <dgm:prSet presAssocID="{85B9ADC9-BE70-4971-A573-EC4BFF7BDA93}"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a:ext>
      </dgm:extLst>
    </dgm:pt>
    <dgm:pt modelId="{AF2AE19F-33B5-4D72-8BEB-F835CE33B031}" type="pres">
      <dgm:prSet presAssocID="{85B9ADC9-BE70-4971-A573-EC4BFF7BDA93}" presName="spaceRect" presStyleCnt="0"/>
      <dgm:spPr/>
    </dgm:pt>
    <dgm:pt modelId="{00D8D7D3-F771-41A5-BA84-40F9C4928B1D}" type="pres">
      <dgm:prSet presAssocID="{85B9ADC9-BE70-4971-A573-EC4BFF7BDA93}" presName="textRect" presStyleLbl="revTx" presStyleIdx="2" presStyleCnt="6">
        <dgm:presLayoutVars>
          <dgm:chMax val="1"/>
          <dgm:chPref val="1"/>
        </dgm:presLayoutVars>
      </dgm:prSet>
      <dgm:spPr/>
    </dgm:pt>
    <dgm:pt modelId="{FBC6716C-66E5-48CF-90C6-E96AB1953F33}" type="pres">
      <dgm:prSet presAssocID="{6941D2C0-B449-478A-886A-04569DB7ABA1}" presName="sibTrans" presStyleLbl="sibTrans2D1" presStyleIdx="0" presStyleCnt="0"/>
      <dgm:spPr/>
    </dgm:pt>
    <dgm:pt modelId="{181F8D35-BC68-467E-BDF4-72D6697A2F47}" type="pres">
      <dgm:prSet presAssocID="{8B31CDF2-453A-478F-AE32-A22769241121}" presName="compNode" presStyleCnt="0"/>
      <dgm:spPr/>
    </dgm:pt>
    <dgm:pt modelId="{0894D5FA-6878-4D74-8E16-FBA64C44B829}" type="pres">
      <dgm:prSet presAssocID="{8B31CDF2-453A-478F-AE32-A22769241121}" presName="iconBgRect" presStyleLbl="bgShp" presStyleIdx="3" presStyleCnt="6"/>
      <dgm:spPr/>
    </dgm:pt>
    <dgm:pt modelId="{62E41189-DFC8-4D3D-BEF6-A5853A7171F0}" type="pres">
      <dgm:prSet presAssocID="{8B31CDF2-453A-478F-AE32-A2276924112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ears"/>
        </a:ext>
      </dgm:extLst>
    </dgm:pt>
    <dgm:pt modelId="{6654311F-AD26-45BC-A8E2-4DF3C327A38A}" type="pres">
      <dgm:prSet presAssocID="{8B31CDF2-453A-478F-AE32-A22769241121}" presName="spaceRect" presStyleCnt="0"/>
      <dgm:spPr/>
    </dgm:pt>
    <dgm:pt modelId="{5D69012D-45A9-4678-AC90-F41339DF88D6}" type="pres">
      <dgm:prSet presAssocID="{8B31CDF2-453A-478F-AE32-A22769241121}" presName="textRect" presStyleLbl="revTx" presStyleIdx="3" presStyleCnt="6">
        <dgm:presLayoutVars>
          <dgm:chMax val="1"/>
          <dgm:chPref val="1"/>
        </dgm:presLayoutVars>
      </dgm:prSet>
      <dgm:spPr/>
    </dgm:pt>
    <dgm:pt modelId="{2301AFC8-C09E-4C15-9199-35B43C5EE911}" type="pres">
      <dgm:prSet presAssocID="{2CA2A46A-F8B8-4C8A-826B-8313D9C60B82}" presName="sibTrans" presStyleLbl="sibTrans2D1" presStyleIdx="0" presStyleCnt="0"/>
      <dgm:spPr/>
    </dgm:pt>
    <dgm:pt modelId="{FA8F6BD1-AB4E-407B-AF2B-0CDE01D8BD4C}" type="pres">
      <dgm:prSet presAssocID="{FC2CAB61-7E50-4DFB-9E1A-99869C5C3676}" presName="compNode" presStyleCnt="0"/>
      <dgm:spPr/>
    </dgm:pt>
    <dgm:pt modelId="{2C13C661-B56A-47BB-B426-240E438E3308}" type="pres">
      <dgm:prSet presAssocID="{FC2CAB61-7E50-4DFB-9E1A-99869C5C3676}" presName="iconBgRect" presStyleLbl="bgShp" presStyleIdx="4" presStyleCnt="6"/>
      <dgm:spPr/>
    </dgm:pt>
    <dgm:pt modelId="{1CE78CAD-8923-4F17-9FD3-06C238369DEA}" type="pres">
      <dgm:prSet presAssocID="{FC2CAB61-7E50-4DFB-9E1A-99869C5C3676}"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heckmark"/>
        </a:ext>
      </dgm:extLst>
    </dgm:pt>
    <dgm:pt modelId="{FC87FA6F-BD49-449E-9B82-C636EA83D10C}" type="pres">
      <dgm:prSet presAssocID="{FC2CAB61-7E50-4DFB-9E1A-99869C5C3676}" presName="spaceRect" presStyleCnt="0"/>
      <dgm:spPr/>
    </dgm:pt>
    <dgm:pt modelId="{BEA92640-2BD4-4055-8B08-373220B3398F}" type="pres">
      <dgm:prSet presAssocID="{FC2CAB61-7E50-4DFB-9E1A-99869C5C3676}" presName="textRect" presStyleLbl="revTx" presStyleIdx="4" presStyleCnt="6">
        <dgm:presLayoutVars>
          <dgm:chMax val="1"/>
          <dgm:chPref val="1"/>
        </dgm:presLayoutVars>
      </dgm:prSet>
      <dgm:spPr/>
    </dgm:pt>
    <dgm:pt modelId="{DF6EC6EA-6626-4B62-A063-B6C34B51419B}" type="pres">
      <dgm:prSet presAssocID="{E66E18D6-CE1E-4E9C-9F0F-7263F9C2B08A}" presName="sibTrans" presStyleLbl="sibTrans2D1" presStyleIdx="0" presStyleCnt="0"/>
      <dgm:spPr/>
    </dgm:pt>
    <dgm:pt modelId="{932AAA5C-A479-4B52-80D7-D7AC349DAA88}" type="pres">
      <dgm:prSet presAssocID="{9A3049A7-13A9-413D-8C18-E5ED0D56CEFB}" presName="compNode" presStyleCnt="0"/>
      <dgm:spPr/>
    </dgm:pt>
    <dgm:pt modelId="{7936FBD6-BAC8-450B-AD32-396A7F0A9003}" type="pres">
      <dgm:prSet presAssocID="{9A3049A7-13A9-413D-8C18-E5ED0D56CEFB}" presName="iconBgRect" presStyleLbl="bgShp" presStyleIdx="5" presStyleCnt="6"/>
      <dgm:spPr/>
    </dgm:pt>
    <dgm:pt modelId="{287DDF53-5E2F-40E5-9105-02B7AECAB9DD}" type="pres">
      <dgm:prSet presAssocID="{9A3049A7-13A9-413D-8C18-E5ED0D56CEF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Meeting"/>
        </a:ext>
      </dgm:extLst>
    </dgm:pt>
    <dgm:pt modelId="{B50C1DAA-97D6-4C0D-B3EA-E323E99613C8}" type="pres">
      <dgm:prSet presAssocID="{9A3049A7-13A9-413D-8C18-E5ED0D56CEFB}" presName="spaceRect" presStyleCnt="0"/>
      <dgm:spPr/>
    </dgm:pt>
    <dgm:pt modelId="{1190019D-182F-46C0-B93E-31A7E814A6D9}" type="pres">
      <dgm:prSet presAssocID="{9A3049A7-13A9-413D-8C18-E5ED0D56CEFB}" presName="textRect" presStyleLbl="revTx" presStyleIdx="5" presStyleCnt="6">
        <dgm:presLayoutVars>
          <dgm:chMax val="1"/>
          <dgm:chPref val="1"/>
        </dgm:presLayoutVars>
      </dgm:prSet>
      <dgm:spPr/>
    </dgm:pt>
  </dgm:ptLst>
  <dgm:cxnLst>
    <dgm:cxn modelId="{BC707201-F57C-4676-AE59-7C459335E60E}" type="presOf" srcId="{0E209850-5F74-4C1A-8E7B-FC8EA61B8150}" destId="{F4A3A81D-9D04-4A3C-9798-86107BC85F10}" srcOrd="0" destOrd="0" presId="urn:microsoft.com/office/officeart/2018/2/layout/IconCircleList"/>
    <dgm:cxn modelId="{3696E113-CA96-458F-B00B-0FAA00DB6F4B}" srcId="{8CAA9D20-21B5-456C-B8EF-6F0CD06276C7}" destId="{FC2CAB61-7E50-4DFB-9E1A-99869C5C3676}" srcOrd="4" destOrd="0" parTransId="{6BE0F302-BB91-451F-B4AC-C7EEFD1A3453}" sibTransId="{E66E18D6-CE1E-4E9C-9F0F-7263F9C2B08A}"/>
    <dgm:cxn modelId="{6F870019-1785-4D2B-A4A6-32D62D649CFB}" type="presOf" srcId="{B8926E19-1990-43A7-98E2-E31FE951BC8F}" destId="{4B70FA29-AB4D-43BA-ABFE-CFDB3789A949}" srcOrd="0" destOrd="0" presId="urn:microsoft.com/office/officeart/2018/2/layout/IconCircleList"/>
    <dgm:cxn modelId="{19D8331A-523A-4CF8-A4D5-6A537F2BB44E}" type="presOf" srcId="{74EC7650-6152-407E-9686-C7039EF26EF2}" destId="{FB644F4D-6CEC-4DF7-B3C3-25D6FB0BC8A4}" srcOrd="0" destOrd="0" presId="urn:microsoft.com/office/officeart/2018/2/layout/IconCircleList"/>
    <dgm:cxn modelId="{FECDAD1A-DDE0-45A6-B3CE-B9A9BB9134EC}" srcId="{8CAA9D20-21B5-456C-B8EF-6F0CD06276C7}" destId="{0E209850-5F74-4C1A-8E7B-FC8EA61B8150}" srcOrd="0" destOrd="0" parTransId="{E3B922D5-6F09-43E8-8D02-F3A3331A4837}" sibTransId="{74EC7650-6152-407E-9686-C7039EF26EF2}"/>
    <dgm:cxn modelId="{6FE19C3E-E021-432A-B899-4F58BD4DD0BB}" type="presOf" srcId="{E66E18D6-CE1E-4E9C-9F0F-7263F9C2B08A}" destId="{DF6EC6EA-6626-4B62-A063-B6C34B51419B}" srcOrd="0" destOrd="0" presId="urn:microsoft.com/office/officeart/2018/2/layout/IconCircleList"/>
    <dgm:cxn modelId="{3CFF1D5D-E854-491C-B85F-23510B8D2360}" type="presOf" srcId="{8CAA9D20-21B5-456C-B8EF-6F0CD06276C7}" destId="{B60CC78D-CE0D-46BE-B0D1-49D4A7807F14}" srcOrd="0" destOrd="0" presId="urn:microsoft.com/office/officeart/2018/2/layout/IconCircleList"/>
    <dgm:cxn modelId="{913EB45D-3F16-45A5-8EF4-709A7D940465}" type="presOf" srcId="{2CA2A46A-F8B8-4C8A-826B-8313D9C60B82}" destId="{2301AFC8-C09E-4C15-9199-35B43C5EE911}" srcOrd="0" destOrd="0" presId="urn:microsoft.com/office/officeart/2018/2/layout/IconCircleList"/>
    <dgm:cxn modelId="{63913148-49C7-44ED-A563-43E47A65E379}" type="presOf" srcId="{85B9ADC9-BE70-4971-A573-EC4BFF7BDA93}" destId="{00D8D7D3-F771-41A5-BA84-40F9C4928B1D}" srcOrd="0" destOrd="0" presId="urn:microsoft.com/office/officeart/2018/2/layout/IconCircleList"/>
    <dgm:cxn modelId="{2434066D-42F0-4169-AD37-E049F2A8CE8C}" srcId="{8CAA9D20-21B5-456C-B8EF-6F0CD06276C7}" destId="{85B9ADC9-BE70-4971-A573-EC4BFF7BDA93}" srcOrd="2" destOrd="0" parTransId="{ADD8610D-CA90-485E-B6DB-CB61A90B27AB}" sibTransId="{6941D2C0-B449-478A-886A-04569DB7ABA1}"/>
    <dgm:cxn modelId="{A40B1E6F-B65B-46FF-A8AC-1398D869D658}" srcId="{8CAA9D20-21B5-456C-B8EF-6F0CD06276C7}" destId="{9A3049A7-13A9-413D-8C18-E5ED0D56CEFB}" srcOrd="5" destOrd="0" parTransId="{58FBD7FD-02D2-4C27-A818-1B0257571D54}" sibTransId="{E68AEB4D-B53C-4D8B-920F-FBBA41E00F01}"/>
    <dgm:cxn modelId="{C85EB272-D425-4DEF-862F-FA4C81D692FD}" srcId="{8CAA9D20-21B5-456C-B8EF-6F0CD06276C7}" destId="{B8926E19-1990-43A7-98E2-E31FE951BC8F}" srcOrd="1" destOrd="0" parTransId="{2C824A01-99DF-4842-8314-F3FB2DD66DD5}" sibTransId="{3D1F40EF-7965-461B-ADC6-79005F0FA679}"/>
    <dgm:cxn modelId="{834A7881-EFAB-4FF2-B92F-C71BD8B21910}" type="presOf" srcId="{8B31CDF2-453A-478F-AE32-A22769241121}" destId="{5D69012D-45A9-4678-AC90-F41339DF88D6}" srcOrd="0" destOrd="0" presId="urn:microsoft.com/office/officeart/2018/2/layout/IconCircleList"/>
    <dgm:cxn modelId="{7FCCED9C-665E-46F0-A1C5-CC883716CC86}" type="presOf" srcId="{9A3049A7-13A9-413D-8C18-E5ED0D56CEFB}" destId="{1190019D-182F-46C0-B93E-31A7E814A6D9}" srcOrd="0" destOrd="0" presId="urn:microsoft.com/office/officeart/2018/2/layout/IconCircleList"/>
    <dgm:cxn modelId="{A74396A5-DA4F-499E-A57B-41AEC418EA15}" type="presOf" srcId="{FC2CAB61-7E50-4DFB-9E1A-99869C5C3676}" destId="{BEA92640-2BD4-4055-8B08-373220B3398F}" srcOrd="0" destOrd="0" presId="urn:microsoft.com/office/officeart/2018/2/layout/IconCircleList"/>
    <dgm:cxn modelId="{9BB3C7AC-C841-4E03-BC17-8E4C6B4EDC80}" type="presOf" srcId="{6941D2C0-B449-478A-886A-04569DB7ABA1}" destId="{FBC6716C-66E5-48CF-90C6-E96AB1953F33}" srcOrd="0" destOrd="0" presId="urn:microsoft.com/office/officeart/2018/2/layout/IconCircleList"/>
    <dgm:cxn modelId="{B41ABCD4-5CBC-40AA-92C0-FE34445AD15B}" type="presOf" srcId="{3D1F40EF-7965-461B-ADC6-79005F0FA679}" destId="{4B2B5827-9609-4763-8121-76FF81A54FB7}" srcOrd="0" destOrd="0" presId="urn:microsoft.com/office/officeart/2018/2/layout/IconCircleList"/>
    <dgm:cxn modelId="{2ABEB5DF-79C2-4022-9068-ED4771441939}" srcId="{8CAA9D20-21B5-456C-B8EF-6F0CD06276C7}" destId="{8B31CDF2-453A-478F-AE32-A22769241121}" srcOrd="3" destOrd="0" parTransId="{FE4B4855-ECA3-4DCC-AD73-8BB643F67C23}" sibTransId="{2CA2A46A-F8B8-4C8A-826B-8313D9C60B82}"/>
    <dgm:cxn modelId="{BECF3BCA-3653-4D83-AE35-D8F1F48002A5}" type="presParOf" srcId="{B60CC78D-CE0D-46BE-B0D1-49D4A7807F14}" destId="{89FC8C01-E8BC-46BD-BA67-0BEED0690FD4}" srcOrd="0" destOrd="0" presId="urn:microsoft.com/office/officeart/2018/2/layout/IconCircleList"/>
    <dgm:cxn modelId="{DBB88415-BB11-4B29-BF52-F65E409B7BE2}" type="presParOf" srcId="{89FC8C01-E8BC-46BD-BA67-0BEED0690FD4}" destId="{B3B1D85E-8C88-4B23-884C-66C8A00FFB8E}" srcOrd="0" destOrd="0" presId="urn:microsoft.com/office/officeart/2018/2/layout/IconCircleList"/>
    <dgm:cxn modelId="{F9CF5542-EA83-4FE1-A398-A8DEA89477F0}" type="presParOf" srcId="{B3B1D85E-8C88-4B23-884C-66C8A00FFB8E}" destId="{8BC84BDF-E19A-4761-8352-189466165DF5}" srcOrd="0" destOrd="0" presId="urn:microsoft.com/office/officeart/2018/2/layout/IconCircleList"/>
    <dgm:cxn modelId="{CF87829A-3082-412D-BB86-FC2EE5F83999}" type="presParOf" srcId="{B3B1D85E-8C88-4B23-884C-66C8A00FFB8E}" destId="{2D225481-139E-41F6-A9DC-3194E1D87D13}" srcOrd="1" destOrd="0" presId="urn:microsoft.com/office/officeart/2018/2/layout/IconCircleList"/>
    <dgm:cxn modelId="{987BB1BA-94F5-423A-864B-732B46E7ECE9}" type="presParOf" srcId="{B3B1D85E-8C88-4B23-884C-66C8A00FFB8E}" destId="{647B9FE2-1AA4-4949-AA0E-19D04F9407CC}" srcOrd="2" destOrd="0" presId="urn:microsoft.com/office/officeart/2018/2/layout/IconCircleList"/>
    <dgm:cxn modelId="{C575575C-F4E3-4138-A45C-FC7084A243BC}" type="presParOf" srcId="{B3B1D85E-8C88-4B23-884C-66C8A00FFB8E}" destId="{F4A3A81D-9D04-4A3C-9798-86107BC85F10}" srcOrd="3" destOrd="0" presId="urn:microsoft.com/office/officeart/2018/2/layout/IconCircleList"/>
    <dgm:cxn modelId="{522409C4-CBB3-41DB-BD5E-D2EA866BB28D}" type="presParOf" srcId="{89FC8C01-E8BC-46BD-BA67-0BEED0690FD4}" destId="{FB644F4D-6CEC-4DF7-B3C3-25D6FB0BC8A4}" srcOrd="1" destOrd="0" presId="urn:microsoft.com/office/officeart/2018/2/layout/IconCircleList"/>
    <dgm:cxn modelId="{2BF8901F-DA98-4CA1-BA7B-CB1A4FD0BBD1}" type="presParOf" srcId="{89FC8C01-E8BC-46BD-BA67-0BEED0690FD4}" destId="{96C9922D-8065-4C79-B893-D7685DED1218}" srcOrd="2" destOrd="0" presId="urn:microsoft.com/office/officeart/2018/2/layout/IconCircleList"/>
    <dgm:cxn modelId="{4F6A936F-0794-458E-8949-EB2506123A37}" type="presParOf" srcId="{96C9922D-8065-4C79-B893-D7685DED1218}" destId="{93CB94E0-0A50-469B-88A3-B53497E1F439}" srcOrd="0" destOrd="0" presId="urn:microsoft.com/office/officeart/2018/2/layout/IconCircleList"/>
    <dgm:cxn modelId="{97BBA94F-0D0F-480E-ABB3-C2F7D3AD7789}" type="presParOf" srcId="{96C9922D-8065-4C79-B893-D7685DED1218}" destId="{D145EBE8-5138-476C-B24A-C09BCE2522F3}" srcOrd="1" destOrd="0" presId="urn:microsoft.com/office/officeart/2018/2/layout/IconCircleList"/>
    <dgm:cxn modelId="{1918B481-F5AA-4AC1-94ED-233D4E1A73DB}" type="presParOf" srcId="{96C9922D-8065-4C79-B893-D7685DED1218}" destId="{930AD34D-392B-410D-AE85-5A272B719DAC}" srcOrd="2" destOrd="0" presId="urn:microsoft.com/office/officeart/2018/2/layout/IconCircleList"/>
    <dgm:cxn modelId="{FFF314B9-2B67-4E4D-BD09-725C1465F831}" type="presParOf" srcId="{96C9922D-8065-4C79-B893-D7685DED1218}" destId="{4B70FA29-AB4D-43BA-ABFE-CFDB3789A949}" srcOrd="3" destOrd="0" presId="urn:microsoft.com/office/officeart/2018/2/layout/IconCircleList"/>
    <dgm:cxn modelId="{7F5602B4-3A35-4613-B19A-DBC5214905AF}" type="presParOf" srcId="{89FC8C01-E8BC-46BD-BA67-0BEED0690FD4}" destId="{4B2B5827-9609-4763-8121-76FF81A54FB7}" srcOrd="3" destOrd="0" presId="urn:microsoft.com/office/officeart/2018/2/layout/IconCircleList"/>
    <dgm:cxn modelId="{1595E72B-FF12-4ED4-9DCC-3D295AFCF97E}" type="presParOf" srcId="{89FC8C01-E8BC-46BD-BA67-0BEED0690FD4}" destId="{1151955D-2DCF-4A1D-90AE-DA73F9490A98}" srcOrd="4" destOrd="0" presId="urn:microsoft.com/office/officeart/2018/2/layout/IconCircleList"/>
    <dgm:cxn modelId="{A209E257-A87C-4D9B-A29E-57B8D9D3A516}" type="presParOf" srcId="{1151955D-2DCF-4A1D-90AE-DA73F9490A98}" destId="{01FDDF4A-A247-4534-B4F4-8F660106E983}" srcOrd="0" destOrd="0" presId="urn:microsoft.com/office/officeart/2018/2/layout/IconCircleList"/>
    <dgm:cxn modelId="{B891C7FB-2CE9-4D92-9159-618B44D85213}" type="presParOf" srcId="{1151955D-2DCF-4A1D-90AE-DA73F9490A98}" destId="{A47AE1A8-7F34-47C5-B02F-6F1FD7E22FD8}" srcOrd="1" destOrd="0" presId="urn:microsoft.com/office/officeart/2018/2/layout/IconCircleList"/>
    <dgm:cxn modelId="{8DBD526C-2844-406A-A5AA-F50125CDFF16}" type="presParOf" srcId="{1151955D-2DCF-4A1D-90AE-DA73F9490A98}" destId="{AF2AE19F-33B5-4D72-8BEB-F835CE33B031}" srcOrd="2" destOrd="0" presId="urn:microsoft.com/office/officeart/2018/2/layout/IconCircleList"/>
    <dgm:cxn modelId="{597B1D91-CAB7-4173-AD56-1CA4B9A34536}" type="presParOf" srcId="{1151955D-2DCF-4A1D-90AE-DA73F9490A98}" destId="{00D8D7D3-F771-41A5-BA84-40F9C4928B1D}" srcOrd="3" destOrd="0" presId="urn:microsoft.com/office/officeart/2018/2/layout/IconCircleList"/>
    <dgm:cxn modelId="{C8648A3A-A801-4A7F-8DC6-A0208C39CAB4}" type="presParOf" srcId="{89FC8C01-E8BC-46BD-BA67-0BEED0690FD4}" destId="{FBC6716C-66E5-48CF-90C6-E96AB1953F33}" srcOrd="5" destOrd="0" presId="urn:microsoft.com/office/officeart/2018/2/layout/IconCircleList"/>
    <dgm:cxn modelId="{FCE82B8A-3F00-4BDA-A495-D629C32A787A}" type="presParOf" srcId="{89FC8C01-E8BC-46BD-BA67-0BEED0690FD4}" destId="{181F8D35-BC68-467E-BDF4-72D6697A2F47}" srcOrd="6" destOrd="0" presId="urn:microsoft.com/office/officeart/2018/2/layout/IconCircleList"/>
    <dgm:cxn modelId="{F5183255-B613-4BB1-AE32-F3BEC922AA65}" type="presParOf" srcId="{181F8D35-BC68-467E-BDF4-72D6697A2F47}" destId="{0894D5FA-6878-4D74-8E16-FBA64C44B829}" srcOrd="0" destOrd="0" presId="urn:microsoft.com/office/officeart/2018/2/layout/IconCircleList"/>
    <dgm:cxn modelId="{D6BA322A-086F-4110-B06E-E175DDD0813C}" type="presParOf" srcId="{181F8D35-BC68-467E-BDF4-72D6697A2F47}" destId="{62E41189-DFC8-4D3D-BEF6-A5853A7171F0}" srcOrd="1" destOrd="0" presId="urn:microsoft.com/office/officeart/2018/2/layout/IconCircleList"/>
    <dgm:cxn modelId="{26B4B704-58FF-4B9F-B00F-2E859145BA4D}" type="presParOf" srcId="{181F8D35-BC68-467E-BDF4-72D6697A2F47}" destId="{6654311F-AD26-45BC-A8E2-4DF3C327A38A}" srcOrd="2" destOrd="0" presId="urn:microsoft.com/office/officeart/2018/2/layout/IconCircleList"/>
    <dgm:cxn modelId="{669EC1F7-D69D-47E9-9F43-CF1ABE85E226}" type="presParOf" srcId="{181F8D35-BC68-467E-BDF4-72D6697A2F47}" destId="{5D69012D-45A9-4678-AC90-F41339DF88D6}" srcOrd="3" destOrd="0" presId="urn:microsoft.com/office/officeart/2018/2/layout/IconCircleList"/>
    <dgm:cxn modelId="{202D607F-D35B-4282-A91B-072577EEA5D1}" type="presParOf" srcId="{89FC8C01-E8BC-46BD-BA67-0BEED0690FD4}" destId="{2301AFC8-C09E-4C15-9199-35B43C5EE911}" srcOrd="7" destOrd="0" presId="urn:microsoft.com/office/officeart/2018/2/layout/IconCircleList"/>
    <dgm:cxn modelId="{5460FFAE-8552-49FA-A7CA-0EA16E8E90F0}" type="presParOf" srcId="{89FC8C01-E8BC-46BD-BA67-0BEED0690FD4}" destId="{FA8F6BD1-AB4E-407B-AF2B-0CDE01D8BD4C}" srcOrd="8" destOrd="0" presId="urn:microsoft.com/office/officeart/2018/2/layout/IconCircleList"/>
    <dgm:cxn modelId="{1EDC7DCD-41C1-4BC0-B840-0917EAE34B30}" type="presParOf" srcId="{FA8F6BD1-AB4E-407B-AF2B-0CDE01D8BD4C}" destId="{2C13C661-B56A-47BB-B426-240E438E3308}" srcOrd="0" destOrd="0" presId="urn:microsoft.com/office/officeart/2018/2/layout/IconCircleList"/>
    <dgm:cxn modelId="{1B2D20B1-CACB-48C6-9C0B-F9507431A869}" type="presParOf" srcId="{FA8F6BD1-AB4E-407B-AF2B-0CDE01D8BD4C}" destId="{1CE78CAD-8923-4F17-9FD3-06C238369DEA}" srcOrd="1" destOrd="0" presId="urn:microsoft.com/office/officeart/2018/2/layout/IconCircleList"/>
    <dgm:cxn modelId="{FA4D6647-682F-49C7-B9A5-20918C718316}" type="presParOf" srcId="{FA8F6BD1-AB4E-407B-AF2B-0CDE01D8BD4C}" destId="{FC87FA6F-BD49-449E-9B82-C636EA83D10C}" srcOrd="2" destOrd="0" presId="urn:microsoft.com/office/officeart/2018/2/layout/IconCircleList"/>
    <dgm:cxn modelId="{FEDC469A-3179-4340-9207-9865FF74F68F}" type="presParOf" srcId="{FA8F6BD1-AB4E-407B-AF2B-0CDE01D8BD4C}" destId="{BEA92640-2BD4-4055-8B08-373220B3398F}" srcOrd="3" destOrd="0" presId="urn:microsoft.com/office/officeart/2018/2/layout/IconCircleList"/>
    <dgm:cxn modelId="{42091D1F-395E-4714-8C58-AD868BC05E26}" type="presParOf" srcId="{89FC8C01-E8BC-46BD-BA67-0BEED0690FD4}" destId="{DF6EC6EA-6626-4B62-A063-B6C34B51419B}" srcOrd="9" destOrd="0" presId="urn:microsoft.com/office/officeart/2018/2/layout/IconCircleList"/>
    <dgm:cxn modelId="{99A277F8-E23D-4963-B7AE-10CF82E1F400}" type="presParOf" srcId="{89FC8C01-E8BC-46BD-BA67-0BEED0690FD4}" destId="{932AAA5C-A479-4B52-80D7-D7AC349DAA88}" srcOrd="10" destOrd="0" presId="urn:microsoft.com/office/officeart/2018/2/layout/IconCircleList"/>
    <dgm:cxn modelId="{05B3FD4C-B20D-4473-9574-3AA42634B832}" type="presParOf" srcId="{932AAA5C-A479-4B52-80D7-D7AC349DAA88}" destId="{7936FBD6-BAC8-450B-AD32-396A7F0A9003}" srcOrd="0" destOrd="0" presId="urn:microsoft.com/office/officeart/2018/2/layout/IconCircleList"/>
    <dgm:cxn modelId="{39D3A9CB-751C-4F5A-B6D4-1DA66E835093}" type="presParOf" srcId="{932AAA5C-A479-4B52-80D7-D7AC349DAA88}" destId="{287DDF53-5E2F-40E5-9105-02B7AECAB9DD}" srcOrd="1" destOrd="0" presId="urn:microsoft.com/office/officeart/2018/2/layout/IconCircleList"/>
    <dgm:cxn modelId="{2C5AD1D8-CC5B-4B83-8FC5-DD527C0CF4A0}" type="presParOf" srcId="{932AAA5C-A479-4B52-80D7-D7AC349DAA88}" destId="{B50C1DAA-97D6-4C0D-B3EA-E323E99613C8}" srcOrd="2" destOrd="0" presId="urn:microsoft.com/office/officeart/2018/2/layout/IconCircleList"/>
    <dgm:cxn modelId="{EF7C5132-6DF8-463C-82C2-DA734BC637C9}" type="presParOf" srcId="{932AAA5C-A479-4B52-80D7-D7AC349DAA88}" destId="{1190019D-182F-46C0-B93E-31A7E814A6D9}"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2649260-98B8-4CC2-9226-CE22D537AC86}"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FBD97D88-62B8-456D-9871-5374D3EF029C}">
      <dgm:prSet custT="1"/>
      <dgm:spPr/>
      <dgm:t>
        <a:bodyPr/>
        <a:lstStyle/>
        <a:p>
          <a:pPr>
            <a:lnSpc>
              <a:spcPct val="100000"/>
            </a:lnSpc>
          </a:pPr>
          <a:r>
            <a:rPr lang="en-GB" sz="1600" dirty="0"/>
            <a:t>Moral development follows the same logic – specific forms of moral reasoning based upon disequilibrium and decreasing egocentrism.</a:t>
          </a:r>
          <a:endParaRPr lang="en-US" sz="1600" dirty="0"/>
        </a:p>
      </dgm:t>
    </dgm:pt>
    <dgm:pt modelId="{CADB3A89-6E05-42A9-B3E1-F0010C399F5D}" type="parTrans" cxnId="{C7A189C2-5E24-4857-A3CA-6C9CC2E1FE38}">
      <dgm:prSet/>
      <dgm:spPr/>
      <dgm:t>
        <a:bodyPr/>
        <a:lstStyle/>
        <a:p>
          <a:endParaRPr lang="en-US"/>
        </a:p>
      </dgm:t>
    </dgm:pt>
    <dgm:pt modelId="{7D20A179-8A34-4088-B41F-022D4B322425}" type="sibTrans" cxnId="{C7A189C2-5E24-4857-A3CA-6C9CC2E1FE38}">
      <dgm:prSet/>
      <dgm:spPr/>
      <dgm:t>
        <a:bodyPr/>
        <a:lstStyle/>
        <a:p>
          <a:pPr>
            <a:lnSpc>
              <a:spcPct val="100000"/>
            </a:lnSpc>
          </a:pPr>
          <a:endParaRPr lang="en-US"/>
        </a:p>
      </dgm:t>
    </dgm:pt>
    <dgm:pt modelId="{B3ABA07E-2C7A-4E30-94F3-71CE52276296}">
      <dgm:prSet custT="1"/>
      <dgm:spPr/>
      <dgm:t>
        <a:bodyPr/>
        <a:lstStyle/>
        <a:p>
          <a:pPr>
            <a:lnSpc>
              <a:spcPct val="100000"/>
            </a:lnSpc>
          </a:pPr>
          <a:r>
            <a:rPr lang="en-GB" sz="1600" b="1" dirty="0"/>
            <a:t>Pre-moral: </a:t>
          </a:r>
          <a:r>
            <a:rPr lang="en-GB" sz="1600" dirty="0"/>
            <a:t>0 – 5 years. Little understanding of rules as children can’t carry out complex mental operations. Behaviour is regulated from outside the child (Sensorimotor &amp; Pre-operational</a:t>
          </a:r>
          <a:r>
            <a:rPr lang="en-GB" sz="1100" dirty="0"/>
            <a:t>)</a:t>
          </a:r>
        </a:p>
        <a:p>
          <a:pPr>
            <a:lnSpc>
              <a:spcPct val="100000"/>
            </a:lnSpc>
          </a:pPr>
          <a:endParaRPr lang="en-US" sz="1100" dirty="0"/>
        </a:p>
      </dgm:t>
    </dgm:pt>
    <dgm:pt modelId="{E7AEF344-7D21-4E1B-8E33-A7B65575A896}" type="parTrans" cxnId="{34D56427-47B8-4704-A27B-8AB2E7A90370}">
      <dgm:prSet/>
      <dgm:spPr/>
      <dgm:t>
        <a:bodyPr/>
        <a:lstStyle/>
        <a:p>
          <a:endParaRPr lang="en-US"/>
        </a:p>
      </dgm:t>
    </dgm:pt>
    <dgm:pt modelId="{F69C5C32-A8B2-4646-96AB-4D82992DE68C}" type="sibTrans" cxnId="{34D56427-47B8-4704-A27B-8AB2E7A90370}">
      <dgm:prSet/>
      <dgm:spPr/>
      <dgm:t>
        <a:bodyPr/>
        <a:lstStyle/>
        <a:p>
          <a:pPr>
            <a:lnSpc>
              <a:spcPct val="100000"/>
            </a:lnSpc>
          </a:pPr>
          <a:endParaRPr lang="en-US"/>
        </a:p>
      </dgm:t>
    </dgm:pt>
    <dgm:pt modelId="{268BF4D7-6EF1-4F12-9BB9-205FD1298B44}">
      <dgm:prSet custT="1"/>
      <dgm:spPr/>
      <dgm:t>
        <a:bodyPr/>
        <a:lstStyle/>
        <a:p>
          <a:pPr>
            <a:lnSpc>
              <a:spcPct val="100000"/>
            </a:lnSpc>
          </a:pPr>
          <a:r>
            <a:rPr lang="en-GB" sz="1600" b="1" dirty="0"/>
            <a:t>Heteronomous moral reasoning: </a:t>
          </a:r>
          <a:r>
            <a:rPr lang="en-GB" sz="1600" dirty="0"/>
            <a:t> 5–9 years. Rules are rigid and given by adults/God. Rules tell you what is right or wrong.  Consequences dictate the severity of a behaviour, not the intentions (Pre-operational &amp; Concrete Operational)</a:t>
          </a:r>
          <a:endParaRPr lang="en-US" sz="1600" dirty="0"/>
        </a:p>
      </dgm:t>
    </dgm:pt>
    <dgm:pt modelId="{E1EB4B98-42B1-4672-AB7A-B15C1D56D6C8}" type="parTrans" cxnId="{90474B1E-0226-4641-BE84-3B1B1761ADD0}">
      <dgm:prSet/>
      <dgm:spPr/>
      <dgm:t>
        <a:bodyPr/>
        <a:lstStyle/>
        <a:p>
          <a:endParaRPr lang="en-US"/>
        </a:p>
      </dgm:t>
    </dgm:pt>
    <dgm:pt modelId="{1E028365-AE7D-407D-AFA4-231C3A2DD5FC}" type="sibTrans" cxnId="{90474B1E-0226-4641-BE84-3B1B1761ADD0}">
      <dgm:prSet/>
      <dgm:spPr/>
      <dgm:t>
        <a:bodyPr/>
        <a:lstStyle/>
        <a:p>
          <a:pPr>
            <a:lnSpc>
              <a:spcPct val="100000"/>
            </a:lnSpc>
          </a:pPr>
          <a:endParaRPr lang="en-US"/>
        </a:p>
      </dgm:t>
    </dgm:pt>
    <dgm:pt modelId="{FFDF4F3E-E093-4788-B458-3AF4CD2465F6}">
      <dgm:prSet custT="1"/>
      <dgm:spPr/>
      <dgm:t>
        <a:bodyPr/>
        <a:lstStyle/>
        <a:p>
          <a:pPr>
            <a:lnSpc>
              <a:spcPct val="100000"/>
            </a:lnSpc>
          </a:pPr>
          <a:r>
            <a:rPr lang="en-GB" sz="1600" b="1" dirty="0"/>
            <a:t>Autonomous morality/Moral relativism</a:t>
          </a:r>
          <a:r>
            <a:rPr lang="en-GB" sz="1600" dirty="0"/>
            <a:t>: 10 years upwards. Emphasises co-operation.  Rules are changeable under certain circumstances and with mutual consent.(Concrete and Formal Operational)</a:t>
          </a:r>
          <a:endParaRPr lang="en-US" sz="1600" dirty="0"/>
        </a:p>
      </dgm:t>
    </dgm:pt>
    <dgm:pt modelId="{42E14DC6-A57A-4331-97D0-7A72C426088F}" type="parTrans" cxnId="{8610F180-EA4E-44C7-816A-8A4BD6CC10B2}">
      <dgm:prSet/>
      <dgm:spPr/>
      <dgm:t>
        <a:bodyPr/>
        <a:lstStyle/>
        <a:p>
          <a:endParaRPr lang="en-US"/>
        </a:p>
      </dgm:t>
    </dgm:pt>
    <dgm:pt modelId="{29C952CB-1CBD-427B-B6AE-B3BB4BD4FEED}" type="sibTrans" cxnId="{8610F180-EA4E-44C7-816A-8A4BD6CC10B2}">
      <dgm:prSet/>
      <dgm:spPr/>
      <dgm:t>
        <a:bodyPr/>
        <a:lstStyle/>
        <a:p>
          <a:endParaRPr lang="en-US"/>
        </a:p>
      </dgm:t>
    </dgm:pt>
    <dgm:pt modelId="{D37C5CBA-98E5-43CF-83F6-5B34C3A466F0}" type="pres">
      <dgm:prSet presAssocID="{82649260-98B8-4CC2-9226-CE22D537AC86}" presName="root" presStyleCnt="0">
        <dgm:presLayoutVars>
          <dgm:dir/>
          <dgm:resizeHandles val="exact"/>
        </dgm:presLayoutVars>
      </dgm:prSet>
      <dgm:spPr/>
    </dgm:pt>
    <dgm:pt modelId="{25929F01-DFF0-4C1A-BA47-B069733D6116}" type="pres">
      <dgm:prSet presAssocID="{82649260-98B8-4CC2-9226-CE22D537AC86}" presName="container" presStyleCnt="0">
        <dgm:presLayoutVars>
          <dgm:dir/>
          <dgm:resizeHandles val="exact"/>
        </dgm:presLayoutVars>
      </dgm:prSet>
      <dgm:spPr/>
    </dgm:pt>
    <dgm:pt modelId="{7655B34B-64C2-4623-8051-2078F5056211}" type="pres">
      <dgm:prSet presAssocID="{FBD97D88-62B8-456D-9871-5374D3EF029C}" presName="compNode" presStyleCnt="0"/>
      <dgm:spPr/>
    </dgm:pt>
    <dgm:pt modelId="{E18BFBC1-96DC-4F97-B296-C0219C7A011B}" type="pres">
      <dgm:prSet presAssocID="{FBD97D88-62B8-456D-9871-5374D3EF029C}" presName="iconBgRect" presStyleLbl="bgShp" presStyleIdx="0" presStyleCnt="4"/>
      <dgm:spPr/>
    </dgm:pt>
    <dgm:pt modelId="{FEF0061F-5529-4850-86B0-E5CD0042E8CF}" type="pres">
      <dgm:prSet presAssocID="{FBD97D88-62B8-456D-9871-5374D3EF029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Infinity"/>
        </a:ext>
      </dgm:extLst>
    </dgm:pt>
    <dgm:pt modelId="{B03C3CA4-2203-42A6-B8D9-2390BB188D55}" type="pres">
      <dgm:prSet presAssocID="{FBD97D88-62B8-456D-9871-5374D3EF029C}" presName="spaceRect" presStyleCnt="0"/>
      <dgm:spPr/>
    </dgm:pt>
    <dgm:pt modelId="{FEADF75B-F41E-4411-91C4-3D03344849D0}" type="pres">
      <dgm:prSet presAssocID="{FBD97D88-62B8-456D-9871-5374D3EF029C}" presName="textRect" presStyleLbl="revTx" presStyleIdx="0" presStyleCnt="4">
        <dgm:presLayoutVars>
          <dgm:chMax val="1"/>
          <dgm:chPref val="1"/>
        </dgm:presLayoutVars>
      </dgm:prSet>
      <dgm:spPr/>
    </dgm:pt>
    <dgm:pt modelId="{C4691C21-D810-45FC-8168-E3CE6F608376}" type="pres">
      <dgm:prSet presAssocID="{7D20A179-8A34-4088-B41F-022D4B322425}" presName="sibTrans" presStyleLbl="sibTrans2D1" presStyleIdx="0" presStyleCnt="0"/>
      <dgm:spPr/>
    </dgm:pt>
    <dgm:pt modelId="{E83A1422-784C-40CB-8C6E-E5F58A9FF59C}" type="pres">
      <dgm:prSet presAssocID="{B3ABA07E-2C7A-4E30-94F3-71CE52276296}" presName="compNode" presStyleCnt="0"/>
      <dgm:spPr/>
    </dgm:pt>
    <dgm:pt modelId="{8D5BA073-1CF3-4FF2-8B06-AD9FB3301249}" type="pres">
      <dgm:prSet presAssocID="{B3ABA07E-2C7A-4E30-94F3-71CE52276296}" presName="iconBgRect" presStyleLbl="bgShp" presStyleIdx="1" presStyleCnt="4"/>
      <dgm:spPr/>
    </dgm:pt>
    <dgm:pt modelId="{7C51AE83-2891-425C-A7C8-BE7402F9DC75}" type="pres">
      <dgm:prSet presAssocID="{B3ABA07E-2C7A-4E30-94F3-71CE5227629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Nervous Face with Solid Fill"/>
        </a:ext>
      </dgm:extLst>
    </dgm:pt>
    <dgm:pt modelId="{B6FF313A-A1EE-4A05-B2C9-9ED17B2F29E0}" type="pres">
      <dgm:prSet presAssocID="{B3ABA07E-2C7A-4E30-94F3-71CE52276296}" presName="spaceRect" presStyleCnt="0"/>
      <dgm:spPr/>
    </dgm:pt>
    <dgm:pt modelId="{BA197522-56BB-49B9-BC61-452C56B753C1}" type="pres">
      <dgm:prSet presAssocID="{B3ABA07E-2C7A-4E30-94F3-71CE52276296}" presName="textRect" presStyleLbl="revTx" presStyleIdx="1" presStyleCnt="4">
        <dgm:presLayoutVars>
          <dgm:chMax val="1"/>
          <dgm:chPref val="1"/>
        </dgm:presLayoutVars>
      </dgm:prSet>
      <dgm:spPr/>
    </dgm:pt>
    <dgm:pt modelId="{FB09F40F-AE8C-4B05-8450-4620DFB54BCE}" type="pres">
      <dgm:prSet presAssocID="{F69C5C32-A8B2-4646-96AB-4D82992DE68C}" presName="sibTrans" presStyleLbl="sibTrans2D1" presStyleIdx="0" presStyleCnt="0"/>
      <dgm:spPr/>
    </dgm:pt>
    <dgm:pt modelId="{14207EEC-22E5-44AD-990D-4FD4A5F80C3D}" type="pres">
      <dgm:prSet presAssocID="{268BF4D7-6EF1-4F12-9BB9-205FD1298B44}" presName="compNode" presStyleCnt="0"/>
      <dgm:spPr/>
    </dgm:pt>
    <dgm:pt modelId="{D594723D-A33F-43B0-BD6D-A8D1A406111D}" type="pres">
      <dgm:prSet presAssocID="{268BF4D7-6EF1-4F12-9BB9-205FD1298B44}" presName="iconBgRect" presStyleLbl="bgShp" presStyleIdx="2" presStyleCnt="4"/>
      <dgm:spPr/>
    </dgm:pt>
    <dgm:pt modelId="{8AA9026B-5E5F-45E9-98D2-4C8F66C71EE5}" type="pres">
      <dgm:prSet presAssocID="{268BF4D7-6EF1-4F12-9BB9-205FD1298B4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fused Person"/>
        </a:ext>
      </dgm:extLst>
    </dgm:pt>
    <dgm:pt modelId="{8A88016A-983C-49A1-BC82-BE71CDBB8C8D}" type="pres">
      <dgm:prSet presAssocID="{268BF4D7-6EF1-4F12-9BB9-205FD1298B44}" presName="spaceRect" presStyleCnt="0"/>
      <dgm:spPr/>
    </dgm:pt>
    <dgm:pt modelId="{D44A82E3-E396-47FC-959F-30D00BEBA2C0}" type="pres">
      <dgm:prSet presAssocID="{268BF4D7-6EF1-4F12-9BB9-205FD1298B44}" presName="textRect" presStyleLbl="revTx" presStyleIdx="2" presStyleCnt="4">
        <dgm:presLayoutVars>
          <dgm:chMax val="1"/>
          <dgm:chPref val="1"/>
        </dgm:presLayoutVars>
      </dgm:prSet>
      <dgm:spPr/>
    </dgm:pt>
    <dgm:pt modelId="{7026398E-0129-4ABA-8B4E-2E4F52BADF8C}" type="pres">
      <dgm:prSet presAssocID="{1E028365-AE7D-407D-AFA4-231C3A2DD5FC}" presName="sibTrans" presStyleLbl="sibTrans2D1" presStyleIdx="0" presStyleCnt="0"/>
      <dgm:spPr/>
    </dgm:pt>
    <dgm:pt modelId="{CE85D072-EFCA-495C-8B3C-A01AE4C3C302}" type="pres">
      <dgm:prSet presAssocID="{FFDF4F3E-E093-4788-B458-3AF4CD2465F6}" presName="compNode" presStyleCnt="0"/>
      <dgm:spPr/>
    </dgm:pt>
    <dgm:pt modelId="{127DEAD0-9AC2-4B03-9F14-47B6A79CBA38}" type="pres">
      <dgm:prSet presAssocID="{FFDF4F3E-E093-4788-B458-3AF4CD2465F6}" presName="iconBgRect" presStyleLbl="bgShp" presStyleIdx="3" presStyleCnt="4"/>
      <dgm:spPr/>
    </dgm:pt>
    <dgm:pt modelId="{F675187F-8A21-4367-A1AB-7F12002A4D96}" type="pres">
      <dgm:prSet presAssocID="{FFDF4F3E-E093-4788-B458-3AF4CD2465F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Judge"/>
        </a:ext>
      </dgm:extLst>
    </dgm:pt>
    <dgm:pt modelId="{1F302429-10AF-496C-9535-BD0145B73FDE}" type="pres">
      <dgm:prSet presAssocID="{FFDF4F3E-E093-4788-B458-3AF4CD2465F6}" presName="spaceRect" presStyleCnt="0"/>
      <dgm:spPr/>
    </dgm:pt>
    <dgm:pt modelId="{E5914608-B79A-4251-B5B0-5ED966C0C15C}" type="pres">
      <dgm:prSet presAssocID="{FFDF4F3E-E093-4788-B458-3AF4CD2465F6}" presName="textRect" presStyleLbl="revTx" presStyleIdx="3" presStyleCnt="4">
        <dgm:presLayoutVars>
          <dgm:chMax val="1"/>
          <dgm:chPref val="1"/>
        </dgm:presLayoutVars>
      </dgm:prSet>
      <dgm:spPr/>
    </dgm:pt>
  </dgm:ptLst>
  <dgm:cxnLst>
    <dgm:cxn modelId="{2CA0861C-B1CD-4576-A30A-3F687DBFBB61}" type="presOf" srcId="{F69C5C32-A8B2-4646-96AB-4D82992DE68C}" destId="{FB09F40F-AE8C-4B05-8450-4620DFB54BCE}" srcOrd="0" destOrd="0" presId="urn:microsoft.com/office/officeart/2018/2/layout/IconCircleList"/>
    <dgm:cxn modelId="{90474B1E-0226-4641-BE84-3B1B1761ADD0}" srcId="{82649260-98B8-4CC2-9226-CE22D537AC86}" destId="{268BF4D7-6EF1-4F12-9BB9-205FD1298B44}" srcOrd="2" destOrd="0" parTransId="{E1EB4B98-42B1-4672-AB7A-B15C1D56D6C8}" sibTransId="{1E028365-AE7D-407D-AFA4-231C3A2DD5FC}"/>
    <dgm:cxn modelId="{34D56427-47B8-4704-A27B-8AB2E7A90370}" srcId="{82649260-98B8-4CC2-9226-CE22D537AC86}" destId="{B3ABA07E-2C7A-4E30-94F3-71CE52276296}" srcOrd="1" destOrd="0" parTransId="{E7AEF344-7D21-4E1B-8E33-A7B65575A896}" sibTransId="{F69C5C32-A8B2-4646-96AB-4D82992DE68C}"/>
    <dgm:cxn modelId="{95BC6234-F342-42E0-83F8-944B41C8BA3C}" type="presOf" srcId="{B3ABA07E-2C7A-4E30-94F3-71CE52276296}" destId="{BA197522-56BB-49B9-BC61-452C56B753C1}" srcOrd="0" destOrd="0" presId="urn:microsoft.com/office/officeart/2018/2/layout/IconCircleList"/>
    <dgm:cxn modelId="{4B083439-D071-4FD7-9B39-991A8B5DE089}" type="presOf" srcId="{FFDF4F3E-E093-4788-B458-3AF4CD2465F6}" destId="{E5914608-B79A-4251-B5B0-5ED966C0C15C}" srcOrd="0" destOrd="0" presId="urn:microsoft.com/office/officeart/2018/2/layout/IconCircleList"/>
    <dgm:cxn modelId="{7D90C880-09AA-40EA-A2DD-95884B61F705}" type="presOf" srcId="{1E028365-AE7D-407D-AFA4-231C3A2DD5FC}" destId="{7026398E-0129-4ABA-8B4E-2E4F52BADF8C}" srcOrd="0" destOrd="0" presId="urn:microsoft.com/office/officeart/2018/2/layout/IconCircleList"/>
    <dgm:cxn modelId="{8610F180-EA4E-44C7-816A-8A4BD6CC10B2}" srcId="{82649260-98B8-4CC2-9226-CE22D537AC86}" destId="{FFDF4F3E-E093-4788-B458-3AF4CD2465F6}" srcOrd="3" destOrd="0" parTransId="{42E14DC6-A57A-4331-97D0-7A72C426088F}" sibTransId="{29C952CB-1CBD-427B-B6AE-B3BB4BD4FEED}"/>
    <dgm:cxn modelId="{8562BB8A-D96F-4691-8F44-9892866ACC67}" type="presOf" srcId="{7D20A179-8A34-4088-B41F-022D4B322425}" destId="{C4691C21-D810-45FC-8168-E3CE6F608376}" srcOrd="0" destOrd="0" presId="urn:microsoft.com/office/officeart/2018/2/layout/IconCircleList"/>
    <dgm:cxn modelId="{F468039C-0285-4DF3-AD06-68CB9E97C92D}" type="presOf" srcId="{82649260-98B8-4CC2-9226-CE22D537AC86}" destId="{D37C5CBA-98E5-43CF-83F6-5B34C3A466F0}" srcOrd="0" destOrd="0" presId="urn:microsoft.com/office/officeart/2018/2/layout/IconCircleList"/>
    <dgm:cxn modelId="{3792AAA6-7E89-4753-81F8-3D624D4FC764}" type="presOf" srcId="{268BF4D7-6EF1-4F12-9BB9-205FD1298B44}" destId="{D44A82E3-E396-47FC-959F-30D00BEBA2C0}" srcOrd="0" destOrd="0" presId="urn:microsoft.com/office/officeart/2018/2/layout/IconCircleList"/>
    <dgm:cxn modelId="{C7A189C2-5E24-4857-A3CA-6C9CC2E1FE38}" srcId="{82649260-98B8-4CC2-9226-CE22D537AC86}" destId="{FBD97D88-62B8-456D-9871-5374D3EF029C}" srcOrd="0" destOrd="0" parTransId="{CADB3A89-6E05-42A9-B3E1-F0010C399F5D}" sibTransId="{7D20A179-8A34-4088-B41F-022D4B322425}"/>
    <dgm:cxn modelId="{B311BDE8-8FFB-4384-9CC2-B014E4702C21}" type="presOf" srcId="{FBD97D88-62B8-456D-9871-5374D3EF029C}" destId="{FEADF75B-F41E-4411-91C4-3D03344849D0}" srcOrd="0" destOrd="0" presId="urn:microsoft.com/office/officeart/2018/2/layout/IconCircleList"/>
    <dgm:cxn modelId="{5E02B339-E134-4AFC-AC84-01B53CE426C1}" type="presParOf" srcId="{D37C5CBA-98E5-43CF-83F6-5B34C3A466F0}" destId="{25929F01-DFF0-4C1A-BA47-B069733D6116}" srcOrd="0" destOrd="0" presId="urn:microsoft.com/office/officeart/2018/2/layout/IconCircleList"/>
    <dgm:cxn modelId="{6C193234-9AB9-4C9F-86A7-7A9B2A5443A2}" type="presParOf" srcId="{25929F01-DFF0-4C1A-BA47-B069733D6116}" destId="{7655B34B-64C2-4623-8051-2078F5056211}" srcOrd="0" destOrd="0" presId="urn:microsoft.com/office/officeart/2018/2/layout/IconCircleList"/>
    <dgm:cxn modelId="{AC28B5AA-00DD-45C5-BEE6-90707DB3DD57}" type="presParOf" srcId="{7655B34B-64C2-4623-8051-2078F5056211}" destId="{E18BFBC1-96DC-4F97-B296-C0219C7A011B}" srcOrd="0" destOrd="0" presId="urn:microsoft.com/office/officeart/2018/2/layout/IconCircleList"/>
    <dgm:cxn modelId="{7C0DBC63-C81A-4196-9F7E-E8C767B6F1E6}" type="presParOf" srcId="{7655B34B-64C2-4623-8051-2078F5056211}" destId="{FEF0061F-5529-4850-86B0-E5CD0042E8CF}" srcOrd="1" destOrd="0" presId="urn:microsoft.com/office/officeart/2018/2/layout/IconCircleList"/>
    <dgm:cxn modelId="{A870C2B5-7137-4C3E-A6C4-46BA134EB5F4}" type="presParOf" srcId="{7655B34B-64C2-4623-8051-2078F5056211}" destId="{B03C3CA4-2203-42A6-B8D9-2390BB188D55}" srcOrd="2" destOrd="0" presId="urn:microsoft.com/office/officeart/2018/2/layout/IconCircleList"/>
    <dgm:cxn modelId="{7514FA29-4135-4F87-A822-843EB7463173}" type="presParOf" srcId="{7655B34B-64C2-4623-8051-2078F5056211}" destId="{FEADF75B-F41E-4411-91C4-3D03344849D0}" srcOrd="3" destOrd="0" presId="urn:microsoft.com/office/officeart/2018/2/layout/IconCircleList"/>
    <dgm:cxn modelId="{1AD115EB-5702-429A-B364-75772907A55C}" type="presParOf" srcId="{25929F01-DFF0-4C1A-BA47-B069733D6116}" destId="{C4691C21-D810-45FC-8168-E3CE6F608376}" srcOrd="1" destOrd="0" presId="urn:microsoft.com/office/officeart/2018/2/layout/IconCircleList"/>
    <dgm:cxn modelId="{1C80AD39-75E3-43F2-A162-D491B3E1A891}" type="presParOf" srcId="{25929F01-DFF0-4C1A-BA47-B069733D6116}" destId="{E83A1422-784C-40CB-8C6E-E5F58A9FF59C}" srcOrd="2" destOrd="0" presId="urn:microsoft.com/office/officeart/2018/2/layout/IconCircleList"/>
    <dgm:cxn modelId="{68BCB1A6-9B12-44FE-B49F-1BC3BFB425C8}" type="presParOf" srcId="{E83A1422-784C-40CB-8C6E-E5F58A9FF59C}" destId="{8D5BA073-1CF3-4FF2-8B06-AD9FB3301249}" srcOrd="0" destOrd="0" presId="urn:microsoft.com/office/officeart/2018/2/layout/IconCircleList"/>
    <dgm:cxn modelId="{0600C9F4-915F-40FB-840C-EFDFF6BAA4A8}" type="presParOf" srcId="{E83A1422-784C-40CB-8C6E-E5F58A9FF59C}" destId="{7C51AE83-2891-425C-A7C8-BE7402F9DC75}" srcOrd="1" destOrd="0" presId="urn:microsoft.com/office/officeart/2018/2/layout/IconCircleList"/>
    <dgm:cxn modelId="{40130F8A-CB65-485D-BD7E-B37BA499B011}" type="presParOf" srcId="{E83A1422-784C-40CB-8C6E-E5F58A9FF59C}" destId="{B6FF313A-A1EE-4A05-B2C9-9ED17B2F29E0}" srcOrd="2" destOrd="0" presId="urn:microsoft.com/office/officeart/2018/2/layout/IconCircleList"/>
    <dgm:cxn modelId="{F2E6EFF1-A3F7-4510-BA0A-98F8E7EA72CB}" type="presParOf" srcId="{E83A1422-784C-40CB-8C6E-E5F58A9FF59C}" destId="{BA197522-56BB-49B9-BC61-452C56B753C1}" srcOrd="3" destOrd="0" presId="urn:microsoft.com/office/officeart/2018/2/layout/IconCircleList"/>
    <dgm:cxn modelId="{79AAAFAD-D9AE-48EA-9395-7AF4068A8998}" type="presParOf" srcId="{25929F01-DFF0-4C1A-BA47-B069733D6116}" destId="{FB09F40F-AE8C-4B05-8450-4620DFB54BCE}" srcOrd="3" destOrd="0" presId="urn:microsoft.com/office/officeart/2018/2/layout/IconCircleList"/>
    <dgm:cxn modelId="{1774CE52-A28B-454B-A332-D2E2E8A7756F}" type="presParOf" srcId="{25929F01-DFF0-4C1A-BA47-B069733D6116}" destId="{14207EEC-22E5-44AD-990D-4FD4A5F80C3D}" srcOrd="4" destOrd="0" presId="urn:microsoft.com/office/officeart/2018/2/layout/IconCircleList"/>
    <dgm:cxn modelId="{969CFF96-EEE3-4208-AEE6-BA6FB2DC6F42}" type="presParOf" srcId="{14207EEC-22E5-44AD-990D-4FD4A5F80C3D}" destId="{D594723D-A33F-43B0-BD6D-A8D1A406111D}" srcOrd="0" destOrd="0" presId="urn:microsoft.com/office/officeart/2018/2/layout/IconCircleList"/>
    <dgm:cxn modelId="{D9BA9D46-D910-44C8-B61A-84271B8823A3}" type="presParOf" srcId="{14207EEC-22E5-44AD-990D-4FD4A5F80C3D}" destId="{8AA9026B-5E5F-45E9-98D2-4C8F66C71EE5}" srcOrd="1" destOrd="0" presId="urn:microsoft.com/office/officeart/2018/2/layout/IconCircleList"/>
    <dgm:cxn modelId="{B8F36CDD-29E1-4252-A81D-75435ACF0396}" type="presParOf" srcId="{14207EEC-22E5-44AD-990D-4FD4A5F80C3D}" destId="{8A88016A-983C-49A1-BC82-BE71CDBB8C8D}" srcOrd="2" destOrd="0" presId="urn:microsoft.com/office/officeart/2018/2/layout/IconCircleList"/>
    <dgm:cxn modelId="{690DAE92-96CC-4DEE-B6F7-DEEB565038C6}" type="presParOf" srcId="{14207EEC-22E5-44AD-990D-4FD4A5F80C3D}" destId="{D44A82E3-E396-47FC-959F-30D00BEBA2C0}" srcOrd="3" destOrd="0" presId="urn:microsoft.com/office/officeart/2018/2/layout/IconCircleList"/>
    <dgm:cxn modelId="{92BF22CE-EBF7-4CD0-B8DB-D5543E271335}" type="presParOf" srcId="{25929F01-DFF0-4C1A-BA47-B069733D6116}" destId="{7026398E-0129-4ABA-8B4E-2E4F52BADF8C}" srcOrd="5" destOrd="0" presId="urn:microsoft.com/office/officeart/2018/2/layout/IconCircleList"/>
    <dgm:cxn modelId="{AFDE59A3-98CF-479C-8483-185ACCEEBA1F}" type="presParOf" srcId="{25929F01-DFF0-4C1A-BA47-B069733D6116}" destId="{CE85D072-EFCA-495C-8B3C-A01AE4C3C302}" srcOrd="6" destOrd="0" presId="urn:microsoft.com/office/officeart/2018/2/layout/IconCircleList"/>
    <dgm:cxn modelId="{D149AE89-84B3-4653-844E-0A240FE36B72}" type="presParOf" srcId="{CE85D072-EFCA-495C-8B3C-A01AE4C3C302}" destId="{127DEAD0-9AC2-4B03-9F14-47B6A79CBA38}" srcOrd="0" destOrd="0" presId="urn:microsoft.com/office/officeart/2018/2/layout/IconCircleList"/>
    <dgm:cxn modelId="{8E93928D-4820-4971-9685-6B236D1FD3D0}" type="presParOf" srcId="{CE85D072-EFCA-495C-8B3C-A01AE4C3C302}" destId="{F675187F-8A21-4367-A1AB-7F12002A4D96}" srcOrd="1" destOrd="0" presId="urn:microsoft.com/office/officeart/2018/2/layout/IconCircleList"/>
    <dgm:cxn modelId="{06116C98-4F32-4D71-851D-2633F0542AD6}" type="presParOf" srcId="{CE85D072-EFCA-495C-8B3C-A01AE4C3C302}" destId="{1F302429-10AF-496C-9535-BD0145B73FDE}" srcOrd="2" destOrd="0" presId="urn:microsoft.com/office/officeart/2018/2/layout/IconCircleList"/>
    <dgm:cxn modelId="{43212C48-B678-40D1-A4EB-B35C336EC243}" type="presParOf" srcId="{CE85D072-EFCA-495C-8B3C-A01AE4C3C302}" destId="{E5914608-B79A-4251-B5B0-5ED966C0C15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DD97348-F7E8-4D80-B8BF-67F3F47D7965}" type="doc">
      <dgm:prSet loTypeId="urn:microsoft.com/office/officeart/2005/8/layout/vProcess5" loCatId="process" qsTypeId="urn:microsoft.com/office/officeart/2005/8/quickstyle/simple4" qsCatId="simple" csTypeId="urn:microsoft.com/office/officeart/2005/8/colors/colorful2" csCatId="colorful" phldr="1"/>
      <dgm:spPr/>
      <dgm:t>
        <a:bodyPr/>
        <a:lstStyle/>
        <a:p>
          <a:endParaRPr lang="en-US"/>
        </a:p>
      </dgm:t>
    </dgm:pt>
    <dgm:pt modelId="{6C0DDED7-B54E-487A-9281-7878BACDAFF4}">
      <dgm:prSet custT="1"/>
      <dgm:spPr/>
      <dgm:t>
        <a:bodyPr/>
        <a:lstStyle/>
        <a:p>
          <a:r>
            <a:rPr lang="en-GB" sz="1600" dirty="0"/>
            <a:t>Tori presents numerous symptoms of depression, social anxiety, impulse control and emotional regulation. She does not appear to have a sense of direction and is lost in respect of plans for the future. </a:t>
          </a:r>
          <a:endParaRPr lang="en-US" sz="1600" dirty="0"/>
        </a:p>
      </dgm:t>
    </dgm:pt>
    <dgm:pt modelId="{33ED863E-1E9A-42B6-BC93-535CA0AC4542}" type="parTrans" cxnId="{46E5A733-25BC-4731-B22B-B02BEBF90607}">
      <dgm:prSet/>
      <dgm:spPr/>
      <dgm:t>
        <a:bodyPr/>
        <a:lstStyle/>
        <a:p>
          <a:endParaRPr lang="en-US"/>
        </a:p>
      </dgm:t>
    </dgm:pt>
    <dgm:pt modelId="{E6689286-73C2-4F53-A22B-4DCCF84EDE0B}" type="sibTrans" cxnId="{46E5A733-25BC-4731-B22B-B02BEBF90607}">
      <dgm:prSet/>
      <dgm:spPr/>
      <dgm:t>
        <a:bodyPr/>
        <a:lstStyle/>
        <a:p>
          <a:endParaRPr lang="en-US"/>
        </a:p>
      </dgm:t>
    </dgm:pt>
    <dgm:pt modelId="{C479C80D-ADD8-40B2-A929-96587DB58EEE}">
      <dgm:prSet custT="1"/>
      <dgm:spPr/>
      <dgm:t>
        <a:bodyPr/>
        <a:lstStyle/>
        <a:p>
          <a:r>
            <a:rPr lang="en-GB" sz="1800" dirty="0"/>
            <a:t>Tori`s mother did disclose an early history of maternal depression, during which time she was not emotionally available for Tori.</a:t>
          </a:r>
          <a:endParaRPr lang="en-US" sz="1800" dirty="0"/>
        </a:p>
      </dgm:t>
    </dgm:pt>
    <dgm:pt modelId="{74E53702-C818-4E19-8185-1F26FFC6DD88}" type="parTrans" cxnId="{B8C5EA74-F979-440A-93F1-D611450A80C0}">
      <dgm:prSet/>
      <dgm:spPr/>
      <dgm:t>
        <a:bodyPr/>
        <a:lstStyle/>
        <a:p>
          <a:endParaRPr lang="en-US"/>
        </a:p>
      </dgm:t>
    </dgm:pt>
    <dgm:pt modelId="{2369993A-9B23-4D77-9A1D-3F9A02A781BC}" type="sibTrans" cxnId="{B8C5EA74-F979-440A-93F1-D611450A80C0}">
      <dgm:prSet/>
      <dgm:spPr/>
      <dgm:t>
        <a:bodyPr/>
        <a:lstStyle/>
        <a:p>
          <a:endParaRPr lang="en-US"/>
        </a:p>
      </dgm:t>
    </dgm:pt>
    <dgm:pt modelId="{C838D40A-DAC9-4502-8202-AF144FE9428A}">
      <dgm:prSet custT="1"/>
      <dgm:spPr/>
      <dgm:t>
        <a:bodyPr/>
        <a:lstStyle/>
        <a:p>
          <a:r>
            <a:rPr lang="en-GB" sz="1600" dirty="0"/>
            <a:t>Non-suicidal, self-injury (NSSI) is increasingly becoming more prevalent in female psychiatric populations and is associated with family/peer problems, trauma, low self-esteem, eating disorders, anxiety, depression and personality disorders. </a:t>
          </a:r>
          <a:endParaRPr lang="en-US" sz="1600" dirty="0"/>
        </a:p>
      </dgm:t>
    </dgm:pt>
    <dgm:pt modelId="{39A7794A-28AA-44B9-BC8F-200B96537E01}" type="parTrans" cxnId="{31D4EE8E-7CCD-47C5-818E-2BC0F367A338}">
      <dgm:prSet/>
      <dgm:spPr/>
      <dgm:t>
        <a:bodyPr/>
        <a:lstStyle/>
        <a:p>
          <a:endParaRPr lang="en-US"/>
        </a:p>
      </dgm:t>
    </dgm:pt>
    <dgm:pt modelId="{42193EFC-4CD2-4D77-99F6-89E5A3EFACF1}" type="sibTrans" cxnId="{31D4EE8E-7CCD-47C5-818E-2BC0F367A338}">
      <dgm:prSet/>
      <dgm:spPr/>
      <dgm:t>
        <a:bodyPr/>
        <a:lstStyle/>
        <a:p>
          <a:endParaRPr lang="en-US"/>
        </a:p>
      </dgm:t>
    </dgm:pt>
    <dgm:pt modelId="{A66948D3-F24F-4BBA-9BFD-E1BF38FC3765}">
      <dgm:prSet custT="1"/>
      <dgm:spPr/>
      <dgm:t>
        <a:bodyPr/>
        <a:lstStyle/>
        <a:p>
          <a:r>
            <a:rPr lang="en-GB" sz="1600" dirty="0"/>
            <a:t>Research suggests that it is a learned behaviour that is used to reduce psychic pain and becomes a learned response in the self-rewarding mechanism of NSSI.</a:t>
          </a:r>
          <a:endParaRPr lang="en-US" sz="1600" dirty="0"/>
        </a:p>
      </dgm:t>
    </dgm:pt>
    <dgm:pt modelId="{6F21472D-6078-4A21-84F6-44CB63F21A9B}" type="parTrans" cxnId="{F1468B57-ECE0-49A7-9A01-115BE5DCE5F1}">
      <dgm:prSet/>
      <dgm:spPr/>
      <dgm:t>
        <a:bodyPr/>
        <a:lstStyle/>
        <a:p>
          <a:endParaRPr lang="en-US"/>
        </a:p>
      </dgm:t>
    </dgm:pt>
    <dgm:pt modelId="{0AF9E8C8-5333-4703-B320-948A2F8513E4}" type="sibTrans" cxnId="{F1468B57-ECE0-49A7-9A01-115BE5DCE5F1}">
      <dgm:prSet/>
      <dgm:spPr/>
      <dgm:t>
        <a:bodyPr/>
        <a:lstStyle/>
        <a:p>
          <a:endParaRPr lang="en-US"/>
        </a:p>
      </dgm:t>
    </dgm:pt>
    <dgm:pt modelId="{D023265B-800D-4A54-901E-7ECD74906652}">
      <dgm:prSet custT="1"/>
      <dgm:spPr/>
      <dgm:t>
        <a:bodyPr/>
        <a:lstStyle/>
        <a:p>
          <a:r>
            <a:rPr lang="en-GB" sz="1600" dirty="0"/>
            <a:t>Individuals inheriting one form of the 5 HTT transporter gene are at twice the rate of developing impulse disorders and those with the short-short 5 HTT are four times more likely than those with the long-long alleles. </a:t>
          </a:r>
          <a:endParaRPr lang="en-US" sz="1600" dirty="0"/>
        </a:p>
      </dgm:t>
    </dgm:pt>
    <dgm:pt modelId="{65B876AA-A2C5-4F17-9E45-7B4953FE8BC5}" type="parTrans" cxnId="{8FEE9CD3-0B8F-420B-9077-40A4C7F06347}">
      <dgm:prSet/>
      <dgm:spPr/>
      <dgm:t>
        <a:bodyPr/>
        <a:lstStyle/>
        <a:p>
          <a:endParaRPr lang="en-US"/>
        </a:p>
      </dgm:t>
    </dgm:pt>
    <dgm:pt modelId="{F3C54E1E-AC0D-45D4-B140-B35D265B6C61}" type="sibTrans" cxnId="{8FEE9CD3-0B8F-420B-9077-40A4C7F06347}">
      <dgm:prSet/>
      <dgm:spPr/>
      <dgm:t>
        <a:bodyPr/>
        <a:lstStyle/>
        <a:p>
          <a:endParaRPr lang="en-US"/>
        </a:p>
      </dgm:t>
    </dgm:pt>
    <dgm:pt modelId="{F6567AAF-C8AF-4F02-817F-5BD94932C6AB}" type="pres">
      <dgm:prSet presAssocID="{FDD97348-F7E8-4D80-B8BF-67F3F47D7965}" presName="outerComposite" presStyleCnt="0">
        <dgm:presLayoutVars>
          <dgm:chMax val="5"/>
          <dgm:dir/>
          <dgm:resizeHandles val="exact"/>
        </dgm:presLayoutVars>
      </dgm:prSet>
      <dgm:spPr/>
    </dgm:pt>
    <dgm:pt modelId="{883FC9E1-61AA-459B-93FF-4E1ABA73F8B7}" type="pres">
      <dgm:prSet presAssocID="{FDD97348-F7E8-4D80-B8BF-67F3F47D7965}" presName="dummyMaxCanvas" presStyleCnt="0">
        <dgm:presLayoutVars/>
      </dgm:prSet>
      <dgm:spPr/>
    </dgm:pt>
    <dgm:pt modelId="{9B549519-74DF-42F8-B874-E2AA523FE50E}" type="pres">
      <dgm:prSet presAssocID="{FDD97348-F7E8-4D80-B8BF-67F3F47D7965}" presName="FiveNodes_1" presStyleLbl="node1" presStyleIdx="0" presStyleCnt="5">
        <dgm:presLayoutVars>
          <dgm:bulletEnabled val="1"/>
        </dgm:presLayoutVars>
      </dgm:prSet>
      <dgm:spPr/>
    </dgm:pt>
    <dgm:pt modelId="{B2CABD6E-63DF-4102-841F-9A1AE4F0C98F}" type="pres">
      <dgm:prSet presAssocID="{FDD97348-F7E8-4D80-B8BF-67F3F47D7965}" presName="FiveNodes_2" presStyleLbl="node1" presStyleIdx="1" presStyleCnt="5">
        <dgm:presLayoutVars>
          <dgm:bulletEnabled val="1"/>
        </dgm:presLayoutVars>
      </dgm:prSet>
      <dgm:spPr/>
    </dgm:pt>
    <dgm:pt modelId="{30D19D41-13C4-4D02-9297-62471BF050D6}" type="pres">
      <dgm:prSet presAssocID="{FDD97348-F7E8-4D80-B8BF-67F3F47D7965}" presName="FiveNodes_3" presStyleLbl="node1" presStyleIdx="2" presStyleCnt="5" custScaleX="97968" custScaleY="123576">
        <dgm:presLayoutVars>
          <dgm:bulletEnabled val="1"/>
        </dgm:presLayoutVars>
      </dgm:prSet>
      <dgm:spPr/>
    </dgm:pt>
    <dgm:pt modelId="{98BE1707-8ED8-4F32-B8F4-57C080CBF3BA}" type="pres">
      <dgm:prSet presAssocID="{FDD97348-F7E8-4D80-B8BF-67F3F47D7965}" presName="FiveNodes_4" presStyleLbl="node1" presStyleIdx="3" presStyleCnt="5">
        <dgm:presLayoutVars>
          <dgm:bulletEnabled val="1"/>
        </dgm:presLayoutVars>
      </dgm:prSet>
      <dgm:spPr/>
    </dgm:pt>
    <dgm:pt modelId="{680E1C23-BF97-4D4D-ABE2-8C21835E0D2B}" type="pres">
      <dgm:prSet presAssocID="{FDD97348-F7E8-4D80-B8BF-67F3F47D7965}" presName="FiveNodes_5" presStyleLbl="node1" presStyleIdx="4" presStyleCnt="5">
        <dgm:presLayoutVars>
          <dgm:bulletEnabled val="1"/>
        </dgm:presLayoutVars>
      </dgm:prSet>
      <dgm:spPr/>
    </dgm:pt>
    <dgm:pt modelId="{9106A3FB-B2FD-4BE6-9D54-8479574FF1DC}" type="pres">
      <dgm:prSet presAssocID="{FDD97348-F7E8-4D80-B8BF-67F3F47D7965}" presName="FiveConn_1-2" presStyleLbl="fgAccFollowNode1" presStyleIdx="0" presStyleCnt="4">
        <dgm:presLayoutVars>
          <dgm:bulletEnabled val="1"/>
        </dgm:presLayoutVars>
      </dgm:prSet>
      <dgm:spPr/>
    </dgm:pt>
    <dgm:pt modelId="{328AEF8D-72DE-4F68-B1F2-4B2D7D82E9D0}" type="pres">
      <dgm:prSet presAssocID="{FDD97348-F7E8-4D80-B8BF-67F3F47D7965}" presName="FiveConn_2-3" presStyleLbl="fgAccFollowNode1" presStyleIdx="1" presStyleCnt="4">
        <dgm:presLayoutVars>
          <dgm:bulletEnabled val="1"/>
        </dgm:presLayoutVars>
      </dgm:prSet>
      <dgm:spPr/>
    </dgm:pt>
    <dgm:pt modelId="{87AA3E9F-454B-4AA6-A134-C0E63BF1941C}" type="pres">
      <dgm:prSet presAssocID="{FDD97348-F7E8-4D80-B8BF-67F3F47D7965}" presName="FiveConn_3-4" presStyleLbl="fgAccFollowNode1" presStyleIdx="2" presStyleCnt="4">
        <dgm:presLayoutVars>
          <dgm:bulletEnabled val="1"/>
        </dgm:presLayoutVars>
      </dgm:prSet>
      <dgm:spPr/>
    </dgm:pt>
    <dgm:pt modelId="{6F60FE7A-BE98-4BAD-8F99-914EB814D4EE}" type="pres">
      <dgm:prSet presAssocID="{FDD97348-F7E8-4D80-B8BF-67F3F47D7965}" presName="FiveConn_4-5" presStyleLbl="fgAccFollowNode1" presStyleIdx="3" presStyleCnt="4">
        <dgm:presLayoutVars>
          <dgm:bulletEnabled val="1"/>
        </dgm:presLayoutVars>
      </dgm:prSet>
      <dgm:spPr/>
    </dgm:pt>
    <dgm:pt modelId="{EA66BA32-8095-4975-8406-5B948A73423E}" type="pres">
      <dgm:prSet presAssocID="{FDD97348-F7E8-4D80-B8BF-67F3F47D7965}" presName="FiveNodes_1_text" presStyleLbl="node1" presStyleIdx="4" presStyleCnt="5">
        <dgm:presLayoutVars>
          <dgm:bulletEnabled val="1"/>
        </dgm:presLayoutVars>
      </dgm:prSet>
      <dgm:spPr/>
    </dgm:pt>
    <dgm:pt modelId="{E3BAC6A0-BD35-4089-90C7-6F84A254F670}" type="pres">
      <dgm:prSet presAssocID="{FDD97348-F7E8-4D80-B8BF-67F3F47D7965}" presName="FiveNodes_2_text" presStyleLbl="node1" presStyleIdx="4" presStyleCnt="5">
        <dgm:presLayoutVars>
          <dgm:bulletEnabled val="1"/>
        </dgm:presLayoutVars>
      </dgm:prSet>
      <dgm:spPr/>
    </dgm:pt>
    <dgm:pt modelId="{021546D0-5AD2-49AB-87BD-83598CDADC00}" type="pres">
      <dgm:prSet presAssocID="{FDD97348-F7E8-4D80-B8BF-67F3F47D7965}" presName="FiveNodes_3_text" presStyleLbl="node1" presStyleIdx="4" presStyleCnt="5">
        <dgm:presLayoutVars>
          <dgm:bulletEnabled val="1"/>
        </dgm:presLayoutVars>
      </dgm:prSet>
      <dgm:spPr/>
    </dgm:pt>
    <dgm:pt modelId="{6F965BC9-997C-457E-9DA1-5DE94DDAA8CF}" type="pres">
      <dgm:prSet presAssocID="{FDD97348-F7E8-4D80-B8BF-67F3F47D7965}" presName="FiveNodes_4_text" presStyleLbl="node1" presStyleIdx="4" presStyleCnt="5">
        <dgm:presLayoutVars>
          <dgm:bulletEnabled val="1"/>
        </dgm:presLayoutVars>
      </dgm:prSet>
      <dgm:spPr/>
    </dgm:pt>
    <dgm:pt modelId="{8F9D5106-6A08-4E24-A3A5-EB9D50B9D27B}" type="pres">
      <dgm:prSet presAssocID="{FDD97348-F7E8-4D80-B8BF-67F3F47D7965}" presName="FiveNodes_5_text" presStyleLbl="node1" presStyleIdx="4" presStyleCnt="5">
        <dgm:presLayoutVars>
          <dgm:bulletEnabled val="1"/>
        </dgm:presLayoutVars>
      </dgm:prSet>
      <dgm:spPr/>
    </dgm:pt>
  </dgm:ptLst>
  <dgm:cxnLst>
    <dgm:cxn modelId="{3B340E09-129C-46AE-9F78-9F64239D142F}" type="presOf" srcId="{A66948D3-F24F-4BBA-9BFD-E1BF38FC3765}" destId="{6F965BC9-997C-457E-9DA1-5DE94DDAA8CF}" srcOrd="1" destOrd="0" presId="urn:microsoft.com/office/officeart/2005/8/layout/vProcess5"/>
    <dgm:cxn modelId="{B7593F10-DD24-454F-A747-BD11968101F9}" type="presOf" srcId="{42193EFC-4CD2-4D77-99F6-89E5A3EFACF1}" destId="{87AA3E9F-454B-4AA6-A134-C0E63BF1941C}" srcOrd="0" destOrd="0" presId="urn:microsoft.com/office/officeart/2005/8/layout/vProcess5"/>
    <dgm:cxn modelId="{46E5A733-25BC-4731-B22B-B02BEBF90607}" srcId="{FDD97348-F7E8-4D80-B8BF-67F3F47D7965}" destId="{6C0DDED7-B54E-487A-9281-7878BACDAFF4}" srcOrd="0" destOrd="0" parTransId="{33ED863E-1E9A-42B6-BC93-535CA0AC4542}" sibTransId="{E6689286-73C2-4F53-A22B-4DCCF84EDE0B}"/>
    <dgm:cxn modelId="{A6E83C61-678A-4E60-9AC0-5C6C39FDEA26}" type="presOf" srcId="{C838D40A-DAC9-4502-8202-AF144FE9428A}" destId="{30D19D41-13C4-4D02-9297-62471BF050D6}" srcOrd="0" destOrd="0" presId="urn:microsoft.com/office/officeart/2005/8/layout/vProcess5"/>
    <dgm:cxn modelId="{4610A76A-8342-459D-BFC0-82F069E489C3}" type="presOf" srcId="{C479C80D-ADD8-40B2-A929-96587DB58EEE}" destId="{E3BAC6A0-BD35-4089-90C7-6F84A254F670}" srcOrd="1" destOrd="0" presId="urn:microsoft.com/office/officeart/2005/8/layout/vProcess5"/>
    <dgm:cxn modelId="{51B7A54D-123D-4300-88ED-8B10DCA0F734}" type="presOf" srcId="{2369993A-9B23-4D77-9A1D-3F9A02A781BC}" destId="{328AEF8D-72DE-4F68-B1F2-4B2D7D82E9D0}" srcOrd="0" destOrd="0" presId="urn:microsoft.com/office/officeart/2005/8/layout/vProcess5"/>
    <dgm:cxn modelId="{B8C5EA74-F979-440A-93F1-D611450A80C0}" srcId="{FDD97348-F7E8-4D80-B8BF-67F3F47D7965}" destId="{C479C80D-ADD8-40B2-A929-96587DB58EEE}" srcOrd="1" destOrd="0" parTransId="{74E53702-C818-4E19-8185-1F26FFC6DD88}" sibTransId="{2369993A-9B23-4D77-9A1D-3F9A02A781BC}"/>
    <dgm:cxn modelId="{F1468B57-ECE0-49A7-9A01-115BE5DCE5F1}" srcId="{FDD97348-F7E8-4D80-B8BF-67F3F47D7965}" destId="{A66948D3-F24F-4BBA-9BFD-E1BF38FC3765}" srcOrd="3" destOrd="0" parTransId="{6F21472D-6078-4A21-84F6-44CB63F21A9B}" sibTransId="{0AF9E8C8-5333-4703-B320-948A2F8513E4}"/>
    <dgm:cxn modelId="{2927087E-5C9C-4C5E-940E-B7D288FE4CF5}" type="presOf" srcId="{6C0DDED7-B54E-487A-9281-7878BACDAFF4}" destId="{9B549519-74DF-42F8-B874-E2AA523FE50E}" srcOrd="0" destOrd="0" presId="urn:microsoft.com/office/officeart/2005/8/layout/vProcess5"/>
    <dgm:cxn modelId="{7C5AC18B-6ECF-41C1-A58A-988B321A742C}" type="presOf" srcId="{6C0DDED7-B54E-487A-9281-7878BACDAFF4}" destId="{EA66BA32-8095-4975-8406-5B948A73423E}" srcOrd="1" destOrd="0" presId="urn:microsoft.com/office/officeart/2005/8/layout/vProcess5"/>
    <dgm:cxn modelId="{31D4EE8E-7CCD-47C5-818E-2BC0F367A338}" srcId="{FDD97348-F7E8-4D80-B8BF-67F3F47D7965}" destId="{C838D40A-DAC9-4502-8202-AF144FE9428A}" srcOrd="2" destOrd="0" parTransId="{39A7794A-28AA-44B9-BC8F-200B96537E01}" sibTransId="{42193EFC-4CD2-4D77-99F6-89E5A3EFACF1}"/>
    <dgm:cxn modelId="{418ABC92-F8F9-46B3-A58C-E8E6F1E4B10E}" type="presOf" srcId="{E6689286-73C2-4F53-A22B-4DCCF84EDE0B}" destId="{9106A3FB-B2FD-4BE6-9D54-8479574FF1DC}" srcOrd="0" destOrd="0" presId="urn:microsoft.com/office/officeart/2005/8/layout/vProcess5"/>
    <dgm:cxn modelId="{B273C398-FB14-441E-A680-3E865B073C68}" type="presOf" srcId="{D023265B-800D-4A54-901E-7ECD74906652}" destId="{8F9D5106-6A08-4E24-A3A5-EB9D50B9D27B}" srcOrd="1" destOrd="0" presId="urn:microsoft.com/office/officeart/2005/8/layout/vProcess5"/>
    <dgm:cxn modelId="{1D78A79E-BAEF-4F1C-97D6-06BB38E5DC40}" type="presOf" srcId="{A66948D3-F24F-4BBA-9BFD-E1BF38FC3765}" destId="{98BE1707-8ED8-4F32-B8F4-57C080CBF3BA}" srcOrd="0" destOrd="0" presId="urn:microsoft.com/office/officeart/2005/8/layout/vProcess5"/>
    <dgm:cxn modelId="{5FACF0A0-0A47-47CE-8C67-B70D190ECCE0}" type="presOf" srcId="{C838D40A-DAC9-4502-8202-AF144FE9428A}" destId="{021546D0-5AD2-49AB-87BD-83598CDADC00}" srcOrd="1" destOrd="0" presId="urn:microsoft.com/office/officeart/2005/8/layout/vProcess5"/>
    <dgm:cxn modelId="{385E49A7-9F24-4719-8D6C-C45C57FAF23D}" type="presOf" srcId="{D023265B-800D-4A54-901E-7ECD74906652}" destId="{680E1C23-BF97-4D4D-ABE2-8C21835E0D2B}" srcOrd="0" destOrd="0" presId="urn:microsoft.com/office/officeart/2005/8/layout/vProcess5"/>
    <dgm:cxn modelId="{9909F1B5-8998-417F-8895-143038FFDE5B}" type="presOf" srcId="{FDD97348-F7E8-4D80-B8BF-67F3F47D7965}" destId="{F6567AAF-C8AF-4F02-817F-5BD94932C6AB}" srcOrd="0" destOrd="0" presId="urn:microsoft.com/office/officeart/2005/8/layout/vProcess5"/>
    <dgm:cxn modelId="{72B801BF-DE2D-4EE2-8009-57E0E82C8AC6}" type="presOf" srcId="{C479C80D-ADD8-40B2-A929-96587DB58EEE}" destId="{B2CABD6E-63DF-4102-841F-9A1AE4F0C98F}" srcOrd="0" destOrd="0" presId="urn:microsoft.com/office/officeart/2005/8/layout/vProcess5"/>
    <dgm:cxn modelId="{0C5275C0-655A-4277-83C0-72D1D2F0FE06}" type="presOf" srcId="{0AF9E8C8-5333-4703-B320-948A2F8513E4}" destId="{6F60FE7A-BE98-4BAD-8F99-914EB814D4EE}" srcOrd="0" destOrd="0" presId="urn:microsoft.com/office/officeart/2005/8/layout/vProcess5"/>
    <dgm:cxn modelId="{8FEE9CD3-0B8F-420B-9077-40A4C7F06347}" srcId="{FDD97348-F7E8-4D80-B8BF-67F3F47D7965}" destId="{D023265B-800D-4A54-901E-7ECD74906652}" srcOrd="4" destOrd="0" parTransId="{65B876AA-A2C5-4F17-9E45-7B4953FE8BC5}" sibTransId="{F3C54E1E-AC0D-45D4-B140-B35D265B6C61}"/>
    <dgm:cxn modelId="{A01155BE-EC82-49E5-A6A4-BB84C88A1581}" type="presParOf" srcId="{F6567AAF-C8AF-4F02-817F-5BD94932C6AB}" destId="{883FC9E1-61AA-459B-93FF-4E1ABA73F8B7}" srcOrd="0" destOrd="0" presId="urn:microsoft.com/office/officeart/2005/8/layout/vProcess5"/>
    <dgm:cxn modelId="{F31FA24E-D767-487F-94D7-1CBFBB6528FF}" type="presParOf" srcId="{F6567AAF-C8AF-4F02-817F-5BD94932C6AB}" destId="{9B549519-74DF-42F8-B874-E2AA523FE50E}" srcOrd="1" destOrd="0" presId="urn:microsoft.com/office/officeart/2005/8/layout/vProcess5"/>
    <dgm:cxn modelId="{AFFEC144-12B2-48F0-88A5-AA6EEF22D64E}" type="presParOf" srcId="{F6567AAF-C8AF-4F02-817F-5BD94932C6AB}" destId="{B2CABD6E-63DF-4102-841F-9A1AE4F0C98F}" srcOrd="2" destOrd="0" presId="urn:microsoft.com/office/officeart/2005/8/layout/vProcess5"/>
    <dgm:cxn modelId="{FB903C70-25E6-4206-BE24-F9244B9ED407}" type="presParOf" srcId="{F6567AAF-C8AF-4F02-817F-5BD94932C6AB}" destId="{30D19D41-13C4-4D02-9297-62471BF050D6}" srcOrd="3" destOrd="0" presId="urn:microsoft.com/office/officeart/2005/8/layout/vProcess5"/>
    <dgm:cxn modelId="{582C394E-4CFC-4772-8DAE-47D3A38AE073}" type="presParOf" srcId="{F6567AAF-C8AF-4F02-817F-5BD94932C6AB}" destId="{98BE1707-8ED8-4F32-B8F4-57C080CBF3BA}" srcOrd="4" destOrd="0" presId="urn:microsoft.com/office/officeart/2005/8/layout/vProcess5"/>
    <dgm:cxn modelId="{E75D4D5E-BE6A-4CA3-86E8-733543A9A3BE}" type="presParOf" srcId="{F6567AAF-C8AF-4F02-817F-5BD94932C6AB}" destId="{680E1C23-BF97-4D4D-ABE2-8C21835E0D2B}" srcOrd="5" destOrd="0" presId="urn:microsoft.com/office/officeart/2005/8/layout/vProcess5"/>
    <dgm:cxn modelId="{EE3AF425-84D5-4AA4-92B1-C40BE3CD0F44}" type="presParOf" srcId="{F6567AAF-C8AF-4F02-817F-5BD94932C6AB}" destId="{9106A3FB-B2FD-4BE6-9D54-8479574FF1DC}" srcOrd="6" destOrd="0" presId="urn:microsoft.com/office/officeart/2005/8/layout/vProcess5"/>
    <dgm:cxn modelId="{2C678E04-9ADD-4E8F-B908-8A305B8D5140}" type="presParOf" srcId="{F6567AAF-C8AF-4F02-817F-5BD94932C6AB}" destId="{328AEF8D-72DE-4F68-B1F2-4B2D7D82E9D0}" srcOrd="7" destOrd="0" presId="urn:microsoft.com/office/officeart/2005/8/layout/vProcess5"/>
    <dgm:cxn modelId="{FE438155-9BD0-4462-8421-F87DFDE52A21}" type="presParOf" srcId="{F6567AAF-C8AF-4F02-817F-5BD94932C6AB}" destId="{87AA3E9F-454B-4AA6-A134-C0E63BF1941C}" srcOrd="8" destOrd="0" presId="urn:microsoft.com/office/officeart/2005/8/layout/vProcess5"/>
    <dgm:cxn modelId="{EFE2B95E-BA46-4791-85C4-0182F902079C}" type="presParOf" srcId="{F6567AAF-C8AF-4F02-817F-5BD94932C6AB}" destId="{6F60FE7A-BE98-4BAD-8F99-914EB814D4EE}" srcOrd="9" destOrd="0" presId="urn:microsoft.com/office/officeart/2005/8/layout/vProcess5"/>
    <dgm:cxn modelId="{1DB727FE-9161-4DC9-A43A-181226E8986F}" type="presParOf" srcId="{F6567AAF-C8AF-4F02-817F-5BD94932C6AB}" destId="{EA66BA32-8095-4975-8406-5B948A73423E}" srcOrd="10" destOrd="0" presId="urn:microsoft.com/office/officeart/2005/8/layout/vProcess5"/>
    <dgm:cxn modelId="{4A50FB76-7861-4D03-9029-41183F4D67AA}" type="presParOf" srcId="{F6567AAF-C8AF-4F02-817F-5BD94932C6AB}" destId="{E3BAC6A0-BD35-4089-90C7-6F84A254F670}" srcOrd="11" destOrd="0" presId="urn:microsoft.com/office/officeart/2005/8/layout/vProcess5"/>
    <dgm:cxn modelId="{51624267-073D-4550-B416-81B616535EA9}" type="presParOf" srcId="{F6567AAF-C8AF-4F02-817F-5BD94932C6AB}" destId="{021546D0-5AD2-49AB-87BD-83598CDADC00}" srcOrd="12" destOrd="0" presId="urn:microsoft.com/office/officeart/2005/8/layout/vProcess5"/>
    <dgm:cxn modelId="{DC036478-7B9B-4E46-AFFA-CBBE1D134CE8}" type="presParOf" srcId="{F6567AAF-C8AF-4F02-817F-5BD94932C6AB}" destId="{6F965BC9-997C-457E-9DA1-5DE94DDAA8CF}" srcOrd="13" destOrd="0" presId="urn:microsoft.com/office/officeart/2005/8/layout/vProcess5"/>
    <dgm:cxn modelId="{11EC079A-E708-42E0-B4AC-6B1FDD48734C}" type="presParOf" srcId="{F6567AAF-C8AF-4F02-817F-5BD94932C6AB}" destId="{8F9D5106-6A08-4E24-A3A5-EB9D50B9D27B}"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3343008-EBA2-45D4-AD6D-4D02ED1E1C0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67EA8FD-6645-4848-850B-C84CCAE8FEC9}">
      <dgm:prSet custT="1"/>
      <dgm:spPr/>
      <dgm:t>
        <a:bodyPr/>
        <a:lstStyle/>
        <a:p>
          <a:pPr>
            <a:lnSpc>
              <a:spcPct val="100000"/>
            </a:lnSpc>
          </a:pPr>
          <a:r>
            <a:rPr lang="en-GB" sz="1800" dirty="0">
              <a:solidFill>
                <a:schemeClr val="accent4">
                  <a:lumMod val="50000"/>
                </a:schemeClr>
              </a:solidFill>
            </a:rPr>
            <a:t>ODD type behaviours represent overt non-destructive behaviours, with a defiant and hostile approach towards authority figures. </a:t>
          </a:r>
          <a:endParaRPr lang="en-US" sz="1800" dirty="0">
            <a:solidFill>
              <a:schemeClr val="accent4">
                <a:lumMod val="50000"/>
              </a:schemeClr>
            </a:solidFill>
          </a:endParaRPr>
        </a:p>
      </dgm:t>
    </dgm:pt>
    <dgm:pt modelId="{CF7733F1-51F4-4036-B572-0B680F2E6899}" type="parTrans" cxnId="{D7415546-B278-4062-BF07-EDA65E51A78E}">
      <dgm:prSet/>
      <dgm:spPr/>
      <dgm:t>
        <a:bodyPr/>
        <a:lstStyle/>
        <a:p>
          <a:endParaRPr lang="en-US"/>
        </a:p>
      </dgm:t>
    </dgm:pt>
    <dgm:pt modelId="{8EA282D5-3780-48DD-B2FB-5BD5075200B3}" type="sibTrans" cxnId="{D7415546-B278-4062-BF07-EDA65E51A78E}">
      <dgm:prSet/>
      <dgm:spPr/>
      <dgm:t>
        <a:bodyPr/>
        <a:lstStyle/>
        <a:p>
          <a:endParaRPr lang="en-US"/>
        </a:p>
      </dgm:t>
    </dgm:pt>
    <dgm:pt modelId="{26F154CF-3457-4EBD-8CA0-C84E19405083}">
      <dgm:prSet custT="1"/>
      <dgm:spPr/>
      <dgm:t>
        <a:bodyPr/>
        <a:lstStyle/>
        <a:p>
          <a:pPr>
            <a:lnSpc>
              <a:spcPct val="100000"/>
            </a:lnSpc>
          </a:pPr>
          <a:r>
            <a:rPr lang="en-GB" sz="1800" dirty="0">
              <a:solidFill>
                <a:schemeClr val="accent4">
                  <a:lumMod val="50000"/>
                </a:schemeClr>
              </a:solidFill>
            </a:rPr>
            <a:t>In adolescence the pituitary gland works overtime, causing the HPA axis to become activated, particularly in those more susceptible to stress. </a:t>
          </a:r>
          <a:endParaRPr lang="en-US" sz="1800" dirty="0">
            <a:solidFill>
              <a:schemeClr val="accent4">
                <a:lumMod val="50000"/>
              </a:schemeClr>
            </a:solidFill>
          </a:endParaRPr>
        </a:p>
      </dgm:t>
    </dgm:pt>
    <dgm:pt modelId="{E9EC7789-477E-43D1-ADB8-035192D60613}" type="parTrans" cxnId="{A391C08B-53EA-466B-AA85-4F8ED4EFB3C8}">
      <dgm:prSet/>
      <dgm:spPr/>
      <dgm:t>
        <a:bodyPr/>
        <a:lstStyle/>
        <a:p>
          <a:endParaRPr lang="en-US"/>
        </a:p>
      </dgm:t>
    </dgm:pt>
    <dgm:pt modelId="{C2707333-5571-420C-85AE-958E7588C5EA}" type="sibTrans" cxnId="{A391C08B-53EA-466B-AA85-4F8ED4EFB3C8}">
      <dgm:prSet/>
      <dgm:spPr/>
      <dgm:t>
        <a:bodyPr/>
        <a:lstStyle/>
        <a:p>
          <a:endParaRPr lang="en-US"/>
        </a:p>
      </dgm:t>
    </dgm:pt>
    <dgm:pt modelId="{53A02B3D-CC1D-49BD-9EB0-62BCE1280EC2}">
      <dgm:prSet/>
      <dgm:spPr/>
      <dgm:t>
        <a:bodyPr/>
        <a:lstStyle/>
        <a:p>
          <a:pPr>
            <a:lnSpc>
              <a:spcPct val="100000"/>
            </a:lnSpc>
          </a:pPr>
          <a:r>
            <a:rPr lang="en-GB" dirty="0">
              <a:solidFill>
                <a:schemeClr val="accent4">
                  <a:lumMod val="50000"/>
                </a:schemeClr>
              </a:solidFill>
            </a:rPr>
            <a:t>Within the ANS, the sympathetic system is responsible for activation of the HPA, whilst the parasympathetic branch is responsible for recovery. Usually, the ability to self-regulate increases in adolescence, but in those with a dysregulated system, they may experience inflated emotions of anger and avoidance (overactive sympathetic system, weak parasympathetic system). </a:t>
          </a:r>
          <a:endParaRPr lang="en-US" dirty="0">
            <a:solidFill>
              <a:schemeClr val="accent4">
                <a:lumMod val="50000"/>
              </a:schemeClr>
            </a:solidFill>
          </a:endParaRPr>
        </a:p>
      </dgm:t>
    </dgm:pt>
    <dgm:pt modelId="{4CD36801-FFC0-47D8-8C2B-AD1D33B49348}" type="parTrans" cxnId="{B90A7FAF-C506-4D53-8444-513F83ECAB1D}">
      <dgm:prSet/>
      <dgm:spPr/>
      <dgm:t>
        <a:bodyPr/>
        <a:lstStyle/>
        <a:p>
          <a:endParaRPr lang="en-US"/>
        </a:p>
      </dgm:t>
    </dgm:pt>
    <dgm:pt modelId="{ACFBF533-FD76-4A54-AD7E-C14E394FE373}" type="sibTrans" cxnId="{B90A7FAF-C506-4D53-8444-513F83ECAB1D}">
      <dgm:prSet/>
      <dgm:spPr/>
      <dgm:t>
        <a:bodyPr/>
        <a:lstStyle/>
        <a:p>
          <a:endParaRPr lang="en-US"/>
        </a:p>
      </dgm:t>
    </dgm:pt>
    <dgm:pt modelId="{A318B6E4-917C-45A0-BA5C-C45CF8C4A25B}">
      <dgm:prSet custT="1"/>
      <dgm:spPr/>
      <dgm:t>
        <a:bodyPr/>
        <a:lstStyle/>
        <a:p>
          <a:pPr>
            <a:lnSpc>
              <a:spcPct val="100000"/>
            </a:lnSpc>
          </a:pPr>
          <a:r>
            <a:rPr lang="en-GB" sz="1800" dirty="0">
              <a:solidFill>
                <a:schemeClr val="accent4">
                  <a:lumMod val="50000"/>
                </a:schemeClr>
              </a:solidFill>
            </a:rPr>
            <a:t>Longitudinal studies have shown that trauma or deprivation can alter neural pathways leading to a dysfunction of the HPA system ( Battaglia et al., 2005).</a:t>
          </a:r>
          <a:endParaRPr lang="en-US" sz="1800" dirty="0">
            <a:solidFill>
              <a:schemeClr val="accent4">
                <a:lumMod val="50000"/>
              </a:schemeClr>
            </a:solidFill>
          </a:endParaRPr>
        </a:p>
      </dgm:t>
    </dgm:pt>
    <dgm:pt modelId="{CB4E6379-C352-4B83-8CBF-199C0AEB4664}" type="parTrans" cxnId="{409F6E4F-AF8C-4DE5-A336-113577991102}">
      <dgm:prSet/>
      <dgm:spPr/>
      <dgm:t>
        <a:bodyPr/>
        <a:lstStyle/>
        <a:p>
          <a:endParaRPr lang="en-US"/>
        </a:p>
      </dgm:t>
    </dgm:pt>
    <dgm:pt modelId="{FB6FAE8C-CD95-4223-B1CE-825D0BC1C1F5}" type="sibTrans" cxnId="{409F6E4F-AF8C-4DE5-A336-113577991102}">
      <dgm:prSet/>
      <dgm:spPr/>
      <dgm:t>
        <a:bodyPr/>
        <a:lstStyle/>
        <a:p>
          <a:endParaRPr lang="en-US"/>
        </a:p>
      </dgm:t>
    </dgm:pt>
    <dgm:pt modelId="{196B85CA-6D84-4549-BB76-3525A27BE303}" type="pres">
      <dgm:prSet presAssocID="{E3343008-EBA2-45D4-AD6D-4D02ED1E1C03}" presName="root" presStyleCnt="0">
        <dgm:presLayoutVars>
          <dgm:dir/>
          <dgm:resizeHandles val="exact"/>
        </dgm:presLayoutVars>
      </dgm:prSet>
      <dgm:spPr/>
    </dgm:pt>
    <dgm:pt modelId="{6AED024E-1002-41FC-A088-86E906A6C7FB}" type="pres">
      <dgm:prSet presAssocID="{067EA8FD-6645-4848-850B-C84CCAE8FEC9}" presName="compNode" presStyleCnt="0"/>
      <dgm:spPr/>
    </dgm:pt>
    <dgm:pt modelId="{63DC3C41-43F1-4CEB-9EA3-3C4A4B1E6467}" type="pres">
      <dgm:prSet presAssocID="{067EA8FD-6645-4848-850B-C84CCAE8FEC9}" presName="bgRect" presStyleLbl="bgShp" presStyleIdx="0" presStyleCnt="4"/>
      <dgm:spPr/>
    </dgm:pt>
    <dgm:pt modelId="{1F86E337-C858-4C93-9FEB-6892EC1A9BF8}" type="pres">
      <dgm:prSet presAssocID="{067EA8FD-6645-4848-850B-C84CCAE8FEC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evil Face with Solid Fill"/>
        </a:ext>
      </dgm:extLst>
    </dgm:pt>
    <dgm:pt modelId="{80C84665-723E-4C3B-A1EB-0B41228BC44A}" type="pres">
      <dgm:prSet presAssocID="{067EA8FD-6645-4848-850B-C84CCAE8FEC9}" presName="spaceRect" presStyleCnt="0"/>
      <dgm:spPr/>
    </dgm:pt>
    <dgm:pt modelId="{7C9D3D70-ABC6-46AA-8592-2FECC7C899A3}" type="pres">
      <dgm:prSet presAssocID="{067EA8FD-6645-4848-850B-C84CCAE8FEC9}" presName="parTx" presStyleLbl="revTx" presStyleIdx="0" presStyleCnt="4">
        <dgm:presLayoutVars>
          <dgm:chMax val="0"/>
          <dgm:chPref val="0"/>
        </dgm:presLayoutVars>
      </dgm:prSet>
      <dgm:spPr/>
    </dgm:pt>
    <dgm:pt modelId="{B91626BC-BE4E-4F93-A346-325B1CAA81AD}" type="pres">
      <dgm:prSet presAssocID="{8EA282D5-3780-48DD-B2FB-5BD5075200B3}" presName="sibTrans" presStyleCnt="0"/>
      <dgm:spPr/>
    </dgm:pt>
    <dgm:pt modelId="{865A99B0-E2F8-4F22-AA48-48576EB0B77D}" type="pres">
      <dgm:prSet presAssocID="{26F154CF-3457-4EBD-8CA0-C84E19405083}" presName="compNode" presStyleCnt="0"/>
      <dgm:spPr/>
    </dgm:pt>
    <dgm:pt modelId="{3C31E364-93BD-49C0-B103-6681089AAE5A}" type="pres">
      <dgm:prSet presAssocID="{26F154CF-3457-4EBD-8CA0-C84E19405083}" presName="bgRect" presStyleLbl="bgShp" presStyleIdx="1" presStyleCnt="4"/>
      <dgm:spPr/>
    </dgm:pt>
    <dgm:pt modelId="{1E6F8857-E22A-404C-94A1-D1A5A182B00D}" type="pres">
      <dgm:prSet presAssocID="{26F154CF-3457-4EBD-8CA0-C84E1940508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inger Print"/>
        </a:ext>
      </dgm:extLst>
    </dgm:pt>
    <dgm:pt modelId="{996D87CD-A88A-4C5D-B89C-63D1BE9D9B9F}" type="pres">
      <dgm:prSet presAssocID="{26F154CF-3457-4EBD-8CA0-C84E19405083}" presName="spaceRect" presStyleCnt="0"/>
      <dgm:spPr/>
    </dgm:pt>
    <dgm:pt modelId="{77D32B6D-C87E-4375-BDF3-68A2E04A7CB3}" type="pres">
      <dgm:prSet presAssocID="{26F154CF-3457-4EBD-8CA0-C84E19405083}" presName="parTx" presStyleLbl="revTx" presStyleIdx="1" presStyleCnt="4">
        <dgm:presLayoutVars>
          <dgm:chMax val="0"/>
          <dgm:chPref val="0"/>
        </dgm:presLayoutVars>
      </dgm:prSet>
      <dgm:spPr/>
    </dgm:pt>
    <dgm:pt modelId="{837E9784-D06C-4103-8B5D-6A93AA2E2A4A}" type="pres">
      <dgm:prSet presAssocID="{C2707333-5571-420C-85AE-958E7588C5EA}" presName="sibTrans" presStyleCnt="0"/>
      <dgm:spPr/>
    </dgm:pt>
    <dgm:pt modelId="{179685D5-3043-4A9F-A453-608B919E3C58}" type="pres">
      <dgm:prSet presAssocID="{53A02B3D-CC1D-49BD-9EB0-62BCE1280EC2}" presName="compNode" presStyleCnt="0"/>
      <dgm:spPr/>
    </dgm:pt>
    <dgm:pt modelId="{10332542-1A57-4498-BD33-5DC953D7F728}" type="pres">
      <dgm:prSet presAssocID="{53A02B3D-CC1D-49BD-9EB0-62BCE1280EC2}" presName="bgRect" presStyleLbl="bgShp" presStyleIdx="2" presStyleCnt="4" custScaleY="138933"/>
      <dgm:spPr/>
    </dgm:pt>
    <dgm:pt modelId="{5490FA0D-B200-468B-B22F-BD6E76B9F41B}" type="pres">
      <dgm:prSet presAssocID="{53A02B3D-CC1D-49BD-9EB0-62BCE1280EC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a:ext>
      </dgm:extLst>
    </dgm:pt>
    <dgm:pt modelId="{B86278F6-2D3A-451C-BED7-29D172B59A3C}" type="pres">
      <dgm:prSet presAssocID="{53A02B3D-CC1D-49BD-9EB0-62BCE1280EC2}" presName="spaceRect" presStyleCnt="0"/>
      <dgm:spPr/>
    </dgm:pt>
    <dgm:pt modelId="{A5AB56ED-3F16-40F6-8845-0F15E1F87B5D}" type="pres">
      <dgm:prSet presAssocID="{53A02B3D-CC1D-49BD-9EB0-62BCE1280EC2}" presName="parTx" presStyleLbl="revTx" presStyleIdx="2" presStyleCnt="4" custScaleY="149302">
        <dgm:presLayoutVars>
          <dgm:chMax val="0"/>
          <dgm:chPref val="0"/>
        </dgm:presLayoutVars>
      </dgm:prSet>
      <dgm:spPr/>
    </dgm:pt>
    <dgm:pt modelId="{EDA28AB4-11A4-4255-A5C8-8A8DA32A152D}" type="pres">
      <dgm:prSet presAssocID="{ACFBF533-FD76-4A54-AD7E-C14E394FE373}" presName="sibTrans" presStyleCnt="0"/>
      <dgm:spPr/>
    </dgm:pt>
    <dgm:pt modelId="{48A5D74F-79F0-425F-BDE6-92FA0D39C08E}" type="pres">
      <dgm:prSet presAssocID="{A318B6E4-917C-45A0-BA5C-C45CF8C4A25B}" presName="compNode" presStyleCnt="0"/>
      <dgm:spPr/>
    </dgm:pt>
    <dgm:pt modelId="{A3CB5B47-0CEC-4FA7-BAB4-288FBF48CFAD}" type="pres">
      <dgm:prSet presAssocID="{A318B6E4-917C-45A0-BA5C-C45CF8C4A25B}" presName="bgRect" presStyleLbl="bgShp" presStyleIdx="3" presStyleCnt="4"/>
      <dgm:spPr/>
    </dgm:pt>
    <dgm:pt modelId="{69754297-E393-43BD-A23D-5A8E43FDA77F}" type="pres">
      <dgm:prSet presAssocID="{A318B6E4-917C-45A0-BA5C-C45CF8C4A25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rain in head"/>
        </a:ext>
      </dgm:extLst>
    </dgm:pt>
    <dgm:pt modelId="{92BABAA8-6D04-4700-B956-BD9F6345D037}" type="pres">
      <dgm:prSet presAssocID="{A318B6E4-917C-45A0-BA5C-C45CF8C4A25B}" presName="spaceRect" presStyleCnt="0"/>
      <dgm:spPr/>
    </dgm:pt>
    <dgm:pt modelId="{24B9E8B6-5841-40DA-954D-602A5D07C987}" type="pres">
      <dgm:prSet presAssocID="{A318B6E4-917C-45A0-BA5C-C45CF8C4A25B}" presName="parTx" presStyleLbl="revTx" presStyleIdx="3" presStyleCnt="4">
        <dgm:presLayoutVars>
          <dgm:chMax val="0"/>
          <dgm:chPref val="0"/>
        </dgm:presLayoutVars>
      </dgm:prSet>
      <dgm:spPr/>
    </dgm:pt>
  </dgm:ptLst>
  <dgm:cxnLst>
    <dgm:cxn modelId="{9DE11866-9BFF-4663-B5B9-D3111D9DD876}" type="presOf" srcId="{067EA8FD-6645-4848-850B-C84CCAE8FEC9}" destId="{7C9D3D70-ABC6-46AA-8592-2FECC7C899A3}" srcOrd="0" destOrd="0" presId="urn:microsoft.com/office/officeart/2018/2/layout/IconVerticalSolidList"/>
    <dgm:cxn modelId="{D7415546-B278-4062-BF07-EDA65E51A78E}" srcId="{E3343008-EBA2-45D4-AD6D-4D02ED1E1C03}" destId="{067EA8FD-6645-4848-850B-C84CCAE8FEC9}" srcOrd="0" destOrd="0" parTransId="{CF7733F1-51F4-4036-B572-0B680F2E6899}" sibTransId="{8EA282D5-3780-48DD-B2FB-5BD5075200B3}"/>
    <dgm:cxn modelId="{409F6E4F-AF8C-4DE5-A336-113577991102}" srcId="{E3343008-EBA2-45D4-AD6D-4D02ED1E1C03}" destId="{A318B6E4-917C-45A0-BA5C-C45CF8C4A25B}" srcOrd="3" destOrd="0" parTransId="{CB4E6379-C352-4B83-8CBF-199C0AEB4664}" sibTransId="{FB6FAE8C-CD95-4223-B1CE-825D0BC1C1F5}"/>
    <dgm:cxn modelId="{A391C08B-53EA-466B-AA85-4F8ED4EFB3C8}" srcId="{E3343008-EBA2-45D4-AD6D-4D02ED1E1C03}" destId="{26F154CF-3457-4EBD-8CA0-C84E19405083}" srcOrd="1" destOrd="0" parTransId="{E9EC7789-477E-43D1-ADB8-035192D60613}" sibTransId="{C2707333-5571-420C-85AE-958E7588C5EA}"/>
    <dgm:cxn modelId="{00495F9B-B547-4DC4-80A1-8D307F8B1EF1}" type="presOf" srcId="{E3343008-EBA2-45D4-AD6D-4D02ED1E1C03}" destId="{196B85CA-6D84-4549-BB76-3525A27BE303}" srcOrd="0" destOrd="0" presId="urn:microsoft.com/office/officeart/2018/2/layout/IconVerticalSolidList"/>
    <dgm:cxn modelId="{B90A7FAF-C506-4D53-8444-513F83ECAB1D}" srcId="{E3343008-EBA2-45D4-AD6D-4D02ED1E1C03}" destId="{53A02B3D-CC1D-49BD-9EB0-62BCE1280EC2}" srcOrd="2" destOrd="0" parTransId="{4CD36801-FFC0-47D8-8C2B-AD1D33B49348}" sibTransId="{ACFBF533-FD76-4A54-AD7E-C14E394FE373}"/>
    <dgm:cxn modelId="{5257BDBA-F482-44F3-BA7B-6C3542103451}" type="presOf" srcId="{26F154CF-3457-4EBD-8CA0-C84E19405083}" destId="{77D32B6D-C87E-4375-BDF3-68A2E04A7CB3}" srcOrd="0" destOrd="0" presId="urn:microsoft.com/office/officeart/2018/2/layout/IconVerticalSolidList"/>
    <dgm:cxn modelId="{A1E19FCE-DFA5-4A64-ACA5-4B48584E2E6C}" type="presOf" srcId="{A318B6E4-917C-45A0-BA5C-C45CF8C4A25B}" destId="{24B9E8B6-5841-40DA-954D-602A5D07C987}" srcOrd="0" destOrd="0" presId="urn:microsoft.com/office/officeart/2018/2/layout/IconVerticalSolidList"/>
    <dgm:cxn modelId="{E4BC4EF8-3F79-4B67-BB36-F71C379FAD36}" type="presOf" srcId="{53A02B3D-CC1D-49BD-9EB0-62BCE1280EC2}" destId="{A5AB56ED-3F16-40F6-8845-0F15E1F87B5D}" srcOrd="0" destOrd="0" presId="urn:microsoft.com/office/officeart/2018/2/layout/IconVerticalSolidList"/>
    <dgm:cxn modelId="{7F0646E7-EA96-435B-AA67-7FA57767CC57}" type="presParOf" srcId="{196B85CA-6D84-4549-BB76-3525A27BE303}" destId="{6AED024E-1002-41FC-A088-86E906A6C7FB}" srcOrd="0" destOrd="0" presId="urn:microsoft.com/office/officeart/2018/2/layout/IconVerticalSolidList"/>
    <dgm:cxn modelId="{CC754EA9-5D05-4E6B-8BAA-E2CD50A22068}" type="presParOf" srcId="{6AED024E-1002-41FC-A088-86E906A6C7FB}" destId="{63DC3C41-43F1-4CEB-9EA3-3C4A4B1E6467}" srcOrd="0" destOrd="0" presId="urn:microsoft.com/office/officeart/2018/2/layout/IconVerticalSolidList"/>
    <dgm:cxn modelId="{188BBE78-A575-43E7-9A49-507CEF2C268A}" type="presParOf" srcId="{6AED024E-1002-41FC-A088-86E906A6C7FB}" destId="{1F86E337-C858-4C93-9FEB-6892EC1A9BF8}" srcOrd="1" destOrd="0" presId="urn:microsoft.com/office/officeart/2018/2/layout/IconVerticalSolidList"/>
    <dgm:cxn modelId="{A539AC6D-68B1-4B48-B626-C92E5B8E860B}" type="presParOf" srcId="{6AED024E-1002-41FC-A088-86E906A6C7FB}" destId="{80C84665-723E-4C3B-A1EB-0B41228BC44A}" srcOrd="2" destOrd="0" presId="urn:microsoft.com/office/officeart/2018/2/layout/IconVerticalSolidList"/>
    <dgm:cxn modelId="{6EF71F63-6797-49A4-A485-CB081C78FAEE}" type="presParOf" srcId="{6AED024E-1002-41FC-A088-86E906A6C7FB}" destId="{7C9D3D70-ABC6-46AA-8592-2FECC7C899A3}" srcOrd="3" destOrd="0" presId="urn:microsoft.com/office/officeart/2018/2/layout/IconVerticalSolidList"/>
    <dgm:cxn modelId="{0F00F235-905B-430D-B785-408825189514}" type="presParOf" srcId="{196B85CA-6D84-4549-BB76-3525A27BE303}" destId="{B91626BC-BE4E-4F93-A346-325B1CAA81AD}" srcOrd="1" destOrd="0" presId="urn:microsoft.com/office/officeart/2018/2/layout/IconVerticalSolidList"/>
    <dgm:cxn modelId="{68FF478A-6B73-46FB-B72B-1E99C3962377}" type="presParOf" srcId="{196B85CA-6D84-4549-BB76-3525A27BE303}" destId="{865A99B0-E2F8-4F22-AA48-48576EB0B77D}" srcOrd="2" destOrd="0" presId="urn:microsoft.com/office/officeart/2018/2/layout/IconVerticalSolidList"/>
    <dgm:cxn modelId="{90043E14-82EF-437D-945A-6D57DAA31667}" type="presParOf" srcId="{865A99B0-E2F8-4F22-AA48-48576EB0B77D}" destId="{3C31E364-93BD-49C0-B103-6681089AAE5A}" srcOrd="0" destOrd="0" presId="urn:microsoft.com/office/officeart/2018/2/layout/IconVerticalSolidList"/>
    <dgm:cxn modelId="{8C30820D-984C-4768-B624-9B4766AD3403}" type="presParOf" srcId="{865A99B0-E2F8-4F22-AA48-48576EB0B77D}" destId="{1E6F8857-E22A-404C-94A1-D1A5A182B00D}" srcOrd="1" destOrd="0" presId="urn:microsoft.com/office/officeart/2018/2/layout/IconVerticalSolidList"/>
    <dgm:cxn modelId="{FA8791C3-EE12-4DC1-9BC3-BFFA8CBE54BE}" type="presParOf" srcId="{865A99B0-E2F8-4F22-AA48-48576EB0B77D}" destId="{996D87CD-A88A-4C5D-B89C-63D1BE9D9B9F}" srcOrd="2" destOrd="0" presId="urn:microsoft.com/office/officeart/2018/2/layout/IconVerticalSolidList"/>
    <dgm:cxn modelId="{F861A4E5-31D2-49CC-853B-F3644CB9B428}" type="presParOf" srcId="{865A99B0-E2F8-4F22-AA48-48576EB0B77D}" destId="{77D32B6D-C87E-4375-BDF3-68A2E04A7CB3}" srcOrd="3" destOrd="0" presId="urn:microsoft.com/office/officeart/2018/2/layout/IconVerticalSolidList"/>
    <dgm:cxn modelId="{7CA0D704-5868-4C42-B7CE-121C09191679}" type="presParOf" srcId="{196B85CA-6D84-4549-BB76-3525A27BE303}" destId="{837E9784-D06C-4103-8B5D-6A93AA2E2A4A}" srcOrd="3" destOrd="0" presId="urn:microsoft.com/office/officeart/2018/2/layout/IconVerticalSolidList"/>
    <dgm:cxn modelId="{08E354EE-B739-4577-8B1B-6AD9CF03CFDB}" type="presParOf" srcId="{196B85CA-6D84-4549-BB76-3525A27BE303}" destId="{179685D5-3043-4A9F-A453-608B919E3C58}" srcOrd="4" destOrd="0" presId="urn:microsoft.com/office/officeart/2018/2/layout/IconVerticalSolidList"/>
    <dgm:cxn modelId="{4BBBECDF-6F8B-4818-B2CD-B787BB5D62EE}" type="presParOf" srcId="{179685D5-3043-4A9F-A453-608B919E3C58}" destId="{10332542-1A57-4498-BD33-5DC953D7F728}" srcOrd="0" destOrd="0" presId="urn:microsoft.com/office/officeart/2018/2/layout/IconVerticalSolidList"/>
    <dgm:cxn modelId="{D773B26D-B8CD-40B0-9595-AE5229BC8A4F}" type="presParOf" srcId="{179685D5-3043-4A9F-A453-608B919E3C58}" destId="{5490FA0D-B200-468B-B22F-BD6E76B9F41B}" srcOrd="1" destOrd="0" presId="urn:microsoft.com/office/officeart/2018/2/layout/IconVerticalSolidList"/>
    <dgm:cxn modelId="{700BB4D5-99BF-465B-82B3-71A5F42F80A2}" type="presParOf" srcId="{179685D5-3043-4A9F-A453-608B919E3C58}" destId="{B86278F6-2D3A-451C-BED7-29D172B59A3C}" srcOrd="2" destOrd="0" presId="urn:microsoft.com/office/officeart/2018/2/layout/IconVerticalSolidList"/>
    <dgm:cxn modelId="{D956ED9F-7890-4E71-8A1F-9C41C719971C}" type="presParOf" srcId="{179685D5-3043-4A9F-A453-608B919E3C58}" destId="{A5AB56ED-3F16-40F6-8845-0F15E1F87B5D}" srcOrd="3" destOrd="0" presId="urn:microsoft.com/office/officeart/2018/2/layout/IconVerticalSolidList"/>
    <dgm:cxn modelId="{FAE28A95-C394-4D45-AD0E-8D1F0020842E}" type="presParOf" srcId="{196B85CA-6D84-4549-BB76-3525A27BE303}" destId="{EDA28AB4-11A4-4255-A5C8-8A8DA32A152D}" srcOrd="5" destOrd="0" presId="urn:microsoft.com/office/officeart/2018/2/layout/IconVerticalSolidList"/>
    <dgm:cxn modelId="{EC26B975-779B-4B2C-9720-C7AB26259459}" type="presParOf" srcId="{196B85CA-6D84-4549-BB76-3525A27BE303}" destId="{48A5D74F-79F0-425F-BDE6-92FA0D39C08E}" srcOrd="6" destOrd="0" presId="urn:microsoft.com/office/officeart/2018/2/layout/IconVerticalSolidList"/>
    <dgm:cxn modelId="{BC442E8C-C75E-42CA-813F-A2ACBD7F3697}" type="presParOf" srcId="{48A5D74F-79F0-425F-BDE6-92FA0D39C08E}" destId="{A3CB5B47-0CEC-4FA7-BAB4-288FBF48CFAD}" srcOrd="0" destOrd="0" presId="urn:microsoft.com/office/officeart/2018/2/layout/IconVerticalSolidList"/>
    <dgm:cxn modelId="{40BBAB93-B011-48F2-B601-0D57FAFA5592}" type="presParOf" srcId="{48A5D74F-79F0-425F-BDE6-92FA0D39C08E}" destId="{69754297-E393-43BD-A23D-5A8E43FDA77F}" srcOrd="1" destOrd="0" presId="urn:microsoft.com/office/officeart/2018/2/layout/IconVerticalSolidList"/>
    <dgm:cxn modelId="{15232FB0-B856-422B-B460-FE81CBAD555C}" type="presParOf" srcId="{48A5D74F-79F0-425F-BDE6-92FA0D39C08E}" destId="{92BABAA8-6D04-4700-B956-BD9F6345D037}" srcOrd="2" destOrd="0" presId="urn:microsoft.com/office/officeart/2018/2/layout/IconVerticalSolidList"/>
    <dgm:cxn modelId="{D59EAABA-B2F4-4BF5-8888-FE7D83096ED5}" type="presParOf" srcId="{48A5D74F-79F0-425F-BDE6-92FA0D39C08E}" destId="{24B9E8B6-5841-40DA-954D-602A5D07C98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511661B-DBFE-4D0F-9D8E-6B543EDB414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9821263-2AED-4984-AE6C-6DE0007B3CAF}">
      <dgm:prSet custT="1"/>
      <dgm:spPr/>
      <dgm:t>
        <a:bodyPr/>
        <a:lstStyle/>
        <a:p>
          <a:r>
            <a:rPr lang="en-GB" sz="1800" dirty="0"/>
            <a:t>Substance abuse (SA) is considered harmful if it leads to increased consumption, unsuccessful attempts to stop, tolerance, withdrawal and an inability to fulfil roles. </a:t>
          </a:r>
          <a:endParaRPr lang="en-US" sz="1800" dirty="0"/>
        </a:p>
      </dgm:t>
    </dgm:pt>
    <dgm:pt modelId="{80C3E9E9-1DB9-4B0E-B0B0-30E6ABABB7B7}" type="parTrans" cxnId="{08ADAC40-E211-4A48-B923-7C51D6F3B6BF}">
      <dgm:prSet/>
      <dgm:spPr/>
      <dgm:t>
        <a:bodyPr/>
        <a:lstStyle/>
        <a:p>
          <a:endParaRPr lang="en-US"/>
        </a:p>
      </dgm:t>
    </dgm:pt>
    <dgm:pt modelId="{D41DB06D-42E2-40BF-A9F6-C6B4B97E9F0E}" type="sibTrans" cxnId="{08ADAC40-E211-4A48-B923-7C51D6F3B6BF}">
      <dgm:prSet/>
      <dgm:spPr/>
      <dgm:t>
        <a:bodyPr/>
        <a:lstStyle/>
        <a:p>
          <a:endParaRPr lang="en-US"/>
        </a:p>
      </dgm:t>
    </dgm:pt>
    <dgm:pt modelId="{B4762B08-ECA5-41B4-977F-0F7FEF09381D}">
      <dgm:prSet/>
      <dgm:spPr/>
      <dgm:t>
        <a:bodyPr/>
        <a:lstStyle/>
        <a:p>
          <a:r>
            <a:rPr lang="en-GB" dirty="0"/>
            <a:t>Research shows that the substances mostly abused by adolescents are alcohol 62%, tobacco 35%, cannabis 31% and inhalants 14%. However, since adolescence is a time of experimentation and discovery, it is difficult to fully assess the severity of SA.</a:t>
          </a:r>
          <a:endParaRPr lang="en-US" dirty="0"/>
        </a:p>
      </dgm:t>
    </dgm:pt>
    <dgm:pt modelId="{1D13A6B0-4642-4446-9AA7-2300BF0030C0}" type="parTrans" cxnId="{393B100B-6CB8-4CF7-8667-7EDF0A14A627}">
      <dgm:prSet/>
      <dgm:spPr/>
      <dgm:t>
        <a:bodyPr/>
        <a:lstStyle/>
        <a:p>
          <a:endParaRPr lang="en-US"/>
        </a:p>
      </dgm:t>
    </dgm:pt>
    <dgm:pt modelId="{E0A1DAA8-4185-4830-A8DB-3685C04F58AF}" type="sibTrans" cxnId="{393B100B-6CB8-4CF7-8667-7EDF0A14A627}">
      <dgm:prSet/>
      <dgm:spPr/>
      <dgm:t>
        <a:bodyPr/>
        <a:lstStyle/>
        <a:p>
          <a:endParaRPr lang="en-US"/>
        </a:p>
      </dgm:t>
    </dgm:pt>
    <dgm:pt modelId="{AB867225-FD8A-4786-B89A-FBD5D852F86F}">
      <dgm:prSet custT="1"/>
      <dgm:spPr/>
      <dgm:t>
        <a:bodyPr/>
        <a:lstStyle/>
        <a:p>
          <a:r>
            <a:rPr lang="en-GB" sz="2000" dirty="0"/>
            <a:t>Children of alcoholics are more at risk than children of non-alcoholic parents. Having close friends that abuse also increases the risk.</a:t>
          </a:r>
          <a:endParaRPr lang="en-US" sz="2000" dirty="0"/>
        </a:p>
      </dgm:t>
    </dgm:pt>
    <dgm:pt modelId="{7AFD74F2-7E92-4E8D-A2F0-4DAF98B9D622}" type="parTrans" cxnId="{59EBB280-5CE8-44E5-AC2A-1A8B632C6ACD}">
      <dgm:prSet/>
      <dgm:spPr/>
      <dgm:t>
        <a:bodyPr/>
        <a:lstStyle/>
        <a:p>
          <a:endParaRPr lang="en-US"/>
        </a:p>
      </dgm:t>
    </dgm:pt>
    <dgm:pt modelId="{A045F765-3BC6-4D01-82D5-3B59CB654B71}" type="sibTrans" cxnId="{59EBB280-5CE8-44E5-AC2A-1A8B632C6ACD}">
      <dgm:prSet/>
      <dgm:spPr/>
      <dgm:t>
        <a:bodyPr/>
        <a:lstStyle/>
        <a:p>
          <a:endParaRPr lang="en-US"/>
        </a:p>
      </dgm:t>
    </dgm:pt>
    <dgm:pt modelId="{6A9D15FB-31CC-4422-ABC3-12C8B8EF795E}">
      <dgm:prSet custT="1"/>
      <dgm:spPr/>
      <dgm:t>
        <a:bodyPr/>
        <a:lstStyle/>
        <a:p>
          <a:r>
            <a:rPr lang="en-GB" sz="1800" dirty="0"/>
            <a:t>The neurotransmitter dopamine is associated with the reward centre of the brain and abnormal receptors have been found in those with alcoholism and those addicted to cocaine. </a:t>
          </a:r>
          <a:endParaRPr lang="en-US" sz="1800" dirty="0"/>
        </a:p>
      </dgm:t>
    </dgm:pt>
    <dgm:pt modelId="{59CC5917-0805-4E08-8EC4-AA133593C0BD}" type="parTrans" cxnId="{F8F15AD5-F10E-4190-B5CC-B35B56831A0C}">
      <dgm:prSet/>
      <dgm:spPr/>
      <dgm:t>
        <a:bodyPr/>
        <a:lstStyle/>
        <a:p>
          <a:endParaRPr lang="en-US"/>
        </a:p>
      </dgm:t>
    </dgm:pt>
    <dgm:pt modelId="{9F3949F7-F385-4D78-A1D1-2C0A68BCF8C5}" type="sibTrans" cxnId="{F8F15AD5-F10E-4190-B5CC-B35B56831A0C}">
      <dgm:prSet/>
      <dgm:spPr/>
      <dgm:t>
        <a:bodyPr/>
        <a:lstStyle/>
        <a:p>
          <a:endParaRPr lang="en-US"/>
        </a:p>
      </dgm:t>
    </dgm:pt>
    <dgm:pt modelId="{EC82CD78-64EA-4DF3-B636-B97BACDA73B4}">
      <dgm:prSet custT="1"/>
      <dgm:spPr/>
      <dgm:t>
        <a:bodyPr/>
        <a:lstStyle/>
        <a:p>
          <a:r>
            <a:rPr lang="en-GB" sz="2000" dirty="0"/>
            <a:t>Early use of substances have proposed that cannabis is a gateway drug to other substances (Hall &amp; Lynskey, 2005).</a:t>
          </a:r>
          <a:endParaRPr lang="en-US" sz="2000" dirty="0"/>
        </a:p>
      </dgm:t>
    </dgm:pt>
    <dgm:pt modelId="{9612FF3C-1144-4304-9408-4A543B6A8180}" type="parTrans" cxnId="{03FF2FC3-5839-421D-B821-3A822548BD7A}">
      <dgm:prSet/>
      <dgm:spPr/>
      <dgm:t>
        <a:bodyPr/>
        <a:lstStyle/>
        <a:p>
          <a:endParaRPr lang="en-US"/>
        </a:p>
      </dgm:t>
    </dgm:pt>
    <dgm:pt modelId="{CFE78FDD-5A70-420C-AD83-F238BCC17354}" type="sibTrans" cxnId="{03FF2FC3-5839-421D-B821-3A822548BD7A}">
      <dgm:prSet/>
      <dgm:spPr/>
      <dgm:t>
        <a:bodyPr/>
        <a:lstStyle/>
        <a:p>
          <a:endParaRPr lang="en-US"/>
        </a:p>
      </dgm:t>
    </dgm:pt>
    <dgm:pt modelId="{717BF4EB-219B-47EA-A878-64FD885B3CD6}" type="pres">
      <dgm:prSet presAssocID="{1511661B-DBFE-4D0F-9D8E-6B543EDB4143}" presName="linear" presStyleCnt="0">
        <dgm:presLayoutVars>
          <dgm:animLvl val="lvl"/>
          <dgm:resizeHandles val="exact"/>
        </dgm:presLayoutVars>
      </dgm:prSet>
      <dgm:spPr/>
    </dgm:pt>
    <dgm:pt modelId="{4C7D09CF-E54D-4CCA-A4B5-EC3C38F8490B}" type="pres">
      <dgm:prSet presAssocID="{29821263-2AED-4984-AE6C-6DE0007B3CAF}" presName="parentText" presStyleLbl="node1" presStyleIdx="0" presStyleCnt="5">
        <dgm:presLayoutVars>
          <dgm:chMax val="0"/>
          <dgm:bulletEnabled val="1"/>
        </dgm:presLayoutVars>
      </dgm:prSet>
      <dgm:spPr/>
    </dgm:pt>
    <dgm:pt modelId="{8FF87C54-1E0A-4053-9EEA-8A6B0DA84B8F}" type="pres">
      <dgm:prSet presAssocID="{D41DB06D-42E2-40BF-A9F6-C6B4B97E9F0E}" presName="spacer" presStyleCnt="0"/>
      <dgm:spPr/>
    </dgm:pt>
    <dgm:pt modelId="{BA412221-C9B5-4024-BE39-04E81D47D821}" type="pres">
      <dgm:prSet presAssocID="{B4762B08-ECA5-41B4-977F-0F7FEF09381D}" presName="parentText" presStyleLbl="node1" presStyleIdx="1" presStyleCnt="5">
        <dgm:presLayoutVars>
          <dgm:chMax val="0"/>
          <dgm:bulletEnabled val="1"/>
        </dgm:presLayoutVars>
      </dgm:prSet>
      <dgm:spPr/>
    </dgm:pt>
    <dgm:pt modelId="{428BC080-ED1C-43C2-BDAB-667B889126D2}" type="pres">
      <dgm:prSet presAssocID="{E0A1DAA8-4185-4830-A8DB-3685C04F58AF}" presName="spacer" presStyleCnt="0"/>
      <dgm:spPr/>
    </dgm:pt>
    <dgm:pt modelId="{F35F574C-5D55-4DEA-A7B2-2A9FD5749B67}" type="pres">
      <dgm:prSet presAssocID="{AB867225-FD8A-4786-B89A-FBD5D852F86F}" presName="parentText" presStyleLbl="node1" presStyleIdx="2" presStyleCnt="5">
        <dgm:presLayoutVars>
          <dgm:chMax val="0"/>
          <dgm:bulletEnabled val="1"/>
        </dgm:presLayoutVars>
      </dgm:prSet>
      <dgm:spPr/>
    </dgm:pt>
    <dgm:pt modelId="{6BA97678-2E4B-4459-8AB3-51897FC1CDF8}" type="pres">
      <dgm:prSet presAssocID="{A045F765-3BC6-4D01-82D5-3B59CB654B71}" presName="spacer" presStyleCnt="0"/>
      <dgm:spPr/>
    </dgm:pt>
    <dgm:pt modelId="{B6C71478-AA55-4D57-9619-38CBF9BF208E}" type="pres">
      <dgm:prSet presAssocID="{6A9D15FB-31CC-4422-ABC3-12C8B8EF795E}" presName="parentText" presStyleLbl="node1" presStyleIdx="3" presStyleCnt="5" custLinFactY="-2086" custLinFactNeighborX="-2080" custLinFactNeighborY="-100000">
        <dgm:presLayoutVars>
          <dgm:chMax val="0"/>
          <dgm:bulletEnabled val="1"/>
        </dgm:presLayoutVars>
      </dgm:prSet>
      <dgm:spPr/>
    </dgm:pt>
    <dgm:pt modelId="{C1937566-0DF5-4135-BE22-B1E03079DB5A}" type="pres">
      <dgm:prSet presAssocID="{9F3949F7-F385-4D78-A1D1-2C0A68BCF8C5}" presName="spacer" presStyleCnt="0"/>
      <dgm:spPr/>
    </dgm:pt>
    <dgm:pt modelId="{3B292C04-FB0B-4534-A9CB-CC92F868576C}" type="pres">
      <dgm:prSet presAssocID="{EC82CD78-64EA-4DF3-B636-B97BACDA73B4}" presName="parentText" presStyleLbl="node1" presStyleIdx="4" presStyleCnt="5">
        <dgm:presLayoutVars>
          <dgm:chMax val="0"/>
          <dgm:bulletEnabled val="1"/>
        </dgm:presLayoutVars>
      </dgm:prSet>
      <dgm:spPr/>
    </dgm:pt>
  </dgm:ptLst>
  <dgm:cxnLst>
    <dgm:cxn modelId="{393B100B-6CB8-4CF7-8667-7EDF0A14A627}" srcId="{1511661B-DBFE-4D0F-9D8E-6B543EDB4143}" destId="{B4762B08-ECA5-41B4-977F-0F7FEF09381D}" srcOrd="1" destOrd="0" parTransId="{1D13A6B0-4642-4446-9AA7-2300BF0030C0}" sibTransId="{E0A1DAA8-4185-4830-A8DB-3685C04F58AF}"/>
    <dgm:cxn modelId="{177B4435-C795-4AD8-A813-EF0B26CD90F8}" type="presOf" srcId="{1511661B-DBFE-4D0F-9D8E-6B543EDB4143}" destId="{717BF4EB-219B-47EA-A878-64FD885B3CD6}" srcOrd="0" destOrd="0" presId="urn:microsoft.com/office/officeart/2005/8/layout/vList2"/>
    <dgm:cxn modelId="{08ADAC40-E211-4A48-B923-7C51D6F3B6BF}" srcId="{1511661B-DBFE-4D0F-9D8E-6B543EDB4143}" destId="{29821263-2AED-4984-AE6C-6DE0007B3CAF}" srcOrd="0" destOrd="0" parTransId="{80C3E9E9-1DB9-4B0E-B0B0-30E6ABABB7B7}" sibTransId="{D41DB06D-42E2-40BF-A9F6-C6B4B97E9F0E}"/>
    <dgm:cxn modelId="{29CB3D5D-8F60-4B90-9465-01A92997A347}" type="presOf" srcId="{AB867225-FD8A-4786-B89A-FBD5D852F86F}" destId="{F35F574C-5D55-4DEA-A7B2-2A9FD5749B67}" srcOrd="0" destOrd="0" presId="urn:microsoft.com/office/officeart/2005/8/layout/vList2"/>
    <dgm:cxn modelId="{211CF969-7F95-4F56-9640-A18D69D889AA}" type="presOf" srcId="{29821263-2AED-4984-AE6C-6DE0007B3CAF}" destId="{4C7D09CF-E54D-4CCA-A4B5-EC3C38F8490B}" srcOrd="0" destOrd="0" presId="urn:microsoft.com/office/officeart/2005/8/layout/vList2"/>
    <dgm:cxn modelId="{DB4DD87C-F836-4E1F-800F-91ECEBE14695}" type="presOf" srcId="{EC82CD78-64EA-4DF3-B636-B97BACDA73B4}" destId="{3B292C04-FB0B-4534-A9CB-CC92F868576C}" srcOrd="0" destOrd="0" presId="urn:microsoft.com/office/officeart/2005/8/layout/vList2"/>
    <dgm:cxn modelId="{59EBB280-5CE8-44E5-AC2A-1A8B632C6ACD}" srcId="{1511661B-DBFE-4D0F-9D8E-6B543EDB4143}" destId="{AB867225-FD8A-4786-B89A-FBD5D852F86F}" srcOrd="2" destOrd="0" parTransId="{7AFD74F2-7E92-4E8D-A2F0-4DAF98B9D622}" sibTransId="{A045F765-3BC6-4D01-82D5-3B59CB654B71}"/>
    <dgm:cxn modelId="{77909593-64CE-42FF-BD16-016E25593C57}" type="presOf" srcId="{6A9D15FB-31CC-4422-ABC3-12C8B8EF795E}" destId="{B6C71478-AA55-4D57-9619-38CBF9BF208E}" srcOrd="0" destOrd="0" presId="urn:microsoft.com/office/officeart/2005/8/layout/vList2"/>
    <dgm:cxn modelId="{03FF2FC3-5839-421D-B821-3A822548BD7A}" srcId="{1511661B-DBFE-4D0F-9D8E-6B543EDB4143}" destId="{EC82CD78-64EA-4DF3-B636-B97BACDA73B4}" srcOrd="4" destOrd="0" parTransId="{9612FF3C-1144-4304-9408-4A543B6A8180}" sibTransId="{CFE78FDD-5A70-420C-AD83-F238BCC17354}"/>
    <dgm:cxn modelId="{F8F15AD5-F10E-4190-B5CC-B35B56831A0C}" srcId="{1511661B-DBFE-4D0F-9D8E-6B543EDB4143}" destId="{6A9D15FB-31CC-4422-ABC3-12C8B8EF795E}" srcOrd="3" destOrd="0" parTransId="{59CC5917-0805-4E08-8EC4-AA133593C0BD}" sibTransId="{9F3949F7-F385-4D78-A1D1-2C0A68BCF8C5}"/>
    <dgm:cxn modelId="{B95E54DD-7BDE-480F-8B38-6198092D215F}" type="presOf" srcId="{B4762B08-ECA5-41B4-977F-0F7FEF09381D}" destId="{BA412221-C9B5-4024-BE39-04E81D47D821}" srcOrd="0" destOrd="0" presId="urn:microsoft.com/office/officeart/2005/8/layout/vList2"/>
    <dgm:cxn modelId="{CDAE5F5A-5335-41A4-9677-7980A6B934F8}" type="presParOf" srcId="{717BF4EB-219B-47EA-A878-64FD885B3CD6}" destId="{4C7D09CF-E54D-4CCA-A4B5-EC3C38F8490B}" srcOrd="0" destOrd="0" presId="urn:microsoft.com/office/officeart/2005/8/layout/vList2"/>
    <dgm:cxn modelId="{CECD5643-2839-4DD2-AF94-8ABBAAA27D39}" type="presParOf" srcId="{717BF4EB-219B-47EA-A878-64FD885B3CD6}" destId="{8FF87C54-1E0A-4053-9EEA-8A6B0DA84B8F}" srcOrd="1" destOrd="0" presId="urn:microsoft.com/office/officeart/2005/8/layout/vList2"/>
    <dgm:cxn modelId="{A12DCC9F-58C3-4E6A-ADF7-0B1EDF3DDFA7}" type="presParOf" srcId="{717BF4EB-219B-47EA-A878-64FD885B3CD6}" destId="{BA412221-C9B5-4024-BE39-04E81D47D821}" srcOrd="2" destOrd="0" presId="urn:microsoft.com/office/officeart/2005/8/layout/vList2"/>
    <dgm:cxn modelId="{45D65B1B-24D8-401E-9E9F-F38432C14980}" type="presParOf" srcId="{717BF4EB-219B-47EA-A878-64FD885B3CD6}" destId="{428BC080-ED1C-43C2-BDAB-667B889126D2}" srcOrd="3" destOrd="0" presId="urn:microsoft.com/office/officeart/2005/8/layout/vList2"/>
    <dgm:cxn modelId="{A2B09B41-52DF-4889-B31B-6537F0CD3F38}" type="presParOf" srcId="{717BF4EB-219B-47EA-A878-64FD885B3CD6}" destId="{F35F574C-5D55-4DEA-A7B2-2A9FD5749B67}" srcOrd="4" destOrd="0" presId="urn:microsoft.com/office/officeart/2005/8/layout/vList2"/>
    <dgm:cxn modelId="{7464E2FC-45D6-42DE-A61B-E19D322A6C32}" type="presParOf" srcId="{717BF4EB-219B-47EA-A878-64FD885B3CD6}" destId="{6BA97678-2E4B-4459-8AB3-51897FC1CDF8}" srcOrd="5" destOrd="0" presId="urn:microsoft.com/office/officeart/2005/8/layout/vList2"/>
    <dgm:cxn modelId="{D81FEF6E-307F-4A72-8BC9-2CD46AB5D68A}" type="presParOf" srcId="{717BF4EB-219B-47EA-A878-64FD885B3CD6}" destId="{B6C71478-AA55-4D57-9619-38CBF9BF208E}" srcOrd="6" destOrd="0" presId="urn:microsoft.com/office/officeart/2005/8/layout/vList2"/>
    <dgm:cxn modelId="{342FC8DB-7DE0-477A-97CC-C866A40DD64D}" type="presParOf" srcId="{717BF4EB-219B-47EA-A878-64FD885B3CD6}" destId="{C1937566-0DF5-4135-BE22-B1E03079DB5A}" srcOrd="7" destOrd="0" presId="urn:microsoft.com/office/officeart/2005/8/layout/vList2"/>
    <dgm:cxn modelId="{5DBD171C-326C-45EC-8DB5-667AF928669B}" type="presParOf" srcId="{717BF4EB-219B-47EA-A878-64FD885B3CD6}" destId="{3B292C04-FB0B-4534-A9CB-CC92F868576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5613E8-E16E-470D-B800-E3AF68BABD0D}">
      <dsp:nvSpPr>
        <dsp:cNvPr id="0" name=""/>
        <dsp:cNvSpPr/>
      </dsp:nvSpPr>
      <dsp:spPr>
        <a:xfrm>
          <a:off x="0" y="3963077"/>
          <a:ext cx="6832212" cy="1300770"/>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The emotional consequences can be devastating. For example, children who are abused or experience trauma are at risk of experiencing drug/alcohol dependence, and increased potential for child abuse as a parent. </a:t>
          </a:r>
          <a:endParaRPr lang="en-US" sz="1800" kern="1200"/>
        </a:p>
      </dsp:txBody>
      <dsp:txXfrm>
        <a:off x="0" y="3963077"/>
        <a:ext cx="6832212" cy="1300770"/>
      </dsp:txXfrm>
    </dsp:sp>
    <dsp:sp modelId="{8E78C337-1F00-4702-8CE6-05F5B7CEA5E1}">
      <dsp:nvSpPr>
        <dsp:cNvPr id="0" name=""/>
        <dsp:cNvSpPr/>
      </dsp:nvSpPr>
      <dsp:spPr>
        <a:xfrm rot="10800000">
          <a:off x="0" y="1982004"/>
          <a:ext cx="6832212" cy="2000585"/>
        </a:xfrm>
        <a:prstGeom prst="upArrowCallout">
          <a:avLst/>
        </a:prstGeom>
        <a:gradFill rotWithShape="0">
          <a:gsLst>
            <a:gs pos="0">
              <a:schemeClr val="accent2">
                <a:hueOff val="-3825240"/>
                <a:satOff val="-5640"/>
                <a:lumOff val="-392"/>
                <a:alphaOff val="0"/>
                <a:tint val="96000"/>
                <a:lumMod val="104000"/>
              </a:schemeClr>
            </a:gs>
            <a:gs pos="100000">
              <a:schemeClr val="accent2">
                <a:hueOff val="-3825240"/>
                <a:satOff val="-5640"/>
                <a:lumOff val="-392"/>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Low self-esteem and depression are common, as well as emotions of anger, hostility, fear, humiliation, and an inability to express feelings – all of which impact on children and young people’s mental health. </a:t>
          </a:r>
          <a:endParaRPr lang="en-US" sz="1800" kern="1200"/>
        </a:p>
      </dsp:txBody>
      <dsp:txXfrm rot="10800000">
        <a:off x="0" y="1982004"/>
        <a:ext cx="6832212" cy="1299920"/>
      </dsp:txXfrm>
    </dsp:sp>
    <dsp:sp modelId="{F89B1E91-94E9-4E33-8FDF-B65A3FEF2CB8}">
      <dsp:nvSpPr>
        <dsp:cNvPr id="0" name=""/>
        <dsp:cNvSpPr/>
      </dsp:nvSpPr>
      <dsp:spPr>
        <a:xfrm rot="10800000">
          <a:off x="0" y="930"/>
          <a:ext cx="6832212" cy="2000585"/>
        </a:xfrm>
        <a:prstGeom prst="upArrowCallout">
          <a:avLst/>
        </a:prstGeom>
        <a:gradFill rotWithShape="0">
          <a:gsLst>
            <a:gs pos="0">
              <a:schemeClr val="accent2">
                <a:hueOff val="-7650481"/>
                <a:satOff val="-11280"/>
                <a:lumOff val="-785"/>
                <a:alphaOff val="0"/>
                <a:tint val="96000"/>
                <a:lumMod val="104000"/>
              </a:schemeClr>
            </a:gs>
            <a:gs pos="100000">
              <a:schemeClr val="accent2">
                <a:hueOff val="-7650481"/>
                <a:satOff val="-11280"/>
                <a:lumOff val="-785"/>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Emotional impact:</a:t>
          </a:r>
          <a:endParaRPr lang="en-US" sz="1800" kern="1200"/>
        </a:p>
      </dsp:txBody>
      <dsp:txXfrm rot="10800000">
        <a:off x="0" y="930"/>
        <a:ext cx="6832212" cy="12999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731E39-005E-463E-B276-313C48000054}">
      <dsp:nvSpPr>
        <dsp:cNvPr id="0" name=""/>
        <dsp:cNvSpPr/>
      </dsp:nvSpPr>
      <dsp:spPr>
        <a:xfrm>
          <a:off x="0" y="839904"/>
          <a:ext cx="7767862" cy="1099121"/>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 Canadian study found that as many as 80% of abused young people were diagnosed with at least one psychiatric disorder by the age of 21.</a:t>
          </a:r>
          <a:endParaRPr lang="en-US" sz="1800" kern="1200" dirty="0"/>
        </a:p>
      </dsp:txBody>
      <dsp:txXfrm>
        <a:off x="53655" y="893559"/>
        <a:ext cx="7660552" cy="991811"/>
      </dsp:txXfrm>
    </dsp:sp>
    <dsp:sp modelId="{CD943AB1-3571-4EF6-BAF3-EF32CB5A54B8}">
      <dsp:nvSpPr>
        <dsp:cNvPr id="0" name=""/>
        <dsp:cNvSpPr/>
      </dsp:nvSpPr>
      <dsp:spPr>
        <a:xfrm>
          <a:off x="0" y="1952540"/>
          <a:ext cx="7767862" cy="1099121"/>
        </a:xfrm>
        <a:prstGeom prst="roundRect">
          <a:avLst/>
        </a:prstGeom>
        <a:gradFill rotWithShape="0">
          <a:gsLst>
            <a:gs pos="0">
              <a:schemeClr val="accent2">
                <a:hueOff val="-2550160"/>
                <a:satOff val="-3760"/>
                <a:lumOff val="-262"/>
                <a:alphaOff val="0"/>
                <a:tint val="96000"/>
                <a:lumMod val="104000"/>
              </a:schemeClr>
            </a:gs>
            <a:gs pos="100000">
              <a:schemeClr val="accent2">
                <a:hueOff val="-2550160"/>
                <a:satOff val="-3760"/>
                <a:lumOff val="-262"/>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In the UK, a study of young people with mental health difficulties, many of whom were also young offenders, found that of 34 patients (19 male and 15 female) 59% had experienced sexual abuse, 44% had experienced physical abuse, 82% emotional abuse and 88% two or more types of abuse (Mutale, 2005). </a:t>
          </a:r>
          <a:endParaRPr lang="en-US" sz="1400" kern="1200" dirty="0"/>
        </a:p>
      </dsp:txBody>
      <dsp:txXfrm>
        <a:off x="53655" y="2006195"/>
        <a:ext cx="7660552" cy="991811"/>
      </dsp:txXfrm>
    </dsp:sp>
    <dsp:sp modelId="{8021DB5D-7151-4A64-B221-DD55FBDBA09E}">
      <dsp:nvSpPr>
        <dsp:cNvPr id="0" name=""/>
        <dsp:cNvSpPr/>
      </dsp:nvSpPr>
      <dsp:spPr>
        <a:xfrm>
          <a:off x="0" y="3065176"/>
          <a:ext cx="7767862" cy="1099121"/>
        </a:xfrm>
        <a:prstGeom prst="roundRect">
          <a:avLst/>
        </a:prstGeom>
        <a:gradFill rotWithShape="0">
          <a:gsLst>
            <a:gs pos="0">
              <a:schemeClr val="accent2">
                <a:hueOff val="-5100320"/>
                <a:satOff val="-7520"/>
                <a:lumOff val="-523"/>
                <a:alphaOff val="0"/>
                <a:tint val="96000"/>
                <a:lumMod val="104000"/>
              </a:schemeClr>
            </a:gs>
            <a:gs pos="100000">
              <a:schemeClr val="accent2">
                <a:hueOff val="-5100320"/>
                <a:satOff val="-7520"/>
                <a:lumOff val="-523"/>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Mental health problems express themselves in many ways, including depression, anxiety, flashbacks or nightmares, eating disorders and suicide attempts, often referred to as post-traumatic stress disorder (PTSD).</a:t>
          </a:r>
          <a:endParaRPr lang="en-US" sz="1800" kern="1200" dirty="0"/>
        </a:p>
      </dsp:txBody>
      <dsp:txXfrm>
        <a:off x="53655" y="3118831"/>
        <a:ext cx="7660552" cy="991811"/>
      </dsp:txXfrm>
    </dsp:sp>
    <dsp:sp modelId="{4A366DCA-AEE7-4604-B128-AAA129E05B3E}">
      <dsp:nvSpPr>
        <dsp:cNvPr id="0" name=""/>
        <dsp:cNvSpPr/>
      </dsp:nvSpPr>
      <dsp:spPr>
        <a:xfrm>
          <a:off x="0" y="4177811"/>
          <a:ext cx="7767862" cy="1484682"/>
        </a:xfrm>
        <a:prstGeom prst="roundRect">
          <a:avLst/>
        </a:prstGeom>
        <a:gradFill rotWithShape="0">
          <a:gsLst>
            <a:gs pos="0">
              <a:schemeClr val="accent2">
                <a:hueOff val="-7650481"/>
                <a:satOff val="-11280"/>
                <a:lumOff val="-785"/>
                <a:alphaOff val="0"/>
                <a:tint val="96000"/>
                <a:lumMod val="104000"/>
              </a:schemeClr>
            </a:gs>
            <a:gs pos="100000">
              <a:schemeClr val="accent2">
                <a:hueOff val="-7650481"/>
                <a:satOff val="-11280"/>
                <a:lumOff val="-785"/>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Research has found that child abuse can have an equally detrimental long-term effect on mental health. Merrick et al. (2017) reported that </a:t>
          </a:r>
          <a:r>
            <a:rPr lang="en-GB" sz="1800" b="0" i="0" kern="1200" dirty="0"/>
            <a:t>persons endorsing CSA have been shown to have increased risk of depression, suicidality, and overall poor mental health as adults.</a:t>
          </a:r>
          <a:endParaRPr lang="en-US" sz="1800" kern="1200" dirty="0"/>
        </a:p>
      </dsp:txBody>
      <dsp:txXfrm>
        <a:off x="72476" y="4250287"/>
        <a:ext cx="7622910" cy="13397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4A1462-17ED-497F-B47F-13D4E27668A9}">
      <dsp:nvSpPr>
        <dsp:cNvPr id="0" name=""/>
        <dsp:cNvSpPr/>
      </dsp:nvSpPr>
      <dsp:spPr>
        <a:xfrm>
          <a:off x="0" y="19179"/>
          <a:ext cx="8042907" cy="1437694"/>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Child abuse and neglect appear to increase the likelihood of children and young people presenting behavioural difficulties. </a:t>
          </a:r>
          <a:endParaRPr lang="en-US" sz="2000" kern="1200" dirty="0"/>
        </a:p>
      </dsp:txBody>
      <dsp:txXfrm>
        <a:off x="70182" y="89361"/>
        <a:ext cx="7902543" cy="1297330"/>
      </dsp:txXfrm>
    </dsp:sp>
    <dsp:sp modelId="{8D56B602-D60E-4A41-ADEE-BA65EAF28AAE}">
      <dsp:nvSpPr>
        <dsp:cNvPr id="0" name=""/>
        <dsp:cNvSpPr/>
      </dsp:nvSpPr>
      <dsp:spPr>
        <a:xfrm>
          <a:off x="0" y="1546153"/>
          <a:ext cx="8042907" cy="1437694"/>
        </a:xfrm>
        <a:prstGeom prst="roundRect">
          <a:avLst/>
        </a:prstGeom>
        <a:gradFill rotWithShape="0">
          <a:gsLst>
            <a:gs pos="0">
              <a:schemeClr val="accent2">
                <a:hueOff val="-2550160"/>
                <a:satOff val="-3760"/>
                <a:lumOff val="-262"/>
                <a:alphaOff val="0"/>
                <a:tint val="96000"/>
                <a:lumMod val="104000"/>
              </a:schemeClr>
            </a:gs>
            <a:gs pos="100000">
              <a:schemeClr val="accent2">
                <a:hueOff val="-2550160"/>
                <a:satOff val="-3760"/>
                <a:lumOff val="-262"/>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Dysfunctional behaviours are considered to be coping mechanisms adopted by victims of abuse in an attempt to overcome the trauma of past experiences. </a:t>
          </a:r>
          <a:endParaRPr lang="en-US" sz="1800" kern="1200" dirty="0"/>
        </a:p>
      </dsp:txBody>
      <dsp:txXfrm>
        <a:off x="70182" y="1616335"/>
        <a:ext cx="7902543" cy="1297330"/>
      </dsp:txXfrm>
    </dsp:sp>
    <dsp:sp modelId="{5814AB6F-551A-4759-85D7-59E95A0E3FB8}">
      <dsp:nvSpPr>
        <dsp:cNvPr id="0" name=""/>
        <dsp:cNvSpPr/>
      </dsp:nvSpPr>
      <dsp:spPr>
        <a:xfrm>
          <a:off x="0" y="3073128"/>
          <a:ext cx="8042907" cy="1437694"/>
        </a:xfrm>
        <a:prstGeom prst="roundRect">
          <a:avLst/>
        </a:prstGeom>
        <a:gradFill rotWithShape="0">
          <a:gsLst>
            <a:gs pos="0">
              <a:schemeClr val="accent2">
                <a:hueOff val="-5100320"/>
                <a:satOff val="-7520"/>
                <a:lumOff val="-523"/>
                <a:alphaOff val="0"/>
                <a:tint val="96000"/>
                <a:lumMod val="104000"/>
              </a:schemeClr>
            </a:gs>
            <a:gs pos="100000">
              <a:schemeClr val="accent2">
                <a:hueOff val="-5100320"/>
                <a:satOff val="-7520"/>
                <a:lumOff val="-523"/>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Increased aggression, abusive behaviour (including to family), increased likelihood of alcohol and substance misuse and teenage pregnancy are all made more likely, subsequently increasing the risk of offending behaviour.</a:t>
          </a:r>
          <a:endParaRPr lang="en-US" sz="1800" kern="1200" dirty="0"/>
        </a:p>
      </dsp:txBody>
      <dsp:txXfrm>
        <a:off x="70182" y="3143310"/>
        <a:ext cx="7902543" cy="1297330"/>
      </dsp:txXfrm>
    </dsp:sp>
    <dsp:sp modelId="{9D0794C1-4A3B-4AFB-B76A-FA15068889C8}">
      <dsp:nvSpPr>
        <dsp:cNvPr id="0" name=""/>
        <dsp:cNvSpPr/>
      </dsp:nvSpPr>
      <dsp:spPr>
        <a:xfrm>
          <a:off x="0" y="4600103"/>
          <a:ext cx="8042907" cy="2035516"/>
        </a:xfrm>
        <a:prstGeom prst="roundRect">
          <a:avLst/>
        </a:prstGeom>
        <a:gradFill rotWithShape="0">
          <a:gsLst>
            <a:gs pos="0">
              <a:schemeClr val="accent2">
                <a:hueOff val="-7650481"/>
                <a:satOff val="-11280"/>
                <a:lumOff val="-785"/>
                <a:alphaOff val="0"/>
                <a:tint val="96000"/>
                <a:lumMod val="104000"/>
              </a:schemeClr>
            </a:gs>
            <a:gs pos="100000">
              <a:schemeClr val="accent2">
                <a:hueOff val="-7650481"/>
                <a:satOff val="-11280"/>
                <a:lumOff val="-785"/>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A review of research investigated the role of abuse and trauma experienced by young people in the development of aggression. They described the role of PTSD in perpetuating violence by disrupting the daily lives of young people and often triggering the reliving of trauma, thus impacting on behaviour. They also believed that exposure to violence and abuse and pervasive feelings of not being safe would encourage the use of aggressive behaviour in young people through adjusting to feelings of living under ‘chronic threat’.</a:t>
          </a:r>
          <a:endParaRPr lang="en-US" sz="1400" kern="1200" dirty="0"/>
        </a:p>
      </dsp:txBody>
      <dsp:txXfrm>
        <a:off x="99366" y="4699469"/>
        <a:ext cx="7844175" cy="18367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CD7056-EDFB-4FE7-B51F-E51E61560A9A}">
      <dsp:nvSpPr>
        <dsp:cNvPr id="0" name=""/>
        <dsp:cNvSpPr/>
      </dsp:nvSpPr>
      <dsp:spPr>
        <a:xfrm>
          <a:off x="0" y="0"/>
          <a:ext cx="6234609" cy="1438909"/>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Social impacts exist not only for the victims of abuse, but for the society as a whole. </a:t>
          </a:r>
          <a:endParaRPr lang="en-US" sz="2000" kern="1200" dirty="0"/>
        </a:p>
      </dsp:txBody>
      <dsp:txXfrm>
        <a:off x="42144" y="42144"/>
        <a:ext cx="4560326" cy="1354621"/>
      </dsp:txXfrm>
    </dsp:sp>
    <dsp:sp modelId="{D73C5C32-441E-4CC3-A696-266585D0DF3F}">
      <dsp:nvSpPr>
        <dsp:cNvPr id="0" name=""/>
        <dsp:cNvSpPr/>
      </dsp:nvSpPr>
      <dsp:spPr>
        <a:xfrm>
          <a:off x="439976" y="1563365"/>
          <a:ext cx="6398953" cy="1713237"/>
        </a:xfrm>
        <a:prstGeom prst="roundRect">
          <a:avLst>
            <a:gd name="adj" fmla="val 10000"/>
          </a:avLst>
        </a:prstGeom>
        <a:gradFill rotWithShape="0">
          <a:gsLst>
            <a:gs pos="0">
              <a:schemeClr val="accent2">
                <a:hueOff val="-2550160"/>
                <a:satOff val="-3760"/>
                <a:lumOff val="-262"/>
                <a:alphaOff val="0"/>
                <a:tint val="96000"/>
                <a:lumMod val="104000"/>
              </a:schemeClr>
            </a:gs>
            <a:gs pos="100000">
              <a:schemeClr val="accent2">
                <a:hueOff val="-2550160"/>
                <a:satOff val="-3760"/>
                <a:lumOff val="-262"/>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Immediate social consequences for victims of abuse can include the inability to form secure attachments. Poor social, cognitive and language skills and a ‘distrust of others’ render young people unable to form friendships with peers, further presenting difficulties in the forming of relationships in adult life.</a:t>
          </a:r>
          <a:endParaRPr lang="en-US" sz="1600" kern="1200" dirty="0"/>
        </a:p>
      </dsp:txBody>
      <dsp:txXfrm>
        <a:off x="490155" y="1613544"/>
        <a:ext cx="4802737" cy="1612879"/>
      </dsp:txXfrm>
    </dsp:sp>
    <dsp:sp modelId="{E42AA505-7BAD-450D-9722-0E5CCCCB8DC3}">
      <dsp:nvSpPr>
        <dsp:cNvPr id="0" name=""/>
        <dsp:cNvSpPr/>
      </dsp:nvSpPr>
      <dsp:spPr>
        <a:xfrm>
          <a:off x="991147" y="3276593"/>
          <a:ext cx="6304998" cy="1797054"/>
        </a:xfrm>
        <a:prstGeom prst="roundRect">
          <a:avLst>
            <a:gd name="adj" fmla="val 10000"/>
          </a:avLst>
        </a:prstGeom>
        <a:gradFill rotWithShape="0">
          <a:gsLst>
            <a:gs pos="0">
              <a:schemeClr val="accent2">
                <a:hueOff val="-5100320"/>
                <a:satOff val="-7520"/>
                <a:lumOff val="-523"/>
                <a:alphaOff val="0"/>
                <a:tint val="96000"/>
                <a:lumMod val="104000"/>
              </a:schemeClr>
            </a:gs>
            <a:gs pos="100000">
              <a:schemeClr val="accent2">
                <a:hueOff val="-5100320"/>
                <a:satOff val="-7520"/>
                <a:lumOff val="-523"/>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For society there is also a price to pay for child abuse and neglect both in terms of the immediate costs (child welfare systems, law enforcement, health, mental health and statutory and voluntary services) and the long-term economic consequences of supporting victims of abuse (studies have shown that physically abused children are at a greater risk for mental illness, homelessness, crime, and unemployment). </a:t>
          </a:r>
          <a:endParaRPr lang="en-US" sz="1400" kern="1200" dirty="0"/>
        </a:p>
      </dsp:txBody>
      <dsp:txXfrm>
        <a:off x="1043781" y="3329227"/>
        <a:ext cx="4733717" cy="1691786"/>
      </dsp:txXfrm>
    </dsp:sp>
    <dsp:sp modelId="{10FC0FCD-CFAE-4834-85FF-F00F6144C582}">
      <dsp:nvSpPr>
        <dsp:cNvPr id="0" name=""/>
        <dsp:cNvSpPr/>
      </dsp:nvSpPr>
      <dsp:spPr>
        <a:xfrm>
          <a:off x="1558652" y="5101589"/>
          <a:ext cx="6234609" cy="1438909"/>
        </a:xfrm>
        <a:prstGeom prst="roundRect">
          <a:avLst>
            <a:gd name="adj" fmla="val 10000"/>
          </a:avLst>
        </a:prstGeom>
        <a:gradFill rotWithShape="0">
          <a:gsLst>
            <a:gs pos="0">
              <a:schemeClr val="accent2">
                <a:hueOff val="-7650481"/>
                <a:satOff val="-11280"/>
                <a:lumOff val="-785"/>
                <a:alphaOff val="0"/>
                <a:tint val="96000"/>
                <a:lumMod val="104000"/>
              </a:schemeClr>
            </a:gs>
            <a:gs pos="100000">
              <a:schemeClr val="accent2">
                <a:hueOff val="-7650481"/>
                <a:satOff val="-11280"/>
                <a:lumOff val="-785"/>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All of these affect the community and society in general and are the social costs of physical abuse, continuing awareness raising and preventative work. </a:t>
          </a:r>
          <a:endParaRPr lang="en-US" sz="1800" kern="1200" dirty="0"/>
        </a:p>
      </dsp:txBody>
      <dsp:txXfrm>
        <a:off x="1600796" y="5143733"/>
        <a:ext cx="4692881" cy="1354621"/>
      </dsp:txXfrm>
    </dsp:sp>
    <dsp:sp modelId="{20136FA2-4258-40E6-B6A2-75944C19ADBD}">
      <dsp:nvSpPr>
        <dsp:cNvPr id="0" name=""/>
        <dsp:cNvSpPr/>
      </dsp:nvSpPr>
      <dsp:spPr>
        <a:xfrm>
          <a:off x="5299318" y="1102074"/>
          <a:ext cx="935291" cy="935291"/>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509758" y="1102074"/>
        <a:ext cx="514411" cy="703806"/>
      </dsp:txXfrm>
    </dsp:sp>
    <dsp:sp modelId="{382DB246-1135-4626-94E5-0DBE29A18A9A}">
      <dsp:nvSpPr>
        <dsp:cNvPr id="0" name=""/>
        <dsp:cNvSpPr/>
      </dsp:nvSpPr>
      <dsp:spPr>
        <a:xfrm>
          <a:off x="5821466" y="2802603"/>
          <a:ext cx="935291" cy="935291"/>
        </a:xfrm>
        <a:prstGeom prst="downArrow">
          <a:avLst>
            <a:gd name="adj1" fmla="val 55000"/>
            <a:gd name="adj2" fmla="val 45000"/>
          </a:avLst>
        </a:prstGeom>
        <a:solidFill>
          <a:schemeClr val="accent2">
            <a:tint val="40000"/>
            <a:alpha val="90000"/>
            <a:hueOff val="-3868349"/>
            <a:satOff val="-7768"/>
            <a:lumOff val="-421"/>
            <a:alphaOff val="0"/>
          </a:schemeClr>
        </a:solidFill>
        <a:ln w="9525" cap="rnd" cmpd="sng" algn="ctr">
          <a:solidFill>
            <a:schemeClr val="accent2">
              <a:tint val="40000"/>
              <a:alpha val="90000"/>
              <a:hueOff val="-3868349"/>
              <a:satOff val="-7768"/>
              <a:lumOff val="-421"/>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031906" y="2802603"/>
        <a:ext cx="514411" cy="703806"/>
      </dsp:txXfrm>
    </dsp:sp>
    <dsp:sp modelId="{E5AB4640-0D86-4331-9A5F-967A7A4AB5D9}">
      <dsp:nvSpPr>
        <dsp:cNvPr id="0" name=""/>
        <dsp:cNvSpPr/>
      </dsp:nvSpPr>
      <dsp:spPr>
        <a:xfrm>
          <a:off x="6335822" y="4503133"/>
          <a:ext cx="935291" cy="935291"/>
        </a:xfrm>
        <a:prstGeom prst="downArrow">
          <a:avLst>
            <a:gd name="adj1" fmla="val 55000"/>
            <a:gd name="adj2" fmla="val 45000"/>
          </a:avLst>
        </a:prstGeom>
        <a:solidFill>
          <a:schemeClr val="accent2">
            <a:tint val="40000"/>
            <a:alpha val="90000"/>
            <a:hueOff val="-7736698"/>
            <a:satOff val="-15537"/>
            <a:lumOff val="-842"/>
            <a:alphaOff val="0"/>
          </a:schemeClr>
        </a:solidFill>
        <a:ln w="9525" cap="rnd" cmpd="sng" algn="ctr">
          <a:solidFill>
            <a:schemeClr val="accent2">
              <a:tint val="40000"/>
              <a:alpha val="90000"/>
              <a:hueOff val="-7736698"/>
              <a:satOff val="-15537"/>
              <a:lumOff val="-842"/>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546262" y="4503133"/>
        <a:ext cx="514411" cy="7038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1B635C-1D82-415A-84D4-767BD333C98C}">
      <dsp:nvSpPr>
        <dsp:cNvPr id="0" name=""/>
        <dsp:cNvSpPr/>
      </dsp:nvSpPr>
      <dsp:spPr>
        <a:xfrm>
          <a:off x="0" y="3240"/>
          <a:ext cx="7755162" cy="3266602"/>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Long-term changes in the brain associated with child maltreatment include significantly smaller total brain cerebral volumes, electroencephalogram (EEG) abnormalities, decreased size of the corpus callosum (a large bundle of neurons that transmit information between the two hemispheres), impaired function of the cerebellar vermis (the central region of the cerebellum; helps inhibit limbic system structures), decreased function of pathways in the right brain and limbic system, and changes in neurotransmitter concentration and function. </a:t>
          </a:r>
          <a:endParaRPr lang="en-US" sz="2000" kern="1200" dirty="0"/>
        </a:p>
      </dsp:txBody>
      <dsp:txXfrm>
        <a:off x="159462" y="162702"/>
        <a:ext cx="7436238" cy="2947678"/>
      </dsp:txXfrm>
    </dsp:sp>
    <dsp:sp modelId="{C9CB2E24-3F62-4E5E-BF54-89885EB3D015}">
      <dsp:nvSpPr>
        <dsp:cNvPr id="0" name=""/>
        <dsp:cNvSpPr/>
      </dsp:nvSpPr>
      <dsp:spPr>
        <a:xfrm>
          <a:off x="0" y="3283357"/>
          <a:ext cx="7755162" cy="3266602"/>
        </a:xfrm>
        <a:prstGeom prst="roundRect">
          <a:avLst/>
        </a:prstGeom>
        <a:gradFill rotWithShape="0">
          <a:gsLst>
            <a:gs pos="0">
              <a:schemeClr val="accent2">
                <a:hueOff val="-7650481"/>
                <a:satOff val="-11280"/>
                <a:lumOff val="-785"/>
                <a:alphaOff val="0"/>
                <a:tint val="96000"/>
                <a:lumMod val="104000"/>
              </a:schemeClr>
            </a:gs>
            <a:gs pos="100000">
              <a:schemeClr val="accent2">
                <a:hueOff val="-7650481"/>
                <a:satOff val="-11280"/>
                <a:lumOff val="-785"/>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Abnormal development of the brain can lead to cognitive deficits; affect dysregulation, lack of empathy, rage and aggression. (Heide and Solomon, 2006:229).</a:t>
          </a:r>
        </a:p>
        <a:p>
          <a:pPr marL="0" lvl="0" indent="0" algn="l" defTabSz="1066800">
            <a:lnSpc>
              <a:spcPct val="90000"/>
            </a:lnSpc>
            <a:spcBef>
              <a:spcPct val="0"/>
            </a:spcBef>
            <a:spcAft>
              <a:spcPct val="35000"/>
            </a:spcAft>
            <a:buNone/>
          </a:pPr>
          <a:r>
            <a:rPr lang="en-GB" sz="2400" kern="1200" dirty="0"/>
            <a:t>Logistic regression found that cortisol levels, years since trauma and number of suicide attempts were significantly correlated. </a:t>
          </a:r>
        </a:p>
        <a:p>
          <a:pPr marL="0" lvl="0" indent="0" algn="l" defTabSz="1066800">
            <a:lnSpc>
              <a:spcPct val="90000"/>
            </a:lnSpc>
            <a:spcBef>
              <a:spcPct val="0"/>
            </a:spcBef>
            <a:spcAft>
              <a:spcPct val="35000"/>
            </a:spcAft>
            <a:buNone/>
          </a:pPr>
          <a:endParaRPr lang="en-US" sz="2400" kern="1200" dirty="0"/>
        </a:p>
      </dsp:txBody>
      <dsp:txXfrm>
        <a:off x="159462" y="3442819"/>
        <a:ext cx="7436238" cy="29476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EC38D5-1F10-4A3F-96B6-9EEA4A8E5AC9}">
      <dsp:nvSpPr>
        <dsp:cNvPr id="0" name=""/>
        <dsp:cNvSpPr/>
      </dsp:nvSpPr>
      <dsp:spPr>
        <a:xfrm>
          <a:off x="681354" y="0"/>
          <a:ext cx="6680199" cy="6680199"/>
        </a:xfrm>
        <a:prstGeom prst="diamond">
          <a:avLst/>
        </a:prstGeom>
        <a:solidFill>
          <a:schemeClr val="accent1">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0BD5F575-4803-42C2-A705-AE2B030C19BE}">
      <dsp:nvSpPr>
        <dsp:cNvPr id="0" name=""/>
        <dsp:cNvSpPr/>
      </dsp:nvSpPr>
      <dsp:spPr>
        <a:xfrm>
          <a:off x="1315972" y="634618"/>
          <a:ext cx="2605277" cy="2605277"/>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Most people who work with school-age children know that what happens to a child at home has a profound and lasting impact on how she or he will function at school. (Mills, 2004:7).</a:t>
          </a:r>
          <a:endParaRPr lang="en-US" sz="1600" kern="1200" dirty="0"/>
        </a:p>
      </dsp:txBody>
      <dsp:txXfrm>
        <a:off x="1443151" y="761797"/>
        <a:ext cx="2350919" cy="2350919"/>
      </dsp:txXfrm>
    </dsp:sp>
    <dsp:sp modelId="{3436F74F-00BD-45CF-8F7E-A5CA524069AF}">
      <dsp:nvSpPr>
        <dsp:cNvPr id="0" name=""/>
        <dsp:cNvSpPr/>
      </dsp:nvSpPr>
      <dsp:spPr>
        <a:xfrm>
          <a:off x="3963919" y="500381"/>
          <a:ext cx="2920750" cy="2873751"/>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 review of literature conducted by the NSPCC identified a wealth of research indicating children affected by abuse, trauma or neglect are at a greater risk of underperforming at school and achieving poor academic success. </a:t>
          </a:r>
          <a:endParaRPr lang="en-US" sz="1600" kern="1200" dirty="0"/>
        </a:p>
      </dsp:txBody>
      <dsp:txXfrm>
        <a:off x="4104204" y="640666"/>
        <a:ext cx="2640180" cy="2593181"/>
      </dsp:txXfrm>
    </dsp:sp>
    <dsp:sp modelId="{818CD0BC-EC80-4355-8250-DF3038EF95ED}">
      <dsp:nvSpPr>
        <dsp:cNvPr id="0" name=""/>
        <dsp:cNvSpPr/>
      </dsp:nvSpPr>
      <dsp:spPr>
        <a:xfrm>
          <a:off x="1169881" y="3300985"/>
          <a:ext cx="2897459" cy="2883912"/>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The studies identified that children who suffer abuse/trauma are at a greater risk of poor school behaviour, being bullied in school, having special educational needs, exclusion from school, and are increasingly likely to be absent from school. </a:t>
          </a:r>
          <a:endParaRPr lang="en-US" sz="1600" kern="1200" dirty="0"/>
        </a:p>
      </dsp:txBody>
      <dsp:txXfrm>
        <a:off x="1310662" y="3441766"/>
        <a:ext cx="2615897" cy="2602350"/>
      </dsp:txXfrm>
    </dsp:sp>
    <dsp:sp modelId="{430CD3E7-77D9-4E2F-8F24-79D5533588DF}">
      <dsp:nvSpPr>
        <dsp:cNvPr id="0" name=""/>
        <dsp:cNvSpPr/>
      </dsp:nvSpPr>
      <dsp:spPr>
        <a:xfrm>
          <a:off x="4121656" y="3440302"/>
          <a:ext cx="2605277" cy="2605277"/>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In addition, the young people are more likely to finish education at, or before, the minimum leaving age.</a:t>
          </a:r>
          <a:endParaRPr lang="en-US" sz="2000" kern="1200" dirty="0"/>
        </a:p>
      </dsp:txBody>
      <dsp:txXfrm>
        <a:off x="4248835" y="3567481"/>
        <a:ext cx="2350919" cy="235091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FCC91D-1AC3-4401-BE2A-71C4D4B2DDEA}">
      <dsp:nvSpPr>
        <dsp:cNvPr id="0" name=""/>
        <dsp:cNvSpPr/>
      </dsp:nvSpPr>
      <dsp:spPr>
        <a:xfrm>
          <a:off x="0" y="4827780"/>
          <a:ext cx="7755162" cy="1584585"/>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Expectations of academic success and failure to reach these can elicit negative reactions from teachers and other supporting adults, thus emphasising feelings of isolation and low self-esteem.</a:t>
          </a:r>
          <a:endParaRPr lang="en-US" sz="2100" kern="1200"/>
        </a:p>
      </dsp:txBody>
      <dsp:txXfrm>
        <a:off x="0" y="4827780"/>
        <a:ext cx="7755162" cy="1584585"/>
      </dsp:txXfrm>
    </dsp:sp>
    <dsp:sp modelId="{B16573A8-165D-4AE3-9618-1773FFECF0DC}">
      <dsp:nvSpPr>
        <dsp:cNvPr id="0" name=""/>
        <dsp:cNvSpPr/>
      </dsp:nvSpPr>
      <dsp:spPr>
        <a:xfrm rot="10800000">
          <a:off x="0" y="2414456"/>
          <a:ext cx="7755162" cy="2437092"/>
        </a:xfrm>
        <a:prstGeom prst="upArrowCallout">
          <a:avLst/>
        </a:prstGeom>
        <a:gradFill rotWithShape="0">
          <a:gsLst>
            <a:gs pos="0">
              <a:schemeClr val="accent2">
                <a:hueOff val="-3825240"/>
                <a:satOff val="-5640"/>
                <a:lumOff val="-392"/>
                <a:alphaOff val="0"/>
                <a:tint val="96000"/>
                <a:lumMod val="104000"/>
              </a:schemeClr>
            </a:gs>
            <a:gs pos="100000">
              <a:schemeClr val="accent2">
                <a:hueOff val="-3825240"/>
                <a:satOff val="-5640"/>
                <a:lumOff val="-392"/>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It also has consequences for the future impacting on young people’s ability to gain employment and avoid poverty – factors that also compound the incidence and levels of abuse experienced by children and adults alike.</a:t>
          </a:r>
          <a:endParaRPr lang="en-US" sz="2100" kern="1200" dirty="0"/>
        </a:p>
      </dsp:txBody>
      <dsp:txXfrm rot="10800000">
        <a:off x="0" y="2414456"/>
        <a:ext cx="7755162" cy="1583549"/>
      </dsp:txXfrm>
    </dsp:sp>
    <dsp:sp modelId="{DE3AB105-F7C4-4F4C-976F-B438F7857C43}">
      <dsp:nvSpPr>
        <dsp:cNvPr id="0" name=""/>
        <dsp:cNvSpPr/>
      </dsp:nvSpPr>
      <dsp:spPr>
        <a:xfrm rot="10800000">
          <a:off x="0" y="1133"/>
          <a:ext cx="7755162" cy="2437092"/>
        </a:xfrm>
        <a:prstGeom prst="upArrowCallout">
          <a:avLst/>
        </a:prstGeom>
        <a:gradFill rotWithShape="0">
          <a:gsLst>
            <a:gs pos="0">
              <a:schemeClr val="accent2">
                <a:hueOff val="-7650481"/>
                <a:satOff val="-11280"/>
                <a:lumOff val="-785"/>
                <a:alphaOff val="0"/>
                <a:tint val="96000"/>
                <a:lumMod val="104000"/>
              </a:schemeClr>
            </a:gs>
            <a:gs pos="100000">
              <a:schemeClr val="accent2">
                <a:hueOff val="-7650481"/>
                <a:satOff val="-11280"/>
                <a:lumOff val="-785"/>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The impact of impaired academic performance can be far-reaching, including lowering young people’s feelings of self-esteem and self-worth and leading to a lack of a sense of control over their lives. </a:t>
          </a:r>
          <a:endParaRPr lang="en-US" sz="2100" kern="1200"/>
        </a:p>
      </dsp:txBody>
      <dsp:txXfrm rot="10800000">
        <a:off x="0" y="1133"/>
        <a:ext cx="7755162" cy="158354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C84BDF-E19A-4761-8352-189466165DF5}">
      <dsp:nvSpPr>
        <dsp:cNvPr id="0" name=""/>
        <dsp:cNvSpPr/>
      </dsp:nvSpPr>
      <dsp:spPr>
        <a:xfrm>
          <a:off x="731671" y="50194"/>
          <a:ext cx="1179913" cy="117991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225481-139E-41F6-A9DC-3194E1D87D13}">
      <dsp:nvSpPr>
        <dsp:cNvPr id="0" name=""/>
        <dsp:cNvSpPr/>
      </dsp:nvSpPr>
      <dsp:spPr>
        <a:xfrm>
          <a:off x="979453" y="297976"/>
          <a:ext cx="684349" cy="6843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A3A81D-9D04-4A3C-9798-86107BC85F10}">
      <dsp:nvSpPr>
        <dsp:cNvPr id="0" name=""/>
        <dsp:cNvSpPr/>
      </dsp:nvSpPr>
      <dsp:spPr>
        <a:xfrm>
          <a:off x="2164422" y="50194"/>
          <a:ext cx="2781223" cy="1179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Recall Piaget and his theories of cognitive development and moral development?</a:t>
          </a:r>
          <a:endParaRPr lang="en-US" sz="1800" kern="1200"/>
        </a:p>
      </dsp:txBody>
      <dsp:txXfrm>
        <a:off x="2164422" y="50194"/>
        <a:ext cx="2781223" cy="1179913"/>
      </dsp:txXfrm>
    </dsp:sp>
    <dsp:sp modelId="{93CB94E0-0A50-469B-88A3-B53497E1F439}">
      <dsp:nvSpPr>
        <dsp:cNvPr id="0" name=""/>
        <dsp:cNvSpPr/>
      </dsp:nvSpPr>
      <dsp:spPr>
        <a:xfrm>
          <a:off x="5430253" y="50194"/>
          <a:ext cx="1179913" cy="117991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45EBE8-5138-476C-B24A-C09BCE2522F3}">
      <dsp:nvSpPr>
        <dsp:cNvPr id="0" name=""/>
        <dsp:cNvSpPr/>
      </dsp:nvSpPr>
      <dsp:spPr>
        <a:xfrm>
          <a:off x="5678035" y="297976"/>
          <a:ext cx="684349" cy="6843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70FA29-AB4D-43BA-ABFE-CFDB3789A949}">
      <dsp:nvSpPr>
        <dsp:cNvPr id="0" name=""/>
        <dsp:cNvSpPr/>
      </dsp:nvSpPr>
      <dsp:spPr>
        <a:xfrm>
          <a:off x="6863005" y="50194"/>
          <a:ext cx="2781223" cy="1179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t>Cognitive development follows an invariant sequence of stage with specific abilities developing as a result of maturing mental structures and capacities.</a:t>
          </a:r>
          <a:endParaRPr lang="en-US" sz="1600" kern="1200" dirty="0"/>
        </a:p>
      </dsp:txBody>
      <dsp:txXfrm>
        <a:off x="6863005" y="50194"/>
        <a:ext cx="2781223" cy="1179913"/>
      </dsp:txXfrm>
    </dsp:sp>
    <dsp:sp modelId="{01FDDF4A-A247-4534-B4F4-8F660106E983}">
      <dsp:nvSpPr>
        <dsp:cNvPr id="0" name=""/>
        <dsp:cNvSpPr/>
      </dsp:nvSpPr>
      <dsp:spPr>
        <a:xfrm>
          <a:off x="731671" y="2167716"/>
          <a:ext cx="1179913" cy="117991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7AE1A8-7F34-47C5-B02F-6F1FD7E22FD8}">
      <dsp:nvSpPr>
        <dsp:cNvPr id="0" name=""/>
        <dsp:cNvSpPr/>
      </dsp:nvSpPr>
      <dsp:spPr>
        <a:xfrm>
          <a:off x="979453" y="2415498"/>
          <a:ext cx="684349" cy="6843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D8D7D3-F771-41A5-BA84-40F9C4928B1D}">
      <dsp:nvSpPr>
        <dsp:cNvPr id="0" name=""/>
        <dsp:cNvSpPr/>
      </dsp:nvSpPr>
      <dsp:spPr>
        <a:xfrm>
          <a:off x="2164422" y="2167716"/>
          <a:ext cx="2781223" cy="1179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The sensory-motor stage</a:t>
          </a:r>
          <a:endParaRPr lang="en-US" sz="1800" kern="1200"/>
        </a:p>
      </dsp:txBody>
      <dsp:txXfrm>
        <a:off x="2164422" y="2167716"/>
        <a:ext cx="2781223" cy="1179913"/>
      </dsp:txXfrm>
    </dsp:sp>
    <dsp:sp modelId="{0894D5FA-6878-4D74-8E16-FBA64C44B829}">
      <dsp:nvSpPr>
        <dsp:cNvPr id="0" name=""/>
        <dsp:cNvSpPr/>
      </dsp:nvSpPr>
      <dsp:spPr>
        <a:xfrm>
          <a:off x="5430253" y="2167716"/>
          <a:ext cx="1179913" cy="117991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E41189-DFC8-4D3D-BEF6-A5853A7171F0}">
      <dsp:nvSpPr>
        <dsp:cNvPr id="0" name=""/>
        <dsp:cNvSpPr/>
      </dsp:nvSpPr>
      <dsp:spPr>
        <a:xfrm>
          <a:off x="5678035" y="2415498"/>
          <a:ext cx="684349" cy="6843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69012D-45A9-4678-AC90-F41339DF88D6}">
      <dsp:nvSpPr>
        <dsp:cNvPr id="0" name=""/>
        <dsp:cNvSpPr/>
      </dsp:nvSpPr>
      <dsp:spPr>
        <a:xfrm>
          <a:off x="6863005" y="2167716"/>
          <a:ext cx="2781223" cy="1179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The pre-operational stage</a:t>
          </a:r>
          <a:endParaRPr lang="en-US" sz="1800" kern="1200"/>
        </a:p>
      </dsp:txBody>
      <dsp:txXfrm>
        <a:off x="6863005" y="2167716"/>
        <a:ext cx="2781223" cy="1179913"/>
      </dsp:txXfrm>
    </dsp:sp>
    <dsp:sp modelId="{2C13C661-B56A-47BB-B426-240E438E3308}">
      <dsp:nvSpPr>
        <dsp:cNvPr id="0" name=""/>
        <dsp:cNvSpPr/>
      </dsp:nvSpPr>
      <dsp:spPr>
        <a:xfrm>
          <a:off x="731671" y="4285238"/>
          <a:ext cx="1179913" cy="117991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E78CAD-8923-4F17-9FD3-06C238369DEA}">
      <dsp:nvSpPr>
        <dsp:cNvPr id="0" name=""/>
        <dsp:cNvSpPr/>
      </dsp:nvSpPr>
      <dsp:spPr>
        <a:xfrm>
          <a:off x="979453" y="4533020"/>
          <a:ext cx="684349" cy="6843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A92640-2BD4-4055-8B08-373220B3398F}">
      <dsp:nvSpPr>
        <dsp:cNvPr id="0" name=""/>
        <dsp:cNvSpPr/>
      </dsp:nvSpPr>
      <dsp:spPr>
        <a:xfrm>
          <a:off x="2164422" y="4285238"/>
          <a:ext cx="2781223" cy="1179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The concrete operational stage</a:t>
          </a:r>
          <a:endParaRPr lang="en-US" sz="1800" kern="1200"/>
        </a:p>
      </dsp:txBody>
      <dsp:txXfrm>
        <a:off x="2164422" y="4285238"/>
        <a:ext cx="2781223" cy="1179913"/>
      </dsp:txXfrm>
    </dsp:sp>
    <dsp:sp modelId="{7936FBD6-BAC8-450B-AD32-396A7F0A9003}">
      <dsp:nvSpPr>
        <dsp:cNvPr id="0" name=""/>
        <dsp:cNvSpPr/>
      </dsp:nvSpPr>
      <dsp:spPr>
        <a:xfrm>
          <a:off x="5430253" y="4285238"/>
          <a:ext cx="1179913" cy="117991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7DDF53-5E2F-40E5-9105-02B7AECAB9DD}">
      <dsp:nvSpPr>
        <dsp:cNvPr id="0" name=""/>
        <dsp:cNvSpPr/>
      </dsp:nvSpPr>
      <dsp:spPr>
        <a:xfrm>
          <a:off x="5678035" y="4533020"/>
          <a:ext cx="684349" cy="68434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90019D-182F-46C0-B93E-31A7E814A6D9}">
      <dsp:nvSpPr>
        <dsp:cNvPr id="0" name=""/>
        <dsp:cNvSpPr/>
      </dsp:nvSpPr>
      <dsp:spPr>
        <a:xfrm>
          <a:off x="6863005" y="4285238"/>
          <a:ext cx="2781223" cy="1179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The formal operational stage</a:t>
          </a:r>
          <a:endParaRPr lang="en-US" sz="1800" kern="1200"/>
        </a:p>
      </dsp:txBody>
      <dsp:txXfrm>
        <a:off x="6863005" y="4285238"/>
        <a:ext cx="2781223" cy="117991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8BFBC1-96DC-4F97-B296-C0219C7A011B}">
      <dsp:nvSpPr>
        <dsp:cNvPr id="0" name=""/>
        <dsp:cNvSpPr/>
      </dsp:nvSpPr>
      <dsp:spPr>
        <a:xfrm>
          <a:off x="223147" y="1101378"/>
          <a:ext cx="1159665" cy="115966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F0061F-5529-4850-86B0-E5CD0042E8CF}">
      <dsp:nvSpPr>
        <dsp:cNvPr id="0" name=""/>
        <dsp:cNvSpPr/>
      </dsp:nvSpPr>
      <dsp:spPr>
        <a:xfrm>
          <a:off x="466677" y="1344908"/>
          <a:ext cx="672606" cy="6726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ADF75B-F41E-4411-91C4-3D03344849D0}">
      <dsp:nvSpPr>
        <dsp:cNvPr id="0" name=""/>
        <dsp:cNvSpPr/>
      </dsp:nvSpPr>
      <dsp:spPr>
        <a:xfrm>
          <a:off x="1631312" y="1101378"/>
          <a:ext cx="2733497" cy="11596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t>Moral development follows the same logic – specific forms of moral reasoning based upon disequilibrium and decreasing egocentrism.</a:t>
          </a:r>
          <a:endParaRPr lang="en-US" sz="1600" kern="1200" dirty="0"/>
        </a:p>
      </dsp:txBody>
      <dsp:txXfrm>
        <a:off x="1631312" y="1101378"/>
        <a:ext cx="2733497" cy="1159665"/>
      </dsp:txXfrm>
    </dsp:sp>
    <dsp:sp modelId="{8D5BA073-1CF3-4FF2-8B06-AD9FB3301249}">
      <dsp:nvSpPr>
        <dsp:cNvPr id="0" name=""/>
        <dsp:cNvSpPr/>
      </dsp:nvSpPr>
      <dsp:spPr>
        <a:xfrm>
          <a:off x="4841101" y="1101378"/>
          <a:ext cx="1159665" cy="115966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51AE83-2891-425C-A7C8-BE7402F9DC75}">
      <dsp:nvSpPr>
        <dsp:cNvPr id="0" name=""/>
        <dsp:cNvSpPr/>
      </dsp:nvSpPr>
      <dsp:spPr>
        <a:xfrm>
          <a:off x="5084631" y="1344908"/>
          <a:ext cx="672606" cy="6726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197522-56BB-49B9-BC61-452C56B753C1}">
      <dsp:nvSpPr>
        <dsp:cNvPr id="0" name=""/>
        <dsp:cNvSpPr/>
      </dsp:nvSpPr>
      <dsp:spPr>
        <a:xfrm>
          <a:off x="6249266" y="1101378"/>
          <a:ext cx="2733497" cy="11596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b="1" kern="1200" dirty="0"/>
            <a:t>Pre-moral: </a:t>
          </a:r>
          <a:r>
            <a:rPr lang="en-GB" sz="1600" kern="1200" dirty="0"/>
            <a:t>0 – 5 years. Little understanding of rules as children can’t carry out complex mental operations. Behaviour is regulated from outside the child (Sensorimotor &amp; Pre-operational</a:t>
          </a:r>
          <a:r>
            <a:rPr lang="en-GB" sz="1100" kern="1200" dirty="0"/>
            <a:t>)</a:t>
          </a:r>
        </a:p>
        <a:p>
          <a:pPr marL="0" lvl="0" indent="0" algn="l" defTabSz="711200">
            <a:lnSpc>
              <a:spcPct val="100000"/>
            </a:lnSpc>
            <a:spcBef>
              <a:spcPct val="0"/>
            </a:spcBef>
            <a:spcAft>
              <a:spcPct val="35000"/>
            </a:spcAft>
            <a:buNone/>
          </a:pPr>
          <a:endParaRPr lang="en-US" sz="1100" kern="1200" dirty="0"/>
        </a:p>
      </dsp:txBody>
      <dsp:txXfrm>
        <a:off x="6249266" y="1101378"/>
        <a:ext cx="2733497" cy="1159665"/>
      </dsp:txXfrm>
    </dsp:sp>
    <dsp:sp modelId="{D594723D-A33F-43B0-BD6D-A8D1A406111D}">
      <dsp:nvSpPr>
        <dsp:cNvPr id="0" name=""/>
        <dsp:cNvSpPr/>
      </dsp:nvSpPr>
      <dsp:spPr>
        <a:xfrm>
          <a:off x="223147" y="3187255"/>
          <a:ext cx="1159665" cy="115966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A9026B-5E5F-45E9-98D2-4C8F66C71EE5}">
      <dsp:nvSpPr>
        <dsp:cNvPr id="0" name=""/>
        <dsp:cNvSpPr/>
      </dsp:nvSpPr>
      <dsp:spPr>
        <a:xfrm>
          <a:off x="466677" y="3430785"/>
          <a:ext cx="672606" cy="6726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4A82E3-E396-47FC-959F-30D00BEBA2C0}">
      <dsp:nvSpPr>
        <dsp:cNvPr id="0" name=""/>
        <dsp:cNvSpPr/>
      </dsp:nvSpPr>
      <dsp:spPr>
        <a:xfrm>
          <a:off x="1631312" y="3187255"/>
          <a:ext cx="2733497" cy="11596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b="1" kern="1200" dirty="0"/>
            <a:t>Heteronomous moral reasoning: </a:t>
          </a:r>
          <a:r>
            <a:rPr lang="en-GB" sz="1600" kern="1200" dirty="0"/>
            <a:t> 5–9 years. Rules are rigid and given by adults/God. Rules tell you what is right or wrong.  Consequences dictate the severity of a behaviour, not the intentions (Pre-operational &amp; Concrete Operational)</a:t>
          </a:r>
          <a:endParaRPr lang="en-US" sz="1600" kern="1200" dirty="0"/>
        </a:p>
      </dsp:txBody>
      <dsp:txXfrm>
        <a:off x="1631312" y="3187255"/>
        <a:ext cx="2733497" cy="1159665"/>
      </dsp:txXfrm>
    </dsp:sp>
    <dsp:sp modelId="{127DEAD0-9AC2-4B03-9F14-47B6A79CBA38}">
      <dsp:nvSpPr>
        <dsp:cNvPr id="0" name=""/>
        <dsp:cNvSpPr/>
      </dsp:nvSpPr>
      <dsp:spPr>
        <a:xfrm>
          <a:off x="4841101" y="3187255"/>
          <a:ext cx="1159665" cy="115966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75187F-8A21-4367-A1AB-7F12002A4D96}">
      <dsp:nvSpPr>
        <dsp:cNvPr id="0" name=""/>
        <dsp:cNvSpPr/>
      </dsp:nvSpPr>
      <dsp:spPr>
        <a:xfrm>
          <a:off x="5084631" y="3430785"/>
          <a:ext cx="672606" cy="6726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914608-B79A-4251-B5B0-5ED966C0C15C}">
      <dsp:nvSpPr>
        <dsp:cNvPr id="0" name=""/>
        <dsp:cNvSpPr/>
      </dsp:nvSpPr>
      <dsp:spPr>
        <a:xfrm>
          <a:off x="6249266" y="3187255"/>
          <a:ext cx="2733497" cy="11596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b="1" kern="1200" dirty="0"/>
            <a:t>Autonomous morality/Moral relativism</a:t>
          </a:r>
          <a:r>
            <a:rPr lang="en-GB" sz="1600" kern="1200" dirty="0"/>
            <a:t>: 10 years upwards. Emphasises co-operation.  Rules are changeable under certain circumstances and with mutual consent.(Concrete and Formal Operational)</a:t>
          </a:r>
          <a:endParaRPr lang="en-US" sz="1600" kern="1200" dirty="0"/>
        </a:p>
      </dsp:txBody>
      <dsp:txXfrm>
        <a:off x="6249266" y="3187255"/>
        <a:ext cx="2733497" cy="115966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549519-74DF-42F8-B874-E2AA523FE50E}">
      <dsp:nvSpPr>
        <dsp:cNvPr id="0" name=""/>
        <dsp:cNvSpPr/>
      </dsp:nvSpPr>
      <dsp:spPr>
        <a:xfrm>
          <a:off x="0" y="0"/>
          <a:ext cx="5971474" cy="1181861"/>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Tori presents numerous symptoms of depression, social anxiety, impulse control and emotional regulation. She does not appear to have a sense of direction and is lost in respect of plans for the future. </a:t>
          </a:r>
          <a:endParaRPr lang="en-US" sz="1600" kern="1200" dirty="0"/>
        </a:p>
      </dsp:txBody>
      <dsp:txXfrm>
        <a:off x="34616" y="34616"/>
        <a:ext cx="4557874" cy="1112629"/>
      </dsp:txXfrm>
    </dsp:sp>
    <dsp:sp modelId="{B2CABD6E-63DF-4102-841F-9A1AE4F0C98F}">
      <dsp:nvSpPr>
        <dsp:cNvPr id="0" name=""/>
        <dsp:cNvSpPr/>
      </dsp:nvSpPr>
      <dsp:spPr>
        <a:xfrm>
          <a:off x="445921" y="1346009"/>
          <a:ext cx="5971474" cy="1181861"/>
        </a:xfrm>
        <a:prstGeom prst="roundRect">
          <a:avLst>
            <a:gd name="adj" fmla="val 10000"/>
          </a:avLst>
        </a:prstGeom>
        <a:gradFill rotWithShape="0">
          <a:gsLst>
            <a:gs pos="0">
              <a:schemeClr val="accent2">
                <a:hueOff val="-1912620"/>
                <a:satOff val="-2820"/>
                <a:lumOff val="-196"/>
                <a:alphaOff val="0"/>
                <a:tint val="96000"/>
                <a:lumMod val="104000"/>
              </a:schemeClr>
            </a:gs>
            <a:gs pos="100000">
              <a:schemeClr val="accent2">
                <a:hueOff val="-1912620"/>
                <a:satOff val="-2820"/>
                <a:lumOff val="-196"/>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Tori`s mother did disclose an early history of maternal depression, during which time she was not emotionally available for Tori.</a:t>
          </a:r>
          <a:endParaRPr lang="en-US" sz="1800" kern="1200" dirty="0"/>
        </a:p>
      </dsp:txBody>
      <dsp:txXfrm>
        <a:off x="480537" y="1380625"/>
        <a:ext cx="4688110" cy="1112629"/>
      </dsp:txXfrm>
    </dsp:sp>
    <dsp:sp modelId="{30D19D41-13C4-4D02-9297-62471BF050D6}">
      <dsp:nvSpPr>
        <dsp:cNvPr id="0" name=""/>
        <dsp:cNvSpPr/>
      </dsp:nvSpPr>
      <dsp:spPr>
        <a:xfrm>
          <a:off x="952513" y="2552700"/>
          <a:ext cx="5850134" cy="1460497"/>
        </a:xfrm>
        <a:prstGeom prst="roundRect">
          <a:avLst>
            <a:gd name="adj" fmla="val 10000"/>
          </a:avLst>
        </a:prstGeom>
        <a:gradFill rotWithShape="0">
          <a:gsLst>
            <a:gs pos="0">
              <a:schemeClr val="accent2">
                <a:hueOff val="-3825240"/>
                <a:satOff val="-5640"/>
                <a:lumOff val="-392"/>
                <a:alphaOff val="0"/>
                <a:tint val="96000"/>
                <a:lumMod val="104000"/>
              </a:schemeClr>
            </a:gs>
            <a:gs pos="100000">
              <a:schemeClr val="accent2">
                <a:hueOff val="-3825240"/>
                <a:satOff val="-5640"/>
                <a:lumOff val="-392"/>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Non-suicidal, self-injury (NSSI) is increasingly becoming more prevalent in female psychiatric populations and is associated with family/peer problems, trauma, low self-esteem, eating disorders, anxiety, depression and personality disorders. </a:t>
          </a:r>
          <a:endParaRPr lang="en-US" sz="1600" kern="1200" dirty="0"/>
        </a:p>
      </dsp:txBody>
      <dsp:txXfrm>
        <a:off x="995289" y="2595476"/>
        <a:ext cx="4575121" cy="1374945"/>
      </dsp:txXfrm>
    </dsp:sp>
    <dsp:sp modelId="{98BE1707-8ED8-4F32-B8F4-57C080CBF3BA}">
      <dsp:nvSpPr>
        <dsp:cNvPr id="0" name=""/>
        <dsp:cNvSpPr/>
      </dsp:nvSpPr>
      <dsp:spPr>
        <a:xfrm>
          <a:off x="1337765" y="4038027"/>
          <a:ext cx="5971474" cy="1181861"/>
        </a:xfrm>
        <a:prstGeom prst="roundRect">
          <a:avLst>
            <a:gd name="adj" fmla="val 10000"/>
          </a:avLst>
        </a:prstGeom>
        <a:gradFill rotWithShape="0">
          <a:gsLst>
            <a:gs pos="0">
              <a:schemeClr val="accent2">
                <a:hueOff val="-5737861"/>
                <a:satOff val="-8460"/>
                <a:lumOff val="-589"/>
                <a:alphaOff val="0"/>
                <a:tint val="96000"/>
                <a:lumMod val="104000"/>
              </a:schemeClr>
            </a:gs>
            <a:gs pos="100000">
              <a:schemeClr val="accent2">
                <a:hueOff val="-5737861"/>
                <a:satOff val="-8460"/>
                <a:lumOff val="-589"/>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Research suggests that it is a learned behaviour that is used to reduce psychic pain and becomes a learned response in the self-rewarding mechanism of NSSI.</a:t>
          </a:r>
          <a:endParaRPr lang="en-US" sz="1600" kern="1200" dirty="0"/>
        </a:p>
      </dsp:txBody>
      <dsp:txXfrm>
        <a:off x="1372381" y="4072643"/>
        <a:ext cx="4688110" cy="1112629"/>
      </dsp:txXfrm>
    </dsp:sp>
    <dsp:sp modelId="{680E1C23-BF97-4D4D-ABE2-8C21835E0D2B}">
      <dsp:nvSpPr>
        <dsp:cNvPr id="0" name=""/>
        <dsp:cNvSpPr/>
      </dsp:nvSpPr>
      <dsp:spPr>
        <a:xfrm>
          <a:off x="1783687" y="5384037"/>
          <a:ext cx="5971474" cy="1181861"/>
        </a:xfrm>
        <a:prstGeom prst="roundRect">
          <a:avLst>
            <a:gd name="adj" fmla="val 10000"/>
          </a:avLst>
        </a:prstGeom>
        <a:gradFill rotWithShape="0">
          <a:gsLst>
            <a:gs pos="0">
              <a:schemeClr val="accent2">
                <a:hueOff val="-7650481"/>
                <a:satOff val="-11280"/>
                <a:lumOff val="-785"/>
                <a:alphaOff val="0"/>
                <a:tint val="96000"/>
                <a:lumMod val="104000"/>
              </a:schemeClr>
            </a:gs>
            <a:gs pos="100000">
              <a:schemeClr val="accent2">
                <a:hueOff val="-7650481"/>
                <a:satOff val="-11280"/>
                <a:lumOff val="-785"/>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Individuals inheriting one form of the 5 HTT transporter gene are at twice the rate of developing impulse disorders and those with the short-short 5 HTT are four times more likely than those with the long-long alleles. </a:t>
          </a:r>
          <a:endParaRPr lang="en-US" sz="1600" kern="1200" dirty="0"/>
        </a:p>
      </dsp:txBody>
      <dsp:txXfrm>
        <a:off x="1818303" y="5418653"/>
        <a:ext cx="4688110" cy="1112629"/>
      </dsp:txXfrm>
    </dsp:sp>
    <dsp:sp modelId="{9106A3FB-B2FD-4BE6-9D54-8479574FF1DC}">
      <dsp:nvSpPr>
        <dsp:cNvPr id="0" name=""/>
        <dsp:cNvSpPr/>
      </dsp:nvSpPr>
      <dsp:spPr>
        <a:xfrm>
          <a:off x="5203264" y="863415"/>
          <a:ext cx="768210" cy="768210"/>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5376111" y="863415"/>
        <a:ext cx="422516" cy="578078"/>
      </dsp:txXfrm>
    </dsp:sp>
    <dsp:sp modelId="{328AEF8D-72DE-4F68-B1F2-4B2D7D82E9D0}">
      <dsp:nvSpPr>
        <dsp:cNvPr id="0" name=""/>
        <dsp:cNvSpPr/>
      </dsp:nvSpPr>
      <dsp:spPr>
        <a:xfrm>
          <a:off x="5649186" y="2209425"/>
          <a:ext cx="768210" cy="768210"/>
        </a:xfrm>
        <a:prstGeom prst="downArrow">
          <a:avLst>
            <a:gd name="adj1" fmla="val 55000"/>
            <a:gd name="adj2" fmla="val 45000"/>
          </a:avLst>
        </a:prstGeom>
        <a:solidFill>
          <a:schemeClr val="accent2">
            <a:tint val="40000"/>
            <a:alpha val="90000"/>
            <a:hueOff val="-2578899"/>
            <a:satOff val="-5179"/>
            <a:lumOff val="-281"/>
            <a:alphaOff val="0"/>
          </a:schemeClr>
        </a:solidFill>
        <a:ln w="9525" cap="rnd" cmpd="sng" algn="ctr">
          <a:solidFill>
            <a:schemeClr val="accent2">
              <a:tint val="40000"/>
              <a:alpha val="90000"/>
              <a:hueOff val="-2578899"/>
              <a:satOff val="-5179"/>
              <a:lumOff val="-281"/>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5822033" y="2209425"/>
        <a:ext cx="422516" cy="578078"/>
      </dsp:txXfrm>
    </dsp:sp>
    <dsp:sp modelId="{87AA3E9F-454B-4AA6-A134-C0E63BF1941C}">
      <dsp:nvSpPr>
        <dsp:cNvPr id="0" name=""/>
        <dsp:cNvSpPr/>
      </dsp:nvSpPr>
      <dsp:spPr>
        <a:xfrm>
          <a:off x="6095108" y="3535736"/>
          <a:ext cx="768210" cy="768210"/>
        </a:xfrm>
        <a:prstGeom prst="downArrow">
          <a:avLst>
            <a:gd name="adj1" fmla="val 55000"/>
            <a:gd name="adj2" fmla="val 45000"/>
          </a:avLst>
        </a:prstGeom>
        <a:solidFill>
          <a:schemeClr val="accent2">
            <a:tint val="40000"/>
            <a:alpha val="90000"/>
            <a:hueOff val="-5157799"/>
            <a:satOff val="-10358"/>
            <a:lumOff val="-561"/>
            <a:alphaOff val="0"/>
          </a:schemeClr>
        </a:solidFill>
        <a:ln w="9525" cap="rnd" cmpd="sng" algn="ctr">
          <a:solidFill>
            <a:schemeClr val="accent2">
              <a:tint val="40000"/>
              <a:alpha val="90000"/>
              <a:hueOff val="-5157799"/>
              <a:satOff val="-10358"/>
              <a:lumOff val="-561"/>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6267955" y="3535736"/>
        <a:ext cx="422516" cy="578078"/>
      </dsp:txXfrm>
    </dsp:sp>
    <dsp:sp modelId="{6F60FE7A-BE98-4BAD-8F99-914EB814D4EE}">
      <dsp:nvSpPr>
        <dsp:cNvPr id="0" name=""/>
        <dsp:cNvSpPr/>
      </dsp:nvSpPr>
      <dsp:spPr>
        <a:xfrm>
          <a:off x="6541030" y="4894877"/>
          <a:ext cx="768210" cy="768210"/>
        </a:xfrm>
        <a:prstGeom prst="downArrow">
          <a:avLst>
            <a:gd name="adj1" fmla="val 55000"/>
            <a:gd name="adj2" fmla="val 45000"/>
          </a:avLst>
        </a:prstGeom>
        <a:solidFill>
          <a:schemeClr val="accent2">
            <a:tint val="40000"/>
            <a:alpha val="90000"/>
            <a:hueOff val="-7736698"/>
            <a:satOff val="-15537"/>
            <a:lumOff val="-842"/>
            <a:alphaOff val="0"/>
          </a:schemeClr>
        </a:solidFill>
        <a:ln w="9525" cap="rnd" cmpd="sng" algn="ctr">
          <a:solidFill>
            <a:schemeClr val="accent2">
              <a:tint val="40000"/>
              <a:alpha val="90000"/>
              <a:hueOff val="-7736698"/>
              <a:satOff val="-15537"/>
              <a:lumOff val="-842"/>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6713877" y="4894877"/>
        <a:ext cx="422516" cy="57807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DC3C41-43F1-4CEB-9EA3-3C4A4B1E6467}">
      <dsp:nvSpPr>
        <dsp:cNvPr id="0" name=""/>
        <dsp:cNvSpPr/>
      </dsp:nvSpPr>
      <dsp:spPr>
        <a:xfrm>
          <a:off x="0" y="101"/>
          <a:ext cx="10033000" cy="103911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86E337-C858-4C93-9FEB-6892EC1A9BF8}">
      <dsp:nvSpPr>
        <dsp:cNvPr id="0" name=""/>
        <dsp:cNvSpPr/>
      </dsp:nvSpPr>
      <dsp:spPr>
        <a:xfrm>
          <a:off x="314332" y="233902"/>
          <a:ext cx="571512" cy="5715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9D3D70-ABC6-46AA-8592-2FECC7C899A3}">
      <dsp:nvSpPr>
        <dsp:cNvPr id="0" name=""/>
        <dsp:cNvSpPr/>
      </dsp:nvSpPr>
      <dsp:spPr>
        <a:xfrm>
          <a:off x="1200176" y="101"/>
          <a:ext cx="8832823" cy="1039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73" tIns="109973" rIns="109973" bIns="109973" numCol="1" spcCol="1270" anchor="ctr" anchorCtr="0">
          <a:noAutofit/>
        </a:bodyPr>
        <a:lstStyle/>
        <a:p>
          <a:pPr marL="0" lvl="0" indent="0" algn="l" defTabSz="800100">
            <a:lnSpc>
              <a:spcPct val="100000"/>
            </a:lnSpc>
            <a:spcBef>
              <a:spcPct val="0"/>
            </a:spcBef>
            <a:spcAft>
              <a:spcPct val="35000"/>
            </a:spcAft>
            <a:buNone/>
          </a:pPr>
          <a:r>
            <a:rPr lang="en-GB" sz="1800" kern="1200" dirty="0">
              <a:solidFill>
                <a:schemeClr val="accent4">
                  <a:lumMod val="50000"/>
                </a:schemeClr>
              </a:solidFill>
            </a:rPr>
            <a:t>ODD type behaviours represent overt non-destructive behaviours, with a defiant and hostile approach towards authority figures. </a:t>
          </a:r>
          <a:endParaRPr lang="en-US" sz="1800" kern="1200" dirty="0">
            <a:solidFill>
              <a:schemeClr val="accent4">
                <a:lumMod val="50000"/>
              </a:schemeClr>
            </a:solidFill>
          </a:endParaRPr>
        </a:p>
      </dsp:txBody>
      <dsp:txXfrm>
        <a:off x="1200176" y="101"/>
        <a:ext cx="8832823" cy="1039114"/>
      </dsp:txXfrm>
    </dsp:sp>
    <dsp:sp modelId="{3C31E364-93BD-49C0-B103-6681089AAE5A}">
      <dsp:nvSpPr>
        <dsp:cNvPr id="0" name=""/>
        <dsp:cNvSpPr/>
      </dsp:nvSpPr>
      <dsp:spPr>
        <a:xfrm>
          <a:off x="0" y="1298994"/>
          <a:ext cx="10033000" cy="103911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6F8857-E22A-404C-94A1-D1A5A182B00D}">
      <dsp:nvSpPr>
        <dsp:cNvPr id="0" name=""/>
        <dsp:cNvSpPr/>
      </dsp:nvSpPr>
      <dsp:spPr>
        <a:xfrm>
          <a:off x="314332" y="1532795"/>
          <a:ext cx="571512" cy="5715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D32B6D-C87E-4375-BDF3-68A2E04A7CB3}">
      <dsp:nvSpPr>
        <dsp:cNvPr id="0" name=""/>
        <dsp:cNvSpPr/>
      </dsp:nvSpPr>
      <dsp:spPr>
        <a:xfrm>
          <a:off x="1200176" y="1298994"/>
          <a:ext cx="8832823" cy="1039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73" tIns="109973" rIns="109973" bIns="109973" numCol="1" spcCol="1270" anchor="ctr" anchorCtr="0">
          <a:noAutofit/>
        </a:bodyPr>
        <a:lstStyle/>
        <a:p>
          <a:pPr marL="0" lvl="0" indent="0" algn="l" defTabSz="800100">
            <a:lnSpc>
              <a:spcPct val="100000"/>
            </a:lnSpc>
            <a:spcBef>
              <a:spcPct val="0"/>
            </a:spcBef>
            <a:spcAft>
              <a:spcPct val="35000"/>
            </a:spcAft>
            <a:buNone/>
          </a:pPr>
          <a:r>
            <a:rPr lang="en-GB" sz="1800" kern="1200" dirty="0">
              <a:solidFill>
                <a:schemeClr val="accent4">
                  <a:lumMod val="50000"/>
                </a:schemeClr>
              </a:solidFill>
            </a:rPr>
            <a:t>In adolescence the pituitary gland works overtime, causing the HPA axis to become activated, particularly in those more susceptible to stress. </a:t>
          </a:r>
          <a:endParaRPr lang="en-US" sz="1800" kern="1200" dirty="0">
            <a:solidFill>
              <a:schemeClr val="accent4">
                <a:lumMod val="50000"/>
              </a:schemeClr>
            </a:solidFill>
          </a:endParaRPr>
        </a:p>
      </dsp:txBody>
      <dsp:txXfrm>
        <a:off x="1200176" y="1298994"/>
        <a:ext cx="8832823" cy="1039114"/>
      </dsp:txXfrm>
    </dsp:sp>
    <dsp:sp modelId="{10332542-1A57-4498-BD33-5DC953D7F728}">
      <dsp:nvSpPr>
        <dsp:cNvPr id="0" name=""/>
        <dsp:cNvSpPr/>
      </dsp:nvSpPr>
      <dsp:spPr>
        <a:xfrm>
          <a:off x="0" y="2651760"/>
          <a:ext cx="10033000" cy="14436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90FA0D-B200-468B-B22F-BD6E76B9F41B}">
      <dsp:nvSpPr>
        <dsp:cNvPr id="0" name=""/>
        <dsp:cNvSpPr/>
      </dsp:nvSpPr>
      <dsp:spPr>
        <a:xfrm>
          <a:off x="314332" y="3087839"/>
          <a:ext cx="571512" cy="5715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AB56ED-3F16-40F6-8845-0F15E1F87B5D}">
      <dsp:nvSpPr>
        <dsp:cNvPr id="0" name=""/>
        <dsp:cNvSpPr/>
      </dsp:nvSpPr>
      <dsp:spPr>
        <a:xfrm>
          <a:off x="1200176" y="2597887"/>
          <a:ext cx="8832823" cy="1551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73" tIns="109973" rIns="109973" bIns="109973" numCol="1" spcCol="1270" anchor="ctr" anchorCtr="0">
          <a:noAutofit/>
        </a:bodyPr>
        <a:lstStyle/>
        <a:p>
          <a:pPr marL="0" lvl="0" indent="0" algn="l" defTabSz="711200">
            <a:lnSpc>
              <a:spcPct val="100000"/>
            </a:lnSpc>
            <a:spcBef>
              <a:spcPct val="0"/>
            </a:spcBef>
            <a:spcAft>
              <a:spcPct val="35000"/>
            </a:spcAft>
            <a:buNone/>
          </a:pPr>
          <a:r>
            <a:rPr lang="en-GB" sz="1600" kern="1200" dirty="0">
              <a:solidFill>
                <a:schemeClr val="accent4">
                  <a:lumMod val="50000"/>
                </a:schemeClr>
              </a:solidFill>
            </a:rPr>
            <a:t>Within the ANS, the sympathetic system is responsible for activation of the HPA, whilst the parasympathetic branch is responsible for recovery. Usually, the ability to self-regulate increases in adolescence, but in those with a dysregulated system, they may experience inflated emotions of anger and avoidance (overactive sympathetic system, weak parasympathetic system). </a:t>
          </a:r>
          <a:endParaRPr lang="en-US" sz="1600" kern="1200" dirty="0">
            <a:solidFill>
              <a:schemeClr val="accent4">
                <a:lumMod val="50000"/>
              </a:schemeClr>
            </a:solidFill>
          </a:endParaRPr>
        </a:p>
      </dsp:txBody>
      <dsp:txXfrm>
        <a:off x="1200176" y="2597887"/>
        <a:ext cx="8832823" cy="1551418"/>
      </dsp:txXfrm>
    </dsp:sp>
    <dsp:sp modelId="{A3CB5B47-0CEC-4FA7-BAB4-288FBF48CFAD}">
      <dsp:nvSpPr>
        <dsp:cNvPr id="0" name=""/>
        <dsp:cNvSpPr/>
      </dsp:nvSpPr>
      <dsp:spPr>
        <a:xfrm>
          <a:off x="0" y="4409084"/>
          <a:ext cx="10033000" cy="103911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754297-E393-43BD-A23D-5A8E43FDA77F}">
      <dsp:nvSpPr>
        <dsp:cNvPr id="0" name=""/>
        <dsp:cNvSpPr/>
      </dsp:nvSpPr>
      <dsp:spPr>
        <a:xfrm>
          <a:off x="314332" y="4642884"/>
          <a:ext cx="571512" cy="57151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B9E8B6-5841-40DA-954D-602A5D07C987}">
      <dsp:nvSpPr>
        <dsp:cNvPr id="0" name=""/>
        <dsp:cNvSpPr/>
      </dsp:nvSpPr>
      <dsp:spPr>
        <a:xfrm>
          <a:off x="1200176" y="4409084"/>
          <a:ext cx="8832823" cy="1039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73" tIns="109973" rIns="109973" bIns="109973" numCol="1" spcCol="1270" anchor="ctr" anchorCtr="0">
          <a:noAutofit/>
        </a:bodyPr>
        <a:lstStyle/>
        <a:p>
          <a:pPr marL="0" lvl="0" indent="0" algn="l" defTabSz="800100">
            <a:lnSpc>
              <a:spcPct val="100000"/>
            </a:lnSpc>
            <a:spcBef>
              <a:spcPct val="0"/>
            </a:spcBef>
            <a:spcAft>
              <a:spcPct val="35000"/>
            </a:spcAft>
            <a:buNone/>
          </a:pPr>
          <a:r>
            <a:rPr lang="en-GB" sz="1800" kern="1200" dirty="0">
              <a:solidFill>
                <a:schemeClr val="accent4">
                  <a:lumMod val="50000"/>
                </a:schemeClr>
              </a:solidFill>
            </a:rPr>
            <a:t>Longitudinal studies have shown that trauma or deprivation can alter neural pathways leading to a dysfunction of the HPA system ( Battaglia et al., 2005).</a:t>
          </a:r>
          <a:endParaRPr lang="en-US" sz="1800" kern="1200" dirty="0">
            <a:solidFill>
              <a:schemeClr val="accent4">
                <a:lumMod val="50000"/>
              </a:schemeClr>
            </a:solidFill>
          </a:endParaRPr>
        </a:p>
      </dsp:txBody>
      <dsp:txXfrm>
        <a:off x="1200176" y="4409084"/>
        <a:ext cx="8832823" cy="103911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7D09CF-E54D-4CCA-A4B5-EC3C38F8490B}">
      <dsp:nvSpPr>
        <dsp:cNvPr id="0" name=""/>
        <dsp:cNvSpPr/>
      </dsp:nvSpPr>
      <dsp:spPr>
        <a:xfrm>
          <a:off x="0" y="161262"/>
          <a:ext cx="7780562" cy="1212046"/>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Substance abuse (SA) is considered harmful if it leads to increased consumption, unsuccessful attempts to stop, tolerance, withdrawal and an inability to fulfil roles. </a:t>
          </a:r>
          <a:endParaRPr lang="en-US" sz="1800" kern="1200" dirty="0"/>
        </a:p>
      </dsp:txBody>
      <dsp:txXfrm>
        <a:off x="59167" y="220429"/>
        <a:ext cx="7662228" cy="1093712"/>
      </dsp:txXfrm>
    </dsp:sp>
    <dsp:sp modelId="{BA412221-C9B5-4024-BE39-04E81D47D821}">
      <dsp:nvSpPr>
        <dsp:cNvPr id="0" name=""/>
        <dsp:cNvSpPr/>
      </dsp:nvSpPr>
      <dsp:spPr>
        <a:xfrm>
          <a:off x="0" y="1422269"/>
          <a:ext cx="7780562" cy="1212046"/>
        </a:xfrm>
        <a:prstGeom prst="roundRect">
          <a:avLst/>
        </a:prstGeom>
        <a:gradFill rotWithShape="0">
          <a:gsLst>
            <a:gs pos="0">
              <a:schemeClr val="accent2">
                <a:hueOff val="-1912620"/>
                <a:satOff val="-2820"/>
                <a:lumOff val="-196"/>
                <a:alphaOff val="0"/>
                <a:tint val="96000"/>
                <a:lumMod val="104000"/>
              </a:schemeClr>
            </a:gs>
            <a:gs pos="100000">
              <a:schemeClr val="accent2">
                <a:hueOff val="-1912620"/>
                <a:satOff val="-2820"/>
                <a:lumOff val="-196"/>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Research shows that the substances mostly abused by adolescents are alcohol 62%, tobacco 35%, cannabis 31% and inhalants 14%. However, since adolescence is a time of experimentation and discovery, it is difficult to fully assess the severity of SA.</a:t>
          </a:r>
          <a:endParaRPr lang="en-US" sz="1700" kern="1200" dirty="0"/>
        </a:p>
      </dsp:txBody>
      <dsp:txXfrm>
        <a:off x="59167" y="1481436"/>
        <a:ext cx="7662228" cy="1093712"/>
      </dsp:txXfrm>
    </dsp:sp>
    <dsp:sp modelId="{F35F574C-5D55-4DEA-A7B2-2A9FD5749B67}">
      <dsp:nvSpPr>
        <dsp:cNvPr id="0" name=""/>
        <dsp:cNvSpPr/>
      </dsp:nvSpPr>
      <dsp:spPr>
        <a:xfrm>
          <a:off x="0" y="2683276"/>
          <a:ext cx="7780562" cy="1212046"/>
        </a:xfrm>
        <a:prstGeom prst="roundRect">
          <a:avLst/>
        </a:prstGeom>
        <a:gradFill rotWithShape="0">
          <a:gsLst>
            <a:gs pos="0">
              <a:schemeClr val="accent2">
                <a:hueOff val="-3825240"/>
                <a:satOff val="-5640"/>
                <a:lumOff val="-392"/>
                <a:alphaOff val="0"/>
                <a:tint val="96000"/>
                <a:lumMod val="104000"/>
              </a:schemeClr>
            </a:gs>
            <a:gs pos="100000">
              <a:schemeClr val="accent2">
                <a:hueOff val="-3825240"/>
                <a:satOff val="-5640"/>
                <a:lumOff val="-392"/>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Children of alcoholics are more at risk than children of non-alcoholic parents. Having close friends that abuse also increases the risk.</a:t>
          </a:r>
          <a:endParaRPr lang="en-US" sz="2000" kern="1200" dirty="0"/>
        </a:p>
      </dsp:txBody>
      <dsp:txXfrm>
        <a:off x="59167" y="2742443"/>
        <a:ext cx="7662228" cy="1093712"/>
      </dsp:txXfrm>
    </dsp:sp>
    <dsp:sp modelId="{B6C71478-AA55-4D57-9619-38CBF9BF208E}">
      <dsp:nvSpPr>
        <dsp:cNvPr id="0" name=""/>
        <dsp:cNvSpPr/>
      </dsp:nvSpPr>
      <dsp:spPr>
        <a:xfrm>
          <a:off x="0" y="3870039"/>
          <a:ext cx="7780562" cy="1212046"/>
        </a:xfrm>
        <a:prstGeom prst="roundRect">
          <a:avLst/>
        </a:prstGeom>
        <a:gradFill rotWithShape="0">
          <a:gsLst>
            <a:gs pos="0">
              <a:schemeClr val="accent2">
                <a:hueOff val="-5737861"/>
                <a:satOff val="-8460"/>
                <a:lumOff val="-589"/>
                <a:alphaOff val="0"/>
                <a:tint val="96000"/>
                <a:lumMod val="104000"/>
              </a:schemeClr>
            </a:gs>
            <a:gs pos="100000">
              <a:schemeClr val="accent2">
                <a:hueOff val="-5737861"/>
                <a:satOff val="-8460"/>
                <a:lumOff val="-589"/>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The neurotransmitter dopamine is associated with the reward centre of the brain and abnormal receptors have been found in those with alcoholism and those addicted to cocaine. </a:t>
          </a:r>
          <a:endParaRPr lang="en-US" sz="1800" kern="1200" dirty="0"/>
        </a:p>
      </dsp:txBody>
      <dsp:txXfrm>
        <a:off x="59167" y="3929206"/>
        <a:ext cx="7662228" cy="1093712"/>
      </dsp:txXfrm>
    </dsp:sp>
    <dsp:sp modelId="{3B292C04-FB0B-4534-A9CB-CC92F868576C}">
      <dsp:nvSpPr>
        <dsp:cNvPr id="0" name=""/>
        <dsp:cNvSpPr/>
      </dsp:nvSpPr>
      <dsp:spPr>
        <a:xfrm>
          <a:off x="0" y="5205289"/>
          <a:ext cx="7780562" cy="1212046"/>
        </a:xfrm>
        <a:prstGeom prst="roundRect">
          <a:avLst/>
        </a:prstGeom>
        <a:gradFill rotWithShape="0">
          <a:gsLst>
            <a:gs pos="0">
              <a:schemeClr val="accent2">
                <a:hueOff val="-7650481"/>
                <a:satOff val="-11280"/>
                <a:lumOff val="-785"/>
                <a:alphaOff val="0"/>
                <a:tint val="96000"/>
                <a:lumMod val="104000"/>
              </a:schemeClr>
            </a:gs>
            <a:gs pos="100000">
              <a:schemeClr val="accent2">
                <a:hueOff val="-7650481"/>
                <a:satOff val="-11280"/>
                <a:lumOff val="-785"/>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Early use of substances have proposed that cannabis is a gateway drug to other substances (Hall &amp; Lynskey, 2005).</a:t>
          </a:r>
          <a:endParaRPr lang="en-US" sz="2000" kern="1200" dirty="0"/>
        </a:p>
      </dsp:txBody>
      <dsp:txXfrm>
        <a:off x="59167" y="5264456"/>
        <a:ext cx="7662228" cy="1093712"/>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79CFC03-B425-4F17-A66F-D3A494D4D92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D80CF0BB-912B-4618-9DDA-D2D2FDC57F0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8E3839-DE98-4DF0-AF0A-2A69A12CD277}" type="datetimeFigureOut">
              <a:rPr lang="en-GB" smtClean="0"/>
              <a:t>08/01/2025</a:t>
            </a:fld>
            <a:endParaRPr lang="en-GB"/>
          </a:p>
        </p:txBody>
      </p:sp>
      <p:sp>
        <p:nvSpPr>
          <p:cNvPr id="4" name="Footer Placeholder 3">
            <a:extLst>
              <a:ext uri="{FF2B5EF4-FFF2-40B4-BE49-F238E27FC236}">
                <a16:creationId xmlns:a16="http://schemas.microsoft.com/office/drawing/2014/main" id="{C12BA82D-B7B8-45FA-8E53-EE9001C21CA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54012E5B-1427-4A5D-93C8-C6938835F35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B78243B-F942-4F1E-963E-759E234C567F}" type="slidenum">
              <a:rPr lang="en-GB" smtClean="0"/>
              <a:t>‹#›</a:t>
            </a:fld>
            <a:endParaRPr lang="en-GB"/>
          </a:p>
        </p:txBody>
      </p:sp>
    </p:spTree>
    <p:extLst>
      <p:ext uri="{BB962C8B-B14F-4D97-AF65-F5344CB8AC3E}">
        <p14:creationId xmlns:p14="http://schemas.microsoft.com/office/powerpoint/2010/main" val="37108430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B45CB7-ADDC-4CA0-93D7-A59D3565FF0C}" type="datetimeFigureOut">
              <a:rPr lang="en-GB" noProof="0" smtClean="0"/>
              <a:t>08/01/2025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6AA6D5-2F42-4F9E-A12A-EE28AC96310F}" type="slidenum">
              <a:rPr lang="en-GB" noProof="0" smtClean="0"/>
              <a:t>‹#›</a:t>
            </a:fld>
            <a:endParaRPr lang="en-GB" noProof="0"/>
          </a:p>
        </p:txBody>
      </p:sp>
    </p:spTree>
    <p:extLst>
      <p:ext uri="{BB962C8B-B14F-4D97-AF65-F5344CB8AC3E}">
        <p14:creationId xmlns:p14="http://schemas.microsoft.com/office/powerpoint/2010/main" val="9705334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D6AA6D5-2F42-4F9E-A12A-EE28AC96310F}" type="slidenum">
              <a:rPr lang="en-GB" smtClean="0"/>
              <a:t>1</a:t>
            </a:fld>
            <a:endParaRPr lang="en-GB"/>
          </a:p>
        </p:txBody>
      </p:sp>
    </p:spTree>
    <p:extLst>
      <p:ext uri="{BB962C8B-B14F-4D97-AF65-F5344CB8AC3E}">
        <p14:creationId xmlns:p14="http://schemas.microsoft.com/office/powerpoint/2010/main" val="12195903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D6AA6D5-2F42-4F9E-A12A-EE28AC96310F}" type="slidenum">
              <a:rPr lang="en-GB" smtClean="0"/>
              <a:t>33</a:t>
            </a:fld>
            <a:endParaRPr lang="en-GB"/>
          </a:p>
        </p:txBody>
      </p:sp>
    </p:spTree>
    <p:extLst>
      <p:ext uri="{BB962C8B-B14F-4D97-AF65-F5344CB8AC3E}">
        <p14:creationId xmlns:p14="http://schemas.microsoft.com/office/powerpoint/2010/main" val="36275271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rtlCol="0" anchor="b">
            <a:normAutofit/>
          </a:bodyPr>
          <a:lstStyle>
            <a:lvl1pPr>
              <a:defRPr sz="5400"/>
            </a:lvl1pPr>
          </a:lstStyle>
          <a:p>
            <a:pPr rtl="0"/>
            <a:r>
              <a:rPr lang="en-US" noProof="0"/>
              <a:t>Click to edit Master title style</a:t>
            </a:r>
            <a:endParaRPr lang="en-GB" noProof="0"/>
          </a:p>
        </p:txBody>
      </p:sp>
      <p:sp>
        <p:nvSpPr>
          <p:cNvPr id="3" name="Subtitle 2"/>
          <p:cNvSpPr>
            <a:spLocks noGrp="1"/>
          </p:cNvSpPr>
          <p:nvPr>
            <p:ph type="subTitle" idx="1"/>
          </p:nvPr>
        </p:nvSpPr>
        <p:spPr>
          <a:xfrm>
            <a:off x="2589213" y="4777379"/>
            <a:ext cx="8915399" cy="1126283"/>
          </a:xfrm>
        </p:spPr>
        <p:txBody>
          <a:bodyPr rtlCol="0"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US" noProof="0"/>
              <a:t>Click to edit Master subtitle style</a:t>
            </a:r>
            <a:endParaRPr lang="en-GB" noProof="0"/>
          </a:p>
        </p:txBody>
      </p:sp>
      <p:sp>
        <p:nvSpPr>
          <p:cNvPr id="4" name="Date Placeholder 3"/>
          <p:cNvSpPr>
            <a:spLocks noGrp="1"/>
          </p:cNvSpPr>
          <p:nvPr>
            <p:ph type="dt" sz="half" idx="10"/>
          </p:nvPr>
        </p:nvSpPr>
        <p:spPr/>
        <p:txBody>
          <a:bodyPr rtlCol="0"/>
          <a:lstStyle/>
          <a:p>
            <a:pPr rtl="0"/>
            <a:fld id="{56294CD3-019E-4CF0-9E7A-204A437BADAC}" type="datetime1">
              <a:rPr lang="en-GB" noProof="0" smtClean="0"/>
              <a:t>08/01/2025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163275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a:xfrm>
            <a:off x="2589212" y="2133600"/>
            <a:ext cx="8915400" cy="3777622"/>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78563E68-1111-49D9-9723-F7B6C6617A9A}" type="datetime1">
              <a:rPr lang="en-GB" noProof="0" smtClean="0"/>
              <a:t>08/01/2025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10714316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rtlCol="0" anchor="b"/>
          <a:lstStyle>
            <a:lvl1pPr algn="l">
              <a:defRPr sz="4000" b="0" cap="none"/>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2589212" y="3530129"/>
            <a:ext cx="8915399" cy="860400"/>
          </a:xfrm>
        </p:spPr>
        <p:txBody>
          <a:bodyPr rtlCol="0"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EBCFF93E-9B55-461C-AE07-FC5DD9E8CA20}" type="datetime1">
              <a:rPr lang="en-GB" noProof="0" smtClean="0"/>
              <a:t>08/01/2025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0443905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sz="half" idx="1"/>
          </p:nvPr>
        </p:nvSpPr>
        <p:spPr>
          <a:xfrm>
            <a:off x="2589212" y="2133600"/>
            <a:ext cx="4313864" cy="3777622"/>
          </a:xfrm>
        </p:spPr>
        <p:txBody>
          <a:bodyPr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7190747" y="2126222"/>
            <a:ext cx="4313864" cy="3777622"/>
          </a:xfrm>
        </p:spPr>
        <p:txBody>
          <a:bodyPr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p:cNvSpPr>
            <a:spLocks noGrp="1"/>
          </p:cNvSpPr>
          <p:nvPr>
            <p:ph type="dt" sz="half" idx="10"/>
          </p:nvPr>
        </p:nvSpPr>
        <p:spPr/>
        <p:txBody>
          <a:bodyPr rtlCol="0"/>
          <a:lstStyle/>
          <a:p>
            <a:pPr rtl="0"/>
            <a:fld id="{19FD8264-99F9-479A-9CAE-6E40EFD9D804}" type="datetime1">
              <a:rPr lang="en-GB" noProof="0" smtClean="0"/>
              <a:t>08/01/2025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545651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2939373" y="1972703"/>
            <a:ext cx="3992732" cy="576262"/>
          </a:xfrm>
        </p:spPr>
        <p:txBody>
          <a:bodyPr rtlCol="0"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2589212" y="2548966"/>
            <a:ext cx="4342893" cy="3354060"/>
          </a:xfrm>
        </p:spPr>
        <p:txBody>
          <a:bodyPr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7506629" y="1969475"/>
            <a:ext cx="3999001" cy="576262"/>
          </a:xfrm>
        </p:spPr>
        <p:txBody>
          <a:bodyPr rtlCol="0"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7166957" y="2545738"/>
            <a:ext cx="4338674" cy="3354060"/>
          </a:xfrm>
        </p:spPr>
        <p:txBody>
          <a:bodyPr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p:cNvSpPr>
            <a:spLocks noGrp="1"/>
          </p:cNvSpPr>
          <p:nvPr>
            <p:ph type="dt" sz="half" idx="10"/>
          </p:nvPr>
        </p:nvSpPr>
        <p:spPr/>
        <p:txBody>
          <a:bodyPr rtlCol="0"/>
          <a:lstStyle/>
          <a:p>
            <a:pPr rtl="0"/>
            <a:fld id="{5D724B97-C7DB-46A2-A1D1-C8241A0FB409}" type="datetime1">
              <a:rPr lang="en-GB" noProof="0" smtClean="0"/>
              <a:t>08/01/2025</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18589288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Date Placeholder 2"/>
          <p:cNvSpPr>
            <a:spLocks noGrp="1"/>
          </p:cNvSpPr>
          <p:nvPr>
            <p:ph type="dt" sz="half" idx="10"/>
          </p:nvPr>
        </p:nvSpPr>
        <p:spPr/>
        <p:txBody>
          <a:bodyPr rtlCol="0"/>
          <a:lstStyle/>
          <a:p>
            <a:pPr rtl="0"/>
            <a:fld id="{73DD8611-D9B0-41E8-9EE2-629CFE20922D}" type="datetime1">
              <a:rPr lang="en-GB" noProof="0" smtClean="0"/>
              <a:t>08/01/2025</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312232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AEC92F2E-BFFE-4B83-B8F5-32303CAD2D4C}" type="datetime1">
              <a:rPr lang="en-GB" noProof="0" smtClean="0"/>
              <a:t>08/01/2025</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945293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rtlCol="0" anchor="b"/>
          <a:lstStyle>
            <a:lvl1pPr algn="l">
              <a:defRPr sz="2000" b="0"/>
            </a:lvl1pPr>
          </a:lstStyle>
          <a:p>
            <a:pPr rtl="0"/>
            <a:r>
              <a:rPr lang="en-US" noProof="0"/>
              <a:t>Click to edit Master title style</a:t>
            </a:r>
            <a:endParaRPr lang="en-GB" noProof="0"/>
          </a:p>
        </p:txBody>
      </p:sp>
      <p:sp>
        <p:nvSpPr>
          <p:cNvPr id="3" name="Content Placeholder 2"/>
          <p:cNvSpPr>
            <a:spLocks noGrp="1"/>
          </p:cNvSpPr>
          <p:nvPr>
            <p:ph idx="1"/>
          </p:nvPr>
        </p:nvSpPr>
        <p:spPr>
          <a:xfrm>
            <a:off x="6323012" y="446088"/>
            <a:ext cx="5181600" cy="5414963"/>
          </a:xfrm>
        </p:spPr>
        <p:txBody>
          <a:bodyPr rtlCol="0" anchor="ctr">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2589212" y="1598613"/>
            <a:ext cx="3505199" cy="4262436"/>
          </a:xfrm>
        </p:spPr>
        <p:txBody>
          <a:bodyPr rtlCol="0"/>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A71139BD-0805-48C9-9814-8F6AE09CBA09}" type="datetime1">
              <a:rPr lang="en-GB" noProof="0" smtClean="0"/>
              <a:t>08/01/2025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764066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rtlCol="0" anchor="b">
            <a:normAutofit/>
          </a:bodyPr>
          <a:lstStyle>
            <a:lvl1pPr algn="l">
              <a:defRPr sz="2400" b="0"/>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2589212" y="634965"/>
            <a:ext cx="8915400" cy="3854970"/>
          </a:xfrm>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a:p>
        </p:txBody>
      </p:sp>
      <p:sp>
        <p:nvSpPr>
          <p:cNvPr id="4" name="Text Placeholder 3"/>
          <p:cNvSpPr>
            <a:spLocks noGrp="1"/>
          </p:cNvSpPr>
          <p:nvPr>
            <p:ph type="body" sz="half" idx="2"/>
          </p:nvPr>
        </p:nvSpPr>
        <p:spPr>
          <a:xfrm>
            <a:off x="2589213" y="5367338"/>
            <a:ext cx="8915400" cy="493712"/>
          </a:xfrm>
        </p:spPr>
        <p:txBody>
          <a:bodyPr rtlCol="0">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A99654D0-B49E-4E7B-BE4D-796D0BC0C1EA}" type="datetime1">
              <a:rPr lang="en-GB" noProof="0" smtClean="0"/>
              <a:t>08/01/2025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4245432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rtlCol="0" anchor="ctr">
            <a:normAutofit/>
          </a:bodyPr>
          <a:lstStyle>
            <a:lvl1pPr algn="l">
              <a:defRPr sz="4800" b="0" cap="none"/>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2589212" y="4354046"/>
            <a:ext cx="8915399" cy="1555864"/>
          </a:xfrm>
        </p:spPr>
        <p:txBody>
          <a:bodyPr rtlCol="0"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F6544B4E-148F-466A-A4F1-8643E4106669}" type="datetime1">
              <a:rPr lang="en-GB" noProof="0" smtClean="0"/>
              <a:t>08/01/2025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128892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rtlCol="0" anchor="ctr">
            <a:normAutofit/>
          </a:bodyPr>
          <a:lstStyle>
            <a:lvl1pPr algn="l">
              <a:defRPr sz="4800" b="0" cap="none"/>
            </a:lvl1pPr>
          </a:lstStyle>
          <a:p>
            <a:pPr rtl="0"/>
            <a:r>
              <a:rPr lang="en-US" noProof="0"/>
              <a:t>Click to edit Master title style</a:t>
            </a:r>
            <a:endParaRPr lang="en-GB" noProof="0"/>
          </a:p>
        </p:txBody>
      </p:sp>
      <p:sp>
        <p:nvSpPr>
          <p:cNvPr id="13" name="Text Placeholder 9"/>
          <p:cNvSpPr>
            <a:spLocks noGrp="1"/>
          </p:cNvSpPr>
          <p:nvPr>
            <p:ph type="body" sz="quarter" idx="13"/>
          </p:nvPr>
        </p:nvSpPr>
        <p:spPr>
          <a:xfrm>
            <a:off x="3275012" y="3505200"/>
            <a:ext cx="7536554" cy="381000"/>
          </a:xfrm>
        </p:spPr>
        <p:txBody>
          <a:bodyPr rtlCol="0"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US" noProof="0"/>
              <a:t>Click to edit Master text styles</a:t>
            </a:r>
          </a:p>
        </p:txBody>
      </p:sp>
      <p:sp>
        <p:nvSpPr>
          <p:cNvPr id="3" name="Text Placeholder 2"/>
          <p:cNvSpPr>
            <a:spLocks noGrp="1"/>
          </p:cNvSpPr>
          <p:nvPr>
            <p:ph type="body" idx="1"/>
          </p:nvPr>
        </p:nvSpPr>
        <p:spPr>
          <a:xfrm>
            <a:off x="2589212" y="4354046"/>
            <a:ext cx="8915399" cy="1555864"/>
          </a:xfrm>
        </p:spPr>
        <p:txBody>
          <a:bodyPr rtlCol="0"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7D6EF295-FDF1-4CA5-8CAE-35B7D8CD2597}" type="datetime1">
              <a:rPr lang="en-GB" noProof="0" smtClean="0"/>
              <a:t>08/01/2025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rtlCol="0"/>
          <a:lstStyle/>
          <a:p>
            <a:pPr rtl="0"/>
            <a:fld id="{D57F1E4F-1CFF-5643-939E-217C01CDF565}" type="slidenum">
              <a:rPr lang="en-GB" noProof="0" smtClean="0"/>
              <a:pPr/>
              <a:t>‹#›</a:t>
            </a:fld>
            <a:endParaRPr lang="en-GB" noProof="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solidFill>
                <a:effectLst/>
                <a:latin typeface="Arial"/>
              </a:rPr>
              <a:t>”</a:t>
            </a:r>
          </a:p>
        </p:txBody>
      </p:sp>
    </p:spTree>
    <p:extLst>
      <p:ext uri="{BB962C8B-B14F-4D97-AF65-F5344CB8AC3E}">
        <p14:creationId xmlns:p14="http://schemas.microsoft.com/office/powerpoint/2010/main" val="41959609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rtlCol="0" anchor="b">
            <a:normAutofit/>
          </a:bodyPr>
          <a:lstStyle>
            <a:lvl1pPr algn="l">
              <a:defRPr sz="4800" b="0"/>
            </a:lvl1pPr>
          </a:lstStyle>
          <a:p>
            <a:pPr rtl="0"/>
            <a:r>
              <a:rPr lang="en-US" noProof="0"/>
              <a:t>Click to edit Master title style</a:t>
            </a:r>
            <a:endParaRPr lang="en-GB" noProof="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rtl="0">
              <a:buNone/>
            </a:pPr>
            <a:r>
              <a:rPr lang="en-US" noProof="0"/>
              <a:t>Click to edit Master text styles</a:t>
            </a:r>
          </a:p>
        </p:txBody>
      </p:sp>
      <p:sp>
        <p:nvSpPr>
          <p:cNvPr id="5" name="Date Placeholder 4"/>
          <p:cNvSpPr>
            <a:spLocks noGrp="1"/>
          </p:cNvSpPr>
          <p:nvPr>
            <p:ph type="dt" sz="half" idx="10"/>
          </p:nvPr>
        </p:nvSpPr>
        <p:spPr/>
        <p:txBody>
          <a:bodyPr rtlCol="0"/>
          <a:lstStyle/>
          <a:p>
            <a:pPr rtl="0"/>
            <a:fld id="{496C327F-ED94-4B20-B539-6115DEDB466C}" type="datetime1">
              <a:rPr lang="en-GB" noProof="0" smtClean="0"/>
              <a:t>08/01/2025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4191375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rtlCol="0" anchor="ctr">
            <a:normAutofit/>
          </a:bodyPr>
          <a:lstStyle>
            <a:lvl1pPr algn="l">
              <a:defRPr sz="4800" b="0" cap="none"/>
            </a:lvl1pPr>
          </a:lstStyle>
          <a:p>
            <a:pPr rtl="0"/>
            <a:r>
              <a:rPr lang="en-US" noProof="0"/>
              <a:t>Click to edit Master title style</a:t>
            </a:r>
            <a:endParaRPr lang="en-GB" noProof="0"/>
          </a:p>
        </p:txBody>
      </p:sp>
      <p:sp>
        <p:nvSpPr>
          <p:cNvPr id="21" name="Text Placeholder 9"/>
          <p:cNvSpPr>
            <a:spLocks noGrp="1"/>
          </p:cNvSpPr>
          <p:nvPr>
            <p:ph type="body" sz="quarter" idx="13"/>
          </p:nvPr>
        </p:nvSpPr>
        <p:spPr>
          <a:xfrm>
            <a:off x="2589212" y="4343400"/>
            <a:ext cx="8915400" cy="838200"/>
          </a:xfrm>
        </p:spPr>
        <p:txBody>
          <a:bodyPr rtlCol="0"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US" noProof="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rtl="0">
              <a:buNone/>
            </a:pPr>
            <a:r>
              <a:rPr lang="en-US" noProof="0"/>
              <a:t>Click to edit Master text styles</a:t>
            </a:r>
          </a:p>
        </p:txBody>
      </p:sp>
      <p:sp>
        <p:nvSpPr>
          <p:cNvPr id="5" name="Date Placeholder 4"/>
          <p:cNvSpPr>
            <a:spLocks noGrp="1"/>
          </p:cNvSpPr>
          <p:nvPr>
            <p:ph type="dt" sz="half" idx="10"/>
          </p:nvPr>
        </p:nvSpPr>
        <p:spPr/>
        <p:txBody>
          <a:bodyPr rtlCol="0"/>
          <a:lstStyle/>
          <a:p>
            <a:pPr rtl="0"/>
            <a:fld id="{12569CD0-E63F-433B-8C23-613FE71F6B32}" type="datetime1">
              <a:rPr lang="en-GB" noProof="0" smtClean="0"/>
              <a:t>08/01/2025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rtlCol="0"/>
          <a:lstStyle/>
          <a:p>
            <a:pPr rtl="0"/>
            <a:fld id="{D57F1E4F-1CFF-5643-939E-217C01CDF565}" type="slidenum">
              <a:rPr lang="en-GB" noProof="0" smtClean="0"/>
              <a:pPr/>
              <a:t>‹#›</a:t>
            </a:fld>
            <a:endParaRPr lang="en-GB" noProof="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solidFill>
                <a:effectLst/>
                <a:latin typeface="Arial"/>
              </a:rPr>
              <a:t>”</a:t>
            </a:r>
          </a:p>
        </p:txBody>
      </p:sp>
    </p:spTree>
    <p:extLst>
      <p:ext uri="{BB962C8B-B14F-4D97-AF65-F5344CB8AC3E}">
        <p14:creationId xmlns:p14="http://schemas.microsoft.com/office/powerpoint/2010/main" val="31404530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rtlCol="0" anchor="ctr">
            <a:normAutofit/>
          </a:bodyPr>
          <a:lstStyle>
            <a:lvl1pPr algn="l">
              <a:defRPr sz="4800" b="0"/>
            </a:lvl1pPr>
          </a:lstStyle>
          <a:p>
            <a:pPr rtl="0"/>
            <a:r>
              <a:rPr lang="en-US" noProof="0"/>
              <a:t>Click to edit Master title style</a:t>
            </a:r>
            <a:endParaRPr lang="en-GB" noProof="0"/>
          </a:p>
        </p:txBody>
      </p:sp>
      <p:sp>
        <p:nvSpPr>
          <p:cNvPr id="21" name="Text Placeholder 9"/>
          <p:cNvSpPr>
            <a:spLocks noGrp="1"/>
          </p:cNvSpPr>
          <p:nvPr>
            <p:ph type="body" sz="quarter" idx="13"/>
          </p:nvPr>
        </p:nvSpPr>
        <p:spPr>
          <a:xfrm>
            <a:off x="2589212" y="4343400"/>
            <a:ext cx="8915400" cy="838200"/>
          </a:xfrm>
        </p:spPr>
        <p:txBody>
          <a:bodyPr rtlCol="0"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US" noProof="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rtl="0">
              <a:buNone/>
            </a:pPr>
            <a:r>
              <a:rPr lang="en-US" noProof="0"/>
              <a:t>Click to edit Master text styles</a:t>
            </a:r>
          </a:p>
        </p:txBody>
      </p:sp>
      <p:sp>
        <p:nvSpPr>
          <p:cNvPr id="5" name="Date Placeholder 4"/>
          <p:cNvSpPr>
            <a:spLocks noGrp="1"/>
          </p:cNvSpPr>
          <p:nvPr>
            <p:ph type="dt" sz="half" idx="10"/>
          </p:nvPr>
        </p:nvSpPr>
        <p:spPr/>
        <p:txBody>
          <a:bodyPr rtlCol="0"/>
          <a:lstStyle/>
          <a:p>
            <a:pPr rtl="0"/>
            <a:fld id="{E277C95C-0D0A-4F86-925D-869EE6557123}" type="datetime1">
              <a:rPr lang="en-GB" noProof="0" smtClean="0"/>
              <a:t>08/01/2025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0633803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p:txBody>
          <a:bodyPr vert="eaVert" rtlCol="0" anchor="t"/>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B2FF93EE-7CFB-4ED5-917A-3E325F086003}" type="datetime1">
              <a:rPr lang="en-GB" noProof="0" smtClean="0"/>
              <a:t>08/01/2025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9013218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rtlCol="0" anchor="ctr"/>
          <a:lstStyle/>
          <a:p>
            <a:pPr rtl="0"/>
            <a:r>
              <a:rPr lang="en-US" noProof="0"/>
              <a:t>Click to edit Master title style</a:t>
            </a:r>
            <a:endParaRPr lang="en-GB" noProof="0"/>
          </a:p>
        </p:txBody>
      </p:sp>
      <p:sp>
        <p:nvSpPr>
          <p:cNvPr id="3" name="Vertical Text Placeholder 2"/>
          <p:cNvSpPr>
            <a:spLocks noGrp="1"/>
          </p:cNvSpPr>
          <p:nvPr>
            <p:ph type="body" orient="vert" idx="1"/>
          </p:nvPr>
        </p:nvSpPr>
        <p:spPr>
          <a:xfrm>
            <a:off x="2589212" y="627405"/>
            <a:ext cx="6477000" cy="5283817"/>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26E06870-F451-4A39-AA7A-9427C52AB79C}" type="datetime1">
              <a:rPr lang="en-GB" noProof="0" smtClean="0"/>
              <a:t>08/01/2025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6191307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a:solidFill>
            <a:schemeClr val="accent1">
              <a:lumMod val="75000"/>
              <a:alpha val="40000"/>
            </a:schemeClr>
          </a:solidFill>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0" name="Group 9"/>
          <p:cNvGrpSpPr/>
          <p:nvPr/>
        </p:nvGrpSpPr>
        <p:grpSpPr>
          <a:xfrm>
            <a:off x="27221" y="-30"/>
            <a:ext cx="2356674" cy="6853283"/>
            <a:chOff x="6627813" y="195452"/>
            <a:chExt cx="1952625" cy="5678299"/>
          </a:xfrm>
          <a:solidFill>
            <a:schemeClr val="accent1"/>
          </a:solidFill>
        </p:grpSpPr>
        <p:sp>
          <p:nvSpPr>
            <p:cNvPr id="11" name="Freeform 27"/>
            <p:cNvSpPr/>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7" name="Rectangle 6"/>
          <p:cNvSpPr/>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pPr rtl="0"/>
            <a:fld id="{08BFC9A1-3309-4B87-8669-EA95B8AB6E85}" type="datetime1">
              <a:rPr lang="en-GB" noProof="0" smtClean="0"/>
              <a:t>08/01/2025</a:t>
            </a:fld>
            <a:endParaRPr lang="en-GB" noProof="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60952317"/>
      </p:ext>
    </p:extLst>
  </p:cSld>
  <p:clrMap bg1="dk1" tx1="lt1" bg2="dk2" tx2="lt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 id="2147483779" r:id="rId12"/>
    <p:sldLayoutId id="2147483780" r:id="rId13"/>
    <p:sldLayoutId id="2147483781" r:id="rId14"/>
    <p:sldLayoutId id="2147483782" r:id="rId15"/>
    <p:sldLayoutId id="2147483783" r:id="rId16"/>
  </p:sldLayoutIdLs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cbsnews.com/news/depression-suicide-risk-young-people-overcoming-mental-illness/" TargetMode="Externa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ZoZT8-HqI64" TargetMode="External"/><Relationship Id="rId2" Type="http://schemas.openxmlformats.org/officeDocument/2006/relationships/hyperlink" Target="https://www.youtube.com/watch?v=UxPAt-Esv8Q" TargetMode="External"/><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gs>
            <a:gs pos="71000">
              <a:schemeClr val="accent3"/>
            </a:gs>
          </a:gsLst>
          <a:lin ang="2700000" scaled="1"/>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3F2CC0B-D5F1-40B8-9CC6-4A36850B66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5" name="Picture 4" descr="light spots">
            <a:extLst>
              <a:ext uri="{FF2B5EF4-FFF2-40B4-BE49-F238E27FC236}">
                <a16:creationId xmlns:a16="http://schemas.microsoft.com/office/drawing/2014/main" id="{1A23FE0C-9A67-334E-9B7F-83AA9CF636A8}"/>
              </a:ext>
            </a:extLst>
          </p:cNvPr>
          <p:cNvPicPr>
            <a:picLocks noChangeAspect="1"/>
          </p:cNvPicPr>
          <p:nvPr/>
        </p:nvPicPr>
        <p:blipFill rotWithShape="1">
          <a:blip r:embed="rId3" cstate="print">
            <a:duotone>
              <a:schemeClr val="bg2">
                <a:shade val="45000"/>
                <a:satMod val="135000"/>
              </a:schemeClr>
              <a:prstClr val="white"/>
            </a:duotone>
            <a:alphaModFix amt="40000"/>
            <a:extLst>
              <a:ext uri="{28A0092B-C50C-407E-A947-70E740481C1C}">
                <a14:useLocalDpi xmlns:a14="http://schemas.microsoft.com/office/drawing/2010/main"/>
              </a:ext>
            </a:extLst>
          </a:blip>
          <a:srcRect/>
          <a:stretch/>
        </p:blipFill>
        <p:spPr>
          <a:xfrm>
            <a:off x="-1" y="10"/>
            <a:ext cx="12192000" cy="6857990"/>
          </a:xfrm>
          <a:prstGeom prst="rect">
            <a:avLst/>
          </a:prstGeom>
        </p:spPr>
      </p:pic>
      <p:sp>
        <p:nvSpPr>
          <p:cNvPr id="2" name="Title 1">
            <a:extLst>
              <a:ext uri="{FF2B5EF4-FFF2-40B4-BE49-F238E27FC236}">
                <a16:creationId xmlns:a16="http://schemas.microsoft.com/office/drawing/2014/main" id="{F266081D-517B-5D43-A7B4-E67DDEDC0B31}"/>
              </a:ext>
            </a:extLst>
          </p:cNvPr>
          <p:cNvSpPr>
            <a:spLocks noGrp="1"/>
          </p:cNvSpPr>
          <p:nvPr>
            <p:ph type="ctrTitle"/>
          </p:nvPr>
        </p:nvSpPr>
        <p:spPr>
          <a:xfrm>
            <a:off x="2589213" y="2514600"/>
            <a:ext cx="8915399" cy="2262781"/>
          </a:xfrm>
        </p:spPr>
        <p:txBody>
          <a:bodyPr rtlCol="0">
            <a:normAutofit/>
          </a:bodyPr>
          <a:lstStyle/>
          <a:p>
            <a:pPr rtl="0"/>
            <a:r>
              <a:rPr lang="en-GB" dirty="0"/>
              <a:t>Child and Adolescent Mental Health</a:t>
            </a:r>
          </a:p>
        </p:txBody>
      </p:sp>
      <p:sp>
        <p:nvSpPr>
          <p:cNvPr id="13" name="Subtitle 12">
            <a:extLst>
              <a:ext uri="{FF2B5EF4-FFF2-40B4-BE49-F238E27FC236}">
                <a16:creationId xmlns:a16="http://schemas.microsoft.com/office/drawing/2014/main" id="{F05262DB-6398-4AF9-96A3-041CFB112303}"/>
              </a:ext>
            </a:extLst>
          </p:cNvPr>
          <p:cNvSpPr>
            <a:spLocks noGrp="1"/>
          </p:cNvSpPr>
          <p:nvPr>
            <p:ph type="subTitle" idx="1"/>
          </p:nvPr>
        </p:nvSpPr>
        <p:spPr>
          <a:xfrm>
            <a:off x="2589213" y="4777379"/>
            <a:ext cx="8915399" cy="1126283"/>
          </a:xfrm>
        </p:spPr>
        <p:txBody>
          <a:bodyPr rtlCol="0">
            <a:normAutofit/>
          </a:bodyPr>
          <a:lstStyle/>
          <a:p>
            <a:pPr rtl="0"/>
            <a:r>
              <a:rPr lang="en-GB" dirty="0">
                <a:hlinkClick r:id="rId4"/>
              </a:rPr>
              <a:t>Young people speaking out, helping others with depression - CBS News</a:t>
            </a:r>
            <a:endParaRPr lang="en-GB" dirty="0"/>
          </a:p>
        </p:txBody>
      </p:sp>
      <p:grpSp>
        <p:nvGrpSpPr>
          <p:cNvPr id="20" name="Group 19">
            <a:extLst>
              <a:ext uri="{FF2B5EF4-FFF2-40B4-BE49-F238E27FC236}">
                <a16:creationId xmlns:a16="http://schemas.microsoft.com/office/drawing/2014/main" id="{631C6CE6-1810-44ED-A6D7-3FF53040A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21" name="Freeform 11">
              <a:extLst>
                <a:ext uri="{FF2B5EF4-FFF2-40B4-BE49-F238E27FC236}">
                  <a16:creationId xmlns:a16="http://schemas.microsoft.com/office/drawing/2014/main" id="{1F6D8BFE-D0D0-4BAE-9D5A-701DE7D3CE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22" name="Freeform 12">
              <a:extLst>
                <a:ext uri="{FF2B5EF4-FFF2-40B4-BE49-F238E27FC236}">
                  <a16:creationId xmlns:a16="http://schemas.microsoft.com/office/drawing/2014/main" id="{53F86D30-CEDB-4D96-AF73-AA3CD5A437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23" name="Freeform 13">
              <a:extLst>
                <a:ext uri="{FF2B5EF4-FFF2-40B4-BE49-F238E27FC236}">
                  <a16:creationId xmlns:a16="http://schemas.microsoft.com/office/drawing/2014/main" id="{F5187540-C4C8-410C-A395-69FCB1C86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24" name="Freeform 14">
              <a:extLst>
                <a:ext uri="{FF2B5EF4-FFF2-40B4-BE49-F238E27FC236}">
                  <a16:creationId xmlns:a16="http://schemas.microsoft.com/office/drawing/2014/main" id="{75BD6E4A-797C-451B-B08F-D99C1A9D1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25" name="Freeform 15">
              <a:extLst>
                <a:ext uri="{FF2B5EF4-FFF2-40B4-BE49-F238E27FC236}">
                  <a16:creationId xmlns:a16="http://schemas.microsoft.com/office/drawing/2014/main" id="{0D241082-BAFA-462E-827B-5814B020F5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26" name="Freeform 16">
              <a:extLst>
                <a:ext uri="{FF2B5EF4-FFF2-40B4-BE49-F238E27FC236}">
                  <a16:creationId xmlns:a16="http://schemas.microsoft.com/office/drawing/2014/main" id="{2920CCBD-116D-450B-9608-99F05F7D78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27" name="Freeform 17">
              <a:extLst>
                <a:ext uri="{FF2B5EF4-FFF2-40B4-BE49-F238E27FC236}">
                  <a16:creationId xmlns:a16="http://schemas.microsoft.com/office/drawing/2014/main" id="{A57CD3DE-CEAF-4BD4-A5EF-24B3E622BB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8" name="Freeform 18">
              <a:extLst>
                <a:ext uri="{FF2B5EF4-FFF2-40B4-BE49-F238E27FC236}">
                  <a16:creationId xmlns:a16="http://schemas.microsoft.com/office/drawing/2014/main" id="{4EC3258C-366B-4629-A7D3-5173D3637D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9" name="Freeform 19">
              <a:extLst>
                <a:ext uri="{FF2B5EF4-FFF2-40B4-BE49-F238E27FC236}">
                  <a16:creationId xmlns:a16="http://schemas.microsoft.com/office/drawing/2014/main" id="{D444D63A-CE2B-4ACD-BA0E-4ADECAD86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30" name="Freeform 20">
              <a:extLst>
                <a:ext uri="{FF2B5EF4-FFF2-40B4-BE49-F238E27FC236}">
                  <a16:creationId xmlns:a16="http://schemas.microsoft.com/office/drawing/2014/main" id="{7A504DF6-187A-4A54-96E8-3F3F28AAA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31" name="Freeform 21">
              <a:extLst>
                <a:ext uri="{FF2B5EF4-FFF2-40B4-BE49-F238E27FC236}">
                  <a16:creationId xmlns:a16="http://schemas.microsoft.com/office/drawing/2014/main" id="{FE04C6F5-6DC5-4C7E-9278-9BE624FC78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32" name="Freeform 22">
              <a:extLst>
                <a:ext uri="{FF2B5EF4-FFF2-40B4-BE49-F238E27FC236}">
                  <a16:creationId xmlns:a16="http://schemas.microsoft.com/office/drawing/2014/main" id="{94A02D9B-E6A9-4D6A-9D2A-D81C76802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34" name="Group 33">
            <a:extLst>
              <a:ext uri="{FF2B5EF4-FFF2-40B4-BE49-F238E27FC236}">
                <a16:creationId xmlns:a16="http://schemas.microsoft.com/office/drawing/2014/main" id="{B78034A6-3565-46AA-9E73-1C954666AB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35" name="Freeform 27">
              <a:extLst>
                <a:ext uri="{FF2B5EF4-FFF2-40B4-BE49-F238E27FC236}">
                  <a16:creationId xmlns:a16="http://schemas.microsoft.com/office/drawing/2014/main" id="{04947AA2-A772-42CB-9CEC-065095D3DC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36" name="Freeform 28">
              <a:extLst>
                <a:ext uri="{FF2B5EF4-FFF2-40B4-BE49-F238E27FC236}">
                  <a16:creationId xmlns:a16="http://schemas.microsoft.com/office/drawing/2014/main" id="{83C52D84-DEC1-4E16-972E-8EEA5D522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37" name="Freeform 29">
              <a:extLst>
                <a:ext uri="{FF2B5EF4-FFF2-40B4-BE49-F238E27FC236}">
                  <a16:creationId xmlns:a16="http://schemas.microsoft.com/office/drawing/2014/main" id="{2036A28D-EF09-41F7-906F-CF405361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38" name="Freeform 30">
              <a:extLst>
                <a:ext uri="{FF2B5EF4-FFF2-40B4-BE49-F238E27FC236}">
                  <a16:creationId xmlns:a16="http://schemas.microsoft.com/office/drawing/2014/main" id="{EE8D92C7-C907-4120-95E3-80E3DC85BB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39" name="Freeform 31">
              <a:extLst>
                <a:ext uri="{FF2B5EF4-FFF2-40B4-BE49-F238E27FC236}">
                  <a16:creationId xmlns:a16="http://schemas.microsoft.com/office/drawing/2014/main" id="{BBCEAAB8-CD22-41D7-B330-702682A27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40" name="Freeform 32">
              <a:extLst>
                <a:ext uri="{FF2B5EF4-FFF2-40B4-BE49-F238E27FC236}">
                  <a16:creationId xmlns:a16="http://schemas.microsoft.com/office/drawing/2014/main" id="{6BBC1FEE-3D72-492B-8D8A-BE1A5507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41" name="Freeform 33">
              <a:extLst>
                <a:ext uri="{FF2B5EF4-FFF2-40B4-BE49-F238E27FC236}">
                  <a16:creationId xmlns:a16="http://schemas.microsoft.com/office/drawing/2014/main" id="{C28C6E5C-C393-435C-96A1-AA2859BDCB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42" name="Freeform 34">
              <a:extLst>
                <a:ext uri="{FF2B5EF4-FFF2-40B4-BE49-F238E27FC236}">
                  <a16:creationId xmlns:a16="http://schemas.microsoft.com/office/drawing/2014/main" id="{2C2C991F-AC51-4DF5-B8DD-19B08C1CBF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43" name="Freeform 35">
              <a:extLst>
                <a:ext uri="{FF2B5EF4-FFF2-40B4-BE49-F238E27FC236}">
                  <a16:creationId xmlns:a16="http://schemas.microsoft.com/office/drawing/2014/main" id="{9C916B5F-285D-4F5A-9085-6781753AFB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44" name="Freeform 36">
              <a:extLst>
                <a:ext uri="{FF2B5EF4-FFF2-40B4-BE49-F238E27FC236}">
                  <a16:creationId xmlns:a16="http://schemas.microsoft.com/office/drawing/2014/main" id="{0375DD5F-9D17-4873-B697-3D44A5EBEC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45" name="Freeform 37">
              <a:extLst>
                <a:ext uri="{FF2B5EF4-FFF2-40B4-BE49-F238E27FC236}">
                  <a16:creationId xmlns:a16="http://schemas.microsoft.com/office/drawing/2014/main" id="{A159BBC7-6A8B-4612-94A8-56323452C7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46" name="Freeform 38">
              <a:extLst>
                <a:ext uri="{FF2B5EF4-FFF2-40B4-BE49-F238E27FC236}">
                  <a16:creationId xmlns:a16="http://schemas.microsoft.com/office/drawing/2014/main" id="{177C901C-F8DE-4C99-95C8-F8CA1B84F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48" name="Rectangle 47">
            <a:extLst>
              <a:ext uri="{FF2B5EF4-FFF2-40B4-BE49-F238E27FC236}">
                <a16:creationId xmlns:a16="http://schemas.microsoft.com/office/drawing/2014/main" id="{D1D655F2-6D15-4265-ADEE-EF0075C13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Freeform 69">
            <a:extLst>
              <a:ext uri="{FF2B5EF4-FFF2-40B4-BE49-F238E27FC236}">
                <a16:creationId xmlns:a16="http://schemas.microsoft.com/office/drawing/2014/main" id="{3248A930-1A6E-4EFB-8213-D1AC735BE0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3129412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809B993-8FEB-46DC-9CD7-69C95E2C9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94595D-0E4F-303A-F908-56B74E0723ED}"/>
              </a:ext>
            </a:extLst>
          </p:cNvPr>
          <p:cNvSpPr>
            <a:spLocks noGrp="1"/>
          </p:cNvSpPr>
          <p:nvPr>
            <p:ph type="title"/>
          </p:nvPr>
        </p:nvSpPr>
        <p:spPr>
          <a:xfrm>
            <a:off x="1259893" y="3101093"/>
            <a:ext cx="2454052" cy="3029344"/>
          </a:xfrm>
        </p:spPr>
        <p:txBody>
          <a:bodyPr>
            <a:normAutofit fontScale="90000"/>
          </a:bodyPr>
          <a:lstStyle/>
          <a:p>
            <a:r>
              <a:rPr lang="en-GB" sz="3200" dirty="0">
                <a:solidFill>
                  <a:schemeClr val="bg1"/>
                </a:solidFill>
              </a:rPr>
              <a:t>The impact of trauma, neglect or abuse on children and young people</a:t>
            </a:r>
          </a:p>
        </p:txBody>
      </p:sp>
      <p:sp>
        <p:nvSpPr>
          <p:cNvPr id="11" name="Freeform 11">
            <a:extLst>
              <a:ext uri="{FF2B5EF4-FFF2-40B4-BE49-F238E27FC236}">
                <a16:creationId xmlns:a16="http://schemas.microsoft.com/office/drawing/2014/main" id="{1E9821DA-CF82-4DA7-A2E9-77C49ECD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3" name="Rectangle 12">
            <a:extLst>
              <a:ext uri="{FF2B5EF4-FFF2-40B4-BE49-F238E27FC236}">
                <a16:creationId xmlns:a16="http://schemas.microsoft.com/office/drawing/2014/main" id="{67F90B71-DFD0-4AAD-BD8F-3D4A022F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2281E7B-34CE-4753-DFBF-4B85A3998945}"/>
              </a:ext>
            </a:extLst>
          </p:cNvPr>
          <p:cNvGraphicFramePr>
            <a:graphicFrameLocks noGrp="1"/>
          </p:cNvGraphicFramePr>
          <p:nvPr>
            <p:ph idx="1"/>
            <p:extLst>
              <p:ext uri="{D42A27DB-BD31-4B8C-83A1-F6EECF244321}">
                <p14:modId xmlns:p14="http://schemas.microsoft.com/office/powerpoint/2010/main" val="1140777838"/>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985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809B993-8FEB-46DC-9CD7-69C95E2C9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29EDFC-1A74-3AE8-2FB0-ADEEEAEA3127}"/>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Emotional impact</a:t>
            </a:r>
          </a:p>
        </p:txBody>
      </p:sp>
      <p:sp>
        <p:nvSpPr>
          <p:cNvPr id="11" name="Freeform 11">
            <a:extLst>
              <a:ext uri="{FF2B5EF4-FFF2-40B4-BE49-F238E27FC236}">
                <a16:creationId xmlns:a16="http://schemas.microsoft.com/office/drawing/2014/main" id="{1E9821DA-CF82-4DA7-A2E9-77C49ECD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3" name="Rectangle 12">
            <a:extLst>
              <a:ext uri="{FF2B5EF4-FFF2-40B4-BE49-F238E27FC236}">
                <a16:creationId xmlns:a16="http://schemas.microsoft.com/office/drawing/2014/main" id="{67F90B71-DFD0-4AAD-BD8F-3D4A022F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5D8D168-E9AE-F82C-8A95-03A528C33375}"/>
              </a:ext>
            </a:extLst>
          </p:cNvPr>
          <p:cNvGraphicFramePr>
            <a:graphicFrameLocks noGrp="1"/>
          </p:cNvGraphicFramePr>
          <p:nvPr>
            <p:ph idx="1"/>
            <p:extLst>
              <p:ext uri="{D42A27DB-BD31-4B8C-83A1-F6EECF244321}">
                <p14:modId xmlns:p14="http://schemas.microsoft.com/office/powerpoint/2010/main" val="1278995468"/>
              </p:ext>
            </p:extLst>
          </p:nvPr>
        </p:nvGraphicFramePr>
        <p:xfrm>
          <a:off x="4220938" y="152400"/>
          <a:ext cx="7767862" cy="65023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49003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809B993-8FEB-46DC-9CD7-69C95E2C9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0AEE4A-87E9-A3C9-102F-D7BF7CFBFEFF}"/>
              </a:ext>
            </a:extLst>
          </p:cNvPr>
          <p:cNvSpPr>
            <a:spLocks noGrp="1"/>
          </p:cNvSpPr>
          <p:nvPr>
            <p:ph type="title"/>
          </p:nvPr>
        </p:nvSpPr>
        <p:spPr>
          <a:xfrm>
            <a:off x="1259893" y="3101093"/>
            <a:ext cx="2454052" cy="3029344"/>
          </a:xfrm>
        </p:spPr>
        <p:txBody>
          <a:bodyPr>
            <a:normAutofit/>
          </a:bodyPr>
          <a:lstStyle/>
          <a:p>
            <a:r>
              <a:rPr lang="en-GB" sz="3000">
                <a:solidFill>
                  <a:schemeClr val="bg1"/>
                </a:solidFill>
              </a:rPr>
              <a:t>Behavioural impact</a:t>
            </a:r>
          </a:p>
        </p:txBody>
      </p:sp>
      <p:sp>
        <p:nvSpPr>
          <p:cNvPr id="11" name="Freeform 11">
            <a:extLst>
              <a:ext uri="{FF2B5EF4-FFF2-40B4-BE49-F238E27FC236}">
                <a16:creationId xmlns:a16="http://schemas.microsoft.com/office/drawing/2014/main" id="{1E9821DA-CF82-4DA7-A2E9-77C49ECD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3" name="Rectangle 12">
            <a:extLst>
              <a:ext uri="{FF2B5EF4-FFF2-40B4-BE49-F238E27FC236}">
                <a16:creationId xmlns:a16="http://schemas.microsoft.com/office/drawing/2014/main" id="{67F90B71-DFD0-4AAD-BD8F-3D4A022F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CC60F20-28AB-E50D-1348-545BAD57B6D0}"/>
              </a:ext>
            </a:extLst>
          </p:cNvPr>
          <p:cNvGraphicFramePr>
            <a:graphicFrameLocks noGrp="1"/>
          </p:cNvGraphicFramePr>
          <p:nvPr>
            <p:ph idx="1"/>
            <p:extLst>
              <p:ext uri="{D42A27DB-BD31-4B8C-83A1-F6EECF244321}">
                <p14:modId xmlns:p14="http://schemas.microsoft.com/office/powerpoint/2010/main" val="474437016"/>
              </p:ext>
            </p:extLst>
          </p:nvPr>
        </p:nvGraphicFramePr>
        <p:xfrm>
          <a:off x="4149091" y="101600"/>
          <a:ext cx="8042907" cy="6654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27827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809B993-8FEB-46DC-9CD7-69C95E2C9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626D32-0902-52D7-8199-01CB34B0D1CA}"/>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Social impact</a:t>
            </a:r>
          </a:p>
        </p:txBody>
      </p:sp>
      <p:sp>
        <p:nvSpPr>
          <p:cNvPr id="11" name="Freeform 11">
            <a:extLst>
              <a:ext uri="{FF2B5EF4-FFF2-40B4-BE49-F238E27FC236}">
                <a16:creationId xmlns:a16="http://schemas.microsoft.com/office/drawing/2014/main" id="{1E9821DA-CF82-4DA7-A2E9-77C49ECD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3" name="Rectangle 12">
            <a:extLst>
              <a:ext uri="{FF2B5EF4-FFF2-40B4-BE49-F238E27FC236}">
                <a16:creationId xmlns:a16="http://schemas.microsoft.com/office/drawing/2014/main" id="{67F90B71-DFD0-4AAD-BD8F-3D4A022F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F15C6F6-47EA-7698-78F9-D12449DE7088}"/>
              </a:ext>
            </a:extLst>
          </p:cNvPr>
          <p:cNvGraphicFramePr>
            <a:graphicFrameLocks noGrp="1"/>
          </p:cNvGraphicFramePr>
          <p:nvPr>
            <p:ph idx="1"/>
            <p:extLst>
              <p:ext uri="{D42A27DB-BD31-4B8C-83A1-F6EECF244321}">
                <p14:modId xmlns:p14="http://schemas.microsoft.com/office/powerpoint/2010/main" val="2944034273"/>
              </p:ext>
            </p:extLst>
          </p:nvPr>
        </p:nvGraphicFramePr>
        <p:xfrm>
          <a:off x="4220938" y="152400"/>
          <a:ext cx="7793262" cy="65404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27335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809B993-8FEB-46DC-9CD7-69C95E2C9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113D59-D271-606D-063C-7A0E1644C4FE}"/>
              </a:ext>
            </a:extLst>
          </p:cNvPr>
          <p:cNvSpPr>
            <a:spLocks noGrp="1"/>
          </p:cNvSpPr>
          <p:nvPr>
            <p:ph type="title"/>
          </p:nvPr>
        </p:nvSpPr>
        <p:spPr>
          <a:xfrm>
            <a:off x="1259893" y="3101093"/>
            <a:ext cx="2454052" cy="3029344"/>
          </a:xfrm>
        </p:spPr>
        <p:txBody>
          <a:bodyPr>
            <a:normAutofit/>
          </a:bodyPr>
          <a:lstStyle/>
          <a:p>
            <a:r>
              <a:rPr lang="en-GB" sz="2700">
                <a:solidFill>
                  <a:schemeClr val="bg1"/>
                </a:solidFill>
              </a:rPr>
              <a:t>Neurological impact</a:t>
            </a:r>
          </a:p>
        </p:txBody>
      </p:sp>
      <p:sp>
        <p:nvSpPr>
          <p:cNvPr id="11" name="Freeform 11">
            <a:extLst>
              <a:ext uri="{FF2B5EF4-FFF2-40B4-BE49-F238E27FC236}">
                <a16:creationId xmlns:a16="http://schemas.microsoft.com/office/drawing/2014/main" id="{1E9821DA-CF82-4DA7-A2E9-77C49ECD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3" name="Rectangle 12">
            <a:extLst>
              <a:ext uri="{FF2B5EF4-FFF2-40B4-BE49-F238E27FC236}">
                <a16:creationId xmlns:a16="http://schemas.microsoft.com/office/drawing/2014/main" id="{67F90B71-DFD0-4AAD-BD8F-3D4A022F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EFBCD41-0296-0C46-378A-EFC5D0E46F44}"/>
              </a:ext>
            </a:extLst>
          </p:cNvPr>
          <p:cNvGraphicFramePr>
            <a:graphicFrameLocks noGrp="1"/>
          </p:cNvGraphicFramePr>
          <p:nvPr>
            <p:ph idx="1"/>
            <p:extLst>
              <p:ext uri="{D42A27DB-BD31-4B8C-83A1-F6EECF244321}">
                <p14:modId xmlns:p14="http://schemas.microsoft.com/office/powerpoint/2010/main" val="3376532555"/>
              </p:ext>
            </p:extLst>
          </p:nvPr>
        </p:nvGraphicFramePr>
        <p:xfrm>
          <a:off x="4220938" y="139701"/>
          <a:ext cx="7755162" cy="6553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15811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809B993-8FEB-46DC-9CD7-69C95E2C9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82D88C-274A-58EC-2BD8-D34A65516DFD}"/>
              </a:ext>
            </a:extLst>
          </p:cNvPr>
          <p:cNvSpPr>
            <a:spLocks noGrp="1"/>
          </p:cNvSpPr>
          <p:nvPr>
            <p:ph type="title"/>
          </p:nvPr>
        </p:nvSpPr>
        <p:spPr>
          <a:xfrm>
            <a:off x="1259893" y="3101093"/>
            <a:ext cx="2454052" cy="3029344"/>
          </a:xfrm>
        </p:spPr>
        <p:txBody>
          <a:bodyPr>
            <a:normAutofit/>
          </a:bodyPr>
          <a:lstStyle/>
          <a:p>
            <a:r>
              <a:rPr lang="en-GB" sz="3000">
                <a:solidFill>
                  <a:schemeClr val="bg1"/>
                </a:solidFill>
              </a:rPr>
              <a:t>Educational impact</a:t>
            </a:r>
          </a:p>
        </p:txBody>
      </p:sp>
      <p:sp>
        <p:nvSpPr>
          <p:cNvPr id="11" name="Freeform 11">
            <a:extLst>
              <a:ext uri="{FF2B5EF4-FFF2-40B4-BE49-F238E27FC236}">
                <a16:creationId xmlns:a16="http://schemas.microsoft.com/office/drawing/2014/main" id="{1E9821DA-CF82-4DA7-A2E9-77C49ECD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3" name="Rectangle 12">
            <a:extLst>
              <a:ext uri="{FF2B5EF4-FFF2-40B4-BE49-F238E27FC236}">
                <a16:creationId xmlns:a16="http://schemas.microsoft.com/office/drawing/2014/main" id="{67F90B71-DFD0-4AAD-BD8F-3D4A022F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8531840-2793-D762-80E8-321DE7AEE379}"/>
              </a:ext>
            </a:extLst>
          </p:cNvPr>
          <p:cNvGraphicFramePr>
            <a:graphicFrameLocks noGrp="1"/>
          </p:cNvGraphicFramePr>
          <p:nvPr>
            <p:ph idx="1"/>
            <p:extLst>
              <p:ext uri="{D42A27DB-BD31-4B8C-83A1-F6EECF244321}">
                <p14:modId xmlns:p14="http://schemas.microsoft.com/office/powerpoint/2010/main" val="181224434"/>
              </p:ext>
            </p:extLst>
          </p:nvPr>
        </p:nvGraphicFramePr>
        <p:xfrm>
          <a:off x="4149091" y="88900"/>
          <a:ext cx="8042907" cy="66801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98025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809B993-8FEB-46DC-9CD7-69C95E2C9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EB0A39-D08C-6E7A-B0D3-E8F3DF168D6A}"/>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Further impact</a:t>
            </a:r>
          </a:p>
        </p:txBody>
      </p:sp>
      <p:sp>
        <p:nvSpPr>
          <p:cNvPr id="11" name="Freeform 11">
            <a:extLst>
              <a:ext uri="{FF2B5EF4-FFF2-40B4-BE49-F238E27FC236}">
                <a16:creationId xmlns:a16="http://schemas.microsoft.com/office/drawing/2014/main" id="{1E9821DA-CF82-4DA7-A2E9-77C49ECD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3" name="Rectangle 12">
            <a:extLst>
              <a:ext uri="{FF2B5EF4-FFF2-40B4-BE49-F238E27FC236}">
                <a16:creationId xmlns:a16="http://schemas.microsoft.com/office/drawing/2014/main" id="{67F90B71-DFD0-4AAD-BD8F-3D4A022F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74EB0E5-4D6F-9E41-BBD3-D53255D94721}"/>
              </a:ext>
            </a:extLst>
          </p:cNvPr>
          <p:cNvGraphicFramePr>
            <a:graphicFrameLocks noGrp="1"/>
          </p:cNvGraphicFramePr>
          <p:nvPr>
            <p:ph idx="1"/>
            <p:extLst>
              <p:ext uri="{D42A27DB-BD31-4B8C-83A1-F6EECF244321}">
                <p14:modId xmlns:p14="http://schemas.microsoft.com/office/powerpoint/2010/main" val="2933679602"/>
              </p:ext>
            </p:extLst>
          </p:nvPr>
        </p:nvGraphicFramePr>
        <p:xfrm>
          <a:off x="4220938" y="228600"/>
          <a:ext cx="7755162" cy="64134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19638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923F4-CC30-D211-6906-82D18257C586}"/>
              </a:ext>
            </a:extLst>
          </p:cNvPr>
          <p:cNvSpPr>
            <a:spLocks noGrp="1"/>
          </p:cNvSpPr>
          <p:nvPr>
            <p:ph type="title"/>
          </p:nvPr>
        </p:nvSpPr>
        <p:spPr>
          <a:xfrm>
            <a:off x="2592925" y="156020"/>
            <a:ext cx="8911687" cy="1280890"/>
          </a:xfrm>
        </p:spPr>
        <p:txBody>
          <a:bodyPr/>
          <a:lstStyle/>
          <a:p>
            <a:r>
              <a:rPr lang="en-GB" dirty="0"/>
              <a:t>Review of developmental theories</a:t>
            </a:r>
          </a:p>
        </p:txBody>
      </p:sp>
      <p:sp>
        <p:nvSpPr>
          <p:cNvPr id="3" name="Content Placeholder 2">
            <a:extLst>
              <a:ext uri="{FF2B5EF4-FFF2-40B4-BE49-F238E27FC236}">
                <a16:creationId xmlns:a16="http://schemas.microsoft.com/office/drawing/2014/main" id="{941A6D5C-EBA7-F265-A3E2-F874A08D64CF}"/>
              </a:ext>
            </a:extLst>
          </p:cNvPr>
          <p:cNvSpPr>
            <a:spLocks noGrp="1"/>
          </p:cNvSpPr>
          <p:nvPr>
            <p:ph idx="1"/>
          </p:nvPr>
        </p:nvSpPr>
        <p:spPr>
          <a:xfrm>
            <a:off x="1635760" y="948062"/>
            <a:ext cx="9868852" cy="4963160"/>
          </a:xfrm>
        </p:spPr>
        <p:txBody>
          <a:bodyPr/>
          <a:lstStyle/>
          <a:p>
            <a:r>
              <a:rPr lang="en-GB" b="1" dirty="0"/>
              <a:t>Erik Erikson – Psychosocial stages</a:t>
            </a:r>
          </a:p>
          <a:p>
            <a:endParaRPr lang="en-GB" dirty="0"/>
          </a:p>
          <a:p>
            <a:endParaRPr lang="en-GB" dirty="0"/>
          </a:p>
        </p:txBody>
      </p:sp>
      <p:graphicFrame>
        <p:nvGraphicFramePr>
          <p:cNvPr id="4" name="Table 3">
            <a:extLst>
              <a:ext uri="{FF2B5EF4-FFF2-40B4-BE49-F238E27FC236}">
                <a16:creationId xmlns:a16="http://schemas.microsoft.com/office/drawing/2014/main" id="{39487987-E0AD-07EC-6C20-221DC9518DA6}"/>
              </a:ext>
            </a:extLst>
          </p:cNvPr>
          <p:cNvGraphicFramePr>
            <a:graphicFrameLocks noGrp="1"/>
          </p:cNvGraphicFramePr>
          <p:nvPr>
            <p:extLst>
              <p:ext uri="{D42A27DB-BD31-4B8C-83A1-F6EECF244321}">
                <p14:modId xmlns:p14="http://schemas.microsoft.com/office/powerpoint/2010/main" val="91374441"/>
              </p:ext>
            </p:extLst>
          </p:nvPr>
        </p:nvGraphicFramePr>
        <p:xfrm>
          <a:off x="416560" y="1436910"/>
          <a:ext cx="11543505" cy="5161280"/>
        </p:xfrm>
        <a:graphic>
          <a:graphicData uri="http://schemas.openxmlformats.org/drawingml/2006/table">
            <a:tbl>
              <a:tblPr firstRow="1" bandRow="1">
                <a:tableStyleId>{5C22544A-7EE6-4342-B048-85BDC9FD1C3A}</a:tableStyleId>
              </a:tblPr>
              <a:tblGrid>
                <a:gridCol w="2480542">
                  <a:extLst>
                    <a:ext uri="{9D8B030D-6E8A-4147-A177-3AD203B41FA5}">
                      <a16:colId xmlns:a16="http://schemas.microsoft.com/office/drawing/2014/main" val="1181190706"/>
                    </a:ext>
                  </a:extLst>
                </a:gridCol>
                <a:gridCol w="2111780">
                  <a:extLst>
                    <a:ext uri="{9D8B030D-6E8A-4147-A177-3AD203B41FA5}">
                      <a16:colId xmlns:a16="http://schemas.microsoft.com/office/drawing/2014/main" val="2701069676"/>
                    </a:ext>
                  </a:extLst>
                </a:gridCol>
                <a:gridCol w="2072638">
                  <a:extLst>
                    <a:ext uri="{9D8B030D-6E8A-4147-A177-3AD203B41FA5}">
                      <a16:colId xmlns:a16="http://schemas.microsoft.com/office/drawing/2014/main" val="1755496398"/>
                    </a:ext>
                  </a:extLst>
                </a:gridCol>
                <a:gridCol w="2164080">
                  <a:extLst>
                    <a:ext uri="{9D8B030D-6E8A-4147-A177-3AD203B41FA5}">
                      <a16:colId xmlns:a16="http://schemas.microsoft.com/office/drawing/2014/main" val="2469688165"/>
                    </a:ext>
                  </a:extLst>
                </a:gridCol>
                <a:gridCol w="2714465">
                  <a:extLst>
                    <a:ext uri="{9D8B030D-6E8A-4147-A177-3AD203B41FA5}">
                      <a16:colId xmlns:a16="http://schemas.microsoft.com/office/drawing/2014/main" val="2319619367"/>
                    </a:ext>
                  </a:extLst>
                </a:gridCol>
              </a:tblGrid>
              <a:tr h="370840">
                <a:tc>
                  <a:txBody>
                    <a:bodyPr/>
                    <a:lstStyle/>
                    <a:p>
                      <a:r>
                        <a:rPr lang="en-GB" dirty="0"/>
                        <a:t>Stage </a:t>
                      </a:r>
                    </a:p>
                  </a:txBody>
                  <a:tcPr/>
                </a:tc>
                <a:tc>
                  <a:txBody>
                    <a:bodyPr/>
                    <a:lstStyle/>
                    <a:p>
                      <a:r>
                        <a:rPr lang="en-GB" dirty="0"/>
                        <a:t>Psychological crises</a:t>
                      </a:r>
                    </a:p>
                  </a:txBody>
                  <a:tcPr/>
                </a:tc>
                <a:tc>
                  <a:txBody>
                    <a:bodyPr/>
                    <a:lstStyle/>
                    <a:p>
                      <a:r>
                        <a:rPr lang="en-GB" dirty="0"/>
                        <a:t>Radius of significant relationships </a:t>
                      </a:r>
                    </a:p>
                  </a:txBody>
                  <a:tcPr/>
                </a:tc>
                <a:tc>
                  <a:txBody>
                    <a:bodyPr/>
                    <a:lstStyle/>
                    <a:p>
                      <a:r>
                        <a:rPr lang="en-GB" dirty="0"/>
                        <a:t>Elements of social order</a:t>
                      </a:r>
                    </a:p>
                  </a:txBody>
                  <a:tcPr/>
                </a:tc>
                <a:tc>
                  <a:txBody>
                    <a:bodyPr/>
                    <a:lstStyle/>
                    <a:p>
                      <a:r>
                        <a:rPr lang="en-GB" dirty="0"/>
                        <a:t>Psychosocial modalities</a:t>
                      </a:r>
                    </a:p>
                  </a:txBody>
                  <a:tcPr/>
                </a:tc>
                <a:extLst>
                  <a:ext uri="{0D108BD9-81ED-4DB2-BD59-A6C34878D82A}">
                    <a16:rowId xmlns:a16="http://schemas.microsoft.com/office/drawing/2014/main" val="2976094392"/>
                  </a:ext>
                </a:extLst>
              </a:tr>
              <a:tr h="370840">
                <a:tc>
                  <a:txBody>
                    <a:bodyPr/>
                    <a:lstStyle/>
                    <a:p>
                      <a:r>
                        <a:rPr lang="en-GB" sz="1600" dirty="0"/>
                        <a:t>1 –  0 –12mths</a:t>
                      </a:r>
                    </a:p>
                  </a:txBody>
                  <a:tcPr/>
                </a:tc>
                <a:tc>
                  <a:txBody>
                    <a:bodyPr/>
                    <a:lstStyle/>
                    <a:p>
                      <a:r>
                        <a:rPr lang="en-GB" sz="1600" dirty="0"/>
                        <a:t>Trust vs mistrust</a:t>
                      </a:r>
                    </a:p>
                  </a:txBody>
                  <a:tcPr/>
                </a:tc>
                <a:tc>
                  <a:txBody>
                    <a:bodyPr/>
                    <a:lstStyle/>
                    <a:p>
                      <a:r>
                        <a:rPr lang="en-GB" sz="1600" dirty="0"/>
                        <a:t>Maternal person</a:t>
                      </a:r>
                    </a:p>
                  </a:txBody>
                  <a:tcPr/>
                </a:tc>
                <a:tc>
                  <a:txBody>
                    <a:bodyPr/>
                    <a:lstStyle/>
                    <a:p>
                      <a:r>
                        <a:rPr lang="en-GB" dirty="0"/>
                        <a:t>Cosmic order</a:t>
                      </a:r>
                    </a:p>
                  </a:txBody>
                  <a:tcPr/>
                </a:tc>
                <a:tc>
                  <a:txBody>
                    <a:bodyPr/>
                    <a:lstStyle/>
                    <a:p>
                      <a:r>
                        <a:rPr lang="en-GB" dirty="0"/>
                        <a:t>To get/to give</a:t>
                      </a:r>
                    </a:p>
                  </a:txBody>
                  <a:tcPr/>
                </a:tc>
                <a:extLst>
                  <a:ext uri="{0D108BD9-81ED-4DB2-BD59-A6C34878D82A}">
                    <a16:rowId xmlns:a16="http://schemas.microsoft.com/office/drawing/2014/main" val="3946496371"/>
                  </a:ext>
                </a:extLst>
              </a:tr>
              <a:tr h="370840">
                <a:tc>
                  <a:txBody>
                    <a:bodyPr/>
                    <a:lstStyle/>
                    <a:p>
                      <a:r>
                        <a:rPr lang="en-GB" sz="1600" dirty="0"/>
                        <a:t>2 –  2 – 3 </a:t>
                      </a:r>
                      <a:r>
                        <a:rPr lang="en-GB" sz="1600" dirty="0" err="1"/>
                        <a:t>yrs</a:t>
                      </a:r>
                      <a:endParaRPr lang="en-GB" sz="1600" dirty="0"/>
                    </a:p>
                  </a:txBody>
                  <a:tcPr/>
                </a:tc>
                <a:tc>
                  <a:txBody>
                    <a:bodyPr/>
                    <a:lstStyle/>
                    <a:p>
                      <a:r>
                        <a:rPr lang="en-GB" sz="1600" dirty="0"/>
                        <a:t>Autonomy vs shame/guilt</a:t>
                      </a:r>
                    </a:p>
                  </a:txBody>
                  <a:tcPr/>
                </a:tc>
                <a:tc>
                  <a:txBody>
                    <a:bodyPr/>
                    <a:lstStyle/>
                    <a:p>
                      <a:r>
                        <a:rPr lang="en-GB" sz="1600" dirty="0"/>
                        <a:t>Paternal persons</a:t>
                      </a:r>
                    </a:p>
                  </a:txBody>
                  <a:tcPr/>
                </a:tc>
                <a:tc>
                  <a:txBody>
                    <a:bodyPr/>
                    <a:lstStyle/>
                    <a:p>
                      <a:r>
                        <a:rPr lang="en-GB" dirty="0"/>
                        <a:t>Law and order</a:t>
                      </a:r>
                    </a:p>
                  </a:txBody>
                  <a:tcPr/>
                </a:tc>
                <a:tc>
                  <a:txBody>
                    <a:bodyPr/>
                    <a:lstStyle/>
                    <a:p>
                      <a:r>
                        <a:rPr lang="en-GB" dirty="0"/>
                        <a:t>Hold on/let go</a:t>
                      </a:r>
                    </a:p>
                  </a:txBody>
                  <a:tcPr/>
                </a:tc>
                <a:extLst>
                  <a:ext uri="{0D108BD9-81ED-4DB2-BD59-A6C34878D82A}">
                    <a16:rowId xmlns:a16="http://schemas.microsoft.com/office/drawing/2014/main" val="637317927"/>
                  </a:ext>
                </a:extLst>
              </a:tr>
              <a:tr h="370840">
                <a:tc>
                  <a:txBody>
                    <a:bodyPr/>
                    <a:lstStyle/>
                    <a:p>
                      <a:r>
                        <a:rPr lang="en-GB" sz="1600" dirty="0"/>
                        <a:t>3 –  4 – 5 </a:t>
                      </a:r>
                      <a:r>
                        <a:rPr lang="en-GB" sz="1600" dirty="0" err="1"/>
                        <a:t>yrs</a:t>
                      </a:r>
                      <a:endParaRPr lang="en-GB" sz="1600" dirty="0"/>
                    </a:p>
                  </a:txBody>
                  <a:tcPr/>
                </a:tc>
                <a:tc>
                  <a:txBody>
                    <a:bodyPr/>
                    <a:lstStyle/>
                    <a:p>
                      <a:r>
                        <a:rPr lang="en-GB" sz="1600" dirty="0"/>
                        <a:t>Initiative vs guilt</a:t>
                      </a:r>
                    </a:p>
                  </a:txBody>
                  <a:tcPr/>
                </a:tc>
                <a:tc>
                  <a:txBody>
                    <a:bodyPr/>
                    <a:lstStyle/>
                    <a:p>
                      <a:r>
                        <a:rPr lang="en-GB" sz="1600" dirty="0"/>
                        <a:t>Family </a:t>
                      </a:r>
                    </a:p>
                  </a:txBody>
                  <a:tcPr/>
                </a:tc>
                <a:tc>
                  <a:txBody>
                    <a:bodyPr/>
                    <a:lstStyle/>
                    <a:p>
                      <a:r>
                        <a:rPr lang="en-GB" dirty="0"/>
                        <a:t>Ideal prototypes</a:t>
                      </a:r>
                    </a:p>
                  </a:txBody>
                  <a:tcPr/>
                </a:tc>
                <a:tc>
                  <a:txBody>
                    <a:bodyPr/>
                    <a:lstStyle/>
                    <a:p>
                      <a:r>
                        <a:rPr lang="en-GB" dirty="0"/>
                        <a:t>Going after/to play</a:t>
                      </a:r>
                    </a:p>
                  </a:txBody>
                  <a:tcPr/>
                </a:tc>
                <a:extLst>
                  <a:ext uri="{0D108BD9-81ED-4DB2-BD59-A6C34878D82A}">
                    <a16:rowId xmlns:a16="http://schemas.microsoft.com/office/drawing/2014/main" val="1145978549"/>
                  </a:ext>
                </a:extLst>
              </a:tr>
              <a:tr h="370840">
                <a:tc>
                  <a:txBody>
                    <a:bodyPr/>
                    <a:lstStyle/>
                    <a:p>
                      <a:r>
                        <a:rPr lang="en-GB" sz="1600" dirty="0"/>
                        <a:t>4 –  6 – puberty</a:t>
                      </a:r>
                    </a:p>
                  </a:txBody>
                  <a:tcPr/>
                </a:tc>
                <a:tc>
                  <a:txBody>
                    <a:bodyPr/>
                    <a:lstStyle/>
                    <a:p>
                      <a:r>
                        <a:rPr lang="en-GB" sz="1600" dirty="0"/>
                        <a:t>Industry vs inferiority</a:t>
                      </a:r>
                    </a:p>
                  </a:txBody>
                  <a:tcPr/>
                </a:tc>
                <a:tc>
                  <a:txBody>
                    <a:bodyPr/>
                    <a:lstStyle/>
                    <a:p>
                      <a:r>
                        <a:rPr lang="en-GB" sz="1600" dirty="0"/>
                        <a:t>Neighbourhood/</a:t>
                      </a:r>
                    </a:p>
                    <a:p>
                      <a:r>
                        <a:rPr lang="en-GB" sz="1600" dirty="0"/>
                        <a:t>school</a:t>
                      </a:r>
                    </a:p>
                  </a:txBody>
                  <a:tcPr/>
                </a:tc>
                <a:tc>
                  <a:txBody>
                    <a:bodyPr/>
                    <a:lstStyle/>
                    <a:p>
                      <a:r>
                        <a:rPr lang="en-GB" dirty="0"/>
                        <a:t>Technological elements</a:t>
                      </a:r>
                    </a:p>
                  </a:txBody>
                  <a:tcPr/>
                </a:tc>
                <a:tc>
                  <a:txBody>
                    <a:bodyPr/>
                    <a:lstStyle/>
                    <a:p>
                      <a:r>
                        <a:rPr lang="en-GB" dirty="0"/>
                        <a:t>To complete/ do together</a:t>
                      </a:r>
                    </a:p>
                  </a:txBody>
                  <a:tcPr/>
                </a:tc>
                <a:extLst>
                  <a:ext uri="{0D108BD9-81ED-4DB2-BD59-A6C34878D82A}">
                    <a16:rowId xmlns:a16="http://schemas.microsoft.com/office/drawing/2014/main" val="3918601061"/>
                  </a:ext>
                </a:extLst>
              </a:tr>
              <a:tr h="370840">
                <a:tc>
                  <a:txBody>
                    <a:bodyPr/>
                    <a:lstStyle/>
                    <a:p>
                      <a:r>
                        <a:rPr lang="en-GB" sz="1600" dirty="0"/>
                        <a:t>5 –  adolescence </a:t>
                      </a:r>
                    </a:p>
                    <a:p>
                      <a:r>
                        <a:rPr lang="en-GB" sz="1600" dirty="0"/>
                        <a:t> </a:t>
                      </a:r>
                    </a:p>
                  </a:txBody>
                  <a:tcPr/>
                </a:tc>
                <a:tc>
                  <a:txBody>
                    <a:bodyPr/>
                    <a:lstStyle/>
                    <a:p>
                      <a:r>
                        <a:rPr lang="en-GB" sz="1600" dirty="0"/>
                        <a:t>Identity vs identity diffusion</a:t>
                      </a:r>
                    </a:p>
                  </a:txBody>
                  <a:tcPr/>
                </a:tc>
                <a:tc>
                  <a:txBody>
                    <a:bodyPr/>
                    <a:lstStyle/>
                    <a:p>
                      <a:r>
                        <a:rPr lang="en-GB" sz="1600" dirty="0"/>
                        <a:t>Peer groups, outgroups</a:t>
                      </a:r>
                    </a:p>
                  </a:txBody>
                  <a:tcPr/>
                </a:tc>
                <a:tc>
                  <a:txBody>
                    <a:bodyPr/>
                    <a:lstStyle/>
                    <a:p>
                      <a:r>
                        <a:rPr lang="en-GB" dirty="0"/>
                        <a:t>Ideological perspectives</a:t>
                      </a:r>
                    </a:p>
                  </a:txBody>
                  <a:tcPr/>
                </a:tc>
                <a:tc>
                  <a:txBody>
                    <a:bodyPr/>
                    <a:lstStyle/>
                    <a:p>
                      <a:r>
                        <a:rPr lang="en-GB" dirty="0"/>
                        <a:t>To be oneself/to share oneself</a:t>
                      </a:r>
                    </a:p>
                  </a:txBody>
                  <a:tcPr/>
                </a:tc>
                <a:extLst>
                  <a:ext uri="{0D108BD9-81ED-4DB2-BD59-A6C34878D82A}">
                    <a16:rowId xmlns:a16="http://schemas.microsoft.com/office/drawing/2014/main" val="1033557208"/>
                  </a:ext>
                </a:extLst>
              </a:tr>
              <a:tr h="370840">
                <a:tc>
                  <a:txBody>
                    <a:bodyPr/>
                    <a:lstStyle/>
                    <a:p>
                      <a:r>
                        <a:rPr lang="en-GB" sz="1600" dirty="0"/>
                        <a:t>6 – Young </a:t>
                      </a:r>
                      <a:r>
                        <a:rPr lang="en-GB" sz="1600" dirty="0" err="1"/>
                        <a:t>adlthd</a:t>
                      </a:r>
                      <a:endParaRPr lang="en-GB" sz="1600" dirty="0"/>
                    </a:p>
                  </a:txBody>
                  <a:tcPr/>
                </a:tc>
                <a:tc>
                  <a:txBody>
                    <a:bodyPr/>
                    <a:lstStyle/>
                    <a:p>
                      <a:r>
                        <a:rPr lang="en-GB" sz="1600" dirty="0"/>
                        <a:t>Intimacy vs isolation</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dirty="0"/>
                        <a:t>Partners </a:t>
                      </a:r>
                    </a:p>
                  </a:txBody>
                  <a:tcPr/>
                </a:tc>
                <a:tc>
                  <a:txBody>
                    <a:bodyPr/>
                    <a:lstStyle/>
                    <a:p>
                      <a:r>
                        <a:rPr lang="en-GB" dirty="0"/>
                        <a:t>Cooperation and competition</a:t>
                      </a:r>
                    </a:p>
                  </a:txBody>
                  <a:tcPr/>
                </a:tc>
                <a:tc>
                  <a:txBody>
                    <a:bodyPr/>
                    <a:lstStyle/>
                    <a:p>
                      <a:r>
                        <a:rPr lang="en-GB" dirty="0"/>
                        <a:t>To lose/find oneself in another</a:t>
                      </a:r>
                    </a:p>
                  </a:txBody>
                  <a:tcPr/>
                </a:tc>
                <a:extLst>
                  <a:ext uri="{0D108BD9-81ED-4DB2-BD59-A6C34878D82A}">
                    <a16:rowId xmlns:a16="http://schemas.microsoft.com/office/drawing/2014/main" val="1582363014"/>
                  </a:ext>
                </a:extLst>
              </a:tr>
              <a:tr h="370840">
                <a:tc>
                  <a:txBody>
                    <a:bodyPr/>
                    <a:lstStyle/>
                    <a:p>
                      <a:r>
                        <a:rPr lang="en-GB" sz="1600" dirty="0"/>
                        <a:t>7 – middle </a:t>
                      </a:r>
                      <a:r>
                        <a:rPr lang="en-GB" sz="1600" dirty="0" err="1"/>
                        <a:t>adulthd</a:t>
                      </a:r>
                      <a:endParaRPr lang="en-GB" sz="1600" dirty="0"/>
                    </a:p>
                  </a:txBody>
                  <a:tcPr/>
                </a:tc>
                <a:tc>
                  <a:txBody>
                    <a:bodyPr/>
                    <a:lstStyle/>
                    <a:p>
                      <a:r>
                        <a:rPr lang="en-GB" sz="1600" dirty="0"/>
                        <a:t>Generativity vs self-absorption</a:t>
                      </a:r>
                    </a:p>
                  </a:txBody>
                  <a:tcPr/>
                </a:tc>
                <a:tc>
                  <a:txBody>
                    <a:bodyPr/>
                    <a:lstStyle/>
                    <a:p>
                      <a:r>
                        <a:rPr lang="en-GB" sz="1600" dirty="0"/>
                        <a:t>Divided labour, shared household</a:t>
                      </a:r>
                    </a:p>
                  </a:txBody>
                  <a:tcPr/>
                </a:tc>
                <a:tc>
                  <a:txBody>
                    <a:bodyPr/>
                    <a:lstStyle/>
                    <a:p>
                      <a:r>
                        <a:rPr lang="en-GB" dirty="0"/>
                        <a:t>Education and tradition</a:t>
                      </a:r>
                    </a:p>
                  </a:txBody>
                  <a:tcPr/>
                </a:tc>
                <a:tc>
                  <a:txBody>
                    <a:bodyPr/>
                    <a:lstStyle/>
                    <a:p>
                      <a:r>
                        <a:rPr lang="en-GB" dirty="0"/>
                        <a:t>To make/to take care</a:t>
                      </a:r>
                    </a:p>
                  </a:txBody>
                  <a:tcPr/>
                </a:tc>
                <a:extLst>
                  <a:ext uri="{0D108BD9-81ED-4DB2-BD59-A6C34878D82A}">
                    <a16:rowId xmlns:a16="http://schemas.microsoft.com/office/drawing/2014/main" val="1777447923"/>
                  </a:ext>
                </a:extLst>
              </a:tr>
              <a:tr h="300450">
                <a:tc>
                  <a:txBody>
                    <a:bodyPr/>
                    <a:lstStyle/>
                    <a:p>
                      <a:r>
                        <a:rPr lang="en-GB" sz="1600" dirty="0"/>
                        <a:t>8 –  old age</a:t>
                      </a:r>
                    </a:p>
                  </a:txBody>
                  <a:tcPr/>
                </a:tc>
                <a:tc>
                  <a:txBody>
                    <a:bodyPr/>
                    <a:lstStyle/>
                    <a:p>
                      <a:r>
                        <a:rPr lang="en-GB" sz="1600" dirty="0"/>
                        <a:t>Integrity vs despair</a:t>
                      </a:r>
                    </a:p>
                  </a:txBody>
                  <a:tcPr/>
                </a:tc>
                <a:tc>
                  <a:txBody>
                    <a:bodyPr/>
                    <a:lstStyle/>
                    <a:p>
                      <a:r>
                        <a:rPr lang="en-GB" sz="1600" dirty="0"/>
                        <a:t>Mankind </a:t>
                      </a:r>
                    </a:p>
                  </a:txBody>
                  <a:tcPr/>
                </a:tc>
                <a:tc>
                  <a:txBody>
                    <a:bodyPr/>
                    <a:lstStyle/>
                    <a:p>
                      <a:r>
                        <a:rPr lang="en-GB" dirty="0"/>
                        <a:t>wisdom</a:t>
                      </a:r>
                    </a:p>
                  </a:txBody>
                  <a:tcPr/>
                </a:tc>
                <a:tc>
                  <a:txBody>
                    <a:bodyPr/>
                    <a:lstStyle/>
                    <a:p>
                      <a:r>
                        <a:rPr lang="en-GB" dirty="0"/>
                        <a:t>To be/face not being</a:t>
                      </a:r>
                    </a:p>
                  </a:txBody>
                  <a:tcPr/>
                </a:tc>
                <a:extLst>
                  <a:ext uri="{0D108BD9-81ED-4DB2-BD59-A6C34878D82A}">
                    <a16:rowId xmlns:a16="http://schemas.microsoft.com/office/drawing/2014/main" val="1085407782"/>
                  </a:ext>
                </a:extLst>
              </a:tr>
            </a:tbl>
          </a:graphicData>
        </a:graphic>
      </p:graphicFrame>
    </p:spTree>
    <p:extLst>
      <p:ext uri="{BB962C8B-B14F-4D97-AF65-F5344CB8AC3E}">
        <p14:creationId xmlns:p14="http://schemas.microsoft.com/office/powerpoint/2010/main" val="21370039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5060E9-1DD8-051F-2482-4781310B77B6}"/>
              </a:ext>
            </a:extLst>
          </p:cNvPr>
          <p:cNvSpPr>
            <a:spLocks noGrp="1"/>
          </p:cNvSpPr>
          <p:nvPr>
            <p:ph idx="1"/>
          </p:nvPr>
        </p:nvSpPr>
        <p:spPr>
          <a:xfrm>
            <a:off x="1554480" y="416560"/>
            <a:ext cx="9950132" cy="6258560"/>
          </a:xfrm>
        </p:spPr>
        <p:txBody>
          <a:bodyPr/>
          <a:lstStyle/>
          <a:p>
            <a:r>
              <a:rPr lang="en-GB" b="1" dirty="0"/>
              <a:t>Trust vs mistrust </a:t>
            </a:r>
            <a:r>
              <a:rPr lang="en-GB" dirty="0"/>
              <a:t>– trust in self, mother and the world. If mistrust infants are withdrawn, frustrated, suspicious and have no self-confidence.</a:t>
            </a:r>
          </a:p>
          <a:p>
            <a:r>
              <a:rPr lang="en-GB" dirty="0"/>
              <a:t> </a:t>
            </a:r>
            <a:r>
              <a:rPr lang="en-GB" b="1" dirty="0"/>
              <a:t>Autonomy vs shame/guilt </a:t>
            </a:r>
            <a:r>
              <a:rPr lang="en-GB" dirty="0"/>
              <a:t>– learning to have self-control without losing self-esteem. Becoming more independent psychologically and physically. If parents are overbearing, the child's `will` may be broken. </a:t>
            </a:r>
          </a:p>
          <a:p>
            <a:r>
              <a:rPr lang="en-GB" b="1" dirty="0"/>
              <a:t>Initiative vs guilt </a:t>
            </a:r>
            <a:r>
              <a:rPr lang="en-GB" dirty="0"/>
              <a:t>– learning to know what kind of person they are. They begin modelling the parents and identifying with them. Taking on attitudes, conscience, interests. Taking the initiative to `do` something but recognising that you do not have to be `doing` something to have worth.</a:t>
            </a:r>
          </a:p>
          <a:p>
            <a:r>
              <a:rPr lang="en-GB" b="1" dirty="0"/>
              <a:t>Industry vs inferiority </a:t>
            </a:r>
            <a:r>
              <a:rPr lang="en-GB" dirty="0"/>
              <a:t>– successful experiences (e.g. school) provides a sense of mastery or competence, whereas failure can lead to inadequacy.</a:t>
            </a:r>
          </a:p>
          <a:p>
            <a:r>
              <a:rPr lang="en-GB" b="1" dirty="0"/>
              <a:t>Identity vs identity diffusion </a:t>
            </a:r>
            <a:r>
              <a:rPr lang="en-GB" dirty="0"/>
              <a:t>– when adolescents learn to consolidate all of their `identities` into one whole. </a:t>
            </a:r>
          </a:p>
          <a:p>
            <a:r>
              <a:rPr lang="en-GB" b="1" dirty="0"/>
              <a:t>Intimacy vs isolation </a:t>
            </a:r>
            <a:r>
              <a:rPr lang="en-GB" dirty="0"/>
              <a:t>– IF identity emerges from above stage, intimacy with oneself and others becomes possible. Fusing ones` identity with another. Failure here leaves relationships cold and empty.</a:t>
            </a:r>
          </a:p>
          <a:p>
            <a:r>
              <a:rPr lang="en-GB" b="1" dirty="0"/>
              <a:t>Generativity vs self-absorption </a:t>
            </a:r>
            <a:r>
              <a:rPr lang="en-GB" dirty="0"/>
              <a:t>– faith in the future and guiding the next generation.</a:t>
            </a:r>
          </a:p>
          <a:p>
            <a:r>
              <a:rPr lang="en-GB" b="1" dirty="0"/>
              <a:t>Integrity vs despair </a:t>
            </a:r>
            <a:r>
              <a:rPr lang="en-GB" dirty="0"/>
              <a:t>– acceptance of the limitations of life, wisdom of age without fear of death.</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5837340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BBDD3-B027-78BB-6204-FF45AB90F5A3}"/>
              </a:ext>
            </a:extLst>
          </p:cNvPr>
          <p:cNvSpPr>
            <a:spLocks noGrp="1"/>
          </p:cNvSpPr>
          <p:nvPr>
            <p:ph type="title"/>
          </p:nvPr>
        </p:nvSpPr>
        <p:spPr>
          <a:xfrm>
            <a:off x="2217005" y="306333"/>
            <a:ext cx="8911687" cy="821427"/>
          </a:xfrm>
        </p:spPr>
        <p:txBody>
          <a:bodyPr/>
          <a:lstStyle/>
          <a:p>
            <a:r>
              <a:rPr lang="en-GB" dirty="0"/>
              <a:t>Review of developmental theories</a:t>
            </a:r>
          </a:p>
        </p:txBody>
      </p:sp>
      <p:sp>
        <p:nvSpPr>
          <p:cNvPr id="3" name="Content Placeholder 2">
            <a:extLst>
              <a:ext uri="{FF2B5EF4-FFF2-40B4-BE49-F238E27FC236}">
                <a16:creationId xmlns:a16="http://schemas.microsoft.com/office/drawing/2014/main" id="{4DEBC4F0-CF0A-849C-DC63-4E7E732CF16F}"/>
              </a:ext>
            </a:extLst>
          </p:cNvPr>
          <p:cNvSpPr>
            <a:spLocks noGrp="1"/>
          </p:cNvSpPr>
          <p:nvPr>
            <p:ph idx="1"/>
          </p:nvPr>
        </p:nvSpPr>
        <p:spPr>
          <a:xfrm>
            <a:off x="2006600" y="1435100"/>
            <a:ext cx="9498012" cy="4476122"/>
          </a:xfrm>
          <a:solidFill>
            <a:schemeClr val="accent1">
              <a:lumMod val="50000"/>
            </a:schemeClr>
          </a:solidFill>
        </p:spPr>
        <p:txBody>
          <a:bodyPr>
            <a:normAutofit/>
          </a:bodyPr>
          <a:lstStyle/>
          <a:p>
            <a:r>
              <a:rPr lang="en-GB" sz="2000" dirty="0"/>
              <a:t>Vygotsky and the role of language – language is the most important tool for development, it frees children from the immediate perceptual experiences and allows them to represent the unseen, the past and the future. </a:t>
            </a:r>
          </a:p>
          <a:p>
            <a:r>
              <a:rPr lang="en-GB" sz="2000" dirty="0"/>
              <a:t>Language organises thoughts and realities. </a:t>
            </a:r>
          </a:p>
          <a:p>
            <a:r>
              <a:rPr lang="en-GB" sz="2000" dirty="0"/>
              <a:t>At first language and thought are separate, but by the age of two in a neurotypical child they allow infants to have private speech (egocentric) followed by communicative speech, eventually becoming `inner speech`. </a:t>
            </a:r>
          </a:p>
          <a:p>
            <a:r>
              <a:rPr lang="en-GB" sz="2000" dirty="0"/>
              <a:t>In other words, language acquisition is more that language learning, it is about understanding intonation, contexts and inner mental states. Basically, it is our Theory of Mind (</a:t>
            </a:r>
            <a:r>
              <a:rPr lang="en-GB" sz="2000" dirty="0" err="1"/>
              <a:t>ToM</a:t>
            </a:r>
            <a:r>
              <a:rPr lang="en-GB" sz="2000" dirty="0"/>
              <a:t>).</a:t>
            </a:r>
          </a:p>
        </p:txBody>
      </p:sp>
    </p:spTree>
    <p:extLst>
      <p:ext uri="{BB962C8B-B14F-4D97-AF65-F5344CB8AC3E}">
        <p14:creationId xmlns:p14="http://schemas.microsoft.com/office/powerpoint/2010/main" val="9400725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E8392-EB49-5EDF-4342-B1BC46817449}"/>
              </a:ext>
            </a:extLst>
          </p:cNvPr>
          <p:cNvSpPr>
            <a:spLocks noGrp="1"/>
          </p:cNvSpPr>
          <p:nvPr>
            <p:ph type="title"/>
          </p:nvPr>
        </p:nvSpPr>
        <p:spPr>
          <a:xfrm>
            <a:off x="2318605" y="306333"/>
            <a:ext cx="8911687" cy="729987"/>
          </a:xfrm>
        </p:spPr>
        <p:txBody>
          <a:bodyPr/>
          <a:lstStyle/>
          <a:p>
            <a:r>
              <a:rPr lang="en-GB" dirty="0"/>
              <a:t>Review of developmental theories</a:t>
            </a:r>
          </a:p>
        </p:txBody>
      </p:sp>
      <p:graphicFrame>
        <p:nvGraphicFramePr>
          <p:cNvPr id="5" name="Content Placeholder 2">
            <a:extLst>
              <a:ext uri="{FF2B5EF4-FFF2-40B4-BE49-F238E27FC236}">
                <a16:creationId xmlns:a16="http://schemas.microsoft.com/office/drawing/2014/main" id="{49AE838A-BE07-D746-4CD5-994776E4E102}"/>
              </a:ext>
            </a:extLst>
          </p:cNvPr>
          <p:cNvGraphicFramePr>
            <a:graphicFrameLocks noGrp="1"/>
          </p:cNvGraphicFramePr>
          <p:nvPr>
            <p:ph idx="1"/>
            <p:extLst>
              <p:ext uri="{D42A27DB-BD31-4B8C-83A1-F6EECF244321}">
                <p14:modId xmlns:p14="http://schemas.microsoft.com/office/powerpoint/2010/main" val="2953621686"/>
              </p:ext>
            </p:extLst>
          </p:nvPr>
        </p:nvGraphicFramePr>
        <p:xfrm>
          <a:off x="1676400" y="1036321"/>
          <a:ext cx="10375900" cy="55153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71217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361AE-8E27-3056-DC29-68D53E0A1C90}"/>
              </a:ext>
            </a:extLst>
          </p:cNvPr>
          <p:cNvSpPr>
            <a:spLocks noGrp="1"/>
          </p:cNvSpPr>
          <p:nvPr>
            <p:ph type="title"/>
          </p:nvPr>
        </p:nvSpPr>
        <p:spPr>
          <a:xfrm>
            <a:off x="2592925" y="636810"/>
            <a:ext cx="8911687" cy="772890"/>
          </a:xfrm>
        </p:spPr>
        <p:txBody>
          <a:bodyPr/>
          <a:lstStyle/>
          <a:p>
            <a:r>
              <a:rPr lang="en-GB" dirty="0"/>
              <a:t>Moral development </a:t>
            </a:r>
          </a:p>
        </p:txBody>
      </p:sp>
      <p:graphicFrame>
        <p:nvGraphicFramePr>
          <p:cNvPr id="5" name="Content Placeholder 2">
            <a:extLst>
              <a:ext uri="{FF2B5EF4-FFF2-40B4-BE49-F238E27FC236}">
                <a16:creationId xmlns:a16="http://schemas.microsoft.com/office/drawing/2014/main" id="{66F993BB-29C8-6987-6E9D-05BB0D8627C3}"/>
              </a:ext>
            </a:extLst>
          </p:cNvPr>
          <p:cNvGraphicFramePr>
            <a:graphicFrameLocks noGrp="1"/>
          </p:cNvGraphicFramePr>
          <p:nvPr>
            <p:ph idx="1"/>
            <p:extLst>
              <p:ext uri="{D42A27DB-BD31-4B8C-83A1-F6EECF244321}">
                <p14:modId xmlns:p14="http://schemas.microsoft.com/office/powerpoint/2010/main" val="3837688704"/>
              </p:ext>
            </p:extLst>
          </p:nvPr>
        </p:nvGraphicFramePr>
        <p:xfrm>
          <a:off x="2298700" y="1181100"/>
          <a:ext cx="9205912" cy="5448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1165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F8C2A3-362E-8278-26BD-06EC3ED9285E}"/>
              </a:ext>
            </a:extLst>
          </p:cNvPr>
          <p:cNvSpPr>
            <a:spLocks noGrp="1"/>
          </p:cNvSpPr>
          <p:nvPr>
            <p:ph type="title"/>
          </p:nvPr>
        </p:nvSpPr>
        <p:spPr>
          <a:xfrm>
            <a:off x="3373062" y="624110"/>
            <a:ext cx="8131550" cy="1280890"/>
          </a:xfrm>
        </p:spPr>
        <p:txBody>
          <a:bodyPr>
            <a:normAutofit/>
          </a:bodyPr>
          <a:lstStyle/>
          <a:p>
            <a:r>
              <a:rPr lang="en-GB" dirty="0"/>
              <a:t>Ethology (Attachment) and Neuroscience</a:t>
            </a:r>
          </a:p>
        </p:txBody>
      </p:sp>
      <p:sp>
        <p:nvSpPr>
          <p:cNvPr id="10"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2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DD44B3A3-69C8-044F-6218-526F27216E3B}"/>
              </a:ext>
            </a:extLst>
          </p:cNvPr>
          <p:cNvSpPr>
            <a:spLocks noGrp="1"/>
          </p:cNvSpPr>
          <p:nvPr>
            <p:ph idx="1"/>
          </p:nvPr>
        </p:nvSpPr>
        <p:spPr>
          <a:xfrm>
            <a:off x="3373062" y="2133600"/>
            <a:ext cx="8131550" cy="3777622"/>
          </a:xfrm>
        </p:spPr>
        <p:txBody>
          <a:bodyPr>
            <a:normAutofit/>
          </a:bodyPr>
          <a:lstStyle/>
          <a:p>
            <a:pPr>
              <a:lnSpc>
                <a:spcPct val="90000"/>
              </a:lnSpc>
            </a:pPr>
            <a:r>
              <a:rPr lang="en-GB" sz="1700"/>
              <a:t>Attachment from an ethological stance is species specific and involves reflex actions and fixed action patterns to ensure survival of a species. </a:t>
            </a:r>
          </a:p>
          <a:p>
            <a:pPr>
              <a:lnSpc>
                <a:spcPct val="90000"/>
              </a:lnSpc>
            </a:pPr>
            <a:r>
              <a:rPr lang="en-GB" sz="1700"/>
              <a:t>However, in humans compared to animals we have relatively few of these, our brains are more PLASTIC even prenatally. </a:t>
            </a:r>
          </a:p>
          <a:p>
            <a:pPr>
              <a:lnSpc>
                <a:spcPct val="90000"/>
              </a:lnSpc>
            </a:pPr>
            <a:r>
              <a:rPr lang="en-GB" sz="1700"/>
              <a:t>Recall that high levels of stress hormones in pregnancy predisposes a child to anxiety, risk taking, fearfulness and aggression in later life (</a:t>
            </a:r>
            <a:r>
              <a:rPr lang="en-GB" sz="1700" err="1"/>
              <a:t>Pluess</a:t>
            </a:r>
            <a:r>
              <a:rPr lang="en-GB" sz="1700"/>
              <a:t> &amp; Belsky, 2011).</a:t>
            </a:r>
          </a:p>
          <a:p>
            <a:pPr>
              <a:lnSpc>
                <a:spcPct val="90000"/>
              </a:lnSpc>
            </a:pPr>
            <a:r>
              <a:rPr lang="en-GB" sz="1700"/>
              <a:t>According to Bowlby, children are innately predisposed to interact with their caregiver; they have signalling patterns and can smile by six weeks. Think of their facial features too. </a:t>
            </a:r>
          </a:p>
          <a:p>
            <a:pPr>
              <a:lnSpc>
                <a:spcPct val="90000"/>
              </a:lnSpc>
            </a:pPr>
            <a:r>
              <a:rPr lang="en-GB" sz="1700"/>
              <a:t>Remember the concept of a sensitive period – babies can differentiate between attractive and unattractive faces by 9months of age. What does this tell us?</a:t>
            </a:r>
          </a:p>
        </p:txBody>
      </p:sp>
    </p:spTree>
    <p:extLst>
      <p:ext uri="{BB962C8B-B14F-4D97-AF65-F5344CB8AC3E}">
        <p14:creationId xmlns:p14="http://schemas.microsoft.com/office/powerpoint/2010/main" val="276103938"/>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99646C-D9A4-D270-B06A-475081A748AE}"/>
              </a:ext>
            </a:extLst>
          </p:cNvPr>
          <p:cNvSpPr>
            <a:spLocks noGrp="1"/>
          </p:cNvSpPr>
          <p:nvPr>
            <p:ph type="title"/>
          </p:nvPr>
        </p:nvSpPr>
        <p:spPr>
          <a:xfrm>
            <a:off x="3373062" y="624110"/>
            <a:ext cx="8131550" cy="1280890"/>
          </a:xfrm>
        </p:spPr>
        <p:txBody>
          <a:bodyPr>
            <a:normAutofit/>
          </a:bodyPr>
          <a:lstStyle/>
          <a:p>
            <a:r>
              <a:rPr lang="en-GB" dirty="0"/>
              <a:t>Attachment research </a:t>
            </a:r>
          </a:p>
        </p:txBody>
      </p:sp>
      <p:sp>
        <p:nvSpPr>
          <p:cNvPr id="10"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2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AF7F5D27-5268-77D3-2C2F-5612E266C5A7}"/>
              </a:ext>
            </a:extLst>
          </p:cNvPr>
          <p:cNvSpPr>
            <a:spLocks noGrp="1"/>
          </p:cNvSpPr>
          <p:nvPr>
            <p:ph idx="1"/>
          </p:nvPr>
        </p:nvSpPr>
        <p:spPr>
          <a:xfrm>
            <a:off x="3373062" y="2133600"/>
            <a:ext cx="8131550" cy="3777622"/>
          </a:xfrm>
        </p:spPr>
        <p:txBody>
          <a:bodyPr>
            <a:normAutofit/>
          </a:bodyPr>
          <a:lstStyle/>
          <a:p>
            <a:pPr>
              <a:lnSpc>
                <a:spcPct val="90000"/>
              </a:lnSpc>
            </a:pPr>
            <a:r>
              <a:rPr lang="en-GB" sz="1700"/>
              <a:t>Much of the contemporary research on attachment focuses on parenting styles/skills and how this impacts the child's behaviour in adulthood. </a:t>
            </a:r>
          </a:p>
          <a:p>
            <a:pPr>
              <a:lnSpc>
                <a:spcPct val="90000"/>
              </a:lnSpc>
            </a:pPr>
            <a:r>
              <a:rPr lang="en-GB" sz="1700"/>
              <a:t>Research has looked at the development of empathy, compassion, altruism and internalising/externalising problems. </a:t>
            </a:r>
          </a:p>
          <a:p>
            <a:pPr>
              <a:lnSpc>
                <a:spcPct val="90000"/>
              </a:lnSpc>
            </a:pPr>
            <a:r>
              <a:rPr lang="en-GB" sz="1700"/>
              <a:t>For example, an insecure attachment alters the stress response and can have poor health outcomes (</a:t>
            </a:r>
            <a:r>
              <a:rPr lang="en-GB" sz="1700" err="1"/>
              <a:t>Pietromonaco</a:t>
            </a:r>
            <a:r>
              <a:rPr lang="en-GB" sz="1700"/>
              <a:t> &amp; Powers, 2015).</a:t>
            </a:r>
          </a:p>
          <a:p>
            <a:pPr>
              <a:lnSpc>
                <a:spcPct val="90000"/>
              </a:lnSpc>
            </a:pPr>
            <a:r>
              <a:rPr lang="en-GB" sz="1700"/>
              <a:t>A parents oxytocin level predicts the child`s level for the first 3 years (Feldman et al., 2013). I.e. a child's social reciprocity correlates with their oxytocin levels. </a:t>
            </a:r>
          </a:p>
          <a:p>
            <a:pPr>
              <a:lnSpc>
                <a:spcPct val="90000"/>
              </a:lnSpc>
            </a:pPr>
            <a:r>
              <a:rPr lang="en-GB" sz="1700"/>
              <a:t>Early exposure to violence, poverty, harsh parenting correlates with risky behaviour, early fertility, aggression, less stable bonding more children and less parental investment (Bjorklund &amp; Ellis, 2014). </a:t>
            </a:r>
          </a:p>
        </p:txBody>
      </p:sp>
    </p:spTree>
    <p:extLst>
      <p:ext uri="{BB962C8B-B14F-4D97-AF65-F5344CB8AC3E}">
        <p14:creationId xmlns:p14="http://schemas.microsoft.com/office/powerpoint/2010/main" val="2409607158"/>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Close-up unopened pill packets">
            <a:extLst>
              <a:ext uri="{FF2B5EF4-FFF2-40B4-BE49-F238E27FC236}">
                <a16:creationId xmlns:a16="http://schemas.microsoft.com/office/drawing/2014/main" id="{559D9BE3-88C1-F378-176C-99FA939D2858}"/>
              </a:ext>
            </a:extLst>
          </p:cNvPr>
          <p:cNvPicPr>
            <a:picLocks noChangeAspect="1"/>
          </p:cNvPicPr>
          <p:nvPr/>
        </p:nvPicPr>
        <p:blipFill rotWithShape="1">
          <a:blip r:embed="rId2"/>
          <a:srcRect t="10371" r="9091" b="11855"/>
          <a:stretch/>
        </p:blipFill>
        <p:spPr>
          <a:xfrm>
            <a:off x="20" y="10"/>
            <a:ext cx="12191980" cy="6857990"/>
          </a:xfrm>
          <a:prstGeom prst="rect">
            <a:avLst/>
          </a:prstGeom>
        </p:spPr>
      </p:pic>
      <p:sp>
        <p:nvSpPr>
          <p:cNvPr id="46" name="Freeform 5">
            <a:extLst>
              <a:ext uri="{FF2B5EF4-FFF2-40B4-BE49-F238E27FC236}">
                <a16:creationId xmlns:a16="http://schemas.microsoft.com/office/drawing/2014/main" id="{4245491D-0A9F-492B-B0B1-AE0F807A9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0391775" cy="6858000"/>
          </a:xfrm>
          <a:custGeom>
            <a:avLst/>
            <a:gdLst>
              <a:gd name="T0" fmla="*/ 0 w 2184"/>
              <a:gd name="T1" fmla="*/ 1441 h 1441"/>
              <a:gd name="T2" fmla="*/ 1482 w 2184"/>
              <a:gd name="T3" fmla="*/ 1441 h 1441"/>
              <a:gd name="T4" fmla="*/ 2161 w 2184"/>
              <a:gd name="T5" fmla="*/ 762 h 1441"/>
              <a:gd name="T6" fmla="*/ 2161 w 2184"/>
              <a:gd name="T7" fmla="*/ 678 h 1441"/>
              <a:gd name="T8" fmla="*/ 1483 w 2184"/>
              <a:gd name="T9" fmla="*/ 0 h 1441"/>
              <a:gd name="T10" fmla="*/ 0 w 2184"/>
              <a:gd name="T11" fmla="*/ 0 h 1441"/>
              <a:gd name="T12" fmla="*/ 0 w 2184"/>
              <a:gd name="T13" fmla="*/ 1441 h 1441"/>
            </a:gdLst>
            <a:ahLst/>
            <a:cxnLst>
              <a:cxn ang="0">
                <a:pos x="T0" y="T1"/>
              </a:cxn>
              <a:cxn ang="0">
                <a:pos x="T2" y="T3"/>
              </a:cxn>
              <a:cxn ang="0">
                <a:pos x="T4" y="T5"/>
              </a:cxn>
              <a:cxn ang="0">
                <a:pos x="T6" y="T7"/>
              </a:cxn>
              <a:cxn ang="0">
                <a:pos x="T8" y="T9"/>
              </a:cxn>
              <a:cxn ang="0">
                <a:pos x="T10" y="T11"/>
              </a:cxn>
              <a:cxn ang="0">
                <a:pos x="T12" y="T13"/>
              </a:cxn>
            </a:cxnLst>
            <a:rect l="0" t="0" r="r" b="b"/>
            <a:pathLst>
              <a:path w="2184" h="1441">
                <a:moveTo>
                  <a:pt x="0" y="1441"/>
                </a:moveTo>
                <a:cubicBezTo>
                  <a:pt x="1482" y="1441"/>
                  <a:pt x="1482" y="1441"/>
                  <a:pt x="1482" y="1441"/>
                </a:cubicBezTo>
                <a:cubicBezTo>
                  <a:pt x="2161" y="762"/>
                  <a:pt x="2161" y="762"/>
                  <a:pt x="2161" y="762"/>
                </a:cubicBezTo>
                <a:cubicBezTo>
                  <a:pt x="2184" y="739"/>
                  <a:pt x="2184" y="701"/>
                  <a:pt x="2161" y="678"/>
                </a:cubicBezTo>
                <a:cubicBezTo>
                  <a:pt x="1483" y="0"/>
                  <a:pt x="1483" y="0"/>
                  <a:pt x="1483" y="0"/>
                </a:cubicBezTo>
                <a:cubicBezTo>
                  <a:pt x="0" y="0"/>
                  <a:pt x="0" y="0"/>
                  <a:pt x="0" y="0"/>
                </a:cubicBezTo>
                <a:lnTo>
                  <a:pt x="0" y="1441"/>
                </a:lnTo>
                <a:close/>
              </a:path>
            </a:pathLst>
          </a:custGeom>
          <a:solidFill>
            <a:schemeClr val="accent1">
              <a:lumMod val="75000"/>
              <a:alpha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BCFDD9E7-5676-048E-3038-6E9516418AE3}"/>
              </a:ext>
            </a:extLst>
          </p:cNvPr>
          <p:cNvSpPr>
            <a:spLocks noGrp="1"/>
          </p:cNvSpPr>
          <p:nvPr>
            <p:ph type="title"/>
          </p:nvPr>
        </p:nvSpPr>
        <p:spPr>
          <a:xfrm>
            <a:off x="541867" y="626533"/>
            <a:ext cx="7128933" cy="1278467"/>
          </a:xfrm>
        </p:spPr>
        <p:txBody>
          <a:bodyPr anchor="ctr">
            <a:normAutofit/>
          </a:bodyPr>
          <a:lstStyle/>
          <a:p>
            <a:r>
              <a:rPr lang="en-GB" sz="3200">
                <a:solidFill>
                  <a:srgbClr val="FEFFFF"/>
                </a:solidFill>
              </a:rPr>
              <a:t>Good parenting is like an insurance policy!</a:t>
            </a:r>
          </a:p>
        </p:txBody>
      </p:sp>
      <p:sp>
        <p:nvSpPr>
          <p:cNvPr id="3" name="Content Placeholder 2">
            <a:extLst>
              <a:ext uri="{FF2B5EF4-FFF2-40B4-BE49-F238E27FC236}">
                <a16:creationId xmlns:a16="http://schemas.microsoft.com/office/drawing/2014/main" id="{9597507F-3E91-9B9A-3551-3F65B3CEAA26}"/>
              </a:ext>
            </a:extLst>
          </p:cNvPr>
          <p:cNvSpPr>
            <a:spLocks noGrp="1"/>
          </p:cNvSpPr>
          <p:nvPr>
            <p:ph idx="1"/>
          </p:nvPr>
        </p:nvSpPr>
        <p:spPr>
          <a:xfrm>
            <a:off x="541868" y="2133599"/>
            <a:ext cx="7493000" cy="3809999"/>
          </a:xfrm>
        </p:spPr>
        <p:txBody>
          <a:bodyPr>
            <a:normAutofit/>
          </a:bodyPr>
          <a:lstStyle/>
          <a:p>
            <a:r>
              <a:rPr lang="en-GB">
                <a:solidFill>
                  <a:srgbClr val="FEFFFF"/>
                </a:solidFill>
              </a:rPr>
              <a:t>GWAS examine the genomes of thousands of people to detect genetic variations that correlate  with mental health disorders. Findings indicate that genetic patterns correlate with ASD, Schizophrenia, Bipolar Disorder, Substance Abuse, Depression within traumatic experiences, ACE`s, poor nutrition and low physical activity. </a:t>
            </a:r>
          </a:p>
          <a:p>
            <a:r>
              <a:rPr lang="en-GB">
                <a:solidFill>
                  <a:srgbClr val="FEFFFF"/>
                </a:solidFill>
              </a:rPr>
              <a:t>Good parenting can act as a buffer even when genetics predispose an individual; social support is crucial for the child to feel safe and supported. </a:t>
            </a:r>
          </a:p>
          <a:p>
            <a:endParaRPr lang="en-GB">
              <a:solidFill>
                <a:srgbClr val="FEFFFF"/>
              </a:solidFill>
            </a:endParaRPr>
          </a:p>
        </p:txBody>
      </p:sp>
    </p:spTree>
    <p:extLst>
      <p:ext uri="{BB962C8B-B14F-4D97-AF65-F5344CB8AC3E}">
        <p14:creationId xmlns:p14="http://schemas.microsoft.com/office/powerpoint/2010/main" val="29374726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27CFE-BC09-463B-E3CB-B46F59FB59C0}"/>
              </a:ext>
            </a:extLst>
          </p:cNvPr>
          <p:cNvSpPr>
            <a:spLocks noGrp="1"/>
          </p:cNvSpPr>
          <p:nvPr>
            <p:ph type="title"/>
          </p:nvPr>
        </p:nvSpPr>
        <p:spPr>
          <a:xfrm>
            <a:off x="2592925" y="624110"/>
            <a:ext cx="8911687" cy="981170"/>
          </a:xfrm>
        </p:spPr>
        <p:txBody>
          <a:bodyPr/>
          <a:lstStyle/>
          <a:p>
            <a:r>
              <a:rPr lang="en-GB" dirty="0"/>
              <a:t>Neuroscience and brain development</a:t>
            </a:r>
          </a:p>
        </p:txBody>
      </p:sp>
      <p:sp>
        <p:nvSpPr>
          <p:cNvPr id="3" name="Content Placeholder 2">
            <a:extLst>
              <a:ext uri="{FF2B5EF4-FFF2-40B4-BE49-F238E27FC236}">
                <a16:creationId xmlns:a16="http://schemas.microsoft.com/office/drawing/2014/main" id="{9534D7B9-5BB5-3B11-3425-9270DA21176A}"/>
              </a:ext>
            </a:extLst>
          </p:cNvPr>
          <p:cNvSpPr>
            <a:spLocks noGrp="1"/>
          </p:cNvSpPr>
          <p:nvPr>
            <p:ph idx="1"/>
          </p:nvPr>
        </p:nvSpPr>
        <p:spPr/>
        <p:txBody>
          <a:bodyPr/>
          <a:lstStyle/>
          <a:p>
            <a:r>
              <a:rPr lang="en-GB" dirty="0"/>
              <a:t>Most children develop in a similar way, allowing the brain to become more specialised as part of the pruning process. </a:t>
            </a:r>
          </a:p>
          <a:p>
            <a:r>
              <a:rPr lang="en-GB" dirty="0"/>
              <a:t>However, in atypical situations due to plasticity, the brain responds differently. For example, in children born blind, eventually the area for vison becomes auditory. </a:t>
            </a:r>
          </a:p>
          <a:p>
            <a:r>
              <a:rPr lang="en-GB" dirty="0"/>
              <a:t>Likewise, the inhibitory systems of children born to mothers who are highly stress due to social isolation, become altered due to a lack of verbal stimulation. </a:t>
            </a:r>
          </a:p>
          <a:p>
            <a:r>
              <a:rPr lang="en-GB" dirty="0"/>
              <a:t>Couple this with the knowledge that brain systems develop at different times, the emotional and reward systems develop quickly whilst the frontal sections are the last to mature – what does this imply, particularly for adolescents?</a:t>
            </a:r>
          </a:p>
        </p:txBody>
      </p:sp>
    </p:spTree>
    <p:extLst>
      <p:ext uri="{BB962C8B-B14F-4D97-AF65-F5344CB8AC3E}">
        <p14:creationId xmlns:p14="http://schemas.microsoft.com/office/powerpoint/2010/main" val="19056707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3922973-13F3-4CE6-8EFF-03799F494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Rectangle 11">
            <a:extLst>
              <a:ext uri="{FF2B5EF4-FFF2-40B4-BE49-F238E27FC236}">
                <a16:creationId xmlns:a16="http://schemas.microsoft.com/office/drawing/2014/main" id="{B186664C-CD2D-43B3-85D6-F2EBA42B7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accent1">
              <a:alpha val="7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36910423-F477-4C74-89EE-E17D46F4E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64F6EA7F-ED90-E1B0-0927-895935E4314D}"/>
              </a:ext>
            </a:extLst>
          </p:cNvPr>
          <p:cNvSpPr>
            <a:spLocks noGrp="1"/>
          </p:cNvSpPr>
          <p:nvPr>
            <p:ph type="title"/>
          </p:nvPr>
        </p:nvSpPr>
        <p:spPr>
          <a:xfrm>
            <a:off x="541867" y="787400"/>
            <a:ext cx="7145866" cy="778933"/>
          </a:xfrm>
        </p:spPr>
        <p:txBody>
          <a:bodyPr anchor="ctr">
            <a:normAutofit/>
          </a:bodyPr>
          <a:lstStyle/>
          <a:p>
            <a:r>
              <a:rPr lang="en-GB" sz="3200">
                <a:solidFill>
                  <a:srgbClr val="FEFFFF"/>
                </a:solidFill>
              </a:rPr>
              <a:t>Epigenetics </a:t>
            </a:r>
          </a:p>
        </p:txBody>
      </p:sp>
      <p:sp>
        <p:nvSpPr>
          <p:cNvPr id="3" name="Content Placeholder 2">
            <a:extLst>
              <a:ext uri="{FF2B5EF4-FFF2-40B4-BE49-F238E27FC236}">
                <a16:creationId xmlns:a16="http://schemas.microsoft.com/office/drawing/2014/main" id="{08BD1971-78E1-A7EF-D3D1-9770220968E5}"/>
              </a:ext>
            </a:extLst>
          </p:cNvPr>
          <p:cNvSpPr>
            <a:spLocks noGrp="1"/>
          </p:cNvSpPr>
          <p:nvPr>
            <p:ph idx="1"/>
          </p:nvPr>
        </p:nvSpPr>
        <p:spPr>
          <a:xfrm>
            <a:off x="177800" y="1822552"/>
            <a:ext cx="8051799" cy="4933848"/>
          </a:xfrm>
        </p:spPr>
        <p:txBody>
          <a:bodyPr>
            <a:normAutofit/>
          </a:bodyPr>
          <a:lstStyle/>
          <a:p>
            <a:pPr>
              <a:lnSpc>
                <a:spcPct val="90000"/>
              </a:lnSpc>
            </a:pPr>
            <a:r>
              <a:rPr lang="en-GB" dirty="0">
                <a:solidFill>
                  <a:srgbClr val="FEFFFF"/>
                </a:solidFill>
              </a:rPr>
              <a:t>Epigenetic changes occur during our lifetime, particularly during the developing brain. Chemical compounds attach to segments of our DNA affecting how our genes express themselves. </a:t>
            </a:r>
          </a:p>
          <a:p>
            <a:pPr>
              <a:lnSpc>
                <a:spcPct val="90000"/>
              </a:lnSpc>
            </a:pPr>
            <a:r>
              <a:rPr lang="en-GB" dirty="0">
                <a:solidFill>
                  <a:srgbClr val="FEFFFF"/>
                </a:solidFill>
              </a:rPr>
              <a:t>Romens and colleagues (2015)found that parental physical maltreatment in 11 – 14 </a:t>
            </a:r>
            <a:r>
              <a:rPr lang="en-GB" dirty="0" err="1">
                <a:solidFill>
                  <a:srgbClr val="FEFFFF"/>
                </a:solidFill>
              </a:rPr>
              <a:t>yr</a:t>
            </a:r>
            <a:r>
              <a:rPr lang="en-GB" dirty="0">
                <a:solidFill>
                  <a:srgbClr val="FEFFFF"/>
                </a:solidFill>
              </a:rPr>
              <a:t> olds affected their stress regulation response leading to `cascades of downstream changes in their biology and behaviour`.</a:t>
            </a:r>
          </a:p>
          <a:p>
            <a:pPr>
              <a:lnSpc>
                <a:spcPct val="90000"/>
              </a:lnSpc>
            </a:pPr>
            <a:r>
              <a:rPr lang="en-GB" dirty="0">
                <a:solidFill>
                  <a:srgbClr val="FEFFFF"/>
                </a:solidFill>
              </a:rPr>
              <a:t>What is most concerning, is that these changes can be passed down to the next generation, not through changing the gene itself, by the cellular memory of how the gene expresses itself. </a:t>
            </a:r>
          </a:p>
          <a:p>
            <a:pPr>
              <a:lnSpc>
                <a:spcPct val="90000"/>
              </a:lnSpc>
            </a:pPr>
            <a:r>
              <a:rPr lang="en-GB" dirty="0">
                <a:solidFill>
                  <a:srgbClr val="FEFFFF"/>
                </a:solidFill>
              </a:rPr>
              <a:t>According to Moffitt et al. (2013), ACE`s and trauma put the child's physical, psychological and cognitive health at risk via epigenetic changes in the stress response itself causing health problems, immune  deficiencies, heart disease, dementia, behavioural and learning problems, depression and anxiety. </a:t>
            </a:r>
          </a:p>
        </p:txBody>
      </p:sp>
      <p:pic>
        <p:nvPicPr>
          <p:cNvPr id="7" name="Graphic 6" descr="DNA">
            <a:extLst>
              <a:ext uri="{FF2B5EF4-FFF2-40B4-BE49-F238E27FC236}">
                <a16:creationId xmlns:a16="http://schemas.microsoft.com/office/drawing/2014/main" id="{AACD6CD1-0528-3B23-74C6-8C6257BE6BA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713057" y="2462282"/>
            <a:ext cx="3001931" cy="3001931"/>
          </a:xfrm>
          <a:prstGeom prst="rect">
            <a:avLst/>
          </a:prstGeom>
        </p:spPr>
      </p:pic>
    </p:spTree>
    <p:extLst>
      <p:ext uri="{BB962C8B-B14F-4D97-AF65-F5344CB8AC3E}">
        <p14:creationId xmlns:p14="http://schemas.microsoft.com/office/powerpoint/2010/main" val="1929364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549DF-AA5C-38E7-78DF-B3009AE04F77}"/>
              </a:ext>
            </a:extLst>
          </p:cNvPr>
          <p:cNvSpPr>
            <a:spLocks noGrp="1"/>
          </p:cNvSpPr>
          <p:nvPr>
            <p:ph type="title"/>
          </p:nvPr>
        </p:nvSpPr>
        <p:spPr>
          <a:xfrm>
            <a:off x="2592925" y="624110"/>
            <a:ext cx="8911687" cy="859250"/>
          </a:xfrm>
        </p:spPr>
        <p:txBody>
          <a:bodyPr/>
          <a:lstStyle/>
          <a:p>
            <a:r>
              <a:rPr lang="en-GB" dirty="0"/>
              <a:t>And finally – Social Learning Theory</a:t>
            </a:r>
          </a:p>
        </p:txBody>
      </p:sp>
      <p:sp>
        <p:nvSpPr>
          <p:cNvPr id="3" name="Content Placeholder 2">
            <a:extLst>
              <a:ext uri="{FF2B5EF4-FFF2-40B4-BE49-F238E27FC236}">
                <a16:creationId xmlns:a16="http://schemas.microsoft.com/office/drawing/2014/main" id="{A3573A6D-DCF6-5F9B-9A02-A1863F6F6E37}"/>
              </a:ext>
            </a:extLst>
          </p:cNvPr>
          <p:cNvSpPr>
            <a:spLocks noGrp="1"/>
          </p:cNvSpPr>
          <p:nvPr>
            <p:ph idx="1"/>
          </p:nvPr>
        </p:nvSpPr>
        <p:spPr>
          <a:xfrm>
            <a:off x="2021840" y="1483360"/>
            <a:ext cx="9482772" cy="4856480"/>
          </a:xfrm>
        </p:spPr>
        <p:txBody>
          <a:bodyPr/>
          <a:lstStyle/>
          <a:p>
            <a:r>
              <a:rPr lang="en-GB" dirty="0"/>
              <a:t>In his more recent work, Bandura focused on self-efficacy, an individuals` perception of their confidence.</a:t>
            </a:r>
          </a:p>
          <a:p>
            <a:r>
              <a:rPr lang="en-GB" dirty="0"/>
              <a:t>According to Bandura, a parent and child`s self-efficacy is the key to positive developmental outcomes. </a:t>
            </a:r>
          </a:p>
          <a:p>
            <a:r>
              <a:rPr lang="en-GB" dirty="0"/>
              <a:t>Throughout the lifespan there are changes in which elements of self-efficacy are more important to a healthy psyche. For example – </a:t>
            </a:r>
          </a:p>
          <a:p>
            <a:r>
              <a:rPr lang="en-GB" dirty="0"/>
              <a:t>Adolescence and young adulthood – the focus is on self-efficacy in relationships, appearance and occupational competence.</a:t>
            </a:r>
          </a:p>
          <a:p>
            <a:r>
              <a:rPr lang="en-GB" dirty="0"/>
              <a:t>In middle adulthood the focus is on physical performance, new areas of interest and a re-evaluation of life. </a:t>
            </a:r>
          </a:p>
          <a:p>
            <a:r>
              <a:rPr lang="en-GB" dirty="0"/>
              <a:t>In old age the focus is on memory loss and losing self-esteem. </a:t>
            </a:r>
          </a:p>
          <a:p>
            <a:r>
              <a:rPr lang="en-GB" dirty="0"/>
              <a:t>Poor self-efficacy leads to a lack of agency, a disengagement with society and lack of empathy. Interestingly, this is found in children and adolescents who bully. </a:t>
            </a:r>
          </a:p>
          <a:p>
            <a:endParaRPr lang="en-GB" dirty="0"/>
          </a:p>
        </p:txBody>
      </p:sp>
    </p:spTree>
    <p:extLst>
      <p:ext uri="{BB962C8B-B14F-4D97-AF65-F5344CB8AC3E}">
        <p14:creationId xmlns:p14="http://schemas.microsoft.com/office/powerpoint/2010/main" val="38609524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6AFD431-09B7-42CA-BF39-9FE5DBE53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9711C96E-3D2D-48C8-AAB9-C1CB02D1D5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accent1">
              <a:alpha val="30000"/>
            </a:schemeClr>
          </a:solidFill>
        </p:grpSpPr>
        <p:sp>
          <p:nvSpPr>
            <p:cNvPr id="11" name="Freeform 11">
              <a:extLst>
                <a:ext uri="{FF2B5EF4-FFF2-40B4-BE49-F238E27FC236}">
                  <a16:creationId xmlns:a16="http://schemas.microsoft.com/office/drawing/2014/main" id="{0D18AF42-7CD5-4754-91D4-1BE53B5D14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2" name="Freeform 12">
              <a:extLst>
                <a:ext uri="{FF2B5EF4-FFF2-40B4-BE49-F238E27FC236}">
                  <a16:creationId xmlns:a16="http://schemas.microsoft.com/office/drawing/2014/main" id="{A28C8F1A-9407-4D67-8250-D8923BC6DD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3" name="Freeform 13">
              <a:extLst>
                <a:ext uri="{FF2B5EF4-FFF2-40B4-BE49-F238E27FC236}">
                  <a16:creationId xmlns:a16="http://schemas.microsoft.com/office/drawing/2014/main" id="{5CE0A2B0-F7F1-442C-A287-CD6F729E28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4" name="Freeform 14">
              <a:extLst>
                <a:ext uri="{FF2B5EF4-FFF2-40B4-BE49-F238E27FC236}">
                  <a16:creationId xmlns:a16="http://schemas.microsoft.com/office/drawing/2014/main" id="{9E69CFA3-AE12-4EAF-A3A1-564BEEFEF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5" name="Freeform 15">
              <a:extLst>
                <a:ext uri="{FF2B5EF4-FFF2-40B4-BE49-F238E27FC236}">
                  <a16:creationId xmlns:a16="http://schemas.microsoft.com/office/drawing/2014/main" id="{ECB64037-2AE8-4CA9-AD8E-7ACC8618F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6" name="Freeform 16">
              <a:extLst>
                <a:ext uri="{FF2B5EF4-FFF2-40B4-BE49-F238E27FC236}">
                  <a16:creationId xmlns:a16="http://schemas.microsoft.com/office/drawing/2014/main" id="{8D319B10-EE8E-453F-A137-D7EEFA208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7" name="Freeform 17">
              <a:extLst>
                <a:ext uri="{FF2B5EF4-FFF2-40B4-BE49-F238E27FC236}">
                  <a16:creationId xmlns:a16="http://schemas.microsoft.com/office/drawing/2014/main" id="{3283F486-509C-4A42-8EED-794A991D2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18" name="Freeform 18">
              <a:extLst>
                <a:ext uri="{FF2B5EF4-FFF2-40B4-BE49-F238E27FC236}">
                  <a16:creationId xmlns:a16="http://schemas.microsoft.com/office/drawing/2014/main" id="{EBBFBB12-E756-4386-9C17-CA57438389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19" name="Freeform 19">
              <a:extLst>
                <a:ext uri="{FF2B5EF4-FFF2-40B4-BE49-F238E27FC236}">
                  <a16:creationId xmlns:a16="http://schemas.microsoft.com/office/drawing/2014/main" id="{7ADD0E7E-F4A6-4B3F-8A2F-BCBFAFBA23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0" name="Freeform 20">
              <a:extLst>
                <a:ext uri="{FF2B5EF4-FFF2-40B4-BE49-F238E27FC236}">
                  <a16:creationId xmlns:a16="http://schemas.microsoft.com/office/drawing/2014/main" id="{C19FCFB7-5E71-4197-8EC7-2ACB6DB02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1" name="Freeform 21">
              <a:extLst>
                <a:ext uri="{FF2B5EF4-FFF2-40B4-BE49-F238E27FC236}">
                  <a16:creationId xmlns:a16="http://schemas.microsoft.com/office/drawing/2014/main" id="{EAA533FE-4903-48DD-A921-421A9C44AF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2" name="Freeform 22">
              <a:extLst>
                <a:ext uri="{FF2B5EF4-FFF2-40B4-BE49-F238E27FC236}">
                  <a16:creationId xmlns:a16="http://schemas.microsoft.com/office/drawing/2014/main" id="{54CC5D8E-0D6C-4021-B84E-5D6182C0E1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2" name="Title 1">
            <a:extLst>
              <a:ext uri="{FF2B5EF4-FFF2-40B4-BE49-F238E27FC236}">
                <a16:creationId xmlns:a16="http://schemas.microsoft.com/office/drawing/2014/main" id="{0364BF00-8154-F9A9-AEE9-E12738611C6F}"/>
              </a:ext>
            </a:extLst>
          </p:cNvPr>
          <p:cNvSpPr>
            <a:spLocks noGrp="1"/>
          </p:cNvSpPr>
          <p:nvPr>
            <p:ph type="title"/>
          </p:nvPr>
        </p:nvSpPr>
        <p:spPr>
          <a:xfrm>
            <a:off x="7839756" y="1159566"/>
            <a:ext cx="3662939" cy="4568264"/>
          </a:xfrm>
        </p:spPr>
        <p:txBody>
          <a:bodyPr anchor="ctr">
            <a:normAutofit/>
          </a:bodyPr>
          <a:lstStyle/>
          <a:p>
            <a:r>
              <a:rPr lang="en-GB" dirty="0">
                <a:solidFill>
                  <a:schemeClr val="tx1"/>
                </a:solidFill>
              </a:rPr>
              <a:t>Part 2: Case Formulation</a:t>
            </a:r>
          </a:p>
        </p:txBody>
      </p:sp>
      <p:sp>
        <p:nvSpPr>
          <p:cNvPr id="24" name="Freeform 6">
            <a:extLst>
              <a:ext uri="{FF2B5EF4-FFF2-40B4-BE49-F238E27FC236}">
                <a16:creationId xmlns:a16="http://schemas.microsoft.com/office/drawing/2014/main" id="{E7D63BAB-D0DB-4F66-92F9-4D2E0A2E5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643468"/>
            <a:ext cx="7560245" cy="5571066"/>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txBody>
          <a:bodyPr/>
          <a:lstStyle/>
          <a:p>
            <a:endParaRPr lang="en-GB"/>
          </a:p>
        </p:txBody>
      </p:sp>
      <p:sp>
        <p:nvSpPr>
          <p:cNvPr id="3" name="Content Placeholder 2">
            <a:extLst>
              <a:ext uri="{FF2B5EF4-FFF2-40B4-BE49-F238E27FC236}">
                <a16:creationId xmlns:a16="http://schemas.microsoft.com/office/drawing/2014/main" id="{031C7818-FDC2-8CB1-B86D-B84976976FC6}"/>
              </a:ext>
            </a:extLst>
          </p:cNvPr>
          <p:cNvSpPr>
            <a:spLocks noGrp="1"/>
          </p:cNvSpPr>
          <p:nvPr>
            <p:ph idx="1"/>
          </p:nvPr>
        </p:nvSpPr>
        <p:spPr>
          <a:xfrm>
            <a:off x="637310" y="1286934"/>
            <a:ext cx="5292436" cy="4284134"/>
          </a:xfrm>
        </p:spPr>
        <p:txBody>
          <a:bodyPr anchor="ctr">
            <a:normAutofit/>
          </a:bodyPr>
          <a:lstStyle/>
          <a:p>
            <a:r>
              <a:rPr lang="en-GB" sz="2800" dirty="0">
                <a:solidFill>
                  <a:srgbClr val="FFFFFF"/>
                </a:solidFill>
              </a:rPr>
              <a:t>Presenting problems</a:t>
            </a:r>
          </a:p>
          <a:p>
            <a:r>
              <a:rPr lang="en-GB" sz="2800" dirty="0">
                <a:solidFill>
                  <a:srgbClr val="FFFFFF"/>
                </a:solidFill>
              </a:rPr>
              <a:t>Predisposing problems</a:t>
            </a:r>
          </a:p>
          <a:p>
            <a:r>
              <a:rPr lang="en-GB" sz="2800" dirty="0">
                <a:solidFill>
                  <a:srgbClr val="FFFFFF"/>
                </a:solidFill>
              </a:rPr>
              <a:t>Precipitating problems</a:t>
            </a:r>
          </a:p>
          <a:p>
            <a:r>
              <a:rPr lang="en-GB" sz="2800" dirty="0">
                <a:solidFill>
                  <a:srgbClr val="FFFFFF"/>
                </a:solidFill>
              </a:rPr>
              <a:t>Perpetuating problems</a:t>
            </a:r>
          </a:p>
          <a:p>
            <a:r>
              <a:rPr lang="en-GB" sz="2800" dirty="0">
                <a:solidFill>
                  <a:srgbClr val="FFFFFF"/>
                </a:solidFill>
              </a:rPr>
              <a:t>Protective factors</a:t>
            </a:r>
          </a:p>
        </p:txBody>
      </p:sp>
    </p:spTree>
    <p:extLst>
      <p:ext uri="{BB962C8B-B14F-4D97-AF65-F5344CB8AC3E}">
        <p14:creationId xmlns:p14="http://schemas.microsoft.com/office/powerpoint/2010/main" val="30197743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C3D78-D1C9-213B-1567-B957029C9614}"/>
              </a:ext>
            </a:extLst>
          </p:cNvPr>
          <p:cNvSpPr>
            <a:spLocks noGrp="1"/>
          </p:cNvSpPr>
          <p:nvPr>
            <p:ph type="title"/>
          </p:nvPr>
        </p:nvSpPr>
        <p:spPr/>
        <p:txBody>
          <a:bodyPr/>
          <a:lstStyle/>
          <a:p>
            <a:r>
              <a:rPr lang="en-GB" dirty="0"/>
              <a:t>Case study 1: Skin Deep</a:t>
            </a:r>
          </a:p>
        </p:txBody>
      </p:sp>
      <p:sp>
        <p:nvSpPr>
          <p:cNvPr id="3" name="Content Placeholder 2">
            <a:extLst>
              <a:ext uri="{FF2B5EF4-FFF2-40B4-BE49-F238E27FC236}">
                <a16:creationId xmlns:a16="http://schemas.microsoft.com/office/drawing/2014/main" id="{667016B5-A76F-043A-3704-6225DE591CC6}"/>
              </a:ext>
            </a:extLst>
          </p:cNvPr>
          <p:cNvSpPr>
            <a:spLocks noGrp="1"/>
          </p:cNvSpPr>
          <p:nvPr>
            <p:ph idx="1"/>
          </p:nvPr>
        </p:nvSpPr>
        <p:spPr>
          <a:xfrm>
            <a:off x="1592826" y="1342103"/>
            <a:ext cx="9911786" cy="5135970"/>
          </a:xfrm>
        </p:spPr>
        <p:txBody>
          <a:bodyPr>
            <a:normAutofit lnSpcReduction="10000"/>
          </a:bodyPr>
          <a:lstStyle/>
          <a:p>
            <a:r>
              <a:rPr lang="en-GB" dirty="0"/>
              <a:t>Tori presented at the psychologist after quitting school two weeks previously on her 16</a:t>
            </a:r>
            <a:r>
              <a:rPr lang="en-GB" baseline="30000" dirty="0"/>
              <a:t>th</a:t>
            </a:r>
            <a:r>
              <a:rPr lang="en-GB" dirty="0"/>
              <a:t> birthday. She was sullen with a look of disgust on her face. Her parents were at a loss at how to manage her; as she was getting out of hand. She had taken a bus to stay with a friend in a city several miles away without telling her parents. They had been frantic for days, not knowing where she was. Her parents initially thought that she was skipping school to go shopping with friends on her birthday, but when she did not come home, they phoned the police. Her mother, Andrea was particularly upset as they had planned a family meal at Tori`s favourite restaurant to celebrate her turning `sweet sixteen`. </a:t>
            </a:r>
          </a:p>
          <a:p>
            <a:r>
              <a:rPr lang="en-GB" dirty="0"/>
              <a:t>Tori lives with her parents Andrea and George, aged 38 and 40. There is also a younger sister, Cindy, who is 10, but Tori does not get along with her at all. There is fierce competition between them for their parents' attention. When Andrea is asked about Tori`s childhood, there is little recollection, whilst the pregnancy was uneventful, Andrea was depressed, and she recalls this as a dark time. George was drinking heavily and often had blackouts and could not recall events of several days. Andrea too turned to alcohol to manage her depression and to block out the financial worries that they had. As a result, Tori spent most of her day in daycare and with a 12year old neighbourhood  boy who took Tori under his wing. </a:t>
            </a:r>
          </a:p>
        </p:txBody>
      </p:sp>
    </p:spTree>
    <p:extLst>
      <p:ext uri="{BB962C8B-B14F-4D97-AF65-F5344CB8AC3E}">
        <p14:creationId xmlns:p14="http://schemas.microsoft.com/office/powerpoint/2010/main" val="23715346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15FA0B5-C715-8A7C-6155-E44E5AAF890C}"/>
              </a:ext>
            </a:extLst>
          </p:cNvPr>
          <p:cNvSpPr>
            <a:spLocks noGrp="1"/>
          </p:cNvSpPr>
          <p:nvPr>
            <p:ph type="title"/>
          </p:nvPr>
        </p:nvSpPr>
        <p:spPr>
          <a:xfrm>
            <a:off x="2176530" y="244699"/>
            <a:ext cx="9328082" cy="702079"/>
          </a:xfrm>
        </p:spPr>
        <p:txBody>
          <a:bodyPr>
            <a:normAutofit/>
          </a:bodyPr>
          <a:lstStyle/>
          <a:p>
            <a:endParaRPr lang="en-GB" dirty="0"/>
          </a:p>
        </p:txBody>
      </p:sp>
      <p:sp>
        <p:nvSpPr>
          <p:cNvPr id="5" name="Content Placeholder 4">
            <a:extLst>
              <a:ext uri="{FF2B5EF4-FFF2-40B4-BE49-F238E27FC236}">
                <a16:creationId xmlns:a16="http://schemas.microsoft.com/office/drawing/2014/main" id="{18DA1B16-97F5-8BCF-A870-EA6F3C29DB16}"/>
              </a:ext>
            </a:extLst>
          </p:cNvPr>
          <p:cNvSpPr>
            <a:spLocks noGrp="1"/>
          </p:cNvSpPr>
          <p:nvPr>
            <p:ph idx="1"/>
          </p:nvPr>
        </p:nvSpPr>
        <p:spPr>
          <a:xfrm>
            <a:off x="1944710" y="1068946"/>
            <a:ext cx="9559902" cy="5306096"/>
          </a:xfrm>
        </p:spPr>
        <p:txBody>
          <a:bodyPr>
            <a:normAutofit lnSpcReduction="10000"/>
          </a:bodyPr>
          <a:lstStyle/>
          <a:p>
            <a:r>
              <a:rPr lang="en-GB" dirty="0"/>
              <a:t>When Tori was 6 the boy and his parents moved towns and she was devastated. She was crushed, lonely and sad. She did not have friends of her own age and it was at this time that Andrea became pregnant with Cindy. Tori became very jealous as a result. </a:t>
            </a:r>
          </a:p>
          <a:p>
            <a:r>
              <a:rPr lang="en-GB" dirty="0"/>
              <a:t>When asked about family history of mental health, there is a history of alcohol abuse on George`s side and his 19yr old nephew was in prison for drug related offences. George`s mother was an eccentric forever complaining about `her lot`. Andrea`s family had a history of impulsive behaviours, and her brother was in prison for DUI, theft and road rage, whilst her sister was repeatedly arrested for shoplifting. </a:t>
            </a:r>
          </a:p>
          <a:p>
            <a:r>
              <a:rPr lang="en-GB" dirty="0"/>
              <a:t>At age 8 Tori was just starting to make friends in school when they moved to a city 200miles away due to her father's new work. She was very upset about the move and struggled to adjust. She would beg to stay home and complain about stomach pains. She became increasingly resentful of Cindy who was able to stay home with the mother. </a:t>
            </a:r>
          </a:p>
          <a:p>
            <a:r>
              <a:rPr lang="en-GB" dirty="0"/>
              <a:t>On one bus trip to see old friends from her former home, Tori met a 20yr old girl; Josie who she immediately took too. It was Josie who she ran away to on her 16</a:t>
            </a:r>
            <a:r>
              <a:rPr lang="en-GB" baseline="30000" dirty="0"/>
              <a:t>th</a:t>
            </a:r>
            <a:r>
              <a:rPr lang="en-GB" dirty="0"/>
              <a:t> birthday. </a:t>
            </a:r>
          </a:p>
        </p:txBody>
      </p:sp>
    </p:spTree>
    <p:extLst>
      <p:ext uri="{BB962C8B-B14F-4D97-AF65-F5344CB8AC3E}">
        <p14:creationId xmlns:p14="http://schemas.microsoft.com/office/powerpoint/2010/main" val="18482373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066DE-777D-30B9-8B14-C6F122409E52}"/>
              </a:ext>
            </a:extLst>
          </p:cNvPr>
          <p:cNvSpPr>
            <a:spLocks noGrp="1"/>
          </p:cNvSpPr>
          <p:nvPr>
            <p:ph type="title"/>
          </p:nvPr>
        </p:nvSpPr>
        <p:spPr>
          <a:xfrm>
            <a:off x="2297958" y="336701"/>
            <a:ext cx="8911687" cy="511516"/>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A8006812-4110-2FE0-3F3B-0FFA93F3A541}"/>
              </a:ext>
            </a:extLst>
          </p:cNvPr>
          <p:cNvSpPr>
            <a:spLocks noGrp="1"/>
          </p:cNvSpPr>
          <p:nvPr>
            <p:ph idx="1"/>
          </p:nvPr>
        </p:nvSpPr>
        <p:spPr>
          <a:xfrm>
            <a:off x="1873045" y="973394"/>
            <a:ext cx="9631567" cy="4937828"/>
          </a:xfrm>
        </p:spPr>
        <p:txBody>
          <a:bodyPr>
            <a:normAutofit lnSpcReduction="10000"/>
          </a:bodyPr>
          <a:lstStyle/>
          <a:p>
            <a:r>
              <a:rPr lang="en-GB" dirty="0"/>
              <a:t>Tori had disliked school since the move and her parents have moved her six times in the last eight years whenever she said she did not like the school. When asked if she had ever been happy in school she could not recall any positive memories at all;  rather she held onto bitter memories of unpleasant times and her inability to `fit in`. </a:t>
            </a:r>
          </a:p>
          <a:p>
            <a:r>
              <a:rPr lang="en-GB" dirty="0"/>
              <a:t>Her bare arms showed obvious cuts from a razor which she admitted to doing when feeling distressed. She openly admitted to cutting herself when feeling distressed or depressed and following arguments. During following sessions she opened up about family matters and focused on her sister and the fights that they were having. She then asked the psychologist if she would call her parents to tell them that she was trying to improve, but her sister was making it difficult for her. She also complained of problems with sleeping and eating and that she was down to 87lbs in weight. </a:t>
            </a:r>
          </a:p>
          <a:p>
            <a:r>
              <a:rPr lang="en-GB" dirty="0"/>
              <a:t>On the last session she turned up appearing very edgy with fresh cuts on her arm. She complained that her boyfriend was being very mean to her, and she felt empty. She also said that when she cuts herself she feels nothing, no pain but she was doing it to see if she could feel anything, but there was nothing. </a:t>
            </a:r>
          </a:p>
        </p:txBody>
      </p:sp>
    </p:spTree>
    <p:extLst>
      <p:ext uri="{BB962C8B-B14F-4D97-AF65-F5344CB8AC3E}">
        <p14:creationId xmlns:p14="http://schemas.microsoft.com/office/powerpoint/2010/main" val="20485128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809B993-8FEB-46DC-9CD7-69C95E2C9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8AE4A7-50AF-03A4-D511-70AC364B92FA}"/>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Tori: the details and diagnosis</a:t>
            </a:r>
          </a:p>
        </p:txBody>
      </p:sp>
      <p:sp>
        <p:nvSpPr>
          <p:cNvPr id="11" name="Freeform 11">
            <a:extLst>
              <a:ext uri="{FF2B5EF4-FFF2-40B4-BE49-F238E27FC236}">
                <a16:creationId xmlns:a16="http://schemas.microsoft.com/office/drawing/2014/main" id="{1E9821DA-CF82-4DA7-A2E9-77C49ECD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3" name="Rectangle 12">
            <a:extLst>
              <a:ext uri="{FF2B5EF4-FFF2-40B4-BE49-F238E27FC236}">
                <a16:creationId xmlns:a16="http://schemas.microsoft.com/office/drawing/2014/main" id="{67F90B71-DFD0-4AAD-BD8F-3D4A022F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636B71F-91A3-26AE-1FD5-66E871339F08}"/>
              </a:ext>
            </a:extLst>
          </p:cNvPr>
          <p:cNvGraphicFramePr>
            <a:graphicFrameLocks noGrp="1"/>
          </p:cNvGraphicFramePr>
          <p:nvPr>
            <p:ph idx="1"/>
            <p:extLst>
              <p:ext uri="{D42A27DB-BD31-4B8C-83A1-F6EECF244321}">
                <p14:modId xmlns:p14="http://schemas.microsoft.com/office/powerpoint/2010/main" val="3685785728"/>
              </p:ext>
            </p:extLst>
          </p:nvPr>
        </p:nvGraphicFramePr>
        <p:xfrm>
          <a:off x="4220938" y="139700"/>
          <a:ext cx="7755162" cy="65658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22814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31" name="Group 1030">
            <a:extLst>
              <a:ext uri="{FF2B5EF4-FFF2-40B4-BE49-F238E27FC236}">
                <a16:creationId xmlns:a16="http://schemas.microsoft.com/office/drawing/2014/main" id="{95B45654-1E41-4D0C-AA8C-A46B1AC386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1032" name="Freeform 11">
              <a:extLst>
                <a:ext uri="{FF2B5EF4-FFF2-40B4-BE49-F238E27FC236}">
                  <a16:creationId xmlns:a16="http://schemas.microsoft.com/office/drawing/2014/main" id="{D39BB06B-F9E3-4C9A-8A74-5BF85D948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033" name="Freeform 12">
              <a:extLst>
                <a:ext uri="{FF2B5EF4-FFF2-40B4-BE49-F238E27FC236}">
                  <a16:creationId xmlns:a16="http://schemas.microsoft.com/office/drawing/2014/main" id="{21454BBF-CB9C-4FF6-915A-4ADCC85C1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034" name="Freeform 13">
              <a:extLst>
                <a:ext uri="{FF2B5EF4-FFF2-40B4-BE49-F238E27FC236}">
                  <a16:creationId xmlns:a16="http://schemas.microsoft.com/office/drawing/2014/main" id="{F1D72402-9D54-465B-9656-8F938318D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035" name="Freeform 14">
              <a:extLst>
                <a:ext uri="{FF2B5EF4-FFF2-40B4-BE49-F238E27FC236}">
                  <a16:creationId xmlns:a16="http://schemas.microsoft.com/office/drawing/2014/main" id="{85BE8435-1920-4535-AA32-B6F5DB36B6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036" name="Freeform 15">
              <a:extLst>
                <a:ext uri="{FF2B5EF4-FFF2-40B4-BE49-F238E27FC236}">
                  <a16:creationId xmlns:a16="http://schemas.microsoft.com/office/drawing/2014/main" id="{BB1A2F77-E480-4E18-A13F-2B952567D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037" name="Freeform 16">
              <a:extLst>
                <a:ext uri="{FF2B5EF4-FFF2-40B4-BE49-F238E27FC236}">
                  <a16:creationId xmlns:a16="http://schemas.microsoft.com/office/drawing/2014/main" id="{0B0B76BF-DCF4-4EB9-969C-3805C02563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038" name="Freeform 17">
              <a:extLst>
                <a:ext uri="{FF2B5EF4-FFF2-40B4-BE49-F238E27FC236}">
                  <a16:creationId xmlns:a16="http://schemas.microsoft.com/office/drawing/2014/main" id="{E997E693-06AC-4EC9-89D3-954C32A1A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1039" name="Freeform 18">
              <a:extLst>
                <a:ext uri="{FF2B5EF4-FFF2-40B4-BE49-F238E27FC236}">
                  <a16:creationId xmlns:a16="http://schemas.microsoft.com/office/drawing/2014/main" id="{E252D29B-22CB-4CC3-B107-E0C6C3A0E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1040" name="Freeform 19">
              <a:extLst>
                <a:ext uri="{FF2B5EF4-FFF2-40B4-BE49-F238E27FC236}">
                  <a16:creationId xmlns:a16="http://schemas.microsoft.com/office/drawing/2014/main" id="{DF9C1965-DC01-463D-BD42-F93D1192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1041" name="Freeform 20">
              <a:extLst>
                <a:ext uri="{FF2B5EF4-FFF2-40B4-BE49-F238E27FC236}">
                  <a16:creationId xmlns:a16="http://schemas.microsoft.com/office/drawing/2014/main" id="{91BDE1D7-423A-465A-B4C9-EA3CD265DC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1042" name="Freeform 21">
              <a:extLst>
                <a:ext uri="{FF2B5EF4-FFF2-40B4-BE49-F238E27FC236}">
                  <a16:creationId xmlns:a16="http://schemas.microsoft.com/office/drawing/2014/main" id="{6D1A970E-B87C-430F-BB94-4A55F2E55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1043" name="Freeform 22">
              <a:extLst>
                <a:ext uri="{FF2B5EF4-FFF2-40B4-BE49-F238E27FC236}">
                  <a16:creationId xmlns:a16="http://schemas.microsoft.com/office/drawing/2014/main" id="{CAE781ED-FA4B-4175-9944-54B576CAE3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1045" name="Group 1044">
            <a:extLst>
              <a:ext uri="{FF2B5EF4-FFF2-40B4-BE49-F238E27FC236}">
                <a16:creationId xmlns:a16="http://schemas.microsoft.com/office/drawing/2014/main" id="{CCA928F7-3AF8-43CC-94D9-7975B422AA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1046" name="Freeform 27">
              <a:extLst>
                <a:ext uri="{FF2B5EF4-FFF2-40B4-BE49-F238E27FC236}">
                  <a16:creationId xmlns:a16="http://schemas.microsoft.com/office/drawing/2014/main" id="{C085AF0E-C55A-4484-A20D-5FFF046C16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1047" name="Freeform 28">
              <a:extLst>
                <a:ext uri="{FF2B5EF4-FFF2-40B4-BE49-F238E27FC236}">
                  <a16:creationId xmlns:a16="http://schemas.microsoft.com/office/drawing/2014/main" id="{2401E571-D69A-4A04-B9F8-FF90006F9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1048" name="Freeform 29">
              <a:extLst>
                <a:ext uri="{FF2B5EF4-FFF2-40B4-BE49-F238E27FC236}">
                  <a16:creationId xmlns:a16="http://schemas.microsoft.com/office/drawing/2014/main" id="{02F27D18-A26B-464F-B52F-52EF4166E4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1049" name="Freeform 30">
              <a:extLst>
                <a:ext uri="{FF2B5EF4-FFF2-40B4-BE49-F238E27FC236}">
                  <a16:creationId xmlns:a16="http://schemas.microsoft.com/office/drawing/2014/main" id="{9B2EF7E3-8AD6-4114-883F-64ED2F81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1050" name="Freeform 31">
              <a:extLst>
                <a:ext uri="{FF2B5EF4-FFF2-40B4-BE49-F238E27FC236}">
                  <a16:creationId xmlns:a16="http://schemas.microsoft.com/office/drawing/2014/main" id="{3E5BBFA2-0C3A-4832-B823-66E6C73731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1051" name="Freeform 32">
              <a:extLst>
                <a:ext uri="{FF2B5EF4-FFF2-40B4-BE49-F238E27FC236}">
                  <a16:creationId xmlns:a16="http://schemas.microsoft.com/office/drawing/2014/main" id="{9C382B9F-1916-4465-9B86-E5D180E3DD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1052" name="Freeform 33">
              <a:extLst>
                <a:ext uri="{FF2B5EF4-FFF2-40B4-BE49-F238E27FC236}">
                  <a16:creationId xmlns:a16="http://schemas.microsoft.com/office/drawing/2014/main" id="{DA9C5780-AB44-4111-AD14-B9CDC7D74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1053" name="Freeform 34">
              <a:extLst>
                <a:ext uri="{FF2B5EF4-FFF2-40B4-BE49-F238E27FC236}">
                  <a16:creationId xmlns:a16="http://schemas.microsoft.com/office/drawing/2014/main" id="{583D8553-2965-4E5F-B403-CD08C4529A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1054" name="Freeform 35">
              <a:extLst>
                <a:ext uri="{FF2B5EF4-FFF2-40B4-BE49-F238E27FC236}">
                  <a16:creationId xmlns:a16="http://schemas.microsoft.com/office/drawing/2014/main" id="{7CD7A569-E069-4B39-A2E7-6B736647F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1055" name="Freeform 36">
              <a:extLst>
                <a:ext uri="{FF2B5EF4-FFF2-40B4-BE49-F238E27FC236}">
                  <a16:creationId xmlns:a16="http://schemas.microsoft.com/office/drawing/2014/main" id="{B79C6BC1-0E07-4A80-A633-BC50D3228E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1056" name="Freeform 37">
              <a:extLst>
                <a:ext uri="{FF2B5EF4-FFF2-40B4-BE49-F238E27FC236}">
                  <a16:creationId xmlns:a16="http://schemas.microsoft.com/office/drawing/2014/main" id="{B847BAD8-EE16-46EF-9F1D-2E69AB93A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1057" name="Freeform 38">
              <a:extLst>
                <a:ext uri="{FF2B5EF4-FFF2-40B4-BE49-F238E27FC236}">
                  <a16:creationId xmlns:a16="http://schemas.microsoft.com/office/drawing/2014/main" id="{99A4F28A-BC31-4132-8833-AB6E2F2A52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1059" name="Rectangle 1058">
            <a:extLst>
              <a:ext uri="{FF2B5EF4-FFF2-40B4-BE49-F238E27FC236}">
                <a16:creationId xmlns:a16="http://schemas.microsoft.com/office/drawing/2014/main" id="{4CD9E3B6-76D9-4C3C-8904-66301FE63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61" name="Freeform 6">
            <a:extLst>
              <a:ext uri="{FF2B5EF4-FFF2-40B4-BE49-F238E27FC236}">
                <a16:creationId xmlns:a16="http://schemas.microsoft.com/office/drawing/2014/main" id="{B03E5DAD-6D56-4406-8126-57E9A3EFB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3" name="Rectangle 1062">
            <a:extLst>
              <a:ext uri="{FF2B5EF4-FFF2-40B4-BE49-F238E27FC236}">
                <a16:creationId xmlns:a16="http://schemas.microsoft.com/office/drawing/2014/main" id="{88A61E97-BE00-4736-8008-94C93855F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65" name="Rectangle 1064">
            <a:extLst>
              <a:ext uri="{FF2B5EF4-FFF2-40B4-BE49-F238E27FC236}">
                <a16:creationId xmlns:a16="http://schemas.microsoft.com/office/drawing/2014/main" id="{864C7C9C-5BF1-4098-85C8-C6B39BDE5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a:noFill/>
          </a:ln>
          <a:effectLst>
            <a:innerShdw blurRad="114300">
              <a:prstClr val="black">
                <a:alpha val="8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067" name="Group 1066">
            <a:extLst>
              <a:ext uri="{FF2B5EF4-FFF2-40B4-BE49-F238E27FC236}">
                <a16:creationId xmlns:a16="http://schemas.microsoft.com/office/drawing/2014/main" id="{7F5F6A01-3861-4A02-8D22-231CD7CDA6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54876" y="-30"/>
            <a:ext cx="2851523" cy="6867255"/>
            <a:chOff x="9" y="-30"/>
            <a:chExt cx="2851523" cy="6867255"/>
          </a:xfrm>
        </p:grpSpPr>
        <p:grpSp>
          <p:nvGrpSpPr>
            <p:cNvPr id="1068" name="Group 1067">
              <a:extLst>
                <a:ext uri="{FF2B5EF4-FFF2-40B4-BE49-F238E27FC236}">
                  <a16:creationId xmlns:a16="http://schemas.microsoft.com/office/drawing/2014/main" id="{0DB55DF2-871D-4545-8A81-4CEE45B665F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1082" name="Freeform 11">
                <a:extLst>
                  <a:ext uri="{FF2B5EF4-FFF2-40B4-BE49-F238E27FC236}">
                    <a16:creationId xmlns:a16="http://schemas.microsoft.com/office/drawing/2014/main" id="{A825AA7E-4925-4580-92DF-B39E922DAA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083" name="Freeform 12">
                <a:extLst>
                  <a:ext uri="{FF2B5EF4-FFF2-40B4-BE49-F238E27FC236}">
                    <a16:creationId xmlns:a16="http://schemas.microsoft.com/office/drawing/2014/main" id="{B8AE3EA5-BC5D-43F3-9C77-C48DEAD249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084" name="Freeform 13">
                <a:extLst>
                  <a:ext uri="{FF2B5EF4-FFF2-40B4-BE49-F238E27FC236}">
                    <a16:creationId xmlns:a16="http://schemas.microsoft.com/office/drawing/2014/main" id="{0E58A9FE-C4A6-40CE-BD8C-0621AB6784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085" name="Freeform 14">
                <a:extLst>
                  <a:ext uri="{FF2B5EF4-FFF2-40B4-BE49-F238E27FC236}">
                    <a16:creationId xmlns:a16="http://schemas.microsoft.com/office/drawing/2014/main" id="{29484D74-D7C8-4747-B23B-06651065D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086" name="Freeform 15">
                <a:extLst>
                  <a:ext uri="{FF2B5EF4-FFF2-40B4-BE49-F238E27FC236}">
                    <a16:creationId xmlns:a16="http://schemas.microsoft.com/office/drawing/2014/main" id="{478EFE09-D489-4562-AC5F-92DA6FBCCE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087" name="Freeform 16">
                <a:extLst>
                  <a:ext uri="{FF2B5EF4-FFF2-40B4-BE49-F238E27FC236}">
                    <a16:creationId xmlns:a16="http://schemas.microsoft.com/office/drawing/2014/main" id="{7DDE6C8D-6E74-4478-8A00-D832BE268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088" name="Freeform 17">
                <a:extLst>
                  <a:ext uri="{FF2B5EF4-FFF2-40B4-BE49-F238E27FC236}">
                    <a16:creationId xmlns:a16="http://schemas.microsoft.com/office/drawing/2014/main" id="{0B3509A9-DC85-4B43-9901-0FA1A12122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1089" name="Freeform 18">
                <a:extLst>
                  <a:ext uri="{FF2B5EF4-FFF2-40B4-BE49-F238E27FC236}">
                    <a16:creationId xmlns:a16="http://schemas.microsoft.com/office/drawing/2014/main" id="{6C34E325-694A-4795-B623-F6B6B6138C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1090" name="Freeform 19">
                <a:extLst>
                  <a:ext uri="{FF2B5EF4-FFF2-40B4-BE49-F238E27FC236}">
                    <a16:creationId xmlns:a16="http://schemas.microsoft.com/office/drawing/2014/main" id="{4DDA0498-0128-4348-857E-AA98905D4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1091" name="Freeform 20">
                <a:extLst>
                  <a:ext uri="{FF2B5EF4-FFF2-40B4-BE49-F238E27FC236}">
                    <a16:creationId xmlns:a16="http://schemas.microsoft.com/office/drawing/2014/main" id="{49E22D62-CA46-4CD8-A71F-15B6C682B8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1092" name="Freeform 21">
                <a:extLst>
                  <a:ext uri="{FF2B5EF4-FFF2-40B4-BE49-F238E27FC236}">
                    <a16:creationId xmlns:a16="http://schemas.microsoft.com/office/drawing/2014/main" id="{AEB92174-8F3B-40EA-ADDE-F8B02E494A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1093" name="Freeform 22">
                <a:extLst>
                  <a:ext uri="{FF2B5EF4-FFF2-40B4-BE49-F238E27FC236}">
                    <a16:creationId xmlns:a16="http://schemas.microsoft.com/office/drawing/2014/main" id="{F78A130E-1F09-47F8-8773-A7264BFC72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1069" name="Group 1068">
              <a:extLst>
                <a:ext uri="{FF2B5EF4-FFF2-40B4-BE49-F238E27FC236}">
                  <a16:creationId xmlns:a16="http://schemas.microsoft.com/office/drawing/2014/main" id="{57E1E3A5-5956-40E2-B7D0-11946502624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1070" name="Freeform 27">
                <a:extLst>
                  <a:ext uri="{FF2B5EF4-FFF2-40B4-BE49-F238E27FC236}">
                    <a16:creationId xmlns:a16="http://schemas.microsoft.com/office/drawing/2014/main" id="{4955F54D-8B52-478C-9B38-7D2A647DC6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1071" name="Freeform 28">
                <a:extLst>
                  <a:ext uri="{FF2B5EF4-FFF2-40B4-BE49-F238E27FC236}">
                    <a16:creationId xmlns:a16="http://schemas.microsoft.com/office/drawing/2014/main" id="{6668C551-D8E4-4397-9C08-3873597747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1072" name="Freeform 29">
                <a:extLst>
                  <a:ext uri="{FF2B5EF4-FFF2-40B4-BE49-F238E27FC236}">
                    <a16:creationId xmlns:a16="http://schemas.microsoft.com/office/drawing/2014/main" id="{239BAB16-1BF3-4C2F-A429-97565938B2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1073" name="Freeform 30">
                <a:extLst>
                  <a:ext uri="{FF2B5EF4-FFF2-40B4-BE49-F238E27FC236}">
                    <a16:creationId xmlns:a16="http://schemas.microsoft.com/office/drawing/2014/main" id="{D88B9C34-C0F9-4625-B4C7-21E2EE65D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1074" name="Freeform 31">
                <a:extLst>
                  <a:ext uri="{FF2B5EF4-FFF2-40B4-BE49-F238E27FC236}">
                    <a16:creationId xmlns:a16="http://schemas.microsoft.com/office/drawing/2014/main" id="{5E24B94B-D1E2-4545-B507-56CB74CC2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1075" name="Freeform 32">
                <a:extLst>
                  <a:ext uri="{FF2B5EF4-FFF2-40B4-BE49-F238E27FC236}">
                    <a16:creationId xmlns:a16="http://schemas.microsoft.com/office/drawing/2014/main" id="{BC712031-339A-47DE-86E8-2CCAF98F8A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1076" name="Freeform 33">
                <a:extLst>
                  <a:ext uri="{FF2B5EF4-FFF2-40B4-BE49-F238E27FC236}">
                    <a16:creationId xmlns:a16="http://schemas.microsoft.com/office/drawing/2014/main" id="{4ECDA715-EF05-4A61-8448-311B9E4CF3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1077" name="Freeform 34">
                <a:extLst>
                  <a:ext uri="{FF2B5EF4-FFF2-40B4-BE49-F238E27FC236}">
                    <a16:creationId xmlns:a16="http://schemas.microsoft.com/office/drawing/2014/main" id="{F53B2A86-5565-4853-A16C-D086BA2C23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1078" name="Freeform 35">
                <a:extLst>
                  <a:ext uri="{FF2B5EF4-FFF2-40B4-BE49-F238E27FC236}">
                    <a16:creationId xmlns:a16="http://schemas.microsoft.com/office/drawing/2014/main" id="{51B68BC0-AEDE-4975-A1A0-E2AEDD3D0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1079" name="Freeform 36">
                <a:extLst>
                  <a:ext uri="{FF2B5EF4-FFF2-40B4-BE49-F238E27FC236}">
                    <a16:creationId xmlns:a16="http://schemas.microsoft.com/office/drawing/2014/main" id="{3D01155C-94F7-4B0D-B309-D7477C2D7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1080" name="Freeform 37">
                <a:extLst>
                  <a:ext uri="{FF2B5EF4-FFF2-40B4-BE49-F238E27FC236}">
                    <a16:creationId xmlns:a16="http://schemas.microsoft.com/office/drawing/2014/main" id="{E23C0886-6FA2-445D-88F0-0B51EF03D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1081" name="Freeform 38">
                <a:extLst>
                  <a:ext uri="{FF2B5EF4-FFF2-40B4-BE49-F238E27FC236}">
                    <a16:creationId xmlns:a16="http://schemas.microsoft.com/office/drawing/2014/main" id="{D8B87E36-8599-4B02-849E-992FC1046B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grpSp>
      <p:sp>
        <p:nvSpPr>
          <p:cNvPr id="2" name="Title 1">
            <a:extLst>
              <a:ext uri="{FF2B5EF4-FFF2-40B4-BE49-F238E27FC236}">
                <a16:creationId xmlns:a16="http://schemas.microsoft.com/office/drawing/2014/main" id="{F864FB36-1426-5E0F-F75F-E9E7013E59BA}"/>
              </a:ext>
            </a:extLst>
          </p:cNvPr>
          <p:cNvSpPr>
            <a:spLocks noGrp="1"/>
          </p:cNvSpPr>
          <p:nvPr>
            <p:ph type="title"/>
          </p:nvPr>
        </p:nvSpPr>
        <p:spPr>
          <a:xfrm>
            <a:off x="8324602" y="935646"/>
            <a:ext cx="3181597" cy="3841735"/>
          </a:xfrm>
        </p:spPr>
        <p:txBody>
          <a:bodyPr vert="horz" lIns="91440" tIns="45720" rIns="91440" bIns="45720" rtlCol="0" anchor="b">
            <a:normAutofit/>
          </a:bodyPr>
          <a:lstStyle/>
          <a:p>
            <a:pPr>
              <a:lnSpc>
                <a:spcPct val="90000"/>
              </a:lnSpc>
            </a:pPr>
            <a:r>
              <a:rPr lang="en-US" sz="2400" dirty="0">
                <a:hlinkClick r:id="rId2"/>
              </a:rPr>
              <a:t>Bessel van der Kolk on the Treatment of Trauma: How Childhood Trauma is Different from PTSD (youtube.com)</a:t>
            </a:r>
            <a:br>
              <a:rPr lang="en-US" sz="2400" dirty="0"/>
            </a:br>
            <a:br>
              <a:rPr lang="en-US" sz="2400" dirty="0"/>
            </a:br>
            <a:br>
              <a:rPr lang="en-US" sz="2400" dirty="0"/>
            </a:br>
            <a:endParaRPr lang="en-US" sz="2400" dirty="0"/>
          </a:p>
        </p:txBody>
      </p:sp>
      <p:sp>
        <p:nvSpPr>
          <p:cNvPr id="3" name="Content Placeholder 2">
            <a:extLst>
              <a:ext uri="{FF2B5EF4-FFF2-40B4-BE49-F238E27FC236}">
                <a16:creationId xmlns:a16="http://schemas.microsoft.com/office/drawing/2014/main" id="{447B2AEC-F548-6482-09AD-AD503CAD4FCE}"/>
              </a:ext>
            </a:extLst>
          </p:cNvPr>
          <p:cNvSpPr>
            <a:spLocks noGrp="1"/>
          </p:cNvSpPr>
          <p:nvPr>
            <p:ph idx="1"/>
          </p:nvPr>
        </p:nvSpPr>
        <p:spPr>
          <a:xfrm>
            <a:off x="8324602" y="4401009"/>
            <a:ext cx="3181598" cy="1921514"/>
          </a:xfrm>
        </p:spPr>
        <p:txBody>
          <a:bodyPr vert="horz" lIns="91440" tIns="45720" rIns="91440" bIns="45720" rtlCol="0" anchor="t">
            <a:noAutofit/>
          </a:bodyPr>
          <a:lstStyle/>
          <a:p>
            <a:pPr marL="0" indent="0">
              <a:lnSpc>
                <a:spcPct val="90000"/>
              </a:lnSpc>
              <a:buNone/>
            </a:pPr>
            <a:r>
              <a:rPr lang="en-US" sz="2400" dirty="0">
                <a:solidFill>
                  <a:schemeClr val="tx1">
                    <a:lumMod val="65000"/>
                    <a:lumOff val="35000"/>
                  </a:schemeClr>
                </a:solidFill>
                <a:hlinkClick r:id="rId3"/>
              </a:rPr>
              <a:t>6 ways to heal trauma without medication | Bessel van der Kolk | Big Think (youtube.com)</a:t>
            </a:r>
            <a:endParaRPr lang="en-US" sz="2400" dirty="0">
              <a:solidFill>
                <a:schemeClr val="tx1">
                  <a:lumMod val="65000"/>
                  <a:lumOff val="35000"/>
                </a:schemeClr>
              </a:solidFill>
            </a:endParaRPr>
          </a:p>
        </p:txBody>
      </p:sp>
      <p:pic>
        <p:nvPicPr>
          <p:cNvPr id="1026" name="Picture 2" descr="Bessel van der Kolk | Kripalu">
            <a:extLst>
              <a:ext uri="{FF2B5EF4-FFF2-40B4-BE49-F238E27FC236}">
                <a16:creationId xmlns:a16="http://schemas.microsoft.com/office/drawing/2014/main" id="{42CD783E-72AD-B916-7228-6518C466717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29675" y="1306606"/>
            <a:ext cx="4213521" cy="4213521"/>
          </a:xfrm>
          <a:prstGeom prst="rect">
            <a:avLst/>
          </a:prstGeom>
          <a:noFill/>
          <a:extLst>
            <a:ext uri="{909E8E84-426E-40DD-AFC4-6F175D3DCCD1}">
              <a14:hiddenFill xmlns:a14="http://schemas.microsoft.com/office/drawing/2010/main">
                <a:solidFill>
                  <a:srgbClr val="FFFFFF"/>
                </a:solidFill>
              </a14:hiddenFill>
            </a:ext>
          </a:extLst>
        </p:spPr>
      </p:pic>
      <p:sp>
        <p:nvSpPr>
          <p:cNvPr id="1095" name="Rectangle 1094">
            <a:extLst>
              <a:ext uri="{FF2B5EF4-FFF2-40B4-BE49-F238E27FC236}">
                <a16:creationId xmlns:a16="http://schemas.microsoft.com/office/drawing/2014/main" id="{54CA801C-DA42-4BC8-8E89-AEC618B6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97" name="Freeform 33">
            <a:extLst>
              <a:ext uri="{FF2B5EF4-FFF2-40B4-BE49-F238E27FC236}">
                <a16:creationId xmlns:a16="http://schemas.microsoft.com/office/drawing/2014/main" id="{451093B6-F608-4EF5-92D3-7CE72849F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1597919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CE02F3-A98A-2186-A054-85E40F708FD7}"/>
              </a:ext>
            </a:extLst>
          </p:cNvPr>
          <p:cNvSpPr>
            <a:spLocks noGrp="1"/>
          </p:cNvSpPr>
          <p:nvPr>
            <p:ph type="title"/>
          </p:nvPr>
        </p:nvSpPr>
        <p:spPr>
          <a:xfrm>
            <a:off x="3373062" y="624110"/>
            <a:ext cx="8131550" cy="1280890"/>
          </a:xfrm>
        </p:spPr>
        <p:txBody>
          <a:bodyPr>
            <a:normAutofit/>
          </a:bodyPr>
          <a:lstStyle/>
          <a:p>
            <a:r>
              <a:rPr lang="en-GB" dirty="0"/>
              <a:t>Case study 2: Disconnected connections</a:t>
            </a:r>
          </a:p>
        </p:txBody>
      </p:sp>
      <p:sp>
        <p:nvSpPr>
          <p:cNvPr id="10"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2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18EE2653-F41E-6A9A-BEC2-8A19B5646E2B}"/>
              </a:ext>
            </a:extLst>
          </p:cNvPr>
          <p:cNvSpPr>
            <a:spLocks noGrp="1"/>
          </p:cNvSpPr>
          <p:nvPr>
            <p:ph idx="1"/>
          </p:nvPr>
        </p:nvSpPr>
        <p:spPr>
          <a:xfrm>
            <a:off x="3373062" y="2133600"/>
            <a:ext cx="8131550" cy="3777622"/>
          </a:xfrm>
        </p:spPr>
        <p:txBody>
          <a:bodyPr>
            <a:normAutofit/>
          </a:bodyPr>
          <a:lstStyle/>
          <a:p>
            <a:pPr>
              <a:lnSpc>
                <a:spcPct val="90000"/>
              </a:lnSpc>
            </a:pPr>
            <a:r>
              <a:rPr lang="en-GB" sz="1500"/>
              <a:t>Little is known about Jason`s early childhood apart from the fact that his parents died when he was four. There were stories of a murder suicide, as they were found in a submerged car that had crashed through a bridge. Jasons mum was a teenager when he was born with a history of substance abuse and running away from an abusive home. Jason`s father had a similar upbringing and a history of reckless behaviour along with the substance abuse. Jason`s father was physically abusive and a registered sex offender. </a:t>
            </a:r>
          </a:p>
          <a:p>
            <a:pPr>
              <a:lnSpc>
                <a:spcPct val="90000"/>
              </a:lnSpc>
            </a:pPr>
            <a:r>
              <a:rPr lang="en-GB" sz="1500"/>
              <a:t>Initially after his parent's death, he was cared for by a maternal aunt, who was also abusive, therefore Jason moved in with his maternal grandparents. At six years of age he was impulsive, reckless, extremely fearful of the dark and of water. He would scream hysterically if the lights were turned off  and he suffered night terrors. He was afraid of the bath and hygiene became an issue. </a:t>
            </a:r>
          </a:p>
          <a:p>
            <a:pPr>
              <a:lnSpc>
                <a:spcPct val="90000"/>
              </a:lnSpc>
            </a:pPr>
            <a:r>
              <a:rPr lang="en-GB" sz="1500"/>
              <a:t>His grandparents did not know how to console him when he was upset, he never sought affection or attention and did not appear to have any happy times and was often irritable, angry or sad. Children in school would call him names and he would retaliate by punching and kicking. </a:t>
            </a:r>
          </a:p>
        </p:txBody>
      </p:sp>
    </p:spTree>
    <p:extLst>
      <p:ext uri="{BB962C8B-B14F-4D97-AF65-F5344CB8AC3E}">
        <p14:creationId xmlns:p14="http://schemas.microsoft.com/office/powerpoint/2010/main" val="587293749"/>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C2ABCE-A249-A6C2-CE25-3D526C010E30}"/>
              </a:ext>
            </a:extLst>
          </p:cNvPr>
          <p:cNvSpPr>
            <a:spLocks noGrp="1"/>
          </p:cNvSpPr>
          <p:nvPr>
            <p:ph type="title"/>
          </p:nvPr>
        </p:nvSpPr>
        <p:spPr>
          <a:xfrm>
            <a:off x="3373062" y="624110"/>
            <a:ext cx="8131550" cy="462568"/>
          </a:xfrm>
        </p:spPr>
        <p:txBody>
          <a:bodyPr>
            <a:normAutofit fontScale="90000"/>
          </a:bodyPr>
          <a:lstStyle/>
          <a:p>
            <a:endParaRPr lang="en-GB" dirty="0"/>
          </a:p>
        </p:txBody>
      </p:sp>
      <p:sp>
        <p:nvSpPr>
          <p:cNvPr id="10"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2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F8C916DB-93F6-EC0C-5BB8-9F0C46575AF3}"/>
              </a:ext>
            </a:extLst>
          </p:cNvPr>
          <p:cNvSpPr>
            <a:spLocks noGrp="1"/>
          </p:cNvSpPr>
          <p:nvPr>
            <p:ph idx="1"/>
          </p:nvPr>
        </p:nvSpPr>
        <p:spPr>
          <a:xfrm>
            <a:off x="3373062" y="1232451"/>
            <a:ext cx="8131550" cy="5297437"/>
          </a:xfrm>
        </p:spPr>
        <p:txBody>
          <a:bodyPr>
            <a:normAutofit lnSpcReduction="10000"/>
          </a:bodyPr>
          <a:lstStyle/>
          <a:p>
            <a:pPr>
              <a:lnSpc>
                <a:spcPct val="90000"/>
              </a:lnSpc>
            </a:pPr>
            <a:r>
              <a:rPr lang="en-GB" dirty="0"/>
              <a:t>Temper tantrums were frequent, he would kick scream, throw himself onto the floor and bang his head repeatedly. Mood shifts were frequent, and he would `zone out` into a world of his own. Ultimately, his grandparents gave up when he set their bedroom on fire. </a:t>
            </a:r>
          </a:p>
          <a:p>
            <a:pPr>
              <a:lnSpc>
                <a:spcPct val="90000"/>
              </a:lnSpc>
            </a:pPr>
            <a:r>
              <a:rPr lang="en-GB" dirty="0"/>
              <a:t>He went through a series of foster placements destroying them before they had a chance to succeed. His life became a self-fulfilling prophecy. In play therapy, all of his themes were destructive and violent. In an intellectual assessment it was found that he had average intelligence, but struggled with STM, attention and concentration. Ritalin was prescribed to help him with this. </a:t>
            </a:r>
          </a:p>
          <a:p>
            <a:pPr>
              <a:lnSpc>
                <a:spcPct val="90000"/>
              </a:lnSpc>
            </a:pPr>
            <a:r>
              <a:rPr lang="en-GB" dirty="0"/>
              <a:t>On assessment at age 15 he presented well and was cooperative and congenial. He informed the psychologist that he wanted to become a pyrotechnician and knew about the qualifications and study required for this. He became chattier and began to push the boundaries of the relationship, but never quite beyond the bounds of decorum. When asked where a pyrotechnician might live, he said in a part of the city where people around him would earn less than him. When asked about his recent attempt at breaking and entering, he denied any involvement, saying he was waiting for  friend. He was upset that the police did not believe him.</a:t>
            </a:r>
          </a:p>
          <a:p>
            <a:pPr>
              <a:lnSpc>
                <a:spcPct val="90000"/>
              </a:lnSpc>
            </a:pPr>
            <a:endParaRPr lang="en-GB" sz="1400" dirty="0"/>
          </a:p>
        </p:txBody>
      </p:sp>
    </p:spTree>
    <p:extLst>
      <p:ext uri="{BB962C8B-B14F-4D97-AF65-F5344CB8AC3E}">
        <p14:creationId xmlns:p14="http://schemas.microsoft.com/office/powerpoint/2010/main" val="3889730302"/>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054F0-F017-8F4C-90C7-CAB600164F3C}"/>
              </a:ext>
            </a:extLst>
          </p:cNvPr>
          <p:cNvSpPr>
            <a:spLocks noGrp="1"/>
          </p:cNvSpPr>
          <p:nvPr>
            <p:ph type="title"/>
          </p:nvPr>
        </p:nvSpPr>
        <p:spPr/>
        <p:txBody>
          <a:bodyPr/>
          <a:lstStyle/>
          <a:p>
            <a:r>
              <a:rPr lang="en-GB" dirty="0"/>
              <a:t>Jason: the details and diagnosis</a:t>
            </a:r>
          </a:p>
        </p:txBody>
      </p:sp>
      <p:graphicFrame>
        <p:nvGraphicFramePr>
          <p:cNvPr id="5" name="Content Placeholder 2">
            <a:extLst>
              <a:ext uri="{FF2B5EF4-FFF2-40B4-BE49-F238E27FC236}">
                <a16:creationId xmlns:a16="http://schemas.microsoft.com/office/drawing/2014/main" id="{3A9996E0-1196-C8AF-B066-76B8403A99FE}"/>
              </a:ext>
            </a:extLst>
          </p:cNvPr>
          <p:cNvGraphicFramePr>
            <a:graphicFrameLocks noGrp="1"/>
          </p:cNvGraphicFramePr>
          <p:nvPr>
            <p:ph idx="1"/>
            <p:extLst>
              <p:ext uri="{D42A27DB-BD31-4B8C-83A1-F6EECF244321}">
                <p14:modId xmlns:p14="http://schemas.microsoft.com/office/powerpoint/2010/main" val="2466570794"/>
              </p:ext>
            </p:extLst>
          </p:nvPr>
        </p:nvGraphicFramePr>
        <p:xfrm>
          <a:off x="1854200" y="1270000"/>
          <a:ext cx="10033000" cy="5448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67238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A62A58-E122-711C-BD5F-9565DB1A8720}"/>
              </a:ext>
            </a:extLst>
          </p:cNvPr>
          <p:cNvSpPr>
            <a:spLocks noGrp="1"/>
          </p:cNvSpPr>
          <p:nvPr>
            <p:ph type="title"/>
          </p:nvPr>
        </p:nvSpPr>
        <p:spPr>
          <a:xfrm>
            <a:off x="3373062" y="624110"/>
            <a:ext cx="8131550" cy="1280890"/>
          </a:xfrm>
        </p:spPr>
        <p:txBody>
          <a:bodyPr>
            <a:normAutofit/>
          </a:bodyPr>
          <a:lstStyle/>
          <a:p>
            <a:r>
              <a:rPr lang="en-GB" dirty="0"/>
              <a:t>Case study 3: The Slippery slope</a:t>
            </a:r>
          </a:p>
        </p:txBody>
      </p:sp>
      <p:sp>
        <p:nvSpPr>
          <p:cNvPr id="10"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2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5008E2AE-D8D0-2DAF-A70D-EA4E0D2C7A1D}"/>
              </a:ext>
            </a:extLst>
          </p:cNvPr>
          <p:cNvSpPr>
            <a:spLocks noGrp="1"/>
          </p:cNvSpPr>
          <p:nvPr>
            <p:ph idx="1"/>
          </p:nvPr>
        </p:nvSpPr>
        <p:spPr>
          <a:xfrm>
            <a:off x="3373062" y="1399025"/>
            <a:ext cx="8131550" cy="5227061"/>
          </a:xfrm>
        </p:spPr>
        <p:txBody>
          <a:bodyPr>
            <a:normAutofit/>
          </a:bodyPr>
          <a:lstStyle/>
          <a:p>
            <a:pPr>
              <a:lnSpc>
                <a:spcPct val="90000"/>
              </a:lnSpc>
            </a:pPr>
            <a:r>
              <a:rPr lang="en-GB" dirty="0"/>
              <a:t>Alex is the only child of Wanda and Jason Bishop. Wanda`s father, Bill come from Poland at 14yrs with the promise of a better life, however this did not materialise, as his uncle put him to work immediately to pay for his keep. Eventually they fell out and Bill moved out, met and married Martha (Wanda`s mother). </a:t>
            </a:r>
          </a:p>
          <a:p>
            <a:pPr>
              <a:lnSpc>
                <a:spcPct val="90000"/>
              </a:lnSpc>
            </a:pPr>
            <a:r>
              <a:rPr lang="en-GB" dirty="0"/>
              <a:t>Bill never forgot his roots and after Wanda was born insisted that Martha no longer work. Wanda too, wanted independence and wanted to go to university to become a teacher, however Bill was not willing, as he believed that a woman's` job is to be a wife and a mother. Wanda found a job and moved into an apartment that she shared with two other girls, hoping that she could pursue her dreams. </a:t>
            </a:r>
          </a:p>
          <a:p>
            <a:pPr>
              <a:lnSpc>
                <a:spcPct val="90000"/>
              </a:lnSpc>
            </a:pPr>
            <a:r>
              <a:rPr lang="en-GB" dirty="0"/>
              <a:t>Unfortunately, with no one to support her she could not afford it, so she became fed up with her lot and started drinking. Initially it was one for a nightcap, but soon it became a regular daily theme. It did not interfere with her job however and soon she met Jason at a local bar. They became firm friends and soon moved in together to save money on rent. </a:t>
            </a:r>
          </a:p>
          <a:p>
            <a:pPr>
              <a:lnSpc>
                <a:spcPct val="90000"/>
              </a:lnSpc>
            </a:pPr>
            <a:endParaRPr lang="en-GB" sz="1500" dirty="0"/>
          </a:p>
        </p:txBody>
      </p:sp>
    </p:spTree>
    <p:extLst>
      <p:ext uri="{BB962C8B-B14F-4D97-AF65-F5344CB8AC3E}">
        <p14:creationId xmlns:p14="http://schemas.microsoft.com/office/powerpoint/2010/main" val="1377320918"/>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9373B5-CEF8-CB1E-3018-62D606C4D331}"/>
              </a:ext>
            </a:extLst>
          </p:cNvPr>
          <p:cNvSpPr>
            <a:spLocks noGrp="1"/>
          </p:cNvSpPr>
          <p:nvPr>
            <p:ph type="title"/>
          </p:nvPr>
        </p:nvSpPr>
        <p:spPr>
          <a:xfrm>
            <a:off x="3373062" y="624110"/>
            <a:ext cx="8131550" cy="210777"/>
          </a:xfrm>
        </p:spPr>
        <p:txBody>
          <a:bodyPr>
            <a:normAutofit fontScale="90000"/>
          </a:bodyPr>
          <a:lstStyle/>
          <a:p>
            <a:endParaRPr lang="en-GB" dirty="0"/>
          </a:p>
        </p:txBody>
      </p:sp>
      <p:sp>
        <p:nvSpPr>
          <p:cNvPr id="10"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2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7D2953D5-E2D3-1A63-D080-CEFE2605738B}"/>
              </a:ext>
            </a:extLst>
          </p:cNvPr>
          <p:cNvSpPr>
            <a:spLocks noGrp="1"/>
          </p:cNvSpPr>
          <p:nvPr>
            <p:ph idx="1"/>
          </p:nvPr>
        </p:nvSpPr>
        <p:spPr>
          <a:xfrm>
            <a:off x="3373062" y="1139687"/>
            <a:ext cx="8131550" cy="5364109"/>
          </a:xfrm>
        </p:spPr>
        <p:txBody>
          <a:bodyPr>
            <a:normAutofit/>
          </a:bodyPr>
          <a:lstStyle/>
          <a:p>
            <a:pPr>
              <a:lnSpc>
                <a:spcPct val="90000"/>
              </a:lnSpc>
            </a:pPr>
            <a:r>
              <a:rPr lang="en-GB" dirty="0"/>
              <a:t>Within three months she became pregnant and her father disowned her. Jason did not want children, so they argued and separated. Alex was born a healthy 7lb baby, although he never had the chance to meet his maternal grandmother before she died. </a:t>
            </a:r>
          </a:p>
          <a:p>
            <a:pPr>
              <a:lnSpc>
                <a:spcPct val="90000"/>
              </a:lnSpc>
            </a:pPr>
            <a:r>
              <a:rPr lang="en-GB" dirty="0"/>
              <a:t>Alex was a bright boy, who loved going to school/ He was popular, the teachers liked him and although things were tight financially, Wanda and Alex got on well. When Alex was 12 Wanda met Logan at a company barbecue. Wanda was cautious about a new relationship, but Logan was keen to build a family with Alex and Wanda. </a:t>
            </a:r>
          </a:p>
          <a:p>
            <a:pPr>
              <a:lnSpc>
                <a:spcPct val="90000"/>
              </a:lnSpc>
            </a:pPr>
            <a:r>
              <a:rPr lang="en-GB" dirty="0"/>
              <a:t>Alex was jealous of the attention his mother showed towards Logan, as he had been the beneficiary of this for so long. When he had the opportunity in the summer to go to a sports camp for three weeks, he was excited when Wanda managed to fund the trip. Whilst he was away, Logan took Wanda on a cruise holiday, which swept her of her feet. On the fourth day of the cruise, Wanda and Logan were married by the ship's Captain. </a:t>
            </a:r>
          </a:p>
        </p:txBody>
      </p:sp>
    </p:spTree>
    <p:extLst>
      <p:ext uri="{BB962C8B-B14F-4D97-AF65-F5344CB8AC3E}">
        <p14:creationId xmlns:p14="http://schemas.microsoft.com/office/powerpoint/2010/main" val="2992156384"/>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347FDF-19EF-52C0-7AA8-E344895E618E}"/>
              </a:ext>
            </a:extLst>
          </p:cNvPr>
          <p:cNvSpPr>
            <a:spLocks noGrp="1"/>
          </p:cNvSpPr>
          <p:nvPr>
            <p:ph type="title"/>
          </p:nvPr>
        </p:nvSpPr>
        <p:spPr>
          <a:xfrm>
            <a:off x="3373062" y="624110"/>
            <a:ext cx="8131550" cy="157768"/>
          </a:xfrm>
        </p:spPr>
        <p:txBody>
          <a:bodyPr>
            <a:normAutofit fontScale="90000"/>
          </a:bodyPr>
          <a:lstStyle/>
          <a:p>
            <a:endParaRPr lang="en-GB" dirty="0"/>
          </a:p>
        </p:txBody>
      </p:sp>
      <p:sp>
        <p:nvSpPr>
          <p:cNvPr id="10"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2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BB63103F-9F6B-7E57-A8F1-2E815310E54E}"/>
              </a:ext>
            </a:extLst>
          </p:cNvPr>
          <p:cNvSpPr>
            <a:spLocks noGrp="1"/>
          </p:cNvSpPr>
          <p:nvPr>
            <p:ph idx="1"/>
          </p:nvPr>
        </p:nvSpPr>
        <p:spPr>
          <a:xfrm>
            <a:off x="3373062" y="1399026"/>
            <a:ext cx="8131550" cy="5104770"/>
          </a:xfrm>
        </p:spPr>
        <p:txBody>
          <a:bodyPr>
            <a:noAutofit/>
          </a:bodyPr>
          <a:lstStyle/>
          <a:p>
            <a:pPr>
              <a:lnSpc>
                <a:spcPct val="90000"/>
              </a:lnSpc>
            </a:pPr>
            <a:r>
              <a:rPr lang="en-GB" dirty="0"/>
              <a:t>On return from the summer camp, Wanda and Logan were waiting for Alex with `exciting` news. On hearing the news, Alex threw his rucksack on the floor, ran to his room and slammed the door. He did not speak to his mother for days. Wanda was so caught up in her own happiness that she did not foresee the impact that it was having on Alex. </a:t>
            </a:r>
          </a:p>
          <a:p>
            <a:pPr>
              <a:lnSpc>
                <a:spcPct val="90000"/>
              </a:lnSpc>
            </a:pPr>
            <a:r>
              <a:rPr lang="en-GB" dirty="0"/>
              <a:t>The look of betrayal that she saw on Alex's` face is one that she will never forget when telling him the news. For the next year, Wanda and Logan were swept up in their happiness, going for meals in restaurants and local pubs. They always invited Logan, but he always refused, coming up with various excuses. </a:t>
            </a:r>
          </a:p>
          <a:p>
            <a:pPr>
              <a:lnSpc>
                <a:spcPct val="90000"/>
              </a:lnSpc>
            </a:pPr>
            <a:r>
              <a:rPr lang="en-GB" dirty="0"/>
              <a:t>One night Alex came home very late and Logan noticed that he was drunk, he chose not to share this with Wanda, assuming that Alex was blowing off steam. However, Alex`s behaviour is now out of control, he is drinking, smoking marijuana and had even tried ecstasy and cocaine. </a:t>
            </a:r>
          </a:p>
          <a:p>
            <a:pPr>
              <a:lnSpc>
                <a:spcPct val="90000"/>
              </a:lnSpc>
            </a:pPr>
            <a:r>
              <a:rPr lang="en-GB" dirty="0"/>
              <a:t>He has now been suspended from school for turning up intoxicated, hence the referral to the psychologist in an attempt to uncover the cause of his behaviour.</a:t>
            </a:r>
          </a:p>
        </p:txBody>
      </p:sp>
    </p:spTree>
    <p:extLst>
      <p:ext uri="{BB962C8B-B14F-4D97-AF65-F5344CB8AC3E}">
        <p14:creationId xmlns:p14="http://schemas.microsoft.com/office/powerpoint/2010/main" val="1867867710"/>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809B993-8FEB-46DC-9CD7-69C95E2C9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B01B3F-B44E-F8E8-9635-2091806343B5}"/>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Alex: the diagnosis and details</a:t>
            </a:r>
          </a:p>
        </p:txBody>
      </p:sp>
      <p:sp>
        <p:nvSpPr>
          <p:cNvPr id="11" name="Freeform 11">
            <a:extLst>
              <a:ext uri="{FF2B5EF4-FFF2-40B4-BE49-F238E27FC236}">
                <a16:creationId xmlns:a16="http://schemas.microsoft.com/office/drawing/2014/main" id="{1E9821DA-CF82-4DA7-A2E9-77C49ECD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3" name="Rectangle 12">
            <a:extLst>
              <a:ext uri="{FF2B5EF4-FFF2-40B4-BE49-F238E27FC236}">
                <a16:creationId xmlns:a16="http://schemas.microsoft.com/office/drawing/2014/main" id="{67F90B71-DFD0-4AAD-BD8F-3D4A022F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FE029D2-D3C5-651C-2FFB-1FD3DCBE2CEA}"/>
              </a:ext>
            </a:extLst>
          </p:cNvPr>
          <p:cNvGraphicFramePr>
            <a:graphicFrameLocks noGrp="1"/>
          </p:cNvGraphicFramePr>
          <p:nvPr>
            <p:ph idx="1"/>
            <p:extLst>
              <p:ext uri="{D42A27DB-BD31-4B8C-83A1-F6EECF244321}">
                <p14:modId xmlns:p14="http://schemas.microsoft.com/office/powerpoint/2010/main" val="3349931218"/>
              </p:ext>
            </p:extLst>
          </p:nvPr>
        </p:nvGraphicFramePr>
        <p:xfrm>
          <a:off x="4220938" y="139700"/>
          <a:ext cx="7780562" cy="65785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23469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a:gsLst>
            <a:gs pos="0">
              <a:schemeClr val="accent1"/>
            </a:gs>
            <a:gs pos="71000">
              <a:schemeClr val="accent3"/>
            </a:gs>
          </a:gsLst>
          <a:lin ang="2700000" scaled="1"/>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3F2CC0B-D5F1-40B8-9CC6-4A36850B66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5" name="Picture 4" descr="light spots">
            <a:extLst>
              <a:ext uri="{FF2B5EF4-FFF2-40B4-BE49-F238E27FC236}">
                <a16:creationId xmlns:a16="http://schemas.microsoft.com/office/drawing/2014/main" id="{1A23FE0C-9A67-334E-9B7F-83AA9CF636A8}"/>
              </a:ext>
            </a:extLst>
          </p:cNvPr>
          <p:cNvPicPr>
            <a:picLocks noChangeAspect="1"/>
          </p:cNvPicPr>
          <p:nvPr/>
        </p:nvPicPr>
        <p:blipFill rotWithShape="1">
          <a:blip r:embed="rId3" cstate="print">
            <a:duotone>
              <a:schemeClr val="bg2">
                <a:shade val="45000"/>
                <a:satMod val="135000"/>
              </a:schemeClr>
              <a:prstClr val="white"/>
            </a:duotone>
            <a:alphaModFix amt="40000"/>
            <a:extLst>
              <a:ext uri="{28A0092B-C50C-407E-A947-70E740481C1C}">
                <a14:useLocalDpi xmlns:a14="http://schemas.microsoft.com/office/drawing/2010/main"/>
              </a:ext>
            </a:extLst>
          </a:blip>
          <a:srcRect/>
          <a:stretch/>
        </p:blipFill>
        <p:spPr>
          <a:xfrm>
            <a:off x="0" y="5"/>
            <a:ext cx="12192000" cy="6857990"/>
          </a:xfrm>
          <a:prstGeom prst="rect">
            <a:avLst/>
          </a:prstGeom>
        </p:spPr>
      </p:pic>
      <p:sp>
        <p:nvSpPr>
          <p:cNvPr id="2" name="Title 1">
            <a:extLst>
              <a:ext uri="{FF2B5EF4-FFF2-40B4-BE49-F238E27FC236}">
                <a16:creationId xmlns:a16="http://schemas.microsoft.com/office/drawing/2014/main" id="{F266081D-517B-5D43-A7B4-E67DDEDC0B31}"/>
              </a:ext>
            </a:extLst>
          </p:cNvPr>
          <p:cNvSpPr>
            <a:spLocks noGrp="1"/>
          </p:cNvSpPr>
          <p:nvPr>
            <p:ph type="ctrTitle"/>
          </p:nvPr>
        </p:nvSpPr>
        <p:spPr>
          <a:xfrm>
            <a:off x="2589213" y="2514600"/>
            <a:ext cx="8915399" cy="2262781"/>
          </a:xfrm>
        </p:spPr>
        <p:txBody>
          <a:bodyPr rtlCol="0">
            <a:normAutofit/>
          </a:bodyPr>
          <a:lstStyle/>
          <a:p>
            <a:pPr rtl="0"/>
            <a:r>
              <a:rPr lang="en-GB" dirty="0"/>
              <a:t>End of module! </a:t>
            </a:r>
          </a:p>
        </p:txBody>
      </p:sp>
      <p:sp>
        <p:nvSpPr>
          <p:cNvPr id="3" name="Subtitle 2">
            <a:extLst>
              <a:ext uri="{FF2B5EF4-FFF2-40B4-BE49-F238E27FC236}">
                <a16:creationId xmlns:a16="http://schemas.microsoft.com/office/drawing/2014/main" id="{96D75439-C766-134A-A0D0-BE002D8B0AAD}"/>
              </a:ext>
            </a:extLst>
          </p:cNvPr>
          <p:cNvSpPr>
            <a:spLocks noGrp="1"/>
          </p:cNvSpPr>
          <p:nvPr>
            <p:ph type="subTitle" idx="1"/>
          </p:nvPr>
        </p:nvSpPr>
        <p:spPr>
          <a:xfrm>
            <a:off x="2589213" y="4777379"/>
            <a:ext cx="8915399" cy="1126283"/>
          </a:xfrm>
        </p:spPr>
        <p:txBody>
          <a:bodyPr rtlCol="0">
            <a:normAutofit/>
          </a:bodyPr>
          <a:lstStyle/>
          <a:p>
            <a:pPr rtl="0"/>
            <a:endParaRPr lang="en-GB" dirty="0"/>
          </a:p>
        </p:txBody>
      </p:sp>
      <p:grpSp>
        <p:nvGrpSpPr>
          <p:cNvPr id="12" name="Group 11">
            <a:extLst>
              <a:ext uri="{FF2B5EF4-FFF2-40B4-BE49-F238E27FC236}">
                <a16:creationId xmlns:a16="http://schemas.microsoft.com/office/drawing/2014/main" id="{631C6CE6-1810-44ED-A6D7-3FF53040A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13" name="Freeform 11">
              <a:extLst>
                <a:ext uri="{FF2B5EF4-FFF2-40B4-BE49-F238E27FC236}">
                  <a16:creationId xmlns:a16="http://schemas.microsoft.com/office/drawing/2014/main" id="{1F6D8BFE-D0D0-4BAE-9D5A-701DE7D3CE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4" name="Freeform 12">
              <a:extLst>
                <a:ext uri="{FF2B5EF4-FFF2-40B4-BE49-F238E27FC236}">
                  <a16:creationId xmlns:a16="http://schemas.microsoft.com/office/drawing/2014/main" id="{53F86D30-CEDB-4D96-AF73-AA3CD5A437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5" name="Freeform 13">
              <a:extLst>
                <a:ext uri="{FF2B5EF4-FFF2-40B4-BE49-F238E27FC236}">
                  <a16:creationId xmlns:a16="http://schemas.microsoft.com/office/drawing/2014/main" id="{F5187540-C4C8-410C-A395-69FCB1C86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6" name="Freeform 14">
              <a:extLst>
                <a:ext uri="{FF2B5EF4-FFF2-40B4-BE49-F238E27FC236}">
                  <a16:creationId xmlns:a16="http://schemas.microsoft.com/office/drawing/2014/main" id="{75BD6E4A-797C-451B-B08F-D99C1A9D1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7" name="Freeform 15">
              <a:extLst>
                <a:ext uri="{FF2B5EF4-FFF2-40B4-BE49-F238E27FC236}">
                  <a16:creationId xmlns:a16="http://schemas.microsoft.com/office/drawing/2014/main" id="{0D241082-BAFA-462E-827B-5814B020F5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8" name="Freeform 16">
              <a:extLst>
                <a:ext uri="{FF2B5EF4-FFF2-40B4-BE49-F238E27FC236}">
                  <a16:creationId xmlns:a16="http://schemas.microsoft.com/office/drawing/2014/main" id="{2920CCBD-116D-450B-9608-99F05F7D78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9" name="Freeform 17">
              <a:extLst>
                <a:ext uri="{FF2B5EF4-FFF2-40B4-BE49-F238E27FC236}">
                  <a16:creationId xmlns:a16="http://schemas.microsoft.com/office/drawing/2014/main" id="{A57CD3DE-CEAF-4BD4-A5EF-24B3E622BB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0" name="Freeform 18">
              <a:extLst>
                <a:ext uri="{FF2B5EF4-FFF2-40B4-BE49-F238E27FC236}">
                  <a16:creationId xmlns:a16="http://schemas.microsoft.com/office/drawing/2014/main" id="{4EC3258C-366B-4629-A7D3-5173D3637D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1" name="Freeform 19">
              <a:extLst>
                <a:ext uri="{FF2B5EF4-FFF2-40B4-BE49-F238E27FC236}">
                  <a16:creationId xmlns:a16="http://schemas.microsoft.com/office/drawing/2014/main" id="{D444D63A-CE2B-4ACD-BA0E-4ADECAD86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2" name="Freeform 20">
              <a:extLst>
                <a:ext uri="{FF2B5EF4-FFF2-40B4-BE49-F238E27FC236}">
                  <a16:creationId xmlns:a16="http://schemas.microsoft.com/office/drawing/2014/main" id="{7A504DF6-187A-4A54-96E8-3F3F28AAA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3" name="Freeform 21">
              <a:extLst>
                <a:ext uri="{FF2B5EF4-FFF2-40B4-BE49-F238E27FC236}">
                  <a16:creationId xmlns:a16="http://schemas.microsoft.com/office/drawing/2014/main" id="{FE04C6F5-6DC5-4C7E-9278-9BE624FC78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4" name="Freeform 22">
              <a:extLst>
                <a:ext uri="{FF2B5EF4-FFF2-40B4-BE49-F238E27FC236}">
                  <a16:creationId xmlns:a16="http://schemas.microsoft.com/office/drawing/2014/main" id="{94A02D9B-E6A9-4D6A-9D2A-D81C76802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26" name="Group 25">
            <a:extLst>
              <a:ext uri="{FF2B5EF4-FFF2-40B4-BE49-F238E27FC236}">
                <a16:creationId xmlns:a16="http://schemas.microsoft.com/office/drawing/2014/main" id="{B78034A6-3565-46AA-9E73-1C954666AB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27" name="Freeform 27">
              <a:extLst>
                <a:ext uri="{FF2B5EF4-FFF2-40B4-BE49-F238E27FC236}">
                  <a16:creationId xmlns:a16="http://schemas.microsoft.com/office/drawing/2014/main" id="{04947AA2-A772-42CB-9CEC-065095D3DC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28" name="Freeform 28">
              <a:extLst>
                <a:ext uri="{FF2B5EF4-FFF2-40B4-BE49-F238E27FC236}">
                  <a16:creationId xmlns:a16="http://schemas.microsoft.com/office/drawing/2014/main" id="{83C52D84-DEC1-4E16-972E-8EEA5D522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29" name="Freeform 29">
              <a:extLst>
                <a:ext uri="{FF2B5EF4-FFF2-40B4-BE49-F238E27FC236}">
                  <a16:creationId xmlns:a16="http://schemas.microsoft.com/office/drawing/2014/main" id="{2036A28D-EF09-41F7-906F-CF405361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30" name="Freeform 30">
              <a:extLst>
                <a:ext uri="{FF2B5EF4-FFF2-40B4-BE49-F238E27FC236}">
                  <a16:creationId xmlns:a16="http://schemas.microsoft.com/office/drawing/2014/main" id="{EE8D92C7-C907-4120-95E3-80E3DC85BB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31" name="Freeform 31">
              <a:extLst>
                <a:ext uri="{FF2B5EF4-FFF2-40B4-BE49-F238E27FC236}">
                  <a16:creationId xmlns:a16="http://schemas.microsoft.com/office/drawing/2014/main" id="{BBCEAAB8-CD22-41D7-B330-702682A27C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32" name="Freeform 32">
              <a:extLst>
                <a:ext uri="{FF2B5EF4-FFF2-40B4-BE49-F238E27FC236}">
                  <a16:creationId xmlns:a16="http://schemas.microsoft.com/office/drawing/2014/main" id="{6BBC1FEE-3D72-492B-8D8A-BE1A5507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33" name="Freeform 33">
              <a:extLst>
                <a:ext uri="{FF2B5EF4-FFF2-40B4-BE49-F238E27FC236}">
                  <a16:creationId xmlns:a16="http://schemas.microsoft.com/office/drawing/2014/main" id="{C28C6E5C-C393-435C-96A1-AA2859BDCB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34" name="Freeform 34">
              <a:extLst>
                <a:ext uri="{FF2B5EF4-FFF2-40B4-BE49-F238E27FC236}">
                  <a16:creationId xmlns:a16="http://schemas.microsoft.com/office/drawing/2014/main" id="{2C2C991F-AC51-4DF5-B8DD-19B08C1CBF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35" name="Freeform 35">
              <a:extLst>
                <a:ext uri="{FF2B5EF4-FFF2-40B4-BE49-F238E27FC236}">
                  <a16:creationId xmlns:a16="http://schemas.microsoft.com/office/drawing/2014/main" id="{9C916B5F-285D-4F5A-9085-6781753AFB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36" name="Freeform 36">
              <a:extLst>
                <a:ext uri="{FF2B5EF4-FFF2-40B4-BE49-F238E27FC236}">
                  <a16:creationId xmlns:a16="http://schemas.microsoft.com/office/drawing/2014/main" id="{0375DD5F-9D17-4873-B697-3D44A5EBEC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37" name="Freeform 37">
              <a:extLst>
                <a:ext uri="{FF2B5EF4-FFF2-40B4-BE49-F238E27FC236}">
                  <a16:creationId xmlns:a16="http://schemas.microsoft.com/office/drawing/2014/main" id="{A159BBC7-6A8B-4612-94A8-56323452C7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38" name="Freeform 38">
              <a:extLst>
                <a:ext uri="{FF2B5EF4-FFF2-40B4-BE49-F238E27FC236}">
                  <a16:creationId xmlns:a16="http://schemas.microsoft.com/office/drawing/2014/main" id="{177C901C-F8DE-4C99-95C8-F8CA1B84F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40" name="Rectangle 39">
            <a:extLst>
              <a:ext uri="{FF2B5EF4-FFF2-40B4-BE49-F238E27FC236}">
                <a16:creationId xmlns:a16="http://schemas.microsoft.com/office/drawing/2014/main" id="{D1D655F2-6D15-4265-ADEE-EF0075C13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Freeform 69">
            <a:extLst>
              <a:ext uri="{FF2B5EF4-FFF2-40B4-BE49-F238E27FC236}">
                <a16:creationId xmlns:a16="http://schemas.microsoft.com/office/drawing/2014/main" id="{3248A930-1A6E-4EFB-8213-D1AC735BE0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406373993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C333A"/>
      </a:dk2>
      <a:lt2>
        <a:srgbClr val="D6ECED"/>
      </a:lt2>
      <a:accent1>
        <a:srgbClr val="DE32DE"/>
      </a:accent1>
      <a:accent2>
        <a:srgbClr val="F42B8A"/>
      </a:accent2>
      <a:accent3>
        <a:srgbClr val="349FE7"/>
      </a:accent3>
      <a:accent4>
        <a:srgbClr val="565FF8"/>
      </a:accent4>
      <a:accent5>
        <a:srgbClr val="876BE7"/>
      </a:accent5>
      <a:accent6>
        <a:srgbClr val="F268C2"/>
      </a:accent6>
      <a:hlink>
        <a:srgbClr val="F55CF9"/>
      </a:hlink>
      <a:folHlink>
        <a:srgbClr val="E8A0EE"/>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F20B7C8E-B819-43F3-AAF9-EE50B1A8363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7C3E52-A0B1-49C0-88BD-66B715EE8BB7}">
  <ds:schemaRefs>
    <ds:schemaRef ds:uri="http://schemas.microsoft.com/sharepoint/v3/contenttype/forms"/>
  </ds:schemaRefs>
</ds:datastoreItem>
</file>

<file path=customXml/itemProps2.xml><?xml version="1.0" encoding="utf-8"?>
<ds:datastoreItem xmlns:ds="http://schemas.openxmlformats.org/officeDocument/2006/customXml" ds:itemID="{CCB8F5F2-61AB-4CE6-A5E3-F34B87B0EE42}">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D575CB40-8686-4C48-810A-C2974D3D3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Event plan Wisp design</Template>
  <TotalTime>0</TotalTime>
  <Words>4940</Words>
  <Application>Microsoft Office PowerPoint</Application>
  <PresentationFormat>Widescreen</PresentationFormat>
  <Paragraphs>199</Paragraphs>
  <Slides>33</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Century Gothic</vt:lpstr>
      <vt:lpstr>Wingdings 3</vt:lpstr>
      <vt:lpstr>Wisp</vt:lpstr>
      <vt:lpstr>Child and Adolescent Mental Health</vt:lpstr>
      <vt:lpstr>The impact of trauma, neglect or abuse on children and young people</vt:lpstr>
      <vt:lpstr>Emotional impact</vt:lpstr>
      <vt:lpstr>Behavioural impact</vt:lpstr>
      <vt:lpstr>Social impact</vt:lpstr>
      <vt:lpstr>Neurological impact</vt:lpstr>
      <vt:lpstr>Educational impact</vt:lpstr>
      <vt:lpstr>Further impact</vt:lpstr>
      <vt:lpstr>Review of developmental theories</vt:lpstr>
      <vt:lpstr>PowerPoint Presentation</vt:lpstr>
      <vt:lpstr>Review of developmental theories</vt:lpstr>
      <vt:lpstr>Review of developmental theories</vt:lpstr>
      <vt:lpstr>Moral development </vt:lpstr>
      <vt:lpstr>Ethology (Attachment) and Neuroscience</vt:lpstr>
      <vt:lpstr>Attachment research </vt:lpstr>
      <vt:lpstr>Good parenting is like an insurance policy!</vt:lpstr>
      <vt:lpstr>Neuroscience and brain development</vt:lpstr>
      <vt:lpstr>Epigenetics </vt:lpstr>
      <vt:lpstr>And finally – Social Learning Theory</vt:lpstr>
      <vt:lpstr>Part 2: Case Formulation</vt:lpstr>
      <vt:lpstr>Case study 1: Skin Deep</vt:lpstr>
      <vt:lpstr>PowerPoint Presentation</vt:lpstr>
      <vt:lpstr>PowerPoint Presentation</vt:lpstr>
      <vt:lpstr>Tori: the details and diagnosis</vt:lpstr>
      <vt:lpstr>Bessel van der Kolk on the Treatment of Trauma: How Childhood Trauma is Different from PTSD (youtube.com)   </vt:lpstr>
      <vt:lpstr>Case study 2: Disconnected connections</vt:lpstr>
      <vt:lpstr>PowerPoint Presentation</vt:lpstr>
      <vt:lpstr>Jason: the details and diagnosis</vt:lpstr>
      <vt:lpstr>Case study 3: The Slippery slope</vt:lpstr>
      <vt:lpstr>PowerPoint Presentation</vt:lpstr>
      <vt:lpstr>PowerPoint Presentation</vt:lpstr>
      <vt:lpstr>Alex: the diagnosis and details</vt:lpstr>
      <vt:lpstr>End of module!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 and Adolescent Mental Health</dc:title>
  <dc:creator>Karen EatonThomas</dc:creator>
  <cp:lastModifiedBy>Karen EatonThomas</cp:lastModifiedBy>
  <cp:revision>1</cp:revision>
  <dcterms:created xsi:type="dcterms:W3CDTF">2024-01-13T14:15:23Z</dcterms:created>
  <dcterms:modified xsi:type="dcterms:W3CDTF">2025-01-08T14:28:04Z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