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5.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6.xml" ContentType="application/vnd.openxmlformats-officedocument.theme+xml"/>
  <Override PartName="/ppt/slideLayouts/slideLayout27.xml" ContentType="application/vnd.openxmlformats-officedocument.presentationml.slideLayout+xml"/>
  <Override PartName="/ppt/theme/theme7.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8.xml" ContentType="application/vnd.openxmlformats-officedocument.theme+xml"/>
  <Override PartName="/ppt/slideLayouts/slideLayout30.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4"/>
    <p:sldMasterId id="2147483709" r:id="rId5"/>
    <p:sldMasterId id="2147483712" r:id="rId6"/>
    <p:sldMasterId id="2147483678" r:id="rId7"/>
    <p:sldMasterId id="2147483667" r:id="rId8"/>
    <p:sldMasterId id="2147483714" r:id="rId9"/>
    <p:sldMasterId id="2147483680" r:id="rId10"/>
    <p:sldMasterId id="2147483648" r:id="rId11"/>
    <p:sldMasterId id="2147483699" r:id="rId12"/>
  </p:sldMasterIdLst>
  <p:notesMasterIdLst>
    <p:notesMasterId r:id="rId45"/>
  </p:notesMasterIdLst>
  <p:sldIdLst>
    <p:sldId id="427" r:id="rId13"/>
    <p:sldId id="257" r:id="rId14"/>
    <p:sldId id="439" r:id="rId15"/>
    <p:sldId id="440" r:id="rId16"/>
    <p:sldId id="441" r:id="rId17"/>
    <p:sldId id="482" r:id="rId18"/>
    <p:sldId id="453" r:id="rId19"/>
    <p:sldId id="456" r:id="rId20"/>
    <p:sldId id="455" r:id="rId21"/>
    <p:sldId id="444" r:id="rId22"/>
    <p:sldId id="447" r:id="rId23"/>
    <p:sldId id="446" r:id="rId24"/>
    <p:sldId id="462" r:id="rId25"/>
    <p:sldId id="463" r:id="rId26"/>
    <p:sldId id="464" r:id="rId27"/>
    <p:sldId id="465" r:id="rId28"/>
    <p:sldId id="466" r:id="rId29"/>
    <p:sldId id="467" r:id="rId30"/>
    <p:sldId id="468" r:id="rId31"/>
    <p:sldId id="469" r:id="rId32"/>
    <p:sldId id="470" r:id="rId33"/>
    <p:sldId id="471" r:id="rId34"/>
    <p:sldId id="472" r:id="rId35"/>
    <p:sldId id="473" r:id="rId36"/>
    <p:sldId id="474" r:id="rId37"/>
    <p:sldId id="475" r:id="rId38"/>
    <p:sldId id="476" r:id="rId39"/>
    <p:sldId id="477" r:id="rId40"/>
    <p:sldId id="478" r:id="rId41"/>
    <p:sldId id="479" r:id="rId42"/>
    <p:sldId id="480" r:id="rId43"/>
    <p:sldId id="481"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FC1"/>
    <a:srgbClr val="FFFEFB"/>
    <a:srgbClr val="2CC9E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FBE4A2-3471-43B6-A52C-513077D32105}" v="15" dt="2024-01-29T17:10:00.9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435" autoAdjust="0"/>
    <p:restoredTop sz="63299" autoAdjust="0"/>
  </p:normalViewPr>
  <p:slideViewPr>
    <p:cSldViewPr snapToGrid="0">
      <p:cViewPr varScale="1">
        <p:scale>
          <a:sx n="40" d="100"/>
          <a:sy n="40" d="100"/>
        </p:scale>
        <p:origin x="1628"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xml"/><Relationship Id="rId18" Type="http://schemas.openxmlformats.org/officeDocument/2006/relationships/slide" Target="slides/slide6.xml"/><Relationship Id="rId26" Type="http://schemas.openxmlformats.org/officeDocument/2006/relationships/slide" Target="slides/slide14.xml"/><Relationship Id="rId39" Type="http://schemas.openxmlformats.org/officeDocument/2006/relationships/slide" Target="slides/slide27.xml"/><Relationship Id="rId21" Type="http://schemas.openxmlformats.org/officeDocument/2006/relationships/slide" Target="slides/slide9.xml"/><Relationship Id="rId34" Type="http://schemas.openxmlformats.org/officeDocument/2006/relationships/slide" Target="slides/slide22.xml"/><Relationship Id="rId42" Type="http://schemas.openxmlformats.org/officeDocument/2006/relationships/slide" Target="slides/slide30.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4.xml"/><Relationship Id="rId29" Type="http://schemas.openxmlformats.org/officeDocument/2006/relationships/slide" Target="slides/slide17.xml"/><Relationship Id="rId11" Type="http://schemas.openxmlformats.org/officeDocument/2006/relationships/slideMaster" Target="slideMasters/slideMaster8.xml"/><Relationship Id="rId24" Type="http://schemas.openxmlformats.org/officeDocument/2006/relationships/slide" Target="slides/slide12.xml"/><Relationship Id="rId32" Type="http://schemas.openxmlformats.org/officeDocument/2006/relationships/slide" Target="slides/slide20.xml"/><Relationship Id="rId37" Type="http://schemas.openxmlformats.org/officeDocument/2006/relationships/slide" Target="slides/slide25.xml"/><Relationship Id="rId40" Type="http://schemas.openxmlformats.org/officeDocument/2006/relationships/slide" Target="slides/slide28.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3.xml"/><Relationship Id="rId23" Type="http://schemas.openxmlformats.org/officeDocument/2006/relationships/slide" Target="slides/slide11.xml"/><Relationship Id="rId28" Type="http://schemas.openxmlformats.org/officeDocument/2006/relationships/slide" Target="slides/slide16.xml"/><Relationship Id="rId36" Type="http://schemas.openxmlformats.org/officeDocument/2006/relationships/slide" Target="slides/slide24.xml"/><Relationship Id="rId49" Type="http://schemas.openxmlformats.org/officeDocument/2006/relationships/tableStyles" Target="tableStyles.xml"/><Relationship Id="rId10" Type="http://schemas.openxmlformats.org/officeDocument/2006/relationships/slideMaster" Target="slideMasters/slideMaster7.xml"/><Relationship Id="rId19" Type="http://schemas.openxmlformats.org/officeDocument/2006/relationships/slide" Target="slides/slide7.xml"/><Relationship Id="rId31" Type="http://schemas.openxmlformats.org/officeDocument/2006/relationships/slide" Target="slides/slide19.xml"/><Relationship Id="rId44" Type="http://schemas.openxmlformats.org/officeDocument/2006/relationships/slide" Target="slides/slide32.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2.xml"/><Relationship Id="rId22" Type="http://schemas.openxmlformats.org/officeDocument/2006/relationships/slide" Target="slides/slide10.xml"/><Relationship Id="rId27" Type="http://schemas.openxmlformats.org/officeDocument/2006/relationships/slide" Target="slides/slide15.xml"/><Relationship Id="rId30" Type="http://schemas.openxmlformats.org/officeDocument/2006/relationships/slide" Target="slides/slide18.xml"/><Relationship Id="rId35" Type="http://schemas.openxmlformats.org/officeDocument/2006/relationships/slide" Target="slides/slide23.xml"/><Relationship Id="rId43" Type="http://schemas.openxmlformats.org/officeDocument/2006/relationships/slide" Target="slides/slide31.xml"/><Relationship Id="rId48"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5.xml"/><Relationship Id="rId25" Type="http://schemas.openxmlformats.org/officeDocument/2006/relationships/slide" Target="slides/slide13.xml"/><Relationship Id="rId33" Type="http://schemas.openxmlformats.org/officeDocument/2006/relationships/slide" Target="slides/slide21.xml"/><Relationship Id="rId38" Type="http://schemas.openxmlformats.org/officeDocument/2006/relationships/slide" Target="slides/slide26.xml"/><Relationship Id="rId46" Type="http://schemas.openxmlformats.org/officeDocument/2006/relationships/presProps" Target="presProps.xml"/><Relationship Id="rId20" Type="http://schemas.openxmlformats.org/officeDocument/2006/relationships/slide" Target="slides/slide8.xml"/><Relationship Id="rId41" Type="http://schemas.openxmlformats.org/officeDocument/2006/relationships/slide" Target="slides/slide29.xml"/><Relationship Id="rId1" Type="http://schemas.openxmlformats.org/officeDocument/2006/relationships/customXml" Target="../customXml/item1.xml"/><Relationship Id="rId6" Type="http://schemas.openxmlformats.org/officeDocument/2006/relationships/slideMaster" Target="slideMasters/slideMaster3.xml"/></Relationships>
</file>

<file path=ppt/diagrams/_rels/data1.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0685BB-F3B7-494C-AEE2-C743E15A263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A875F4A-73D3-41CE-A197-7B876B2316E6}">
      <dgm:prSet/>
      <dgm:spPr/>
      <dgm:t>
        <a:bodyPr/>
        <a:lstStyle/>
        <a:p>
          <a:r>
            <a:rPr lang="en-GB"/>
            <a:t>Ensures the change is sustainable</a:t>
          </a:r>
          <a:endParaRPr lang="en-US"/>
        </a:p>
      </dgm:t>
    </dgm:pt>
    <dgm:pt modelId="{C17FEB53-29E5-438B-917B-39A5F03229B1}" type="parTrans" cxnId="{BCA2CD73-0A32-432D-A7D1-D0071C68AB80}">
      <dgm:prSet/>
      <dgm:spPr/>
      <dgm:t>
        <a:bodyPr/>
        <a:lstStyle/>
        <a:p>
          <a:endParaRPr lang="en-US"/>
        </a:p>
      </dgm:t>
    </dgm:pt>
    <dgm:pt modelId="{56A8E40E-BC57-4526-8CB0-CB28B4431DD3}" type="sibTrans" cxnId="{BCA2CD73-0A32-432D-A7D1-D0071C68AB80}">
      <dgm:prSet/>
      <dgm:spPr/>
      <dgm:t>
        <a:bodyPr/>
        <a:lstStyle/>
        <a:p>
          <a:endParaRPr lang="en-US"/>
        </a:p>
      </dgm:t>
    </dgm:pt>
    <dgm:pt modelId="{53D3CA33-471D-4B08-80B0-8E7977C6B254}">
      <dgm:prSet/>
      <dgm:spPr/>
      <dgm:t>
        <a:bodyPr/>
        <a:lstStyle/>
        <a:p>
          <a:r>
            <a:rPr lang="en-GB"/>
            <a:t>Ensures change is necessary</a:t>
          </a:r>
          <a:endParaRPr lang="en-US"/>
        </a:p>
      </dgm:t>
    </dgm:pt>
    <dgm:pt modelId="{0D1CBF2D-CC3C-49F6-A82E-AEB67A05280C}" type="parTrans" cxnId="{E74D19A7-38E9-4173-A2A4-65E42C453920}">
      <dgm:prSet/>
      <dgm:spPr/>
      <dgm:t>
        <a:bodyPr/>
        <a:lstStyle/>
        <a:p>
          <a:endParaRPr lang="en-US"/>
        </a:p>
      </dgm:t>
    </dgm:pt>
    <dgm:pt modelId="{929C064A-D17D-4CEE-8D28-0425AB275A16}" type="sibTrans" cxnId="{E74D19A7-38E9-4173-A2A4-65E42C453920}">
      <dgm:prSet/>
      <dgm:spPr/>
      <dgm:t>
        <a:bodyPr/>
        <a:lstStyle/>
        <a:p>
          <a:endParaRPr lang="en-US"/>
        </a:p>
      </dgm:t>
    </dgm:pt>
    <dgm:pt modelId="{4AA7C8B1-7DC3-4D6F-BF6A-200F0A2B976E}">
      <dgm:prSet/>
      <dgm:spPr/>
      <dgm:t>
        <a:bodyPr/>
        <a:lstStyle/>
        <a:p>
          <a:r>
            <a:rPr lang="en-GB"/>
            <a:t>Reduces resistance/reluctance</a:t>
          </a:r>
          <a:endParaRPr lang="en-US"/>
        </a:p>
      </dgm:t>
    </dgm:pt>
    <dgm:pt modelId="{57DE65C3-A399-44FF-B65A-AE1C8859B81B}" type="parTrans" cxnId="{7A4759C6-9860-4D0E-9D63-A01B46B34AB8}">
      <dgm:prSet/>
      <dgm:spPr/>
      <dgm:t>
        <a:bodyPr/>
        <a:lstStyle/>
        <a:p>
          <a:endParaRPr lang="en-US"/>
        </a:p>
      </dgm:t>
    </dgm:pt>
    <dgm:pt modelId="{2C900958-50FE-4947-A381-61A51FA5E47F}" type="sibTrans" cxnId="{7A4759C6-9860-4D0E-9D63-A01B46B34AB8}">
      <dgm:prSet/>
      <dgm:spPr/>
      <dgm:t>
        <a:bodyPr/>
        <a:lstStyle/>
        <a:p>
          <a:endParaRPr lang="en-US"/>
        </a:p>
      </dgm:t>
    </dgm:pt>
    <dgm:pt modelId="{8495927D-BF5A-4731-A559-3BC8016F3CA6}">
      <dgm:prSet/>
      <dgm:spPr/>
      <dgm:t>
        <a:bodyPr/>
        <a:lstStyle/>
        <a:p>
          <a:r>
            <a:rPr lang="en-GB"/>
            <a:t>Ensures it is managed in a SMART way</a:t>
          </a:r>
          <a:endParaRPr lang="en-US"/>
        </a:p>
      </dgm:t>
    </dgm:pt>
    <dgm:pt modelId="{B7CA85CC-5E0B-4DFF-8B06-130C77215FEA}" type="parTrans" cxnId="{D455C027-2B5F-4C40-BBCB-91C3068AFB3D}">
      <dgm:prSet/>
      <dgm:spPr/>
      <dgm:t>
        <a:bodyPr/>
        <a:lstStyle/>
        <a:p>
          <a:endParaRPr lang="en-US"/>
        </a:p>
      </dgm:t>
    </dgm:pt>
    <dgm:pt modelId="{D951CB82-1B9B-4005-B905-C305E5EA0C11}" type="sibTrans" cxnId="{D455C027-2B5F-4C40-BBCB-91C3068AFB3D}">
      <dgm:prSet/>
      <dgm:spPr/>
      <dgm:t>
        <a:bodyPr/>
        <a:lstStyle/>
        <a:p>
          <a:endParaRPr lang="en-US"/>
        </a:p>
      </dgm:t>
    </dgm:pt>
    <dgm:pt modelId="{64D5124A-73C7-49CF-989B-2E983EFD4218}">
      <dgm:prSet/>
      <dgm:spPr/>
      <dgm:t>
        <a:bodyPr/>
        <a:lstStyle/>
        <a:p>
          <a:r>
            <a:rPr lang="en-GB"/>
            <a:t>Ensures the benefits are realised</a:t>
          </a:r>
          <a:endParaRPr lang="en-US"/>
        </a:p>
      </dgm:t>
    </dgm:pt>
    <dgm:pt modelId="{B622D91A-3AFA-4C5F-BA08-680AB6554392}" type="parTrans" cxnId="{7672D7D3-4FF9-4F74-8DA2-1B6E8949DD39}">
      <dgm:prSet/>
      <dgm:spPr/>
      <dgm:t>
        <a:bodyPr/>
        <a:lstStyle/>
        <a:p>
          <a:endParaRPr lang="en-US"/>
        </a:p>
      </dgm:t>
    </dgm:pt>
    <dgm:pt modelId="{3C6A5E31-775B-4910-B23D-399FCBE9B3D0}" type="sibTrans" cxnId="{7672D7D3-4FF9-4F74-8DA2-1B6E8949DD39}">
      <dgm:prSet/>
      <dgm:spPr/>
      <dgm:t>
        <a:bodyPr/>
        <a:lstStyle/>
        <a:p>
          <a:endParaRPr lang="en-US"/>
        </a:p>
      </dgm:t>
    </dgm:pt>
    <dgm:pt modelId="{60ED0879-2933-445B-A68F-BE1A3019F1DC}" type="pres">
      <dgm:prSet presAssocID="{970685BB-F3B7-494C-AEE2-C743E15A2637}" presName="root" presStyleCnt="0">
        <dgm:presLayoutVars>
          <dgm:dir/>
          <dgm:resizeHandles val="exact"/>
        </dgm:presLayoutVars>
      </dgm:prSet>
      <dgm:spPr/>
    </dgm:pt>
    <dgm:pt modelId="{5890EF8D-1466-4767-8A67-737D823CE6A1}" type="pres">
      <dgm:prSet presAssocID="{BA875F4A-73D3-41CE-A197-7B876B2316E6}" presName="compNode" presStyleCnt="0"/>
      <dgm:spPr/>
    </dgm:pt>
    <dgm:pt modelId="{0C96B524-C4AD-4782-A04B-6CACBDBDC790}" type="pres">
      <dgm:prSet presAssocID="{BA875F4A-73D3-41CE-A197-7B876B2316E6}" presName="bgRect" presStyleLbl="bgShp" presStyleIdx="0" presStyleCnt="5"/>
      <dgm:spPr/>
    </dgm:pt>
    <dgm:pt modelId="{9B6003C3-5973-4669-A81B-4AC6279C8C89}" type="pres">
      <dgm:prSet presAssocID="{BA875F4A-73D3-41CE-A197-7B876B2316E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duous tree"/>
        </a:ext>
      </dgm:extLst>
    </dgm:pt>
    <dgm:pt modelId="{4F66D786-91B5-441C-BCB4-10E2046C84BA}" type="pres">
      <dgm:prSet presAssocID="{BA875F4A-73D3-41CE-A197-7B876B2316E6}" presName="spaceRect" presStyleCnt="0"/>
      <dgm:spPr/>
    </dgm:pt>
    <dgm:pt modelId="{BA1FDEF9-6676-4822-A9EB-FA60A06FB19F}" type="pres">
      <dgm:prSet presAssocID="{BA875F4A-73D3-41CE-A197-7B876B2316E6}" presName="parTx" presStyleLbl="revTx" presStyleIdx="0" presStyleCnt="5">
        <dgm:presLayoutVars>
          <dgm:chMax val="0"/>
          <dgm:chPref val="0"/>
        </dgm:presLayoutVars>
      </dgm:prSet>
      <dgm:spPr/>
    </dgm:pt>
    <dgm:pt modelId="{FC7759D8-B3B9-4A60-80FE-5E85DE0B384C}" type="pres">
      <dgm:prSet presAssocID="{56A8E40E-BC57-4526-8CB0-CB28B4431DD3}" presName="sibTrans" presStyleCnt="0"/>
      <dgm:spPr/>
    </dgm:pt>
    <dgm:pt modelId="{B3353C63-DF1A-4461-85D4-A42CD864371B}" type="pres">
      <dgm:prSet presAssocID="{53D3CA33-471D-4B08-80B0-8E7977C6B254}" presName="compNode" presStyleCnt="0"/>
      <dgm:spPr/>
    </dgm:pt>
    <dgm:pt modelId="{C614AF8B-6B63-49EE-B301-BDA942827D20}" type="pres">
      <dgm:prSet presAssocID="{53D3CA33-471D-4B08-80B0-8E7977C6B254}" presName="bgRect" presStyleLbl="bgShp" presStyleIdx="1" presStyleCnt="5"/>
      <dgm:spPr/>
    </dgm:pt>
    <dgm:pt modelId="{14F6421A-7F2B-4004-B616-8EFD5935A47E}" type="pres">
      <dgm:prSet presAssocID="{53D3CA33-471D-4B08-80B0-8E7977C6B25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6E070BFB-2CA7-4254-A810-F55030819C74}" type="pres">
      <dgm:prSet presAssocID="{53D3CA33-471D-4B08-80B0-8E7977C6B254}" presName="spaceRect" presStyleCnt="0"/>
      <dgm:spPr/>
    </dgm:pt>
    <dgm:pt modelId="{F7324F66-AAE0-48EF-82A7-886F3B91E8A1}" type="pres">
      <dgm:prSet presAssocID="{53D3CA33-471D-4B08-80B0-8E7977C6B254}" presName="parTx" presStyleLbl="revTx" presStyleIdx="1" presStyleCnt="5">
        <dgm:presLayoutVars>
          <dgm:chMax val="0"/>
          <dgm:chPref val="0"/>
        </dgm:presLayoutVars>
      </dgm:prSet>
      <dgm:spPr/>
    </dgm:pt>
    <dgm:pt modelId="{C179659A-640A-474D-B437-5CF492D3DEA3}" type="pres">
      <dgm:prSet presAssocID="{929C064A-D17D-4CEE-8D28-0425AB275A16}" presName="sibTrans" presStyleCnt="0"/>
      <dgm:spPr/>
    </dgm:pt>
    <dgm:pt modelId="{9B91239A-8811-43FE-A2FF-8CB25C65EAE0}" type="pres">
      <dgm:prSet presAssocID="{4AA7C8B1-7DC3-4D6F-BF6A-200F0A2B976E}" presName="compNode" presStyleCnt="0"/>
      <dgm:spPr/>
    </dgm:pt>
    <dgm:pt modelId="{53E1C89D-7D39-411A-AC45-1F52C75383B7}" type="pres">
      <dgm:prSet presAssocID="{4AA7C8B1-7DC3-4D6F-BF6A-200F0A2B976E}" presName="bgRect" presStyleLbl="bgShp" presStyleIdx="2" presStyleCnt="5"/>
      <dgm:spPr/>
    </dgm:pt>
    <dgm:pt modelId="{43A7F3E0-2920-4D54-A3C5-18092171D833}" type="pres">
      <dgm:prSet presAssocID="{4AA7C8B1-7DC3-4D6F-BF6A-200F0A2B976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adioactive"/>
        </a:ext>
      </dgm:extLst>
    </dgm:pt>
    <dgm:pt modelId="{9299BBD8-F771-4A7E-9BEA-4FA2F9BA17F9}" type="pres">
      <dgm:prSet presAssocID="{4AA7C8B1-7DC3-4D6F-BF6A-200F0A2B976E}" presName="spaceRect" presStyleCnt="0"/>
      <dgm:spPr/>
    </dgm:pt>
    <dgm:pt modelId="{22BEEFC8-16EB-4F00-853A-766A1CAD1541}" type="pres">
      <dgm:prSet presAssocID="{4AA7C8B1-7DC3-4D6F-BF6A-200F0A2B976E}" presName="parTx" presStyleLbl="revTx" presStyleIdx="2" presStyleCnt="5">
        <dgm:presLayoutVars>
          <dgm:chMax val="0"/>
          <dgm:chPref val="0"/>
        </dgm:presLayoutVars>
      </dgm:prSet>
      <dgm:spPr/>
    </dgm:pt>
    <dgm:pt modelId="{CE22BAAC-0C3F-4E9E-B6BE-2401AD79A751}" type="pres">
      <dgm:prSet presAssocID="{2C900958-50FE-4947-A381-61A51FA5E47F}" presName="sibTrans" presStyleCnt="0"/>
      <dgm:spPr/>
    </dgm:pt>
    <dgm:pt modelId="{8140D797-0B48-4B70-9950-81F91092F4D3}" type="pres">
      <dgm:prSet presAssocID="{8495927D-BF5A-4731-A559-3BC8016F3CA6}" presName="compNode" presStyleCnt="0"/>
      <dgm:spPr/>
    </dgm:pt>
    <dgm:pt modelId="{117487FD-2B17-4841-AD14-3A70F52B1BFB}" type="pres">
      <dgm:prSet presAssocID="{8495927D-BF5A-4731-A559-3BC8016F3CA6}" presName="bgRect" presStyleLbl="bgShp" presStyleIdx="3" presStyleCnt="5"/>
      <dgm:spPr/>
    </dgm:pt>
    <dgm:pt modelId="{98CD7A8A-ABA3-4A0F-B868-22AD033F084C}" type="pres">
      <dgm:prSet presAssocID="{8495927D-BF5A-4731-A559-3BC8016F3CA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6C50A887-CB8E-4D0F-9FFE-A1F4F927CE89}" type="pres">
      <dgm:prSet presAssocID="{8495927D-BF5A-4731-A559-3BC8016F3CA6}" presName="spaceRect" presStyleCnt="0"/>
      <dgm:spPr/>
    </dgm:pt>
    <dgm:pt modelId="{717792B4-9D37-4FEE-8B45-FFFF3287FEC5}" type="pres">
      <dgm:prSet presAssocID="{8495927D-BF5A-4731-A559-3BC8016F3CA6}" presName="parTx" presStyleLbl="revTx" presStyleIdx="3" presStyleCnt="5">
        <dgm:presLayoutVars>
          <dgm:chMax val="0"/>
          <dgm:chPref val="0"/>
        </dgm:presLayoutVars>
      </dgm:prSet>
      <dgm:spPr/>
    </dgm:pt>
    <dgm:pt modelId="{FE0B354A-6D35-46D0-B98D-77C4FB5E91D0}" type="pres">
      <dgm:prSet presAssocID="{D951CB82-1B9B-4005-B905-C305E5EA0C11}" presName="sibTrans" presStyleCnt="0"/>
      <dgm:spPr/>
    </dgm:pt>
    <dgm:pt modelId="{357B1678-3AD0-42F4-B46C-37208780E21A}" type="pres">
      <dgm:prSet presAssocID="{64D5124A-73C7-49CF-989B-2E983EFD4218}" presName="compNode" presStyleCnt="0"/>
      <dgm:spPr/>
    </dgm:pt>
    <dgm:pt modelId="{A7FDA160-6CBC-4AD7-9142-3B4A35481ECD}" type="pres">
      <dgm:prSet presAssocID="{64D5124A-73C7-49CF-989B-2E983EFD4218}" presName="bgRect" presStyleLbl="bgShp" presStyleIdx="4" presStyleCnt="5"/>
      <dgm:spPr/>
    </dgm:pt>
    <dgm:pt modelId="{56EC4BD6-3E49-43A5-A914-5748F29F0CD7}" type="pres">
      <dgm:prSet presAssocID="{64D5124A-73C7-49CF-989B-2E983EFD421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EFD6C11D-4906-418F-B6D2-9CF8834BE5A3}" type="pres">
      <dgm:prSet presAssocID="{64D5124A-73C7-49CF-989B-2E983EFD4218}" presName="spaceRect" presStyleCnt="0"/>
      <dgm:spPr/>
    </dgm:pt>
    <dgm:pt modelId="{7E6EC67F-E095-47DE-A51D-F9A4C944A749}" type="pres">
      <dgm:prSet presAssocID="{64D5124A-73C7-49CF-989B-2E983EFD4218}" presName="parTx" presStyleLbl="revTx" presStyleIdx="4" presStyleCnt="5">
        <dgm:presLayoutVars>
          <dgm:chMax val="0"/>
          <dgm:chPref val="0"/>
        </dgm:presLayoutVars>
      </dgm:prSet>
      <dgm:spPr/>
    </dgm:pt>
  </dgm:ptLst>
  <dgm:cxnLst>
    <dgm:cxn modelId="{B7E23C03-74B2-4FDC-8E29-48A0CF6EAEA4}" type="presOf" srcId="{53D3CA33-471D-4B08-80B0-8E7977C6B254}" destId="{F7324F66-AAE0-48EF-82A7-886F3B91E8A1}" srcOrd="0" destOrd="0" presId="urn:microsoft.com/office/officeart/2018/2/layout/IconVerticalSolidList"/>
    <dgm:cxn modelId="{C9996006-2B34-4DD5-A3D1-9A197030C1ED}" type="presOf" srcId="{8495927D-BF5A-4731-A559-3BC8016F3CA6}" destId="{717792B4-9D37-4FEE-8B45-FFFF3287FEC5}" srcOrd="0" destOrd="0" presId="urn:microsoft.com/office/officeart/2018/2/layout/IconVerticalSolidList"/>
    <dgm:cxn modelId="{D455C027-2B5F-4C40-BBCB-91C3068AFB3D}" srcId="{970685BB-F3B7-494C-AEE2-C743E15A2637}" destId="{8495927D-BF5A-4731-A559-3BC8016F3CA6}" srcOrd="3" destOrd="0" parTransId="{B7CA85CC-5E0B-4DFF-8B06-130C77215FEA}" sibTransId="{D951CB82-1B9B-4005-B905-C305E5EA0C11}"/>
    <dgm:cxn modelId="{6B29DF29-3F96-4DE5-97B6-40EB5857678A}" type="presOf" srcId="{BA875F4A-73D3-41CE-A197-7B876B2316E6}" destId="{BA1FDEF9-6676-4822-A9EB-FA60A06FB19F}" srcOrd="0" destOrd="0" presId="urn:microsoft.com/office/officeart/2018/2/layout/IconVerticalSolidList"/>
    <dgm:cxn modelId="{D45A362B-3D79-4728-B029-C7A498EC2E19}" type="presOf" srcId="{4AA7C8B1-7DC3-4D6F-BF6A-200F0A2B976E}" destId="{22BEEFC8-16EB-4F00-853A-766A1CAD1541}" srcOrd="0" destOrd="0" presId="urn:microsoft.com/office/officeart/2018/2/layout/IconVerticalSolidList"/>
    <dgm:cxn modelId="{BCA2CD73-0A32-432D-A7D1-D0071C68AB80}" srcId="{970685BB-F3B7-494C-AEE2-C743E15A2637}" destId="{BA875F4A-73D3-41CE-A197-7B876B2316E6}" srcOrd="0" destOrd="0" parTransId="{C17FEB53-29E5-438B-917B-39A5F03229B1}" sibTransId="{56A8E40E-BC57-4526-8CB0-CB28B4431DD3}"/>
    <dgm:cxn modelId="{FFA41358-A7A2-41BF-8479-0D3B6F4F61B0}" type="presOf" srcId="{970685BB-F3B7-494C-AEE2-C743E15A2637}" destId="{60ED0879-2933-445B-A68F-BE1A3019F1DC}" srcOrd="0" destOrd="0" presId="urn:microsoft.com/office/officeart/2018/2/layout/IconVerticalSolidList"/>
    <dgm:cxn modelId="{E74D19A7-38E9-4173-A2A4-65E42C453920}" srcId="{970685BB-F3B7-494C-AEE2-C743E15A2637}" destId="{53D3CA33-471D-4B08-80B0-8E7977C6B254}" srcOrd="1" destOrd="0" parTransId="{0D1CBF2D-CC3C-49F6-A82E-AEB67A05280C}" sibTransId="{929C064A-D17D-4CEE-8D28-0425AB275A16}"/>
    <dgm:cxn modelId="{7A4759C6-9860-4D0E-9D63-A01B46B34AB8}" srcId="{970685BB-F3B7-494C-AEE2-C743E15A2637}" destId="{4AA7C8B1-7DC3-4D6F-BF6A-200F0A2B976E}" srcOrd="2" destOrd="0" parTransId="{57DE65C3-A399-44FF-B65A-AE1C8859B81B}" sibTransId="{2C900958-50FE-4947-A381-61A51FA5E47F}"/>
    <dgm:cxn modelId="{7672D7D3-4FF9-4F74-8DA2-1B6E8949DD39}" srcId="{970685BB-F3B7-494C-AEE2-C743E15A2637}" destId="{64D5124A-73C7-49CF-989B-2E983EFD4218}" srcOrd="4" destOrd="0" parTransId="{B622D91A-3AFA-4C5F-BA08-680AB6554392}" sibTransId="{3C6A5E31-775B-4910-B23D-399FCBE9B3D0}"/>
    <dgm:cxn modelId="{7FDBBCD9-3421-401D-BC7A-F0A132F45A5D}" type="presOf" srcId="{64D5124A-73C7-49CF-989B-2E983EFD4218}" destId="{7E6EC67F-E095-47DE-A51D-F9A4C944A749}" srcOrd="0" destOrd="0" presId="urn:microsoft.com/office/officeart/2018/2/layout/IconVerticalSolidList"/>
    <dgm:cxn modelId="{26F7C210-F045-497E-B1B9-E51AC8EE2F99}" type="presParOf" srcId="{60ED0879-2933-445B-A68F-BE1A3019F1DC}" destId="{5890EF8D-1466-4767-8A67-737D823CE6A1}" srcOrd="0" destOrd="0" presId="urn:microsoft.com/office/officeart/2018/2/layout/IconVerticalSolidList"/>
    <dgm:cxn modelId="{13FEF3CA-2DE7-4E3D-804D-8AF778490A70}" type="presParOf" srcId="{5890EF8D-1466-4767-8A67-737D823CE6A1}" destId="{0C96B524-C4AD-4782-A04B-6CACBDBDC790}" srcOrd="0" destOrd="0" presId="urn:microsoft.com/office/officeart/2018/2/layout/IconVerticalSolidList"/>
    <dgm:cxn modelId="{504DA1A9-EFDD-4367-8A04-6D0DD6BB799B}" type="presParOf" srcId="{5890EF8D-1466-4767-8A67-737D823CE6A1}" destId="{9B6003C3-5973-4669-A81B-4AC6279C8C89}" srcOrd="1" destOrd="0" presId="urn:microsoft.com/office/officeart/2018/2/layout/IconVerticalSolidList"/>
    <dgm:cxn modelId="{22B1E096-68FF-4623-B894-11BB93953EF0}" type="presParOf" srcId="{5890EF8D-1466-4767-8A67-737D823CE6A1}" destId="{4F66D786-91B5-441C-BCB4-10E2046C84BA}" srcOrd="2" destOrd="0" presId="urn:microsoft.com/office/officeart/2018/2/layout/IconVerticalSolidList"/>
    <dgm:cxn modelId="{95140A63-E8C0-45F3-8165-32668F7A4F96}" type="presParOf" srcId="{5890EF8D-1466-4767-8A67-737D823CE6A1}" destId="{BA1FDEF9-6676-4822-A9EB-FA60A06FB19F}" srcOrd="3" destOrd="0" presId="urn:microsoft.com/office/officeart/2018/2/layout/IconVerticalSolidList"/>
    <dgm:cxn modelId="{09744439-7331-4AD0-B7CE-67E6F1486755}" type="presParOf" srcId="{60ED0879-2933-445B-A68F-BE1A3019F1DC}" destId="{FC7759D8-B3B9-4A60-80FE-5E85DE0B384C}" srcOrd="1" destOrd="0" presId="urn:microsoft.com/office/officeart/2018/2/layout/IconVerticalSolidList"/>
    <dgm:cxn modelId="{544ADA93-0FCA-4437-803D-1EEE9B48308D}" type="presParOf" srcId="{60ED0879-2933-445B-A68F-BE1A3019F1DC}" destId="{B3353C63-DF1A-4461-85D4-A42CD864371B}" srcOrd="2" destOrd="0" presId="urn:microsoft.com/office/officeart/2018/2/layout/IconVerticalSolidList"/>
    <dgm:cxn modelId="{F9232C78-120B-4D34-8032-810BF387442F}" type="presParOf" srcId="{B3353C63-DF1A-4461-85D4-A42CD864371B}" destId="{C614AF8B-6B63-49EE-B301-BDA942827D20}" srcOrd="0" destOrd="0" presId="urn:microsoft.com/office/officeart/2018/2/layout/IconVerticalSolidList"/>
    <dgm:cxn modelId="{152123F5-F30D-46BA-BA43-EE96105C8D73}" type="presParOf" srcId="{B3353C63-DF1A-4461-85D4-A42CD864371B}" destId="{14F6421A-7F2B-4004-B616-8EFD5935A47E}" srcOrd="1" destOrd="0" presId="urn:microsoft.com/office/officeart/2018/2/layout/IconVerticalSolidList"/>
    <dgm:cxn modelId="{AF9D7E88-DD81-4CCE-96E6-AD2A81ADE336}" type="presParOf" srcId="{B3353C63-DF1A-4461-85D4-A42CD864371B}" destId="{6E070BFB-2CA7-4254-A810-F55030819C74}" srcOrd="2" destOrd="0" presId="urn:microsoft.com/office/officeart/2018/2/layout/IconVerticalSolidList"/>
    <dgm:cxn modelId="{E46929C0-9A30-471B-8EDA-045FBCD85528}" type="presParOf" srcId="{B3353C63-DF1A-4461-85D4-A42CD864371B}" destId="{F7324F66-AAE0-48EF-82A7-886F3B91E8A1}" srcOrd="3" destOrd="0" presId="urn:microsoft.com/office/officeart/2018/2/layout/IconVerticalSolidList"/>
    <dgm:cxn modelId="{DECF26FD-5665-4210-9415-026F5681805D}" type="presParOf" srcId="{60ED0879-2933-445B-A68F-BE1A3019F1DC}" destId="{C179659A-640A-474D-B437-5CF492D3DEA3}" srcOrd="3" destOrd="0" presId="urn:microsoft.com/office/officeart/2018/2/layout/IconVerticalSolidList"/>
    <dgm:cxn modelId="{4B74CDA8-D0D0-44D4-B5E0-EFEA7BD1FC45}" type="presParOf" srcId="{60ED0879-2933-445B-A68F-BE1A3019F1DC}" destId="{9B91239A-8811-43FE-A2FF-8CB25C65EAE0}" srcOrd="4" destOrd="0" presId="urn:microsoft.com/office/officeart/2018/2/layout/IconVerticalSolidList"/>
    <dgm:cxn modelId="{367ACED3-B7F3-40F6-8BF5-8EC55EC3C5E5}" type="presParOf" srcId="{9B91239A-8811-43FE-A2FF-8CB25C65EAE0}" destId="{53E1C89D-7D39-411A-AC45-1F52C75383B7}" srcOrd="0" destOrd="0" presId="urn:microsoft.com/office/officeart/2018/2/layout/IconVerticalSolidList"/>
    <dgm:cxn modelId="{86B8E635-C029-43B2-909F-74AFE5A360DB}" type="presParOf" srcId="{9B91239A-8811-43FE-A2FF-8CB25C65EAE0}" destId="{43A7F3E0-2920-4D54-A3C5-18092171D833}" srcOrd="1" destOrd="0" presId="urn:microsoft.com/office/officeart/2018/2/layout/IconVerticalSolidList"/>
    <dgm:cxn modelId="{CF98FF7C-37A1-48D1-9052-3A9F8B71B88E}" type="presParOf" srcId="{9B91239A-8811-43FE-A2FF-8CB25C65EAE0}" destId="{9299BBD8-F771-4A7E-9BEA-4FA2F9BA17F9}" srcOrd="2" destOrd="0" presId="urn:microsoft.com/office/officeart/2018/2/layout/IconVerticalSolidList"/>
    <dgm:cxn modelId="{ED9299C1-0C35-4126-AE10-F5D492770A17}" type="presParOf" srcId="{9B91239A-8811-43FE-A2FF-8CB25C65EAE0}" destId="{22BEEFC8-16EB-4F00-853A-766A1CAD1541}" srcOrd="3" destOrd="0" presId="urn:microsoft.com/office/officeart/2018/2/layout/IconVerticalSolidList"/>
    <dgm:cxn modelId="{8A25689D-6240-41CD-BD57-8A08531509DF}" type="presParOf" srcId="{60ED0879-2933-445B-A68F-BE1A3019F1DC}" destId="{CE22BAAC-0C3F-4E9E-B6BE-2401AD79A751}" srcOrd="5" destOrd="0" presId="urn:microsoft.com/office/officeart/2018/2/layout/IconVerticalSolidList"/>
    <dgm:cxn modelId="{67D076B0-0BE5-42EF-A6E8-70C190AC3449}" type="presParOf" srcId="{60ED0879-2933-445B-A68F-BE1A3019F1DC}" destId="{8140D797-0B48-4B70-9950-81F91092F4D3}" srcOrd="6" destOrd="0" presId="urn:microsoft.com/office/officeart/2018/2/layout/IconVerticalSolidList"/>
    <dgm:cxn modelId="{5DC84ABA-C138-45FE-AA82-08734EDE8BCB}" type="presParOf" srcId="{8140D797-0B48-4B70-9950-81F91092F4D3}" destId="{117487FD-2B17-4841-AD14-3A70F52B1BFB}" srcOrd="0" destOrd="0" presId="urn:microsoft.com/office/officeart/2018/2/layout/IconVerticalSolidList"/>
    <dgm:cxn modelId="{BC81CA4F-FDAE-4E52-AE6B-A43D9F185801}" type="presParOf" srcId="{8140D797-0B48-4B70-9950-81F91092F4D3}" destId="{98CD7A8A-ABA3-4A0F-B868-22AD033F084C}" srcOrd="1" destOrd="0" presId="urn:microsoft.com/office/officeart/2018/2/layout/IconVerticalSolidList"/>
    <dgm:cxn modelId="{DAE3C4FA-C375-437B-92E3-5318BC058D71}" type="presParOf" srcId="{8140D797-0B48-4B70-9950-81F91092F4D3}" destId="{6C50A887-CB8E-4D0F-9FFE-A1F4F927CE89}" srcOrd="2" destOrd="0" presId="urn:microsoft.com/office/officeart/2018/2/layout/IconVerticalSolidList"/>
    <dgm:cxn modelId="{B1E10D30-6379-433C-B14C-1F336205B716}" type="presParOf" srcId="{8140D797-0B48-4B70-9950-81F91092F4D3}" destId="{717792B4-9D37-4FEE-8B45-FFFF3287FEC5}" srcOrd="3" destOrd="0" presId="urn:microsoft.com/office/officeart/2018/2/layout/IconVerticalSolidList"/>
    <dgm:cxn modelId="{AC71FBEB-04AA-43A7-90C8-4A2ABCFD7924}" type="presParOf" srcId="{60ED0879-2933-445B-A68F-BE1A3019F1DC}" destId="{FE0B354A-6D35-46D0-B98D-77C4FB5E91D0}" srcOrd="7" destOrd="0" presId="urn:microsoft.com/office/officeart/2018/2/layout/IconVerticalSolidList"/>
    <dgm:cxn modelId="{B552799D-A421-499A-BE88-F12277200EB3}" type="presParOf" srcId="{60ED0879-2933-445B-A68F-BE1A3019F1DC}" destId="{357B1678-3AD0-42F4-B46C-37208780E21A}" srcOrd="8" destOrd="0" presId="urn:microsoft.com/office/officeart/2018/2/layout/IconVerticalSolidList"/>
    <dgm:cxn modelId="{E19B4A94-21E3-4FF3-846C-0EA06DBF6ED9}" type="presParOf" srcId="{357B1678-3AD0-42F4-B46C-37208780E21A}" destId="{A7FDA160-6CBC-4AD7-9142-3B4A35481ECD}" srcOrd="0" destOrd="0" presId="urn:microsoft.com/office/officeart/2018/2/layout/IconVerticalSolidList"/>
    <dgm:cxn modelId="{0D82A6A4-D2CA-4DD0-8B0A-EB6A0B6FC413}" type="presParOf" srcId="{357B1678-3AD0-42F4-B46C-37208780E21A}" destId="{56EC4BD6-3E49-43A5-A914-5748F29F0CD7}" srcOrd="1" destOrd="0" presId="urn:microsoft.com/office/officeart/2018/2/layout/IconVerticalSolidList"/>
    <dgm:cxn modelId="{B7DDF163-4EE3-491F-9215-898DFECB4936}" type="presParOf" srcId="{357B1678-3AD0-42F4-B46C-37208780E21A}" destId="{EFD6C11D-4906-418F-B6D2-9CF8834BE5A3}" srcOrd="2" destOrd="0" presId="urn:microsoft.com/office/officeart/2018/2/layout/IconVerticalSolidList"/>
    <dgm:cxn modelId="{0C3460C6-899F-4EAB-BEA7-AAFDCD639FDA}" type="presParOf" srcId="{357B1678-3AD0-42F4-B46C-37208780E21A}" destId="{7E6EC67F-E095-47DE-A51D-F9A4C944A74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96B524-C4AD-4782-A04B-6CACBDBDC790}">
      <dsp:nvSpPr>
        <dsp:cNvPr id="0" name=""/>
        <dsp:cNvSpPr/>
      </dsp:nvSpPr>
      <dsp:spPr>
        <a:xfrm>
          <a:off x="0" y="4450"/>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6003C3-5973-4669-A81B-4AC6279C8C89}">
      <dsp:nvSpPr>
        <dsp:cNvPr id="0" name=""/>
        <dsp:cNvSpPr/>
      </dsp:nvSpPr>
      <dsp:spPr>
        <a:xfrm>
          <a:off x="286760" y="217743"/>
          <a:ext cx="521382" cy="5213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1FDEF9-6676-4822-A9EB-FA60A06FB19F}">
      <dsp:nvSpPr>
        <dsp:cNvPr id="0" name=""/>
        <dsp:cNvSpPr/>
      </dsp:nvSpPr>
      <dsp:spPr>
        <a:xfrm>
          <a:off x="1094903" y="4450"/>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44550">
            <a:lnSpc>
              <a:spcPct val="90000"/>
            </a:lnSpc>
            <a:spcBef>
              <a:spcPct val="0"/>
            </a:spcBef>
            <a:spcAft>
              <a:spcPct val="35000"/>
            </a:spcAft>
            <a:buNone/>
          </a:pPr>
          <a:r>
            <a:rPr lang="en-GB" sz="1900" kern="1200"/>
            <a:t>Ensures the change is sustainable</a:t>
          </a:r>
          <a:endParaRPr lang="en-US" sz="1900" kern="1200"/>
        </a:p>
      </dsp:txBody>
      <dsp:txXfrm>
        <a:off x="1094903" y="4450"/>
        <a:ext cx="3493098" cy="947968"/>
      </dsp:txXfrm>
    </dsp:sp>
    <dsp:sp modelId="{C614AF8B-6B63-49EE-B301-BDA942827D20}">
      <dsp:nvSpPr>
        <dsp:cNvPr id="0" name=""/>
        <dsp:cNvSpPr/>
      </dsp:nvSpPr>
      <dsp:spPr>
        <a:xfrm>
          <a:off x="0" y="1189411"/>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F6421A-7F2B-4004-B616-8EFD5935A47E}">
      <dsp:nvSpPr>
        <dsp:cNvPr id="0" name=""/>
        <dsp:cNvSpPr/>
      </dsp:nvSpPr>
      <dsp:spPr>
        <a:xfrm>
          <a:off x="286760" y="1402704"/>
          <a:ext cx="521382" cy="5213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324F66-AAE0-48EF-82A7-886F3B91E8A1}">
      <dsp:nvSpPr>
        <dsp:cNvPr id="0" name=""/>
        <dsp:cNvSpPr/>
      </dsp:nvSpPr>
      <dsp:spPr>
        <a:xfrm>
          <a:off x="1094903" y="1189411"/>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44550">
            <a:lnSpc>
              <a:spcPct val="90000"/>
            </a:lnSpc>
            <a:spcBef>
              <a:spcPct val="0"/>
            </a:spcBef>
            <a:spcAft>
              <a:spcPct val="35000"/>
            </a:spcAft>
            <a:buNone/>
          </a:pPr>
          <a:r>
            <a:rPr lang="en-GB" sz="1900" kern="1200"/>
            <a:t>Ensures change is necessary</a:t>
          </a:r>
          <a:endParaRPr lang="en-US" sz="1900" kern="1200"/>
        </a:p>
      </dsp:txBody>
      <dsp:txXfrm>
        <a:off x="1094903" y="1189411"/>
        <a:ext cx="3493098" cy="947968"/>
      </dsp:txXfrm>
    </dsp:sp>
    <dsp:sp modelId="{53E1C89D-7D39-411A-AC45-1F52C75383B7}">
      <dsp:nvSpPr>
        <dsp:cNvPr id="0" name=""/>
        <dsp:cNvSpPr/>
      </dsp:nvSpPr>
      <dsp:spPr>
        <a:xfrm>
          <a:off x="0" y="2374371"/>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A7F3E0-2920-4D54-A3C5-18092171D833}">
      <dsp:nvSpPr>
        <dsp:cNvPr id="0" name=""/>
        <dsp:cNvSpPr/>
      </dsp:nvSpPr>
      <dsp:spPr>
        <a:xfrm>
          <a:off x="286760" y="2587664"/>
          <a:ext cx="521382" cy="5213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BEEFC8-16EB-4F00-853A-766A1CAD1541}">
      <dsp:nvSpPr>
        <dsp:cNvPr id="0" name=""/>
        <dsp:cNvSpPr/>
      </dsp:nvSpPr>
      <dsp:spPr>
        <a:xfrm>
          <a:off x="1094903" y="2374371"/>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44550">
            <a:lnSpc>
              <a:spcPct val="90000"/>
            </a:lnSpc>
            <a:spcBef>
              <a:spcPct val="0"/>
            </a:spcBef>
            <a:spcAft>
              <a:spcPct val="35000"/>
            </a:spcAft>
            <a:buNone/>
          </a:pPr>
          <a:r>
            <a:rPr lang="en-GB" sz="1900" kern="1200"/>
            <a:t>Reduces resistance/reluctance</a:t>
          </a:r>
          <a:endParaRPr lang="en-US" sz="1900" kern="1200"/>
        </a:p>
      </dsp:txBody>
      <dsp:txXfrm>
        <a:off x="1094903" y="2374371"/>
        <a:ext cx="3493098" cy="947968"/>
      </dsp:txXfrm>
    </dsp:sp>
    <dsp:sp modelId="{117487FD-2B17-4841-AD14-3A70F52B1BFB}">
      <dsp:nvSpPr>
        <dsp:cNvPr id="0" name=""/>
        <dsp:cNvSpPr/>
      </dsp:nvSpPr>
      <dsp:spPr>
        <a:xfrm>
          <a:off x="0" y="3559332"/>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CD7A8A-ABA3-4A0F-B868-22AD033F084C}">
      <dsp:nvSpPr>
        <dsp:cNvPr id="0" name=""/>
        <dsp:cNvSpPr/>
      </dsp:nvSpPr>
      <dsp:spPr>
        <a:xfrm>
          <a:off x="286760" y="3772625"/>
          <a:ext cx="521382" cy="52138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7792B4-9D37-4FEE-8B45-FFFF3287FEC5}">
      <dsp:nvSpPr>
        <dsp:cNvPr id="0" name=""/>
        <dsp:cNvSpPr/>
      </dsp:nvSpPr>
      <dsp:spPr>
        <a:xfrm>
          <a:off x="1094903" y="3559332"/>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44550">
            <a:lnSpc>
              <a:spcPct val="90000"/>
            </a:lnSpc>
            <a:spcBef>
              <a:spcPct val="0"/>
            </a:spcBef>
            <a:spcAft>
              <a:spcPct val="35000"/>
            </a:spcAft>
            <a:buNone/>
          </a:pPr>
          <a:r>
            <a:rPr lang="en-GB" sz="1900" kern="1200"/>
            <a:t>Ensures it is managed in a SMART way</a:t>
          </a:r>
          <a:endParaRPr lang="en-US" sz="1900" kern="1200"/>
        </a:p>
      </dsp:txBody>
      <dsp:txXfrm>
        <a:off x="1094903" y="3559332"/>
        <a:ext cx="3493098" cy="947968"/>
      </dsp:txXfrm>
    </dsp:sp>
    <dsp:sp modelId="{A7FDA160-6CBC-4AD7-9142-3B4A35481ECD}">
      <dsp:nvSpPr>
        <dsp:cNvPr id="0" name=""/>
        <dsp:cNvSpPr/>
      </dsp:nvSpPr>
      <dsp:spPr>
        <a:xfrm>
          <a:off x="0" y="4744292"/>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EC4BD6-3E49-43A5-A914-5748F29F0CD7}">
      <dsp:nvSpPr>
        <dsp:cNvPr id="0" name=""/>
        <dsp:cNvSpPr/>
      </dsp:nvSpPr>
      <dsp:spPr>
        <a:xfrm>
          <a:off x="286760" y="4957585"/>
          <a:ext cx="521382" cy="52138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6EC67F-E095-47DE-A51D-F9A4C944A749}">
      <dsp:nvSpPr>
        <dsp:cNvPr id="0" name=""/>
        <dsp:cNvSpPr/>
      </dsp:nvSpPr>
      <dsp:spPr>
        <a:xfrm>
          <a:off x="1094903" y="4744292"/>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44550">
            <a:lnSpc>
              <a:spcPct val="90000"/>
            </a:lnSpc>
            <a:spcBef>
              <a:spcPct val="0"/>
            </a:spcBef>
            <a:spcAft>
              <a:spcPct val="35000"/>
            </a:spcAft>
            <a:buNone/>
          </a:pPr>
          <a:r>
            <a:rPr lang="en-GB" sz="1900" kern="1200"/>
            <a:t>Ensures the benefits are realised</a:t>
          </a:r>
          <a:endParaRPr lang="en-US" sz="1900" kern="1200"/>
        </a:p>
      </dsp:txBody>
      <dsp:txXfrm>
        <a:off x="1094903" y="4744292"/>
        <a:ext cx="3493098" cy="94796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2FFE7C-848B-43E2-ACB8-F33DED107A92}" type="datetimeFigureOut">
              <a:rPr lang="en-GB" smtClean="0"/>
              <a:t>07/02/2024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328B4A-4482-4B54-8122-4C1FD01D43A8}" type="slidenum">
              <a:rPr lang="en-GB" smtClean="0"/>
              <a:t>‹#›</a:t>
            </a:fld>
            <a:endParaRPr lang="en-GB"/>
          </a:p>
        </p:txBody>
      </p:sp>
    </p:spTree>
    <p:extLst>
      <p:ext uri="{BB962C8B-B14F-4D97-AF65-F5344CB8AC3E}">
        <p14:creationId xmlns:p14="http://schemas.microsoft.com/office/powerpoint/2010/main" val="19248552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prosci.com/change-management" TargetMode="External"/><Relationship Id="rId2" Type="http://schemas.openxmlformats.org/officeDocument/2006/relationships/slide" Target="../slides/slide13.xml"/><Relationship Id="rId1" Type="http://schemas.openxmlformats.org/officeDocument/2006/relationships/notesMaster" Target="../notesMasters/notesMaster1.xml"/><Relationship Id="rId5" Type="http://schemas.openxmlformats.org/officeDocument/2006/relationships/hyperlink" Target="https://www.prosci.com/resources/articles/what-is-change-management-and-how-does-it-work" TargetMode="External"/><Relationship Id="rId4" Type="http://schemas.openxmlformats.org/officeDocument/2006/relationships/hyperlink" Target="https://www.forbes.com/sites/johnkotter/2011/07/12/change-management-vs-change-leadership-whats-the-difference/?sh=129eeef54cc6"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mindtools.com/pages/article/newPPM_94.htm"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file:///C:\Users\Laure\OneDrive\Desktop\Lecturing%20File%20UWTSD\Organisational%20Consultancy\Additional%20Reading\Organisational%20Resources\Kotters8StepsChangeModel.pdf"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change-management-coach.com/force-field-analysis.html"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328B4A-4482-4B54-8122-4C1FD01D43A8}" type="slidenum">
              <a:rPr lang="en-GB" smtClean="0"/>
              <a:t>2</a:t>
            </a:fld>
            <a:endParaRPr lang="en-GB"/>
          </a:p>
        </p:txBody>
      </p:sp>
    </p:spTree>
    <p:extLst>
      <p:ext uri="{BB962C8B-B14F-4D97-AF65-F5344CB8AC3E}">
        <p14:creationId xmlns:p14="http://schemas.microsoft.com/office/powerpoint/2010/main" val="19714879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328B4A-4482-4B54-8122-4C1FD01D43A8}" type="slidenum">
              <a:rPr lang="en-GB" smtClean="0"/>
              <a:t>6</a:t>
            </a:fld>
            <a:endParaRPr lang="en-GB"/>
          </a:p>
        </p:txBody>
      </p:sp>
    </p:spTree>
    <p:extLst>
      <p:ext uri="{BB962C8B-B14F-4D97-AF65-F5344CB8AC3E}">
        <p14:creationId xmlns:p14="http://schemas.microsoft.com/office/powerpoint/2010/main" val="35047883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GB" dirty="0"/>
          </a:p>
        </p:txBody>
      </p:sp>
      <p:sp>
        <p:nvSpPr>
          <p:cNvPr id="4" name="Slide Number Placeholder 3"/>
          <p:cNvSpPr>
            <a:spLocks noGrp="1"/>
          </p:cNvSpPr>
          <p:nvPr>
            <p:ph type="sldNum" sz="quarter" idx="5"/>
          </p:nvPr>
        </p:nvSpPr>
        <p:spPr/>
        <p:txBody>
          <a:bodyPr/>
          <a:lstStyle/>
          <a:p>
            <a:fld id="{60328B4A-4482-4B54-8122-4C1FD01D43A8}" type="slidenum">
              <a:rPr lang="en-GB" smtClean="0"/>
              <a:t>11</a:t>
            </a:fld>
            <a:endParaRPr lang="en-GB"/>
          </a:p>
        </p:txBody>
      </p:sp>
    </p:spTree>
    <p:extLst>
      <p:ext uri="{BB962C8B-B14F-4D97-AF65-F5344CB8AC3E}">
        <p14:creationId xmlns:p14="http://schemas.microsoft.com/office/powerpoint/2010/main" val="40424962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328B4A-4482-4B54-8122-4C1FD01D43A8}" type="slidenum">
              <a:rPr lang="en-GB" smtClean="0"/>
              <a:t>12</a:t>
            </a:fld>
            <a:endParaRPr lang="en-GB"/>
          </a:p>
        </p:txBody>
      </p:sp>
    </p:spTree>
    <p:extLst>
      <p:ext uri="{BB962C8B-B14F-4D97-AF65-F5344CB8AC3E}">
        <p14:creationId xmlns:p14="http://schemas.microsoft.com/office/powerpoint/2010/main" val="6428426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b="0" i="0" u="sng" dirty="0">
                <a:solidFill>
                  <a:srgbClr val="836434"/>
                </a:solidFill>
                <a:effectLst/>
                <a:latin typeface="Open Sans" panose="020B0606030504020204" pitchFamily="34" charset="0"/>
                <a:hlinkClick r:id="rId3"/>
              </a:rPr>
              <a:t>Change management</a:t>
            </a:r>
            <a:r>
              <a:rPr lang="en-US" b="0" i="0" dirty="0">
                <a:solidFill>
                  <a:srgbClr val="5C6369"/>
                </a:solidFill>
                <a:effectLst/>
                <a:latin typeface="Open Sans" panose="020B0606030504020204" pitchFamily="34" charset="0"/>
              </a:rPr>
              <a:t> addresses the people side of change. Creating a new organization, designing new work processes, and implementing new technologies may never see their full potential if you don't bring your people along. That's because financial success depends on how thoroughly individuals in the organization embrace the change.</a:t>
            </a:r>
            <a:endParaRPr lang="en-US" dirty="0">
              <a:hlinkClick r:id="rId4"/>
            </a:endParaRPr>
          </a:p>
          <a:p>
            <a:r>
              <a:rPr lang="en-US" dirty="0">
                <a:hlinkClick r:id="rId4"/>
              </a:rPr>
              <a:t>Change Management vs. Change Leadership -- What's the Difference? (forbes.com)</a:t>
            </a:r>
            <a:r>
              <a:rPr lang="en-US" dirty="0"/>
              <a:t> </a:t>
            </a:r>
          </a:p>
          <a:p>
            <a:endParaRPr lang="en-US" dirty="0"/>
          </a:p>
          <a:p>
            <a:r>
              <a:rPr lang="en-US" dirty="0">
                <a:hlinkClick r:id="rId5"/>
              </a:rPr>
              <a:t>What is Change Management and How Does it Work? (prosci.com)</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32031740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hlinkClick r:id="rId3"/>
              </a:rPr>
              <a:t>Lewin's Change Management Model - from MindTools.com</a:t>
            </a:r>
            <a:endParaRPr lang="en-GB" dirty="0"/>
          </a:p>
          <a:p>
            <a:endParaRPr lang="en-GB" dirty="0"/>
          </a:p>
          <a:p>
            <a:pPr marL="342900" lvl="1" indent="0">
              <a:buNone/>
            </a:pPr>
            <a:r>
              <a:rPr lang="en-GB" altLang="en-US" sz="2600" dirty="0"/>
              <a:t>Model of Organisational Change </a:t>
            </a:r>
            <a:br>
              <a:rPr lang="en-GB" altLang="en-US" sz="2600" dirty="0"/>
            </a:br>
            <a:r>
              <a:rPr lang="en-GB" altLang="en-US" sz="2600" dirty="0"/>
              <a:t>Lewin (1951): Three Stage Model</a:t>
            </a:r>
          </a:p>
          <a:p>
            <a:pPr marL="342900" lvl="1" indent="0">
              <a:buNone/>
            </a:pPr>
            <a:endParaRPr lang="en-GB" altLang="en-US" dirty="0"/>
          </a:p>
          <a:p>
            <a:pPr lvl="1" eaLnBrk="1" hangingPunct="1">
              <a:buFont typeface="Wingdings" panose="05000000000000000000" pitchFamily="2" charset="2"/>
              <a:buChar char="Ø"/>
            </a:pPr>
            <a:r>
              <a:rPr lang="en-GB" altLang="en-US" dirty="0"/>
              <a:t>Unfreezing</a:t>
            </a:r>
          </a:p>
          <a:p>
            <a:pPr lvl="2" eaLnBrk="1" hangingPunct="1">
              <a:buFont typeface="Wingdings" panose="05000000000000000000" pitchFamily="2" charset="2"/>
              <a:buChar char="Ø"/>
            </a:pPr>
            <a:r>
              <a:rPr lang="en-GB" altLang="en-US" sz="2400" dirty="0"/>
              <a:t>Question status quo</a:t>
            </a:r>
          </a:p>
          <a:p>
            <a:pPr lvl="2" eaLnBrk="1" hangingPunct="1">
              <a:buFont typeface="Wingdings" panose="05000000000000000000" pitchFamily="2" charset="2"/>
              <a:buChar char="Ø"/>
            </a:pPr>
            <a:r>
              <a:rPr lang="en-GB" altLang="en-US" sz="2400" dirty="0"/>
              <a:t>Articulate desired state</a:t>
            </a:r>
          </a:p>
          <a:p>
            <a:pPr lvl="1" eaLnBrk="1" hangingPunct="1">
              <a:buFont typeface="Wingdings" panose="05000000000000000000" pitchFamily="2" charset="2"/>
              <a:buChar char="Ø"/>
            </a:pPr>
            <a:r>
              <a:rPr lang="en-GB" altLang="en-US" dirty="0"/>
              <a:t>Moving</a:t>
            </a:r>
          </a:p>
          <a:p>
            <a:pPr lvl="2" eaLnBrk="1" hangingPunct="1">
              <a:buFont typeface="Wingdings" panose="05000000000000000000" pitchFamily="2" charset="2"/>
              <a:buChar char="Ø"/>
            </a:pPr>
            <a:r>
              <a:rPr lang="en-GB" altLang="en-US" sz="2400" dirty="0"/>
              <a:t>Introduce new behaviours and attitudes</a:t>
            </a:r>
          </a:p>
          <a:p>
            <a:pPr lvl="2" eaLnBrk="1" hangingPunct="1">
              <a:buFont typeface="Wingdings" panose="05000000000000000000" pitchFamily="2" charset="2"/>
              <a:buChar char="Ø"/>
            </a:pPr>
            <a:r>
              <a:rPr lang="en-GB" altLang="en-US" sz="2400" dirty="0"/>
              <a:t>Change systems and processes</a:t>
            </a:r>
          </a:p>
          <a:p>
            <a:pPr lvl="1" eaLnBrk="1" hangingPunct="1">
              <a:buFont typeface="Wingdings" panose="05000000000000000000" pitchFamily="2" charset="2"/>
              <a:buChar char="Ø"/>
            </a:pPr>
            <a:r>
              <a:rPr lang="en-GB" altLang="en-US" dirty="0"/>
              <a:t>Refreezing</a:t>
            </a:r>
          </a:p>
          <a:p>
            <a:pPr lvl="2" eaLnBrk="1" hangingPunct="1">
              <a:buFont typeface="Wingdings" panose="05000000000000000000" pitchFamily="2" charset="2"/>
              <a:buChar char="Ø"/>
            </a:pPr>
            <a:r>
              <a:rPr lang="en-GB" altLang="en-US" sz="2400" dirty="0"/>
              <a:t>Promote ‘new status quo’</a:t>
            </a:r>
          </a:p>
          <a:p>
            <a:pPr lvl="2" eaLnBrk="1" hangingPunct="1">
              <a:buFont typeface="Wingdings" panose="05000000000000000000" pitchFamily="2" charset="2"/>
              <a:buChar char="Ø"/>
            </a:pPr>
            <a:r>
              <a:rPr lang="en-GB" altLang="en-US" sz="2400" dirty="0"/>
              <a:t>Stabilize behaviour</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17</a:t>
            </a:fld>
            <a:endParaRPr lang="en-GB"/>
          </a:p>
        </p:txBody>
      </p:sp>
    </p:spTree>
    <p:extLst>
      <p:ext uri="{BB962C8B-B14F-4D97-AF65-F5344CB8AC3E}">
        <p14:creationId xmlns:p14="http://schemas.microsoft.com/office/powerpoint/2010/main" val="21992630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hlinkClick r:id="rId3"/>
              </a:rPr>
              <a:t>Kotters8StepsChangeModel</a:t>
            </a:r>
            <a:r>
              <a:rPr lang="en-GB" dirty="0"/>
              <a:t>.</a:t>
            </a:r>
            <a:endParaRPr lang="en-US" dirty="0"/>
          </a:p>
          <a:p>
            <a:r>
              <a:rPr lang="en-US" dirty="0"/>
              <a:t>Kotter’s eight step change model consists of three main components:</a:t>
            </a:r>
          </a:p>
          <a:p>
            <a:r>
              <a:rPr lang="en-US" dirty="0"/>
              <a:t> </a:t>
            </a:r>
          </a:p>
          <a:p>
            <a:r>
              <a:rPr lang="en-US" dirty="0"/>
              <a:t>The </a:t>
            </a:r>
            <a:r>
              <a:rPr lang="en-US" b="1" dirty="0"/>
              <a:t>first four </a:t>
            </a:r>
            <a:r>
              <a:rPr lang="en-US" dirty="0"/>
              <a:t>stages focus on the practices associated with “generating/unfreezing” the organization: </a:t>
            </a:r>
          </a:p>
          <a:p>
            <a:pPr marL="0" indent="0">
              <a:buNone/>
            </a:pPr>
            <a:r>
              <a:rPr lang="en-US" dirty="0"/>
              <a:t>1. Establishing a sense of urgency:</a:t>
            </a:r>
          </a:p>
          <a:p>
            <a:pPr marL="0" indent="0">
              <a:buNone/>
            </a:pPr>
            <a:r>
              <a:rPr lang="en-US" dirty="0"/>
              <a:t>2. Forming a powerful guiding coalition </a:t>
            </a:r>
          </a:p>
          <a:p>
            <a:pPr marL="0" indent="0">
              <a:buNone/>
            </a:pPr>
            <a:r>
              <a:rPr lang="en-US" dirty="0"/>
              <a:t>3. Creating a vision</a:t>
            </a:r>
          </a:p>
          <a:p>
            <a:pPr marL="0" indent="0">
              <a:buNone/>
            </a:pPr>
            <a:r>
              <a:rPr lang="en-US" dirty="0"/>
              <a:t>4. Communicating the vision</a:t>
            </a:r>
          </a:p>
          <a:p>
            <a:pPr marL="228600" indent="-228600">
              <a:buAutoNum type="arabicPeriod"/>
            </a:pPr>
            <a:endParaRPr lang="en-US" dirty="0"/>
          </a:p>
          <a:p>
            <a:pPr marL="0" indent="0">
              <a:buNone/>
            </a:pPr>
            <a:r>
              <a:rPr lang="en-US" dirty="0"/>
              <a:t>The next </a:t>
            </a:r>
            <a:r>
              <a:rPr lang="en-US" b="1" dirty="0"/>
              <a:t>three stages </a:t>
            </a:r>
            <a:r>
              <a:rPr lang="en-US" dirty="0"/>
              <a:t>introduce many new practices, “consolidating/changing”: </a:t>
            </a:r>
          </a:p>
          <a:p>
            <a:pPr marL="0" indent="0">
              <a:buNone/>
            </a:pPr>
            <a:r>
              <a:rPr lang="en-US" dirty="0"/>
              <a:t>5. Empowering others to act on the vision </a:t>
            </a:r>
          </a:p>
          <a:p>
            <a:pPr marL="0" indent="0">
              <a:buNone/>
            </a:pPr>
            <a:r>
              <a:rPr lang="en-US" dirty="0"/>
              <a:t>6. Planning for and creating short-term wins</a:t>
            </a:r>
          </a:p>
          <a:p>
            <a:pPr marL="0" indent="0">
              <a:buNone/>
            </a:pPr>
            <a:r>
              <a:rPr lang="en-US" dirty="0"/>
              <a:t>7. Consolidating improvements and producing still more change </a:t>
            </a:r>
          </a:p>
          <a:p>
            <a:pPr marL="0" indent="0">
              <a:buNone/>
            </a:pPr>
            <a:endParaRPr lang="en-US" dirty="0"/>
          </a:p>
          <a:p>
            <a:pPr marL="0" indent="0">
              <a:buNone/>
            </a:pPr>
            <a:r>
              <a:rPr lang="en-US" b="1" dirty="0"/>
              <a:t>Finally, </a:t>
            </a:r>
            <a:r>
              <a:rPr lang="en-US" dirty="0"/>
              <a:t>the last stage is required to ground the changes in the corporate culture, “anchoring/refreezing”, and make them stick: 8. Institutionalizing new approaches</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37301755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38600" y="857250"/>
            <a:ext cx="4114800" cy="2314575"/>
          </a:xfrm>
        </p:spPr>
      </p:sp>
      <p:sp>
        <p:nvSpPr>
          <p:cNvPr id="3" name="Notes Placeholder 2"/>
          <p:cNvSpPr>
            <a:spLocks noGrp="1"/>
          </p:cNvSpPr>
          <p:nvPr>
            <p:ph type="body" idx="1"/>
          </p:nvPr>
        </p:nvSpPr>
        <p:spPr/>
        <p:txBody>
          <a:bodyPr/>
          <a:lstStyle/>
          <a:p>
            <a:r>
              <a:rPr lang="en-GB" dirty="0"/>
              <a:t>As you can imagine, In the digital innovation space </a:t>
            </a:r>
            <a:r>
              <a:rPr lang="en-GB" b="1" dirty="0"/>
              <a:t>lots</a:t>
            </a:r>
            <a:r>
              <a:rPr lang="en-GB" dirty="0"/>
              <a:t> of emphasis is put on building ‘the thing’ but actually 70% of transformations fail because of the human factors.  The stats show that this is largely due to the change management aspect of a digital implementation.  </a:t>
            </a:r>
          </a:p>
          <a:p>
            <a:endParaRPr lang="en-GB" dirty="0"/>
          </a:p>
          <a:p>
            <a:r>
              <a:rPr lang="en-GB" dirty="0"/>
              <a:t>32% of the failure is attributed to manager’s not role modelling belief and </a:t>
            </a:r>
            <a:r>
              <a:rPr lang="en-GB" dirty="0" err="1"/>
              <a:t>supportinh</a:t>
            </a:r>
            <a:r>
              <a:rPr lang="en-GB" dirty="0"/>
              <a:t> the change,  and 38% attributed to employee resistance. </a:t>
            </a:r>
          </a:p>
          <a:p>
            <a:endParaRPr lang="en-GB" dirty="0"/>
          </a:p>
          <a:p>
            <a:r>
              <a:rPr lang="en-GB" dirty="0"/>
              <a:t>NEXT SLIDE</a:t>
            </a:r>
          </a:p>
        </p:txBody>
      </p:sp>
      <p:sp>
        <p:nvSpPr>
          <p:cNvPr id="4" name="Slide Number Placeholder 3"/>
          <p:cNvSpPr>
            <a:spLocks noGrp="1"/>
          </p:cNvSpPr>
          <p:nvPr>
            <p:ph type="sldNum" sz="quarter" idx="5"/>
          </p:nvPr>
        </p:nvSpPr>
        <p:spPr/>
        <p:txBody>
          <a:bodyPr/>
          <a:lstStyle/>
          <a:p>
            <a:fld id="{B36DA1FE-3EFC-40C4-AB05-2904CA9DE4FD}" type="slidenum">
              <a:rPr lang="en-GB" smtClean="0"/>
              <a:t>19</a:t>
            </a:fld>
            <a:endParaRPr lang="en-GB"/>
          </a:p>
        </p:txBody>
      </p:sp>
    </p:spTree>
    <p:extLst>
      <p:ext uri="{BB962C8B-B14F-4D97-AF65-F5344CB8AC3E}">
        <p14:creationId xmlns:p14="http://schemas.microsoft.com/office/powerpoint/2010/main" val="32254710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38600" y="857250"/>
            <a:ext cx="4114800" cy="2314575"/>
          </a:xfrm>
        </p:spPr>
      </p:sp>
      <p:sp>
        <p:nvSpPr>
          <p:cNvPr id="3" name="Notes Placeholder 2"/>
          <p:cNvSpPr>
            <a:spLocks noGrp="1"/>
          </p:cNvSpPr>
          <p:nvPr>
            <p:ph type="body" idx="1"/>
          </p:nvPr>
        </p:nvSpPr>
        <p:spPr/>
        <p:txBody>
          <a:bodyPr/>
          <a:lstStyle/>
          <a:p>
            <a:r>
              <a:rPr lang="en-GB" dirty="0"/>
              <a:t>These four quadrants is what a Business Change Team should focus on achieving. This visual management aid can be used as a gap analysis tool throughout a project cycle.  Write down what end users and stakeholders are telling you and stick their comments in these quadrants you can see very quickly what needs to be addressed, as well as using it at a feedback tool to both managers and those you have spoken too.   </a:t>
            </a:r>
          </a:p>
          <a:p>
            <a:endParaRPr lang="en-GB" dirty="0"/>
          </a:p>
          <a:p>
            <a:r>
              <a:rPr lang="en-GB" dirty="0"/>
              <a:t>SEE NEXT SLIDE FOR EXAMPLE</a:t>
            </a:r>
          </a:p>
        </p:txBody>
      </p:sp>
      <p:sp>
        <p:nvSpPr>
          <p:cNvPr id="4" name="Slide Number Placeholder 3"/>
          <p:cNvSpPr>
            <a:spLocks noGrp="1"/>
          </p:cNvSpPr>
          <p:nvPr>
            <p:ph type="sldNum" sz="quarter" idx="5"/>
          </p:nvPr>
        </p:nvSpPr>
        <p:spPr/>
        <p:txBody>
          <a:bodyPr/>
          <a:lstStyle/>
          <a:p>
            <a:fld id="{B36DA1FE-3EFC-40C4-AB05-2904CA9DE4FD}" type="slidenum">
              <a:rPr lang="en-GB" smtClean="0"/>
              <a:t>23</a:t>
            </a:fld>
            <a:endParaRPr lang="en-GB"/>
          </a:p>
        </p:txBody>
      </p:sp>
    </p:spTree>
    <p:extLst>
      <p:ext uri="{BB962C8B-B14F-4D97-AF65-F5344CB8AC3E}">
        <p14:creationId xmlns:p14="http://schemas.microsoft.com/office/powerpoint/2010/main" val="15945528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Lewin's Force Field Analysis Explained (</a:t>
            </a:r>
            <a:r>
              <a:rPr lang="en-GB" sz="1200" dirty="0">
                <a:hlinkClick r:id="rId3"/>
              </a:rPr>
              <a:t>change-management-coach.com)</a:t>
            </a:r>
            <a:endParaRPr lang="en-GB" sz="1200" dirty="0"/>
          </a:p>
          <a:p>
            <a:endParaRPr lang="en-GB" dirty="0"/>
          </a:p>
          <a:p>
            <a:pPr algn="l"/>
            <a:r>
              <a:rPr lang="en-GB" sz="1200" dirty="0">
                <a:solidFill>
                  <a:srgbClr val="000000"/>
                </a:solidFill>
                <a:latin typeface="Verdana" panose="020B0604030504040204" pitchFamily="34" charset="0"/>
              </a:rPr>
              <a:t>Let's start with a simple science experiment</a:t>
            </a:r>
          </a:p>
          <a:p>
            <a:pPr algn="l"/>
            <a:r>
              <a:rPr lang="en-GB" sz="1200" dirty="0">
                <a:solidFill>
                  <a:srgbClr val="000000"/>
                </a:solidFill>
                <a:latin typeface="Verdana" panose="020B0604030504040204" pitchFamily="34" charset="0"/>
              </a:rPr>
              <a:t>You'll need to sit down for this one. You're sitting? Good. Now, what's keeping you in the chair?</a:t>
            </a:r>
          </a:p>
          <a:p>
            <a:pPr algn="l"/>
            <a:r>
              <a:rPr lang="en-GB" sz="1200" dirty="0">
                <a:solidFill>
                  <a:srgbClr val="000000"/>
                </a:solidFill>
                <a:latin typeface="Verdana" panose="020B0604030504040204" pitchFamily="34" charset="0"/>
              </a:rPr>
              <a:t>Well, there are two answers really. One is gravity which is pushing you down into the chair. A driving force, if you like.</a:t>
            </a:r>
          </a:p>
          <a:p>
            <a:pPr algn="l"/>
            <a:r>
              <a:rPr lang="en-GB" sz="1200" dirty="0">
                <a:solidFill>
                  <a:srgbClr val="000000"/>
                </a:solidFill>
                <a:latin typeface="Verdana" panose="020B0604030504040204" pitchFamily="34" charset="0"/>
              </a:rPr>
              <a:t>The other is the chair itself, which provides an opposing force, pushing up against gravity, and stopping you falling to the ground.</a:t>
            </a:r>
          </a:p>
          <a:p>
            <a:pPr algn="l"/>
            <a:r>
              <a:rPr lang="en-GB" sz="1200" dirty="0">
                <a:solidFill>
                  <a:srgbClr val="000000"/>
                </a:solidFill>
                <a:latin typeface="Verdana" panose="020B0604030504040204" pitchFamily="34" charset="0"/>
              </a:rPr>
              <a:t>So it would seem that while you are sitting you're in an equilibrium of sorts.</a:t>
            </a:r>
          </a:p>
          <a:p>
            <a:pPr algn="l"/>
            <a:r>
              <a:rPr lang="en-GB" sz="1200" dirty="0">
                <a:solidFill>
                  <a:srgbClr val="000000"/>
                </a:solidFill>
                <a:latin typeface="Verdana" panose="020B0604030504040204" pitchFamily="34" charset="0"/>
              </a:rPr>
              <a:t>Two forces keep you there. Gravity pushes down, keeping you in the chair, and the chair resists this, stopping you from falling to the ground.</a:t>
            </a:r>
          </a:p>
          <a:p>
            <a:pPr algn="l"/>
            <a:r>
              <a:rPr lang="en-GB" sz="1200" dirty="0">
                <a:solidFill>
                  <a:srgbClr val="000000"/>
                </a:solidFill>
                <a:latin typeface="Verdana" panose="020B0604030504040204" pitchFamily="34" charset="0"/>
              </a:rPr>
              <a:t>Two equal forces, a driving force and a resisting or restraining force, working to keep the equilibrium or status quo.</a:t>
            </a:r>
          </a:p>
          <a:p>
            <a:pPr algn="l"/>
            <a:r>
              <a:rPr lang="en-GB" sz="1200" dirty="0">
                <a:solidFill>
                  <a:srgbClr val="000000"/>
                </a:solidFill>
                <a:latin typeface="Verdana" panose="020B0604030504040204" pitchFamily="34" charset="0"/>
              </a:rPr>
              <a:t>Agreed? Okay, now let's play. Let's say we want to move away from this equilibrium and get you to fall to the floor. What could we do?</a:t>
            </a:r>
          </a:p>
          <a:p>
            <a:pPr algn="l"/>
            <a:r>
              <a:rPr lang="en-GB" sz="1200" dirty="0">
                <a:solidFill>
                  <a:srgbClr val="000000"/>
                </a:solidFill>
                <a:latin typeface="Verdana" panose="020B0604030504040204" pitchFamily="34" charset="0"/>
              </a:rPr>
              <a:t>Well, on the one hand we could increase the amount of gravity (our driving force). The chair will give way eventually and you will fall.</a:t>
            </a:r>
          </a:p>
          <a:p>
            <a:pPr algn="l"/>
            <a:r>
              <a:rPr lang="en-GB" sz="1200" dirty="0">
                <a:solidFill>
                  <a:srgbClr val="000000"/>
                </a:solidFill>
                <a:latin typeface="Verdana" panose="020B0604030504040204" pitchFamily="34" charset="0"/>
              </a:rPr>
              <a:t>On the other hand, we could leave gravity alone and decide to weaken the chair (our restraining force) to get the same result.</a:t>
            </a:r>
          </a:p>
          <a:p>
            <a:endParaRPr lang="en-GB" dirty="0"/>
          </a:p>
        </p:txBody>
      </p:sp>
      <p:sp>
        <p:nvSpPr>
          <p:cNvPr id="4" name="Slide Number Placeholder 3"/>
          <p:cNvSpPr>
            <a:spLocks noGrp="1"/>
          </p:cNvSpPr>
          <p:nvPr>
            <p:ph type="sldNum" sz="quarter" idx="5"/>
          </p:nvPr>
        </p:nvSpPr>
        <p:spPr/>
        <p:txBody>
          <a:bodyPr/>
          <a:lstStyle/>
          <a:p>
            <a:fld id="{CBD4225E-386D-462F-8E18-AF91E240494F}" type="slidenum">
              <a:rPr lang="en-GB" smtClean="0"/>
              <a:t>24</a:t>
            </a:fld>
            <a:endParaRPr lang="en-GB"/>
          </a:p>
        </p:txBody>
      </p:sp>
    </p:spTree>
    <p:extLst>
      <p:ext uri="{BB962C8B-B14F-4D97-AF65-F5344CB8AC3E}">
        <p14:creationId xmlns:p14="http://schemas.microsoft.com/office/powerpoint/2010/main" val="36040628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32</a:t>
            </a:fld>
            <a:endParaRPr lang="en-GB" altLang="en-US"/>
          </a:p>
        </p:txBody>
      </p:sp>
    </p:spTree>
    <p:extLst>
      <p:ext uri="{BB962C8B-B14F-4D97-AF65-F5344CB8AC3E}">
        <p14:creationId xmlns:p14="http://schemas.microsoft.com/office/powerpoint/2010/main" val="313681868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4_Custom Layout">
    <p:spTree>
      <p:nvGrpSpPr>
        <p:cNvPr id="1" name=""/>
        <p:cNvGrpSpPr/>
        <p:nvPr/>
      </p:nvGrpSpPr>
      <p:grpSpPr>
        <a:xfrm>
          <a:off x="0" y="0"/>
          <a:ext cx="0" cy="0"/>
          <a:chOff x="0" y="0"/>
          <a:chExt cx="0" cy="0"/>
        </a:xfrm>
      </p:grpSpPr>
      <p:sp>
        <p:nvSpPr>
          <p:cNvPr id="2" name="Content Placeholder 3">
            <a:extLst>
              <a:ext uri="{FF2B5EF4-FFF2-40B4-BE49-F238E27FC236}">
                <a16:creationId xmlns:a16="http://schemas.microsoft.com/office/drawing/2014/main" id="{4DDAA81C-8784-A69A-F521-07180D074DF6}"/>
              </a:ext>
            </a:extLst>
          </p:cNvPr>
          <p:cNvSpPr>
            <a:spLocks noGrp="1"/>
          </p:cNvSpPr>
          <p:nvPr>
            <p:ph sz="quarter" idx="10"/>
          </p:nvPr>
        </p:nvSpPr>
        <p:spPr>
          <a:xfrm>
            <a:off x="838199" y="1558833"/>
            <a:ext cx="10441225" cy="471727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Rectangle 3">
            <a:extLst>
              <a:ext uri="{FF2B5EF4-FFF2-40B4-BE49-F238E27FC236}">
                <a16:creationId xmlns:a16="http://schemas.microsoft.com/office/drawing/2014/main" id="{07D10D5B-1672-DB7E-4B30-F4D409B23247}"/>
              </a:ext>
            </a:extLst>
          </p:cNvPr>
          <p:cNvSpPr/>
          <p:nvPr userDrawn="1"/>
        </p:nvSpPr>
        <p:spPr>
          <a:xfrm>
            <a:off x="0" y="6562577"/>
            <a:ext cx="10781211" cy="295423"/>
          </a:xfrm>
          <a:prstGeom prst="rect">
            <a:avLst/>
          </a:prstGeom>
          <a:gradFill flip="none" rotWithShape="1">
            <a:gsLst>
              <a:gs pos="32000">
                <a:schemeClr val="tx1"/>
              </a:gs>
              <a:gs pos="100000">
                <a:schemeClr val="bg1"/>
              </a:gs>
            </a:gsLst>
            <a:path path="circle">
              <a:fillToRect r="100000" b="100000"/>
            </a:path>
            <a:tileRect l="-100000" t="-100000"/>
          </a:gradFill>
          <a:ln>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GB" sz="1200" dirty="0">
                <a:latin typeface="Arial Nova" panose="020B0504020202020204" pitchFamily="34" charset="0"/>
              </a:rPr>
              <a:t>  Digital Health &amp; Care</a:t>
            </a:r>
          </a:p>
        </p:txBody>
      </p:sp>
      <p:pic>
        <p:nvPicPr>
          <p:cNvPr id="5" name="Picture 2" descr="TSD_corp_logo2013_0">
            <a:extLst>
              <a:ext uri="{FF2B5EF4-FFF2-40B4-BE49-F238E27FC236}">
                <a16:creationId xmlns:a16="http://schemas.microsoft.com/office/drawing/2014/main" id="{9B9DDF98-522B-4858-49DA-DF38B381FC45}"/>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1204917" y="6562577"/>
            <a:ext cx="930813" cy="29542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A7D65EA5-44BE-5DC7-B9EC-6FB2BEB140C0}"/>
              </a:ext>
            </a:extLst>
          </p:cNvPr>
          <p:cNvPicPr>
            <a:picLocks noChangeAspect="1"/>
          </p:cNvPicPr>
          <p:nvPr userDrawn="1"/>
        </p:nvPicPr>
        <p:blipFill>
          <a:blip r:embed="rId3"/>
          <a:stretch>
            <a:fillRect/>
          </a:stretch>
        </p:blipFill>
        <p:spPr>
          <a:xfrm>
            <a:off x="838200" y="1235388"/>
            <a:ext cx="10515600" cy="94009"/>
          </a:xfrm>
          <a:prstGeom prst="rect">
            <a:avLst/>
          </a:prstGeom>
        </p:spPr>
      </p:pic>
      <p:sp>
        <p:nvSpPr>
          <p:cNvPr id="7" name="Title 1">
            <a:extLst>
              <a:ext uri="{FF2B5EF4-FFF2-40B4-BE49-F238E27FC236}">
                <a16:creationId xmlns:a16="http://schemas.microsoft.com/office/drawing/2014/main" id="{7E8BDDD0-284E-C022-9824-7AD6E3DA9B56}"/>
              </a:ext>
            </a:extLst>
          </p:cNvPr>
          <p:cNvSpPr>
            <a:spLocks noGrp="1"/>
          </p:cNvSpPr>
          <p:nvPr>
            <p:ph type="title"/>
          </p:nvPr>
        </p:nvSpPr>
        <p:spPr>
          <a:xfrm>
            <a:off x="838200" y="351272"/>
            <a:ext cx="10441224" cy="923744"/>
          </a:xfrm>
        </p:spPr>
        <p:txBody>
          <a:bodyPr/>
          <a:lstStyle/>
          <a:p>
            <a:r>
              <a:rPr lang="en-US" dirty="0"/>
              <a:t>Click to edit Master title style</a:t>
            </a:r>
            <a:endParaRPr lang="en-GB" dirty="0"/>
          </a:p>
        </p:txBody>
      </p:sp>
    </p:spTree>
    <p:extLst>
      <p:ext uri="{BB962C8B-B14F-4D97-AF65-F5344CB8AC3E}">
        <p14:creationId xmlns:p14="http://schemas.microsoft.com/office/powerpoint/2010/main" val="42409677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rgbClr val="002060"/>
        </a:solidFill>
        <a:effectLst/>
      </p:bgPr>
    </p:bg>
    <p:spTree>
      <p:nvGrpSpPr>
        <p:cNvPr id="1" name=""/>
        <p:cNvGrpSpPr/>
        <p:nvPr/>
      </p:nvGrpSpPr>
      <p:grpSpPr>
        <a:xfrm>
          <a:off x="0" y="0"/>
          <a:ext cx="0" cy="0"/>
          <a:chOff x="0" y="0"/>
          <a:chExt cx="0" cy="0"/>
        </a:xfrm>
      </p:grpSpPr>
      <p:sp useBgFill="1">
        <p:nvSpPr>
          <p:cNvPr id="2" name="Title 1">
            <a:extLst>
              <a:ext uri="{FF2B5EF4-FFF2-40B4-BE49-F238E27FC236}">
                <a16:creationId xmlns:a16="http://schemas.microsoft.com/office/drawing/2014/main" id="{C00B0E74-2906-5B95-903D-9797F83D3380}"/>
              </a:ext>
            </a:extLst>
          </p:cNvPr>
          <p:cNvSpPr>
            <a:spLocks noGrp="1"/>
          </p:cNvSpPr>
          <p:nvPr>
            <p:ph type="ctrTitle"/>
          </p:nvPr>
        </p:nvSpPr>
        <p:spPr>
          <a:xfrm>
            <a:off x="1524000" y="1122363"/>
            <a:ext cx="9144000" cy="2205999"/>
          </a:xfrm>
        </p:spPr>
        <p:txBody>
          <a:bodyPr anchor="t">
            <a:normAutofit/>
          </a:bodyPr>
          <a:lstStyle>
            <a:lvl1pPr algn="ctr">
              <a:defRPr sz="4400">
                <a:solidFill>
                  <a:schemeClr val="bg1"/>
                </a:solidFill>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E74F51EB-D708-ECB6-1F14-01D1F0212667}"/>
              </a:ext>
            </a:extLst>
          </p:cNvPr>
          <p:cNvSpPr>
            <a:spLocks noGrp="1"/>
          </p:cNvSpPr>
          <p:nvPr>
            <p:ph type="subTitle" idx="1"/>
          </p:nvPr>
        </p:nvSpPr>
        <p:spPr>
          <a:xfrm>
            <a:off x="1524000" y="3602038"/>
            <a:ext cx="9144000" cy="1655762"/>
          </a:xfrm>
        </p:spPr>
        <p:txBody>
          <a:bodyPr>
            <a:normAutofit/>
          </a:bodyPr>
          <a:lstStyle>
            <a:lvl1pPr marL="0" indent="0" algn="ctr">
              <a:buNone/>
              <a:defRPr sz="32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grpSp>
        <p:nvGrpSpPr>
          <p:cNvPr id="6" name="Group 5">
            <a:extLst>
              <a:ext uri="{FF2B5EF4-FFF2-40B4-BE49-F238E27FC236}">
                <a16:creationId xmlns:a16="http://schemas.microsoft.com/office/drawing/2014/main" id="{CCB67804-0B47-CC2D-E43C-3C9DCEAB6B30}"/>
              </a:ext>
            </a:extLst>
          </p:cNvPr>
          <p:cNvGrpSpPr/>
          <p:nvPr userDrawn="1"/>
        </p:nvGrpSpPr>
        <p:grpSpPr>
          <a:xfrm>
            <a:off x="0" y="5326762"/>
            <a:ext cx="12192000" cy="72401"/>
            <a:chOff x="838200" y="1219475"/>
            <a:chExt cx="10515600" cy="52726"/>
          </a:xfrm>
        </p:grpSpPr>
        <p:cxnSp>
          <p:nvCxnSpPr>
            <p:cNvPr id="7" name="Straight Connector 6">
              <a:extLst>
                <a:ext uri="{FF2B5EF4-FFF2-40B4-BE49-F238E27FC236}">
                  <a16:creationId xmlns:a16="http://schemas.microsoft.com/office/drawing/2014/main" id="{8187DAA7-7F6F-61EB-0CAE-949F16F8DB9A}"/>
                </a:ext>
              </a:extLst>
            </p:cNvPr>
            <p:cNvCxnSpPr/>
            <p:nvPr userDrawn="1"/>
          </p:nvCxnSpPr>
          <p:spPr>
            <a:xfrm>
              <a:off x="838200" y="1237673"/>
              <a:ext cx="10515600" cy="0"/>
            </a:xfrm>
            <a:prstGeom prst="line">
              <a:avLst/>
            </a:prstGeom>
            <a:ln w="31750">
              <a:solidFill>
                <a:schemeClr val="accent4">
                  <a:lumMod val="60000"/>
                  <a:lumOff val="40000"/>
                </a:schemeClr>
              </a:solidFill>
            </a:ln>
          </p:spPr>
          <p:style>
            <a:lnRef idx="3">
              <a:schemeClr val="accent4"/>
            </a:lnRef>
            <a:fillRef idx="0">
              <a:schemeClr val="accent4"/>
            </a:fillRef>
            <a:effectRef idx="2">
              <a:schemeClr val="accent4"/>
            </a:effectRef>
            <a:fontRef idx="minor">
              <a:schemeClr val="tx1"/>
            </a:fontRef>
          </p:style>
        </p:cxnSp>
        <p:cxnSp>
          <p:nvCxnSpPr>
            <p:cNvPr id="8" name="Straight Connector 7">
              <a:extLst>
                <a:ext uri="{FF2B5EF4-FFF2-40B4-BE49-F238E27FC236}">
                  <a16:creationId xmlns:a16="http://schemas.microsoft.com/office/drawing/2014/main" id="{027C93D5-5CA0-7D36-9752-DC22FAB34836}"/>
                </a:ext>
              </a:extLst>
            </p:cNvPr>
            <p:cNvCxnSpPr/>
            <p:nvPr userDrawn="1"/>
          </p:nvCxnSpPr>
          <p:spPr>
            <a:xfrm>
              <a:off x="838200" y="1272201"/>
              <a:ext cx="10515600" cy="0"/>
            </a:xfrm>
            <a:prstGeom prst="line">
              <a:avLst/>
            </a:prstGeom>
            <a:ln w="31750">
              <a:solidFill>
                <a:srgbClr val="2CC9E8"/>
              </a:solidFill>
            </a:ln>
          </p:spPr>
          <p:style>
            <a:lnRef idx="3">
              <a:schemeClr val="accent5"/>
            </a:lnRef>
            <a:fillRef idx="0">
              <a:schemeClr val="accent5"/>
            </a:fillRef>
            <a:effectRef idx="2">
              <a:schemeClr val="accent5"/>
            </a:effectRef>
            <a:fontRef idx="minor">
              <a:schemeClr val="tx1"/>
            </a:fontRef>
          </p:style>
        </p:cxnSp>
        <p:cxnSp>
          <p:nvCxnSpPr>
            <p:cNvPr id="9" name="Straight Connector 8">
              <a:extLst>
                <a:ext uri="{FF2B5EF4-FFF2-40B4-BE49-F238E27FC236}">
                  <a16:creationId xmlns:a16="http://schemas.microsoft.com/office/drawing/2014/main" id="{338D0342-6EEE-4C40-2A71-5A113B4DC203}"/>
                </a:ext>
              </a:extLst>
            </p:cNvPr>
            <p:cNvCxnSpPr/>
            <p:nvPr userDrawn="1"/>
          </p:nvCxnSpPr>
          <p:spPr>
            <a:xfrm>
              <a:off x="838200" y="1219475"/>
              <a:ext cx="10515600" cy="0"/>
            </a:xfrm>
            <a:prstGeom prst="line">
              <a:avLst/>
            </a:prstGeom>
            <a:ln w="31750">
              <a:solidFill>
                <a:schemeClr val="tx1"/>
              </a:solidFill>
            </a:ln>
          </p:spPr>
          <p:style>
            <a:lnRef idx="3">
              <a:schemeClr val="accent5"/>
            </a:lnRef>
            <a:fillRef idx="0">
              <a:schemeClr val="accent5"/>
            </a:fillRef>
            <a:effectRef idx="2">
              <a:schemeClr val="accent5"/>
            </a:effectRef>
            <a:fontRef idx="minor">
              <a:schemeClr val="tx1"/>
            </a:fontRef>
          </p:style>
        </p:cxnSp>
      </p:grpSp>
      <p:sp>
        <p:nvSpPr>
          <p:cNvPr id="4" name="Rectangle 3">
            <a:extLst>
              <a:ext uri="{FF2B5EF4-FFF2-40B4-BE49-F238E27FC236}">
                <a16:creationId xmlns:a16="http://schemas.microsoft.com/office/drawing/2014/main" id="{1EB1BADF-DC00-C01E-3940-34895FAECA4E}"/>
              </a:ext>
            </a:extLst>
          </p:cNvPr>
          <p:cNvSpPr/>
          <p:nvPr userDrawn="1"/>
        </p:nvSpPr>
        <p:spPr>
          <a:xfrm>
            <a:off x="0" y="5465617"/>
            <a:ext cx="12192000" cy="1392383"/>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72FC971A-C8CF-F5B0-E232-D8E20154EB7E}"/>
              </a:ext>
            </a:extLst>
          </p:cNvPr>
          <p:cNvPicPr>
            <a:picLocks noChangeAspect="1"/>
          </p:cNvPicPr>
          <p:nvPr userDrawn="1"/>
        </p:nvPicPr>
        <p:blipFill>
          <a:blip r:embed="rId2"/>
          <a:stretch>
            <a:fillRect/>
          </a:stretch>
        </p:blipFill>
        <p:spPr>
          <a:xfrm>
            <a:off x="5568528" y="5465617"/>
            <a:ext cx="3143250" cy="1392383"/>
          </a:xfrm>
          <a:prstGeom prst="rect">
            <a:avLst/>
          </a:prstGeom>
        </p:spPr>
      </p:pic>
      <p:pic>
        <p:nvPicPr>
          <p:cNvPr id="10" name="Picture 9">
            <a:extLst>
              <a:ext uri="{FF2B5EF4-FFF2-40B4-BE49-F238E27FC236}">
                <a16:creationId xmlns:a16="http://schemas.microsoft.com/office/drawing/2014/main" id="{58D6E853-5755-43E7-0F38-35122536263C}"/>
              </a:ext>
            </a:extLst>
          </p:cNvPr>
          <p:cNvPicPr>
            <a:picLocks noChangeAspect="1"/>
          </p:cNvPicPr>
          <p:nvPr userDrawn="1"/>
        </p:nvPicPr>
        <p:blipFill>
          <a:blip r:embed="rId3"/>
          <a:stretch>
            <a:fillRect/>
          </a:stretch>
        </p:blipFill>
        <p:spPr>
          <a:xfrm>
            <a:off x="2833341" y="5893561"/>
            <a:ext cx="2895851" cy="536494"/>
          </a:xfrm>
          <a:prstGeom prst="rect">
            <a:avLst/>
          </a:prstGeom>
        </p:spPr>
      </p:pic>
    </p:spTree>
    <p:extLst>
      <p:ext uri="{BB962C8B-B14F-4D97-AF65-F5344CB8AC3E}">
        <p14:creationId xmlns:p14="http://schemas.microsoft.com/office/powerpoint/2010/main" val="33866443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50B78-B2A2-C7DC-1FEA-98CBE016BCA3}"/>
              </a:ext>
            </a:extLst>
          </p:cNvPr>
          <p:cNvSpPr>
            <a:spLocks noGrp="1"/>
          </p:cNvSpPr>
          <p:nvPr>
            <p:ph type="title"/>
          </p:nvPr>
        </p:nvSpPr>
        <p:spPr/>
        <p:txBody>
          <a:bodyPr/>
          <a:lstStyle>
            <a:lvl1pPr algn="ctr">
              <a:defRPr/>
            </a:lvl1p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FC2CB636-F5F4-38A3-6781-6C5D4FCEC830}"/>
              </a:ext>
            </a:extLst>
          </p:cNvPr>
          <p:cNvSpPr>
            <a:spLocks noGrp="1"/>
          </p:cNvSpPr>
          <p:nvPr>
            <p:ph idx="1"/>
          </p:nvPr>
        </p:nvSpPr>
        <p:spPr>
          <a:xfrm>
            <a:off x="838199" y="1524000"/>
            <a:ext cx="5944985" cy="46529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449080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4_Custom Layout">
    <p:spTree>
      <p:nvGrpSpPr>
        <p:cNvPr id="1" name=""/>
        <p:cNvGrpSpPr/>
        <p:nvPr/>
      </p:nvGrpSpPr>
      <p:grpSpPr>
        <a:xfrm>
          <a:off x="0" y="0"/>
          <a:ext cx="0" cy="0"/>
          <a:chOff x="0" y="0"/>
          <a:chExt cx="0" cy="0"/>
        </a:xfrm>
      </p:grpSpPr>
      <p:sp>
        <p:nvSpPr>
          <p:cNvPr id="2" name="Content Placeholder 3">
            <a:extLst>
              <a:ext uri="{FF2B5EF4-FFF2-40B4-BE49-F238E27FC236}">
                <a16:creationId xmlns:a16="http://schemas.microsoft.com/office/drawing/2014/main" id="{4DDAA81C-8784-A69A-F521-07180D074DF6}"/>
              </a:ext>
            </a:extLst>
          </p:cNvPr>
          <p:cNvSpPr>
            <a:spLocks noGrp="1"/>
          </p:cNvSpPr>
          <p:nvPr>
            <p:ph sz="quarter" idx="10"/>
          </p:nvPr>
        </p:nvSpPr>
        <p:spPr>
          <a:xfrm>
            <a:off x="838199" y="465413"/>
            <a:ext cx="10441225" cy="581069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42653394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0DF99-080D-1E1F-123A-91FD8A854D78}"/>
              </a:ext>
            </a:extLst>
          </p:cNvPr>
          <p:cNvSpPr>
            <a:spLocks noGrp="1"/>
          </p:cNvSpPr>
          <p:nvPr>
            <p:ph type="title"/>
          </p:nvPr>
        </p:nvSpPr>
        <p:spPr/>
        <p:txBody>
          <a:bodyPr/>
          <a:lstStyle/>
          <a:p>
            <a:r>
              <a:rPr lang="en-US" dirty="0"/>
              <a:t>Click to edit Master title style</a:t>
            </a:r>
            <a:endParaRPr lang="en-GB" dirty="0"/>
          </a:p>
        </p:txBody>
      </p:sp>
      <p:sp>
        <p:nvSpPr>
          <p:cNvPr id="4" name="Content Placeholder 3">
            <a:extLst>
              <a:ext uri="{FF2B5EF4-FFF2-40B4-BE49-F238E27FC236}">
                <a16:creationId xmlns:a16="http://schemas.microsoft.com/office/drawing/2014/main" id="{EEC7469B-07EC-F10B-474E-24DFB4788DF2}"/>
              </a:ext>
            </a:extLst>
          </p:cNvPr>
          <p:cNvSpPr>
            <a:spLocks noGrp="1"/>
          </p:cNvSpPr>
          <p:nvPr>
            <p:ph sz="quarter" idx="10"/>
          </p:nvPr>
        </p:nvSpPr>
        <p:spPr>
          <a:xfrm>
            <a:off x="838200" y="1495425"/>
            <a:ext cx="5715000" cy="4780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281212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3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0DF99-080D-1E1F-123A-91FD8A854D78}"/>
              </a:ext>
            </a:extLst>
          </p:cNvPr>
          <p:cNvSpPr>
            <a:spLocks noGrp="1"/>
          </p:cNvSpPr>
          <p:nvPr>
            <p:ph type="title"/>
          </p:nvPr>
        </p:nvSpPr>
        <p:spPr>
          <a:xfrm>
            <a:off x="5546630" y="351272"/>
            <a:ext cx="5807170" cy="869753"/>
          </a:xfrm>
        </p:spPr>
        <p:txBody>
          <a:bodyPr/>
          <a:lstStyle/>
          <a:p>
            <a:r>
              <a:rPr lang="en-US" dirty="0"/>
              <a:t>Click to edit Master title style</a:t>
            </a:r>
            <a:endParaRPr lang="en-GB" dirty="0"/>
          </a:p>
        </p:txBody>
      </p:sp>
      <p:sp>
        <p:nvSpPr>
          <p:cNvPr id="4" name="Content Placeholder 3">
            <a:extLst>
              <a:ext uri="{FF2B5EF4-FFF2-40B4-BE49-F238E27FC236}">
                <a16:creationId xmlns:a16="http://schemas.microsoft.com/office/drawing/2014/main" id="{EEC7469B-07EC-F10B-474E-24DFB4788DF2}"/>
              </a:ext>
            </a:extLst>
          </p:cNvPr>
          <p:cNvSpPr>
            <a:spLocks noGrp="1"/>
          </p:cNvSpPr>
          <p:nvPr>
            <p:ph sz="quarter" idx="10"/>
          </p:nvPr>
        </p:nvSpPr>
        <p:spPr>
          <a:xfrm>
            <a:off x="5546630" y="1505749"/>
            <a:ext cx="5807170" cy="490890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Rectangle 4">
            <a:extLst>
              <a:ext uri="{FF2B5EF4-FFF2-40B4-BE49-F238E27FC236}">
                <a16:creationId xmlns:a16="http://schemas.microsoft.com/office/drawing/2014/main" id="{FFBD96F8-8CA3-BF02-C332-EDDB8947795A}"/>
              </a:ext>
            </a:extLst>
          </p:cNvPr>
          <p:cNvSpPr/>
          <p:nvPr userDrawn="1"/>
        </p:nvSpPr>
        <p:spPr>
          <a:xfrm>
            <a:off x="0" y="0"/>
            <a:ext cx="5382366" cy="6858000"/>
          </a:xfrm>
          <a:prstGeom prst="rect">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AE868658-1B0E-0157-A369-4F7066ED7BBF}"/>
              </a:ext>
            </a:extLst>
          </p:cNvPr>
          <p:cNvGrpSpPr/>
          <p:nvPr userDrawn="1"/>
        </p:nvGrpSpPr>
        <p:grpSpPr>
          <a:xfrm>
            <a:off x="5546628" y="1219475"/>
            <a:ext cx="5807171" cy="62070"/>
            <a:chOff x="838200" y="1219475"/>
            <a:chExt cx="10515600" cy="52726"/>
          </a:xfrm>
        </p:grpSpPr>
        <p:cxnSp>
          <p:nvCxnSpPr>
            <p:cNvPr id="13" name="Straight Connector 12">
              <a:extLst>
                <a:ext uri="{FF2B5EF4-FFF2-40B4-BE49-F238E27FC236}">
                  <a16:creationId xmlns:a16="http://schemas.microsoft.com/office/drawing/2014/main" id="{AE04228B-08E2-419A-9022-85C9BCFA3C0B}"/>
                </a:ext>
              </a:extLst>
            </p:cNvPr>
            <p:cNvCxnSpPr/>
            <p:nvPr userDrawn="1"/>
          </p:nvCxnSpPr>
          <p:spPr>
            <a:xfrm>
              <a:off x="838200" y="1237673"/>
              <a:ext cx="10515600" cy="0"/>
            </a:xfrm>
            <a:prstGeom prst="line">
              <a:avLst/>
            </a:prstGeom>
            <a:ln>
              <a:solidFill>
                <a:schemeClr val="accent4">
                  <a:lumMod val="60000"/>
                  <a:lumOff val="40000"/>
                </a:schemeClr>
              </a:solidFill>
            </a:ln>
          </p:spPr>
          <p:style>
            <a:lnRef idx="3">
              <a:schemeClr val="accent4"/>
            </a:lnRef>
            <a:fillRef idx="0">
              <a:schemeClr val="accent4"/>
            </a:fillRef>
            <a:effectRef idx="2">
              <a:schemeClr val="accent4"/>
            </a:effectRef>
            <a:fontRef idx="minor">
              <a:schemeClr val="tx1"/>
            </a:fontRef>
          </p:style>
        </p:cxnSp>
        <p:cxnSp>
          <p:nvCxnSpPr>
            <p:cNvPr id="14" name="Straight Connector 13">
              <a:extLst>
                <a:ext uri="{FF2B5EF4-FFF2-40B4-BE49-F238E27FC236}">
                  <a16:creationId xmlns:a16="http://schemas.microsoft.com/office/drawing/2014/main" id="{CEFC070B-5EEB-B36B-7ADF-7289E4182EA8}"/>
                </a:ext>
              </a:extLst>
            </p:cNvPr>
            <p:cNvCxnSpPr/>
            <p:nvPr userDrawn="1"/>
          </p:nvCxnSpPr>
          <p:spPr>
            <a:xfrm>
              <a:off x="838200" y="1272201"/>
              <a:ext cx="10515600" cy="0"/>
            </a:xfrm>
            <a:prstGeom prst="line">
              <a:avLst/>
            </a:prstGeom>
            <a:ln>
              <a:solidFill>
                <a:srgbClr val="2CC9E8"/>
              </a:solidFill>
            </a:ln>
          </p:spPr>
          <p:style>
            <a:lnRef idx="3">
              <a:schemeClr val="accent5"/>
            </a:lnRef>
            <a:fillRef idx="0">
              <a:schemeClr val="accent5"/>
            </a:fillRef>
            <a:effectRef idx="2">
              <a:schemeClr val="accent5"/>
            </a:effectRef>
            <a:fontRef idx="minor">
              <a:schemeClr val="tx1"/>
            </a:fontRef>
          </p:style>
        </p:cxnSp>
        <p:cxnSp>
          <p:nvCxnSpPr>
            <p:cNvPr id="15" name="Straight Connector 14">
              <a:extLst>
                <a:ext uri="{FF2B5EF4-FFF2-40B4-BE49-F238E27FC236}">
                  <a16:creationId xmlns:a16="http://schemas.microsoft.com/office/drawing/2014/main" id="{8E561457-FE66-08D5-8B0D-C11EF0EAFD7F}"/>
                </a:ext>
              </a:extLst>
            </p:cNvPr>
            <p:cNvCxnSpPr/>
            <p:nvPr userDrawn="1"/>
          </p:nvCxnSpPr>
          <p:spPr>
            <a:xfrm>
              <a:off x="838200" y="1219475"/>
              <a:ext cx="10515600" cy="0"/>
            </a:xfrm>
            <a:prstGeom prst="line">
              <a:avLst/>
            </a:prstGeom>
            <a:ln>
              <a:solidFill>
                <a:schemeClr val="tx1"/>
              </a:solidFill>
            </a:ln>
          </p:spPr>
          <p:style>
            <a:lnRef idx="3">
              <a:schemeClr val="accent5"/>
            </a:lnRef>
            <a:fillRef idx="0">
              <a:schemeClr val="accent5"/>
            </a:fillRef>
            <a:effectRef idx="2">
              <a:schemeClr val="accent5"/>
            </a:effectRef>
            <a:fontRef idx="minor">
              <a:schemeClr val="tx1"/>
            </a:fontRef>
          </p:style>
        </p:cxnSp>
      </p:grpSp>
      <p:sp>
        <p:nvSpPr>
          <p:cNvPr id="16" name="Rectangle 15">
            <a:extLst>
              <a:ext uri="{FF2B5EF4-FFF2-40B4-BE49-F238E27FC236}">
                <a16:creationId xmlns:a16="http://schemas.microsoft.com/office/drawing/2014/main" id="{27E50929-56B0-E11C-E0BD-8D170E743EA0}"/>
              </a:ext>
            </a:extLst>
          </p:cNvPr>
          <p:cNvSpPr/>
          <p:nvPr userDrawn="1"/>
        </p:nvSpPr>
        <p:spPr>
          <a:xfrm>
            <a:off x="290199" y="351272"/>
            <a:ext cx="4769115" cy="618807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431870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881125-B316-8C3C-6899-D27C07B29B74}"/>
              </a:ext>
            </a:extLst>
          </p:cNvPr>
          <p:cNvSpPr>
            <a:spLocks noGrp="1"/>
          </p:cNvSpPr>
          <p:nvPr>
            <p:ph sz="half" idx="1"/>
          </p:nvPr>
        </p:nvSpPr>
        <p:spPr>
          <a:xfrm>
            <a:off x="838200" y="1825625"/>
            <a:ext cx="6000404"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a:extLst>
              <a:ext uri="{FF2B5EF4-FFF2-40B4-BE49-F238E27FC236}">
                <a16:creationId xmlns:a16="http://schemas.microsoft.com/office/drawing/2014/main" id="{996BA32F-8D25-00E1-ED54-AF4AD4F407F7}"/>
              </a:ext>
            </a:extLst>
          </p:cNvPr>
          <p:cNvSpPr>
            <a:spLocks noGrp="1"/>
          </p:cNvSpPr>
          <p:nvPr>
            <p:ph type="title"/>
          </p:nvPr>
        </p:nvSpPr>
        <p:spPr>
          <a:xfrm>
            <a:off x="838200" y="351272"/>
            <a:ext cx="6000404" cy="869753"/>
          </a:xfrm>
        </p:spPr>
        <p:txBody>
          <a:bodyPr/>
          <a:lstStyle/>
          <a:p>
            <a:r>
              <a:rPr lang="en-US" dirty="0"/>
              <a:t>Click to edit Master title style</a:t>
            </a:r>
            <a:endParaRPr lang="en-GB" dirty="0"/>
          </a:p>
        </p:txBody>
      </p:sp>
    </p:spTree>
    <p:extLst>
      <p:ext uri="{BB962C8B-B14F-4D97-AF65-F5344CB8AC3E}">
        <p14:creationId xmlns:p14="http://schemas.microsoft.com/office/powerpoint/2010/main" val="578258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881125-B316-8C3C-6899-D27C07B29B74}"/>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63458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B0E74-2906-5B95-903D-9797F83D3380}"/>
              </a:ext>
            </a:extLst>
          </p:cNvPr>
          <p:cNvSpPr>
            <a:spLocks noGrp="1"/>
          </p:cNvSpPr>
          <p:nvPr>
            <p:ph type="ctrTitle"/>
          </p:nvPr>
        </p:nvSpPr>
        <p:spPr>
          <a:xfrm>
            <a:off x="1524000" y="1122363"/>
            <a:ext cx="9144000" cy="2205999"/>
          </a:xfrm>
        </p:spPr>
        <p:txBody>
          <a:bodyPr anchor="t">
            <a:normAutofit/>
          </a:bodyPr>
          <a:lstStyle>
            <a:lvl1pPr algn="ctr">
              <a:defRPr sz="4000">
                <a:solidFill>
                  <a:schemeClr val="bg1"/>
                </a:solidFill>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E74F51EB-D708-ECB6-1F14-01D1F0212667}"/>
              </a:ext>
            </a:extLst>
          </p:cNvPr>
          <p:cNvSpPr>
            <a:spLocks noGrp="1"/>
          </p:cNvSpPr>
          <p:nvPr>
            <p:ph type="subTitle" idx="1"/>
          </p:nvPr>
        </p:nvSpPr>
        <p:spPr>
          <a:xfrm>
            <a:off x="1524000" y="3602038"/>
            <a:ext cx="9144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pic>
        <p:nvPicPr>
          <p:cNvPr id="5" name="Picture 4">
            <a:extLst>
              <a:ext uri="{FF2B5EF4-FFF2-40B4-BE49-F238E27FC236}">
                <a16:creationId xmlns:a16="http://schemas.microsoft.com/office/drawing/2014/main" id="{72FC971A-C8CF-F5B0-E232-D8E20154EB7E}"/>
              </a:ext>
            </a:extLst>
          </p:cNvPr>
          <p:cNvPicPr>
            <a:picLocks noChangeAspect="1"/>
          </p:cNvPicPr>
          <p:nvPr userDrawn="1"/>
        </p:nvPicPr>
        <p:blipFill>
          <a:blip r:embed="rId2"/>
          <a:stretch>
            <a:fillRect/>
          </a:stretch>
        </p:blipFill>
        <p:spPr>
          <a:xfrm>
            <a:off x="4524375" y="5374264"/>
            <a:ext cx="3143250" cy="1457325"/>
          </a:xfrm>
          <a:prstGeom prst="rect">
            <a:avLst/>
          </a:prstGeom>
        </p:spPr>
      </p:pic>
      <p:grpSp>
        <p:nvGrpSpPr>
          <p:cNvPr id="6" name="Group 5">
            <a:extLst>
              <a:ext uri="{FF2B5EF4-FFF2-40B4-BE49-F238E27FC236}">
                <a16:creationId xmlns:a16="http://schemas.microsoft.com/office/drawing/2014/main" id="{CCB67804-0B47-CC2D-E43C-3C9DCEAB6B30}"/>
              </a:ext>
            </a:extLst>
          </p:cNvPr>
          <p:cNvGrpSpPr/>
          <p:nvPr userDrawn="1"/>
        </p:nvGrpSpPr>
        <p:grpSpPr>
          <a:xfrm>
            <a:off x="0" y="3415531"/>
            <a:ext cx="12192000" cy="72401"/>
            <a:chOff x="838200" y="1219475"/>
            <a:chExt cx="10515600" cy="52726"/>
          </a:xfrm>
        </p:grpSpPr>
        <p:cxnSp>
          <p:nvCxnSpPr>
            <p:cNvPr id="7" name="Straight Connector 6">
              <a:extLst>
                <a:ext uri="{FF2B5EF4-FFF2-40B4-BE49-F238E27FC236}">
                  <a16:creationId xmlns:a16="http://schemas.microsoft.com/office/drawing/2014/main" id="{8187DAA7-7F6F-61EB-0CAE-949F16F8DB9A}"/>
                </a:ext>
              </a:extLst>
            </p:cNvPr>
            <p:cNvCxnSpPr/>
            <p:nvPr userDrawn="1"/>
          </p:nvCxnSpPr>
          <p:spPr>
            <a:xfrm>
              <a:off x="838200" y="1237673"/>
              <a:ext cx="10515600" cy="0"/>
            </a:xfrm>
            <a:prstGeom prst="line">
              <a:avLst/>
            </a:prstGeom>
            <a:ln w="31750">
              <a:solidFill>
                <a:schemeClr val="accent4">
                  <a:lumMod val="60000"/>
                  <a:lumOff val="40000"/>
                </a:schemeClr>
              </a:solidFill>
            </a:ln>
          </p:spPr>
          <p:style>
            <a:lnRef idx="3">
              <a:schemeClr val="accent4"/>
            </a:lnRef>
            <a:fillRef idx="0">
              <a:schemeClr val="accent4"/>
            </a:fillRef>
            <a:effectRef idx="2">
              <a:schemeClr val="accent4"/>
            </a:effectRef>
            <a:fontRef idx="minor">
              <a:schemeClr val="tx1"/>
            </a:fontRef>
          </p:style>
        </p:cxnSp>
        <p:cxnSp>
          <p:nvCxnSpPr>
            <p:cNvPr id="8" name="Straight Connector 7">
              <a:extLst>
                <a:ext uri="{FF2B5EF4-FFF2-40B4-BE49-F238E27FC236}">
                  <a16:creationId xmlns:a16="http://schemas.microsoft.com/office/drawing/2014/main" id="{027C93D5-5CA0-7D36-9752-DC22FAB34836}"/>
                </a:ext>
              </a:extLst>
            </p:cNvPr>
            <p:cNvCxnSpPr/>
            <p:nvPr userDrawn="1"/>
          </p:nvCxnSpPr>
          <p:spPr>
            <a:xfrm>
              <a:off x="838200" y="1272201"/>
              <a:ext cx="10515600" cy="0"/>
            </a:xfrm>
            <a:prstGeom prst="line">
              <a:avLst/>
            </a:prstGeom>
            <a:ln w="31750">
              <a:solidFill>
                <a:srgbClr val="2CC9E8"/>
              </a:solidFill>
            </a:ln>
          </p:spPr>
          <p:style>
            <a:lnRef idx="3">
              <a:schemeClr val="accent5"/>
            </a:lnRef>
            <a:fillRef idx="0">
              <a:schemeClr val="accent5"/>
            </a:fillRef>
            <a:effectRef idx="2">
              <a:schemeClr val="accent5"/>
            </a:effectRef>
            <a:fontRef idx="minor">
              <a:schemeClr val="tx1"/>
            </a:fontRef>
          </p:style>
        </p:cxnSp>
        <p:cxnSp>
          <p:nvCxnSpPr>
            <p:cNvPr id="9" name="Straight Connector 8">
              <a:extLst>
                <a:ext uri="{FF2B5EF4-FFF2-40B4-BE49-F238E27FC236}">
                  <a16:creationId xmlns:a16="http://schemas.microsoft.com/office/drawing/2014/main" id="{338D0342-6EEE-4C40-2A71-5A113B4DC203}"/>
                </a:ext>
              </a:extLst>
            </p:cNvPr>
            <p:cNvCxnSpPr/>
            <p:nvPr userDrawn="1"/>
          </p:nvCxnSpPr>
          <p:spPr>
            <a:xfrm>
              <a:off x="838200" y="1219475"/>
              <a:ext cx="10515600" cy="0"/>
            </a:xfrm>
            <a:prstGeom prst="line">
              <a:avLst/>
            </a:prstGeom>
            <a:ln w="31750">
              <a:solidFill>
                <a:schemeClr val="tx1"/>
              </a:solidFill>
            </a:ln>
          </p:spPr>
          <p:style>
            <a:lnRef idx="3">
              <a:schemeClr val="accent5"/>
            </a:lnRef>
            <a:fillRef idx="0">
              <a:schemeClr val="accent5"/>
            </a:fillRef>
            <a:effectRef idx="2">
              <a:schemeClr val="accent5"/>
            </a:effectRef>
            <a:fontRef idx="minor">
              <a:schemeClr val="tx1"/>
            </a:fontRef>
          </p:style>
        </p:cxnSp>
      </p:grpSp>
    </p:spTree>
    <p:extLst>
      <p:ext uri="{BB962C8B-B14F-4D97-AF65-F5344CB8AC3E}">
        <p14:creationId xmlns:p14="http://schemas.microsoft.com/office/powerpoint/2010/main" val="13799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5D61B-8FAA-B321-FF9A-FE3A7EA7099E}"/>
              </a:ext>
            </a:extLst>
          </p:cNvPr>
          <p:cNvSpPr>
            <a:spLocks noGrp="1"/>
          </p:cNvSpPr>
          <p:nvPr>
            <p:ph type="title"/>
          </p:nvPr>
        </p:nvSpPr>
        <p:spPr/>
        <p:txBody>
          <a:bodyPr/>
          <a:lstStyle>
            <a:lvl1pPr>
              <a:defRPr b="1"/>
            </a:lvl1pPr>
          </a:lstStyle>
          <a:p>
            <a:r>
              <a:rPr lang="en-US" dirty="0"/>
              <a:t>Click to edit Master title style</a:t>
            </a:r>
            <a:endParaRPr lang="en-GB" dirty="0"/>
          </a:p>
        </p:txBody>
      </p:sp>
      <p:sp>
        <p:nvSpPr>
          <p:cNvPr id="3" name="Rectangle 2">
            <a:extLst>
              <a:ext uri="{FF2B5EF4-FFF2-40B4-BE49-F238E27FC236}">
                <a16:creationId xmlns:a16="http://schemas.microsoft.com/office/drawing/2014/main" id="{45991DFD-94E4-1CBD-A486-A1C530D2029D}"/>
              </a:ext>
            </a:extLst>
          </p:cNvPr>
          <p:cNvSpPr/>
          <p:nvPr userDrawn="1"/>
        </p:nvSpPr>
        <p:spPr>
          <a:xfrm>
            <a:off x="304800" y="351272"/>
            <a:ext cx="4003964" cy="618807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Content Placeholder 3">
            <a:extLst>
              <a:ext uri="{FF2B5EF4-FFF2-40B4-BE49-F238E27FC236}">
                <a16:creationId xmlns:a16="http://schemas.microsoft.com/office/drawing/2014/main" id="{11B1FE36-9C77-46F7-B90F-3F4A8C12EE48}"/>
              </a:ext>
            </a:extLst>
          </p:cNvPr>
          <p:cNvSpPr>
            <a:spLocks noGrp="1"/>
          </p:cNvSpPr>
          <p:nvPr>
            <p:ph sz="quarter" idx="10"/>
          </p:nvPr>
        </p:nvSpPr>
        <p:spPr>
          <a:xfrm>
            <a:off x="4765962" y="1615884"/>
            <a:ext cx="6587836" cy="4780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9284684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F96D-3C23-0DF4-8896-DBB360B95E6B}"/>
              </a:ext>
            </a:extLst>
          </p:cNvPr>
          <p:cNvSpPr>
            <a:spLocks noGrp="1"/>
          </p:cNvSpPr>
          <p:nvPr>
            <p:ph type="title"/>
          </p:nvPr>
        </p:nvSpPr>
        <p:spPr/>
        <p:txBody>
          <a:bodyPr/>
          <a:lstStyle>
            <a:lvl1pPr>
              <a:defRPr b="1"/>
            </a:lvl1pPr>
          </a:lstStyle>
          <a:p>
            <a:r>
              <a:rPr lang="en-US" dirty="0"/>
              <a:t>Click to edit Master title style</a:t>
            </a:r>
            <a:endParaRPr lang="en-GB" dirty="0"/>
          </a:p>
        </p:txBody>
      </p:sp>
      <p:sp>
        <p:nvSpPr>
          <p:cNvPr id="3" name="Content Placeholder 3">
            <a:extLst>
              <a:ext uri="{FF2B5EF4-FFF2-40B4-BE49-F238E27FC236}">
                <a16:creationId xmlns:a16="http://schemas.microsoft.com/office/drawing/2014/main" id="{A8E5953A-EA37-0BED-CD78-480623BC02C2}"/>
              </a:ext>
            </a:extLst>
          </p:cNvPr>
          <p:cNvSpPr>
            <a:spLocks noGrp="1"/>
          </p:cNvSpPr>
          <p:nvPr>
            <p:ph sz="quarter" idx="10"/>
          </p:nvPr>
        </p:nvSpPr>
        <p:spPr>
          <a:xfrm>
            <a:off x="4807444" y="1599459"/>
            <a:ext cx="6546355" cy="4780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3031306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F96D-3C23-0DF4-8896-DBB360B95E6B}"/>
              </a:ext>
            </a:extLst>
          </p:cNvPr>
          <p:cNvSpPr>
            <a:spLocks noGrp="1"/>
          </p:cNvSpPr>
          <p:nvPr>
            <p:ph type="title"/>
          </p:nvPr>
        </p:nvSpPr>
        <p:spPr/>
        <p:txBody>
          <a:bodyPr/>
          <a:lstStyle>
            <a:lvl1pPr>
              <a:defRPr b="1"/>
            </a:lvl1pPr>
          </a:lstStyle>
          <a:p>
            <a:endParaRPr lang="en-GB" dirty="0"/>
          </a:p>
        </p:txBody>
      </p:sp>
      <p:sp>
        <p:nvSpPr>
          <p:cNvPr id="3" name="Content Placeholder 3">
            <a:extLst>
              <a:ext uri="{FF2B5EF4-FFF2-40B4-BE49-F238E27FC236}">
                <a16:creationId xmlns:a16="http://schemas.microsoft.com/office/drawing/2014/main" id="{A8E5953A-EA37-0BED-CD78-480623BC02C2}"/>
              </a:ext>
            </a:extLst>
          </p:cNvPr>
          <p:cNvSpPr>
            <a:spLocks noGrp="1"/>
          </p:cNvSpPr>
          <p:nvPr>
            <p:ph sz="quarter" idx="10"/>
          </p:nvPr>
        </p:nvSpPr>
        <p:spPr>
          <a:xfrm>
            <a:off x="4807444" y="1599459"/>
            <a:ext cx="6546355" cy="4780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4" name="Picture 3">
            <a:extLst>
              <a:ext uri="{FF2B5EF4-FFF2-40B4-BE49-F238E27FC236}">
                <a16:creationId xmlns:a16="http://schemas.microsoft.com/office/drawing/2014/main" id="{1A2DF573-19F1-5457-EAE0-5B62EA28C8EA}"/>
              </a:ext>
            </a:extLst>
          </p:cNvPr>
          <p:cNvPicPr>
            <a:picLocks noChangeAspect="1"/>
          </p:cNvPicPr>
          <p:nvPr userDrawn="1"/>
        </p:nvPicPr>
        <p:blipFill>
          <a:blip r:embed="rId2"/>
          <a:stretch>
            <a:fillRect/>
          </a:stretch>
        </p:blipFill>
        <p:spPr>
          <a:xfrm>
            <a:off x="268297" y="1008851"/>
            <a:ext cx="4144915" cy="470888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1929323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3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0DF99-080D-1E1F-123A-91FD8A854D78}"/>
              </a:ext>
            </a:extLst>
          </p:cNvPr>
          <p:cNvSpPr>
            <a:spLocks noGrp="1"/>
          </p:cNvSpPr>
          <p:nvPr>
            <p:ph type="title"/>
          </p:nvPr>
        </p:nvSpPr>
        <p:spPr>
          <a:xfrm>
            <a:off x="5546630" y="351272"/>
            <a:ext cx="5807170" cy="869753"/>
          </a:xfrm>
        </p:spPr>
        <p:txBody>
          <a:bodyPr/>
          <a:lstStyle>
            <a:lvl1pPr>
              <a:defRPr b="1"/>
            </a:lvl1pPr>
          </a:lstStyle>
          <a:p>
            <a:r>
              <a:rPr lang="en-US" dirty="0"/>
              <a:t>Click to edit Master title style</a:t>
            </a:r>
            <a:endParaRPr lang="en-GB" dirty="0"/>
          </a:p>
        </p:txBody>
      </p:sp>
      <p:sp>
        <p:nvSpPr>
          <p:cNvPr id="4" name="Content Placeholder 3">
            <a:extLst>
              <a:ext uri="{FF2B5EF4-FFF2-40B4-BE49-F238E27FC236}">
                <a16:creationId xmlns:a16="http://schemas.microsoft.com/office/drawing/2014/main" id="{EEC7469B-07EC-F10B-474E-24DFB4788DF2}"/>
              </a:ext>
            </a:extLst>
          </p:cNvPr>
          <p:cNvSpPr>
            <a:spLocks noGrp="1"/>
          </p:cNvSpPr>
          <p:nvPr>
            <p:ph sz="quarter" idx="10"/>
          </p:nvPr>
        </p:nvSpPr>
        <p:spPr>
          <a:xfrm>
            <a:off x="5546630" y="1505749"/>
            <a:ext cx="5807170" cy="490890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Rectangle 4">
            <a:extLst>
              <a:ext uri="{FF2B5EF4-FFF2-40B4-BE49-F238E27FC236}">
                <a16:creationId xmlns:a16="http://schemas.microsoft.com/office/drawing/2014/main" id="{FFBD96F8-8CA3-BF02-C332-EDDB8947795A}"/>
              </a:ext>
            </a:extLst>
          </p:cNvPr>
          <p:cNvSpPr/>
          <p:nvPr userDrawn="1"/>
        </p:nvSpPr>
        <p:spPr>
          <a:xfrm>
            <a:off x="-34636" y="0"/>
            <a:ext cx="5382366" cy="6816934"/>
          </a:xfrm>
          <a:prstGeom prst="rect">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AE868658-1B0E-0157-A369-4F7066ED7BBF}"/>
              </a:ext>
            </a:extLst>
          </p:cNvPr>
          <p:cNvGrpSpPr/>
          <p:nvPr userDrawn="1"/>
        </p:nvGrpSpPr>
        <p:grpSpPr>
          <a:xfrm>
            <a:off x="5546628" y="1219475"/>
            <a:ext cx="5807171" cy="62070"/>
            <a:chOff x="838200" y="1219475"/>
            <a:chExt cx="10515600" cy="52726"/>
          </a:xfrm>
        </p:grpSpPr>
        <p:cxnSp>
          <p:nvCxnSpPr>
            <p:cNvPr id="13" name="Straight Connector 12">
              <a:extLst>
                <a:ext uri="{FF2B5EF4-FFF2-40B4-BE49-F238E27FC236}">
                  <a16:creationId xmlns:a16="http://schemas.microsoft.com/office/drawing/2014/main" id="{AE04228B-08E2-419A-9022-85C9BCFA3C0B}"/>
                </a:ext>
              </a:extLst>
            </p:cNvPr>
            <p:cNvCxnSpPr/>
            <p:nvPr userDrawn="1"/>
          </p:nvCxnSpPr>
          <p:spPr>
            <a:xfrm>
              <a:off x="838200" y="1237673"/>
              <a:ext cx="10515600" cy="0"/>
            </a:xfrm>
            <a:prstGeom prst="line">
              <a:avLst/>
            </a:prstGeom>
            <a:ln>
              <a:solidFill>
                <a:schemeClr val="accent4">
                  <a:lumMod val="60000"/>
                  <a:lumOff val="40000"/>
                </a:schemeClr>
              </a:solidFill>
            </a:ln>
          </p:spPr>
          <p:style>
            <a:lnRef idx="3">
              <a:schemeClr val="accent4"/>
            </a:lnRef>
            <a:fillRef idx="0">
              <a:schemeClr val="accent4"/>
            </a:fillRef>
            <a:effectRef idx="2">
              <a:schemeClr val="accent4"/>
            </a:effectRef>
            <a:fontRef idx="minor">
              <a:schemeClr val="tx1"/>
            </a:fontRef>
          </p:style>
        </p:cxnSp>
        <p:cxnSp>
          <p:nvCxnSpPr>
            <p:cNvPr id="14" name="Straight Connector 13">
              <a:extLst>
                <a:ext uri="{FF2B5EF4-FFF2-40B4-BE49-F238E27FC236}">
                  <a16:creationId xmlns:a16="http://schemas.microsoft.com/office/drawing/2014/main" id="{CEFC070B-5EEB-B36B-7ADF-7289E4182EA8}"/>
                </a:ext>
              </a:extLst>
            </p:cNvPr>
            <p:cNvCxnSpPr/>
            <p:nvPr userDrawn="1"/>
          </p:nvCxnSpPr>
          <p:spPr>
            <a:xfrm>
              <a:off x="838200" y="1272201"/>
              <a:ext cx="10515600" cy="0"/>
            </a:xfrm>
            <a:prstGeom prst="line">
              <a:avLst/>
            </a:prstGeom>
            <a:ln>
              <a:solidFill>
                <a:srgbClr val="2CC9E8"/>
              </a:solidFill>
            </a:ln>
          </p:spPr>
          <p:style>
            <a:lnRef idx="3">
              <a:schemeClr val="accent5"/>
            </a:lnRef>
            <a:fillRef idx="0">
              <a:schemeClr val="accent5"/>
            </a:fillRef>
            <a:effectRef idx="2">
              <a:schemeClr val="accent5"/>
            </a:effectRef>
            <a:fontRef idx="minor">
              <a:schemeClr val="tx1"/>
            </a:fontRef>
          </p:style>
        </p:cxnSp>
        <p:cxnSp>
          <p:nvCxnSpPr>
            <p:cNvPr id="15" name="Straight Connector 14">
              <a:extLst>
                <a:ext uri="{FF2B5EF4-FFF2-40B4-BE49-F238E27FC236}">
                  <a16:creationId xmlns:a16="http://schemas.microsoft.com/office/drawing/2014/main" id="{8E561457-FE66-08D5-8B0D-C11EF0EAFD7F}"/>
                </a:ext>
              </a:extLst>
            </p:cNvPr>
            <p:cNvCxnSpPr/>
            <p:nvPr userDrawn="1"/>
          </p:nvCxnSpPr>
          <p:spPr>
            <a:xfrm>
              <a:off x="838200" y="1219475"/>
              <a:ext cx="10515600" cy="0"/>
            </a:xfrm>
            <a:prstGeom prst="line">
              <a:avLst/>
            </a:prstGeom>
            <a:ln>
              <a:solidFill>
                <a:schemeClr val="tx1"/>
              </a:solidFill>
            </a:ln>
          </p:spPr>
          <p:style>
            <a:lnRef idx="3">
              <a:schemeClr val="accent5"/>
            </a:lnRef>
            <a:fillRef idx="0">
              <a:schemeClr val="accent5"/>
            </a:fillRef>
            <a:effectRef idx="2">
              <a:schemeClr val="accent5"/>
            </a:effectRef>
            <a:fontRef idx="minor">
              <a:schemeClr val="tx1"/>
            </a:fontRef>
          </p:style>
        </p:cxnSp>
      </p:grpSp>
    </p:spTree>
    <p:extLst>
      <p:ext uri="{BB962C8B-B14F-4D97-AF65-F5344CB8AC3E}">
        <p14:creationId xmlns:p14="http://schemas.microsoft.com/office/powerpoint/2010/main" val="13627912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4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0DF99-080D-1E1F-123A-91FD8A854D78}"/>
              </a:ext>
            </a:extLst>
          </p:cNvPr>
          <p:cNvSpPr>
            <a:spLocks noGrp="1"/>
          </p:cNvSpPr>
          <p:nvPr>
            <p:ph type="title" hasCustomPrompt="1"/>
          </p:nvPr>
        </p:nvSpPr>
        <p:spPr>
          <a:xfrm>
            <a:off x="5546630" y="351272"/>
            <a:ext cx="5807170" cy="869753"/>
          </a:xfrm>
        </p:spPr>
        <p:txBody>
          <a:bodyPr/>
          <a:lstStyle>
            <a:lvl1pPr>
              <a:defRPr b="1"/>
            </a:lvl1pPr>
          </a:lstStyle>
          <a:p>
            <a:r>
              <a:rPr lang="en-US" dirty="0"/>
              <a:t>Today’s session</a:t>
            </a:r>
            <a:endParaRPr lang="en-GB" dirty="0"/>
          </a:p>
        </p:txBody>
      </p:sp>
      <p:sp>
        <p:nvSpPr>
          <p:cNvPr id="4" name="Content Placeholder 3">
            <a:extLst>
              <a:ext uri="{FF2B5EF4-FFF2-40B4-BE49-F238E27FC236}">
                <a16:creationId xmlns:a16="http://schemas.microsoft.com/office/drawing/2014/main" id="{EEC7469B-07EC-F10B-474E-24DFB4788DF2}"/>
              </a:ext>
            </a:extLst>
          </p:cNvPr>
          <p:cNvSpPr>
            <a:spLocks noGrp="1"/>
          </p:cNvSpPr>
          <p:nvPr>
            <p:ph sz="quarter" idx="10"/>
          </p:nvPr>
        </p:nvSpPr>
        <p:spPr>
          <a:xfrm>
            <a:off x="5546630" y="1505749"/>
            <a:ext cx="5807170" cy="490890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Rectangle 4">
            <a:extLst>
              <a:ext uri="{FF2B5EF4-FFF2-40B4-BE49-F238E27FC236}">
                <a16:creationId xmlns:a16="http://schemas.microsoft.com/office/drawing/2014/main" id="{FFBD96F8-8CA3-BF02-C332-EDDB8947795A}"/>
              </a:ext>
            </a:extLst>
          </p:cNvPr>
          <p:cNvSpPr/>
          <p:nvPr userDrawn="1"/>
        </p:nvSpPr>
        <p:spPr>
          <a:xfrm>
            <a:off x="0" y="-1"/>
            <a:ext cx="4467966" cy="6857999"/>
          </a:xfrm>
          <a:prstGeom prst="rect">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AE868658-1B0E-0157-A369-4F7066ED7BBF}"/>
              </a:ext>
            </a:extLst>
          </p:cNvPr>
          <p:cNvGrpSpPr/>
          <p:nvPr userDrawn="1"/>
        </p:nvGrpSpPr>
        <p:grpSpPr>
          <a:xfrm>
            <a:off x="5546628" y="1219475"/>
            <a:ext cx="5807171" cy="62070"/>
            <a:chOff x="838200" y="1219475"/>
            <a:chExt cx="10515600" cy="52726"/>
          </a:xfrm>
        </p:grpSpPr>
        <p:cxnSp>
          <p:nvCxnSpPr>
            <p:cNvPr id="13" name="Straight Connector 12">
              <a:extLst>
                <a:ext uri="{FF2B5EF4-FFF2-40B4-BE49-F238E27FC236}">
                  <a16:creationId xmlns:a16="http://schemas.microsoft.com/office/drawing/2014/main" id="{AE04228B-08E2-419A-9022-85C9BCFA3C0B}"/>
                </a:ext>
              </a:extLst>
            </p:cNvPr>
            <p:cNvCxnSpPr/>
            <p:nvPr userDrawn="1"/>
          </p:nvCxnSpPr>
          <p:spPr>
            <a:xfrm>
              <a:off x="838200" y="1237673"/>
              <a:ext cx="10515600" cy="0"/>
            </a:xfrm>
            <a:prstGeom prst="line">
              <a:avLst/>
            </a:prstGeom>
            <a:ln>
              <a:solidFill>
                <a:schemeClr val="accent4">
                  <a:lumMod val="60000"/>
                  <a:lumOff val="40000"/>
                </a:schemeClr>
              </a:solidFill>
            </a:ln>
          </p:spPr>
          <p:style>
            <a:lnRef idx="3">
              <a:schemeClr val="accent4"/>
            </a:lnRef>
            <a:fillRef idx="0">
              <a:schemeClr val="accent4"/>
            </a:fillRef>
            <a:effectRef idx="2">
              <a:schemeClr val="accent4"/>
            </a:effectRef>
            <a:fontRef idx="minor">
              <a:schemeClr val="tx1"/>
            </a:fontRef>
          </p:style>
        </p:cxnSp>
        <p:cxnSp>
          <p:nvCxnSpPr>
            <p:cNvPr id="14" name="Straight Connector 13">
              <a:extLst>
                <a:ext uri="{FF2B5EF4-FFF2-40B4-BE49-F238E27FC236}">
                  <a16:creationId xmlns:a16="http://schemas.microsoft.com/office/drawing/2014/main" id="{CEFC070B-5EEB-B36B-7ADF-7289E4182EA8}"/>
                </a:ext>
              </a:extLst>
            </p:cNvPr>
            <p:cNvCxnSpPr/>
            <p:nvPr userDrawn="1"/>
          </p:nvCxnSpPr>
          <p:spPr>
            <a:xfrm>
              <a:off x="838200" y="1272201"/>
              <a:ext cx="10515600" cy="0"/>
            </a:xfrm>
            <a:prstGeom prst="line">
              <a:avLst/>
            </a:prstGeom>
            <a:ln>
              <a:solidFill>
                <a:srgbClr val="2CC9E8"/>
              </a:solidFill>
            </a:ln>
          </p:spPr>
          <p:style>
            <a:lnRef idx="3">
              <a:schemeClr val="accent5"/>
            </a:lnRef>
            <a:fillRef idx="0">
              <a:schemeClr val="accent5"/>
            </a:fillRef>
            <a:effectRef idx="2">
              <a:schemeClr val="accent5"/>
            </a:effectRef>
            <a:fontRef idx="minor">
              <a:schemeClr val="tx1"/>
            </a:fontRef>
          </p:style>
        </p:cxnSp>
        <p:cxnSp>
          <p:nvCxnSpPr>
            <p:cNvPr id="15" name="Straight Connector 14">
              <a:extLst>
                <a:ext uri="{FF2B5EF4-FFF2-40B4-BE49-F238E27FC236}">
                  <a16:creationId xmlns:a16="http://schemas.microsoft.com/office/drawing/2014/main" id="{8E561457-FE66-08D5-8B0D-C11EF0EAFD7F}"/>
                </a:ext>
              </a:extLst>
            </p:cNvPr>
            <p:cNvCxnSpPr/>
            <p:nvPr userDrawn="1"/>
          </p:nvCxnSpPr>
          <p:spPr>
            <a:xfrm>
              <a:off x="838200" y="1219475"/>
              <a:ext cx="10515600" cy="0"/>
            </a:xfrm>
            <a:prstGeom prst="line">
              <a:avLst/>
            </a:prstGeom>
            <a:ln>
              <a:solidFill>
                <a:schemeClr val="tx1"/>
              </a:solidFill>
            </a:ln>
          </p:spPr>
          <p:style>
            <a:lnRef idx="3">
              <a:schemeClr val="accent5"/>
            </a:lnRef>
            <a:fillRef idx="0">
              <a:schemeClr val="accent5"/>
            </a:fillRef>
            <a:effectRef idx="2">
              <a:schemeClr val="accent5"/>
            </a:effectRef>
            <a:fontRef idx="minor">
              <a:schemeClr val="tx1"/>
            </a:fontRef>
          </p:style>
        </p:cxnSp>
      </p:grpSp>
      <p:pic>
        <p:nvPicPr>
          <p:cNvPr id="3" name="Picture 2">
            <a:extLst>
              <a:ext uri="{FF2B5EF4-FFF2-40B4-BE49-F238E27FC236}">
                <a16:creationId xmlns:a16="http://schemas.microsoft.com/office/drawing/2014/main" id="{72F463C0-A99F-2DA6-2F77-6253A82DD527}"/>
              </a:ext>
            </a:extLst>
          </p:cNvPr>
          <p:cNvPicPr>
            <a:picLocks noChangeAspect="1"/>
          </p:cNvPicPr>
          <p:nvPr userDrawn="1"/>
        </p:nvPicPr>
        <p:blipFill>
          <a:blip r:embed="rId2"/>
          <a:stretch>
            <a:fillRect/>
          </a:stretch>
        </p:blipFill>
        <p:spPr>
          <a:xfrm>
            <a:off x="408435" y="351272"/>
            <a:ext cx="3651096" cy="606338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3434051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7_Custom Layout">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EEC7469B-07EC-F10B-474E-24DFB4788DF2}"/>
              </a:ext>
            </a:extLst>
          </p:cNvPr>
          <p:cNvSpPr>
            <a:spLocks noGrp="1"/>
          </p:cNvSpPr>
          <p:nvPr>
            <p:ph sz="quarter" idx="10"/>
          </p:nvPr>
        </p:nvSpPr>
        <p:spPr>
          <a:xfrm>
            <a:off x="728234" y="412027"/>
            <a:ext cx="6411751" cy="603394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Rectangle 4">
            <a:extLst>
              <a:ext uri="{FF2B5EF4-FFF2-40B4-BE49-F238E27FC236}">
                <a16:creationId xmlns:a16="http://schemas.microsoft.com/office/drawing/2014/main" id="{FFBD96F8-8CA3-BF02-C332-EDDB8947795A}"/>
              </a:ext>
            </a:extLst>
          </p:cNvPr>
          <p:cNvSpPr/>
          <p:nvPr userDrawn="1"/>
        </p:nvSpPr>
        <p:spPr>
          <a:xfrm>
            <a:off x="7724034" y="0"/>
            <a:ext cx="4467966" cy="6857999"/>
          </a:xfrm>
          <a:prstGeom prst="rect">
            <a:avLst/>
          </a:prstGeom>
          <a:solidFill>
            <a:srgbClr val="FFE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EB2E55F1-844D-F464-C948-A55AB0FC1562}"/>
              </a:ext>
            </a:extLst>
          </p:cNvPr>
          <p:cNvPicPr>
            <a:picLocks noChangeAspect="1"/>
          </p:cNvPicPr>
          <p:nvPr userDrawn="1"/>
        </p:nvPicPr>
        <p:blipFill rotWithShape="1">
          <a:blip r:embed="rId2"/>
          <a:srcRect l="14590" t="2546" r="13526" b="7757"/>
          <a:stretch/>
        </p:blipFill>
        <p:spPr>
          <a:xfrm>
            <a:off x="8252186" y="635151"/>
            <a:ext cx="3520714" cy="521262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277092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C6E96-B654-2F3D-607D-AC941EA4F5FE}"/>
              </a:ext>
            </a:extLst>
          </p:cNvPr>
          <p:cNvSpPr>
            <a:spLocks noGrp="1"/>
          </p:cNvSpPr>
          <p:nvPr>
            <p:ph type="title"/>
          </p:nvPr>
        </p:nvSpPr>
        <p:spPr/>
        <p:txBody>
          <a:bodyPr/>
          <a:lstStyle>
            <a:lvl1pPr>
              <a:defRPr b="1"/>
            </a:lvl1pPr>
          </a:lstStyle>
          <a:p>
            <a:r>
              <a:rPr lang="en-US" dirty="0"/>
              <a:t>Click to edit Master title style</a:t>
            </a:r>
            <a:endParaRPr lang="en-GB" dirty="0"/>
          </a:p>
        </p:txBody>
      </p:sp>
      <p:sp>
        <p:nvSpPr>
          <p:cNvPr id="3" name="Rectangle 2">
            <a:extLst>
              <a:ext uri="{FF2B5EF4-FFF2-40B4-BE49-F238E27FC236}">
                <a16:creationId xmlns:a16="http://schemas.microsoft.com/office/drawing/2014/main" id="{D5BC4F49-1685-1C55-F56B-DE8122BEB1E9}"/>
              </a:ext>
            </a:extLst>
          </p:cNvPr>
          <p:cNvSpPr/>
          <p:nvPr userDrawn="1"/>
        </p:nvSpPr>
        <p:spPr>
          <a:xfrm>
            <a:off x="0" y="0"/>
            <a:ext cx="4655127" cy="6858000"/>
          </a:xfrm>
          <a:prstGeom prst="rect">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Content Placeholder 3">
            <a:extLst>
              <a:ext uri="{FF2B5EF4-FFF2-40B4-BE49-F238E27FC236}">
                <a16:creationId xmlns:a16="http://schemas.microsoft.com/office/drawing/2014/main" id="{3E88A8F8-B4BE-F511-EC3E-F3F69201398A}"/>
              </a:ext>
            </a:extLst>
          </p:cNvPr>
          <p:cNvSpPr>
            <a:spLocks noGrp="1"/>
          </p:cNvSpPr>
          <p:nvPr>
            <p:ph sz="quarter" idx="10"/>
          </p:nvPr>
        </p:nvSpPr>
        <p:spPr>
          <a:xfrm>
            <a:off x="4765962" y="1555656"/>
            <a:ext cx="6587836" cy="5080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5711070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C6E96-B654-2F3D-607D-AC941EA4F5FE}"/>
              </a:ext>
            </a:extLst>
          </p:cNvPr>
          <p:cNvSpPr>
            <a:spLocks noGrp="1"/>
          </p:cNvSpPr>
          <p:nvPr>
            <p:ph type="title"/>
          </p:nvPr>
        </p:nvSpPr>
        <p:spPr/>
        <p:txBody>
          <a:bodyPr/>
          <a:lstStyle>
            <a:lvl1pPr>
              <a:defRPr b="1"/>
            </a:lvl1pPr>
          </a:lstStyle>
          <a:p>
            <a:r>
              <a:rPr lang="en-US" dirty="0"/>
              <a:t>Click to edit Master title style</a:t>
            </a:r>
            <a:endParaRPr lang="en-GB" dirty="0"/>
          </a:p>
        </p:txBody>
      </p:sp>
      <p:sp>
        <p:nvSpPr>
          <p:cNvPr id="3" name="Rectangle 2">
            <a:extLst>
              <a:ext uri="{FF2B5EF4-FFF2-40B4-BE49-F238E27FC236}">
                <a16:creationId xmlns:a16="http://schemas.microsoft.com/office/drawing/2014/main" id="{D5BC4F49-1685-1C55-F56B-DE8122BEB1E9}"/>
              </a:ext>
            </a:extLst>
          </p:cNvPr>
          <p:cNvSpPr/>
          <p:nvPr userDrawn="1"/>
        </p:nvSpPr>
        <p:spPr>
          <a:xfrm>
            <a:off x="0" y="0"/>
            <a:ext cx="4655127" cy="6858000"/>
          </a:xfrm>
          <a:prstGeom prst="rect">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Content Placeholder 3">
            <a:extLst>
              <a:ext uri="{FF2B5EF4-FFF2-40B4-BE49-F238E27FC236}">
                <a16:creationId xmlns:a16="http://schemas.microsoft.com/office/drawing/2014/main" id="{3E88A8F8-B4BE-F511-EC3E-F3F69201398A}"/>
              </a:ext>
            </a:extLst>
          </p:cNvPr>
          <p:cNvSpPr>
            <a:spLocks noGrp="1"/>
          </p:cNvSpPr>
          <p:nvPr>
            <p:ph sz="quarter" idx="10"/>
          </p:nvPr>
        </p:nvSpPr>
        <p:spPr>
          <a:xfrm>
            <a:off x="4765962" y="1555656"/>
            <a:ext cx="6587836" cy="5080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5" name="Picture 4">
            <a:extLst>
              <a:ext uri="{FF2B5EF4-FFF2-40B4-BE49-F238E27FC236}">
                <a16:creationId xmlns:a16="http://schemas.microsoft.com/office/drawing/2014/main" id="{F3F00F78-CE05-9C24-4E41-011BE3931F5D}"/>
              </a:ext>
            </a:extLst>
          </p:cNvPr>
          <p:cNvPicPr>
            <a:picLocks noChangeAspect="1"/>
          </p:cNvPicPr>
          <p:nvPr userDrawn="1"/>
        </p:nvPicPr>
        <p:blipFill>
          <a:blip r:embed="rId2"/>
          <a:stretch>
            <a:fillRect/>
          </a:stretch>
        </p:blipFill>
        <p:spPr>
          <a:xfrm>
            <a:off x="411148" y="351272"/>
            <a:ext cx="3793997" cy="611523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2740735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tx1"/>
        </a:solidFill>
        <a:effectLst/>
      </p:bgPr>
    </p:bg>
    <p:spTree>
      <p:nvGrpSpPr>
        <p:cNvPr id="1" name=""/>
        <p:cNvGrpSpPr/>
        <p:nvPr/>
      </p:nvGrpSpPr>
      <p:grpSpPr>
        <a:xfrm>
          <a:off x="0" y="0"/>
          <a:ext cx="0" cy="0"/>
          <a:chOff x="0" y="0"/>
          <a:chExt cx="0" cy="0"/>
        </a:xfrm>
      </p:grpSpPr>
      <p:sp useBgFill="1">
        <p:nvSpPr>
          <p:cNvPr id="2" name="Title 1">
            <a:extLst>
              <a:ext uri="{FF2B5EF4-FFF2-40B4-BE49-F238E27FC236}">
                <a16:creationId xmlns:a16="http://schemas.microsoft.com/office/drawing/2014/main" id="{C00B0E74-2906-5B95-903D-9797F83D3380}"/>
              </a:ext>
            </a:extLst>
          </p:cNvPr>
          <p:cNvSpPr>
            <a:spLocks noGrp="1"/>
          </p:cNvSpPr>
          <p:nvPr>
            <p:ph type="ctrTitle"/>
          </p:nvPr>
        </p:nvSpPr>
        <p:spPr>
          <a:xfrm>
            <a:off x="1524000" y="1122363"/>
            <a:ext cx="9144000" cy="2387600"/>
          </a:xfrm>
        </p:spPr>
        <p:txBody>
          <a:bodyPr anchor="t">
            <a:normAutofit/>
          </a:bodyPr>
          <a:lstStyle>
            <a:lvl1pPr algn="ctr">
              <a:defRPr sz="4000" b="0">
                <a:solidFill>
                  <a:schemeClr val="bg1"/>
                </a:solidFill>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E74F51EB-D708-ECB6-1F14-01D1F0212667}"/>
              </a:ext>
            </a:extLst>
          </p:cNvPr>
          <p:cNvSpPr>
            <a:spLocks noGrp="1"/>
          </p:cNvSpPr>
          <p:nvPr>
            <p:ph type="subTitle" idx="1"/>
          </p:nvPr>
        </p:nvSpPr>
        <p:spPr>
          <a:xfrm>
            <a:off x="1524000" y="3602038"/>
            <a:ext cx="9144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pic>
        <p:nvPicPr>
          <p:cNvPr id="5" name="Picture 4">
            <a:extLst>
              <a:ext uri="{FF2B5EF4-FFF2-40B4-BE49-F238E27FC236}">
                <a16:creationId xmlns:a16="http://schemas.microsoft.com/office/drawing/2014/main" id="{72FC971A-C8CF-F5B0-E232-D8E20154EB7E}"/>
              </a:ext>
            </a:extLst>
          </p:cNvPr>
          <p:cNvPicPr>
            <a:picLocks noChangeAspect="1"/>
          </p:cNvPicPr>
          <p:nvPr userDrawn="1"/>
        </p:nvPicPr>
        <p:blipFill>
          <a:blip r:embed="rId2"/>
          <a:stretch>
            <a:fillRect/>
          </a:stretch>
        </p:blipFill>
        <p:spPr>
          <a:xfrm>
            <a:off x="4524375" y="5374264"/>
            <a:ext cx="3143250" cy="1457325"/>
          </a:xfrm>
          <a:prstGeom prst="rect">
            <a:avLst/>
          </a:prstGeom>
        </p:spPr>
      </p:pic>
      <p:grpSp>
        <p:nvGrpSpPr>
          <p:cNvPr id="4" name="Group 3">
            <a:extLst>
              <a:ext uri="{FF2B5EF4-FFF2-40B4-BE49-F238E27FC236}">
                <a16:creationId xmlns:a16="http://schemas.microsoft.com/office/drawing/2014/main" id="{83E09862-20B9-0EE7-75A4-62D667331962}"/>
              </a:ext>
            </a:extLst>
          </p:cNvPr>
          <p:cNvGrpSpPr/>
          <p:nvPr userDrawn="1"/>
        </p:nvGrpSpPr>
        <p:grpSpPr>
          <a:xfrm>
            <a:off x="0" y="3415531"/>
            <a:ext cx="12192000" cy="72401"/>
            <a:chOff x="838200" y="1219475"/>
            <a:chExt cx="10515600" cy="52726"/>
          </a:xfrm>
        </p:grpSpPr>
        <p:cxnSp>
          <p:nvCxnSpPr>
            <p:cNvPr id="6" name="Straight Connector 5">
              <a:extLst>
                <a:ext uri="{FF2B5EF4-FFF2-40B4-BE49-F238E27FC236}">
                  <a16:creationId xmlns:a16="http://schemas.microsoft.com/office/drawing/2014/main" id="{E45D58D7-FEB5-CDE4-8CC2-7C45E57368E6}"/>
                </a:ext>
              </a:extLst>
            </p:cNvPr>
            <p:cNvCxnSpPr/>
            <p:nvPr userDrawn="1"/>
          </p:nvCxnSpPr>
          <p:spPr>
            <a:xfrm>
              <a:off x="838200" y="1237673"/>
              <a:ext cx="10515600" cy="0"/>
            </a:xfrm>
            <a:prstGeom prst="line">
              <a:avLst/>
            </a:prstGeom>
            <a:ln w="31750">
              <a:solidFill>
                <a:schemeClr val="accent4">
                  <a:lumMod val="60000"/>
                  <a:lumOff val="40000"/>
                </a:schemeClr>
              </a:solidFill>
            </a:ln>
          </p:spPr>
          <p:style>
            <a:lnRef idx="3">
              <a:schemeClr val="accent4"/>
            </a:lnRef>
            <a:fillRef idx="0">
              <a:schemeClr val="accent4"/>
            </a:fillRef>
            <a:effectRef idx="2">
              <a:schemeClr val="accent4"/>
            </a:effectRef>
            <a:fontRef idx="minor">
              <a:schemeClr val="tx1"/>
            </a:fontRef>
          </p:style>
        </p:cxnSp>
        <p:cxnSp>
          <p:nvCxnSpPr>
            <p:cNvPr id="7" name="Straight Connector 6">
              <a:extLst>
                <a:ext uri="{FF2B5EF4-FFF2-40B4-BE49-F238E27FC236}">
                  <a16:creationId xmlns:a16="http://schemas.microsoft.com/office/drawing/2014/main" id="{3B49302F-7824-9C05-224A-A13E7F7BBC3E}"/>
                </a:ext>
              </a:extLst>
            </p:cNvPr>
            <p:cNvCxnSpPr/>
            <p:nvPr userDrawn="1"/>
          </p:nvCxnSpPr>
          <p:spPr>
            <a:xfrm>
              <a:off x="838200" y="1272201"/>
              <a:ext cx="10515600" cy="0"/>
            </a:xfrm>
            <a:prstGeom prst="line">
              <a:avLst/>
            </a:prstGeom>
            <a:ln w="31750">
              <a:solidFill>
                <a:srgbClr val="2CC9E8"/>
              </a:solidFill>
            </a:ln>
          </p:spPr>
          <p:style>
            <a:lnRef idx="3">
              <a:schemeClr val="accent5"/>
            </a:lnRef>
            <a:fillRef idx="0">
              <a:schemeClr val="accent5"/>
            </a:fillRef>
            <a:effectRef idx="2">
              <a:schemeClr val="accent5"/>
            </a:effectRef>
            <a:fontRef idx="minor">
              <a:schemeClr val="tx1"/>
            </a:fontRef>
          </p:style>
        </p:cxnSp>
        <p:cxnSp>
          <p:nvCxnSpPr>
            <p:cNvPr id="8" name="Straight Connector 7">
              <a:extLst>
                <a:ext uri="{FF2B5EF4-FFF2-40B4-BE49-F238E27FC236}">
                  <a16:creationId xmlns:a16="http://schemas.microsoft.com/office/drawing/2014/main" id="{DE241673-B686-1853-0153-D0A0F2C5B6A9}"/>
                </a:ext>
              </a:extLst>
            </p:cNvPr>
            <p:cNvCxnSpPr/>
            <p:nvPr userDrawn="1"/>
          </p:nvCxnSpPr>
          <p:spPr>
            <a:xfrm>
              <a:off x="838200" y="1219475"/>
              <a:ext cx="10515600" cy="0"/>
            </a:xfrm>
            <a:prstGeom prst="line">
              <a:avLst/>
            </a:prstGeom>
            <a:ln w="31750">
              <a:solidFill>
                <a:schemeClr val="tx1"/>
              </a:solidFill>
            </a:ln>
          </p:spPr>
          <p:style>
            <a:lnRef idx="3">
              <a:schemeClr val="accent5"/>
            </a:lnRef>
            <a:fillRef idx="0">
              <a:schemeClr val="accent5"/>
            </a:fillRef>
            <a:effectRef idx="2">
              <a:schemeClr val="accent5"/>
            </a:effectRef>
            <a:fontRef idx="minor">
              <a:schemeClr val="tx1"/>
            </a:fontRef>
          </p:style>
        </p:cxnSp>
      </p:grpSp>
    </p:spTree>
    <p:extLst>
      <p:ext uri="{BB962C8B-B14F-4D97-AF65-F5344CB8AC3E}">
        <p14:creationId xmlns:p14="http://schemas.microsoft.com/office/powerpoint/2010/main" val="32761819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0DF99-080D-1E1F-123A-91FD8A854D78}"/>
              </a:ext>
            </a:extLst>
          </p:cNvPr>
          <p:cNvSpPr>
            <a:spLocks noGrp="1"/>
          </p:cNvSpPr>
          <p:nvPr>
            <p:ph type="title"/>
          </p:nvPr>
        </p:nvSpPr>
        <p:spPr/>
        <p:txBody>
          <a:bodyPr/>
          <a:lstStyle>
            <a:lvl1pPr>
              <a:defRPr b="1"/>
            </a:lvl1pPr>
          </a:lstStyle>
          <a:p>
            <a:r>
              <a:rPr lang="en-US" dirty="0"/>
              <a:t>Click to edit Master title style</a:t>
            </a:r>
            <a:endParaRPr lang="en-GB" dirty="0"/>
          </a:p>
        </p:txBody>
      </p:sp>
      <p:sp>
        <p:nvSpPr>
          <p:cNvPr id="4" name="Content Placeholder 3">
            <a:extLst>
              <a:ext uri="{FF2B5EF4-FFF2-40B4-BE49-F238E27FC236}">
                <a16:creationId xmlns:a16="http://schemas.microsoft.com/office/drawing/2014/main" id="{EEC7469B-07EC-F10B-474E-24DFB4788DF2}"/>
              </a:ext>
            </a:extLst>
          </p:cNvPr>
          <p:cNvSpPr>
            <a:spLocks noGrp="1"/>
          </p:cNvSpPr>
          <p:nvPr>
            <p:ph sz="quarter" idx="10"/>
          </p:nvPr>
        </p:nvSpPr>
        <p:spPr>
          <a:xfrm>
            <a:off x="838200" y="1495425"/>
            <a:ext cx="6387378" cy="4780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4527067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0DF99-080D-1E1F-123A-91FD8A854D78}"/>
              </a:ext>
            </a:extLst>
          </p:cNvPr>
          <p:cNvSpPr>
            <a:spLocks noGrp="1"/>
          </p:cNvSpPr>
          <p:nvPr>
            <p:ph type="title" hasCustomPrompt="1"/>
          </p:nvPr>
        </p:nvSpPr>
        <p:spPr>
          <a:xfrm>
            <a:off x="838201" y="351272"/>
            <a:ext cx="6340114" cy="913557"/>
          </a:xfrm>
        </p:spPr>
        <p:txBody>
          <a:bodyPr/>
          <a:lstStyle>
            <a:lvl1pPr>
              <a:defRPr b="1"/>
            </a:lvl1pPr>
          </a:lstStyle>
          <a:p>
            <a:r>
              <a:rPr lang="en-US" dirty="0"/>
              <a:t>Learning objectives</a:t>
            </a:r>
            <a:endParaRPr lang="en-GB" dirty="0"/>
          </a:p>
        </p:txBody>
      </p:sp>
      <p:sp>
        <p:nvSpPr>
          <p:cNvPr id="4" name="Content Placeholder 3">
            <a:extLst>
              <a:ext uri="{FF2B5EF4-FFF2-40B4-BE49-F238E27FC236}">
                <a16:creationId xmlns:a16="http://schemas.microsoft.com/office/drawing/2014/main" id="{EEC7469B-07EC-F10B-474E-24DFB4788DF2}"/>
              </a:ext>
            </a:extLst>
          </p:cNvPr>
          <p:cNvSpPr>
            <a:spLocks noGrp="1"/>
          </p:cNvSpPr>
          <p:nvPr>
            <p:ph sz="quarter" idx="10"/>
          </p:nvPr>
        </p:nvSpPr>
        <p:spPr>
          <a:xfrm>
            <a:off x="838200" y="1495425"/>
            <a:ext cx="6340114" cy="4780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3" name="Picture 2">
            <a:extLst>
              <a:ext uri="{FF2B5EF4-FFF2-40B4-BE49-F238E27FC236}">
                <a16:creationId xmlns:a16="http://schemas.microsoft.com/office/drawing/2014/main" id="{43798786-524E-7727-AE80-97279622C97F}"/>
              </a:ext>
            </a:extLst>
          </p:cNvPr>
          <p:cNvPicPr>
            <a:picLocks noChangeAspect="1"/>
          </p:cNvPicPr>
          <p:nvPr userDrawn="1"/>
        </p:nvPicPr>
        <p:blipFill>
          <a:blip r:embed="rId2"/>
          <a:stretch>
            <a:fillRect/>
          </a:stretch>
        </p:blipFill>
        <p:spPr>
          <a:xfrm>
            <a:off x="7616351" y="351271"/>
            <a:ext cx="4254424" cy="617546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7119509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rgbClr val="002060"/>
        </a:solidFill>
        <a:effectLst/>
      </p:bgPr>
    </p:bg>
    <p:spTree>
      <p:nvGrpSpPr>
        <p:cNvPr id="1" name=""/>
        <p:cNvGrpSpPr/>
        <p:nvPr/>
      </p:nvGrpSpPr>
      <p:grpSpPr>
        <a:xfrm>
          <a:off x="0" y="0"/>
          <a:ext cx="0" cy="0"/>
          <a:chOff x="0" y="0"/>
          <a:chExt cx="0" cy="0"/>
        </a:xfrm>
      </p:grpSpPr>
      <p:sp useBgFill="1">
        <p:nvSpPr>
          <p:cNvPr id="2" name="Title 1">
            <a:extLst>
              <a:ext uri="{FF2B5EF4-FFF2-40B4-BE49-F238E27FC236}">
                <a16:creationId xmlns:a16="http://schemas.microsoft.com/office/drawing/2014/main" id="{C00B0E74-2906-5B95-903D-9797F83D3380}"/>
              </a:ext>
            </a:extLst>
          </p:cNvPr>
          <p:cNvSpPr>
            <a:spLocks noGrp="1"/>
          </p:cNvSpPr>
          <p:nvPr>
            <p:ph type="ctrTitle"/>
          </p:nvPr>
        </p:nvSpPr>
        <p:spPr>
          <a:xfrm>
            <a:off x="1524000" y="1122363"/>
            <a:ext cx="9144000" cy="2205999"/>
          </a:xfrm>
        </p:spPr>
        <p:txBody>
          <a:bodyPr anchor="t">
            <a:normAutofit/>
          </a:bodyPr>
          <a:lstStyle>
            <a:lvl1pPr algn="ctr">
              <a:defRPr sz="4400">
                <a:solidFill>
                  <a:schemeClr val="bg1"/>
                </a:solidFill>
              </a:defRPr>
            </a:lvl1pPr>
          </a:lstStyle>
          <a:p>
            <a:endParaRPr lang="en-GB" dirty="0"/>
          </a:p>
        </p:txBody>
      </p:sp>
      <p:sp>
        <p:nvSpPr>
          <p:cNvPr id="3" name="Subtitle 2">
            <a:extLst>
              <a:ext uri="{FF2B5EF4-FFF2-40B4-BE49-F238E27FC236}">
                <a16:creationId xmlns:a16="http://schemas.microsoft.com/office/drawing/2014/main" id="{E74F51EB-D708-ECB6-1F14-01D1F0212667}"/>
              </a:ext>
            </a:extLst>
          </p:cNvPr>
          <p:cNvSpPr>
            <a:spLocks noGrp="1"/>
          </p:cNvSpPr>
          <p:nvPr>
            <p:ph type="subTitle" idx="1"/>
          </p:nvPr>
        </p:nvSpPr>
        <p:spPr>
          <a:xfrm>
            <a:off x="1524000" y="3602038"/>
            <a:ext cx="9144000" cy="1655762"/>
          </a:xfrm>
        </p:spPr>
        <p:txBody>
          <a:bodyPr>
            <a:normAutofit/>
          </a:bodyPr>
          <a:lstStyle>
            <a:lvl1pPr marL="0" indent="0" algn="ctr">
              <a:buNone/>
              <a:defRPr sz="3200" baseline="30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endParaRPr lang="en-US" dirty="0"/>
          </a:p>
        </p:txBody>
      </p:sp>
      <p:grpSp>
        <p:nvGrpSpPr>
          <p:cNvPr id="6" name="Group 5">
            <a:extLst>
              <a:ext uri="{FF2B5EF4-FFF2-40B4-BE49-F238E27FC236}">
                <a16:creationId xmlns:a16="http://schemas.microsoft.com/office/drawing/2014/main" id="{CCB67804-0B47-CC2D-E43C-3C9DCEAB6B30}"/>
              </a:ext>
            </a:extLst>
          </p:cNvPr>
          <p:cNvGrpSpPr/>
          <p:nvPr userDrawn="1"/>
        </p:nvGrpSpPr>
        <p:grpSpPr>
          <a:xfrm>
            <a:off x="0" y="5326762"/>
            <a:ext cx="12192000" cy="72401"/>
            <a:chOff x="838200" y="1219475"/>
            <a:chExt cx="10515600" cy="52726"/>
          </a:xfrm>
        </p:grpSpPr>
        <p:cxnSp>
          <p:nvCxnSpPr>
            <p:cNvPr id="7" name="Straight Connector 6">
              <a:extLst>
                <a:ext uri="{FF2B5EF4-FFF2-40B4-BE49-F238E27FC236}">
                  <a16:creationId xmlns:a16="http://schemas.microsoft.com/office/drawing/2014/main" id="{8187DAA7-7F6F-61EB-0CAE-949F16F8DB9A}"/>
                </a:ext>
              </a:extLst>
            </p:cNvPr>
            <p:cNvCxnSpPr/>
            <p:nvPr userDrawn="1"/>
          </p:nvCxnSpPr>
          <p:spPr>
            <a:xfrm>
              <a:off x="838200" y="1237673"/>
              <a:ext cx="10515600" cy="0"/>
            </a:xfrm>
            <a:prstGeom prst="line">
              <a:avLst/>
            </a:prstGeom>
            <a:ln w="31750">
              <a:solidFill>
                <a:schemeClr val="accent4">
                  <a:lumMod val="60000"/>
                  <a:lumOff val="40000"/>
                </a:schemeClr>
              </a:solidFill>
            </a:ln>
          </p:spPr>
          <p:style>
            <a:lnRef idx="3">
              <a:schemeClr val="accent4"/>
            </a:lnRef>
            <a:fillRef idx="0">
              <a:schemeClr val="accent4"/>
            </a:fillRef>
            <a:effectRef idx="2">
              <a:schemeClr val="accent4"/>
            </a:effectRef>
            <a:fontRef idx="minor">
              <a:schemeClr val="tx1"/>
            </a:fontRef>
          </p:style>
        </p:cxnSp>
        <p:cxnSp>
          <p:nvCxnSpPr>
            <p:cNvPr id="8" name="Straight Connector 7">
              <a:extLst>
                <a:ext uri="{FF2B5EF4-FFF2-40B4-BE49-F238E27FC236}">
                  <a16:creationId xmlns:a16="http://schemas.microsoft.com/office/drawing/2014/main" id="{027C93D5-5CA0-7D36-9752-DC22FAB34836}"/>
                </a:ext>
              </a:extLst>
            </p:cNvPr>
            <p:cNvCxnSpPr/>
            <p:nvPr userDrawn="1"/>
          </p:nvCxnSpPr>
          <p:spPr>
            <a:xfrm>
              <a:off x="838200" y="1272201"/>
              <a:ext cx="10515600" cy="0"/>
            </a:xfrm>
            <a:prstGeom prst="line">
              <a:avLst/>
            </a:prstGeom>
            <a:ln w="31750">
              <a:solidFill>
                <a:srgbClr val="2CC9E8"/>
              </a:solidFill>
            </a:ln>
          </p:spPr>
          <p:style>
            <a:lnRef idx="3">
              <a:schemeClr val="accent5"/>
            </a:lnRef>
            <a:fillRef idx="0">
              <a:schemeClr val="accent5"/>
            </a:fillRef>
            <a:effectRef idx="2">
              <a:schemeClr val="accent5"/>
            </a:effectRef>
            <a:fontRef idx="minor">
              <a:schemeClr val="tx1"/>
            </a:fontRef>
          </p:style>
        </p:cxnSp>
        <p:cxnSp>
          <p:nvCxnSpPr>
            <p:cNvPr id="9" name="Straight Connector 8">
              <a:extLst>
                <a:ext uri="{FF2B5EF4-FFF2-40B4-BE49-F238E27FC236}">
                  <a16:creationId xmlns:a16="http://schemas.microsoft.com/office/drawing/2014/main" id="{338D0342-6EEE-4C40-2A71-5A113B4DC203}"/>
                </a:ext>
              </a:extLst>
            </p:cNvPr>
            <p:cNvCxnSpPr/>
            <p:nvPr userDrawn="1"/>
          </p:nvCxnSpPr>
          <p:spPr>
            <a:xfrm>
              <a:off x="838200" y="1219475"/>
              <a:ext cx="10515600" cy="0"/>
            </a:xfrm>
            <a:prstGeom prst="line">
              <a:avLst/>
            </a:prstGeom>
            <a:ln w="31750">
              <a:solidFill>
                <a:schemeClr val="tx1"/>
              </a:solidFill>
            </a:ln>
          </p:spPr>
          <p:style>
            <a:lnRef idx="3">
              <a:schemeClr val="accent5"/>
            </a:lnRef>
            <a:fillRef idx="0">
              <a:schemeClr val="accent5"/>
            </a:fillRef>
            <a:effectRef idx="2">
              <a:schemeClr val="accent5"/>
            </a:effectRef>
            <a:fontRef idx="minor">
              <a:schemeClr val="tx1"/>
            </a:fontRef>
          </p:style>
        </p:cxnSp>
      </p:grpSp>
      <p:sp>
        <p:nvSpPr>
          <p:cNvPr id="4" name="Rectangle 3">
            <a:extLst>
              <a:ext uri="{FF2B5EF4-FFF2-40B4-BE49-F238E27FC236}">
                <a16:creationId xmlns:a16="http://schemas.microsoft.com/office/drawing/2014/main" id="{1EB1BADF-DC00-C01E-3940-34895FAECA4E}"/>
              </a:ext>
            </a:extLst>
          </p:cNvPr>
          <p:cNvSpPr/>
          <p:nvPr userDrawn="1"/>
        </p:nvSpPr>
        <p:spPr>
          <a:xfrm>
            <a:off x="0" y="5465617"/>
            <a:ext cx="12192000" cy="1392383"/>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72FC971A-C8CF-F5B0-E232-D8E20154EB7E}"/>
              </a:ext>
            </a:extLst>
          </p:cNvPr>
          <p:cNvPicPr>
            <a:picLocks noChangeAspect="1"/>
          </p:cNvPicPr>
          <p:nvPr userDrawn="1"/>
        </p:nvPicPr>
        <p:blipFill>
          <a:blip r:embed="rId2"/>
          <a:stretch>
            <a:fillRect/>
          </a:stretch>
        </p:blipFill>
        <p:spPr>
          <a:xfrm>
            <a:off x="5568528" y="5465617"/>
            <a:ext cx="3143250" cy="1392383"/>
          </a:xfrm>
          <a:prstGeom prst="rect">
            <a:avLst/>
          </a:prstGeom>
        </p:spPr>
      </p:pic>
      <p:pic>
        <p:nvPicPr>
          <p:cNvPr id="10" name="Picture 9">
            <a:extLst>
              <a:ext uri="{FF2B5EF4-FFF2-40B4-BE49-F238E27FC236}">
                <a16:creationId xmlns:a16="http://schemas.microsoft.com/office/drawing/2014/main" id="{58D6E853-5755-43E7-0F38-35122536263C}"/>
              </a:ext>
            </a:extLst>
          </p:cNvPr>
          <p:cNvPicPr>
            <a:picLocks noChangeAspect="1"/>
          </p:cNvPicPr>
          <p:nvPr userDrawn="1"/>
        </p:nvPicPr>
        <p:blipFill>
          <a:blip r:embed="rId3"/>
          <a:stretch>
            <a:fillRect/>
          </a:stretch>
        </p:blipFill>
        <p:spPr>
          <a:xfrm>
            <a:off x="2833341" y="5893561"/>
            <a:ext cx="2895851" cy="536494"/>
          </a:xfrm>
          <a:prstGeom prst="rect">
            <a:avLst/>
          </a:prstGeom>
        </p:spPr>
      </p:pic>
    </p:spTree>
    <p:extLst>
      <p:ext uri="{BB962C8B-B14F-4D97-AF65-F5344CB8AC3E}">
        <p14:creationId xmlns:p14="http://schemas.microsoft.com/office/powerpoint/2010/main" val="18869786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50B78-B2A2-C7DC-1FEA-98CBE016BCA3}"/>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FC2CB636-F5F4-38A3-6781-6C5D4FCEC830}"/>
              </a:ext>
            </a:extLst>
          </p:cNvPr>
          <p:cNvSpPr>
            <a:spLocks noGrp="1"/>
          </p:cNvSpPr>
          <p:nvPr>
            <p:ph idx="1"/>
          </p:nvPr>
        </p:nvSpPr>
        <p:spPr>
          <a:xfrm>
            <a:off x="838200" y="1524000"/>
            <a:ext cx="5008418" cy="4652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2794220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50B78-B2A2-C7DC-1FEA-98CBE016BCA3}"/>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FC2CB636-F5F4-38A3-6781-6C5D4FCEC830}"/>
              </a:ext>
            </a:extLst>
          </p:cNvPr>
          <p:cNvSpPr>
            <a:spLocks noGrp="1"/>
          </p:cNvSpPr>
          <p:nvPr>
            <p:ph idx="1"/>
          </p:nvPr>
        </p:nvSpPr>
        <p:spPr>
          <a:xfrm>
            <a:off x="838200" y="1524000"/>
            <a:ext cx="5008418" cy="4652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2848770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4_Custom Layout">
    <p:spTree>
      <p:nvGrpSpPr>
        <p:cNvPr id="1" name=""/>
        <p:cNvGrpSpPr/>
        <p:nvPr/>
      </p:nvGrpSpPr>
      <p:grpSpPr>
        <a:xfrm>
          <a:off x="0" y="0"/>
          <a:ext cx="0" cy="0"/>
          <a:chOff x="0" y="0"/>
          <a:chExt cx="0" cy="0"/>
        </a:xfrm>
      </p:grpSpPr>
      <p:sp>
        <p:nvSpPr>
          <p:cNvPr id="2" name="Content Placeholder 3">
            <a:extLst>
              <a:ext uri="{FF2B5EF4-FFF2-40B4-BE49-F238E27FC236}">
                <a16:creationId xmlns:a16="http://schemas.microsoft.com/office/drawing/2014/main" id="{4DDAA81C-8784-A69A-F521-07180D074DF6}"/>
              </a:ext>
            </a:extLst>
          </p:cNvPr>
          <p:cNvSpPr>
            <a:spLocks noGrp="1"/>
          </p:cNvSpPr>
          <p:nvPr>
            <p:ph sz="quarter" idx="10"/>
          </p:nvPr>
        </p:nvSpPr>
        <p:spPr>
          <a:xfrm>
            <a:off x="838199" y="1558833"/>
            <a:ext cx="10441225" cy="471727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Rectangle 3">
            <a:extLst>
              <a:ext uri="{FF2B5EF4-FFF2-40B4-BE49-F238E27FC236}">
                <a16:creationId xmlns:a16="http://schemas.microsoft.com/office/drawing/2014/main" id="{07D10D5B-1672-DB7E-4B30-F4D409B23247}"/>
              </a:ext>
            </a:extLst>
          </p:cNvPr>
          <p:cNvSpPr/>
          <p:nvPr userDrawn="1"/>
        </p:nvSpPr>
        <p:spPr>
          <a:xfrm>
            <a:off x="0" y="6562577"/>
            <a:ext cx="10781211" cy="295423"/>
          </a:xfrm>
          <a:prstGeom prst="rect">
            <a:avLst/>
          </a:prstGeom>
          <a:gradFill flip="none" rotWithShape="1">
            <a:gsLst>
              <a:gs pos="32000">
                <a:schemeClr val="tx1"/>
              </a:gs>
              <a:gs pos="100000">
                <a:schemeClr val="bg1"/>
              </a:gs>
            </a:gsLst>
            <a:path path="circle">
              <a:fillToRect r="100000" b="100000"/>
            </a:path>
            <a:tileRect l="-100000" t="-100000"/>
          </a:gradFill>
          <a:ln>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GB" sz="1200" dirty="0">
                <a:latin typeface="Arial Nova" panose="020B0504020202020204" pitchFamily="34" charset="0"/>
              </a:rPr>
              <a:t>  Digital Health &amp; Care</a:t>
            </a:r>
          </a:p>
        </p:txBody>
      </p:sp>
      <p:pic>
        <p:nvPicPr>
          <p:cNvPr id="5" name="Picture 2" descr="TSD_corp_logo2013_0">
            <a:extLst>
              <a:ext uri="{FF2B5EF4-FFF2-40B4-BE49-F238E27FC236}">
                <a16:creationId xmlns:a16="http://schemas.microsoft.com/office/drawing/2014/main" id="{9B9DDF98-522B-4858-49DA-DF38B381FC45}"/>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1204917" y="6562577"/>
            <a:ext cx="930813" cy="29542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A7D65EA5-44BE-5DC7-B9EC-6FB2BEB140C0}"/>
              </a:ext>
            </a:extLst>
          </p:cNvPr>
          <p:cNvPicPr>
            <a:picLocks noChangeAspect="1"/>
          </p:cNvPicPr>
          <p:nvPr userDrawn="1"/>
        </p:nvPicPr>
        <p:blipFill>
          <a:blip r:embed="rId3"/>
          <a:stretch>
            <a:fillRect/>
          </a:stretch>
        </p:blipFill>
        <p:spPr>
          <a:xfrm>
            <a:off x="838200" y="1235388"/>
            <a:ext cx="10515600" cy="94009"/>
          </a:xfrm>
          <a:prstGeom prst="rect">
            <a:avLst/>
          </a:prstGeom>
        </p:spPr>
      </p:pic>
      <p:sp>
        <p:nvSpPr>
          <p:cNvPr id="7" name="Title 1">
            <a:extLst>
              <a:ext uri="{FF2B5EF4-FFF2-40B4-BE49-F238E27FC236}">
                <a16:creationId xmlns:a16="http://schemas.microsoft.com/office/drawing/2014/main" id="{7E8BDDD0-284E-C022-9824-7AD6E3DA9B56}"/>
              </a:ext>
            </a:extLst>
          </p:cNvPr>
          <p:cNvSpPr>
            <a:spLocks noGrp="1"/>
          </p:cNvSpPr>
          <p:nvPr>
            <p:ph type="title"/>
          </p:nvPr>
        </p:nvSpPr>
        <p:spPr>
          <a:xfrm>
            <a:off x="838200" y="351272"/>
            <a:ext cx="10441224" cy="923744"/>
          </a:xfrm>
        </p:spPr>
        <p:txBody>
          <a:bodyPr/>
          <a:lstStyle/>
          <a:p>
            <a:r>
              <a:rPr lang="en-US" dirty="0"/>
              <a:t>Click to edit Master title style</a:t>
            </a:r>
            <a:endParaRPr lang="en-GB" dirty="0"/>
          </a:p>
        </p:txBody>
      </p:sp>
    </p:spTree>
    <p:extLst>
      <p:ext uri="{BB962C8B-B14F-4D97-AF65-F5344CB8AC3E}">
        <p14:creationId xmlns:p14="http://schemas.microsoft.com/office/powerpoint/2010/main" val="42409677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0DF99-080D-1E1F-123A-91FD8A854D78}"/>
              </a:ext>
            </a:extLst>
          </p:cNvPr>
          <p:cNvSpPr>
            <a:spLocks noGrp="1"/>
          </p:cNvSpPr>
          <p:nvPr>
            <p:ph type="title"/>
          </p:nvPr>
        </p:nvSpPr>
        <p:spPr/>
        <p:txBody>
          <a:bodyPr/>
          <a:lstStyle/>
          <a:p>
            <a:r>
              <a:rPr lang="en-US"/>
              <a:t>Click to edit Master title style</a:t>
            </a:r>
            <a:endParaRPr lang="en-GB"/>
          </a:p>
        </p:txBody>
      </p:sp>
      <p:sp>
        <p:nvSpPr>
          <p:cNvPr id="4" name="Content Placeholder 3">
            <a:extLst>
              <a:ext uri="{FF2B5EF4-FFF2-40B4-BE49-F238E27FC236}">
                <a16:creationId xmlns:a16="http://schemas.microsoft.com/office/drawing/2014/main" id="{EEC7469B-07EC-F10B-474E-24DFB4788DF2}"/>
              </a:ext>
            </a:extLst>
          </p:cNvPr>
          <p:cNvSpPr>
            <a:spLocks noGrp="1"/>
          </p:cNvSpPr>
          <p:nvPr>
            <p:ph sz="quarter" idx="10"/>
          </p:nvPr>
        </p:nvSpPr>
        <p:spPr>
          <a:xfrm>
            <a:off x="838200" y="1495425"/>
            <a:ext cx="5715000" cy="4780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8635413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3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0DF99-080D-1E1F-123A-91FD8A854D78}"/>
              </a:ext>
            </a:extLst>
          </p:cNvPr>
          <p:cNvSpPr>
            <a:spLocks noGrp="1"/>
          </p:cNvSpPr>
          <p:nvPr>
            <p:ph type="title"/>
          </p:nvPr>
        </p:nvSpPr>
        <p:spPr>
          <a:xfrm>
            <a:off x="5546630" y="351272"/>
            <a:ext cx="5807170" cy="869753"/>
          </a:xfrm>
        </p:spPr>
        <p:txBody>
          <a:bodyPr/>
          <a:lstStyle/>
          <a:p>
            <a:r>
              <a:rPr lang="en-US" dirty="0"/>
              <a:t>Click to edit Master title style</a:t>
            </a:r>
            <a:endParaRPr lang="en-GB" dirty="0"/>
          </a:p>
        </p:txBody>
      </p:sp>
      <p:sp>
        <p:nvSpPr>
          <p:cNvPr id="4" name="Content Placeholder 3">
            <a:extLst>
              <a:ext uri="{FF2B5EF4-FFF2-40B4-BE49-F238E27FC236}">
                <a16:creationId xmlns:a16="http://schemas.microsoft.com/office/drawing/2014/main" id="{EEC7469B-07EC-F10B-474E-24DFB4788DF2}"/>
              </a:ext>
            </a:extLst>
          </p:cNvPr>
          <p:cNvSpPr>
            <a:spLocks noGrp="1"/>
          </p:cNvSpPr>
          <p:nvPr>
            <p:ph sz="quarter" idx="10"/>
          </p:nvPr>
        </p:nvSpPr>
        <p:spPr>
          <a:xfrm>
            <a:off x="5546630" y="1505749"/>
            <a:ext cx="5807170" cy="490890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Rectangle 4">
            <a:extLst>
              <a:ext uri="{FF2B5EF4-FFF2-40B4-BE49-F238E27FC236}">
                <a16:creationId xmlns:a16="http://schemas.microsoft.com/office/drawing/2014/main" id="{FFBD96F8-8CA3-BF02-C332-EDDB8947795A}"/>
              </a:ext>
            </a:extLst>
          </p:cNvPr>
          <p:cNvSpPr/>
          <p:nvPr userDrawn="1"/>
        </p:nvSpPr>
        <p:spPr>
          <a:xfrm>
            <a:off x="0" y="0"/>
            <a:ext cx="5382366" cy="6858000"/>
          </a:xfrm>
          <a:prstGeom prst="rect">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AE868658-1B0E-0157-A369-4F7066ED7BBF}"/>
              </a:ext>
            </a:extLst>
          </p:cNvPr>
          <p:cNvGrpSpPr/>
          <p:nvPr userDrawn="1"/>
        </p:nvGrpSpPr>
        <p:grpSpPr>
          <a:xfrm>
            <a:off x="5546628" y="1219475"/>
            <a:ext cx="5807171" cy="62070"/>
            <a:chOff x="838200" y="1219475"/>
            <a:chExt cx="10515600" cy="52726"/>
          </a:xfrm>
        </p:grpSpPr>
        <p:cxnSp>
          <p:nvCxnSpPr>
            <p:cNvPr id="13" name="Straight Connector 12">
              <a:extLst>
                <a:ext uri="{FF2B5EF4-FFF2-40B4-BE49-F238E27FC236}">
                  <a16:creationId xmlns:a16="http://schemas.microsoft.com/office/drawing/2014/main" id="{AE04228B-08E2-419A-9022-85C9BCFA3C0B}"/>
                </a:ext>
              </a:extLst>
            </p:cNvPr>
            <p:cNvCxnSpPr/>
            <p:nvPr userDrawn="1"/>
          </p:nvCxnSpPr>
          <p:spPr>
            <a:xfrm>
              <a:off x="838200" y="1237673"/>
              <a:ext cx="10515600" cy="0"/>
            </a:xfrm>
            <a:prstGeom prst="line">
              <a:avLst/>
            </a:prstGeom>
            <a:ln>
              <a:solidFill>
                <a:schemeClr val="accent4">
                  <a:lumMod val="60000"/>
                  <a:lumOff val="40000"/>
                </a:schemeClr>
              </a:solidFill>
            </a:ln>
          </p:spPr>
          <p:style>
            <a:lnRef idx="3">
              <a:schemeClr val="accent4"/>
            </a:lnRef>
            <a:fillRef idx="0">
              <a:schemeClr val="accent4"/>
            </a:fillRef>
            <a:effectRef idx="2">
              <a:schemeClr val="accent4"/>
            </a:effectRef>
            <a:fontRef idx="minor">
              <a:schemeClr val="tx1"/>
            </a:fontRef>
          </p:style>
        </p:cxnSp>
        <p:cxnSp>
          <p:nvCxnSpPr>
            <p:cNvPr id="14" name="Straight Connector 13">
              <a:extLst>
                <a:ext uri="{FF2B5EF4-FFF2-40B4-BE49-F238E27FC236}">
                  <a16:creationId xmlns:a16="http://schemas.microsoft.com/office/drawing/2014/main" id="{CEFC070B-5EEB-B36B-7ADF-7289E4182EA8}"/>
                </a:ext>
              </a:extLst>
            </p:cNvPr>
            <p:cNvCxnSpPr/>
            <p:nvPr userDrawn="1"/>
          </p:nvCxnSpPr>
          <p:spPr>
            <a:xfrm>
              <a:off x="838200" y="1272201"/>
              <a:ext cx="10515600" cy="0"/>
            </a:xfrm>
            <a:prstGeom prst="line">
              <a:avLst/>
            </a:prstGeom>
            <a:ln>
              <a:solidFill>
                <a:srgbClr val="2CC9E8"/>
              </a:solidFill>
            </a:ln>
          </p:spPr>
          <p:style>
            <a:lnRef idx="3">
              <a:schemeClr val="accent5"/>
            </a:lnRef>
            <a:fillRef idx="0">
              <a:schemeClr val="accent5"/>
            </a:fillRef>
            <a:effectRef idx="2">
              <a:schemeClr val="accent5"/>
            </a:effectRef>
            <a:fontRef idx="minor">
              <a:schemeClr val="tx1"/>
            </a:fontRef>
          </p:style>
        </p:cxnSp>
        <p:cxnSp>
          <p:nvCxnSpPr>
            <p:cNvPr id="15" name="Straight Connector 14">
              <a:extLst>
                <a:ext uri="{FF2B5EF4-FFF2-40B4-BE49-F238E27FC236}">
                  <a16:creationId xmlns:a16="http://schemas.microsoft.com/office/drawing/2014/main" id="{8E561457-FE66-08D5-8B0D-C11EF0EAFD7F}"/>
                </a:ext>
              </a:extLst>
            </p:cNvPr>
            <p:cNvCxnSpPr/>
            <p:nvPr userDrawn="1"/>
          </p:nvCxnSpPr>
          <p:spPr>
            <a:xfrm>
              <a:off x="838200" y="1219475"/>
              <a:ext cx="10515600" cy="0"/>
            </a:xfrm>
            <a:prstGeom prst="line">
              <a:avLst/>
            </a:prstGeom>
            <a:ln>
              <a:solidFill>
                <a:schemeClr val="tx1"/>
              </a:solidFill>
            </a:ln>
          </p:spPr>
          <p:style>
            <a:lnRef idx="3">
              <a:schemeClr val="accent5"/>
            </a:lnRef>
            <a:fillRef idx="0">
              <a:schemeClr val="accent5"/>
            </a:fillRef>
            <a:effectRef idx="2">
              <a:schemeClr val="accent5"/>
            </a:effectRef>
            <a:fontRef idx="minor">
              <a:schemeClr val="tx1"/>
            </a:fontRef>
          </p:style>
        </p:cxnSp>
      </p:grpSp>
      <p:sp>
        <p:nvSpPr>
          <p:cNvPr id="16" name="Rectangle 15">
            <a:extLst>
              <a:ext uri="{FF2B5EF4-FFF2-40B4-BE49-F238E27FC236}">
                <a16:creationId xmlns:a16="http://schemas.microsoft.com/office/drawing/2014/main" id="{27E50929-56B0-E11C-E0BD-8D170E743EA0}"/>
              </a:ext>
            </a:extLst>
          </p:cNvPr>
          <p:cNvSpPr/>
          <p:nvPr userDrawn="1"/>
        </p:nvSpPr>
        <p:spPr>
          <a:xfrm>
            <a:off x="290199" y="351272"/>
            <a:ext cx="4769115" cy="618807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28961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2/7/2024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bg>
      <p:bgPr>
        <a:solidFill>
          <a:schemeClr val="bg1"/>
        </a:solidFill>
        <a:effectLst/>
      </p:bgPr>
    </p:bg>
    <p:spTree>
      <p:nvGrpSpPr>
        <p:cNvPr id="1" name=""/>
        <p:cNvGrpSpPr/>
        <p:nvPr/>
      </p:nvGrpSpPr>
      <p:grpSpPr>
        <a:xfrm>
          <a:off x="0" y="0"/>
          <a:ext cx="0" cy="0"/>
          <a:chOff x="0" y="0"/>
          <a:chExt cx="0" cy="0"/>
        </a:xfrm>
      </p:grpSpPr>
      <p:sp>
        <p:nvSpPr>
          <p:cNvPr id="17" name="bg object 17"/>
          <p:cNvSpPr/>
          <p:nvPr/>
        </p:nvSpPr>
        <p:spPr>
          <a:xfrm>
            <a:off x="0" y="1460500"/>
            <a:ext cx="635000" cy="5397500"/>
          </a:xfrm>
          <a:custGeom>
            <a:avLst/>
            <a:gdLst/>
            <a:ahLst/>
            <a:cxnLst/>
            <a:rect l="l" t="t" r="r" b="b"/>
            <a:pathLst>
              <a:path w="635000" h="5397500">
                <a:moveTo>
                  <a:pt x="0" y="5397500"/>
                </a:moveTo>
                <a:lnTo>
                  <a:pt x="634987" y="5397500"/>
                </a:lnTo>
                <a:lnTo>
                  <a:pt x="634987" y="0"/>
                </a:lnTo>
                <a:lnTo>
                  <a:pt x="0" y="0"/>
                </a:lnTo>
                <a:lnTo>
                  <a:pt x="0" y="5397500"/>
                </a:lnTo>
                <a:close/>
              </a:path>
            </a:pathLst>
          </a:custGeom>
          <a:solidFill>
            <a:srgbClr val="F3F5FB"/>
          </a:solidFill>
        </p:spPr>
        <p:txBody>
          <a:bodyPr wrap="square" lIns="0" tIns="0" rIns="0" bIns="0" rtlCol="0"/>
          <a:lstStyle/>
          <a:p>
            <a:endParaRPr sz="1350"/>
          </a:p>
        </p:txBody>
      </p:sp>
      <p:sp>
        <p:nvSpPr>
          <p:cNvPr id="18" name="bg object 18"/>
          <p:cNvSpPr/>
          <p:nvPr/>
        </p:nvSpPr>
        <p:spPr>
          <a:xfrm>
            <a:off x="0" y="0"/>
            <a:ext cx="635000" cy="825500"/>
          </a:xfrm>
          <a:custGeom>
            <a:avLst/>
            <a:gdLst/>
            <a:ahLst/>
            <a:cxnLst/>
            <a:rect l="l" t="t" r="r" b="b"/>
            <a:pathLst>
              <a:path w="635000" h="825500">
                <a:moveTo>
                  <a:pt x="0" y="825500"/>
                </a:moveTo>
                <a:lnTo>
                  <a:pt x="634987" y="825500"/>
                </a:lnTo>
                <a:lnTo>
                  <a:pt x="634987" y="0"/>
                </a:lnTo>
                <a:lnTo>
                  <a:pt x="0" y="0"/>
                </a:lnTo>
                <a:lnTo>
                  <a:pt x="0" y="825500"/>
                </a:lnTo>
                <a:close/>
              </a:path>
            </a:pathLst>
          </a:custGeom>
          <a:solidFill>
            <a:srgbClr val="F3F5FB"/>
          </a:solidFill>
        </p:spPr>
        <p:txBody>
          <a:bodyPr wrap="square" lIns="0" tIns="0" rIns="0" bIns="0" rtlCol="0"/>
          <a:lstStyle/>
          <a:p>
            <a:endParaRPr sz="1350"/>
          </a:p>
        </p:txBody>
      </p:sp>
      <p:sp>
        <p:nvSpPr>
          <p:cNvPr id="2" name="Holder 2"/>
          <p:cNvSpPr>
            <a:spLocks noGrp="1"/>
          </p:cNvSpPr>
          <p:nvPr>
            <p:ph type="title"/>
          </p:nvPr>
        </p:nvSpPr>
        <p:spPr/>
        <p:txBody>
          <a:bodyPr lIns="0" tIns="0" rIns="0" bIns="0"/>
          <a:lstStyle>
            <a:lvl1pPr>
              <a:defRPr sz="1800" b="1" i="0">
                <a:solidFill>
                  <a:srgbClr val="292E6C"/>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2/7/2024</a:t>
            </a:fld>
            <a:endParaRPr lang="en-US"/>
          </a:p>
        </p:txBody>
      </p:sp>
      <p:sp>
        <p:nvSpPr>
          <p:cNvPr id="6" name="Holder 6"/>
          <p:cNvSpPr>
            <a:spLocks noGrp="1"/>
          </p:cNvSpPr>
          <p:nvPr>
            <p:ph type="sldNum" sz="quarter" idx="7"/>
          </p:nvPr>
        </p:nvSpPr>
        <p:spPr>
          <a:xfrm>
            <a:off x="2590801" y="2514600"/>
            <a:ext cx="748220" cy="342900"/>
          </a:xfrm>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136525"/>
            <a:ext cx="11049000" cy="964911"/>
          </a:xfrm>
        </p:spPr>
        <p:txBody>
          <a:bodyPr/>
          <a:lstStyle/>
          <a:p>
            <a:r>
              <a:rPr lang="en-US" dirty="0"/>
              <a:t>Click to edit Master title style</a:t>
            </a:r>
            <a:endParaRPr lang="en-GB" dirty="0"/>
          </a:p>
        </p:txBody>
      </p:sp>
      <p:sp>
        <p:nvSpPr>
          <p:cNvPr id="3" name="Content Placeholder 2"/>
          <p:cNvSpPr>
            <a:spLocks noGrp="1"/>
          </p:cNvSpPr>
          <p:nvPr>
            <p:ph idx="1"/>
          </p:nvPr>
        </p:nvSpPr>
        <p:spPr>
          <a:xfrm>
            <a:off x="838199" y="1295400"/>
            <a:ext cx="11049001" cy="4881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21048070"/>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3.xml"/><Relationship Id="rId1" Type="http://schemas.openxmlformats.org/officeDocument/2006/relationships/slideLayout" Target="../slideLayouts/slideLayout8.xm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6.xml"/><Relationship Id="rId3" Type="http://schemas.openxmlformats.org/officeDocument/2006/relationships/slideLayout" Target="../slideLayouts/slideLayout11.xml"/><Relationship Id="rId7" Type="http://schemas.openxmlformats.org/officeDocument/2006/relationships/slideLayout" Target="../slideLayouts/slideLayout15.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10" Type="http://schemas.openxmlformats.org/officeDocument/2006/relationships/theme" Target="../theme/theme4.xml"/><Relationship Id="rId4" Type="http://schemas.openxmlformats.org/officeDocument/2006/relationships/slideLayout" Target="../slideLayouts/slideLayout12.xml"/><Relationship Id="rId9"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3.xml"/><Relationship Id="rId7" Type="http://schemas.openxmlformats.org/officeDocument/2006/relationships/theme" Target="../theme/theme6.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4" Type="http://schemas.openxmlformats.org/officeDocument/2006/relationships/slideLayout" Target="../slideLayouts/slideLayout24.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7.xml"/><Relationship Id="rId1" Type="http://schemas.openxmlformats.org/officeDocument/2006/relationships/slideLayout" Target="../slideLayouts/slideLayout27.xml"/></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29.xml"/><Relationship Id="rId1" Type="http://schemas.openxmlformats.org/officeDocument/2006/relationships/slideLayout" Target="../slideLayouts/slideLayout2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theme" Target="../theme/theme9.xml"/><Relationship Id="rId1"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11E5F3C-E444-7B80-EBAB-D86B6378EB14}"/>
              </a:ext>
            </a:extLst>
          </p:cNvPr>
          <p:cNvSpPr>
            <a:spLocks noGrp="1"/>
          </p:cNvSpPr>
          <p:nvPr>
            <p:ph type="title"/>
          </p:nvPr>
        </p:nvSpPr>
        <p:spPr>
          <a:xfrm>
            <a:off x="838200" y="351272"/>
            <a:ext cx="5989685" cy="923744"/>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9E0AA94B-40B9-2717-5693-36D4B836D95D}"/>
              </a:ext>
            </a:extLst>
          </p:cNvPr>
          <p:cNvSpPr>
            <a:spLocks noGrp="1"/>
          </p:cNvSpPr>
          <p:nvPr>
            <p:ph type="body" idx="1"/>
          </p:nvPr>
        </p:nvSpPr>
        <p:spPr>
          <a:xfrm>
            <a:off x="838200" y="1524000"/>
            <a:ext cx="5989685" cy="4652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grpSp>
        <p:nvGrpSpPr>
          <p:cNvPr id="4" name="Group 3">
            <a:extLst>
              <a:ext uri="{FF2B5EF4-FFF2-40B4-BE49-F238E27FC236}">
                <a16:creationId xmlns:a16="http://schemas.microsoft.com/office/drawing/2014/main" id="{42A2DC75-65A5-4504-4733-9870B9C2F18F}"/>
              </a:ext>
            </a:extLst>
          </p:cNvPr>
          <p:cNvGrpSpPr/>
          <p:nvPr userDrawn="1"/>
        </p:nvGrpSpPr>
        <p:grpSpPr>
          <a:xfrm>
            <a:off x="838200" y="1215550"/>
            <a:ext cx="5995160" cy="59466"/>
            <a:chOff x="838200" y="1219475"/>
            <a:chExt cx="10515600" cy="52726"/>
          </a:xfrm>
        </p:grpSpPr>
        <p:cxnSp>
          <p:nvCxnSpPr>
            <p:cNvPr id="9" name="Straight Connector 8">
              <a:extLst>
                <a:ext uri="{FF2B5EF4-FFF2-40B4-BE49-F238E27FC236}">
                  <a16:creationId xmlns:a16="http://schemas.microsoft.com/office/drawing/2014/main" id="{B94F4D73-63E5-21A2-3443-5C6F0F592394}"/>
                </a:ext>
              </a:extLst>
            </p:cNvPr>
            <p:cNvCxnSpPr/>
            <p:nvPr userDrawn="1"/>
          </p:nvCxnSpPr>
          <p:spPr>
            <a:xfrm>
              <a:off x="838200" y="1237673"/>
              <a:ext cx="10515600" cy="0"/>
            </a:xfrm>
            <a:prstGeom prst="line">
              <a:avLst/>
            </a:prstGeom>
            <a:ln>
              <a:solidFill>
                <a:schemeClr val="accent4">
                  <a:lumMod val="60000"/>
                  <a:lumOff val="40000"/>
                </a:schemeClr>
              </a:solidFill>
            </a:ln>
          </p:spPr>
          <p:style>
            <a:lnRef idx="3">
              <a:schemeClr val="accent4"/>
            </a:lnRef>
            <a:fillRef idx="0">
              <a:schemeClr val="accent4"/>
            </a:fillRef>
            <a:effectRef idx="2">
              <a:schemeClr val="accent4"/>
            </a:effectRef>
            <a:fontRef idx="minor">
              <a:schemeClr val="tx1"/>
            </a:fontRef>
          </p:style>
        </p:cxnSp>
        <p:cxnSp>
          <p:nvCxnSpPr>
            <p:cNvPr id="10" name="Straight Connector 9">
              <a:extLst>
                <a:ext uri="{FF2B5EF4-FFF2-40B4-BE49-F238E27FC236}">
                  <a16:creationId xmlns:a16="http://schemas.microsoft.com/office/drawing/2014/main" id="{F8C15095-3D64-DF5E-59FC-CFA2F3FE1707}"/>
                </a:ext>
              </a:extLst>
            </p:cNvPr>
            <p:cNvCxnSpPr/>
            <p:nvPr userDrawn="1"/>
          </p:nvCxnSpPr>
          <p:spPr>
            <a:xfrm>
              <a:off x="838200" y="1272201"/>
              <a:ext cx="10515600" cy="0"/>
            </a:xfrm>
            <a:prstGeom prst="line">
              <a:avLst/>
            </a:prstGeom>
            <a:ln>
              <a:solidFill>
                <a:srgbClr val="2CC9E8"/>
              </a:solidFill>
            </a:ln>
          </p:spPr>
          <p:style>
            <a:lnRef idx="3">
              <a:schemeClr val="accent5"/>
            </a:lnRef>
            <a:fillRef idx="0">
              <a:schemeClr val="accent5"/>
            </a:fillRef>
            <a:effectRef idx="2">
              <a:schemeClr val="accent5"/>
            </a:effectRef>
            <a:fontRef idx="minor">
              <a:schemeClr val="tx1"/>
            </a:fontRef>
          </p:style>
        </p:cxnSp>
        <p:cxnSp>
          <p:nvCxnSpPr>
            <p:cNvPr id="11" name="Straight Connector 10">
              <a:extLst>
                <a:ext uri="{FF2B5EF4-FFF2-40B4-BE49-F238E27FC236}">
                  <a16:creationId xmlns:a16="http://schemas.microsoft.com/office/drawing/2014/main" id="{C69AA809-5FB7-4D2E-0EE0-D8516397FEC1}"/>
                </a:ext>
              </a:extLst>
            </p:cNvPr>
            <p:cNvCxnSpPr/>
            <p:nvPr userDrawn="1"/>
          </p:nvCxnSpPr>
          <p:spPr>
            <a:xfrm>
              <a:off x="838200" y="1219475"/>
              <a:ext cx="10515600" cy="0"/>
            </a:xfrm>
            <a:prstGeom prst="line">
              <a:avLst/>
            </a:prstGeom>
            <a:ln>
              <a:solidFill>
                <a:schemeClr val="tx1"/>
              </a:solidFill>
            </a:ln>
          </p:spPr>
          <p:style>
            <a:lnRef idx="3">
              <a:schemeClr val="accent5"/>
            </a:lnRef>
            <a:fillRef idx="0">
              <a:schemeClr val="accent5"/>
            </a:fillRef>
            <a:effectRef idx="2">
              <a:schemeClr val="accent5"/>
            </a:effectRef>
            <a:fontRef idx="minor">
              <a:schemeClr val="tx1"/>
            </a:fontRef>
          </p:style>
        </p:cxnSp>
      </p:grpSp>
      <p:sp>
        <p:nvSpPr>
          <p:cNvPr id="6" name="Rectangle 5">
            <a:extLst>
              <a:ext uri="{FF2B5EF4-FFF2-40B4-BE49-F238E27FC236}">
                <a16:creationId xmlns:a16="http://schemas.microsoft.com/office/drawing/2014/main" id="{98DBDAD2-2C20-94D6-91CB-736E114BFE93}"/>
              </a:ext>
            </a:extLst>
          </p:cNvPr>
          <p:cNvSpPr/>
          <p:nvPr userDrawn="1"/>
        </p:nvSpPr>
        <p:spPr>
          <a:xfrm>
            <a:off x="7167363" y="0"/>
            <a:ext cx="5024637" cy="6875795"/>
          </a:xfrm>
          <a:prstGeom prst="rect">
            <a:avLst/>
          </a:prstGeom>
          <a:solidFill>
            <a:srgbClr val="FFE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75496620"/>
      </p:ext>
    </p:extLst>
  </p:cSld>
  <p:clrMap bg1="lt1" tx1="dk1" bg2="lt2" tx2="dk2" accent1="accent1" accent2="accent2" accent3="accent3" accent4="accent4" accent5="accent5" accent6="accent6" hlink="hlink" folHlink="folHlink"/>
  <p:sldLayoutIdLst>
    <p:sldLayoutId id="2147483724" r:id="rId1"/>
    <p:sldLayoutId id="2147483690" r:id="rId2"/>
    <p:sldLayoutId id="2147483691" r:id="rId3"/>
    <p:sldLayoutId id="2147483692" r:id="rId4"/>
    <p:sldLayoutId id="2147483693" r:id="rId5"/>
    <p:sldLayoutId id="2147483695" r:id="rId6"/>
    <p:sldLayoutId id="2147483711" r:id="rId7"/>
  </p:sldLayoutIdLst>
  <p:txStyles>
    <p:titleStyle>
      <a:lvl1pPr algn="ctr" defTabSz="914400" rtl="0" eaLnBrk="1" latinLnBrk="0" hangingPunct="1">
        <a:lnSpc>
          <a:spcPct val="90000"/>
        </a:lnSpc>
        <a:spcBef>
          <a:spcPct val="0"/>
        </a:spcBef>
        <a:buNone/>
        <a:defRPr sz="3600" b="1" kern="1200">
          <a:solidFill>
            <a:schemeClr val="tx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923EA20-2061-63A2-5B87-7187F5CC682A}"/>
              </a:ext>
            </a:extLst>
          </p:cNvPr>
          <p:cNvSpPr>
            <a:spLocks noGrp="1"/>
          </p:cNvSpPr>
          <p:nvPr>
            <p:ph type="body" idx="1"/>
          </p:nvPr>
        </p:nvSpPr>
        <p:spPr>
          <a:xfrm>
            <a:off x="838200" y="1484142"/>
            <a:ext cx="10494818" cy="469282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Rectangle 6">
            <a:extLst>
              <a:ext uri="{FF2B5EF4-FFF2-40B4-BE49-F238E27FC236}">
                <a16:creationId xmlns:a16="http://schemas.microsoft.com/office/drawing/2014/main" id="{119B369D-4B92-0705-39F2-336E2613810C}"/>
              </a:ext>
            </a:extLst>
          </p:cNvPr>
          <p:cNvSpPr/>
          <p:nvPr userDrawn="1"/>
        </p:nvSpPr>
        <p:spPr>
          <a:xfrm>
            <a:off x="0" y="6562577"/>
            <a:ext cx="10781211" cy="295423"/>
          </a:xfrm>
          <a:prstGeom prst="rect">
            <a:avLst/>
          </a:prstGeom>
          <a:gradFill flip="none" rotWithShape="1">
            <a:gsLst>
              <a:gs pos="32000">
                <a:schemeClr val="tx1"/>
              </a:gs>
              <a:gs pos="100000">
                <a:schemeClr val="bg1"/>
              </a:gs>
            </a:gsLst>
            <a:path path="circle">
              <a:fillToRect r="100000" b="100000"/>
            </a:path>
            <a:tileRect l="-100000" t="-100000"/>
          </a:gradFill>
          <a:ln>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GB" sz="1200" dirty="0">
                <a:latin typeface="Arial Nova" panose="020B0504020202020204" pitchFamily="34" charset="0"/>
              </a:rPr>
              <a:t>  Digital Health &amp; Care</a:t>
            </a:r>
          </a:p>
        </p:txBody>
      </p:sp>
      <p:pic>
        <p:nvPicPr>
          <p:cNvPr id="8" name="Picture 2" descr="TSD_corp_logo2013_0">
            <a:extLst>
              <a:ext uri="{FF2B5EF4-FFF2-40B4-BE49-F238E27FC236}">
                <a16:creationId xmlns:a16="http://schemas.microsoft.com/office/drawing/2014/main" id="{C44CC57D-8601-7E5B-31FA-1F9CF8E039FB}"/>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1204917" y="6562577"/>
            <a:ext cx="930813" cy="295423"/>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E8F7E3D2-ABA2-C882-7BA7-743B238F6CFC}"/>
              </a:ext>
            </a:extLst>
          </p:cNvPr>
          <p:cNvPicPr>
            <a:picLocks noChangeAspect="1"/>
          </p:cNvPicPr>
          <p:nvPr userDrawn="1"/>
        </p:nvPicPr>
        <p:blipFill>
          <a:blip r:embed="rId3"/>
          <a:stretch>
            <a:fillRect/>
          </a:stretch>
        </p:blipFill>
        <p:spPr>
          <a:xfrm>
            <a:off x="838200" y="1235388"/>
            <a:ext cx="10515600" cy="138644"/>
          </a:xfrm>
          <a:prstGeom prst="rect">
            <a:avLst/>
          </a:prstGeom>
        </p:spPr>
      </p:pic>
      <p:sp>
        <p:nvSpPr>
          <p:cNvPr id="10" name="Title 1">
            <a:extLst>
              <a:ext uri="{FF2B5EF4-FFF2-40B4-BE49-F238E27FC236}">
                <a16:creationId xmlns:a16="http://schemas.microsoft.com/office/drawing/2014/main" id="{A77C086A-2B8E-D7F5-8C89-7BEA8014B966}"/>
              </a:ext>
            </a:extLst>
          </p:cNvPr>
          <p:cNvSpPr txBox="1">
            <a:spLocks/>
          </p:cNvSpPr>
          <p:nvPr userDrawn="1"/>
        </p:nvSpPr>
        <p:spPr>
          <a:xfrm>
            <a:off x="838200" y="351272"/>
            <a:ext cx="10494818" cy="953438"/>
          </a:xfrm>
          <a:prstGeom prst="rect">
            <a:avLst/>
          </a:prstGeom>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600" b="1" dirty="0">
                <a:latin typeface="+mn-lt"/>
              </a:rPr>
              <a:t>Click to edit Master title style</a:t>
            </a:r>
            <a:endParaRPr lang="en-GB" sz="3600" b="1" dirty="0">
              <a:latin typeface="+mn-lt"/>
            </a:endParaRPr>
          </a:p>
        </p:txBody>
      </p:sp>
    </p:spTree>
    <p:extLst>
      <p:ext uri="{BB962C8B-B14F-4D97-AF65-F5344CB8AC3E}">
        <p14:creationId xmlns:p14="http://schemas.microsoft.com/office/powerpoint/2010/main" val="3282832969"/>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923EA20-2061-63A2-5B87-7187F5CC682A}"/>
              </a:ext>
            </a:extLst>
          </p:cNvPr>
          <p:cNvSpPr>
            <a:spLocks noGrp="1"/>
          </p:cNvSpPr>
          <p:nvPr>
            <p:ph type="body" idx="1"/>
          </p:nvPr>
        </p:nvSpPr>
        <p:spPr>
          <a:xfrm>
            <a:off x="838200" y="1484142"/>
            <a:ext cx="4880956" cy="469282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Rectangle 6">
            <a:extLst>
              <a:ext uri="{FF2B5EF4-FFF2-40B4-BE49-F238E27FC236}">
                <a16:creationId xmlns:a16="http://schemas.microsoft.com/office/drawing/2014/main" id="{119B369D-4B92-0705-39F2-336E2613810C}"/>
              </a:ext>
            </a:extLst>
          </p:cNvPr>
          <p:cNvSpPr/>
          <p:nvPr userDrawn="1"/>
        </p:nvSpPr>
        <p:spPr>
          <a:xfrm>
            <a:off x="0" y="6562577"/>
            <a:ext cx="10781211" cy="295423"/>
          </a:xfrm>
          <a:prstGeom prst="rect">
            <a:avLst/>
          </a:prstGeom>
          <a:gradFill flip="none" rotWithShape="1">
            <a:gsLst>
              <a:gs pos="32000">
                <a:schemeClr val="tx1"/>
              </a:gs>
              <a:gs pos="100000">
                <a:schemeClr val="bg1"/>
              </a:gs>
            </a:gsLst>
            <a:path path="circle">
              <a:fillToRect r="100000" b="100000"/>
            </a:path>
            <a:tileRect l="-100000" t="-100000"/>
          </a:gradFill>
          <a:ln>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GB" sz="1200" dirty="0">
                <a:latin typeface="Arial Nova" panose="020B0504020202020204" pitchFamily="34" charset="0"/>
              </a:rPr>
              <a:t>  Digital Health &amp; Care</a:t>
            </a:r>
          </a:p>
        </p:txBody>
      </p:sp>
      <p:pic>
        <p:nvPicPr>
          <p:cNvPr id="8" name="Picture 2" descr="TSD_corp_logo2013_0">
            <a:extLst>
              <a:ext uri="{FF2B5EF4-FFF2-40B4-BE49-F238E27FC236}">
                <a16:creationId xmlns:a16="http://schemas.microsoft.com/office/drawing/2014/main" id="{C44CC57D-8601-7E5B-31FA-1F9CF8E039FB}"/>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1204917" y="6562577"/>
            <a:ext cx="930813" cy="295423"/>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E8F7E3D2-ABA2-C882-7BA7-743B238F6CFC}"/>
              </a:ext>
            </a:extLst>
          </p:cNvPr>
          <p:cNvPicPr>
            <a:picLocks noChangeAspect="1"/>
          </p:cNvPicPr>
          <p:nvPr userDrawn="1"/>
        </p:nvPicPr>
        <p:blipFill>
          <a:blip r:embed="rId4"/>
          <a:stretch>
            <a:fillRect/>
          </a:stretch>
        </p:blipFill>
        <p:spPr>
          <a:xfrm>
            <a:off x="838200" y="1235388"/>
            <a:ext cx="10515600" cy="111274"/>
          </a:xfrm>
          <a:prstGeom prst="rect">
            <a:avLst/>
          </a:prstGeom>
        </p:spPr>
      </p:pic>
      <p:sp>
        <p:nvSpPr>
          <p:cNvPr id="10" name="Title 1">
            <a:extLst>
              <a:ext uri="{FF2B5EF4-FFF2-40B4-BE49-F238E27FC236}">
                <a16:creationId xmlns:a16="http://schemas.microsoft.com/office/drawing/2014/main" id="{A77C086A-2B8E-D7F5-8C89-7BEA8014B966}"/>
              </a:ext>
            </a:extLst>
          </p:cNvPr>
          <p:cNvSpPr txBox="1">
            <a:spLocks/>
          </p:cNvSpPr>
          <p:nvPr userDrawn="1"/>
        </p:nvSpPr>
        <p:spPr>
          <a:xfrm>
            <a:off x="838200" y="351272"/>
            <a:ext cx="10494818" cy="953438"/>
          </a:xfrm>
          <a:prstGeom prst="rect">
            <a:avLst/>
          </a:prstGeom>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b="1" dirty="0">
                <a:latin typeface="+mn-lt"/>
              </a:rPr>
              <a:t>Click to edit Master title style</a:t>
            </a:r>
            <a:endParaRPr lang="en-GB" sz="3600" b="1" dirty="0">
              <a:latin typeface="+mn-lt"/>
            </a:endParaRPr>
          </a:p>
        </p:txBody>
      </p:sp>
      <p:sp>
        <p:nvSpPr>
          <p:cNvPr id="4" name="Text Placeholder 2">
            <a:extLst>
              <a:ext uri="{FF2B5EF4-FFF2-40B4-BE49-F238E27FC236}">
                <a16:creationId xmlns:a16="http://schemas.microsoft.com/office/drawing/2014/main" id="{B725FAF7-9233-5E9B-30D8-59F8249C6174}"/>
              </a:ext>
            </a:extLst>
          </p:cNvPr>
          <p:cNvSpPr txBox="1">
            <a:spLocks/>
          </p:cNvSpPr>
          <p:nvPr userDrawn="1"/>
        </p:nvSpPr>
        <p:spPr>
          <a:xfrm>
            <a:off x="6277495" y="1484142"/>
            <a:ext cx="4880956" cy="469282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4227031490"/>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11E5F3C-E444-7B80-EBAB-D86B6378EB14}"/>
              </a:ext>
            </a:extLst>
          </p:cNvPr>
          <p:cNvSpPr>
            <a:spLocks noGrp="1"/>
          </p:cNvSpPr>
          <p:nvPr>
            <p:ph type="title"/>
          </p:nvPr>
        </p:nvSpPr>
        <p:spPr>
          <a:xfrm>
            <a:off x="4765962" y="351272"/>
            <a:ext cx="6587837" cy="923744"/>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9E0AA94B-40B9-2717-5693-36D4B836D95D}"/>
              </a:ext>
            </a:extLst>
          </p:cNvPr>
          <p:cNvSpPr>
            <a:spLocks noGrp="1"/>
          </p:cNvSpPr>
          <p:nvPr>
            <p:ph type="body" idx="1"/>
          </p:nvPr>
        </p:nvSpPr>
        <p:spPr>
          <a:xfrm>
            <a:off x="4765962" y="1524000"/>
            <a:ext cx="6587837" cy="498272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grpSp>
        <p:nvGrpSpPr>
          <p:cNvPr id="4" name="Group 3">
            <a:extLst>
              <a:ext uri="{FF2B5EF4-FFF2-40B4-BE49-F238E27FC236}">
                <a16:creationId xmlns:a16="http://schemas.microsoft.com/office/drawing/2014/main" id="{42A2DC75-65A5-4504-4733-9870B9C2F18F}"/>
              </a:ext>
            </a:extLst>
          </p:cNvPr>
          <p:cNvGrpSpPr/>
          <p:nvPr userDrawn="1"/>
        </p:nvGrpSpPr>
        <p:grpSpPr>
          <a:xfrm>
            <a:off x="4765964" y="1219474"/>
            <a:ext cx="6587836" cy="55541"/>
            <a:chOff x="838200" y="1219475"/>
            <a:chExt cx="10515600" cy="52726"/>
          </a:xfrm>
        </p:grpSpPr>
        <p:cxnSp>
          <p:nvCxnSpPr>
            <p:cNvPr id="9" name="Straight Connector 8">
              <a:extLst>
                <a:ext uri="{FF2B5EF4-FFF2-40B4-BE49-F238E27FC236}">
                  <a16:creationId xmlns:a16="http://schemas.microsoft.com/office/drawing/2014/main" id="{B94F4D73-63E5-21A2-3443-5C6F0F592394}"/>
                </a:ext>
              </a:extLst>
            </p:cNvPr>
            <p:cNvCxnSpPr/>
            <p:nvPr userDrawn="1"/>
          </p:nvCxnSpPr>
          <p:spPr>
            <a:xfrm>
              <a:off x="838200" y="1237673"/>
              <a:ext cx="10515600" cy="0"/>
            </a:xfrm>
            <a:prstGeom prst="line">
              <a:avLst/>
            </a:prstGeom>
            <a:ln>
              <a:solidFill>
                <a:schemeClr val="accent4">
                  <a:lumMod val="60000"/>
                  <a:lumOff val="40000"/>
                </a:schemeClr>
              </a:solidFill>
            </a:ln>
          </p:spPr>
          <p:style>
            <a:lnRef idx="3">
              <a:schemeClr val="accent4"/>
            </a:lnRef>
            <a:fillRef idx="0">
              <a:schemeClr val="accent4"/>
            </a:fillRef>
            <a:effectRef idx="2">
              <a:schemeClr val="accent4"/>
            </a:effectRef>
            <a:fontRef idx="minor">
              <a:schemeClr val="tx1"/>
            </a:fontRef>
          </p:style>
        </p:cxnSp>
        <p:cxnSp>
          <p:nvCxnSpPr>
            <p:cNvPr id="10" name="Straight Connector 9">
              <a:extLst>
                <a:ext uri="{FF2B5EF4-FFF2-40B4-BE49-F238E27FC236}">
                  <a16:creationId xmlns:a16="http://schemas.microsoft.com/office/drawing/2014/main" id="{F8C15095-3D64-DF5E-59FC-CFA2F3FE1707}"/>
                </a:ext>
              </a:extLst>
            </p:cNvPr>
            <p:cNvCxnSpPr/>
            <p:nvPr userDrawn="1"/>
          </p:nvCxnSpPr>
          <p:spPr>
            <a:xfrm>
              <a:off x="838200" y="1272201"/>
              <a:ext cx="10515600" cy="0"/>
            </a:xfrm>
            <a:prstGeom prst="line">
              <a:avLst/>
            </a:prstGeom>
            <a:ln>
              <a:solidFill>
                <a:srgbClr val="2CC9E8"/>
              </a:solidFill>
            </a:ln>
          </p:spPr>
          <p:style>
            <a:lnRef idx="3">
              <a:schemeClr val="accent5"/>
            </a:lnRef>
            <a:fillRef idx="0">
              <a:schemeClr val="accent5"/>
            </a:fillRef>
            <a:effectRef idx="2">
              <a:schemeClr val="accent5"/>
            </a:effectRef>
            <a:fontRef idx="minor">
              <a:schemeClr val="tx1"/>
            </a:fontRef>
          </p:style>
        </p:cxnSp>
        <p:cxnSp>
          <p:nvCxnSpPr>
            <p:cNvPr id="11" name="Straight Connector 10">
              <a:extLst>
                <a:ext uri="{FF2B5EF4-FFF2-40B4-BE49-F238E27FC236}">
                  <a16:creationId xmlns:a16="http://schemas.microsoft.com/office/drawing/2014/main" id="{C69AA809-5FB7-4D2E-0EE0-D8516397FEC1}"/>
                </a:ext>
              </a:extLst>
            </p:cNvPr>
            <p:cNvCxnSpPr/>
            <p:nvPr userDrawn="1"/>
          </p:nvCxnSpPr>
          <p:spPr>
            <a:xfrm>
              <a:off x="838200" y="1219475"/>
              <a:ext cx="10515600" cy="0"/>
            </a:xfrm>
            <a:prstGeom prst="line">
              <a:avLst/>
            </a:prstGeom>
            <a:ln>
              <a:solidFill>
                <a:schemeClr val="tx1"/>
              </a:solidFill>
            </a:ln>
          </p:spPr>
          <p:style>
            <a:lnRef idx="3">
              <a:schemeClr val="accent5"/>
            </a:lnRef>
            <a:fillRef idx="0">
              <a:schemeClr val="accent5"/>
            </a:fillRef>
            <a:effectRef idx="2">
              <a:schemeClr val="accent5"/>
            </a:effectRef>
            <a:fontRef idx="minor">
              <a:schemeClr val="tx1"/>
            </a:fontRef>
          </p:style>
        </p:cxnSp>
      </p:grpSp>
      <p:sp>
        <p:nvSpPr>
          <p:cNvPr id="5" name="Rectangle 4">
            <a:extLst>
              <a:ext uri="{FF2B5EF4-FFF2-40B4-BE49-F238E27FC236}">
                <a16:creationId xmlns:a16="http://schemas.microsoft.com/office/drawing/2014/main" id="{97312A0C-AD68-B861-C72A-129146B43827}"/>
              </a:ext>
            </a:extLst>
          </p:cNvPr>
          <p:cNvSpPr/>
          <p:nvPr userDrawn="1"/>
        </p:nvSpPr>
        <p:spPr>
          <a:xfrm>
            <a:off x="0" y="0"/>
            <a:ext cx="4641273" cy="6858000"/>
          </a:xfrm>
          <a:prstGeom prst="rect">
            <a:avLst/>
          </a:prstGeom>
          <a:solidFill>
            <a:srgbClr val="FFE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12074433"/>
      </p:ext>
    </p:extLst>
  </p:cSld>
  <p:clrMap bg1="lt1" tx1="dk1" bg2="lt2" tx2="dk2" accent1="accent1" accent2="accent2" accent3="accent3" accent4="accent4" accent5="accent5" accent6="accent6" hlink="hlink" folHlink="folHlink"/>
  <p:sldLayoutIdLst>
    <p:sldLayoutId id="2147483679" r:id="rId1"/>
    <p:sldLayoutId id="2147483683" r:id="rId2"/>
    <p:sldLayoutId id="2147483685" r:id="rId3"/>
    <p:sldLayoutId id="2147483698" r:id="rId4"/>
    <p:sldLayoutId id="2147483686" r:id="rId5"/>
    <p:sldLayoutId id="2147483696" r:id="rId6"/>
    <p:sldLayoutId id="2147483721" r:id="rId7"/>
    <p:sldLayoutId id="2147483688" r:id="rId8"/>
    <p:sldLayoutId id="2147483697" r:id="rId9"/>
  </p:sldLayoutIdLst>
  <p:txStyles>
    <p:titleStyle>
      <a:lvl1pPr algn="ctr" defTabSz="914400" rtl="0" eaLnBrk="1" latinLnBrk="0" hangingPunct="1">
        <a:lnSpc>
          <a:spcPct val="90000"/>
        </a:lnSpc>
        <a:spcBef>
          <a:spcPct val="0"/>
        </a:spcBef>
        <a:buNone/>
        <a:defRPr sz="3600" b="1" kern="1200">
          <a:solidFill>
            <a:schemeClr val="tx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11E5F3C-E444-7B80-EBAB-D86B6378EB14}"/>
              </a:ext>
            </a:extLst>
          </p:cNvPr>
          <p:cNvSpPr>
            <a:spLocks noGrp="1"/>
          </p:cNvSpPr>
          <p:nvPr>
            <p:ph type="title"/>
          </p:nvPr>
        </p:nvSpPr>
        <p:spPr>
          <a:xfrm>
            <a:off x="838200" y="351272"/>
            <a:ext cx="6387379" cy="923744"/>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9E0AA94B-40B9-2717-5693-36D4B836D95D}"/>
              </a:ext>
            </a:extLst>
          </p:cNvPr>
          <p:cNvSpPr>
            <a:spLocks noGrp="1"/>
          </p:cNvSpPr>
          <p:nvPr>
            <p:ph type="body" idx="1"/>
          </p:nvPr>
        </p:nvSpPr>
        <p:spPr>
          <a:xfrm>
            <a:off x="838200" y="1524000"/>
            <a:ext cx="6310313" cy="4652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cxnSp>
        <p:nvCxnSpPr>
          <p:cNvPr id="9" name="Straight Connector 8">
            <a:extLst>
              <a:ext uri="{FF2B5EF4-FFF2-40B4-BE49-F238E27FC236}">
                <a16:creationId xmlns:a16="http://schemas.microsoft.com/office/drawing/2014/main" id="{B94F4D73-63E5-21A2-3443-5C6F0F592394}"/>
              </a:ext>
            </a:extLst>
          </p:cNvPr>
          <p:cNvCxnSpPr>
            <a:cxnSpLocks/>
          </p:cNvCxnSpPr>
          <p:nvPr userDrawn="1"/>
        </p:nvCxnSpPr>
        <p:spPr>
          <a:xfrm flipV="1">
            <a:off x="838200" y="1213153"/>
            <a:ext cx="6387379" cy="24520"/>
          </a:xfrm>
          <a:prstGeom prst="line">
            <a:avLst/>
          </a:prstGeom>
          <a:ln>
            <a:solidFill>
              <a:schemeClr val="accent4">
                <a:lumMod val="60000"/>
                <a:lumOff val="40000"/>
              </a:schemeClr>
            </a:solidFill>
          </a:ln>
        </p:spPr>
        <p:style>
          <a:lnRef idx="3">
            <a:schemeClr val="accent4"/>
          </a:lnRef>
          <a:fillRef idx="0">
            <a:schemeClr val="accent4"/>
          </a:fillRef>
          <a:effectRef idx="2">
            <a:schemeClr val="accent4"/>
          </a:effectRef>
          <a:fontRef idx="minor">
            <a:schemeClr val="tx1"/>
          </a:fontRef>
        </p:style>
      </p:cxnSp>
      <p:cxnSp>
        <p:nvCxnSpPr>
          <p:cNvPr id="10" name="Straight Connector 9">
            <a:extLst>
              <a:ext uri="{FF2B5EF4-FFF2-40B4-BE49-F238E27FC236}">
                <a16:creationId xmlns:a16="http://schemas.microsoft.com/office/drawing/2014/main" id="{F8C15095-3D64-DF5E-59FC-CFA2F3FE1707}"/>
              </a:ext>
            </a:extLst>
          </p:cNvPr>
          <p:cNvCxnSpPr>
            <a:cxnSpLocks/>
          </p:cNvCxnSpPr>
          <p:nvPr userDrawn="1"/>
        </p:nvCxnSpPr>
        <p:spPr>
          <a:xfrm flipV="1">
            <a:off x="838200" y="1237673"/>
            <a:ext cx="6387379" cy="34528"/>
          </a:xfrm>
          <a:prstGeom prst="line">
            <a:avLst/>
          </a:prstGeom>
          <a:ln>
            <a:solidFill>
              <a:srgbClr val="2CC9E8"/>
            </a:solidFill>
          </a:ln>
        </p:spPr>
        <p:style>
          <a:lnRef idx="3">
            <a:schemeClr val="accent5"/>
          </a:lnRef>
          <a:fillRef idx="0">
            <a:schemeClr val="accent5"/>
          </a:fillRef>
          <a:effectRef idx="2">
            <a:schemeClr val="accent5"/>
          </a:effectRef>
          <a:fontRef idx="minor">
            <a:schemeClr val="tx1"/>
          </a:fontRef>
        </p:style>
      </p:cxnSp>
      <p:cxnSp>
        <p:nvCxnSpPr>
          <p:cNvPr id="11" name="Straight Connector 10">
            <a:extLst>
              <a:ext uri="{FF2B5EF4-FFF2-40B4-BE49-F238E27FC236}">
                <a16:creationId xmlns:a16="http://schemas.microsoft.com/office/drawing/2014/main" id="{C69AA809-5FB7-4D2E-0EE0-D8516397FEC1}"/>
              </a:ext>
            </a:extLst>
          </p:cNvPr>
          <p:cNvCxnSpPr>
            <a:cxnSpLocks/>
          </p:cNvCxnSpPr>
          <p:nvPr userDrawn="1"/>
        </p:nvCxnSpPr>
        <p:spPr>
          <a:xfrm flipV="1">
            <a:off x="838200" y="1184947"/>
            <a:ext cx="6387379" cy="24520"/>
          </a:xfrm>
          <a:prstGeom prst="line">
            <a:avLst/>
          </a:prstGeom>
          <a:ln>
            <a:solidFill>
              <a:schemeClr val="tx1"/>
            </a:solidFill>
          </a:ln>
        </p:spPr>
        <p:style>
          <a:lnRef idx="3">
            <a:schemeClr val="accent5"/>
          </a:lnRef>
          <a:fillRef idx="0">
            <a:schemeClr val="accent5"/>
          </a:fillRef>
          <a:effectRef idx="2">
            <a:schemeClr val="accent5"/>
          </a:effectRef>
          <a:fontRef idx="minor">
            <a:schemeClr val="tx1"/>
          </a:fontRef>
        </p:style>
      </p:cxnSp>
      <p:sp>
        <p:nvSpPr>
          <p:cNvPr id="12" name="Rectangle 11">
            <a:extLst>
              <a:ext uri="{FF2B5EF4-FFF2-40B4-BE49-F238E27FC236}">
                <a16:creationId xmlns:a16="http://schemas.microsoft.com/office/drawing/2014/main" id="{659709E2-8E2C-A41E-CFEA-BCCF26D41864}"/>
              </a:ext>
            </a:extLst>
          </p:cNvPr>
          <p:cNvSpPr/>
          <p:nvPr userDrawn="1"/>
        </p:nvSpPr>
        <p:spPr>
          <a:xfrm>
            <a:off x="7294418" y="0"/>
            <a:ext cx="4897582" cy="6882520"/>
          </a:xfrm>
          <a:prstGeom prst="rect">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96829209"/>
      </p:ext>
    </p:extLst>
  </p:cSld>
  <p:clrMap bg1="lt1" tx1="dk1" bg2="lt2" tx2="dk2" accent1="accent1" accent2="accent2" accent3="accent3" accent4="accent4" accent5="accent5" accent6="accent6" hlink="hlink" folHlink="folHlink"/>
  <p:sldLayoutIdLst>
    <p:sldLayoutId id="2147483668" r:id="rId1"/>
    <p:sldLayoutId id="2147483674" r:id="rId2"/>
    <p:sldLayoutId id="2147483675" r:id="rId3"/>
  </p:sldLayoutIdLst>
  <p:txStyles>
    <p:titleStyle>
      <a:lvl1pPr algn="ctr" defTabSz="914400" rtl="0" eaLnBrk="1" latinLnBrk="0" hangingPunct="1">
        <a:lnSpc>
          <a:spcPct val="90000"/>
        </a:lnSpc>
        <a:spcBef>
          <a:spcPct val="0"/>
        </a:spcBef>
        <a:buNone/>
        <a:defRPr sz="3600" b="1" kern="1200">
          <a:solidFill>
            <a:schemeClr val="tx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11E5F3C-E444-7B80-EBAB-D86B6378EB14}"/>
              </a:ext>
            </a:extLst>
          </p:cNvPr>
          <p:cNvSpPr>
            <a:spLocks noGrp="1"/>
          </p:cNvSpPr>
          <p:nvPr>
            <p:ph type="title"/>
          </p:nvPr>
        </p:nvSpPr>
        <p:spPr>
          <a:xfrm>
            <a:off x="838200" y="351272"/>
            <a:ext cx="5989685" cy="923744"/>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9E0AA94B-40B9-2717-5693-36D4B836D95D}"/>
              </a:ext>
            </a:extLst>
          </p:cNvPr>
          <p:cNvSpPr>
            <a:spLocks noGrp="1"/>
          </p:cNvSpPr>
          <p:nvPr>
            <p:ph type="body" idx="1"/>
          </p:nvPr>
        </p:nvSpPr>
        <p:spPr>
          <a:xfrm>
            <a:off x="838200" y="1524000"/>
            <a:ext cx="5989685" cy="4652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grpSp>
        <p:nvGrpSpPr>
          <p:cNvPr id="4" name="Group 3">
            <a:extLst>
              <a:ext uri="{FF2B5EF4-FFF2-40B4-BE49-F238E27FC236}">
                <a16:creationId xmlns:a16="http://schemas.microsoft.com/office/drawing/2014/main" id="{42A2DC75-65A5-4504-4733-9870B9C2F18F}"/>
              </a:ext>
            </a:extLst>
          </p:cNvPr>
          <p:cNvGrpSpPr/>
          <p:nvPr userDrawn="1"/>
        </p:nvGrpSpPr>
        <p:grpSpPr>
          <a:xfrm>
            <a:off x="838200" y="1215550"/>
            <a:ext cx="5995160" cy="59466"/>
            <a:chOff x="838200" y="1219475"/>
            <a:chExt cx="10515600" cy="52726"/>
          </a:xfrm>
        </p:grpSpPr>
        <p:cxnSp>
          <p:nvCxnSpPr>
            <p:cNvPr id="9" name="Straight Connector 8">
              <a:extLst>
                <a:ext uri="{FF2B5EF4-FFF2-40B4-BE49-F238E27FC236}">
                  <a16:creationId xmlns:a16="http://schemas.microsoft.com/office/drawing/2014/main" id="{B94F4D73-63E5-21A2-3443-5C6F0F592394}"/>
                </a:ext>
              </a:extLst>
            </p:cNvPr>
            <p:cNvCxnSpPr/>
            <p:nvPr userDrawn="1"/>
          </p:nvCxnSpPr>
          <p:spPr>
            <a:xfrm>
              <a:off x="838200" y="1237673"/>
              <a:ext cx="10515600" cy="0"/>
            </a:xfrm>
            <a:prstGeom prst="line">
              <a:avLst/>
            </a:prstGeom>
            <a:ln>
              <a:solidFill>
                <a:schemeClr val="accent4">
                  <a:lumMod val="60000"/>
                  <a:lumOff val="40000"/>
                </a:schemeClr>
              </a:solidFill>
            </a:ln>
          </p:spPr>
          <p:style>
            <a:lnRef idx="3">
              <a:schemeClr val="accent4"/>
            </a:lnRef>
            <a:fillRef idx="0">
              <a:schemeClr val="accent4"/>
            </a:fillRef>
            <a:effectRef idx="2">
              <a:schemeClr val="accent4"/>
            </a:effectRef>
            <a:fontRef idx="minor">
              <a:schemeClr val="tx1"/>
            </a:fontRef>
          </p:style>
        </p:cxnSp>
        <p:cxnSp>
          <p:nvCxnSpPr>
            <p:cNvPr id="10" name="Straight Connector 9">
              <a:extLst>
                <a:ext uri="{FF2B5EF4-FFF2-40B4-BE49-F238E27FC236}">
                  <a16:creationId xmlns:a16="http://schemas.microsoft.com/office/drawing/2014/main" id="{F8C15095-3D64-DF5E-59FC-CFA2F3FE1707}"/>
                </a:ext>
              </a:extLst>
            </p:cNvPr>
            <p:cNvCxnSpPr/>
            <p:nvPr userDrawn="1"/>
          </p:nvCxnSpPr>
          <p:spPr>
            <a:xfrm>
              <a:off x="838200" y="1272201"/>
              <a:ext cx="10515600" cy="0"/>
            </a:xfrm>
            <a:prstGeom prst="line">
              <a:avLst/>
            </a:prstGeom>
            <a:ln>
              <a:solidFill>
                <a:srgbClr val="2CC9E8"/>
              </a:solidFill>
            </a:ln>
          </p:spPr>
          <p:style>
            <a:lnRef idx="3">
              <a:schemeClr val="accent5"/>
            </a:lnRef>
            <a:fillRef idx="0">
              <a:schemeClr val="accent5"/>
            </a:fillRef>
            <a:effectRef idx="2">
              <a:schemeClr val="accent5"/>
            </a:effectRef>
            <a:fontRef idx="minor">
              <a:schemeClr val="tx1"/>
            </a:fontRef>
          </p:style>
        </p:cxnSp>
        <p:cxnSp>
          <p:nvCxnSpPr>
            <p:cNvPr id="11" name="Straight Connector 10">
              <a:extLst>
                <a:ext uri="{FF2B5EF4-FFF2-40B4-BE49-F238E27FC236}">
                  <a16:creationId xmlns:a16="http://schemas.microsoft.com/office/drawing/2014/main" id="{C69AA809-5FB7-4D2E-0EE0-D8516397FEC1}"/>
                </a:ext>
              </a:extLst>
            </p:cNvPr>
            <p:cNvCxnSpPr/>
            <p:nvPr userDrawn="1"/>
          </p:nvCxnSpPr>
          <p:spPr>
            <a:xfrm>
              <a:off x="838200" y="1219475"/>
              <a:ext cx="10515600" cy="0"/>
            </a:xfrm>
            <a:prstGeom prst="line">
              <a:avLst/>
            </a:prstGeom>
            <a:ln>
              <a:solidFill>
                <a:schemeClr val="tx1"/>
              </a:solidFill>
            </a:ln>
          </p:spPr>
          <p:style>
            <a:lnRef idx="3">
              <a:schemeClr val="accent5"/>
            </a:lnRef>
            <a:fillRef idx="0">
              <a:schemeClr val="accent5"/>
            </a:fillRef>
            <a:effectRef idx="2">
              <a:schemeClr val="accent5"/>
            </a:effectRef>
            <a:fontRef idx="minor">
              <a:schemeClr val="tx1"/>
            </a:fontRef>
          </p:style>
        </p:cxnSp>
      </p:grpSp>
      <p:sp>
        <p:nvSpPr>
          <p:cNvPr id="6" name="Rectangle 5">
            <a:extLst>
              <a:ext uri="{FF2B5EF4-FFF2-40B4-BE49-F238E27FC236}">
                <a16:creationId xmlns:a16="http://schemas.microsoft.com/office/drawing/2014/main" id="{98DBDAD2-2C20-94D6-91CB-736E114BFE93}"/>
              </a:ext>
            </a:extLst>
          </p:cNvPr>
          <p:cNvSpPr/>
          <p:nvPr userDrawn="1"/>
        </p:nvSpPr>
        <p:spPr>
          <a:xfrm>
            <a:off x="7167363" y="0"/>
            <a:ext cx="5024637" cy="6875795"/>
          </a:xfrm>
          <a:prstGeom prst="rect">
            <a:avLst/>
          </a:prstGeom>
          <a:solidFill>
            <a:srgbClr val="FFE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31785122"/>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Lst>
  <p:txStyles>
    <p:titleStyle>
      <a:lvl1pPr algn="l" defTabSz="914400" rtl="0" eaLnBrk="1" latinLnBrk="0" hangingPunct="1">
        <a:lnSpc>
          <a:spcPct val="90000"/>
        </a:lnSpc>
        <a:spcBef>
          <a:spcPct val="0"/>
        </a:spcBef>
        <a:buNone/>
        <a:defRPr sz="3600" b="1" kern="1200">
          <a:solidFill>
            <a:schemeClr val="tx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939801" y="927306"/>
            <a:ext cx="10318751" cy="391159"/>
          </a:xfrm>
          <a:prstGeom prst="rect">
            <a:avLst/>
          </a:prstGeom>
        </p:spPr>
        <p:txBody>
          <a:bodyPr wrap="square" lIns="0" tIns="0" rIns="0" bIns="0">
            <a:spAutoFit/>
          </a:bodyPr>
          <a:lstStyle>
            <a:lvl1pPr>
              <a:defRPr sz="2400" b="1" i="0">
                <a:solidFill>
                  <a:srgbClr val="292E6C"/>
                </a:solidFill>
                <a:latin typeface="Calibri"/>
                <a:cs typeface="Calibri"/>
              </a:defRPr>
            </a:lvl1pPr>
          </a:lstStyle>
          <a:p>
            <a:endParaRPr/>
          </a:p>
        </p:txBody>
      </p:sp>
      <p:sp>
        <p:nvSpPr>
          <p:cNvPr id="3" name="Holder 3"/>
          <p:cNvSpPr>
            <a:spLocks noGrp="1"/>
          </p:cNvSpPr>
          <p:nvPr>
            <p:ph type="body" idx="1"/>
          </p:nvPr>
        </p:nvSpPr>
        <p:spPr>
          <a:xfrm>
            <a:off x="609917" y="1577340"/>
            <a:ext cx="10978515"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4147439" y="6377940"/>
            <a:ext cx="3903472"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918" y="6377941"/>
            <a:ext cx="2805620"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2/7/2024</a:t>
            </a:fld>
            <a:endParaRPr lang="en-US"/>
          </a:p>
        </p:txBody>
      </p:sp>
      <p:sp>
        <p:nvSpPr>
          <p:cNvPr id="6" name="Holder 6"/>
          <p:cNvSpPr>
            <a:spLocks noGrp="1"/>
          </p:cNvSpPr>
          <p:nvPr>
            <p:ph type="sldNum" sz="quarter" idx="7"/>
          </p:nvPr>
        </p:nvSpPr>
        <p:spPr>
          <a:xfrm>
            <a:off x="8782813" y="6377941"/>
            <a:ext cx="2805620"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5" r:id="rId1"/>
    <p:sldLayoutId id="2147483662" r:id="rId2"/>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7" name="Title Placeholder 1">
            <a:extLst>
              <a:ext uri="{FF2B5EF4-FFF2-40B4-BE49-F238E27FC236}">
                <a16:creationId xmlns:a16="http://schemas.microsoft.com/office/drawing/2014/main" id="{AE8555A7-1D8D-1903-E0F2-8A3534C5EF01}"/>
              </a:ext>
            </a:extLst>
          </p:cNvPr>
          <p:cNvSpPr>
            <a:spLocks noGrp="1" noChangeArrowheads="1"/>
          </p:cNvSpPr>
          <p:nvPr>
            <p:ph type="title"/>
          </p:nvPr>
        </p:nvSpPr>
        <p:spPr bwMode="auto">
          <a:xfrm>
            <a:off x="838200" y="136525"/>
            <a:ext cx="11055350" cy="965200"/>
          </a:xfrm>
          <a:prstGeom prst="rect">
            <a:avLst/>
          </a:prstGeom>
          <a:solidFill>
            <a:srgbClr val="FAED9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8" name="Text Placeholder 2">
            <a:extLst>
              <a:ext uri="{FF2B5EF4-FFF2-40B4-BE49-F238E27FC236}">
                <a16:creationId xmlns:a16="http://schemas.microsoft.com/office/drawing/2014/main" id="{CF998508-017D-485A-C12C-00647184D3EC}"/>
              </a:ext>
            </a:extLst>
          </p:cNvPr>
          <p:cNvSpPr>
            <a:spLocks noGrp="1" noChangeArrowheads="1"/>
          </p:cNvSpPr>
          <p:nvPr>
            <p:ph type="body" idx="1"/>
          </p:nvPr>
        </p:nvSpPr>
        <p:spPr bwMode="auto">
          <a:xfrm>
            <a:off x="838200" y="1295400"/>
            <a:ext cx="10515600" cy="4881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10" name="Rectangle 9">
            <a:extLst>
              <a:ext uri="{FF2B5EF4-FFF2-40B4-BE49-F238E27FC236}">
                <a16:creationId xmlns:a16="http://schemas.microsoft.com/office/drawing/2014/main" id="{082FE83F-8CD3-DC3D-6C32-261B1E53BE2D}"/>
              </a:ext>
            </a:extLst>
          </p:cNvPr>
          <p:cNvSpPr/>
          <p:nvPr userDrawn="1"/>
        </p:nvSpPr>
        <p:spPr>
          <a:xfrm rot="16200000">
            <a:off x="-3110706" y="3110706"/>
            <a:ext cx="6858000" cy="636588"/>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1030" name="TextBox 12">
            <a:extLst>
              <a:ext uri="{FF2B5EF4-FFF2-40B4-BE49-F238E27FC236}">
                <a16:creationId xmlns:a16="http://schemas.microsoft.com/office/drawing/2014/main" id="{74C82FC4-6429-F479-06F3-2517943FE008}"/>
              </a:ext>
            </a:extLst>
          </p:cNvPr>
          <p:cNvSpPr txBox="1">
            <a:spLocks noChangeArrowheads="1"/>
          </p:cNvSpPr>
          <p:nvPr userDrawn="1"/>
        </p:nvSpPr>
        <p:spPr bwMode="auto">
          <a:xfrm>
            <a:off x="11291888" y="6423025"/>
            <a:ext cx="900112" cy="339725"/>
          </a:xfrm>
          <a:prstGeom prst="rect">
            <a:avLst/>
          </a:prstGeom>
          <a:noFill/>
          <a:ln>
            <a:noFill/>
          </a:ln>
        </p:spPr>
        <p:txBody>
          <a:bodyPr>
            <a:spAutoFit/>
          </a:bodyPr>
          <a:lstStyle>
            <a:lvl1pPr>
              <a:defRPr>
                <a:solidFill>
                  <a:schemeClr val="tx1"/>
                </a:solidFill>
                <a:latin typeface="Abadi Extra Light" panose="020B0204020104020204" pitchFamily="34" charset="0"/>
              </a:defRPr>
            </a:lvl1pPr>
            <a:lvl2pPr marL="742950" indent="-285750">
              <a:defRPr>
                <a:solidFill>
                  <a:schemeClr val="tx1"/>
                </a:solidFill>
                <a:latin typeface="Abadi Extra Light" panose="020B0204020104020204" pitchFamily="34" charset="0"/>
              </a:defRPr>
            </a:lvl2pPr>
            <a:lvl3pPr marL="1143000" indent="-228600">
              <a:defRPr>
                <a:solidFill>
                  <a:schemeClr val="tx1"/>
                </a:solidFill>
                <a:latin typeface="Abadi Extra Light" panose="020B0204020104020204" pitchFamily="34" charset="0"/>
              </a:defRPr>
            </a:lvl3pPr>
            <a:lvl4pPr marL="1600200" indent="-228600">
              <a:defRPr>
                <a:solidFill>
                  <a:schemeClr val="tx1"/>
                </a:solidFill>
                <a:latin typeface="Abadi Extra Light" panose="020B0204020104020204" pitchFamily="34" charset="0"/>
              </a:defRPr>
            </a:lvl4pPr>
            <a:lvl5pPr marL="2057400" indent="-228600">
              <a:defRPr>
                <a:solidFill>
                  <a:schemeClr val="tx1"/>
                </a:solidFill>
                <a:latin typeface="Abadi Extra Light" panose="020B0204020104020204" pitchFamily="34" charset="0"/>
              </a:defRPr>
            </a:lvl5pPr>
            <a:lvl6pPr marL="2514600" indent="-228600" fontAlgn="base">
              <a:spcBef>
                <a:spcPct val="0"/>
              </a:spcBef>
              <a:spcAft>
                <a:spcPct val="0"/>
              </a:spcAft>
              <a:defRPr>
                <a:solidFill>
                  <a:schemeClr val="tx1"/>
                </a:solidFill>
                <a:latin typeface="Abadi Extra Light" panose="020B0204020104020204" pitchFamily="34" charset="0"/>
              </a:defRPr>
            </a:lvl6pPr>
            <a:lvl7pPr marL="2971800" indent="-228600" fontAlgn="base">
              <a:spcBef>
                <a:spcPct val="0"/>
              </a:spcBef>
              <a:spcAft>
                <a:spcPct val="0"/>
              </a:spcAft>
              <a:defRPr>
                <a:solidFill>
                  <a:schemeClr val="tx1"/>
                </a:solidFill>
                <a:latin typeface="Abadi Extra Light" panose="020B0204020104020204" pitchFamily="34" charset="0"/>
              </a:defRPr>
            </a:lvl7pPr>
            <a:lvl8pPr marL="3429000" indent="-228600" fontAlgn="base">
              <a:spcBef>
                <a:spcPct val="0"/>
              </a:spcBef>
              <a:spcAft>
                <a:spcPct val="0"/>
              </a:spcAft>
              <a:defRPr>
                <a:solidFill>
                  <a:schemeClr val="tx1"/>
                </a:solidFill>
                <a:latin typeface="Abadi Extra Light" panose="020B0204020104020204" pitchFamily="34" charset="0"/>
              </a:defRPr>
            </a:lvl8pPr>
            <a:lvl9pPr marL="3886200" indent="-228600" fontAlgn="base">
              <a:spcBef>
                <a:spcPct val="0"/>
              </a:spcBef>
              <a:spcAft>
                <a:spcPct val="0"/>
              </a:spcAft>
              <a:defRPr>
                <a:solidFill>
                  <a:schemeClr val="tx1"/>
                </a:solidFill>
                <a:latin typeface="Abadi Extra Light" panose="020B0204020104020204" pitchFamily="34" charset="0"/>
              </a:defRPr>
            </a:lvl9pPr>
          </a:lstStyle>
          <a:p>
            <a:pPr eaLnBrk="1" hangingPunct="1">
              <a:defRPr/>
            </a:pPr>
            <a:r>
              <a:rPr lang="en-GB" altLang="en-US" sz="1600" b="1" dirty="0">
                <a:solidFill>
                  <a:schemeClr val="bg1"/>
                </a:solidFill>
              </a:rPr>
              <a:t>PM-269</a:t>
            </a:r>
          </a:p>
        </p:txBody>
      </p:sp>
      <p:sp>
        <p:nvSpPr>
          <p:cNvPr id="2" name="Isosceles Triangle 1">
            <a:extLst>
              <a:ext uri="{FF2B5EF4-FFF2-40B4-BE49-F238E27FC236}">
                <a16:creationId xmlns:a16="http://schemas.microsoft.com/office/drawing/2014/main" id="{7ACE4927-F417-6D11-B84D-BEB4B922AFB0}"/>
              </a:ext>
            </a:extLst>
          </p:cNvPr>
          <p:cNvSpPr/>
          <p:nvPr userDrawn="1"/>
        </p:nvSpPr>
        <p:spPr>
          <a:xfrm rot="9615715">
            <a:off x="9074150" y="6162675"/>
            <a:ext cx="5830888" cy="1196975"/>
          </a:xfrm>
          <a:prstGeom prst="triangle">
            <a:avLst/>
          </a:prstGeom>
          <a:solidFill>
            <a:srgbClr val="15C1A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3" name="TextBox 12">
            <a:extLst>
              <a:ext uri="{FF2B5EF4-FFF2-40B4-BE49-F238E27FC236}">
                <a16:creationId xmlns:a16="http://schemas.microsoft.com/office/drawing/2014/main" id="{BB22538E-88EB-9BE7-B2BD-EFA2996887A2}"/>
              </a:ext>
            </a:extLst>
          </p:cNvPr>
          <p:cNvSpPr txBox="1">
            <a:spLocks noChangeArrowheads="1"/>
          </p:cNvSpPr>
          <p:nvPr userDrawn="1"/>
        </p:nvSpPr>
        <p:spPr bwMode="auto">
          <a:xfrm>
            <a:off x="11075988" y="6423025"/>
            <a:ext cx="1187450" cy="338138"/>
          </a:xfrm>
          <a:prstGeom prst="rect">
            <a:avLst/>
          </a:prstGeom>
          <a:noFill/>
          <a:ln>
            <a:noFill/>
          </a:ln>
        </p:spPr>
        <p:txBody>
          <a:bodyPr>
            <a:spAutoFit/>
          </a:bodyPr>
          <a:lstStyle>
            <a:lvl1pPr>
              <a:defRPr>
                <a:solidFill>
                  <a:schemeClr val="tx1"/>
                </a:solidFill>
                <a:latin typeface="Abadi Extra Light" panose="020B0204020104020204" pitchFamily="34" charset="0"/>
              </a:defRPr>
            </a:lvl1pPr>
            <a:lvl2pPr marL="742950" indent="-285750">
              <a:defRPr>
                <a:solidFill>
                  <a:schemeClr val="tx1"/>
                </a:solidFill>
                <a:latin typeface="Abadi Extra Light" panose="020B0204020104020204" pitchFamily="34" charset="0"/>
              </a:defRPr>
            </a:lvl2pPr>
            <a:lvl3pPr marL="1143000" indent="-228600">
              <a:defRPr>
                <a:solidFill>
                  <a:schemeClr val="tx1"/>
                </a:solidFill>
                <a:latin typeface="Abadi Extra Light" panose="020B0204020104020204" pitchFamily="34" charset="0"/>
              </a:defRPr>
            </a:lvl3pPr>
            <a:lvl4pPr marL="1600200" indent="-228600">
              <a:defRPr>
                <a:solidFill>
                  <a:schemeClr val="tx1"/>
                </a:solidFill>
                <a:latin typeface="Abadi Extra Light" panose="020B0204020104020204" pitchFamily="34" charset="0"/>
              </a:defRPr>
            </a:lvl4pPr>
            <a:lvl5pPr marL="2057400" indent="-228600">
              <a:defRPr>
                <a:solidFill>
                  <a:schemeClr val="tx1"/>
                </a:solidFill>
                <a:latin typeface="Abadi Extra Light" panose="020B0204020104020204" pitchFamily="34" charset="0"/>
              </a:defRPr>
            </a:lvl5pPr>
            <a:lvl6pPr marL="2514600" indent="-228600" fontAlgn="base">
              <a:spcBef>
                <a:spcPct val="0"/>
              </a:spcBef>
              <a:spcAft>
                <a:spcPct val="0"/>
              </a:spcAft>
              <a:defRPr>
                <a:solidFill>
                  <a:schemeClr val="tx1"/>
                </a:solidFill>
                <a:latin typeface="Abadi Extra Light" panose="020B0204020104020204" pitchFamily="34" charset="0"/>
              </a:defRPr>
            </a:lvl6pPr>
            <a:lvl7pPr marL="2971800" indent="-228600" fontAlgn="base">
              <a:spcBef>
                <a:spcPct val="0"/>
              </a:spcBef>
              <a:spcAft>
                <a:spcPct val="0"/>
              </a:spcAft>
              <a:defRPr>
                <a:solidFill>
                  <a:schemeClr val="tx1"/>
                </a:solidFill>
                <a:latin typeface="Abadi Extra Light" panose="020B0204020104020204" pitchFamily="34" charset="0"/>
              </a:defRPr>
            </a:lvl7pPr>
            <a:lvl8pPr marL="3429000" indent="-228600" fontAlgn="base">
              <a:spcBef>
                <a:spcPct val="0"/>
              </a:spcBef>
              <a:spcAft>
                <a:spcPct val="0"/>
              </a:spcAft>
              <a:defRPr>
                <a:solidFill>
                  <a:schemeClr val="tx1"/>
                </a:solidFill>
                <a:latin typeface="Abadi Extra Light" panose="020B0204020104020204" pitchFamily="34" charset="0"/>
              </a:defRPr>
            </a:lvl8pPr>
            <a:lvl9pPr marL="3886200" indent="-228600" fontAlgn="base">
              <a:spcBef>
                <a:spcPct val="0"/>
              </a:spcBef>
              <a:spcAft>
                <a:spcPct val="0"/>
              </a:spcAft>
              <a:defRPr>
                <a:solidFill>
                  <a:schemeClr val="tx1"/>
                </a:solidFill>
                <a:latin typeface="Abadi Extra Light" panose="020B0204020104020204" pitchFamily="34" charset="0"/>
              </a:defRPr>
            </a:lvl9pPr>
          </a:lstStyle>
          <a:p>
            <a:pPr eaLnBrk="1" hangingPunct="1">
              <a:defRPr/>
            </a:pPr>
            <a:r>
              <a:rPr lang="en-GB" altLang="en-US" sz="1600" b="1" dirty="0">
                <a:solidFill>
                  <a:schemeClr val="bg1"/>
                </a:solidFill>
              </a:rPr>
              <a:t>BMHP5005</a:t>
            </a:r>
          </a:p>
        </p:txBody>
      </p:sp>
    </p:spTree>
    <p:extLst>
      <p:ext uri="{BB962C8B-B14F-4D97-AF65-F5344CB8AC3E}">
        <p14:creationId xmlns:p14="http://schemas.microsoft.com/office/powerpoint/2010/main" val="3958359324"/>
      </p:ext>
    </p:extLst>
  </p:cSld>
  <p:clrMap bg1="lt1" tx1="dk1" bg2="lt2" tx2="dk2" accent1="accent1" accent2="accent2" accent3="accent3" accent4="accent4" accent5="accent5" accent6="accent6" hlink="hlink" folHlink="folHlink"/>
  <p:sldLayoutIdLst>
    <p:sldLayoutId id="2147483701" r:id="rId1"/>
  </p:sldLayoutIdLst>
  <p:transition/>
  <p:txStyles>
    <p:titleStyle>
      <a:lvl1pPr algn="ctr" rtl="0" eaLnBrk="0" fontAlgn="base" hangingPunct="0">
        <a:lnSpc>
          <a:spcPct val="90000"/>
        </a:lnSpc>
        <a:spcBef>
          <a:spcPct val="0"/>
        </a:spcBef>
        <a:spcAft>
          <a:spcPct val="0"/>
        </a:spcAft>
        <a:defRPr sz="4000" kern="1200">
          <a:solidFill>
            <a:srgbClr val="595959"/>
          </a:solidFill>
          <a:latin typeface="+mj-lt"/>
          <a:ea typeface="+mj-ea"/>
          <a:cs typeface="+mj-cs"/>
        </a:defRPr>
      </a:lvl1pPr>
      <a:lvl2pPr algn="ctr" rtl="0" eaLnBrk="0" fontAlgn="base" hangingPunct="0">
        <a:lnSpc>
          <a:spcPct val="90000"/>
        </a:lnSpc>
        <a:spcBef>
          <a:spcPct val="0"/>
        </a:spcBef>
        <a:spcAft>
          <a:spcPct val="0"/>
        </a:spcAft>
        <a:defRPr sz="4000">
          <a:solidFill>
            <a:srgbClr val="595959"/>
          </a:solidFill>
          <a:latin typeface="Abadi" pitchFamily="34" charset="0"/>
        </a:defRPr>
      </a:lvl2pPr>
      <a:lvl3pPr algn="ctr" rtl="0" eaLnBrk="0" fontAlgn="base" hangingPunct="0">
        <a:lnSpc>
          <a:spcPct val="90000"/>
        </a:lnSpc>
        <a:spcBef>
          <a:spcPct val="0"/>
        </a:spcBef>
        <a:spcAft>
          <a:spcPct val="0"/>
        </a:spcAft>
        <a:defRPr sz="4000">
          <a:solidFill>
            <a:srgbClr val="595959"/>
          </a:solidFill>
          <a:latin typeface="Abadi" pitchFamily="34" charset="0"/>
        </a:defRPr>
      </a:lvl3pPr>
      <a:lvl4pPr algn="ctr" rtl="0" eaLnBrk="0" fontAlgn="base" hangingPunct="0">
        <a:lnSpc>
          <a:spcPct val="90000"/>
        </a:lnSpc>
        <a:spcBef>
          <a:spcPct val="0"/>
        </a:spcBef>
        <a:spcAft>
          <a:spcPct val="0"/>
        </a:spcAft>
        <a:defRPr sz="4000">
          <a:solidFill>
            <a:srgbClr val="595959"/>
          </a:solidFill>
          <a:latin typeface="Abadi" pitchFamily="34" charset="0"/>
        </a:defRPr>
      </a:lvl4pPr>
      <a:lvl5pPr algn="ctr" rtl="0" eaLnBrk="0" fontAlgn="base" hangingPunct="0">
        <a:lnSpc>
          <a:spcPct val="90000"/>
        </a:lnSpc>
        <a:spcBef>
          <a:spcPct val="0"/>
        </a:spcBef>
        <a:spcAft>
          <a:spcPct val="0"/>
        </a:spcAft>
        <a:defRPr sz="4000">
          <a:solidFill>
            <a:srgbClr val="595959"/>
          </a:solidFill>
          <a:latin typeface="Abadi" pitchFamily="34" charset="0"/>
        </a:defRPr>
      </a:lvl5pPr>
      <a:lvl6pPr marL="457200" algn="ctr" rtl="0" fontAlgn="base">
        <a:lnSpc>
          <a:spcPct val="90000"/>
        </a:lnSpc>
        <a:spcBef>
          <a:spcPct val="0"/>
        </a:spcBef>
        <a:spcAft>
          <a:spcPct val="0"/>
        </a:spcAft>
        <a:defRPr sz="4000">
          <a:solidFill>
            <a:srgbClr val="595959"/>
          </a:solidFill>
          <a:latin typeface="Abadi" pitchFamily="34" charset="0"/>
        </a:defRPr>
      </a:lvl6pPr>
      <a:lvl7pPr marL="914400" algn="ctr" rtl="0" fontAlgn="base">
        <a:lnSpc>
          <a:spcPct val="90000"/>
        </a:lnSpc>
        <a:spcBef>
          <a:spcPct val="0"/>
        </a:spcBef>
        <a:spcAft>
          <a:spcPct val="0"/>
        </a:spcAft>
        <a:defRPr sz="4000">
          <a:solidFill>
            <a:srgbClr val="595959"/>
          </a:solidFill>
          <a:latin typeface="Abadi" pitchFamily="34" charset="0"/>
        </a:defRPr>
      </a:lvl7pPr>
      <a:lvl8pPr marL="1371600" algn="ctr" rtl="0" fontAlgn="base">
        <a:lnSpc>
          <a:spcPct val="90000"/>
        </a:lnSpc>
        <a:spcBef>
          <a:spcPct val="0"/>
        </a:spcBef>
        <a:spcAft>
          <a:spcPct val="0"/>
        </a:spcAft>
        <a:defRPr sz="4000">
          <a:solidFill>
            <a:srgbClr val="595959"/>
          </a:solidFill>
          <a:latin typeface="Abadi" pitchFamily="34" charset="0"/>
        </a:defRPr>
      </a:lvl8pPr>
      <a:lvl9pPr marL="1828800" algn="ctr" rtl="0" fontAlgn="base">
        <a:lnSpc>
          <a:spcPct val="90000"/>
        </a:lnSpc>
        <a:spcBef>
          <a:spcPct val="0"/>
        </a:spcBef>
        <a:spcAft>
          <a:spcPct val="0"/>
        </a:spcAft>
        <a:defRPr sz="4000">
          <a:solidFill>
            <a:srgbClr val="595959"/>
          </a:solidFill>
          <a:latin typeface="Abadi"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rgbClr val="3B3838"/>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rgbClr val="3B3838"/>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rgbClr val="3B3838"/>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rgbClr val="3B3838"/>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rgbClr val="3B3838"/>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mailto:kalee.thomas@uwtsd.ac.uk" TargetMode="External"/><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2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16.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7.xml"/></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2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7.xml"/></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8.xml"/><Relationship Id="rId1" Type="http://schemas.openxmlformats.org/officeDocument/2006/relationships/slideLayout" Target="../slideLayouts/slideLayout29.xml"/><Relationship Id="rId4" Type="http://schemas.openxmlformats.org/officeDocument/2006/relationships/image" Target="../media/image32.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2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7.xml"/></Relationships>
</file>

<file path=ppt/slides/_rels/slide2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7.xml"/></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9.xml"/><Relationship Id="rId1" Type="http://schemas.openxmlformats.org/officeDocument/2006/relationships/slideLayout" Target="../slideLayouts/slideLayout28.xml"/></Relationships>
</file>

<file path=ppt/slides/_rels/slide2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0.xml"/><Relationship Id="rId1" Type="http://schemas.openxmlformats.org/officeDocument/2006/relationships/slideLayout" Target="../slideLayouts/slideLayout2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29.xml.rels><?xml version="1.0" encoding="UTF-8" standalone="yes"?>
<Relationships xmlns="http://schemas.openxmlformats.org/package/2006/relationships"><Relationship Id="rId2" Type="http://schemas.openxmlformats.org/officeDocument/2006/relationships/hyperlink" Target="https://www.youtube.com/watch?v=pUmTQ-86-YI" TargetMode="External"/><Relationship Id="rId1" Type="http://schemas.openxmlformats.org/officeDocument/2006/relationships/slideLayout" Target="../slideLayouts/slideLayout2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31.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B0C23AB-5D0D-AB98-0EA5-E0FD1920AD69}"/>
              </a:ext>
            </a:extLst>
          </p:cNvPr>
          <p:cNvSpPr txBox="1"/>
          <p:nvPr/>
        </p:nvSpPr>
        <p:spPr>
          <a:xfrm>
            <a:off x="687185" y="2489662"/>
            <a:ext cx="10817630" cy="2062103"/>
          </a:xfrm>
          <a:prstGeom prst="rect">
            <a:avLst/>
          </a:prstGeom>
          <a:noFill/>
        </p:spPr>
        <p:txBody>
          <a:bodyPr wrap="square" rtlCol="0">
            <a:spAutoFit/>
          </a:bodyPr>
          <a:lstStyle/>
          <a:p>
            <a:pPr algn="ctr"/>
            <a:r>
              <a:rPr lang="en-GB" sz="3200" dirty="0">
                <a:solidFill>
                  <a:schemeClr val="bg1"/>
                </a:solidFill>
              </a:rPr>
              <a:t>Week One</a:t>
            </a:r>
          </a:p>
          <a:p>
            <a:pPr algn="ctr"/>
            <a:endParaRPr lang="en-GB" sz="3200" dirty="0">
              <a:solidFill>
                <a:schemeClr val="bg1"/>
              </a:solidFill>
            </a:endParaRPr>
          </a:p>
          <a:p>
            <a:pPr algn="ctr"/>
            <a:r>
              <a:rPr lang="en-GB" sz="3200" b="1" dirty="0">
                <a:solidFill>
                  <a:schemeClr val="bg1"/>
                </a:solidFill>
              </a:rPr>
              <a:t>Module Introduction &amp;</a:t>
            </a:r>
          </a:p>
          <a:p>
            <a:pPr algn="ctr"/>
            <a:r>
              <a:rPr lang="en-GB" sz="3200" b="1" dirty="0">
                <a:solidFill>
                  <a:schemeClr val="bg1"/>
                </a:solidFill>
              </a:rPr>
              <a:t>Change Management Theory</a:t>
            </a:r>
          </a:p>
        </p:txBody>
      </p:sp>
      <p:sp>
        <p:nvSpPr>
          <p:cNvPr id="3" name="TextBox 2">
            <a:extLst>
              <a:ext uri="{FF2B5EF4-FFF2-40B4-BE49-F238E27FC236}">
                <a16:creationId xmlns:a16="http://schemas.microsoft.com/office/drawing/2014/main" id="{D92BF76D-476C-827C-EA04-E3A5F9227DC1}"/>
              </a:ext>
            </a:extLst>
          </p:cNvPr>
          <p:cNvSpPr txBox="1"/>
          <p:nvPr/>
        </p:nvSpPr>
        <p:spPr>
          <a:xfrm>
            <a:off x="687185" y="714895"/>
            <a:ext cx="10817630" cy="2550635"/>
          </a:xfrm>
          <a:prstGeom prst="rect">
            <a:avLst/>
          </a:prstGeom>
          <a:noFill/>
        </p:spPr>
        <p:txBody>
          <a:bodyPr wrap="square" rtlCol="0">
            <a:spAutoFit/>
          </a:bodyPr>
          <a:lstStyle/>
          <a:p>
            <a:pPr algn="ctr"/>
            <a:r>
              <a:rPr lang="en-GB" sz="4400" b="1" dirty="0">
                <a:solidFill>
                  <a:schemeClr val="bg1"/>
                </a:solidFill>
              </a:rPr>
              <a:t>BMHP6013 – Facilitating Change and Managing Quality</a:t>
            </a:r>
          </a:p>
          <a:p>
            <a:pPr algn="ctr">
              <a:lnSpc>
                <a:spcPct val="107000"/>
              </a:lnSpc>
              <a:spcAft>
                <a:spcPts val="800"/>
              </a:spcAft>
            </a:pPr>
            <a:endParaRPr lang="en-GB" sz="4400" b="1" kern="100" dirty="0">
              <a:solidFill>
                <a:schemeClr val="bg1"/>
              </a:solidFill>
              <a:effectLst/>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6150301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AA8A28-B503-7144-4E63-1E175D906169}"/>
              </a:ext>
            </a:extLst>
          </p:cNvPr>
          <p:cNvSpPr>
            <a:spLocks noGrp="1"/>
          </p:cNvSpPr>
          <p:nvPr>
            <p:ph sz="quarter" idx="10"/>
          </p:nvPr>
        </p:nvSpPr>
        <p:spPr>
          <a:xfrm>
            <a:off x="4807444" y="349135"/>
            <a:ext cx="7246011" cy="6031008"/>
          </a:xfrm>
          <a:solidFill>
            <a:schemeClr val="bg1"/>
          </a:solidFill>
        </p:spPr>
        <p:txBody>
          <a:bodyPr vert="horz" lIns="91440" tIns="45720" rIns="91440" bIns="45720" rtlCol="0" anchor="t">
            <a:normAutofit/>
          </a:bodyPr>
          <a:lstStyle/>
          <a:p>
            <a:pPr marL="0" marR="0" lvl="0" indent="0" algn="ctr" defTabSz="914400" rtl="0" eaLnBrk="1" fontAlgn="auto" latinLnBrk="0" hangingPunct="1">
              <a:lnSpc>
                <a:spcPct val="150000"/>
              </a:lnSpc>
              <a:spcBef>
                <a:spcPts val="0"/>
              </a:spcBef>
              <a:spcAft>
                <a:spcPts val="0"/>
              </a:spcAft>
              <a:buClrTx/>
              <a:buSzTx/>
              <a:buFont typeface="Arial" panose="020B0604020202020204" pitchFamily="34" charset="0"/>
              <a:buNone/>
              <a:tabLst/>
              <a:defRPr/>
            </a:pPr>
            <a:r>
              <a:rPr kumimoji="0" lang="en-GB" sz="2600" b="1" i="0" u="none" strike="noStrike" kern="1200" cap="none" spc="0" normalizeH="0" baseline="0" noProof="0" dirty="0">
                <a:ln>
                  <a:noFill/>
                </a:ln>
                <a:solidFill>
                  <a:srgbClr val="000000"/>
                </a:solidFill>
                <a:effectLst/>
                <a:uLnTx/>
                <a:uFillTx/>
                <a:latin typeface="Calibri" panose="020F0502020204030204"/>
                <a:ea typeface="Hiragino Sans CNS W3"/>
                <a:cs typeface="Arial" panose="020B0604020202020204" pitchFamily="34" charset="0"/>
              </a:rPr>
              <a:t>Welcome to </a:t>
            </a:r>
          </a:p>
          <a:p>
            <a:pPr marL="0" marR="0" lvl="0" indent="0" algn="ctr" defTabSz="914400" rtl="0" eaLnBrk="1" fontAlgn="auto" latinLnBrk="0" hangingPunct="1">
              <a:lnSpc>
                <a:spcPct val="150000"/>
              </a:lnSpc>
              <a:spcBef>
                <a:spcPts val="0"/>
              </a:spcBef>
              <a:spcAft>
                <a:spcPts val="0"/>
              </a:spcAft>
              <a:buClrTx/>
              <a:buSzTx/>
              <a:buFont typeface="Arial" panose="020B0604020202020204" pitchFamily="34" charset="0"/>
              <a:buNone/>
              <a:tabLst/>
              <a:defRPr/>
            </a:pPr>
            <a:r>
              <a:rPr kumimoji="0" lang="en-GB" sz="2600" b="1" i="0" u="none" strike="noStrike" kern="1200" cap="none" spc="0" normalizeH="0" baseline="0" noProof="0" dirty="0">
                <a:ln>
                  <a:noFill/>
                </a:ln>
                <a:solidFill>
                  <a:srgbClr val="000000"/>
                </a:solidFill>
                <a:effectLst/>
                <a:uLnTx/>
                <a:uFillTx/>
                <a:latin typeface="Calibri" panose="020F0502020204030204"/>
                <a:ea typeface="Hiragino Sans CNS W3"/>
                <a:cs typeface="Arial" panose="020B0604020202020204" pitchFamily="34" charset="0"/>
              </a:rPr>
              <a:t>BMHP6013 – Facilitating Change and Managing Quality</a:t>
            </a:r>
          </a:p>
          <a:p>
            <a:pPr marL="0" marR="0" lvl="0" indent="0" algn="ctr"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endParaRPr lang="en-GB" dirty="0">
              <a:solidFill>
                <a:srgbClr val="000000"/>
              </a:solidFill>
              <a:latin typeface="Calibri" panose="020F0502020204030204"/>
              <a:ea typeface="Hiragino Sans CNS W3"/>
              <a:cs typeface="Arial" panose="020B0604020202020204" pitchFamily="34" charset="0"/>
            </a:endParaRPr>
          </a:p>
          <a:p>
            <a:pPr marL="0" indent="0">
              <a:lnSpc>
                <a:spcPct val="150000"/>
              </a:lnSpc>
              <a:spcBef>
                <a:spcPts val="0"/>
              </a:spcBef>
              <a:buNone/>
              <a:defRPr/>
            </a:pPr>
            <a:endParaRPr kumimoji="0" lang="en-GB" sz="2000" b="0" i="0" u="none" strike="noStrike" kern="1200" cap="none" spc="0" normalizeH="0" baseline="0" noProof="0" dirty="0">
              <a:ln>
                <a:noFill/>
              </a:ln>
              <a:solidFill>
                <a:srgbClr val="000000"/>
              </a:solidFill>
              <a:effectLst/>
              <a:uLnTx/>
              <a:uFillTx/>
              <a:latin typeface="Calibri" panose="020F0502020204030204"/>
              <a:ea typeface="Hiragino Sans CNS W3"/>
              <a:cs typeface="Arial" panose="020B0604020202020204" pitchFamily="34" charset="0"/>
            </a:endParaRPr>
          </a:p>
          <a:p>
            <a:pPr>
              <a:lnSpc>
                <a:spcPct val="150000"/>
              </a:lnSpc>
              <a:spcBef>
                <a:spcPts val="0"/>
              </a:spcBef>
              <a:defRPr/>
            </a:pPr>
            <a:r>
              <a:rPr lang="en-GB" sz="2000" b="1" dirty="0">
                <a:solidFill>
                  <a:srgbClr val="000000"/>
                </a:solidFill>
                <a:latin typeface="Calibri" panose="020F0502020204030204"/>
                <a:ea typeface="Hiragino Sans CNS W3"/>
                <a:cs typeface="Arial" panose="020B0604020202020204" pitchFamily="34" charset="0"/>
              </a:rPr>
              <a:t>Module Lead:</a:t>
            </a:r>
            <a:r>
              <a:rPr lang="en-GB" sz="2000" dirty="0">
                <a:solidFill>
                  <a:srgbClr val="000000"/>
                </a:solidFill>
                <a:latin typeface="Calibri" panose="020F0502020204030204"/>
                <a:ea typeface="Hiragino Sans CNS W3"/>
                <a:cs typeface="Arial" panose="020B0604020202020204" pitchFamily="34" charset="0"/>
              </a:rPr>
              <a:t> Jan Howells-Johnson</a:t>
            </a:r>
          </a:p>
          <a:p>
            <a:pPr marL="0" indent="0">
              <a:lnSpc>
                <a:spcPct val="150000"/>
              </a:lnSpc>
              <a:spcBef>
                <a:spcPts val="0"/>
              </a:spcBef>
              <a:buNone/>
              <a:defRPr/>
            </a:pPr>
            <a:endParaRPr lang="en-GB" sz="2000" dirty="0">
              <a:solidFill>
                <a:srgbClr val="000000"/>
              </a:solidFill>
              <a:latin typeface="Calibri" panose="020F0502020204030204"/>
              <a:ea typeface="Hiragino Sans CNS W3"/>
              <a:cs typeface="Arial" panose="020B0604020202020204" pitchFamily="34" charset="0"/>
            </a:endParaRPr>
          </a:p>
          <a:p>
            <a:pPr>
              <a:lnSpc>
                <a:spcPct val="150000"/>
              </a:lnSpc>
              <a:spcBef>
                <a:spcPts val="0"/>
              </a:spcBef>
              <a:defRPr/>
            </a:pPr>
            <a:r>
              <a:rPr kumimoji="0" lang="en-GB" sz="2000" b="1" i="0" u="none" strike="noStrike" kern="1200" cap="none" spc="0" normalizeH="0" baseline="0" noProof="0" dirty="0">
                <a:ln>
                  <a:noFill/>
                </a:ln>
                <a:solidFill>
                  <a:srgbClr val="000000"/>
                </a:solidFill>
                <a:effectLst/>
                <a:uLnTx/>
                <a:uFillTx/>
                <a:latin typeface="Calibri" panose="020F0502020204030204"/>
                <a:ea typeface="Hiragino Sans CNS W3"/>
                <a:cs typeface="Arial" panose="020B0604020202020204" pitchFamily="34" charset="0"/>
              </a:rPr>
              <a:t>Email</a:t>
            </a:r>
            <a:r>
              <a:rPr kumimoji="0" lang="en-GB" sz="2000" b="0" i="0" u="none" strike="noStrike" kern="1200" cap="none" spc="0" normalizeH="0" baseline="0" noProof="0" dirty="0">
                <a:ln>
                  <a:noFill/>
                </a:ln>
                <a:solidFill>
                  <a:srgbClr val="000000"/>
                </a:solidFill>
                <a:effectLst/>
                <a:uLnTx/>
                <a:uFillTx/>
                <a:latin typeface="Calibri" panose="020F0502020204030204"/>
                <a:ea typeface="Hiragino Sans CNS W3"/>
                <a:cs typeface="Arial" panose="020B0604020202020204" pitchFamily="34" charset="0"/>
              </a:rPr>
              <a:t>: </a:t>
            </a:r>
            <a:r>
              <a:rPr lang="en-GB" sz="2000" dirty="0" err="1">
                <a:solidFill>
                  <a:srgbClr val="000000"/>
                </a:solidFill>
                <a:latin typeface="Calibri" panose="020F0502020204030204"/>
                <a:ea typeface="Hiragino Sans CNS W3"/>
                <a:cs typeface="Arial" panose="020B0604020202020204" pitchFamily="34" charset="0"/>
              </a:rPr>
              <a:t>j.howells-johnson</a:t>
            </a:r>
            <a:r>
              <a:rPr kumimoji="0" lang="en-GB" sz="2000" b="0" i="0" u="none" strike="noStrike" kern="1200" cap="none" spc="0" normalizeH="0" baseline="0" noProof="0" dirty="0">
                <a:ln>
                  <a:noFill/>
                </a:ln>
                <a:solidFill>
                  <a:srgbClr val="000000"/>
                </a:solidFill>
                <a:effectLst/>
                <a:uLnTx/>
                <a:uFillTx/>
                <a:latin typeface="Calibri" panose="020F0502020204030204"/>
                <a:ea typeface="Hiragino Sans CNS W3"/>
                <a:cs typeface="Arial" panose="020B0604020202020204" pitchFamily="34" charset="0"/>
                <a:hlinkClick r:id="rId3"/>
              </a:rPr>
              <a:t>@uwtsd.ac.uk</a:t>
            </a:r>
            <a:endParaRPr kumimoji="0" lang="en-GB" sz="2000" b="0" i="0" u="none" strike="noStrike" kern="1200" cap="none" spc="0" normalizeH="0" baseline="0" noProof="0" dirty="0">
              <a:ln>
                <a:noFill/>
              </a:ln>
              <a:solidFill>
                <a:srgbClr val="000000"/>
              </a:solidFill>
              <a:effectLst/>
              <a:uLnTx/>
              <a:uFillTx/>
              <a:latin typeface="Calibri" panose="020F0502020204030204"/>
              <a:ea typeface="Hiragino Sans CNS W3"/>
              <a:cs typeface="Arial" panose="020B0604020202020204" pitchFamily="34" charset="0"/>
            </a:endParaRPr>
          </a:p>
          <a:p>
            <a:pPr>
              <a:lnSpc>
                <a:spcPct val="150000"/>
              </a:lnSpc>
              <a:defRPr/>
            </a:pPr>
            <a:endParaRPr kumimoji="0" lang="en-GB" sz="2800" b="0" i="0" u="none" strike="noStrike" kern="1200" cap="none" spc="0" normalizeH="0" baseline="0" noProof="0" dirty="0">
              <a:ln>
                <a:noFill/>
              </a:ln>
              <a:solidFill>
                <a:srgbClr val="000000"/>
              </a:solidFill>
              <a:effectLst/>
              <a:uLnTx/>
              <a:uFillTx/>
              <a:latin typeface="Calibri" panose="020F0502020204030204"/>
              <a:ea typeface="Hiragino Sans CNS W3"/>
              <a:cs typeface="Arial" panose="020B0604020202020204" pitchFamily="34" charset="0"/>
            </a:endParaRPr>
          </a:p>
          <a:p>
            <a:pPr marL="0" marR="0" lvl="0" indent="0" algn="ctr"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endParaRPr lang="en-GB" dirty="0">
              <a:solidFill>
                <a:srgbClr val="000000"/>
              </a:solidFill>
              <a:latin typeface="Calibri" panose="020F0502020204030204"/>
              <a:ea typeface="Calibri" panose="020F0502020204030204" pitchFamily="34" charset="0"/>
              <a:cs typeface="Arial" panose="020B0604020202020204" pitchFamily="34" charset="0"/>
            </a:endParaRPr>
          </a:p>
          <a:p>
            <a:pPr marL="0" marR="0" lvl="0" indent="0" algn="ctr"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Arial" panose="020B0604020202020204" pitchFamily="34" charset="0"/>
            </a:endParaRPr>
          </a:p>
          <a:p>
            <a:pPr>
              <a:lnSpc>
                <a:spcPct val="150000"/>
              </a:lnSpc>
              <a:spcBef>
                <a:spcPts val="0"/>
              </a:spcBef>
            </a:pPr>
            <a:endParaRPr lang="en-GB" sz="2400" dirty="0">
              <a:cs typeface="Calibri"/>
            </a:endParaRPr>
          </a:p>
        </p:txBody>
      </p:sp>
    </p:spTree>
    <p:extLst>
      <p:ext uri="{BB962C8B-B14F-4D97-AF65-F5344CB8AC3E}">
        <p14:creationId xmlns:p14="http://schemas.microsoft.com/office/powerpoint/2010/main" val="2361257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BE2C3DD-DDB3-A1B5-2C95-D0DCBCD04601}"/>
              </a:ext>
            </a:extLst>
          </p:cNvPr>
          <p:cNvSpPr>
            <a:spLocks noGrp="1"/>
          </p:cNvSpPr>
          <p:nvPr>
            <p:ph type="title"/>
          </p:nvPr>
        </p:nvSpPr>
        <p:spPr/>
        <p:txBody>
          <a:bodyPr/>
          <a:lstStyle/>
          <a:p>
            <a:pPr algn="ctr"/>
            <a:r>
              <a:rPr lang="en-GB" dirty="0"/>
              <a:t>Today’s Session</a:t>
            </a:r>
          </a:p>
        </p:txBody>
      </p:sp>
      <p:sp>
        <p:nvSpPr>
          <p:cNvPr id="4" name="Content Placeholder 3">
            <a:extLst>
              <a:ext uri="{FF2B5EF4-FFF2-40B4-BE49-F238E27FC236}">
                <a16:creationId xmlns:a16="http://schemas.microsoft.com/office/drawing/2014/main" id="{3B846AD9-BB60-9594-ED3D-112A64044396}"/>
              </a:ext>
            </a:extLst>
          </p:cNvPr>
          <p:cNvSpPr>
            <a:spLocks noGrp="1"/>
          </p:cNvSpPr>
          <p:nvPr>
            <p:ph sz="quarter" idx="10"/>
          </p:nvPr>
        </p:nvSpPr>
        <p:spPr/>
        <p:txBody>
          <a:bodyPr>
            <a:normAutofit fontScale="77500" lnSpcReduction="20000"/>
          </a:bodyPr>
          <a:lstStyle/>
          <a:p>
            <a:pPr marL="0" indent="0" algn="l">
              <a:buNone/>
            </a:pPr>
            <a:r>
              <a:rPr lang="en-GB" b="1" i="0" dirty="0">
                <a:effectLst/>
                <a:latin typeface="Söhne"/>
              </a:rPr>
              <a:t>By the End of Today's Session, students will:</a:t>
            </a:r>
          </a:p>
          <a:p>
            <a:pPr marL="0" indent="0" algn="l">
              <a:buNone/>
            </a:pPr>
            <a:endParaRPr lang="en-GB" b="0" i="0" dirty="0">
              <a:effectLst/>
              <a:latin typeface="Söhne"/>
            </a:endParaRPr>
          </a:p>
          <a:p>
            <a:pPr marL="514350" indent="-514350" algn="l">
              <a:buFont typeface="+mj-lt"/>
              <a:buAutoNum type="arabicPeriod"/>
            </a:pPr>
            <a:r>
              <a:rPr lang="en-GB" b="0" i="0" dirty="0">
                <a:effectLst/>
              </a:rPr>
              <a:t>Have a clear understanding of the module, including its aims and assessment.</a:t>
            </a:r>
          </a:p>
          <a:p>
            <a:pPr marL="514350" indent="-514350" algn="l">
              <a:buFont typeface="+mj-lt"/>
              <a:buAutoNum type="arabicPeriod"/>
            </a:pPr>
            <a:endParaRPr lang="en-GB" b="0" i="0" dirty="0">
              <a:effectLst/>
            </a:endParaRPr>
          </a:p>
          <a:p>
            <a:pPr marL="514350" indent="-514350" algn="l">
              <a:buFont typeface="+mj-lt"/>
              <a:buAutoNum type="arabicPeriod"/>
            </a:pPr>
            <a:r>
              <a:rPr lang="en-GB" b="0" i="0" dirty="0">
                <a:effectLst/>
              </a:rPr>
              <a:t>Recognise </a:t>
            </a:r>
            <a:r>
              <a:rPr lang="en-GB" dirty="0"/>
              <a:t>and understand the fundamentals of change management theory</a:t>
            </a:r>
            <a:endParaRPr lang="en-GB" b="0" i="0" dirty="0">
              <a:effectLst/>
            </a:endParaRPr>
          </a:p>
          <a:p>
            <a:pPr marL="514350" indent="-514350" algn="l">
              <a:buFont typeface="+mj-lt"/>
              <a:buAutoNum type="arabicPeriod"/>
            </a:pPr>
            <a:endParaRPr lang="en-GB" dirty="0"/>
          </a:p>
          <a:p>
            <a:pPr marL="514350" indent="-514350" algn="l">
              <a:buFont typeface="+mj-lt"/>
              <a:buAutoNum type="arabicPeriod"/>
            </a:pPr>
            <a:r>
              <a:rPr lang="en-GB" b="0" i="0" dirty="0">
                <a:effectLst/>
              </a:rPr>
              <a:t>Appreciate the </a:t>
            </a:r>
            <a:r>
              <a:rPr lang="en-GB" dirty="0"/>
              <a:t>significance of change</a:t>
            </a:r>
            <a:r>
              <a:rPr lang="en-GB" b="0" i="0" dirty="0">
                <a:effectLst/>
              </a:rPr>
              <a:t> within the Health and Social Care sector.</a:t>
            </a:r>
          </a:p>
          <a:p>
            <a:pPr marL="514350" indent="-514350" algn="l">
              <a:buFont typeface="+mj-lt"/>
              <a:buAutoNum type="arabicPeriod"/>
            </a:pPr>
            <a:endParaRPr lang="en-GB" dirty="0"/>
          </a:p>
          <a:p>
            <a:pPr marL="514350" indent="-514350" algn="l">
              <a:buFont typeface="+mj-lt"/>
              <a:buAutoNum type="arabicPeriod"/>
            </a:pPr>
            <a:r>
              <a:rPr lang="en-GB" b="0" i="0" dirty="0">
                <a:effectLst/>
              </a:rPr>
              <a:t>Have deepened their understanding by engaging in discussions and a group activity.</a:t>
            </a:r>
          </a:p>
          <a:p>
            <a:pPr marL="0" indent="0">
              <a:buNone/>
            </a:pPr>
            <a:endParaRPr lang="en-GB" dirty="0"/>
          </a:p>
          <a:p>
            <a:endParaRPr lang="en-GB" dirty="0"/>
          </a:p>
        </p:txBody>
      </p:sp>
    </p:spTree>
    <p:extLst>
      <p:ext uri="{BB962C8B-B14F-4D97-AF65-F5344CB8AC3E}">
        <p14:creationId xmlns:p14="http://schemas.microsoft.com/office/powerpoint/2010/main" val="21068464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161832C-BBF9-474C-57F2-655580AC31B0}"/>
              </a:ext>
            </a:extLst>
          </p:cNvPr>
          <p:cNvSpPr>
            <a:spLocks noGrp="1"/>
          </p:cNvSpPr>
          <p:nvPr>
            <p:ph type="title"/>
          </p:nvPr>
        </p:nvSpPr>
        <p:spPr/>
        <p:txBody>
          <a:bodyPr/>
          <a:lstStyle/>
          <a:p>
            <a:r>
              <a:rPr lang="en-GB" dirty="0"/>
              <a:t>Module Aim</a:t>
            </a:r>
          </a:p>
        </p:txBody>
      </p:sp>
      <p:sp>
        <p:nvSpPr>
          <p:cNvPr id="7" name="Content Placeholder 6">
            <a:extLst>
              <a:ext uri="{FF2B5EF4-FFF2-40B4-BE49-F238E27FC236}">
                <a16:creationId xmlns:a16="http://schemas.microsoft.com/office/drawing/2014/main" id="{88EC5C85-B197-7E59-5540-FCAA6333F2E2}"/>
              </a:ext>
            </a:extLst>
          </p:cNvPr>
          <p:cNvSpPr>
            <a:spLocks noGrp="1"/>
          </p:cNvSpPr>
          <p:nvPr>
            <p:ph idx="1"/>
          </p:nvPr>
        </p:nvSpPr>
        <p:spPr>
          <a:xfrm>
            <a:off x="642851" y="1524000"/>
            <a:ext cx="6140333" cy="4652963"/>
          </a:xfrm>
        </p:spPr>
        <p:txBody>
          <a:bodyPr/>
          <a:lstStyle/>
          <a:p>
            <a:pPr marL="0" indent="0" algn="just">
              <a:buNone/>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buNone/>
            </a:pPr>
            <a:endParaRPr lang="en-GB" sz="3600" dirty="0">
              <a:effectLst/>
              <a:latin typeface="Arial" panose="020B0604020202020204" pitchFamily="34" charset="0"/>
              <a:ea typeface="Calibri" panose="020F0502020204030204" pitchFamily="34" charset="0"/>
              <a:cs typeface="Arial" panose="020B0604020202020204" pitchFamily="34" charset="0"/>
            </a:endParaRPr>
          </a:p>
          <a:p>
            <a:pPr marL="0" indent="0" algn="just">
              <a:buNone/>
            </a:pPr>
            <a:r>
              <a:rPr lang="en-GB" sz="3600" dirty="0">
                <a:effectLst/>
                <a:latin typeface="Arial" panose="020B0604020202020204" pitchFamily="34" charset="0"/>
                <a:ea typeface="Calibri" panose="020F0502020204030204" pitchFamily="34" charset="0"/>
                <a:cs typeface="Arial" panose="020B0604020202020204" pitchFamily="34" charset="0"/>
              </a:rPr>
              <a:t>The aim of this module is</a:t>
            </a:r>
            <a:r>
              <a:rPr lang="en-GB" sz="3600" dirty="0">
                <a:effectLst/>
                <a:latin typeface="Arial" panose="020B0604020202020204" pitchFamily="34" charset="0"/>
                <a:ea typeface="Times New Roman" panose="02020603050405020304" pitchFamily="18" charset="0"/>
                <a:cs typeface="Arial" panose="020B0604020202020204" pitchFamily="34" charset="0"/>
              </a:rPr>
              <a:t> </a:t>
            </a:r>
            <a:r>
              <a:rPr lang="en-GB" sz="3600" dirty="0">
                <a:effectLst/>
                <a:latin typeface="Arial" panose="020B0604020202020204" pitchFamily="34" charset="0"/>
                <a:ea typeface="Calibri" panose="020F0502020204030204" pitchFamily="34" charset="0"/>
                <a:cs typeface="Arial" panose="020B0604020202020204" pitchFamily="34" charset="0"/>
              </a:rPr>
              <a:t>to gain understanding of the factors of change and impact on quality in health and social care services.</a:t>
            </a:r>
            <a:endParaRPr lang="en-GB" sz="3600" dirty="0">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pic>
        <p:nvPicPr>
          <p:cNvPr id="2050" name="Picture 2" descr="Difference Between Aim and Purpose | Compare the Difference Between Similar  Terms">
            <a:extLst>
              <a:ext uri="{FF2B5EF4-FFF2-40B4-BE49-F238E27FC236}">
                <a16:creationId xmlns:a16="http://schemas.microsoft.com/office/drawing/2014/main" id="{C553BA40-8FA6-BDF7-5A0A-5708DC496E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26214" y="1244991"/>
            <a:ext cx="4375053" cy="436801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7667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2C8DA6E-CDC1-F8DF-23D3-A1827EE0E126}"/>
              </a:ext>
            </a:extLst>
          </p:cNvPr>
          <p:cNvSpPr>
            <a:spLocks noGrp="1"/>
          </p:cNvSpPr>
          <p:nvPr>
            <p:ph type="title"/>
          </p:nvPr>
        </p:nvSpPr>
        <p:spPr/>
        <p:txBody>
          <a:bodyPr/>
          <a:lstStyle/>
          <a:p>
            <a:r>
              <a:rPr lang="en-GB" dirty="0"/>
              <a:t>Module Learning Outcomes</a:t>
            </a:r>
          </a:p>
        </p:txBody>
      </p:sp>
      <p:sp>
        <p:nvSpPr>
          <p:cNvPr id="5" name="Content Placeholder 4">
            <a:extLst>
              <a:ext uri="{FF2B5EF4-FFF2-40B4-BE49-F238E27FC236}">
                <a16:creationId xmlns:a16="http://schemas.microsoft.com/office/drawing/2014/main" id="{118DEE35-755C-003F-9B3E-A76C395CAB83}"/>
              </a:ext>
            </a:extLst>
          </p:cNvPr>
          <p:cNvSpPr>
            <a:spLocks noGrp="1"/>
          </p:cNvSpPr>
          <p:nvPr>
            <p:ph sz="quarter" idx="10"/>
          </p:nvPr>
        </p:nvSpPr>
        <p:spPr/>
        <p:txBody>
          <a:bodyPr>
            <a:normAutofit lnSpcReduction="10000"/>
          </a:bodyPr>
          <a:lstStyle/>
          <a:p>
            <a:pPr marL="0" indent="0">
              <a:buNone/>
            </a:pPr>
            <a:r>
              <a:rPr lang="en-US" sz="2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Upon the successful completion of this module, the student should be able to:</a:t>
            </a:r>
            <a:endParaRPr lang="en-GB" sz="2800" dirty="0">
              <a:effectLst/>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28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gn="just" rtl="0">
              <a:lnSpc>
                <a:spcPct val="115000"/>
              </a:lnSpc>
              <a:spcAft>
                <a:spcPts val="600"/>
              </a:spcAft>
              <a:buFont typeface="Symbol" panose="05050102010706020507" pitchFamily="18" charset="2"/>
              <a:buChar char=""/>
            </a:pPr>
            <a:r>
              <a:rPr lang="en-GB" sz="2400" dirty="0">
                <a:effectLst/>
                <a:ea typeface="Times New Roman" panose="02020603050405020304" pitchFamily="18" charset="0"/>
                <a:cs typeface="Arial" panose="020B0604020202020204" pitchFamily="34" charset="0"/>
              </a:rPr>
              <a:t>Critically examine and evaluate the factors that drive change in past and present health and social care services</a:t>
            </a:r>
            <a:endParaRPr lang="en-GB" sz="2400" dirty="0">
              <a:effectLst/>
              <a:ea typeface="Times New Roman" panose="02020603050405020304" pitchFamily="18" charset="0"/>
              <a:cs typeface="Times New Roman" panose="02020603050405020304" pitchFamily="18" charset="0"/>
            </a:endParaRPr>
          </a:p>
          <a:p>
            <a:pPr marL="342900" lvl="0" indent="-342900" algn="just">
              <a:lnSpc>
                <a:spcPct val="115000"/>
              </a:lnSpc>
              <a:buFont typeface="Symbol" panose="05050102010706020507" pitchFamily="18" charset="2"/>
              <a:buChar char=""/>
            </a:pPr>
            <a:r>
              <a:rPr lang="en-GB" sz="2400" dirty="0">
                <a:effectLst/>
                <a:ea typeface="Times New Roman" panose="02020603050405020304" pitchFamily="18" charset="0"/>
                <a:cs typeface="Arial" panose="020B0604020202020204" pitchFamily="34" charset="0"/>
              </a:rPr>
              <a:t>Evaluate strategies for achieving quality in health and social care services</a:t>
            </a:r>
            <a:endParaRPr lang="en-GB" sz="2400" dirty="0">
              <a:effectLst/>
              <a:ea typeface="Times New Roman" panose="02020603050405020304" pitchFamily="18" charset="0"/>
              <a:cs typeface="Times New Roman" panose="02020603050405020304" pitchFamily="18" charset="0"/>
            </a:endParaRPr>
          </a:p>
          <a:p>
            <a:pPr marL="342900" lvl="0" indent="-342900" algn="just">
              <a:lnSpc>
                <a:spcPct val="115000"/>
              </a:lnSpc>
              <a:buFont typeface="Symbol" panose="05050102010706020507" pitchFamily="18" charset="2"/>
              <a:buChar char=""/>
            </a:pPr>
            <a:r>
              <a:rPr lang="en-GB" sz="2400" dirty="0">
                <a:effectLst/>
                <a:ea typeface="Times New Roman" panose="02020603050405020304" pitchFamily="18" charset="0"/>
                <a:cs typeface="Arial" panose="020B0604020202020204" pitchFamily="34" charset="0"/>
              </a:rPr>
              <a:t>Critically evaluate change and quality systems, policies and procedures in health and social care services</a:t>
            </a:r>
            <a:endParaRPr lang="en-GB" sz="2400" dirty="0">
              <a:effectLst/>
              <a:ea typeface="Times New Roman" panose="02020603050405020304" pitchFamily="18" charset="0"/>
              <a:cs typeface="Times New Roman" panose="02020603050405020304" pitchFamily="18" charset="0"/>
            </a:endParaRPr>
          </a:p>
          <a:p>
            <a:endParaRPr lang="en-GB" dirty="0"/>
          </a:p>
        </p:txBody>
      </p:sp>
      <p:pic>
        <p:nvPicPr>
          <p:cNvPr id="1026" name="Picture 2" descr="Learning Outcomes | Principles of Management">
            <a:extLst>
              <a:ext uri="{FF2B5EF4-FFF2-40B4-BE49-F238E27FC236}">
                <a16:creationId xmlns:a16="http://schemas.microsoft.com/office/drawing/2014/main" id="{F77C8896-6A51-38DA-FAF8-A6E97351AE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388" y="777240"/>
            <a:ext cx="4051495" cy="530352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187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39AC58A4-3442-B52D-6BFB-51F7C2B901BF}"/>
              </a:ext>
            </a:extLst>
          </p:cNvPr>
          <p:cNvSpPr>
            <a:spLocks noGrp="1"/>
          </p:cNvSpPr>
          <p:nvPr>
            <p:ph sz="quarter" idx="10"/>
          </p:nvPr>
        </p:nvSpPr>
        <p:spPr/>
        <p:txBody>
          <a:bodyPr/>
          <a:lstStyle/>
          <a:p>
            <a:endParaRPr lang="en-GB"/>
          </a:p>
        </p:txBody>
      </p:sp>
      <p:sp>
        <p:nvSpPr>
          <p:cNvPr id="8" name="Title 7">
            <a:extLst>
              <a:ext uri="{FF2B5EF4-FFF2-40B4-BE49-F238E27FC236}">
                <a16:creationId xmlns:a16="http://schemas.microsoft.com/office/drawing/2014/main" id="{F466AB5E-CDD6-3615-6F37-C5877D59C4FC}"/>
              </a:ext>
            </a:extLst>
          </p:cNvPr>
          <p:cNvSpPr>
            <a:spLocks noGrp="1"/>
          </p:cNvSpPr>
          <p:nvPr>
            <p:ph type="title"/>
          </p:nvPr>
        </p:nvSpPr>
        <p:spPr/>
        <p:txBody>
          <a:bodyPr/>
          <a:lstStyle/>
          <a:p>
            <a:endParaRPr lang="en-GB"/>
          </a:p>
        </p:txBody>
      </p:sp>
      <p:pic>
        <p:nvPicPr>
          <p:cNvPr id="10" name="Content Placeholder 4">
            <a:extLst>
              <a:ext uri="{FF2B5EF4-FFF2-40B4-BE49-F238E27FC236}">
                <a16:creationId xmlns:a16="http://schemas.microsoft.com/office/drawing/2014/main" id="{6A8502EE-A6FC-6960-C81F-788FFDD3774E}"/>
              </a:ext>
            </a:extLst>
          </p:cNvPr>
          <p:cNvPicPr>
            <a:picLocks noGrp="1" noChangeAspect="1"/>
          </p:cNvPicPr>
          <p:nvPr/>
        </p:nvPicPr>
        <p:blipFill>
          <a:blip r:embed="rId3"/>
          <a:stretch>
            <a:fillRect/>
          </a:stretch>
        </p:blipFill>
        <p:spPr bwMode="auto">
          <a:xfrm>
            <a:off x="964296" y="581892"/>
            <a:ext cx="10189029" cy="5541157"/>
          </a:xfrm>
          <a:prstGeom prst="rect">
            <a:avLst/>
          </a:prstGeom>
          <a:noFill/>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3045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F1698-3673-F0FD-438C-404273C723A8}"/>
              </a:ext>
            </a:extLst>
          </p:cNvPr>
          <p:cNvSpPr>
            <a:spLocks noGrp="1"/>
          </p:cNvSpPr>
          <p:nvPr>
            <p:ph type="title"/>
          </p:nvPr>
        </p:nvSpPr>
        <p:spPr/>
        <p:txBody>
          <a:bodyPr/>
          <a:lstStyle/>
          <a:p>
            <a:r>
              <a:rPr lang="en-GB" dirty="0"/>
              <a:t>Assessment One</a:t>
            </a:r>
          </a:p>
        </p:txBody>
      </p:sp>
      <p:sp>
        <p:nvSpPr>
          <p:cNvPr id="3" name="Content Placeholder 2">
            <a:extLst>
              <a:ext uri="{FF2B5EF4-FFF2-40B4-BE49-F238E27FC236}">
                <a16:creationId xmlns:a16="http://schemas.microsoft.com/office/drawing/2014/main" id="{A88E0349-2ADD-692B-6E1D-59D38097649C}"/>
              </a:ext>
            </a:extLst>
          </p:cNvPr>
          <p:cNvSpPr>
            <a:spLocks noGrp="1"/>
          </p:cNvSpPr>
          <p:nvPr>
            <p:ph sz="quarter" idx="10"/>
          </p:nvPr>
        </p:nvSpPr>
        <p:spPr>
          <a:xfrm>
            <a:off x="713072" y="1726044"/>
            <a:ext cx="6387378" cy="4780684"/>
          </a:xfrm>
        </p:spPr>
        <p:txBody>
          <a:bodyPr/>
          <a:lstStyle/>
          <a:p>
            <a:r>
              <a:rPr lang="en-GB" dirty="0"/>
              <a:t>Written Assignment (5000 words)</a:t>
            </a:r>
          </a:p>
          <a:p>
            <a:r>
              <a:rPr lang="en-GB" dirty="0"/>
              <a:t>Worth 90% of the total module mark</a:t>
            </a:r>
          </a:p>
          <a:p>
            <a:r>
              <a:rPr lang="en-GB" dirty="0"/>
              <a:t>Submission Date: Friday 19th April 2023 23:55 pm on Turnitin</a:t>
            </a:r>
          </a:p>
          <a:p>
            <a:r>
              <a:rPr lang="en-GB" dirty="0"/>
              <a:t>Harvard Referencing conventions apply</a:t>
            </a:r>
          </a:p>
        </p:txBody>
      </p:sp>
    </p:spTree>
    <p:extLst>
      <p:ext uri="{BB962C8B-B14F-4D97-AF65-F5344CB8AC3E}">
        <p14:creationId xmlns:p14="http://schemas.microsoft.com/office/powerpoint/2010/main" val="32697906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F085148-FE33-E379-D643-DF2C3BD6D9E4}"/>
              </a:ext>
            </a:extLst>
          </p:cNvPr>
          <p:cNvSpPr>
            <a:spLocks noGrp="1"/>
          </p:cNvSpPr>
          <p:nvPr>
            <p:ph sz="quarter" idx="10"/>
          </p:nvPr>
        </p:nvSpPr>
        <p:spPr/>
        <p:txBody>
          <a:bodyPr>
            <a:normAutofit/>
          </a:bodyPr>
          <a:lstStyle/>
          <a:p>
            <a:pPr marL="0" indent="0">
              <a:buNone/>
            </a:pPr>
            <a:r>
              <a:rPr lang="en-GB" sz="2000" dirty="0">
                <a:effectLst/>
                <a:latin typeface="Arial" panose="020B0604020202020204" pitchFamily="34" charset="0"/>
                <a:ea typeface="Times New Roman" panose="02020603050405020304" pitchFamily="18" charset="0"/>
              </a:rPr>
              <a:t>Students are required to select </a:t>
            </a:r>
            <a:r>
              <a:rPr lang="en-GB" sz="2000" u="sng" dirty="0">
                <a:effectLst/>
                <a:latin typeface="Arial" panose="020B0604020202020204" pitchFamily="34" charset="0"/>
                <a:ea typeface="Times New Roman" panose="02020603050405020304" pitchFamily="18" charset="0"/>
              </a:rPr>
              <a:t>ONE</a:t>
            </a:r>
            <a:r>
              <a:rPr lang="en-GB" sz="2000" dirty="0">
                <a:effectLst/>
                <a:latin typeface="Arial" panose="020B0604020202020204" pitchFamily="34" charset="0"/>
                <a:ea typeface="Times New Roman" panose="02020603050405020304" pitchFamily="18" charset="0"/>
              </a:rPr>
              <a:t> area within the UK's health or care service. This could be a department, an organisation, a care provider, or a local authority. You must ensure that your written assignments contains the following elements:</a:t>
            </a:r>
            <a:endParaRPr lang="en-GB" sz="2000" dirty="0">
              <a:latin typeface="Times New Roman" panose="02020603050405020304" pitchFamily="18" charset="0"/>
              <a:ea typeface="Times New Roman" panose="02020603050405020304" pitchFamily="18" charset="0"/>
            </a:endParaRPr>
          </a:p>
          <a:p>
            <a:pPr marL="0" indent="0">
              <a:buNone/>
            </a:pPr>
            <a:r>
              <a:rPr lang="en-GB" sz="2000" dirty="0">
                <a:effectLst/>
                <a:latin typeface="Arial" panose="020B0604020202020204" pitchFamily="34" charset="0"/>
                <a:ea typeface="Times New Roman" panose="02020603050405020304" pitchFamily="18" charset="0"/>
              </a:rPr>
              <a:t> </a:t>
            </a:r>
            <a:endParaRPr lang="en-GB" sz="2000" dirty="0">
              <a:effectLst/>
              <a:latin typeface="Times New Roman" panose="02020603050405020304" pitchFamily="18" charset="0"/>
              <a:ea typeface="Times New Roman" panose="02020603050405020304" pitchFamily="18" charset="0"/>
            </a:endParaRPr>
          </a:p>
          <a:p>
            <a:pPr marL="0" lvl="0" indent="0">
              <a:buNone/>
              <a:tabLst>
                <a:tab pos="457200" algn="l"/>
              </a:tabLst>
            </a:pPr>
            <a:r>
              <a:rPr lang="en-GB" sz="2000" dirty="0">
                <a:effectLst/>
                <a:latin typeface="Arial" panose="020B0604020202020204" pitchFamily="34" charset="0"/>
                <a:ea typeface="Times New Roman" panose="02020603050405020304" pitchFamily="18" charset="0"/>
              </a:rPr>
              <a:t>1.   Explain the main changes in your chosen area over the last 10 years.</a:t>
            </a:r>
            <a:endParaRPr lang="en-GB" sz="20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startAt="2"/>
              <a:tabLst>
                <a:tab pos="457200" algn="l"/>
              </a:tabLst>
            </a:pPr>
            <a:r>
              <a:rPr lang="en-GB" sz="2000" dirty="0">
                <a:effectLst/>
                <a:latin typeface="Arial" panose="020B0604020202020204" pitchFamily="34" charset="0"/>
                <a:ea typeface="Times New Roman" panose="02020603050405020304" pitchFamily="18" charset="0"/>
              </a:rPr>
              <a:t>Discuss how these changes have impacted the quality of service for patients or service users.</a:t>
            </a:r>
            <a:endParaRPr lang="en-GB" sz="20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startAt="2"/>
              <a:tabLst>
                <a:tab pos="457200" algn="l"/>
              </a:tabLst>
            </a:pPr>
            <a:r>
              <a:rPr lang="en-GB" sz="2000" dirty="0">
                <a:effectLst/>
                <a:latin typeface="Arial" panose="020B0604020202020204" pitchFamily="34" charset="0"/>
                <a:ea typeface="Times New Roman" panose="02020603050405020304" pitchFamily="18" charset="0"/>
              </a:rPr>
              <a:t>Include research to help explain these changes and their impacts.</a:t>
            </a:r>
            <a:endParaRPr lang="en-GB" sz="20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startAt="2"/>
              <a:tabLst>
                <a:tab pos="457200" algn="l"/>
              </a:tabLst>
            </a:pPr>
            <a:r>
              <a:rPr lang="en-GB" sz="2000" dirty="0">
                <a:effectLst/>
                <a:latin typeface="Arial" panose="020B0604020202020204" pitchFamily="34" charset="0"/>
                <a:ea typeface="Times New Roman" panose="02020603050405020304" pitchFamily="18" charset="0"/>
              </a:rPr>
              <a:t>Critically evaluate these changes – were they good or bad? Why?</a:t>
            </a:r>
            <a:endParaRPr lang="en-GB" sz="20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startAt="2"/>
              <a:tabLst>
                <a:tab pos="457200" algn="l"/>
              </a:tabLst>
            </a:pPr>
            <a:r>
              <a:rPr lang="en-GB" sz="2000" dirty="0">
                <a:effectLst/>
                <a:latin typeface="Arial" panose="020B0604020202020204" pitchFamily="34" charset="0"/>
                <a:ea typeface="Times New Roman" panose="02020603050405020304" pitchFamily="18" charset="0"/>
              </a:rPr>
              <a:t>Based on your findings, suggest ways to improve the service further. These suggestions should be SMART (Specific, Measurable, Achievable, Relevant, Time-bound).</a:t>
            </a:r>
            <a:endParaRPr lang="en-GB" sz="2000" dirty="0">
              <a:effectLst/>
              <a:latin typeface="Times New Roman" panose="02020603050405020304" pitchFamily="18" charset="0"/>
              <a:ea typeface="Times New Roman" panose="02020603050405020304" pitchFamily="18" charset="0"/>
            </a:endParaRPr>
          </a:p>
          <a:p>
            <a:pPr indent="0">
              <a:buNone/>
            </a:pP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
        <p:nvSpPr>
          <p:cNvPr id="3" name="Title 2">
            <a:extLst>
              <a:ext uri="{FF2B5EF4-FFF2-40B4-BE49-F238E27FC236}">
                <a16:creationId xmlns:a16="http://schemas.microsoft.com/office/drawing/2014/main" id="{7361B785-66F1-C8FC-ED5A-EB8355C98368}"/>
              </a:ext>
            </a:extLst>
          </p:cNvPr>
          <p:cNvSpPr>
            <a:spLocks noGrp="1"/>
          </p:cNvSpPr>
          <p:nvPr>
            <p:ph type="title"/>
          </p:nvPr>
        </p:nvSpPr>
        <p:spPr/>
        <p:txBody>
          <a:bodyPr/>
          <a:lstStyle/>
          <a:p>
            <a:r>
              <a:rPr lang="en-GB" dirty="0"/>
              <a:t>Assessment One</a:t>
            </a:r>
          </a:p>
        </p:txBody>
      </p:sp>
    </p:spTree>
    <p:extLst>
      <p:ext uri="{BB962C8B-B14F-4D97-AF65-F5344CB8AC3E}">
        <p14:creationId xmlns:p14="http://schemas.microsoft.com/office/powerpoint/2010/main" val="2276126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0B7E3-58BF-E96C-1B8E-8C52BFE6B582}"/>
              </a:ext>
            </a:extLst>
          </p:cNvPr>
          <p:cNvSpPr>
            <a:spLocks noGrp="1"/>
          </p:cNvSpPr>
          <p:nvPr>
            <p:ph type="title"/>
          </p:nvPr>
        </p:nvSpPr>
        <p:spPr/>
        <p:txBody>
          <a:bodyPr/>
          <a:lstStyle/>
          <a:p>
            <a:r>
              <a:rPr lang="en-GB" dirty="0"/>
              <a:t>Assessment Two</a:t>
            </a:r>
          </a:p>
        </p:txBody>
      </p:sp>
      <p:sp>
        <p:nvSpPr>
          <p:cNvPr id="3" name="Content Placeholder 2">
            <a:extLst>
              <a:ext uri="{FF2B5EF4-FFF2-40B4-BE49-F238E27FC236}">
                <a16:creationId xmlns:a16="http://schemas.microsoft.com/office/drawing/2014/main" id="{10830C17-C2A5-8B45-E6A4-F0CE0015010D}"/>
              </a:ext>
            </a:extLst>
          </p:cNvPr>
          <p:cNvSpPr>
            <a:spLocks noGrp="1"/>
          </p:cNvSpPr>
          <p:nvPr>
            <p:ph sz="quarter" idx="10"/>
          </p:nvPr>
        </p:nvSpPr>
        <p:spPr/>
        <p:txBody>
          <a:bodyPr/>
          <a:lstStyle/>
          <a:p>
            <a:r>
              <a:rPr lang="en-GB" dirty="0"/>
              <a:t>10 minute presentation</a:t>
            </a:r>
          </a:p>
          <a:p>
            <a:r>
              <a:rPr lang="en-GB" dirty="0"/>
              <a:t>Worth 10% of the total module mark</a:t>
            </a:r>
          </a:p>
          <a:p>
            <a:r>
              <a:rPr lang="en-GB" dirty="0"/>
              <a:t>Presentation to be done in person on Monday 7</a:t>
            </a:r>
            <a:r>
              <a:rPr lang="en-GB" baseline="30000" dirty="0"/>
              <a:t>th</a:t>
            </a:r>
            <a:r>
              <a:rPr lang="en-GB" dirty="0"/>
              <a:t> May 2024 </a:t>
            </a:r>
          </a:p>
          <a:p>
            <a:r>
              <a:rPr lang="en-GB" dirty="0"/>
              <a:t>A scheduler will be put onto Moodle for you to schedule a time to conduct your presentation</a:t>
            </a:r>
          </a:p>
          <a:p>
            <a:r>
              <a:rPr lang="en-GB" dirty="0"/>
              <a:t>Presentation slides to be submitted via Turnitin by 7</a:t>
            </a:r>
            <a:r>
              <a:rPr lang="en-GB" baseline="30000" dirty="0"/>
              <a:t>th</a:t>
            </a:r>
            <a:r>
              <a:rPr lang="en-GB" dirty="0"/>
              <a:t> May 2024 at 23:55 hours</a:t>
            </a:r>
          </a:p>
          <a:p>
            <a:pPr marL="0" indent="0">
              <a:buNone/>
            </a:pPr>
            <a:endParaRPr lang="en-GB" dirty="0"/>
          </a:p>
        </p:txBody>
      </p:sp>
    </p:spTree>
    <p:extLst>
      <p:ext uri="{BB962C8B-B14F-4D97-AF65-F5344CB8AC3E}">
        <p14:creationId xmlns:p14="http://schemas.microsoft.com/office/powerpoint/2010/main" val="28765712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0BF67EC-C54D-0CE7-F228-C71DEDEC5C6C}"/>
              </a:ext>
            </a:extLst>
          </p:cNvPr>
          <p:cNvSpPr>
            <a:spLocks noGrp="1"/>
          </p:cNvSpPr>
          <p:nvPr>
            <p:ph type="title"/>
          </p:nvPr>
        </p:nvSpPr>
        <p:spPr/>
        <p:txBody>
          <a:bodyPr/>
          <a:lstStyle/>
          <a:p>
            <a:r>
              <a:rPr lang="en-GB" dirty="0"/>
              <a:t>Assessment Two</a:t>
            </a:r>
          </a:p>
        </p:txBody>
      </p:sp>
      <p:sp>
        <p:nvSpPr>
          <p:cNvPr id="5" name="Content Placeholder 4">
            <a:extLst>
              <a:ext uri="{FF2B5EF4-FFF2-40B4-BE49-F238E27FC236}">
                <a16:creationId xmlns:a16="http://schemas.microsoft.com/office/drawing/2014/main" id="{F67FEEE6-62E8-FC75-8E89-D06CA92C7285}"/>
              </a:ext>
            </a:extLst>
          </p:cNvPr>
          <p:cNvSpPr>
            <a:spLocks noGrp="1"/>
          </p:cNvSpPr>
          <p:nvPr>
            <p:ph sz="quarter" idx="10"/>
          </p:nvPr>
        </p:nvSpPr>
        <p:spPr/>
        <p:txBody>
          <a:bodyPr>
            <a:normAutofit/>
          </a:bodyPr>
          <a:lstStyle/>
          <a:p>
            <a:pPr marL="0" indent="0">
              <a:buNone/>
            </a:pPr>
            <a:r>
              <a:rPr lang="en-GB" sz="2400" dirty="0">
                <a:effectLst/>
                <a:latin typeface="Arial" panose="020B0604020202020204" pitchFamily="34" charset="0"/>
                <a:ea typeface="Times New Roman" panose="02020603050405020304" pitchFamily="18" charset="0"/>
              </a:rPr>
              <a:t>Students are required to create a 10-minute presentation with slides, showcasing the main insights from Assignment 1. The presentation should:</a:t>
            </a:r>
            <a:endParaRPr lang="en-GB" sz="2400" dirty="0">
              <a:effectLst/>
              <a:latin typeface="Times New Roman" panose="02020603050405020304" pitchFamily="18" charset="0"/>
              <a:ea typeface="Times New Roman" panose="02020603050405020304" pitchFamily="18" charset="0"/>
            </a:endParaRPr>
          </a:p>
          <a:p>
            <a:pPr marL="0" indent="0">
              <a:buNone/>
            </a:pPr>
            <a:r>
              <a:rPr lang="en-GB" sz="2400" dirty="0">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tabLst>
                <a:tab pos="457200" algn="l"/>
              </a:tabLst>
            </a:pPr>
            <a:r>
              <a:rPr lang="en-GB" sz="2400" dirty="0">
                <a:effectLst/>
                <a:latin typeface="Arial" panose="020B0604020202020204" pitchFamily="34" charset="0"/>
                <a:ea typeface="Times New Roman" panose="02020603050405020304" pitchFamily="18" charset="0"/>
              </a:rPr>
              <a:t>Clearly introduce the area you researched within the UK's health or care service.</a:t>
            </a:r>
            <a:endParaRPr lang="en-GB" sz="24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tabLst>
                <a:tab pos="457200" algn="l"/>
              </a:tabLst>
            </a:pPr>
            <a:r>
              <a:rPr lang="en-GB" sz="2400" dirty="0">
                <a:effectLst/>
                <a:latin typeface="Arial" panose="020B0604020202020204" pitchFamily="34" charset="0"/>
                <a:ea typeface="Times New Roman" panose="02020603050405020304" pitchFamily="18" charset="0"/>
              </a:rPr>
              <a:t>Summarise the main changes and impacts you discovered over the past decade.</a:t>
            </a:r>
            <a:endParaRPr lang="en-GB" sz="24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tabLst>
                <a:tab pos="457200" algn="l"/>
              </a:tabLst>
            </a:pPr>
            <a:r>
              <a:rPr lang="en-GB" sz="2400" dirty="0">
                <a:effectLst/>
                <a:latin typeface="Arial" panose="020B0604020202020204" pitchFamily="34" charset="0"/>
                <a:ea typeface="Times New Roman" panose="02020603050405020304" pitchFamily="18" charset="0"/>
              </a:rPr>
              <a:t>Present your critical evaluation and SMART recommendations for future improvements.</a:t>
            </a:r>
            <a:endParaRPr lang="en-GB" sz="24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3200" dirty="0"/>
          </a:p>
        </p:txBody>
      </p:sp>
    </p:spTree>
    <p:extLst>
      <p:ext uri="{BB962C8B-B14F-4D97-AF65-F5344CB8AC3E}">
        <p14:creationId xmlns:p14="http://schemas.microsoft.com/office/powerpoint/2010/main" val="25194350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FEA9C1A-7E6E-DC6B-3204-5F5B8F8CB868}"/>
              </a:ext>
            </a:extLst>
          </p:cNvPr>
          <p:cNvSpPr>
            <a:spLocks noGrp="1"/>
          </p:cNvSpPr>
          <p:nvPr>
            <p:ph type="title"/>
          </p:nvPr>
        </p:nvSpPr>
        <p:spPr/>
        <p:txBody>
          <a:bodyPr>
            <a:normAutofit fontScale="90000"/>
          </a:bodyPr>
          <a:lstStyle/>
          <a:p>
            <a:r>
              <a:rPr lang="en-GB" dirty="0"/>
              <a:t>Any Questions about Assessments?</a:t>
            </a:r>
          </a:p>
        </p:txBody>
      </p:sp>
      <p:sp>
        <p:nvSpPr>
          <p:cNvPr id="5" name="Content Placeholder 4">
            <a:extLst>
              <a:ext uri="{FF2B5EF4-FFF2-40B4-BE49-F238E27FC236}">
                <a16:creationId xmlns:a16="http://schemas.microsoft.com/office/drawing/2014/main" id="{39D3E8BD-0F54-514E-74F1-A4D33E2CB43C}"/>
              </a:ext>
            </a:extLst>
          </p:cNvPr>
          <p:cNvSpPr>
            <a:spLocks noGrp="1"/>
          </p:cNvSpPr>
          <p:nvPr>
            <p:ph sz="quarter" idx="10"/>
          </p:nvPr>
        </p:nvSpPr>
        <p:spPr>
          <a:xfrm>
            <a:off x="78580" y="1495425"/>
            <a:ext cx="7122319" cy="4780684"/>
          </a:xfrm>
        </p:spPr>
        <p:txBody>
          <a:bodyPr/>
          <a:lstStyle/>
          <a:p>
            <a:pPr marL="457200" marR="0" lvl="1" indent="0" algn="ctr" defTabSz="914400" rtl="0" eaLnBrk="1" fontAlgn="auto" latinLnBrk="0" hangingPunct="1">
              <a:lnSpc>
                <a:spcPct val="100000"/>
              </a:lnSpc>
              <a:spcBef>
                <a:spcPts val="0"/>
              </a:spcBef>
              <a:spcAft>
                <a:spcPts val="0"/>
              </a:spcAft>
              <a:buClrTx/>
              <a:buSzTx/>
              <a:buNone/>
              <a:tabLst/>
              <a:defRPr/>
            </a:pPr>
            <a:endParaRPr kumimoji="0" lang="en-GB" b="0" i="0" u="none" strike="noStrike" kern="1200" cap="none" spc="0" normalizeH="0" baseline="0" noProof="0" dirty="0">
              <a:ln>
                <a:noFill/>
              </a:ln>
              <a:effectLst/>
              <a:uLnTx/>
              <a:uFillTx/>
              <a:ea typeface="+mn-ea"/>
              <a:cs typeface="+mn-cs"/>
            </a:endParaRPr>
          </a:p>
          <a:p>
            <a:pPr marL="457200" marR="0" lvl="1" indent="0" algn="ctr" defTabSz="914400" rtl="0" eaLnBrk="1" fontAlgn="auto" latinLnBrk="0" hangingPunct="1">
              <a:lnSpc>
                <a:spcPct val="100000"/>
              </a:lnSpc>
              <a:spcBef>
                <a:spcPts val="0"/>
              </a:spcBef>
              <a:spcAft>
                <a:spcPts val="0"/>
              </a:spcAft>
              <a:buClrTx/>
              <a:buSzTx/>
              <a:buNone/>
              <a:tabLst/>
              <a:defRPr/>
            </a:pPr>
            <a:endParaRPr lang="en-GB" dirty="0"/>
          </a:p>
          <a:p>
            <a:pPr marL="457200" marR="0" lvl="1" indent="0" algn="ctr" defTabSz="914400" rtl="0" eaLnBrk="1" fontAlgn="auto" latinLnBrk="0" hangingPunct="1">
              <a:lnSpc>
                <a:spcPct val="100000"/>
              </a:lnSpc>
              <a:spcBef>
                <a:spcPts val="0"/>
              </a:spcBef>
              <a:spcAft>
                <a:spcPts val="0"/>
              </a:spcAft>
              <a:buClrTx/>
              <a:buSzTx/>
              <a:buNone/>
              <a:tabLst/>
              <a:defRPr/>
            </a:pPr>
            <a:r>
              <a:rPr kumimoji="0" lang="en-GB" sz="2800" b="0" i="1" u="none" strike="noStrike" kern="1200" cap="none" spc="0" normalizeH="0" baseline="0" noProof="0" dirty="0">
                <a:ln>
                  <a:noFill/>
                </a:ln>
                <a:effectLst/>
                <a:uLnTx/>
                <a:uFillTx/>
                <a:ea typeface="+mn-ea"/>
                <a:cs typeface="+mn-cs"/>
              </a:rPr>
              <a:t>How do you feel about these assessments?</a:t>
            </a:r>
          </a:p>
          <a:p>
            <a:pPr marL="457200" marR="0" lvl="1" indent="0" algn="ctr" defTabSz="914400" rtl="0" eaLnBrk="1" fontAlgn="auto" latinLnBrk="0" hangingPunct="1">
              <a:lnSpc>
                <a:spcPct val="100000"/>
              </a:lnSpc>
              <a:spcBef>
                <a:spcPts val="0"/>
              </a:spcBef>
              <a:spcAft>
                <a:spcPts val="0"/>
              </a:spcAft>
              <a:buClrTx/>
              <a:buSzTx/>
              <a:buNone/>
              <a:tabLst/>
              <a:defRPr/>
            </a:pPr>
            <a:endParaRPr lang="en-GB" sz="2800" i="1" dirty="0"/>
          </a:p>
          <a:p>
            <a:pPr marL="457200" marR="0" lvl="1" indent="0" algn="ctr" defTabSz="914400" rtl="0" eaLnBrk="1" fontAlgn="auto" latinLnBrk="0" hangingPunct="1">
              <a:lnSpc>
                <a:spcPct val="100000"/>
              </a:lnSpc>
              <a:spcBef>
                <a:spcPts val="0"/>
              </a:spcBef>
              <a:spcAft>
                <a:spcPts val="0"/>
              </a:spcAft>
              <a:buClrTx/>
              <a:buSzTx/>
              <a:buNone/>
              <a:tabLst/>
              <a:defRPr/>
            </a:pPr>
            <a:endParaRPr kumimoji="0" lang="en-GB" sz="2800" b="0" i="1" u="none" strike="noStrike" kern="1200" cap="none" spc="0" normalizeH="0" baseline="0" noProof="0" dirty="0">
              <a:ln>
                <a:noFill/>
              </a:ln>
              <a:effectLst/>
              <a:uLnTx/>
              <a:uFillTx/>
              <a:ea typeface="+mn-ea"/>
              <a:cs typeface="+mn-cs"/>
            </a:endParaRPr>
          </a:p>
          <a:p>
            <a:pPr marL="457200" marR="0" lvl="1" indent="0" algn="ctr" defTabSz="914400" rtl="0" eaLnBrk="1" fontAlgn="auto" latinLnBrk="0" hangingPunct="1">
              <a:lnSpc>
                <a:spcPct val="100000"/>
              </a:lnSpc>
              <a:spcBef>
                <a:spcPts val="0"/>
              </a:spcBef>
              <a:spcAft>
                <a:spcPts val="0"/>
              </a:spcAft>
              <a:buClrTx/>
              <a:buSzTx/>
              <a:buNone/>
              <a:tabLst/>
              <a:defRPr/>
            </a:pPr>
            <a:r>
              <a:rPr kumimoji="0" lang="en-GB" sz="2800" b="0" i="1" u="none" strike="noStrike" kern="1200" cap="none" spc="0" normalizeH="0" baseline="0" noProof="0" dirty="0">
                <a:ln>
                  <a:noFill/>
                </a:ln>
                <a:effectLst/>
                <a:uLnTx/>
                <a:uFillTx/>
                <a:ea typeface="+mn-ea"/>
                <a:cs typeface="+mn-cs"/>
              </a:rPr>
              <a:t>Which parts interest you the most?</a:t>
            </a:r>
          </a:p>
          <a:p>
            <a:pPr marL="457200" marR="0" lvl="1" indent="0" algn="ctr" defTabSz="914400" rtl="0" eaLnBrk="1" fontAlgn="auto" latinLnBrk="0" hangingPunct="1">
              <a:lnSpc>
                <a:spcPct val="100000"/>
              </a:lnSpc>
              <a:spcBef>
                <a:spcPts val="0"/>
              </a:spcBef>
              <a:spcAft>
                <a:spcPts val="0"/>
              </a:spcAft>
              <a:buClrTx/>
              <a:buSzTx/>
              <a:buNone/>
              <a:tabLst/>
              <a:defRPr/>
            </a:pPr>
            <a:endParaRPr lang="en-GB" sz="2800" i="1" dirty="0"/>
          </a:p>
          <a:p>
            <a:pPr marL="457200" marR="0" lvl="1" indent="0" algn="ctr" defTabSz="914400" rtl="0" eaLnBrk="1" fontAlgn="auto" latinLnBrk="0" hangingPunct="1">
              <a:lnSpc>
                <a:spcPct val="100000"/>
              </a:lnSpc>
              <a:spcBef>
                <a:spcPts val="0"/>
              </a:spcBef>
              <a:spcAft>
                <a:spcPts val="0"/>
              </a:spcAft>
              <a:buClrTx/>
              <a:buSzTx/>
              <a:buNone/>
              <a:tabLst/>
              <a:defRPr/>
            </a:pPr>
            <a:endParaRPr kumimoji="0" lang="en-GB" sz="2800" b="0" i="1" u="none" strike="noStrike" kern="1200" cap="none" spc="0" normalizeH="0" baseline="0" noProof="0" dirty="0">
              <a:ln>
                <a:noFill/>
              </a:ln>
              <a:effectLst/>
              <a:uLnTx/>
              <a:uFillTx/>
              <a:ea typeface="+mn-ea"/>
              <a:cs typeface="+mn-cs"/>
            </a:endParaRPr>
          </a:p>
          <a:p>
            <a:pPr marL="457200" marR="0" lvl="1" indent="0" algn="ctr" defTabSz="914400" rtl="0" eaLnBrk="1" fontAlgn="auto" latinLnBrk="0" hangingPunct="1">
              <a:lnSpc>
                <a:spcPct val="100000"/>
              </a:lnSpc>
              <a:spcBef>
                <a:spcPts val="0"/>
              </a:spcBef>
              <a:spcAft>
                <a:spcPts val="0"/>
              </a:spcAft>
              <a:buClrTx/>
              <a:buSzTx/>
              <a:buNone/>
              <a:tabLst/>
              <a:defRPr/>
            </a:pPr>
            <a:r>
              <a:rPr kumimoji="0" lang="en-GB" sz="2800" b="0" i="1" u="none" strike="noStrike" kern="1200" cap="none" spc="0" normalizeH="0" baseline="0" noProof="0" dirty="0">
                <a:ln>
                  <a:noFill/>
                </a:ln>
                <a:effectLst/>
                <a:uLnTx/>
                <a:uFillTx/>
                <a:ea typeface="+mn-ea"/>
                <a:cs typeface="+mn-cs"/>
              </a:rPr>
              <a:t>Any worry or concerns?</a:t>
            </a:r>
          </a:p>
          <a:p>
            <a:endParaRPr lang="en-GB" dirty="0"/>
          </a:p>
        </p:txBody>
      </p:sp>
      <p:pic>
        <p:nvPicPr>
          <p:cNvPr id="3076" name="Picture 4" descr="Three Buttons With Hands - Thumbs Up Down Royalty Free SVG, Cliparts,  Vectors, and Stock Illustration. Image 29298814.">
            <a:extLst>
              <a:ext uri="{FF2B5EF4-FFF2-40B4-BE49-F238E27FC236}">
                <a16:creationId xmlns:a16="http://schemas.microsoft.com/office/drawing/2014/main" id="{3D1100BB-F277-C2E5-16AD-83BE3EEDBD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72388" y="1038658"/>
            <a:ext cx="4143376" cy="478068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2710261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4098" name="Picture 2" descr="Helping bring integrated care teams to life: Bill's story | RCNi">
            <a:extLst>
              <a:ext uri="{FF2B5EF4-FFF2-40B4-BE49-F238E27FC236}">
                <a16:creationId xmlns:a16="http://schemas.microsoft.com/office/drawing/2014/main" id="{64C426EC-256E-5F4B-B1C7-B4738230A72C}"/>
              </a:ext>
            </a:extLst>
          </p:cNvPr>
          <p:cNvPicPr>
            <a:picLocks noGrp="1" noChangeAspect="1" noChangeArrowheads="1"/>
          </p:cNvPicPr>
          <p:nvPr>
            <p:ph sz="quarter" idx="10"/>
          </p:nvPr>
        </p:nvPicPr>
        <p:blipFill rotWithShape="1">
          <a:blip r:embed="rId3">
            <a:extLst>
              <a:ext uri="{28A0092B-C50C-407E-A947-70E740481C1C}">
                <a14:useLocalDpi xmlns:a14="http://schemas.microsoft.com/office/drawing/2010/main" val="0"/>
              </a:ext>
            </a:extLst>
          </a:blip>
          <a:srcRect l="15385" t="33477" r="17982"/>
          <a:stretch/>
        </p:blipFill>
        <p:spPr bwMode="auto">
          <a:xfrm>
            <a:off x="6683828" y="1994458"/>
            <a:ext cx="4789715" cy="2869083"/>
          </a:xfrm>
          <a:prstGeom prst="rect">
            <a:avLst/>
          </a:prstGeom>
          <a:noFill/>
          <a:extLst>
            <a:ext uri="{909E8E84-426E-40DD-AFC4-6F175D3DCCD1}">
              <a14:hiddenFill xmlns:a14="http://schemas.microsoft.com/office/drawing/2010/main">
                <a:solidFill>
                  <a:srgbClr val="FFFFFF"/>
                </a:solidFill>
              </a14:hiddenFill>
            </a:ext>
          </a:extLst>
        </p:spPr>
      </p:pic>
      <p:sp>
        <p:nvSpPr>
          <p:cNvPr id="6" name="Title 5">
            <a:extLst>
              <a:ext uri="{FF2B5EF4-FFF2-40B4-BE49-F238E27FC236}">
                <a16:creationId xmlns:a16="http://schemas.microsoft.com/office/drawing/2014/main" id="{5D2CA957-A39B-7DE7-7556-EB52B82DFA62}"/>
              </a:ext>
            </a:extLst>
          </p:cNvPr>
          <p:cNvSpPr>
            <a:spLocks noGrp="1"/>
          </p:cNvSpPr>
          <p:nvPr>
            <p:ph type="title"/>
          </p:nvPr>
        </p:nvSpPr>
        <p:spPr>
          <a:xfrm>
            <a:off x="576466" y="616857"/>
            <a:ext cx="5588590" cy="5544457"/>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ormAutofit fontScale="90000"/>
          </a:bodyPr>
          <a:lstStyle/>
          <a:p>
            <a:pPr algn="ctr"/>
            <a:r>
              <a:rPr lang="en-US" u="sng" kern="1200" dirty="0">
                <a:solidFill>
                  <a:schemeClr val="bg1"/>
                </a:solidFill>
                <a:ea typeface="+mj-ea"/>
                <a:cs typeface="+mj-cs"/>
              </a:rPr>
              <a:t>Class discussion </a:t>
            </a:r>
            <a:br>
              <a:rPr lang="en-US" kern="1200" dirty="0">
                <a:solidFill>
                  <a:schemeClr val="bg1"/>
                </a:solidFill>
                <a:ea typeface="+mj-ea"/>
                <a:cs typeface="+mj-cs"/>
              </a:rPr>
            </a:br>
            <a:br>
              <a:rPr lang="en-US" kern="1200" dirty="0">
                <a:solidFill>
                  <a:schemeClr val="bg1"/>
                </a:solidFill>
                <a:ea typeface="+mj-ea"/>
                <a:cs typeface="+mj-cs"/>
              </a:rPr>
            </a:br>
            <a:r>
              <a:rPr lang="en-US" kern="1200" dirty="0">
                <a:solidFill>
                  <a:schemeClr val="bg1"/>
                </a:solidFill>
                <a:ea typeface="+mj-ea"/>
                <a:cs typeface="+mj-cs"/>
              </a:rPr>
              <a:t>What </a:t>
            </a:r>
            <a:r>
              <a:rPr lang="en-US" dirty="0">
                <a:solidFill>
                  <a:schemeClr val="bg1"/>
                </a:solidFill>
              </a:rPr>
              <a:t>do you understand by the terms ‘change’ and ‘quality’ in the context of health and care?</a:t>
            </a:r>
            <a:br>
              <a:rPr lang="en-US" kern="1200" dirty="0">
                <a:solidFill>
                  <a:schemeClr val="bg1"/>
                </a:solidFill>
                <a:ea typeface="+mj-ea"/>
                <a:cs typeface="+mj-cs"/>
              </a:rPr>
            </a:br>
            <a:r>
              <a:rPr lang="en-US" b="1" i="0" kern="1200" dirty="0">
                <a:solidFill>
                  <a:schemeClr val="bg1"/>
                </a:solidFill>
                <a:effectLst/>
                <a:ea typeface="+mj-ea"/>
                <a:cs typeface="+mj-cs"/>
              </a:rPr>
              <a:t>Why </a:t>
            </a:r>
            <a:r>
              <a:rPr lang="en-US" dirty="0">
                <a:solidFill>
                  <a:schemeClr val="bg1"/>
                </a:solidFill>
              </a:rPr>
              <a:t>do they</a:t>
            </a:r>
            <a:r>
              <a:rPr lang="en-US" b="1" i="0" kern="1200" dirty="0">
                <a:solidFill>
                  <a:schemeClr val="bg1"/>
                </a:solidFill>
                <a:effectLst/>
                <a:ea typeface="+mj-ea"/>
                <a:cs typeface="+mj-cs"/>
              </a:rPr>
              <a:t> </a:t>
            </a:r>
            <a:r>
              <a:rPr lang="en-US" dirty="0">
                <a:solidFill>
                  <a:schemeClr val="bg1"/>
                </a:solidFill>
              </a:rPr>
              <a:t>m</a:t>
            </a:r>
            <a:r>
              <a:rPr lang="en-US" b="1" i="0" kern="1200" dirty="0">
                <a:solidFill>
                  <a:schemeClr val="bg1"/>
                </a:solidFill>
                <a:effectLst/>
                <a:ea typeface="+mj-ea"/>
                <a:cs typeface="+mj-cs"/>
              </a:rPr>
              <a:t>atter?</a:t>
            </a:r>
            <a:endParaRPr lang="en-US" kern="1200" dirty="0">
              <a:solidFill>
                <a:schemeClr val="bg1"/>
              </a:solidFill>
              <a:ea typeface="+mj-ea"/>
              <a:cs typeface="+mj-cs"/>
            </a:endParaRPr>
          </a:p>
        </p:txBody>
      </p:sp>
    </p:spTree>
    <p:extLst>
      <p:ext uri="{BB962C8B-B14F-4D97-AF65-F5344CB8AC3E}">
        <p14:creationId xmlns:p14="http://schemas.microsoft.com/office/powerpoint/2010/main" val="24306257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A713E-8468-415B-A49E-32E348887E3F}"/>
              </a:ext>
            </a:extLst>
          </p:cNvPr>
          <p:cNvSpPr>
            <a:spLocks noGrp="1"/>
          </p:cNvSpPr>
          <p:nvPr>
            <p:ph type="title"/>
          </p:nvPr>
        </p:nvSpPr>
        <p:spPr>
          <a:xfrm>
            <a:off x="5248072" y="629268"/>
            <a:ext cx="4939868" cy="1286160"/>
          </a:xfrm>
        </p:spPr>
        <p:txBody>
          <a:bodyPr anchor="b">
            <a:normAutofit/>
          </a:bodyPr>
          <a:lstStyle/>
          <a:p>
            <a:r>
              <a:rPr lang="en-US" sz="4100"/>
              <a:t>Change Management Definitions </a:t>
            </a:r>
            <a:endParaRPr lang="en-GB" sz="4100"/>
          </a:p>
        </p:txBody>
      </p:sp>
      <p:sp>
        <p:nvSpPr>
          <p:cNvPr id="3" name="Content Placeholder 2">
            <a:extLst>
              <a:ext uri="{FF2B5EF4-FFF2-40B4-BE49-F238E27FC236}">
                <a16:creationId xmlns:a16="http://schemas.microsoft.com/office/drawing/2014/main" id="{C9D8E152-D4E3-4865-9FFC-AD35B0C3A5D4}"/>
              </a:ext>
            </a:extLst>
          </p:cNvPr>
          <p:cNvSpPr>
            <a:spLocks noGrp="1"/>
          </p:cNvSpPr>
          <p:nvPr>
            <p:ph idx="1"/>
          </p:nvPr>
        </p:nvSpPr>
        <p:spPr>
          <a:xfrm>
            <a:off x="5248074" y="2438401"/>
            <a:ext cx="4939867" cy="3785419"/>
          </a:xfrm>
        </p:spPr>
        <p:txBody>
          <a:bodyPr>
            <a:normAutofit/>
          </a:bodyPr>
          <a:lstStyle/>
          <a:p>
            <a:pPr marL="0" indent="0">
              <a:buNone/>
            </a:pPr>
            <a:r>
              <a:rPr lang="en-US" sz="1700" i="0">
                <a:effectLst/>
              </a:rPr>
              <a:t>“Change management, which is the term most everyone uses, refers to a set of basic tools or structures intended to keep any change effort under control. The goal is often to minimize the distractions and impacts of the change.” </a:t>
            </a:r>
            <a:r>
              <a:rPr lang="en-US" sz="1700" b="1" i="0">
                <a:effectLst/>
              </a:rPr>
              <a:t>(Kotter, 2011)</a:t>
            </a:r>
          </a:p>
          <a:p>
            <a:pPr marL="0" indent="0">
              <a:buNone/>
            </a:pPr>
            <a:endParaRPr lang="en-GB" sz="1700"/>
          </a:p>
          <a:p>
            <a:pPr marL="0" indent="0">
              <a:buNone/>
            </a:pPr>
            <a:r>
              <a:rPr lang="en-US" sz="1700"/>
              <a:t>The change management process is the sequence of steps or activities that a change management team or project leader would follow to apply change management to a project or change. </a:t>
            </a:r>
            <a:r>
              <a:rPr lang="en-US" sz="1700" b="1"/>
              <a:t>(Prosci, 2022)</a:t>
            </a:r>
          </a:p>
          <a:p>
            <a:pPr marL="0" indent="0">
              <a:buNone/>
            </a:pPr>
            <a:endParaRPr lang="en-US" sz="1700" b="1"/>
          </a:p>
          <a:p>
            <a:pPr marL="0" indent="0">
              <a:buNone/>
            </a:pPr>
            <a:endParaRPr lang="en-US" sz="1700" b="1"/>
          </a:p>
          <a:p>
            <a:pPr marL="0" indent="0">
              <a:buNone/>
            </a:pPr>
            <a:endParaRPr lang="en-GB" sz="1700" b="1"/>
          </a:p>
        </p:txBody>
      </p:sp>
      <p:pic>
        <p:nvPicPr>
          <p:cNvPr id="5" name="Picture 4" descr="Arrows pointing towards light">
            <a:extLst>
              <a:ext uri="{FF2B5EF4-FFF2-40B4-BE49-F238E27FC236}">
                <a16:creationId xmlns:a16="http://schemas.microsoft.com/office/drawing/2014/main" id="{E15E3A64-C28B-95EB-F439-EE5E3F0C6200}"/>
              </a:ext>
            </a:extLst>
          </p:cNvPr>
          <p:cNvPicPr>
            <a:picLocks noChangeAspect="1"/>
          </p:cNvPicPr>
          <p:nvPr/>
        </p:nvPicPr>
        <p:blipFill rotWithShape="1">
          <a:blip r:embed="rId3"/>
          <a:srcRect l="13217" r="52944" b="-1"/>
          <a:stretch/>
        </p:blipFill>
        <p:spPr>
          <a:xfrm>
            <a:off x="1524021"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34700" y="2115117"/>
            <a:ext cx="4732020" cy="0"/>
          </a:xfrm>
          <a:prstGeom prst="line">
            <a:avLst/>
          </a:prstGeom>
          <a:ln w="19050">
            <a:solidFill>
              <a:srgbClr val="FEF8A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8883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4" name="Rectangle 13">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1"/>
            <a:ext cx="3765665"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5" name="Title 4">
            <a:extLst>
              <a:ext uri="{FF2B5EF4-FFF2-40B4-BE49-F238E27FC236}">
                <a16:creationId xmlns:a16="http://schemas.microsoft.com/office/drawing/2014/main" id="{2B33EEB0-5890-C389-BAA7-57D142D653BA}"/>
              </a:ext>
            </a:extLst>
          </p:cNvPr>
          <p:cNvSpPr>
            <a:spLocks noGrp="1"/>
          </p:cNvSpPr>
          <p:nvPr>
            <p:ph type="title"/>
          </p:nvPr>
        </p:nvSpPr>
        <p:spPr>
          <a:xfrm>
            <a:off x="1969770" y="1209087"/>
            <a:ext cx="2907636" cy="4064925"/>
          </a:xfrm>
        </p:spPr>
        <p:txBody>
          <a:bodyPr anchor="ctr">
            <a:normAutofit/>
          </a:bodyPr>
          <a:lstStyle/>
          <a:p>
            <a:r>
              <a:rPr lang="en-GB" sz="4100" b="1"/>
              <a:t>Why is change management important?</a:t>
            </a:r>
          </a:p>
        </p:txBody>
      </p:sp>
      <p:grpSp>
        <p:nvGrpSpPr>
          <p:cNvPr id="16" name="Group 15">
            <a:extLst>
              <a:ext uri="{FF2B5EF4-FFF2-40B4-BE49-F238E27FC236}">
                <a16:creationId xmlns:a16="http://schemas.microsoft.com/office/drawing/2014/main" id="{11999B20-6058-4C55-882E-A1FB050B6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66126" y="2569464"/>
            <a:ext cx="181579" cy="1340860"/>
            <a:chOff x="56167" y="2761488"/>
            <a:chExt cx="242107" cy="1340860"/>
          </a:xfrm>
        </p:grpSpPr>
        <p:sp>
          <p:nvSpPr>
            <p:cNvPr id="17" name="Rectangle 2">
              <a:extLst>
                <a:ext uri="{FF2B5EF4-FFF2-40B4-BE49-F238E27FC236}">
                  <a16:creationId xmlns:a16="http://schemas.microsoft.com/office/drawing/2014/main" id="{168AC90C-344A-4A64-BC4B-AEE98034B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8" name="Rectangle 59">
              <a:extLst>
                <a:ext uri="{FF2B5EF4-FFF2-40B4-BE49-F238E27FC236}">
                  <a16:creationId xmlns:a16="http://schemas.microsoft.com/office/drawing/2014/main" id="{47AEB9AE-7E63-42CA-A3E5-F8EF7D8CA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9" name="Rectangle 2">
              <a:extLst>
                <a:ext uri="{FF2B5EF4-FFF2-40B4-BE49-F238E27FC236}">
                  <a16:creationId xmlns:a16="http://schemas.microsoft.com/office/drawing/2014/main" id="{076031FA-B93F-4A7D-AE66-85ADC613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0" name="Rectangle 59">
              <a:extLst>
                <a:ext uri="{FF2B5EF4-FFF2-40B4-BE49-F238E27FC236}">
                  <a16:creationId xmlns:a16="http://schemas.microsoft.com/office/drawing/2014/main" id="{0C1FC8D1-E08A-4B12-A48F-BF225E5B0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1" name="Rectangle 2">
              <a:extLst>
                <a:ext uri="{FF2B5EF4-FFF2-40B4-BE49-F238E27FC236}">
                  <a16:creationId xmlns:a16="http://schemas.microsoft.com/office/drawing/2014/main" id="{F62D5F69-2C82-4007-8EF0-EBC9C235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2" name="Rectangle 59">
              <a:extLst>
                <a:ext uri="{FF2B5EF4-FFF2-40B4-BE49-F238E27FC236}">
                  <a16:creationId xmlns:a16="http://schemas.microsoft.com/office/drawing/2014/main" id="{677FAED6-5057-4B80-B1CF-196DC022B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3" name="Rectangle 2">
              <a:extLst>
                <a:ext uri="{FF2B5EF4-FFF2-40B4-BE49-F238E27FC236}">
                  <a16:creationId xmlns:a16="http://schemas.microsoft.com/office/drawing/2014/main" id="{CE77C39F-572F-4435-85B4-9E9A35CF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4" name="Rectangle 59">
              <a:extLst>
                <a:ext uri="{FF2B5EF4-FFF2-40B4-BE49-F238E27FC236}">
                  <a16:creationId xmlns:a16="http://schemas.microsoft.com/office/drawing/2014/main" id="{B3283BD4-0BC4-41D1-B09B-CBDC4292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5" name="Rectangle 2">
              <a:extLst>
                <a:ext uri="{FF2B5EF4-FFF2-40B4-BE49-F238E27FC236}">
                  <a16:creationId xmlns:a16="http://schemas.microsoft.com/office/drawing/2014/main" id="{BA3E687B-951E-45B2-BEFE-4CBEB32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6" name="Rectangle 59">
              <a:extLst>
                <a:ext uri="{FF2B5EF4-FFF2-40B4-BE49-F238E27FC236}">
                  <a16:creationId xmlns:a16="http://schemas.microsoft.com/office/drawing/2014/main" id="{A49870CA-6E02-4787-82A6-28C0CB6B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7" name="Rectangle 2">
              <a:extLst>
                <a:ext uri="{FF2B5EF4-FFF2-40B4-BE49-F238E27FC236}">
                  <a16:creationId xmlns:a16="http://schemas.microsoft.com/office/drawing/2014/main" id="{5639C028-DD6E-4E69-AE6E-1CC158EDC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8" name="Rectangle 59">
              <a:extLst>
                <a:ext uri="{FF2B5EF4-FFF2-40B4-BE49-F238E27FC236}">
                  <a16:creationId xmlns:a16="http://schemas.microsoft.com/office/drawing/2014/main" id="{B1CD1FE8-3027-45AA-AD53-5B131FB03D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9" name="Rectangle 2">
              <a:extLst>
                <a:ext uri="{FF2B5EF4-FFF2-40B4-BE49-F238E27FC236}">
                  <a16:creationId xmlns:a16="http://schemas.microsoft.com/office/drawing/2014/main" id="{1FD2B706-0BB9-4A30-9206-252E09AE0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0" name="Rectangle 59">
              <a:extLst>
                <a:ext uri="{FF2B5EF4-FFF2-40B4-BE49-F238E27FC236}">
                  <a16:creationId xmlns:a16="http://schemas.microsoft.com/office/drawing/2014/main" id="{D5783E13-BA0A-4F1E-A4F0-BFC9FF103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1" name="Rectangle 2">
              <a:extLst>
                <a:ext uri="{FF2B5EF4-FFF2-40B4-BE49-F238E27FC236}">
                  <a16:creationId xmlns:a16="http://schemas.microsoft.com/office/drawing/2014/main" id="{D0847D6C-8036-43A9-BA3E-D1E892888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2" name="Rectangle 59">
              <a:extLst>
                <a:ext uri="{FF2B5EF4-FFF2-40B4-BE49-F238E27FC236}">
                  <a16:creationId xmlns:a16="http://schemas.microsoft.com/office/drawing/2014/main" id="{1D610CBF-7C35-498A-9BDD-A2954A7CA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3" name="Rectangle 2">
              <a:extLst>
                <a:ext uri="{FF2B5EF4-FFF2-40B4-BE49-F238E27FC236}">
                  <a16:creationId xmlns:a16="http://schemas.microsoft.com/office/drawing/2014/main" id="{BCB60915-0422-4144-87E9-2289DBC0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4" name="Rectangle 59">
              <a:extLst>
                <a:ext uri="{FF2B5EF4-FFF2-40B4-BE49-F238E27FC236}">
                  <a16:creationId xmlns:a16="http://schemas.microsoft.com/office/drawing/2014/main" id="{9D64F486-DA93-45CE-9075-4110C67F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5" name="Rectangle 2">
              <a:extLst>
                <a:ext uri="{FF2B5EF4-FFF2-40B4-BE49-F238E27FC236}">
                  <a16:creationId xmlns:a16="http://schemas.microsoft.com/office/drawing/2014/main" id="{DA8356F6-E822-44E0-8A11-33E5A5432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6" name="Rectangle 59">
              <a:extLst>
                <a:ext uri="{FF2B5EF4-FFF2-40B4-BE49-F238E27FC236}">
                  <a16:creationId xmlns:a16="http://schemas.microsoft.com/office/drawing/2014/main" id="{C825C106-0BD3-41C1-8520-50F54BD67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grpSp>
      <p:sp>
        <p:nvSpPr>
          <p:cNvPr id="38" name="Rectangle 37">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6501384"/>
            <a:ext cx="9144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graphicFrame>
        <p:nvGraphicFramePr>
          <p:cNvPr id="8" name="Content Placeholder 5">
            <a:extLst>
              <a:ext uri="{FF2B5EF4-FFF2-40B4-BE49-F238E27FC236}">
                <a16:creationId xmlns:a16="http://schemas.microsoft.com/office/drawing/2014/main" id="{A198F9A6-BAD1-2A31-3496-5C066ADDF468}"/>
              </a:ext>
            </a:extLst>
          </p:cNvPr>
          <p:cNvGraphicFramePr>
            <a:graphicFrameLocks noGrp="1"/>
          </p:cNvGraphicFramePr>
          <p:nvPr>
            <p:ph idx="1"/>
          </p:nvPr>
        </p:nvGraphicFramePr>
        <p:xfrm>
          <a:off x="5734812" y="457200"/>
          <a:ext cx="4588002"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67953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17307-5B53-63E4-2B77-B0A000AE70A2}"/>
              </a:ext>
            </a:extLst>
          </p:cNvPr>
          <p:cNvSpPr>
            <a:spLocks noGrp="1"/>
          </p:cNvSpPr>
          <p:nvPr>
            <p:ph type="title"/>
          </p:nvPr>
        </p:nvSpPr>
        <p:spPr/>
        <p:txBody>
          <a:bodyPr/>
          <a:lstStyle/>
          <a:p>
            <a:r>
              <a:rPr lang="en-GB" b="1" dirty="0"/>
              <a:t>Key Drivers for Change in the Health and Care Service</a:t>
            </a:r>
          </a:p>
        </p:txBody>
      </p:sp>
      <p:sp>
        <p:nvSpPr>
          <p:cNvPr id="3" name="Content Placeholder 2">
            <a:extLst>
              <a:ext uri="{FF2B5EF4-FFF2-40B4-BE49-F238E27FC236}">
                <a16:creationId xmlns:a16="http://schemas.microsoft.com/office/drawing/2014/main" id="{94E80794-BFEE-DB30-9655-EC327ECF52B7}"/>
              </a:ext>
            </a:extLst>
          </p:cNvPr>
          <p:cNvSpPr>
            <a:spLocks noGrp="1"/>
          </p:cNvSpPr>
          <p:nvPr>
            <p:ph idx="1"/>
          </p:nvPr>
        </p:nvSpPr>
        <p:spPr/>
        <p:txBody>
          <a:bodyPr/>
          <a:lstStyle/>
          <a:p>
            <a:r>
              <a:rPr lang="en-GB" dirty="0"/>
              <a:t>Cost saving</a:t>
            </a:r>
          </a:p>
          <a:p>
            <a:r>
              <a:rPr lang="en-GB" dirty="0"/>
              <a:t>Shift in strategic objectives</a:t>
            </a:r>
          </a:p>
          <a:p>
            <a:r>
              <a:rPr lang="en-GB" dirty="0"/>
              <a:t>Improvement for service/care to the patient or service user</a:t>
            </a:r>
          </a:p>
          <a:p>
            <a:r>
              <a:rPr lang="en-GB" dirty="0"/>
              <a:t>Health and Safety</a:t>
            </a:r>
          </a:p>
          <a:p>
            <a:r>
              <a:rPr lang="en-GB" dirty="0"/>
              <a:t>Legislative changes/Initiatives</a:t>
            </a:r>
          </a:p>
          <a:p>
            <a:r>
              <a:rPr lang="en-GB" dirty="0"/>
              <a:t>Technological developments</a:t>
            </a:r>
          </a:p>
          <a:p>
            <a:endParaRPr lang="en-GB" dirty="0"/>
          </a:p>
        </p:txBody>
      </p:sp>
    </p:spTree>
    <p:extLst>
      <p:ext uri="{BB962C8B-B14F-4D97-AF65-F5344CB8AC3E}">
        <p14:creationId xmlns:p14="http://schemas.microsoft.com/office/powerpoint/2010/main" val="25554537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DA167-81FA-BA93-EFB2-6D9E0A7C10B8}"/>
              </a:ext>
            </a:extLst>
          </p:cNvPr>
          <p:cNvSpPr>
            <a:spLocks noGrp="1"/>
          </p:cNvSpPr>
          <p:nvPr>
            <p:ph type="title"/>
          </p:nvPr>
        </p:nvSpPr>
        <p:spPr>
          <a:xfrm>
            <a:off x="2364700" y="687480"/>
            <a:ext cx="5605629" cy="994172"/>
          </a:xfrm>
        </p:spPr>
        <p:txBody>
          <a:bodyPr>
            <a:normAutofit/>
          </a:bodyPr>
          <a:lstStyle/>
          <a:p>
            <a:r>
              <a:rPr lang="en-GB" sz="3850" b="1"/>
              <a:t>Change Models</a:t>
            </a:r>
          </a:p>
        </p:txBody>
      </p:sp>
      <p:sp>
        <p:nvSpPr>
          <p:cNvPr id="3" name="Content Placeholder 2">
            <a:extLst>
              <a:ext uri="{FF2B5EF4-FFF2-40B4-BE49-F238E27FC236}">
                <a16:creationId xmlns:a16="http://schemas.microsoft.com/office/drawing/2014/main" id="{F5B1E387-A598-8F10-C898-44DA5B5DBCEC}"/>
              </a:ext>
            </a:extLst>
          </p:cNvPr>
          <p:cNvSpPr>
            <a:spLocks noGrp="1"/>
          </p:cNvSpPr>
          <p:nvPr>
            <p:ph idx="1"/>
          </p:nvPr>
        </p:nvSpPr>
        <p:spPr>
          <a:xfrm>
            <a:off x="2338111" y="1184567"/>
            <a:ext cx="5033221" cy="3788227"/>
          </a:xfrm>
        </p:spPr>
        <p:txBody>
          <a:bodyPr lIns="91440" tIns="45720" rIns="91440" bIns="45720" anchor="ctr">
            <a:normAutofit/>
          </a:bodyPr>
          <a:lstStyle/>
          <a:p>
            <a:pPr marL="0" indent="0">
              <a:buNone/>
            </a:pPr>
            <a:r>
              <a:rPr lang="en-GB" dirty="0"/>
              <a:t>Today we will focus on:</a:t>
            </a:r>
          </a:p>
          <a:p>
            <a:pPr marL="0" indent="0">
              <a:buNone/>
            </a:pPr>
            <a:endParaRPr lang="en-GB" dirty="0"/>
          </a:p>
          <a:p>
            <a:r>
              <a:rPr lang="en-GB" dirty="0"/>
              <a:t>Lewin’s Change Model (1951)</a:t>
            </a:r>
            <a:endParaRPr lang="en-GB" dirty="0">
              <a:ea typeface="Calibri"/>
              <a:cs typeface="Calibri"/>
            </a:endParaRPr>
          </a:p>
          <a:p>
            <a:r>
              <a:rPr lang="en-GB" dirty="0"/>
              <a:t>Kotter’s eight step change model (1995)</a:t>
            </a:r>
            <a:endParaRPr lang="en-GB" dirty="0">
              <a:ea typeface="Calibri"/>
              <a:cs typeface="Calibri"/>
            </a:endParaRP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3436"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3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Head with Gears">
            <a:extLst>
              <a:ext uri="{FF2B5EF4-FFF2-40B4-BE49-F238E27FC236}">
                <a16:creationId xmlns:a16="http://schemas.microsoft.com/office/drawing/2014/main" id="{AC7AD3A8-F381-18D0-18AC-13CB134D978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48965" y="2865142"/>
            <a:ext cx="1143455" cy="1143455"/>
          </a:xfrm>
          <a:prstGeom prst="rect">
            <a:avLst/>
          </a:prstGeom>
        </p:spPr>
      </p:pic>
    </p:spTree>
    <p:extLst>
      <p:ext uri="{BB962C8B-B14F-4D97-AF65-F5344CB8AC3E}">
        <p14:creationId xmlns:p14="http://schemas.microsoft.com/office/powerpoint/2010/main" val="38826348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7"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522267"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5" name="Content Placeholder 4">
            <a:extLst>
              <a:ext uri="{FF2B5EF4-FFF2-40B4-BE49-F238E27FC236}">
                <a16:creationId xmlns:a16="http://schemas.microsoft.com/office/drawing/2014/main" id="{C6410C25-ABDD-438E-8512-94E987CBADD2}"/>
              </a:ext>
            </a:extLst>
          </p:cNvPr>
          <p:cNvPicPr>
            <a:picLocks noGrp="1" noChangeAspect="1"/>
          </p:cNvPicPr>
          <p:nvPr>
            <p:ph idx="1"/>
          </p:nvPr>
        </p:nvPicPr>
        <p:blipFill>
          <a:blip r:embed="rId3"/>
          <a:stretch>
            <a:fillRect/>
          </a:stretch>
        </p:blipFill>
        <p:spPr>
          <a:xfrm>
            <a:off x="2066442" y="456986"/>
            <a:ext cx="8059117" cy="5943600"/>
          </a:xfrm>
          <a:prstGeom prst="rect">
            <a:avLst/>
          </a:prstGeom>
        </p:spPr>
      </p:pic>
    </p:spTree>
    <p:extLst>
      <p:ext uri="{BB962C8B-B14F-4D97-AF65-F5344CB8AC3E}">
        <p14:creationId xmlns:p14="http://schemas.microsoft.com/office/powerpoint/2010/main" val="22697679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AD0BE7B5-16EF-4B9C-92E4-8662D5E67C5F}"/>
              </a:ext>
            </a:extLst>
          </p:cNvPr>
          <p:cNvSpPr>
            <a:spLocks noGrp="1"/>
          </p:cNvSpPr>
          <p:nvPr>
            <p:ph type="title"/>
          </p:nvPr>
        </p:nvSpPr>
        <p:spPr>
          <a:xfrm>
            <a:off x="2152650" y="365126"/>
            <a:ext cx="7886700" cy="1325563"/>
          </a:xfrm>
        </p:spPr>
        <p:txBody>
          <a:bodyPr>
            <a:normAutofit/>
          </a:bodyPr>
          <a:lstStyle/>
          <a:p>
            <a:r>
              <a:rPr lang="en-US" sz="4000" b="1">
                <a:solidFill>
                  <a:srgbClr val="FFFFFF"/>
                </a:solidFill>
              </a:rPr>
              <a:t>Kotter’s eight step change model (1995)</a:t>
            </a:r>
            <a:endParaRPr lang="en-GB" sz="4000" b="1">
              <a:solidFill>
                <a:srgbClr val="FFFFFF"/>
              </a:solidFill>
            </a:endParaRPr>
          </a:p>
        </p:txBody>
      </p:sp>
      <p:sp>
        <p:nvSpPr>
          <p:cNvPr id="9" name="Content Placeholder 2">
            <a:extLst>
              <a:ext uri="{FF2B5EF4-FFF2-40B4-BE49-F238E27FC236}">
                <a16:creationId xmlns:a16="http://schemas.microsoft.com/office/drawing/2014/main" id="{CC39A5A0-913A-42B6-9CE4-F93137B22A85}"/>
              </a:ext>
            </a:extLst>
          </p:cNvPr>
          <p:cNvSpPr>
            <a:spLocks noGrp="1"/>
          </p:cNvSpPr>
          <p:nvPr>
            <p:ph idx="1"/>
          </p:nvPr>
        </p:nvSpPr>
        <p:spPr>
          <a:xfrm>
            <a:off x="2152650" y="2127250"/>
            <a:ext cx="7886700" cy="3738562"/>
          </a:xfrm>
        </p:spPr>
        <p:txBody>
          <a:bodyPr>
            <a:normAutofit/>
          </a:bodyPr>
          <a:lstStyle/>
          <a:p>
            <a:r>
              <a:rPr lang="en-US" sz="2100" dirty="0"/>
              <a:t>Establishing a sense of urgency</a:t>
            </a:r>
          </a:p>
          <a:p>
            <a:r>
              <a:rPr lang="en-US" sz="2100" dirty="0"/>
              <a:t>Forming a powerful guiding coalition</a:t>
            </a:r>
          </a:p>
          <a:p>
            <a:r>
              <a:rPr lang="en-US" sz="2100" dirty="0"/>
              <a:t>Creating a vision</a:t>
            </a:r>
          </a:p>
          <a:p>
            <a:r>
              <a:rPr lang="en-US" sz="2100" dirty="0"/>
              <a:t>Communicating the vision  </a:t>
            </a:r>
          </a:p>
          <a:p>
            <a:r>
              <a:rPr lang="en-US" sz="2100" dirty="0"/>
              <a:t>Empowering others to act on the vision</a:t>
            </a:r>
          </a:p>
          <a:p>
            <a:r>
              <a:rPr lang="en-US" sz="2100" dirty="0"/>
              <a:t>Planning for and creating short-term wins</a:t>
            </a:r>
          </a:p>
          <a:p>
            <a:r>
              <a:rPr lang="en-US" sz="2100" dirty="0"/>
              <a:t>Consolidating improvements and producing still more change </a:t>
            </a:r>
          </a:p>
          <a:p>
            <a:r>
              <a:rPr lang="en-US" sz="2100" dirty="0"/>
              <a:t>Institutionalizing new approaches   </a:t>
            </a:r>
            <a:endParaRPr lang="en-GB" sz="2100" dirty="0"/>
          </a:p>
        </p:txBody>
      </p:sp>
    </p:spTree>
    <p:extLst>
      <p:ext uri="{BB962C8B-B14F-4D97-AF65-F5344CB8AC3E}">
        <p14:creationId xmlns:p14="http://schemas.microsoft.com/office/powerpoint/2010/main" val="4595184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object 10">
            <a:extLst>
              <a:ext uri="{FF2B5EF4-FFF2-40B4-BE49-F238E27FC236}">
                <a16:creationId xmlns:a16="http://schemas.microsoft.com/office/drawing/2014/main" id="{C85B8D4B-A26F-4DB5-B843-EE3AE42CBE45}"/>
              </a:ext>
            </a:extLst>
          </p:cNvPr>
          <p:cNvSpPr/>
          <p:nvPr/>
        </p:nvSpPr>
        <p:spPr>
          <a:xfrm>
            <a:off x="2542045" y="2550271"/>
            <a:ext cx="1584195" cy="1776221"/>
          </a:xfrm>
          <a:prstGeom prst="rect">
            <a:avLst/>
          </a:prstGeom>
          <a:blipFill>
            <a:blip r:embed="rId3" cstate="print"/>
            <a:stretch>
              <a:fillRect/>
            </a:stretch>
          </a:blipFill>
        </p:spPr>
        <p:txBody>
          <a:bodyPr wrap="square" lIns="0" tIns="0" rIns="0" bIns="0" rtlCol="0"/>
          <a:lstStyle/>
          <a:p>
            <a:endParaRPr sz="1200" dirty="0"/>
          </a:p>
        </p:txBody>
      </p:sp>
      <p:sp>
        <p:nvSpPr>
          <p:cNvPr id="10" name="object 10"/>
          <p:cNvSpPr/>
          <p:nvPr/>
        </p:nvSpPr>
        <p:spPr>
          <a:xfrm>
            <a:off x="4530786" y="3632717"/>
            <a:ext cx="1584195" cy="1776221"/>
          </a:xfrm>
          <a:prstGeom prst="rect">
            <a:avLst/>
          </a:prstGeom>
          <a:blipFill>
            <a:blip r:embed="rId3" cstate="print"/>
            <a:stretch>
              <a:fillRect/>
            </a:stretch>
          </a:blipFill>
        </p:spPr>
        <p:txBody>
          <a:bodyPr wrap="square" lIns="0" tIns="0" rIns="0" bIns="0" rtlCol="0"/>
          <a:lstStyle/>
          <a:p>
            <a:endParaRPr sz="1350" dirty="0"/>
          </a:p>
        </p:txBody>
      </p:sp>
      <p:sp>
        <p:nvSpPr>
          <p:cNvPr id="12" name="object 12"/>
          <p:cNvSpPr/>
          <p:nvPr/>
        </p:nvSpPr>
        <p:spPr>
          <a:xfrm>
            <a:off x="6512748" y="2558296"/>
            <a:ext cx="1584195" cy="1776217"/>
          </a:xfrm>
          <a:prstGeom prst="rect">
            <a:avLst/>
          </a:prstGeom>
          <a:blipFill>
            <a:blip r:embed="rId3" cstate="print"/>
            <a:stretch>
              <a:fillRect/>
            </a:stretch>
          </a:blipFill>
        </p:spPr>
        <p:txBody>
          <a:bodyPr wrap="square" lIns="0" tIns="0" rIns="0" bIns="0" rtlCol="0"/>
          <a:lstStyle/>
          <a:p>
            <a:endParaRPr sz="1350" dirty="0"/>
          </a:p>
        </p:txBody>
      </p:sp>
      <p:sp>
        <p:nvSpPr>
          <p:cNvPr id="14" name="object 14"/>
          <p:cNvSpPr/>
          <p:nvPr/>
        </p:nvSpPr>
        <p:spPr>
          <a:xfrm>
            <a:off x="8494710" y="3632717"/>
            <a:ext cx="1584194" cy="1776221"/>
          </a:xfrm>
          <a:prstGeom prst="rect">
            <a:avLst/>
          </a:prstGeom>
          <a:blipFill>
            <a:blip r:embed="rId3" cstate="print"/>
            <a:stretch>
              <a:fillRect/>
            </a:stretch>
          </a:blipFill>
        </p:spPr>
        <p:txBody>
          <a:bodyPr wrap="square" lIns="0" tIns="0" rIns="0" bIns="0" rtlCol="0"/>
          <a:lstStyle/>
          <a:p>
            <a:endParaRPr sz="1350" dirty="0"/>
          </a:p>
        </p:txBody>
      </p:sp>
      <p:sp>
        <p:nvSpPr>
          <p:cNvPr id="37" name="Rectangle 36">
            <a:extLst>
              <a:ext uri="{FF2B5EF4-FFF2-40B4-BE49-F238E27FC236}">
                <a16:creationId xmlns:a16="http://schemas.microsoft.com/office/drawing/2014/main" id="{BD8184B8-7E16-4000-92AE-F09112B266F7}"/>
              </a:ext>
            </a:extLst>
          </p:cNvPr>
          <p:cNvSpPr/>
          <p:nvPr/>
        </p:nvSpPr>
        <p:spPr>
          <a:xfrm>
            <a:off x="2572002" y="2586772"/>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9" name="object 9"/>
          <p:cNvSpPr txBox="1"/>
          <p:nvPr/>
        </p:nvSpPr>
        <p:spPr>
          <a:xfrm>
            <a:off x="2572003" y="2571751"/>
            <a:ext cx="1532573" cy="161583"/>
          </a:xfrm>
          <a:prstGeom prst="rect">
            <a:avLst/>
          </a:prstGeom>
          <a:solidFill>
            <a:srgbClr val="FFFFFF"/>
          </a:solidFill>
        </p:spPr>
        <p:txBody>
          <a:bodyPr vert="horz" wrap="square" lIns="0" tIns="0" rIns="0" bIns="0" rtlCol="0">
            <a:spAutoFit/>
          </a:bodyPr>
          <a:lstStyle/>
          <a:p>
            <a:pPr>
              <a:buFont typeface="Arial" panose="020B0604020202020204" pitchFamily="34" charset="0"/>
              <a:buNone/>
            </a:pPr>
            <a:endParaRPr lang="en-GB" sz="1050" dirty="0"/>
          </a:p>
        </p:txBody>
      </p:sp>
      <p:sp>
        <p:nvSpPr>
          <p:cNvPr id="40" name="Rectangle 39">
            <a:extLst>
              <a:ext uri="{FF2B5EF4-FFF2-40B4-BE49-F238E27FC236}">
                <a16:creationId xmlns:a16="http://schemas.microsoft.com/office/drawing/2014/main" id="{CB76C1FB-07EF-46BE-80C0-56885BE3E9CB}"/>
              </a:ext>
            </a:extLst>
          </p:cNvPr>
          <p:cNvSpPr/>
          <p:nvPr/>
        </p:nvSpPr>
        <p:spPr>
          <a:xfrm>
            <a:off x="4555660" y="3663404"/>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43" name="Rectangle 42">
            <a:extLst>
              <a:ext uri="{FF2B5EF4-FFF2-40B4-BE49-F238E27FC236}">
                <a16:creationId xmlns:a16="http://schemas.microsoft.com/office/drawing/2014/main" id="{1C2B0A38-3ECA-4DEF-A39A-40D4D66E69F8}"/>
              </a:ext>
            </a:extLst>
          </p:cNvPr>
          <p:cNvSpPr/>
          <p:nvPr/>
        </p:nvSpPr>
        <p:spPr>
          <a:xfrm>
            <a:off x="6538044" y="2592614"/>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46" name="Rectangle 45">
            <a:extLst>
              <a:ext uri="{FF2B5EF4-FFF2-40B4-BE49-F238E27FC236}">
                <a16:creationId xmlns:a16="http://schemas.microsoft.com/office/drawing/2014/main" id="{92A4FAF5-776C-404C-8306-F3652B276BF4}"/>
              </a:ext>
            </a:extLst>
          </p:cNvPr>
          <p:cNvSpPr/>
          <p:nvPr/>
        </p:nvSpPr>
        <p:spPr>
          <a:xfrm>
            <a:off x="8520006" y="3667037"/>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11" name="AutoShape 2">
            <a:extLst>
              <a:ext uri="{FF2B5EF4-FFF2-40B4-BE49-F238E27FC236}">
                <a16:creationId xmlns:a16="http://schemas.microsoft.com/office/drawing/2014/main" id="{8A7DB036-A88C-474A-96B3-CE7A7914822E}"/>
              </a:ext>
            </a:extLst>
          </p:cNvPr>
          <p:cNvSpPr>
            <a:spLocks noChangeAspect="1" noChangeArrowheads="1"/>
          </p:cNvSpPr>
          <p:nvPr/>
        </p:nvSpPr>
        <p:spPr bwMode="auto">
          <a:xfrm>
            <a:off x="5981700" y="3314700"/>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dirty="0"/>
          </a:p>
        </p:txBody>
      </p:sp>
      <p:sp>
        <p:nvSpPr>
          <p:cNvPr id="3" name="TextBox 2">
            <a:extLst>
              <a:ext uri="{FF2B5EF4-FFF2-40B4-BE49-F238E27FC236}">
                <a16:creationId xmlns:a16="http://schemas.microsoft.com/office/drawing/2014/main" id="{142D23FA-84C8-4359-B45C-D8CBA2CDE952}"/>
              </a:ext>
            </a:extLst>
          </p:cNvPr>
          <p:cNvSpPr txBox="1"/>
          <p:nvPr/>
        </p:nvSpPr>
        <p:spPr>
          <a:xfrm rot="16200000">
            <a:off x="824439" y="4691158"/>
            <a:ext cx="1875373" cy="230832"/>
          </a:xfrm>
          <a:prstGeom prst="rect">
            <a:avLst/>
          </a:prstGeom>
          <a:noFill/>
        </p:spPr>
        <p:txBody>
          <a:bodyPr wrap="square" lIns="91440" tIns="45720" rIns="91440" bIns="45720" rtlCol="0" anchor="t">
            <a:spAutoFit/>
          </a:bodyPr>
          <a:lstStyle/>
          <a:p>
            <a:endParaRPr lang="en-GB" sz="900" dirty="0">
              <a:solidFill>
                <a:srgbClr val="756F9D"/>
              </a:solidFill>
              <a:ea typeface="Calibri"/>
              <a:cs typeface="Calibri Light" panose="020F0302020204030204" pitchFamily="34" charset="0"/>
            </a:endParaRPr>
          </a:p>
        </p:txBody>
      </p:sp>
      <p:sp>
        <p:nvSpPr>
          <p:cNvPr id="45" name="TextBox 44">
            <a:extLst>
              <a:ext uri="{FF2B5EF4-FFF2-40B4-BE49-F238E27FC236}">
                <a16:creationId xmlns:a16="http://schemas.microsoft.com/office/drawing/2014/main" id="{4282A1EF-0070-4E7E-A890-A837820D1C1E}"/>
              </a:ext>
            </a:extLst>
          </p:cNvPr>
          <p:cNvSpPr txBox="1"/>
          <p:nvPr/>
        </p:nvSpPr>
        <p:spPr>
          <a:xfrm>
            <a:off x="2401304" y="2158176"/>
            <a:ext cx="7982997" cy="1892826"/>
          </a:xfrm>
          <a:prstGeom prst="rect">
            <a:avLst/>
          </a:prstGeom>
          <a:noFill/>
        </p:spPr>
        <p:txBody>
          <a:bodyPr wrap="square">
            <a:spAutoFit/>
          </a:bodyPr>
          <a:lstStyle/>
          <a:p>
            <a:pPr>
              <a:buFont typeface="Arial" panose="020B0604020202020204" pitchFamily="34" charset="0"/>
              <a:buNone/>
            </a:pPr>
            <a:endParaRPr lang="en-GB" sz="2700" dirty="0">
              <a:solidFill>
                <a:schemeClr val="tx2">
                  <a:lumMod val="50000"/>
                </a:schemeClr>
              </a:solidFill>
            </a:endParaRPr>
          </a:p>
          <a:p>
            <a:pPr>
              <a:buFont typeface="Arial" panose="020B0604020202020204" pitchFamily="34" charset="0"/>
              <a:buNone/>
            </a:pPr>
            <a:endParaRPr lang="en-GB" sz="2700" dirty="0">
              <a:solidFill>
                <a:schemeClr val="tx2">
                  <a:lumMod val="50000"/>
                </a:schemeClr>
              </a:solidFill>
            </a:endParaRPr>
          </a:p>
          <a:p>
            <a:pPr algn="ctr">
              <a:buFont typeface="Arial" panose="020B0604020202020204" pitchFamily="34" charset="0"/>
              <a:buNone/>
            </a:pPr>
            <a:endParaRPr lang="en-GB" sz="2700" i="1" dirty="0">
              <a:solidFill>
                <a:schemeClr val="accent2">
                  <a:lumMod val="50000"/>
                </a:schemeClr>
              </a:solidFill>
            </a:endParaRPr>
          </a:p>
          <a:p>
            <a:pPr algn="ctr">
              <a:buFont typeface="Arial" panose="020B0604020202020204" pitchFamily="34" charset="0"/>
              <a:buNone/>
            </a:pPr>
            <a:endParaRPr lang="en-GB" sz="1800" dirty="0">
              <a:solidFill>
                <a:schemeClr val="tx2">
                  <a:lumMod val="50000"/>
                </a:schemeClr>
              </a:solidFill>
            </a:endParaRPr>
          </a:p>
          <a:p>
            <a:pPr algn="ctr">
              <a:buFont typeface="Arial" panose="020B0604020202020204" pitchFamily="34" charset="0"/>
              <a:buNone/>
            </a:pPr>
            <a:endParaRPr lang="en-GB" sz="1800" dirty="0">
              <a:solidFill>
                <a:schemeClr val="tx2">
                  <a:lumMod val="50000"/>
                </a:schemeClr>
              </a:solidFill>
            </a:endParaRPr>
          </a:p>
        </p:txBody>
      </p:sp>
      <p:pic>
        <p:nvPicPr>
          <p:cNvPr id="4" name="Picture 3">
            <a:extLst>
              <a:ext uri="{FF2B5EF4-FFF2-40B4-BE49-F238E27FC236}">
                <a16:creationId xmlns:a16="http://schemas.microsoft.com/office/drawing/2014/main" id="{51E4FF70-EABD-40AB-AF58-D3CCFAA53F77}"/>
              </a:ext>
            </a:extLst>
          </p:cNvPr>
          <p:cNvPicPr>
            <a:picLocks noChangeAspect="1"/>
          </p:cNvPicPr>
          <p:nvPr/>
        </p:nvPicPr>
        <p:blipFill>
          <a:blip r:embed="rId4"/>
          <a:stretch>
            <a:fillRect/>
          </a:stretch>
        </p:blipFill>
        <p:spPr>
          <a:xfrm>
            <a:off x="2401303" y="1393825"/>
            <a:ext cx="7533272" cy="4210050"/>
          </a:xfrm>
          <a:prstGeom prst="rect">
            <a:avLst/>
          </a:prstGeom>
        </p:spPr>
      </p:pic>
    </p:spTree>
    <p:extLst>
      <p:ext uri="{BB962C8B-B14F-4D97-AF65-F5344CB8AC3E}">
        <p14:creationId xmlns:p14="http://schemas.microsoft.com/office/powerpoint/2010/main" val="3298756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2C994-042E-BD97-B905-16ADF2D9E293}"/>
              </a:ext>
            </a:extLst>
          </p:cNvPr>
          <p:cNvSpPr>
            <a:spLocks noGrp="1"/>
          </p:cNvSpPr>
          <p:nvPr>
            <p:ph type="title"/>
          </p:nvPr>
        </p:nvSpPr>
        <p:spPr/>
        <p:txBody>
          <a:bodyPr/>
          <a:lstStyle/>
          <a:p>
            <a:r>
              <a:rPr lang="en-GB" b="1" dirty="0"/>
              <a:t>Organisational Barriers to Change</a:t>
            </a:r>
          </a:p>
        </p:txBody>
      </p:sp>
      <p:sp>
        <p:nvSpPr>
          <p:cNvPr id="3" name="Content Placeholder 2">
            <a:extLst>
              <a:ext uri="{FF2B5EF4-FFF2-40B4-BE49-F238E27FC236}">
                <a16:creationId xmlns:a16="http://schemas.microsoft.com/office/drawing/2014/main" id="{3F610FFE-35E9-115D-A27E-6B1ED4C3227A}"/>
              </a:ext>
            </a:extLst>
          </p:cNvPr>
          <p:cNvSpPr>
            <a:spLocks noGrp="1"/>
          </p:cNvSpPr>
          <p:nvPr>
            <p:ph idx="1"/>
          </p:nvPr>
        </p:nvSpPr>
        <p:spPr>
          <a:xfrm>
            <a:off x="2152650" y="1819276"/>
            <a:ext cx="7886700" cy="3857623"/>
          </a:xfrm>
        </p:spPr>
        <p:txBody>
          <a:bodyPr/>
          <a:lstStyle/>
          <a:p>
            <a:r>
              <a:rPr lang="en-GB" dirty="0"/>
              <a:t>Existing power structures</a:t>
            </a:r>
          </a:p>
          <a:p>
            <a:r>
              <a:rPr lang="en-GB" dirty="0"/>
              <a:t>Resistance from groups/teams</a:t>
            </a:r>
            <a:r>
              <a:rPr lang="en-GB"/>
              <a:t>/departments</a:t>
            </a:r>
            <a:endParaRPr lang="en-GB" dirty="0"/>
          </a:p>
          <a:p>
            <a:r>
              <a:rPr lang="en-GB" dirty="0"/>
              <a:t>Failure of previous change initiatives</a:t>
            </a:r>
          </a:p>
          <a:p>
            <a:r>
              <a:rPr lang="en-GB" dirty="0"/>
              <a:t>Political landscape</a:t>
            </a:r>
          </a:p>
          <a:p>
            <a:r>
              <a:rPr lang="en-GB" dirty="0"/>
              <a:t>Strategic</a:t>
            </a:r>
          </a:p>
          <a:p>
            <a:r>
              <a:rPr lang="en-GB" dirty="0"/>
              <a:t>Financial/funding</a:t>
            </a:r>
          </a:p>
        </p:txBody>
      </p:sp>
      <p:sp>
        <p:nvSpPr>
          <p:cNvPr id="4" name="Rectangle 3">
            <a:extLst>
              <a:ext uri="{FF2B5EF4-FFF2-40B4-BE49-F238E27FC236}">
                <a16:creationId xmlns:a16="http://schemas.microsoft.com/office/drawing/2014/main" id="{2BFBE7DD-EE4F-A62A-FBEF-E04A54994D35}"/>
              </a:ext>
            </a:extLst>
          </p:cNvPr>
          <p:cNvSpPr>
            <a:spLocks noChangeArrowheads="1"/>
          </p:cNvSpPr>
          <p:nvPr/>
        </p:nvSpPr>
        <p:spPr bwMode="auto">
          <a:xfrm>
            <a:off x="4038600" y="2299385"/>
            <a:ext cx="91440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052932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FCF2A-099B-BAED-037F-F58DC0AD1E49}"/>
              </a:ext>
            </a:extLst>
          </p:cNvPr>
          <p:cNvSpPr>
            <a:spLocks noGrp="1"/>
          </p:cNvSpPr>
          <p:nvPr>
            <p:ph type="title"/>
          </p:nvPr>
        </p:nvSpPr>
        <p:spPr/>
        <p:txBody>
          <a:bodyPr/>
          <a:lstStyle/>
          <a:p>
            <a:endParaRPr lang="en-GB" b="1" dirty="0"/>
          </a:p>
        </p:txBody>
      </p:sp>
      <p:sp>
        <p:nvSpPr>
          <p:cNvPr id="4" name="Rectangle 3">
            <a:extLst>
              <a:ext uri="{FF2B5EF4-FFF2-40B4-BE49-F238E27FC236}">
                <a16:creationId xmlns:a16="http://schemas.microsoft.com/office/drawing/2014/main" id="{C5DBD3A7-F742-C5DA-B9F1-F5C3234484F6}"/>
              </a:ext>
            </a:extLst>
          </p:cNvPr>
          <p:cNvSpPr>
            <a:spLocks noChangeArrowheads="1"/>
          </p:cNvSpPr>
          <p:nvPr/>
        </p:nvSpPr>
        <p:spPr bwMode="auto">
          <a:xfrm>
            <a:off x="4191000" y="2127935"/>
            <a:ext cx="91440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3079" name="Picture 7" descr="See the source image">
            <a:extLst>
              <a:ext uri="{FF2B5EF4-FFF2-40B4-BE49-F238E27FC236}">
                <a16:creationId xmlns:a16="http://schemas.microsoft.com/office/drawing/2014/main" id="{AE630D59-C4D8-DA3E-E37C-6C5B2E7D1BE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22996" y="365126"/>
            <a:ext cx="8529105" cy="5249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97968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39779-B5F9-0FEF-D618-27B4C4484CA3}"/>
              </a:ext>
            </a:extLst>
          </p:cNvPr>
          <p:cNvSpPr>
            <a:spLocks noGrp="1"/>
          </p:cNvSpPr>
          <p:nvPr>
            <p:ph type="title"/>
          </p:nvPr>
        </p:nvSpPr>
        <p:spPr>
          <a:xfrm>
            <a:off x="2152650" y="365126"/>
            <a:ext cx="7886700" cy="1006475"/>
          </a:xfrm>
        </p:spPr>
        <p:txBody>
          <a:bodyPr/>
          <a:lstStyle/>
          <a:p>
            <a:r>
              <a:rPr lang="en-GB" b="1" dirty="0"/>
              <a:t>Understanding Resistance</a:t>
            </a:r>
          </a:p>
        </p:txBody>
      </p:sp>
      <p:pic>
        <p:nvPicPr>
          <p:cNvPr id="9218" name="Picture 2" descr="See the source image">
            <a:extLst>
              <a:ext uri="{FF2B5EF4-FFF2-40B4-BE49-F238E27FC236}">
                <a16:creationId xmlns:a16="http://schemas.microsoft.com/office/drawing/2014/main" id="{F7CCE0E3-A843-ECED-C5EF-26AB7F7F201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136900" y="1676400"/>
            <a:ext cx="5791200" cy="3937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58763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BD8E589-930E-4E03-8B93-A88F74C01AB4}"/>
              </a:ext>
            </a:extLst>
          </p:cNvPr>
          <p:cNvSpPr txBox="1">
            <a:spLocks/>
          </p:cNvSpPr>
          <p:nvPr/>
        </p:nvSpPr>
        <p:spPr>
          <a:xfrm>
            <a:off x="1695050" y="1314094"/>
            <a:ext cx="8801903" cy="440721"/>
          </a:xfrm>
          <a:prstGeom prst="rect">
            <a:avLst/>
          </a:prstGeom>
        </p:spPr>
        <p:txBody>
          <a:bodyPr>
            <a:noAutofit/>
          </a:bodyPr>
          <a:lstStyle>
            <a:lvl1pPr eaLnBrk="1" hangingPunct="1">
              <a:defRPr>
                <a:latin typeface="+mj-lt"/>
                <a:ea typeface="+mj-ea"/>
                <a:cs typeface="+mj-cs"/>
              </a:defRPr>
            </a:lvl1pPr>
          </a:lstStyle>
          <a:p>
            <a:pPr algn="ctr"/>
            <a:r>
              <a:rPr lang="en-GB" sz="2100" kern="0" dirty="0">
                <a:solidFill>
                  <a:schemeClr val="accent1">
                    <a:lumMod val="50000"/>
                  </a:schemeClr>
                </a:solidFill>
                <a:latin typeface="+mn-lt"/>
                <a:ea typeface="Calibri" panose="020F0502020204030204" pitchFamily="34" charset="0"/>
                <a:cs typeface="Times New Roman" panose="02020603050405020304" pitchFamily="18" charset="0"/>
              </a:rPr>
              <a:t>Four elements need to be in place for individuals to change their behaviours </a:t>
            </a:r>
          </a:p>
        </p:txBody>
      </p:sp>
      <p:sp>
        <p:nvSpPr>
          <p:cNvPr id="4" name="Content Placeholder 2">
            <a:extLst>
              <a:ext uri="{FF2B5EF4-FFF2-40B4-BE49-F238E27FC236}">
                <a16:creationId xmlns:a16="http://schemas.microsoft.com/office/drawing/2014/main" id="{A45F3FAB-F02A-4C15-9AA9-075743CF86B5}"/>
              </a:ext>
            </a:extLst>
          </p:cNvPr>
          <p:cNvSpPr txBox="1">
            <a:spLocks/>
          </p:cNvSpPr>
          <p:nvPr/>
        </p:nvSpPr>
        <p:spPr>
          <a:xfrm>
            <a:off x="2993571" y="1683931"/>
            <a:ext cx="6172200" cy="339447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100" dirty="0"/>
          </a:p>
          <a:p>
            <a:endParaRPr lang="en-GB" sz="2100" dirty="0"/>
          </a:p>
        </p:txBody>
      </p:sp>
      <p:sp>
        <p:nvSpPr>
          <p:cNvPr id="5" name="TextBox 4">
            <a:extLst>
              <a:ext uri="{FF2B5EF4-FFF2-40B4-BE49-F238E27FC236}">
                <a16:creationId xmlns:a16="http://schemas.microsoft.com/office/drawing/2014/main" id="{0627FA6C-5DE7-4733-AACF-A9DC120190A9}"/>
              </a:ext>
            </a:extLst>
          </p:cNvPr>
          <p:cNvSpPr txBox="1"/>
          <p:nvPr/>
        </p:nvSpPr>
        <p:spPr>
          <a:xfrm>
            <a:off x="7390655" y="5412414"/>
            <a:ext cx="2641841" cy="415498"/>
          </a:xfrm>
          <a:prstGeom prst="rect">
            <a:avLst/>
          </a:prstGeom>
          <a:noFill/>
        </p:spPr>
        <p:txBody>
          <a:bodyPr wrap="square" rtlCol="0">
            <a:spAutoFit/>
          </a:bodyPr>
          <a:lstStyle/>
          <a:p>
            <a:r>
              <a:rPr lang="en-GB" sz="1050" dirty="0"/>
              <a:t>Source: McKinsey &amp; Co –The Influence Model   </a:t>
            </a:r>
          </a:p>
        </p:txBody>
      </p:sp>
      <p:grpSp>
        <p:nvGrpSpPr>
          <p:cNvPr id="6" name="Group 5">
            <a:extLst>
              <a:ext uri="{FF2B5EF4-FFF2-40B4-BE49-F238E27FC236}">
                <a16:creationId xmlns:a16="http://schemas.microsoft.com/office/drawing/2014/main" id="{80A07965-54FC-4E6C-9FD4-D508606D58EF}"/>
              </a:ext>
            </a:extLst>
          </p:cNvPr>
          <p:cNvGrpSpPr/>
          <p:nvPr/>
        </p:nvGrpSpPr>
        <p:grpSpPr>
          <a:xfrm>
            <a:off x="3666000" y="2232404"/>
            <a:ext cx="4860000" cy="2708765"/>
            <a:chOff x="4319675" y="4355641"/>
            <a:chExt cx="6480000" cy="3611686"/>
          </a:xfrm>
        </p:grpSpPr>
        <p:pic>
          <p:nvPicPr>
            <p:cNvPr id="7" name="Picture 6">
              <a:extLst>
                <a:ext uri="{FF2B5EF4-FFF2-40B4-BE49-F238E27FC236}">
                  <a16:creationId xmlns:a16="http://schemas.microsoft.com/office/drawing/2014/main" id="{95A8E847-CDB2-47CE-A790-4B9A4C78A5D8}"/>
                </a:ext>
              </a:extLst>
            </p:cNvPr>
            <p:cNvPicPr>
              <a:picLocks/>
            </p:cNvPicPr>
            <p:nvPr/>
          </p:nvPicPr>
          <p:blipFill>
            <a:blip r:embed="rId3"/>
            <a:stretch>
              <a:fillRect/>
            </a:stretch>
          </p:blipFill>
          <p:spPr>
            <a:xfrm>
              <a:off x="4319675" y="4355641"/>
              <a:ext cx="6480000" cy="3600000"/>
            </a:xfrm>
            <a:prstGeom prst="rect">
              <a:avLst/>
            </a:prstGeom>
          </p:spPr>
        </p:pic>
        <p:sp>
          <p:nvSpPr>
            <p:cNvPr id="8" name="TextBox 7">
              <a:extLst>
                <a:ext uri="{FF2B5EF4-FFF2-40B4-BE49-F238E27FC236}">
                  <a16:creationId xmlns:a16="http://schemas.microsoft.com/office/drawing/2014/main" id="{738341EB-B413-4DCD-AFCB-CBF6A98F282D}"/>
                </a:ext>
              </a:extLst>
            </p:cNvPr>
            <p:cNvSpPr txBox="1"/>
            <p:nvPr/>
          </p:nvSpPr>
          <p:spPr>
            <a:xfrm>
              <a:off x="4614978" y="4594518"/>
              <a:ext cx="2380907" cy="1077218"/>
            </a:xfrm>
            <a:prstGeom prst="rect">
              <a:avLst/>
            </a:prstGeom>
            <a:noFill/>
          </p:spPr>
          <p:txBody>
            <a:bodyPr wrap="square" rtlCol="0">
              <a:spAutoFit/>
            </a:bodyPr>
            <a:lstStyle/>
            <a:p>
              <a:r>
                <a:rPr lang="en-GB" sz="1200" b="1" dirty="0">
                  <a:solidFill>
                    <a:schemeClr val="accent6"/>
                  </a:solidFill>
                </a:rPr>
                <a:t>Role-modelling</a:t>
              </a:r>
            </a:p>
            <a:p>
              <a:r>
                <a:rPr lang="en-GB" sz="1200" i="1" dirty="0">
                  <a:solidFill>
                    <a:schemeClr val="accent5">
                      <a:lumMod val="50000"/>
                    </a:schemeClr>
                  </a:solidFill>
                </a:rPr>
                <a:t>“I see superiors, peers and subordinates behaving in a new way”</a:t>
              </a:r>
            </a:p>
          </p:txBody>
        </p:sp>
        <p:sp>
          <p:nvSpPr>
            <p:cNvPr id="9" name="TextBox 8">
              <a:extLst>
                <a:ext uri="{FF2B5EF4-FFF2-40B4-BE49-F238E27FC236}">
                  <a16:creationId xmlns:a16="http://schemas.microsoft.com/office/drawing/2014/main" id="{3CC52825-CA25-4403-941D-B3AAC651A34B}"/>
                </a:ext>
              </a:extLst>
            </p:cNvPr>
            <p:cNvSpPr txBox="1"/>
            <p:nvPr/>
          </p:nvSpPr>
          <p:spPr>
            <a:xfrm>
              <a:off x="8506032" y="4501256"/>
              <a:ext cx="2147454" cy="1569660"/>
            </a:xfrm>
            <a:prstGeom prst="rect">
              <a:avLst/>
            </a:prstGeom>
            <a:noFill/>
          </p:spPr>
          <p:txBody>
            <a:bodyPr wrap="square" rtlCol="0">
              <a:spAutoFit/>
            </a:bodyPr>
            <a:lstStyle/>
            <a:p>
              <a:r>
                <a:rPr lang="en-GB" sz="1200" b="1" dirty="0">
                  <a:solidFill>
                    <a:schemeClr val="accent6"/>
                  </a:solidFill>
                </a:rPr>
                <a:t>Fostering understanding and conviction</a:t>
              </a:r>
            </a:p>
            <a:p>
              <a:r>
                <a:rPr lang="en-GB" sz="1200" i="1" dirty="0">
                  <a:solidFill>
                    <a:schemeClr val="accent5">
                      <a:lumMod val="50000"/>
                    </a:schemeClr>
                  </a:solidFill>
                </a:rPr>
                <a:t>“I understand what is being asked of me and it makes sense”</a:t>
              </a:r>
            </a:p>
          </p:txBody>
        </p:sp>
        <p:sp>
          <p:nvSpPr>
            <p:cNvPr id="10" name="TextBox 9">
              <a:extLst>
                <a:ext uri="{FF2B5EF4-FFF2-40B4-BE49-F238E27FC236}">
                  <a16:creationId xmlns:a16="http://schemas.microsoft.com/office/drawing/2014/main" id="{C9D0C30B-0865-41D1-B60B-922B6D8D3E71}"/>
                </a:ext>
              </a:extLst>
            </p:cNvPr>
            <p:cNvSpPr txBox="1"/>
            <p:nvPr/>
          </p:nvSpPr>
          <p:spPr>
            <a:xfrm>
              <a:off x="7605719" y="6643888"/>
              <a:ext cx="3193956" cy="1323439"/>
            </a:xfrm>
            <a:prstGeom prst="rect">
              <a:avLst/>
            </a:prstGeom>
            <a:noFill/>
          </p:spPr>
          <p:txBody>
            <a:bodyPr wrap="square" rtlCol="0">
              <a:spAutoFit/>
            </a:bodyPr>
            <a:lstStyle/>
            <a:p>
              <a:r>
                <a:rPr lang="en-GB" sz="1200" b="1" dirty="0">
                  <a:solidFill>
                    <a:schemeClr val="accent6"/>
                  </a:solidFill>
                </a:rPr>
                <a:t>Reinforcing with formal mechanisms</a:t>
              </a:r>
            </a:p>
            <a:p>
              <a:r>
                <a:rPr lang="en-GB" sz="1200" i="1" dirty="0">
                  <a:solidFill>
                    <a:schemeClr val="accent5">
                      <a:lumMod val="50000"/>
                    </a:schemeClr>
                  </a:solidFill>
                </a:rPr>
                <a:t>“The structure, processes and systems support the changes I am being asked to make”</a:t>
              </a:r>
            </a:p>
          </p:txBody>
        </p:sp>
        <p:sp>
          <p:nvSpPr>
            <p:cNvPr id="11" name="TextBox 10">
              <a:extLst>
                <a:ext uri="{FF2B5EF4-FFF2-40B4-BE49-F238E27FC236}">
                  <a16:creationId xmlns:a16="http://schemas.microsoft.com/office/drawing/2014/main" id="{C552D4A0-F00F-4ED3-8D12-87C3826028C6}"/>
                </a:ext>
              </a:extLst>
            </p:cNvPr>
            <p:cNvSpPr txBox="1"/>
            <p:nvPr/>
          </p:nvSpPr>
          <p:spPr>
            <a:xfrm>
              <a:off x="4498083" y="6395042"/>
              <a:ext cx="2673837" cy="1077218"/>
            </a:xfrm>
            <a:prstGeom prst="rect">
              <a:avLst/>
            </a:prstGeom>
            <a:noFill/>
          </p:spPr>
          <p:txBody>
            <a:bodyPr wrap="square" rtlCol="0">
              <a:spAutoFit/>
            </a:bodyPr>
            <a:lstStyle/>
            <a:p>
              <a:r>
                <a:rPr lang="en-GB" sz="1200" b="1" dirty="0">
                  <a:solidFill>
                    <a:schemeClr val="accent6"/>
                  </a:solidFill>
                </a:rPr>
                <a:t>Developing talent and skills</a:t>
              </a:r>
            </a:p>
            <a:p>
              <a:r>
                <a:rPr lang="en-GB" sz="1200" i="1" dirty="0">
                  <a:solidFill>
                    <a:schemeClr val="accent5">
                      <a:lumMod val="50000"/>
                    </a:schemeClr>
                  </a:solidFill>
                </a:rPr>
                <a:t>“I have the skills and competencies to </a:t>
              </a:r>
              <a:br>
                <a:rPr lang="en-GB" sz="1200" i="1" dirty="0">
                  <a:solidFill>
                    <a:schemeClr val="accent5">
                      <a:lumMod val="50000"/>
                    </a:schemeClr>
                  </a:solidFill>
                </a:rPr>
              </a:br>
              <a:r>
                <a:rPr lang="en-GB" sz="1200" i="1" dirty="0">
                  <a:solidFill>
                    <a:schemeClr val="accent5">
                      <a:lumMod val="50000"/>
                    </a:schemeClr>
                  </a:solidFill>
                </a:rPr>
                <a:t>behave in the new way”</a:t>
              </a:r>
            </a:p>
          </p:txBody>
        </p:sp>
      </p:grpSp>
    </p:spTree>
    <p:extLst>
      <p:ext uri="{BB962C8B-B14F-4D97-AF65-F5344CB8AC3E}">
        <p14:creationId xmlns:p14="http://schemas.microsoft.com/office/powerpoint/2010/main" val="41871138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215353" y="799218"/>
            <a:ext cx="2200313" cy="2506881"/>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F8F43C-FB85-4AF5-BD9A-068FBED37E0F}"/>
              </a:ext>
            </a:extLst>
          </p:cNvPr>
          <p:cNvSpPr>
            <a:spLocks noGrp="1"/>
          </p:cNvSpPr>
          <p:nvPr>
            <p:ph type="title"/>
          </p:nvPr>
        </p:nvSpPr>
        <p:spPr>
          <a:xfrm>
            <a:off x="2249214" y="1204109"/>
            <a:ext cx="2002054" cy="1781175"/>
          </a:xfrm>
        </p:spPr>
        <p:txBody>
          <a:bodyPr>
            <a:normAutofit/>
          </a:bodyPr>
          <a:lstStyle/>
          <a:p>
            <a:r>
              <a:rPr lang="en-GB" sz="2800" dirty="0">
                <a:solidFill>
                  <a:srgbClr val="FFFFFF"/>
                </a:solidFill>
              </a:rPr>
              <a:t>Kurt Lewin’s Force Field Analysis</a:t>
            </a:r>
          </a:p>
        </p:txBody>
      </p:sp>
      <p:sp>
        <p:nvSpPr>
          <p:cNvPr id="9" name="Content Placeholder 8">
            <a:extLst>
              <a:ext uri="{FF2B5EF4-FFF2-40B4-BE49-F238E27FC236}">
                <a16:creationId xmlns:a16="http://schemas.microsoft.com/office/drawing/2014/main" id="{594D8723-60AA-4347-BCED-503AC7A03E29}"/>
              </a:ext>
            </a:extLst>
          </p:cNvPr>
          <p:cNvSpPr>
            <a:spLocks noGrp="1"/>
          </p:cNvSpPr>
          <p:nvPr>
            <p:ph idx="1"/>
          </p:nvPr>
        </p:nvSpPr>
        <p:spPr>
          <a:xfrm>
            <a:off x="2249214" y="3355131"/>
            <a:ext cx="2002055" cy="2427333"/>
          </a:xfrm>
        </p:spPr>
        <p:txBody>
          <a:bodyPr>
            <a:normAutofit/>
          </a:bodyPr>
          <a:lstStyle/>
          <a:p>
            <a:endParaRPr lang="en-GB" sz="1400"/>
          </a:p>
          <a:p>
            <a:endParaRPr lang="en-US" sz="1400"/>
          </a:p>
        </p:txBody>
      </p:sp>
      <p:pic>
        <p:nvPicPr>
          <p:cNvPr id="5" name="Content Placeholder 4">
            <a:extLst>
              <a:ext uri="{FF2B5EF4-FFF2-40B4-BE49-F238E27FC236}">
                <a16:creationId xmlns:a16="http://schemas.microsoft.com/office/drawing/2014/main" id="{4E0A09D7-57AF-4855-8495-9B74EE47D789}"/>
              </a:ext>
            </a:extLst>
          </p:cNvPr>
          <p:cNvPicPr>
            <a:picLocks noChangeAspect="1"/>
          </p:cNvPicPr>
          <p:nvPr/>
        </p:nvPicPr>
        <p:blipFill rotWithShape="1">
          <a:blip r:embed="rId3"/>
          <a:srcRect b="248"/>
          <a:stretch/>
        </p:blipFill>
        <p:spPr>
          <a:xfrm>
            <a:off x="5020576" y="1230485"/>
            <a:ext cx="5177792" cy="4273995"/>
          </a:xfrm>
          <a:prstGeom prst="rect">
            <a:avLst/>
          </a:prstGeom>
        </p:spPr>
      </p:pic>
      <p:sp>
        <p:nvSpPr>
          <p:cNvPr id="3" name="TextBox 2">
            <a:extLst>
              <a:ext uri="{FF2B5EF4-FFF2-40B4-BE49-F238E27FC236}">
                <a16:creationId xmlns:a16="http://schemas.microsoft.com/office/drawing/2014/main" id="{894026C1-4E8E-4A8A-AB6C-7A1E4708E45E}"/>
              </a:ext>
            </a:extLst>
          </p:cNvPr>
          <p:cNvSpPr txBox="1"/>
          <p:nvPr/>
        </p:nvSpPr>
        <p:spPr>
          <a:xfrm>
            <a:off x="5020576" y="5077081"/>
            <a:ext cx="5177792" cy="427399"/>
          </a:xfrm>
          <a:prstGeom prst="rect">
            <a:avLst/>
          </a:prstGeom>
          <a:solidFill>
            <a:srgbClr val="000000">
              <a:alpha val="50000"/>
            </a:srgbClr>
          </a:solidFill>
          <a:ln>
            <a:noFill/>
          </a:ln>
        </p:spPr>
        <p:txBody>
          <a:bodyPr wrap="square" rtlCol="0">
            <a:noAutofit/>
          </a:bodyPr>
          <a:lstStyle/>
          <a:p>
            <a:pPr algn="ctr">
              <a:spcAft>
                <a:spcPts val="600"/>
              </a:spcAft>
            </a:pPr>
            <a:r>
              <a:rPr lang="en-GB" sz="950">
                <a:solidFill>
                  <a:srgbClr val="FFFFFF"/>
                </a:solidFill>
              </a:rPr>
              <a:t>What Kurt Lewin proposes is that whenever </a:t>
            </a:r>
            <a:r>
              <a:rPr lang="en-GB" sz="950" b="1">
                <a:solidFill>
                  <a:srgbClr val="FFFFFF"/>
                </a:solidFill>
              </a:rPr>
              <a:t>driving forces</a:t>
            </a:r>
            <a:r>
              <a:rPr lang="en-GB" sz="950">
                <a:solidFill>
                  <a:srgbClr val="FFFFFF"/>
                </a:solidFill>
              </a:rPr>
              <a:t> are stronger than </a:t>
            </a:r>
            <a:r>
              <a:rPr lang="en-GB" sz="950" b="1">
                <a:solidFill>
                  <a:srgbClr val="FFFFFF"/>
                </a:solidFill>
              </a:rPr>
              <a:t>restraining forces</a:t>
            </a:r>
            <a:r>
              <a:rPr lang="en-GB" sz="950">
                <a:solidFill>
                  <a:srgbClr val="FFFFFF"/>
                </a:solidFill>
              </a:rPr>
              <a:t>, the status quo or equilibrium will change.</a:t>
            </a:r>
            <a:endParaRPr lang="en-US" sz="950">
              <a:solidFill>
                <a:srgbClr val="FFFFFF"/>
              </a:solidFill>
            </a:endParaRPr>
          </a:p>
          <a:p>
            <a:pPr algn="ctr">
              <a:spcAft>
                <a:spcPts val="600"/>
              </a:spcAft>
            </a:pPr>
            <a:endParaRPr lang="en-GB" sz="950">
              <a:solidFill>
                <a:srgbClr val="FFFFFF"/>
              </a:solidFill>
            </a:endParaRPr>
          </a:p>
        </p:txBody>
      </p:sp>
    </p:spTree>
    <p:extLst>
      <p:ext uri="{BB962C8B-B14F-4D97-AF65-F5344CB8AC3E}">
        <p14:creationId xmlns:p14="http://schemas.microsoft.com/office/powerpoint/2010/main" val="1625651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76F87-062B-4EA4-79C6-9B9CFAAE2567}"/>
              </a:ext>
            </a:extLst>
          </p:cNvPr>
          <p:cNvSpPr>
            <a:spLocks noGrp="1"/>
          </p:cNvSpPr>
          <p:nvPr>
            <p:ph type="title"/>
          </p:nvPr>
        </p:nvSpPr>
        <p:spPr/>
        <p:txBody>
          <a:bodyPr/>
          <a:lstStyle/>
          <a:p>
            <a:r>
              <a:rPr lang="en-GB" b="1" dirty="0"/>
              <a:t>Preparing for change</a:t>
            </a:r>
          </a:p>
        </p:txBody>
      </p:sp>
      <p:sp>
        <p:nvSpPr>
          <p:cNvPr id="3" name="Content Placeholder 2">
            <a:extLst>
              <a:ext uri="{FF2B5EF4-FFF2-40B4-BE49-F238E27FC236}">
                <a16:creationId xmlns:a16="http://schemas.microsoft.com/office/drawing/2014/main" id="{244CDD11-2339-C5F9-945B-D1731FF281C7}"/>
              </a:ext>
            </a:extLst>
          </p:cNvPr>
          <p:cNvSpPr>
            <a:spLocks noGrp="1"/>
          </p:cNvSpPr>
          <p:nvPr>
            <p:ph idx="1"/>
          </p:nvPr>
        </p:nvSpPr>
        <p:spPr>
          <a:xfrm>
            <a:off x="2095500" y="1253331"/>
            <a:ext cx="7886700" cy="4351338"/>
          </a:xfrm>
        </p:spPr>
        <p:txBody>
          <a:bodyPr/>
          <a:lstStyle/>
          <a:p>
            <a:pPr marL="0" indent="0">
              <a:buNone/>
            </a:pPr>
            <a:endParaRPr lang="en-GB" dirty="0"/>
          </a:p>
          <a:p>
            <a:r>
              <a:rPr lang="en-GB" dirty="0"/>
              <a:t>Data gathering &amp; analysis</a:t>
            </a:r>
          </a:p>
          <a:p>
            <a:r>
              <a:rPr lang="en-GB" dirty="0"/>
              <a:t>Identify potential changes required</a:t>
            </a:r>
          </a:p>
          <a:p>
            <a:r>
              <a:rPr lang="en-GB" dirty="0"/>
              <a:t>Identify key stakeholder</a:t>
            </a:r>
          </a:p>
          <a:p>
            <a:r>
              <a:rPr lang="en-GB" dirty="0"/>
              <a:t>Potential obstacles</a:t>
            </a:r>
          </a:p>
          <a:p>
            <a:r>
              <a:rPr lang="en-GB" dirty="0"/>
              <a:t>Consider why might the change be resisted</a:t>
            </a:r>
          </a:p>
          <a:p>
            <a:endParaRPr lang="en-GB" dirty="0"/>
          </a:p>
          <a:p>
            <a:endParaRPr lang="en-GB" dirty="0"/>
          </a:p>
        </p:txBody>
      </p:sp>
    </p:spTree>
    <p:extLst>
      <p:ext uri="{BB962C8B-B14F-4D97-AF65-F5344CB8AC3E}">
        <p14:creationId xmlns:p14="http://schemas.microsoft.com/office/powerpoint/2010/main" val="14490058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F98FD-FDB2-C07E-AF85-64E5ECC8696E}"/>
              </a:ext>
            </a:extLst>
          </p:cNvPr>
          <p:cNvSpPr>
            <a:spLocks noGrp="1"/>
          </p:cNvSpPr>
          <p:nvPr>
            <p:ph type="title"/>
          </p:nvPr>
        </p:nvSpPr>
        <p:spPr/>
        <p:txBody>
          <a:bodyPr/>
          <a:lstStyle/>
          <a:p>
            <a:r>
              <a:rPr lang="en-GB" b="1" dirty="0"/>
              <a:t>Build a vision</a:t>
            </a:r>
          </a:p>
        </p:txBody>
      </p:sp>
      <p:sp>
        <p:nvSpPr>
          <p:cNvPr id="3" name="Content Placeholder 2">
            <a:extLst>
              <a:ext uri="{FF2B5EF4-FFF2-40B4-BE49-F238E27FC236}">
                <a16:creationId xmlns:a16="http://schemas.microsoft.com/office/drawing/2014/main" id="{3501BD2F-7D34-0CFF-D547-20743BBF7D08}"/>
              </a:ext>
            </a:extLst>
          </p:cNvPr>
          <p:cNvSpPr>
            <a:spLocks noGrp="1"/>
          </p:cNvSpPr>
          <p:nvPr>
            <p:ph idx="1"/>
          </p:nvPr>
        </p:nvSpPr>
        <p:spPr>
          <a:xfrm>
            <a:off x="2014777" y="1443038"/>
            <a:ext cx="7886700" cy="4351338"/>
          </a:xfrm>
        </p:spPr>
        <p:txBody>
          <a:bodyPr/>
          <a:lstStyle/>
          <a:p>
            <a:r>
              <a:rPr lang="en-GB" dirty="0"/>
              <a:t>Develop a clear vision</a:t>
            </a:r>
          </a:p>
          <a:p>
            <a:r>
              <a:rPr lang="en-GB" dirty="0"/>
              <a:t>Dispel myth</a:t>
            </a:r>
          </a:p>
          <a:p>
            <a:pPr lvl="1"/>
            <a:r>
              <a:rPr lang="en-GB" dirty="0"/>
              <a:t>What is involved?</a:t>
            </a:r>
          </a:p>
          <a:p>
            <a:pPr lvl="1"/>
            <a:r>
              <a:rPr lang="en-GB" dirty="0"/>
              <a:t>What is the change?</a:t>
            </a:r>
          </a:p>
          <a:p>
            <a:pPr lvl="1"/>
            <a:r>
              <a:rPr lang="en-GB" dirty="0"/>
              <a:t>Why are we doing it?</a:t>
            </a:r>
          </a:p>
          <a:p>
            <a:pPr lvl="1"/>
            <a:r>
              <a:rPr lang="en-GB" dirty="0"/>
              <a:t>What are the effects?</a:t>
            </a:r>
          </a:p>
          <a:p>
            <a:pPr lvl="1"/>
            <a:r>
              <a:rPr lang="en-GB" dirty="0"/>
              <a:t>How will we manage the change?</a:t>
            </a:r>
          </a:p>
        </p:txBody>
      </p:sp>
      <p:sp>
        <p:nvSpPr>
          <p:cNvPr id="4" name="Rectangle 3">
            <a:extLst>
              <a:ext uri="{FF2B5EF4-FFF2-40B4-BE49-F238E27FC236}">
                <a16:creationId xmlns:a16="http://schemas.microsoft.com/office/drawing/2014/main" id="{4333F1A8-83D6-0346-4257-A233FB090B1E}"/>
              </a:ext>
            </a:extLst>
          </p:cNvPr>
          <p:cNvSpPr>
            <a:spLocks noChangeArrowheads="1"/>
          </p:cNvSpPr>
          <p:nvPr/>
        </p:nvSpPr>
        <p:spPr bwMode="auto">
          <a:xfrm>
            <a:off x="4128277" y="2301441"/>
            <a:ext cx="91440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5829967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93978-018F-FF92-F6F1-6652C854FB49}"/>
              </a:ext>
            </a:extLst>
          </p:cNvPr>
          <p:cNvSpPr>
            <a:spLocks noGrp="1"/>
          </p:cNvSpPr>
          <p:nvPr>
            <p:ph type="title"/>
          </p:nvPr>
        </p:nvSpPr>
        <p:spPr/>
        <p:txBody>
          <a:bodyPr/>
          <a:lstStyle/>
          <a:p>
            <a:r>
              <a:rPr lang="en-GB" b="1" dirty="0"/>
              <a:t>Plan the change</a:t>
            </a:r>
          </a:p>
        </p:txBody>
      </p:sp>
      <p:sp>
        <p:nvSpPr>
          <p:cNvPr id="3" name="Content Placeholder 2">
            <a:extLst>
              <a:ext uri="{FF2B5EF4-FFF2-40B4-BE49-F238E27FC236}">
                <a16:creationId xmlns:a16="http://schemas.microsoft.com/office/drawing/2014/main" id="{25DB4794-72EE-6CB2-28BC-22A6B8EF001C}"/>
              </a:ext>
            </a:extLst>
          </p:cNvPr>
          <p:cNvSpPr>
            <a:spLocks noGrp="1"/>
          </p:cNvSpPr>
          <p:nvPr>
            <p:ph idx="1"/>
          </p:nvPr>
        </p:nvSpPr>
        <p:spPr>
          <a:xfrm>
            <a:off x="2152650" y="1939132"/>
            <a:ext cx="7886700" cy="3661569"/>
          </a:xfrm>
        </p:spPr>
        <p:txBody>
          <a:bodyPr/>
          <a:lstStyle/>
          <a:p>
            <a:r>
              <a:rPr lang="en-GB" dirty="0"/>
              <a:t>Devise strategies to undertake the change</a:t>
            </a:r>
          </a:p>
          <a:p>
            <a:r>
              <a:rPr lang="en-GB" dirty="0"/>
              <a:t>Identify steps involved to introduce the change</a:t>
            </a:r>
          </a:p>
          <a:p>
            <a:r>
              <a:rPr lang="en-GB" dirty="0"/>
              <a:t>Involve people</a:t>
            </a:r>
          </a:p>
          <a:p>
            <a:r>
              <a:rPr lang="en-GB" dirty="0"/>
              <a:t>Timescale</a:t>
            </a:r>
          </a:p>
          <a:p>
            <a:r>
              <a:rPr lang="en-GB" dirty="0"/>
              <a:t>Anticipate problems</a:t>
            </a:r>
          </a:p>
          <a:p>
            <a:r>
              <a:rPr lang="en-GB" dirty="0"/>
              <a:t>Assess risk</a:t>
            </a:r>
          </a:p>
          <a:p>
            <a:r>
              <a:rPr lang="en-GB" dirty="0"/>
              <a:t>Communicate the change!</a:t>
            </a:r>
          </a:p>
          <a:p>
            <a:endParaRPr lang="en-GB" dirty="0"/>
          </a:p>
          <a:p>
            <a:endParaRPr lang="en-GB" dirty="0"/>
          </a:p>
        </p:txBody>
      </p:sp>
    </p:spTree>
    <p:extLst>
      <p:ext uri="{BB962C8B-B14F-4D97-AF65-F5344CB8AC3E}">
        <p14:creationId xmlns:p14="http://schemas.microsoft.com/office/powerpoint/2010/main" val="11149716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1E4F7-F365-9408-1561-2F2B6DC8FA96}"/>
              </a:ext>
            </a:extLst>
          </p:cNvPr>
          <p:cNvSpPr>
            <a:spLocks noGrp="1"/>
          </p:cNvSpPr>
          <p:nvPr>
            <p:ph type="title"/>
          </p:nvPr>
        </p:nvSpPr>
        <p:spPr/>
        <p:txBody>
          <a:bodyPr/>
          <a:lstStyle/>
          <a:p>
            <a:r>
              <a:rPr lang="en-GB" b="1" dirty="0"/>
              <a:t>Skills for Change Managers</a:t>
            </a:r>
          </a:p>
        </p:txBody>
      </p:sp>
      <p:sp>
        <p:nvSpPr>
          <p:cNvPr id="3" name="Content Placeholder 2">
            <a:extLst>
              <a:ext uri="{FF2B5EF4-FFF2-40B4-BE49-F238E27FC236}">
                <a16:creationId xmlns:a16="http://schemas.microsoft.com/office/drawing/2014/main" id="{A1424389-3E32-5001-72CB-8BCCFD48D789}"/>
              </a:ext>
            </a:extLst>
          </p:cNvPr>
          <p:cNvSpPr>
            <a:spLocks noGrp="1"/>
          </p:cNvSpPr>
          <p:nvPr>
            <p:ph idx="1"/>
          </p:nvPr>
        </p:nvSpPr>
        <p:spPr>
          <a:xfrm>
            <a:off x="2152650" y="1508125"/>
            <a:ext cx="7886700" cy="4351338"/>
          </a:xfrm>
        </p:spPr>
        <p:txBody>
          <a:bodyPr/>
          <a:lstStyle/>
          <a:p>
            <a:r>
              <a:rPr lang="en-GB" dirty="0"/>
              <a:t>Emotional Intelligence</a:t>
            </a:r>
          </a:p>
          <a:p>
            <a:r>
              <a:rPr lang="en-GB" dirty="0"/>
              <a:t>Effective communication skills</a:t>
            </a:r>
          </a:p>
          <a:p>
            <a:r>
              <a:rPr lang="en-GB" dirty="0"/>
              <a:t>Active listening</a:t>
            </a:r>
          </a:p>
          <a:p>
            <a:r>
              <a:rPr lang="en-GB" dirty="0"/>
              <a:t>Risk Management</a:t>
            </a:r>
          </a:p>
          <a:p>
            <a:r>
              <a:rPr lang="en-GB" dirty="0"/>
              <a:t>Planning</a:t>
            </a:r>
          </a:p>
          <a:p>
            <a:r>
              <a:rPr lang="en-GB" dirty="0"/>
              <a:t>Analysis</a:t>
            </a:r>
          </a:p>
          <a:p>
            <a:r>
              <a:rPr lang="en-GB" dirty="0"/>
              <a:t>Leadership</a:t>
            </a:r>
          </a:p>
          <a:p>
            <a:endParaRPr lang="en-GB" dirty="0"/>
          </a:p>
          <a:p>
            <a:endParaRPr lang="en-GB" dirty="0"/>
          </a:p>
        </p:txBody>
      </p:sp>
    </p:spTree>
    <p:extLst>
      <p:ext uri="{BB962C8B-B14F-4D97-AF65-F5344CB8AC3E}">
        <p14:creationId xmlns:p14="http://schemas.microsoft.com/office/powerpoint/2010/main" val="10691247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54C7B-89BC-DD84-1C4F-D84050CDBE4A}"/>
              </a:ext>
            </a:extLst>
          </p:cNvPr>
          <p:cNvSpPr>
            <a:spLocks noGrp="1"/>
          </p:cNvSpPr>
          <p:nvPr>
            <p:ph type="title"/>
          </p:nvPr>
        </p:nvSpPr>
        <p:spPr/>
        <p:txBody>
          <a:bodyPr/>
          <a:lstStyle/>
          <a:p>
            <a:r>
              <a:rPr lang="en-GB" b="1" dirty="0"/>
              <a:t>Culture of change</a:t>
            </a:r>
          </a:p>
        </p:txBody>
      </p:sp>
      <p:sp>
        <p:nvSpPr>
          <p:cNvPr id="3" name="Content Placeholder 2">
            <a:extLst>
              <a:ext uri="{FF2B5EF4-FFF2-40B4-BE49-F238E27FC236}">
                <a16:creationId xmlns:a16="http://schemas.microsoft.com/office/drawing/2014/main" id="{DCBAD11C-5147-8CF0-A1B0-D163DB30A1C8}"/>
              </a:ext>
            </a:extLst>
          </p:cNvPr>
          <p:cNvSpPr>
            <a:spLocks noGrp="1"/>
          </p:cNvSpPr>
          <p:nvPr>
            <p:ph idx="1"/>
          </p:nvPr>
        </p:nvSpPr>
        <p:spPr/>
        <p:txBody>
          <a:bodyPr/>
          <a:lstStyle/>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r>
              <a:rPr lang="en-GB" dirty="0">
                <a:hlinkClick r:id="rId2"/>
              </a:rPr>
              <a:t>Navigate and Embrace Change | Simon Sinek - YouTube</a:t>
            </a:r>
            <a:endParaRPr lang="en-GB" dirty="0"/>
          </a:p>
        </p:txBody>
      </p:sp>
    </p:spTree>
    <p:extLst>
      <p:ext uri="{BB962C8B-B14F-4D97-AF65-F5344CB8AC3E}">
        <p14:creationId xmlns:p14="http://schemas.microsoft.com/office/powerpoint/2010/main" val="21772017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EC742-5187-7442-DB35-878DBB30AFE0}"/>
              </a:ext>
            </a:extLst>
          </p:cNvPr>
          <p:cNvSpPr>
            <a:spLocks noGrp="1"/>
          </p:cNvSpPr>
          <p:nvPr>
            <p:ph type="title"/>
          </p:nvPr>
        </p:nvSpPr>
        <p:spPr/>
        <p:txBody>
          <a:bodyPr/>
          <a:lstStyle/>
          <a:p>
            <a:r>
              <a:rPr lang="en-GB" b="1" dirty="0"/>
              <a:t>Culture of change</a:t>
            </a:r>
          </a:p>
        </p:txBody>
      </p:sp>
      <p:sp>
        <p:nvSpPr>
          <p:cNvPr id="3" name="Content Placeholder 2">
            <a:extLst>
              <a:ext uri="{FF2B5EF4-FFF2-40B4-BE49-F238E27FC236}">
                <a16:creationId xmlns:a16="http://schemas.microsoft.com/office/drawing/2014/main" id="{C67E3C9F-2337-7E57-458F-85FD2E186925}"/>
              </a:ext>
            </a:extLst>
          </p:cNvPr>
          <p:cNvSpPr>
            <a:spLocks noGrp="1"/>
          </p:cNvSpPr>
          <p:nvPr>
            <p:ph idx="1"/>
          </p:nvPr>
        </p:nvSpPr>
        <p:spPr/>
        <p:txBody>
          <a:bodyPr/>
          <a:lstStyle/>
          <a:p>
            <a:r>
              <a:rPr lang="en-GB" dirty="0"/>
              <a:t>Leadership/early adopters</a:t>
            </a:r>
          </a:p>
          <a:p>
            <a:r>
              <a:rPr lang="en-GB" dirty="0"/>
              <a:t>Strong change management processes</a:t>
            </a:r>
          </a:p>
          <a:p>
            <a:r>
              <a:rPr lang="en-GB" dirty="0"/>
              <a:t>Incremental</a:t>
            </a:r>
          </a:p>
          <a:p>
            <a:r>
              <a:rPr lang="en-GB" dirty="0"/>
              <a:t>Embraced</a:t>
            </a:r>
          </a:p>
          <a:p>
            <a:r>
              <a:rPr lang="en-GB" dirty="0"/>
              <a:t>Communicated</a:t>
            </a:r>
          </a:p>
          <a:p>
            <a:r>
              <a:rPr lang="en-GB" dirty="0"/>
              <a:t>Human factors </a:t>
            </a:r>
          </a:p>
        </p:txBody>
      </p:sp>
    </p:spTree>
    <p:extLst>
      <p:ext uri="{BB962C8B-B14F-4D97-AF65-F5344CB8AC3E}">
        <p14:creationId xmlns:p14="http://schemas.microsoft.com/office/powerpoint/2010/main" val="39964359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C4866-9856-800F-C866-645B3CC83F8F}"/>
              </a:ext>
            </a:extLst>
          </p:cNvPr>
          <p:cNvSpPr>
            <a:spLocks noGrp="1"/>
          </p:cNvSpPr>
          <p:nvPr>
            <p:ph type="title"/>
          </p:nvPr>
        </p:nvSpPr>
        <p:spPr/>
        <p:txBody>
          <a:bodyPr/>
          <a:lstStyle/>
          <a:p>
            <a:endParaRPr lang="en-GB"/>
          </a:p>
        </p:txBody>
      </p:sp>
      <p:pic>
        <p:nvPicPr>
          <p:cNvPr id="10242" name="Picture 2" descr="See the source image">
            <a:extLst>
              <a:ext uri="{FF2B5EF4-FFF2-40B4-BE49-F238E27FC236}">
                <a16:creationId xmlns:a16="http://schemas.microsoft.com/office/drawing/2014/main" id="{FA0B7FED-78BB-71DB-56B5-9550AE8F291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01850" y="365126"/>
            <a:ext cx="8064500" cy="54197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85548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09D7581A-B72C-BBF0-263D-F1E7EEA72B6F}"/>
              </a:ext>
            </a:extLst>
          </p:cNvPr>
          <p:cNvSpPr>
            <a:spLocks noGrp="1" noChangeArrowheads="1"/>
          </p:cNvSpPr>
          <p:nvPr>
            <p:ph type="title"/>
          </p:nvPr>
        </p:nvSpPr>
        <p:spPr>
          <a:xfrm>
            <a:off x="838200" y="136525"/>
            <a:ext cx="11049000" cy="965200"/>
          </a:xfrm>
        </p:spPr>
        <p:txBody>
          <a:bodyPr/>
          <a:lstStyle/>
          <a:p>
            <a:r>
              <a:rPr lang="en-GB" altLang="en-US" dirty="0"/>
              <a:t>In-Class Activity: </a:t>
            </a:r>
            <a:endParaRPr lang="en-GB" altLang="en-US" sz="3200" dirty="0"/>
          </a:p>
        </p:txBody>
      </p:sp>
      <p:sp>
        <p:nvSpPr>
          <p:cNvPr id="3" name="Content Placeholder 2">
            <a:extLst>
              <a:ext uri="{FF2B5EF4-FFF2-40B4-BE49-F238E27FC236}">
                <a16:creationId xmlns:a16="http://schemas.microsoft.com/office/drawing/2014/main" id="{2BE0898A-9DB6-7D2B-0430-173981D4014A}"/>
              </a:ext>
            </a:extLst>
          </p:cNvPr>
          <p:cNvSpPr>
            <a:spLocks noGrp="1"/>
          </p:cNvSpPr>
          <p:nvPr>
            <p:ph idx="1"/>
          </p:nvPr>
        </p:nvSpPr>
        <p:spPr>
          <a:xfrm>
            <a:off x="838200" y="1295400"/>
            <a:ext cx="11049000" cy="4881563"/>
          </a:xfrm>
        </p:spPr>
        <p:txBody>
          <a:bodyPr/>
          <a:lstStyle/>
          <a:p>
            <a:pPr marL="0" indent="0">
              <a:buFont typeface="Arial" panose="020B0604020202020204" pitchFamily="34" charset="0"/>
              <a:buNone/>
              <a:defRPr/>
            </a:pPr>
            <a:r>
              <a:rPr lang="en-GB" sz="2000" b="1" dirty="0">
                <a:solidFill>
                  <a:schemeClr val="tx1"/>
                </a:solidFill>
              </a:rPr>
              <a:t>Task:</a:t>
            </a:r>
          </a:p>
          <a:p>
            <a:pPr marL="0" indent="0">
              <a:buFont typeface="Arial" panose="020B0604020202020204" pitchFamily="34" charset="0"/>
              <a:buNone/>
              <a:defRPr/>
            </a:pPr>
            <a:r>
              <a:rPr lang="en-GB" sz="2000" dirty="0">
                <a:solidFill>
                  <a:schemeClr val="tx1"/>
                </a:solidFill>
              </a:rPr>
              <a:t>In your groups you will conduct research in the planning and implementation of the ‘Track and Trace’ system that was used to track Covid infections during the recent pandemic. It has been noted that rollout of this system was not as successful as predicted. </a:t>
            </a:r>
          </a:p>
          <a:p>
            <a:pPr marL="0" indent="0">
              <a:buFont typeface="Arial" panose="020B0604020202020204" pitchFamily="34" charset="0"/>
              <a:buNone/>
              <a:defRPr/>
            </a:pPr>
            <a:endParaRPr lang="en-GB" sz="2000" dirty="0">
              <a:solidFill>
                <a:schemeClr val="tx1"/>
              </a:solidFill>
            </a:endParaRPr>
          </a:p>
          <a:p>
            <a:pPr marL="0" indent="0">
              <a:buFont typeface="Arial" panose="020B0604020202020204" pitchFamily="34" charset="0"/>
              <a:buNone/>
              <a:defRPr/>
            </a:pPr>
            <a:r>
              <a:rPr lang="en-GB" sz="2000" dirty="0">
                <a:solidFill>
                  <a:schemeClr val="tx1"/>
                </a:solidFill>
              </a:rPr>
              <a:t>Through your research consider the following:</a:t>
            </a:r>
          </a:p>
          <a:p>
            <a:pPr marL="0" indent="0">
              <a:buFont typeface="Arial" panose="020B0604020202020204" pitchFamily="34" charset="0"/>
              <a:buNone/>
              <a:defRPr/>
            </a:pPr>
            <a:endParaRPr lang="en-GB" sz="2000" dirty="0">
              <a:solidFill>
                <a:schemeClr val="tx1"/>
              </a:solidFill>
            </a:endParaRPr>
          </a:p>
          <a:p>
            <a:pPr marL="0" indent="0">
              <a:buFont typeface="Arial" panose="020B0604020202020204" pitchFamily="34" charset="0"/>
              <a:buNone/>
              <a:defRPr/>
            </a:pPr>
            <a:r>
              <a:rPr lang="en-GB" sz="2000" dirty="0">
                <a:solidFill>
                  <a:schemeClr val="tx1"/>
                </a:solidFill>
              </a:rPr>
              <a:t>*What was the expected outcome?</a:t>
            </a:r>
          </a:p>
          <a:p>
            <a:pPr marL="0" indent="0">
              <a:buFont typeface="Arial" panose="020B0604020202020204" pitchFamily="34" charset="0"/>
              <a:buNone/>
              <a:defRPr/>
            </a:pPr>
            <a:r>
              <a:rPr lang="en-GB" sz="2000" dirty="0">
                <a:solidFill>
                  <a:schemeClr val="tx1"/>
                </a:solidFill>
              </a:rPr>
              <a:t>*What went wrong?</a:t>
            </a:r>
          </a:p>
          <a:p>
            <a:pPr marL="0" indent="0">
              <a:buFont typeface="Arial" panose="020B0604020202020204" pitchFamily="34" charset="0"/>
              <a:buNone/>
              <a:defRPr/>
            </a:pPr>
            <a:r>
              <a:rPr lang="en-GB" sz="2000" dirty="0">
                <a:solidFill>
                  <a:schemeClr val="tx1"/>
                </a:solidFill>
              </a:rPr>
              <a:t>*Considering the principles covered today along with your research, what could have been done differently and why?</a:t>
            </a:r>
          </a:p>
          <a:p>
            <a:pPr marL="0" indent="0">
              <a:buFont typeface="Arial" panose="020B0604020202020204" pitchFamily="34" charset="0"/>
              <a:buNone/>
              <a:defRPr/>
            </a:pPr>
            <a:endParaRPr lang="en-GB" sz="2000" dirty="0">
              <a:solidFill>
                <a:schemeClr val="tx1"/>
              </a:solidFill>
            </a:endParaRPr>
          </a:p>
          <a:p>
            <a:pPr marL="0" indent="0">
              <a:buFont typeface="Arial" panose="020B0604020202020204" pitchFamily="34" charset="0"/>
              <a:buNone/>
              <a:defRPr/>
            </a:pPr>
            <a:endParaRPr lang="en-GB" sz="2000" dirty="0">
              <a:solidFill>
                <a:schemeClr val="tx1"/>
              </a:solidFill>
            </a:endParaRPr>
          </a:p>
          <a:p>
            <a:pPr marL="0" indent="0">
              <a:buFont typeface="Arial" panose="020B0604020202020204" pitchFamily="34" charset="0"/>
              <a:buNone/>
              <a:defRPr/>
            </a:pPr>
            <a:endParaRPr lang="en-GB" sz="2000" dirty="0">
              <a:solidFill>
                <a:schemeClr val="tx1"/>
              </a:solidFill>
            </a:endParaRPr>
          </a:p>
          <a:p>
            <a:pPr marL="0" indent="0">
              <a:buFont typeface="Arial" panose="020B0604020202020204" pitchFamily="34" charset="0"/>
              <a:buNone/>
              <a:defRPr/>
            </a:pPr>
            <a:endParaRPr lang="en-GB" sz="2000" dirty="0">
              <a:solidFill>
                <a:schemeClr val="tx1"/>
              </a:solidFill>
            </a:endParaRPr>
          </a:p>
          <a:p>
            <a:pPr marL="0" indent="0">
              <a:buFont typeface="Arial" panose="020B0604020202020204" pitchFamily="34" charset="0"/>
              <a:buNone/>
              <a:defRPr/>
            </a:pPr>
            <a:endParaRPr lang="en-GB" dirty="0"/>
          </a:p>
          <a:p>
            <a:pPr marL="0" indent="0">
              <a:buFont typeface="Arial" panose="020B0604020202020204" pitchFamily="34" charset="0"/>
              <a:buNone/>
              <a:defRPr/>
            </a:pPr>
            <a:endParaRPr lang="en-GB" dirty="0"/>
          </a:p>
        </p:txBody>
      </p:sp>
    </p:spTree>
    <p:extLst>
      <p:ext uri="{BB962C8B-B14F-4D97-AF65-F5344CB8AC3E}">
        <p14:creationId xmlns:p14="http://schemas.microsoft.com/office/powerpoint/2010/main" val="70397824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theme/theme1.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4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9">
      <a:majorFont>
        <a:latin typeface="Abadi"/>
        <a:ea typeface=""/>
        <a:cs typeface=""/>
      </a:majorFont>
      <a:minorFont>
        <a:latin typeface="Abadi Extr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6">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4FE6E523-EF1A-4DB5-9AC2-1C00AF514A88}">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27A25810009EC4BB1E2995EA89B9917" ma:contentTypeVersion="8" ma:contentTypeDescription="Create a new document." ma:contentTypeScope="" ma:versionID="460069bb8f31f31e6c1ac15173e2d838">
  <xsd:schema xmlns:xsd="http://www.w3.org/2001/XMLSchema" xmlns:xs="http://www.w3.org/2001/XMLSchema" xmlns:p="http://schemas.microsoft.com/office/2006/metadata/properties" xmlns:ns2="1312bf59-367e-47f3-88b8-171688ec5f59" xmlns:ns3="991c7ee6-3f51-4e6a-bb6c-7fecfb40caac" targetNamespace="http://schemas.microsoft.com/office/2006/metadata/properties" ma:root="true" ma:fieldsID="a82491691a3dc552cd9a9df2b62a8c27" ns2:_="" ns3:_="">
    <xsd:import namespace="1312bf59-367e-47f3-88b8-171688ec5f59"/>
    <xsd:import namespace="991c7ee6-3f51-4e6a-bb6c-7fecfb40caa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312bf59-367e-47f3-88b8-171688ec5f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91c7ee6-3f51-4e6a-bb6c-7fecfb40caa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003C509-9A9B-4F10-BCD5-3C52AD145FF3}">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614CF7B1-4A46-4EF6-8D8B-9459B5055684}">
  <ds:schemaRefs>
    <ds:schemaRef ds:uri="http://schemas.microsoft.com/sharepoint/v3/contenttype/forms"/>
  </ds:schemaRefs>
</ds:datastoreItem>
</file>

<file path=customXml/itemProps3.xml><?xml version="1.0" encoding="utf-8"?>
<ds:datastoreItem xmlns:ds="http://schemas.openxmlformats.org/officeDocument/2006/customXml" ds:itemID="{DFAD822E-C5A5-4ECC-A2C9-7D1815C864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312bf59-367e-47f3-88b8-171688ec5f59"/>
    <ds:schemaRef ds:uri="991c7ee6-3f51-4e6a-bb6c-7fecfb40caa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TotalTime>
  <Words>1816</Words>
  <Application>Microsoft Office PowerPoint</Application>
  <PresentationFormat>Widescreen</PresentationFormat>
  <Paragraphs>249</Paragraphs>
  <Slides>32</Slides>
  <Notes>11</Notes>
  <HiddenSlides>0</HiddenSlides>
  <MMClips>0</MMClips>
  <ScaleCrop>false</ScaleCrop>
  <HeadingPairs>
    <vt:vector size="6" baseType="variant">
      <vt:variant>
        <vt:lpstr>Fonts Used</vt:lpstr>
      </vt:variant>
      <vt:variant>
        <vt:i4>12</vt:i4>
      </vt:variant>
      <vt:variant>
        <vt:lpstr>Theme</vt:lpstr>
      </vt:variant>
      <vt:variant>
        <vt:i4>9</vt:i4>
      </vt:variant>
      <vt:variant>
        <vt:lpstr>Slide Titles</vt:lpstr>
      </vt:variant>
      <vt:variant>
        <vt:i4>32</vt:i4>
      </vt:variant>
    </vt:vector>
  </HeadingPairs>
  <TitlesOfParts>
    <vt:vector size="53" baseType="lpstr">
      <vt:lpstr>DengXian</vt:lpstr>
      <vt:lpstr>Abadi</vt:lpstr>
      <vt:lpstr>Abadi Extra Light</vt:lpstr>
      <vt:lpstr>Arial</vt:lpstr>
      <vt:lpstr>Arial Nova</vt:lpstr>
      <vt:lpstr>Calibri</vt:lpstr>
      <vt:lpstr>Open Sans</vt:lpstr>
      <vt:lpstr>Söhne</vt:lpstr>
      <vt:lpstr>Symbol</vt:lpstr>
      <vt:lpstr>Times New Roman</vt:lpstr>
      <vt:lpstr>Verdana</vt:lpstr>
      <vt:lpstr>Wingdings</vt:lpstr>
      <vt:lpstr>3_Office Theme</vt:lpstr>
      <vt:lpstr>3_Custom Design</vt:lpstr>
      <vt:lpstr>4_Custom Design</vt:lpstr>
      <vt:lpstr>2_Office Theme</vt:lpstr>
      <vt:lpstr>1_Office Theme</vt:lpstr>
      <vt:lpstr>4_Office Theme</vt:lpstr>
      <vt:lpstr>Text 1</vt:lpstr>
      <vt:lpstr>Office Theme</vt:lpstr>
      <vt:lpstr>1_Office Theme</vt:lpstr>
      <vt:lpstr>PowerPoint Presentation</vt:lpstr>
      <vt:lpstr>PowerPoint Presentation</vt:lpstr>
      <vt:lpstr>Today’s Session</vt:lpstr>
      <vt:lpstr>Module Aim</vt:lpstr>
      <vt:lpstr>Module Learning Outcomes</vt:lpstr>
      <vt:lpstr>PowerPoint Presentation</vt:lpstr>
      <vt:lpstr>Assessment One</vt:lpstr>
      <vt:lpstr>Assessment One</vt:lpstr>
      <vt:lpstr>Assessment Two</vt:lpstr>
      <vt:lpstr>Assessment Two</vt:lpstr>
      <vt:lpstr>Any Questions about Assessments?</vt:lpstr>
      <vt:lpstr>Class discussion   What do you understand by the terms ‘change’ and ‘quality’ in the context of health and care? Why do they matter?</vt:lpstr>
      <vt:lpstr>Change Management Definitions </vt:lpstr>
      <vt:lpstr>Why is change management important?</vt:lpstr>
      <vt:lpstr>Key Drivers for Change in the Health and Care Service</vt:lpstr>
      <vt:lpstr>Change Models</vt:lpstr>
      <vt:lpstr>PowerPoint Presentation</vt:lpstr>
      <vt:lpstr>Kotter’s eight step change model (1995)</vt:lpstr>
      <vt:lpstr>PowerPoint Presentation</vt:lpstr>
      <vt:lpstr>Organisational Barriers to Change</vt:lpstr>
      <vt:lpstr>PowerPoint Presentation</vt:lpstr>
      <vt:lpstr>Understanding Resistance</vt:lpstr>
      <vt:lpstr>PowerPoint Presentation</vt:lpstr>
      <vt:lpstr>Kurt Lewin’s Force Field Analysis</vt:lpstr>
      <vt:lpstr>Preparing for change</vt:lpstr>
      <vt:lpstr>Build a vision</vt:lpstr>
      <vt:lpstr>Plan the change</vt:lpstr>
      <vt:lpstr>Skills for Change Managers</vt:lpstr>
      <vt:lpstr>Culture of change</vt:lpstr>
      <vt:lpstr>Culture of change</vt:lpstr>
      <vt:lpstr>PowerPoint Presentation</vt:lpstr>
      <vt:lpstr>In-Class Activity: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Jodie Croxall</dc:creator>
  <cp:lastModifiedBy>Jan Howells-Johnson</cp:lastModifiedBy>
  <cp:revision>213</cp:revision>
  <dcterms:created xsi:type="dcterms:W3CDTF">2022-09-22T13:51:00Z</dcterms:created>
  <dcterms:modified xsi:type="dcterms:W3CDTF">2024-02-07T09:18:26Z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0x010100227A25810009EC4BB1E2995EA89B9917</vt:lpwstr>
  </property>
</Properties>
</file>