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60"/>
    <p:restoredTop sz="94652"/>
  </p:normalViewPr>
  <p:slideViewPr>
    <p:cSldViewPr snapToGrid="0">
      <p:cViewPr varScale="1">
        <p:scale>
          <a:sx n="84" d="100"/>
          <a:sy n="84" d="100"/>
        </p:scale>
        <p:origin x="208"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ystal Jacobs (2602457)" userId="5ab49525-6b3c-46dc-a662-0d4100a85bcf" providerId="ADAL" clId="{C0819E22-6A73-5CD1-BB09-342C8F225FBE}"/>
    <pc:docChg chg="custSel modSld">
      <pc:chgData name="Crystal Jacobs (2602457)" userId="5ab49525-6b3c-46dc-a662-0d4100a85bcf" providerId="ADAL" clId="{C0819E22-6A73-5CD1-BB09-342C8F225FBE}" dt="2026-09-27T18:51:32.109" v="1294" actId="478"/>
      <pc:docMkLst>
        <pc:docMk/>
      </pc:docMkLst>
      <pc:sldChg chg="addSp delSp modSp mod">
        <pc:chgData name="Crystal Jacobs (2602457)" userId="5ab49525-6b3c-46dc-a662-0d4100a85bcf" providerId="ADAL" clId="{C0819E22-6A73-5CD1-BB09-342C8F225FBE}" dt="2026-09-27T18:51:32.109" v="1294" actId="478"/>
        <pc:sldMkLst>
          <pc:docMk/>
          <pc:sldMk cId="2876896740" sldId="256"/>
        </pc:sldMkLst>
        <pc:spChg chg="mod">
          <ac:chgData name="Crystal Jacobs (2602457)" userId="5ab49525-6b3c-46dc-a662-0d4100a85bcf" providerId="ADAL" clId="{C0819E22-6A73-5CD1-BB09-342C8F225FBE}" dt="2026-09-27T17:26:16.129" v="848" actId="1076"/>
          <ac:spMkLst>
            <pc:docMk/>
            <pc:sldMk cId="2876896740" sldId="256"/>
            <ac:spMk id="2" creationId="{C9D307BC-A91F-C275-593C-9BD0E46963EC}"/>
          </ac:spMkLst>
        </pc:spChg>
        <pc:spChg chg="mod">
          <ac:chgData name="Crystal Jacobs (2602457)" userId="5ab49525-6b3c-46dc-a662-0d4100a85bcf" providerId="ADAL" clId="{C0819E22-6A73-5CD1-BB09-342C8F225FBE}" dt="2026-09-27T17:26:09.845" v="847" actId="1076"/>
          <ac:spMkLst>
            <pc:docMk/>
            <pc:sldMk cId="2876896740" sldId="256"/>
            <ac:spMk id="5" creationId="{1EB611BF-FCB5-CF71-0DF5-BCF8D7BE5DFC}"/>
          </ac:spMkLst>
        </pc:spChg>
        <pc:spChg chg="mod">
          <ac:chgData name="Crystal Jacobs (2602457)" userId="5ab49525-6b3c-46dc-a662-0d4100a85bcf" providerId="ADAL" clId="{C0819E22-6A73-5CD1-BB09-342C8F225FBE}" dt="2026-09-27T17:26:47.641" v="849" actId="16037"/>
          <ac:spMkLst>
            <pc:docMk/>
            <pc:sldMk cId="2876896740" sldId="256"/>
            <ac:spMk id="7" creationId="{2CB2377C-4846-53B6-330A-68FA3E7A802D}"/>
          </ac:spMkLst>
        </pc:spChg>
        <pc:spChg chg="mod">
          <ac:chgData name="Crystal Jacobs (2602457)" userId="5ab49525-6b3c-46dc-a662-0d4100a85bcf" providerId="ADAL" clId="{C0819E22-6A73-5CD1-BB09-342C8F225FBE}" dt="2026-09-27T17:27:52.669" v="851" actId="1076"/>
          <ac:spMkLst>
            <pc:docMk/>
            <pc:sldMk cId="2876896740" sldId="256"/>
            <ac:spMk id="8" creationId="{1CE862FD-DA04-EFF1-5692-5AC7442296AD}"/>
          </ac:spMkLst>
        </pc:spChg>
        <pc:spChg chg="mod">
          <ac:chgData name="Crystal Jacobs (2602457)" userId="5ab49525-6b3c-46dc-a662-0d4100a85bcf" providerId="ADAL" clId="{C0819E22-6A73-5CD1-BB09-342C8F225FBE}" dt="2026-09-27T17:19:55.188" v="814" actId="1076"/>
          <ac:spMkLst>
            <pc:docMk/>
            <pc:sldMk cId="2876896740" sldId="256"/>
            <ac:spMk id="9" creationId="{E2171FC5-485C-10A9-3965-52B2A3AA05D7}"/>
          </ac:spMkLst>
        </pc:spChg>
        <pc:spChg chg="mod">
          <ac:chgData name="Crystal Jacobs (2602457)" userId="5ab49525-6b3c-46dc-a662-0d4100a85bcf" providerId="ADAL" clId="{C0819E22-6A73-5CD1-BB09-342C8F225FBE}" dt="2026-09-27T17:42:30.830" v="1250" actId="20577"/>
          <ac:spMkLst>
            <pc:docMk/>
            <pc:sldMk cId="2876896740" sldId="256"/>
            <ac:spMk id="10" creationId="{5DB3337A-A7AC-D082-81AC-DB8173B80AD0}"/>
          </ac:spMkLst>
        </pc:spChg>
        <pc:spChg chg="add mod">
          <ac:chgData name="Crystal Jacobs (2602457)" userId="5ab49525-6b3c-46dc-a662-0d4100a85bcf" providerId="ADAL" clId="{C0819E22-6A73-5CD1-BB09-342C8F225FBE}" dt="2026-09-27T17:24:04.276" v="833" actId="14100"/>
          <ac:spMkLst>
            <pc:docMk/>
            <pc:sldMk cId="2876896740" sldId="256"/>
            <ac:spMk id="11" creationId="{D7965F87-35CF-C815-24E8-952D15DAC742}"/>
          </ac:spMkLst>
        </pc:spChg>
        <pc:spChg chg="add mod">
          <ac:chgData name="Crystal Jacobs (2602457)" userId="5ab49525-6b3c-46dc-a662-0d4100a85bcf" providerId="ADAL" clId="{C0819E22-6A73-5CD1-BB09-342C8F225FBE}" dt="2026-09-27T17:24:43.837" v="837" actId="1076"/>
          <ac:spMkLst>
            <pc:docMk/>
            <pc:sldMk cId="2876896740" sldId="256"/>
            <ac:spMk id="12" creationId="{C1269005-2798-52EE-8EEB-ED55012F97DB}"/>
          </ac:spMkLst>
        </pc:spChg>
        <pc:spChg chg="add mod">
          <ac:chgData name="Crystal Jacobs (2602457)" userId="5ab49525-6b3c-46dc-a662-0d4100a85bcf" providerId="ADAL" clId="{C0819E22-6A73-5CD1-BB09-342C8F225FBE}" dt="2026-09-27T18:39:39.343" v="1292" actId="20577"/>
          <ac:spMkLst>
            <pc:docMk/>
            <pc:sldMk cId="2876896740" sldId="256"/>
            <ac:spMk id="13" creationId="{404AFE8F-001D-B4C6-D0B6-83881EB79F33}"/>
          </ac:spMkLst>
        </pc:spChg>
        <pc:spChg chg="add mod">
          <ac:chgData name="Crystal Jacobs (2602457)" userId="5ab49525-6b3c-46dc-a662-0d4100a85bcf" providerId="ADAL" clId="{C0819E22-6A73-5CD1-BB09-342C8F225FBE}" dt="2026-09-27T17:35:56.763" v="1243" actId="1076"/>
          <ac:spMkLst>
            <pc:docMk/>
            <pc:sldMk cId="2876896740" sldId="256"/>
            <ac:spMk id="14" creationId="{DF619FB3-0056-7359-27E4-847803D5D184}"/>
          </ac:spMkLst>
        </pc:spChg>
        <pc:spChg chg="add del mod">
          <ac:chgData name="Crystal Jacobs (2602457)" userId="5ab49525-6b3c-46dc-a662-0d4100a85bcf" providerId="ADAL" clId="{C0819E22-6A73-5CD1-BB09-342C8F225FBE}" dt="2026-09-27T18:38:07.613" v="1282" actId="478"/>
          <ac:spMkLst>
            <pc:docMk/>
            <pc:sldMk cId="2876896740" sldId="256"/>
            <ac:spMk id="15" creationId="{47F611CC-6D85-9034-3645-52125B4CD8A4}"/>
          </ac:spMkLst>
        </pc:spChg>
        <pc:spChg chg="add del mod">
          <ac:chgData name="Crystal Jacobs (2602457)" userId="5ab49525-6b3c-46dc-a662-0d4100a85bcf" providerId="ADAL" clId="{C0819E22-6A73-5CD1-BB09-342C8F225FBE}" dt="2026-09-27T18:01:47.236" v="1279" actId="478"/>
          <ac:spMkLst>
            <pc:docMk/>
            <pc:sldMk cId="2876896740" sldId="256"/>
            <ac:spMk id="16" creationId="{4656ECA8-1B35-BE76-7FBC-E5B9C0C46BBD}"/>
          </ac:spMkLst>
        </pc:spChg>
        <pc:spChg chg="add mod">
          <ac:chgData name="Crystal Jacobs (2602457)" userId="5ab49525-6b3c-46dc-a662-0d4100a85bcf" providerId="ADAL" clId="{C0819E22-6A73-5CD1-BB09-342C8F225FBE}" dt="2026-09-27T17:37:20.325" v="1248" actId="1076"/>
          <ac:spMkLst>
            <pc:docMk/>
            <pc:sldMk cId="2876896740" sldId="256"/>
            <ac:spMk id="17" creationId="{AC8CF723-3C92-B777-DCEC-B9E42B8C0CF8}"/>
          </ac:spMkLst>
        </pc:spChg>
        <pc:spChg chg="add del mod">
          <ac:chgData name="Crystal Jacobs (2602457)" userId="5ab49525-6b3c-46dc-a662-0d4100a85bcf" providerId="ADAL" clId="{C0819E22-6A73-5CD1-BB09-342C8F225FBE}" dt="2026-09-27T17:59:21.984" v="1265" actId="478"/>
          <ac:spMkLst>
            <pc:docMk/>
            <pc:sldMk cId="2876896740" sldId="256"/>
            <ac:spMk id="20" creationId="{37370EF5-0C17-A4AA-5FB8-EFC820D625B2}"/>
          </ac:spMkLst>
        </pc:spChg>
        <pc:spChg chg="add del mod">
          <ac:chgData name="Crystal Jacobs (2602457)" userId="5ab49525-6b3c-46dc-a662-0d4100a85bcf" providerId="ADAL" clId="{C0819E22-6A73-5CD1-BB09-342C8F225FBE}" dt="2026-09-27T17:54:59.882" v="1262" actId="478"/>
          <ac:spMkLst>
            <pc:docMk/>
            <pc:sldMk cId="2876896740" sldId="256"/>
            <ac:spMk id="23" creationId="{6960CD17-FB19-F1DB-6D12-E3B18EFF568E}"/>
          </ac:spMkLst>
        </pc:spChg>
        <pc:spChg chg="add del mod">
          <ac:chgData name="Crystal Jacobs (2602457)" userId="5ab49525-6b3c-46dc-a662-0d4100a85bcf" providerId="ADAL" clId="{C0819E22-6A73-5CD1-BB09-342C8F225FBE}" dt="2026-09-27T18:00:52.309" v="1270" actId="478"/>
          <ac:spMkLst>
            <pc:docMk/>
            <pc:sldMk cId="2876896740" sldId="256"/>
            <ac:spMk id="26" creationId="{E1067B41-5798-38B0-C518-FDCA27E4C1C4}"/>
          </ac:spMkLst>
        </pc:spChg>
        <pc:spChg chg="add del mod">
          <ac:chgData name="Crystal Jacobs (2602457)" userId="5ab49525-6b3c-46dc-a662-0d4100a85bcf" providerId="ADAL" clId="{C0819E22-6A73-5CD1-BB09-342C8F225FBE}" dt="2026-09-27T18:38:05.133" v="1281" actId="478"/>
          <ac:spMkLst>
            <pc:docMk/>
            <pc:sldMk cId="2876896740" sldId="256"/>
            <ac:spMk id="29" creationId="{439567EC-76BB-E84A-8AF3-BD0D0A439A3D}"/>
          </ac:spMkLst>
        </pc:spChg>
        <pc:spChg chg="add del mod">
          <ac:chgData name="Crystal Jacobs (2602457)" userId="5ab49525-6b3c-46dc-a662-0d4100a85bcf" providerId="ADAL" clId="{C0819E22-6A73-5CD1-BB09-342C8F225FBE}" dt="2026-09-27T18:51:32.109" v="1294" actId="478"/>
          <ac:spMkLst>
            <pc:docMk/>
            <pc:sldMk cId="2876896740" sldId="256"/>
            <ac:spMk id="30" creationId="{024E021B-5C9D-706E-7E0D-A2B1F6819735}"/>
          </ac:spMkLst>
        </pc:spChg>
        <pc:picChg chg="add mod">
          <ac:chgData name="Crystal Jacobs (2602457)" userId="5ab49525-6b3c-46dc-a662-0d4100a85bcf" providerId="ADAL" clId="{C0819E22-6A73-5CD1-BB09-342C8F225FBE}" dt="2026-09-27T18:38:17.154" v="1284" actId="1076"/>
          <ac:picMkLst>
            <pc:docMk/>
            <pc:sldMk cId="2876896740" sldId="256"/>
            <ac:picMk id="19" creationId="{5C9CDB5C-F578-67FD-17DA-AFEE80A38000}"/>
          </ac:picMkLst>
        </pc:picChg>
        <pc:picChg chg="add del mod">
          <ac:chgData name="Crystal Jacobs (2602457)" userId="5ab49525-6b3c-46dc-a662-0d4100a85bcf" providerId="ADAL" clId="{C0819E22-6A73-5CD1-BB09-342C8F225FBE}" dt="2026-09-27T17:54:59.882" v="1262" actId="478"/>
          <ac:picMkLst>
            <pc:docMk/>
            <pc:sldMk cId="2876896740" sldId="256"/>
            <ac:picMk id="22" creationId="{C82BBF78-37E9-3194-A6F1-AE1831ECEABA}"/>
          </ac:picMkLst>
        </pc:picChg>
        <pc:picChg chg="add del mod">
          <ac:chgData name="Crystal Jacobs (2602457)" userId="5ab49525-6b3c-46dc-a662-0d4100a85bcf" providerId="ADAL" clId="{C0819E22-6A73-5CD1-BB09-342C8F225FBE}" dt="2026-09-27T18:00:52.309" v="1270" actId="478"/>
          <ac:picMkLst>
            <pc:docMk/>
            <pc:sldMk cId="2876896740" sldId="256"/>
            <ac:picMk id="25" creationId="{C4C42443-97B7-BBF8-8956-AD0655095128}"/>
          </ac:picMkLst>
        </pc:picChg>
        <pc:picChg chg="add mod">
          <ac:chgData name="Crystal Jacobs (2602457)" userId="5ab49525-6b3c-46dc-a662-0d4100a85bcf" providerId="ADAL" clId="{C0819E22-6A73-5CD1-BB09-342C8F225FBE}" dt="2026-09-27T18:38:42.478" v="1290" actId="1076"/>
          <ac:picMkLst>
            <pc:docMk/>
            <pc:sldMk cId="2876896740" sldId="256"/>
            <ac:picMk id="28" creationId="{13240E49-6884-B518-61F5-AC6078A5FAA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240EE-0248-B076-2F68-C66BA3F5D1C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43F76C7-4902-391D-59C0-A391160ABE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C725D80-32FF-71B9-42A4-ACD88C0FAC35}"/>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5" name="Footer Placeholder 4">
            <a:extLst>
              <a:ext uri="{FF2B5EF4-FFF2-40B4-BE49-F238E27FC236}">
                <a16:creationId xmlns:a16="http://schemas.microsoft.com/office/drawing/2014/main" id="{D1F1EBAC-EF12-2D22-61D0-0A32DD14E0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CA0438-749B-B566-6732-586E44088A29}"/>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2819194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D1557-7E7F-C041-76B3-6FD923DD9A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2A2E454-FB76-CAB2-AAB5-5CCD4032461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445843-0B17-FD0E-7E8C-A5A6837E14AE}"/>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5" name="Footer Placeholder 4">
            <a:extLst>
              <a:ext uri="{FF2B5EF4-FFF2-40B4-BE49-F238E27FC236}">
                <a16:creationId xmlns:a16="http://schemas.microsoft.com/office/drawing/2014/main" id="{EBEF9BDE-0300-EDFA-C9E8-E71862DA70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E8AFFD-778B-B4B9-9F3A-9D3A2C3B48A4}"/>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496995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DBB5F-468C-2896-5815-D83ADCC75E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1DD8B6F-0E77-76A6-5334-C4767292A7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CA645-C921-151C-456F-5429E130F9FA}"/>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5" name="Footer Placeholder 4">
            <a:extLst>
              <a:ext uri="{FF2B5EF4-FFF2-40B4-BE49-F238E27FC236}">
                <a16:creationId xmlns:a16="http://schemas.microsoft.com/office/drawing/2014/main" id="{3CD91821-55FB-CCD2-0B42-CE4E1FBD87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B3A820-9EC2-AA50-F966-2E7E85D219EE}"/>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2249427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336CE-5894-E3C1-75FA-0C6E7AC7B92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37B6733-85C1-6FF1-B9DA-7A2DD8C707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0CC985C-D4A0-A905-16C1-1869DC55715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D202A3-6D24-27C7-9690-E79A60CAE423}"/>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6" name="Footer Placeholder 5">
            <a:extLst>
              <a:ext uri="{FF2B5EF4-FFF2-40B4-BE49-F238E27FC236}">
                <a16:creationId xmlns:a16="http://schemas.microsoft.com/office/drawing/2014/main" id="{262018A5-2422-41A4-E697-CC4A64858A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F15076-22E6-2315-9023-EC4204B62360}"/>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3280430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F0E0D-A814-4878-F72E-F80827DF2CA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BCD0DF7-AFDD-7A7D-4D95-48CE25D4D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BD4CCB2-8362-6CD8-9417-7FB9D88B2E7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D130AAA-BF67-F2F5-BDEF-A2C54B2D78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F21BCB3-1929-59FE-F0DA-1D4606809D2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884F853-655B-FCAF-49A6-033C6C63E854}"/>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8" name="Footer Placeholder 7">
            <a:extLst>
              <a:ext uri="{FF2B5EF4-FFF2-40B4-BE49-F238E27FC236}">
                <a16:creationId xmlns:a16="http://schemas.microsoft.com/office/drawing/2014/main" id="{C82270B3-DA71-B43E-E886-2FD50AB562D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B8816F9-F21C-BA0F-1A14-5DC67EA3A738}"/>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4029910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E5CE5-BCFF-86B0-C984-F7D5110929E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E31682-72CC-E0A8-FC01-F2D110E2A902}"/>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4" name="Footer Placeholder 3">
            <a:extLst>
              <a:ext uri="{FF2B5EF4-FFF2-40B4-BE49-F238E27FC236}">
                <a16:creationId xmlns:a16="http://schemas.microsoft.com/office/drawing/2014/main" id="{9E6C229B-8392-4621-B8D7-6EDCF2A8976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A268EF-D89D-DB2E-FE1C-F36832DD275F}"/>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2965185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C5ED3F-36A1-63E1-296B-5A56082C1A0C}"/>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3" name="Footer Placeholder 2">
            <a:extLst>
              <a:ext uri="{FF2B5EF4-FFF2-40B4-BE49-F238E27FC236}">
                <a16:creationId xmlns:a16="http://schemas.microsoft.com/office/drawing/2014/main" id="{14D9E2CF-3BED-0D65-61A5-BFF6C75128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142F90B-10C5-7BBF-89DB-56D092E2D979}"/>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41579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C7BBD-54B6-5C71-9960-A586410263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5F4F77E-825E-F5A1-02C5-DA14FD127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923613F-D19A-A6D3-1CA8-C78C83DEA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8A8357-8E60-6F69-76B2-2EC1EC10CC5A}"/>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6" name="Footer Placeholder 5">
            <a:extLst>
              <a:ext uri="{FF2B5EF4-FFF2-40B4-BE49-F238E27FC236}">
                <a16:creationId xmlns:a16="http://schemas.microsoft.com/office/drawing/2014/main" id="{BE0209B0-C40B-EAF0-DC0E-0166CE367D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1A9733-C60F-B641-DF7E-F2393BF5F07E}"/>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3307266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7B554-CB31-E22C-9E90-5EE83A8675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B304973-1473-470D-F722-959345529890}"/>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ED32777-C9EA-AE72-EDAC-B04E91396D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7A8CF1B-4034-4188-7134-7F99AFC059BC}"/>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6" name="Footer Placeholder 5">
            <a:extLst>
              <a:ext uri="{FF2B5EF4-FFF2-40B4-BE49-F238E27FC236}">
                <a16:creationId xmlns:a16="http://schemas.microsoft.com/office/drawing/2014/main" id="{09D66F31-E399-19D6-C4EA-A084D240CA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8AFF0A-7AA0-F966-C4A3-A7C3D51D1427}"/>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3584574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8F8A8-3FF6-47C8-6EFD-F23E22F5E24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117B21-4CB5-5C6B-6E6B-79B593762CA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FE7537-2F4A-E3B0-D28A-28E673F32B8B}"/>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5" name="Footer Placeholder 4">
            <a:extLst>
              <a:ext uri="{FF2B5EF4-FFF2-40B4-BE49-F238E27FC236}">
                <a16:creationId xmlns:a16="http://schemas.microsoft.com/office/drawing/2014/main" id="{8313104C-36DD-0C0F-3589-B0880D66F8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D9698C-076F-362A-926A-D288F74290EE}"/>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1538010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129D1-F265-FEC4-589F-693D71DCC2E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3326650-CC01-D47E-DF55-A3414662727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5AC563-8D01-2110-37AE-04F1732F8838}"/>
              </a:ext>
            </a:extLst>
          </p:cNvPr>
          <p:cNvSpPr>
            <a:spLocks noGrp="1"/>
          </p:cNvSpPr>
          <p:nvPr>
            <p:ph type="dt" sz="half" idx="10"/>
          </p:nvPr>
        </p:nvSpPr>
        <p:spPr/>
        <p:txBody>
          <a:bodyPr/>
          <a:lstStyle/>
          <a:p>
            <a:fld id="{C3A8D8AD-C9C4-864B-BBCA-8C728AD5CEA4}" type="datetimeFigureOut">
              <a:rPr lang="en-US" smtClean="0"/>
              <a:t>9/27/26</a:t>
            </a:fld>
            <a:endParaRPr lang="en-US"/>
          </a:p>
        </p:txBody>
      </p:sp>
      <p:sp>
        <p:nvSpPr>
          <p:cNvPr id="5" name="Footer Placeholder 4">
            <a:extLst>
              <a:ext uri="{FF2B5EF4-FFF2-40B4-BE49-F238E27FC236}">
                <a16:creationId xmlns:a16="http://schemas.microsoft.com/office/drawing/2014/main" id="{A13B35FE-D54E-E704-C4C9-9F83339326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40E7AD-254B-22C5-576A-17E0DA799320}"/>
              </a:ext>
            </a:extLst>
          </p:cNvPr>
          <p:cNvSpPr>
            <a:spLocks noGrp="1"/>
          </p:cNvSpPr>
          <p:nvPr>
            <p:ph type="sldNum" sz="quarter" idx="12"/>
          </p:nvPr>
        </p:nvSpPr>
        <p:spPr/>
        <p:txBody>
          <a:bodyPr/>
          <a:lstStyle/>
          <a:p>
            <a:fld id="{D0D953F2-E1BE-594A-90CD-7F3A00F66849}" type="slidenum">
              <a:rPr lang="en-US" smtClean="0"/>
              <a:t>‹#›</a:t>
            </a:fld>
            <a:endParaRPr lang="en-US"/>
          </a:p>
        </p:txBody>
      </p:sp>
    </p:spTree>
    <p:extLst>
      <p:ext uri="{BB962C8B-B14F-4D97-AF65-F5344CB8AC3E}">
        <p14:creationId xmlns:p14="http://schemas.microsoft.com/office/powerpoint/2010/main" val="3733295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2D36DD-4D34-4967-E083-67E550C372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DD662F-8269-D261-D68A-571334E6F5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27EE08-DE76-2D16-E2E4-94EA09F733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3A8D8AD-C9C4-864B-BBCA-8C728AD5CEA4}" type="datetimeFigureOut">
              <a:rPr lang="en-US" smtClean="0"/>
              <a:t>9/27/26</a:t>
            </a:fld>
            <a:endParaRPr lang="en-US"/>
          </a:p>
        </p:txBody>
      </p:sp>
      <p:sp>
        <p:nvSpPr>
          <p:cNvPr id="5" name="Footer Placeholder 4">
            <a:extLst>
              <a:ext uri="{FF2B5EF4-FFF2-40B4-BE49-F238E27FC236}">
                <a16:creationId xmlns:a16="http://schemas.microsoft.com/office/drawing/2014/main" id="{6DD5C774-DE67-C6BB-BFF4-D3D1BFABF1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E62AB50-DC92-12BF-308A-28AB8DC65D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0D953F2-E1BE-594A-90CD-7F3A00F66849}" type="slidenum">
              <a:rPr lang="en-US" smtClean="0"/>
              <a:t>‹#›</a:t>
            </a:fld>
            <a:endParaRPr lang="en-US"/>
          </a:p>
        </p:txBody>
      </p:sp>
    </p:spTree>
    <p:extLst>
      <p:ext uri="{BB962C8B-B14F-4D97-AF65-F5344CB8AC3E}">
        <p14:creationId xmlns:p14="http://schemas.microsoft.com/office/powerpoint/2010/main" val="1393923705"/>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inlucro.org/pomodoro/"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ww.highfile.com/24-hour-schedule-template/" TargetMode="Externa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307BC-A91F-C275-593C-9BD0E46963EC}"/>
              </a:ext>
            </a:extLst>
          </p:cNvPr>
          <p:cNvSpPr>
            <a:spLocks noGrp="1"/>
          </p:cNvSpPr>
          <p:nvPr>
            <p:ph type="ctrTitle"/>
          </p:nvPr>
        </p:nvSpPr>
        <p:spPr>
          <a:xfrm>
            <a:off x="3104831" y="193976"/>
            <a:ext cx="6032500" cy="706437"/>
          </a:xfrm>
        </p:spPr>
        <p:txBody>
          <a:bodyPr>
            <a:normAutofit fontScale="90000"/>
          </a:bodyPr>
          <a:lstStyle/>
          <a:p>
            <a:r>
              <a:rPr lang="en-US" dirty="0">
                <a:latin typeface="Baskerville" panose="02020502070401020303" pitchFamily="18" charset="0"/>
                <a:ea typeface="Baskerville" panose="02020502070401020303" pitchFamily="18" charset="0"/>
              </a:rPr>
              <a:t>Smart Study Skills</a:t>
            </a:r>
          </a:p>
        </p:txBody>
      </p:sp>
      <p:sp>
        <p:nvSpPr>
          <p:cNvPr id="5" name="Rounded Rectangle 4">
            <a:extLst>
              <a:ext uri="{FF2B5EF4-FFF2-40B4-BE49-F238E27FC236}">
                <a16:creationId xmlns:a16="http://schemas.microsoft.com/office/drawing/2014/main" id="{1EB611BF-FCB5-CF71-0DF5-BCF8D7BE5DFC}"/>
              </a:ext>
            </a:extLst>
          </p:cNvPr>
          <p:cNvSpPr/>
          <p:nvPr/>
        </p:nvSpPr>
        <p:spPr>
          <a:xfrm>
            <a:off x="3897630" y="912216"/>
            <a:ext cx="4396740" cy="830501"/>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ounded Rectangle 6">
            <a:extLst>
              <a:ext uri="{FF2B5EF4-FFF2-40B4-BE49-F238E27FC236}">
                <a16:creationId xmlns:a16="http://schemas.microsoft.com/office/drawing/2014/main" id="{2CB2377C-4846-53B6-330A-68FA3E7A802D}"/>
              </a:ext>
            </a:extLst>
          </p:cNvPr>
          <p:cNvSpPr/>
          <p:nvPr/>
        </p:nvSpPr>
        <p:spPr>
          <a:xfrm>
            <a:off x="94615" y="78154"/>
            <a:ext cx="3276600" cy="3618924"/>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CE862FD-DA04-EFF1-5692-5AC7442296AD}"/>
              </a:ext>
            </a:extLst>
          </p:cNvPr>
          <p:cNvSpPr txBox="1"/>
          <p:nvPr/>
        </p:nvSpPr>
        <p:spPr>
          <a:xfrm>
            <a:off x="4025581" y="1016235"/>
            <a:ext cx="4191000" cy="646331"/>
          </a:xfrm>
          <a:prstGeom prst="rect">
            <a:avLst/>
          </a:prstGeom>
          <a:noFill/>
        </p:spPr>
        <p:txBody>
          <a:bodyPr wrap="square" rtlCol="0">
            <a:spAutoFit/>
          </a:bodyPr>
          <a:lstStyle/>
          <a:p>
            <a:r>
              <a:rPr lang="en-US" dirty="0">
                <a:latin typeface="Baskerville" panose="02020502070401020303" pitchFamily="18" charset="0"/>
                <a:ea typeface="Baskerville" panose="02020502070401020303" pitchFamily="18" charset="0"/>
              </a:rPr>
              <a:t>Using pomodoro and time blocking study techniques to help students study. </a:t>
            </a:r>
          </a:p>
        </p:txBody>
      </p:sp>
      <p:sp>
        <p:nvSpPr>
          <p:cNvPr id="9" name="TextBox 8">
            <a:extLst>
              <a:ext uri="{FF2B5EF4-FFF2-40B4-BE49-F238E27FC236}">
                <a16:creationId xmlns:a16="http://schemas.microsoft.com/office/drawing/2014/main" id="{E2171FC5-485C-10A9-3965-52B2A3AA05D7}"/>
              </a:ext>
            </a:extLst>
          </p:cNvPr>
          <p:cNvSpPr txBox="1"/>
          <p:nvPr/>
        </p:nvSpPr>
        <p:spPr>
          <a:xfrm>
            <a:off x="696277" y="24825"/>
            <a:ext cx="1934845" cy="584775"/>
          </a:xfrm>
          <a:prstGeom prst="rect">
            <a:avLst/>
          </a:prstGeom>
          <a:noFill/>
        </p:spPr>
        <p:txBody>
          <a:bodyPr wrap="square" rtlCol="0">
            <a:spAutoFit/>
          </a:bodyPr>
          <a:lstStyle/>
          <a:p>
            <a:r>
              <a:rPr lang="en-US" sz="3200" dirty="0">
                <a:ln w="0"/>
                <a:effectLst>
                  <a:outerShdw blurRad="38100" dist="19050" dir="2700000" algn="tl" rotWithShape="0">
                    <a:schemeClr val="dk1">
                      <a:alpha val="40000"/>
                    </a:schemeClr>
                  </a:outerShdw>
                </a:effectLst>
                <a:latin typeface="Baskerville" panose="02020502070401020303" pitchFamily="18" charset="0"/>
                <a:ea typeface="Baskerville" panose="02020502070401020303" pitchFamily="18" charset="0"/>
                <a:cs typeface="Aharoni" panose="02010803020104030203" pitchFamily="2" charset="-79"/>
              </a:rPr>
              <a:t>Pomodoro</a:t>
            </a:r>
            <a:r>
              <a:rPr lang="en-US" sz="3200" dirty="0">
                <a:solidFill>
                  <a:schemeClr val="accent2">
                    <a:lumMod val="75000"/>
                  </a:schemeClr>
                </a:solidFill>
              </a:rPr>
              <a:t> </a:t>
            </a:r>
          </a:p>
        </p:txBody>
      </p:sp>
      <p:sp>
        <p:nvSpPr>
          <p:cNvPr id="10" name="TextBox 9">
            <a:extLst>
              <a:ext uri="{FF2B5EF4-FFF2-40B4-BE49-F238E27FC236}">
                <a16:creationId xmlns:a16="http://schemas.microsoft.com/office/drawing/2014/main" id="{5DB3337A-A7AC-D082-81AC-DB8173B80AD0}"/>
              </a:ext>
            </a:extLst>
          </p:cNvPr>
          <p:cNvSpPr txBox="1"/>
          <p:nvPr/>
        </p:nvSpPr>
        <p:spPr>
          <a:xfrm>
            <a:off x="120650" y="528339"/>
            <a:ext cx="3250565" cy="3046988"/>
          </a:xfrm>
          <a:prstGeom prst="rect">
            <a:avLst/>
          </a:prstGeom>
          <a:noFill/>
        </p:spPr>
        <p:txBody>
          <a:bodyPr wrap="square" rtlCol="0">
            <a:spAutoFit/>
          </a:bodyPr>
          <a:lstStyle/>
          <a:p>
            <a:r>
              <a:rPr lang="en-US" sz="1600" dirty="0">
                <a:latin typeface="Baskerville" panose="02020502070401020303" pitchFamily="18" charset="0"/>
                <a:ea typeface="Baskerville" panose="02020502070401020303" pitchFamily="18" charset="0"/>
              </a:rPr>
              <a:t>The pomodoro effect is a technique to help you focus on a task. It uses short bursts of time to help </a:t>
            </a:r>
            <a:r>
              <a:rPr lang="en-US" sz="1600" dirty="0" err="1">
                <a:latin typeface="Baskerville" panose="02020502070401020303" pitchFamily="18" charset="0"/>
                <a:ea typeface="Baskerville" panose="02020502070401020303" pitchFamily="18" charset="0"/>
              </a:rPr>
              <a:t>maximise</a:t>
            </a:r>
            <a:r>
              <a:rPr lang="en-US" sz="1600" dirty="0">
                <a:latin typeface="Baskerville" panose="02020502070401020303" pitchFamily="18" charset="0"/>
                <a:ea typeface="Baskerville" panose="02020502070401020303" pitchFamily="18" charset="0"/>
              </a:rPr>
              <a:t> your concentration, for example you give yourself a set amount of time of 25 minutes where you fully focus on the task once the 25 minutes are up give yourself a 5 minute break before returning to complete another 25 minutes. Once you have completed the cycle 4 times you need to increase the break to 15-30 minutes.</a:t>
            </a:r>
          </a:p>
        </p:txBody>
      </p:sp>
      <p:sp>
        <p:nvSpPr>
          <p:cNvPr id="11" name="Rounded Rectangle 10">
            <a:extLst>
              <a:ext uri="{FF2B5EF4-FFF2-40B4-BE49-F238E27FC236}">
                <a16:creationId xmlns:a16="http://schemas.microsoft.com/office/drawing/2014/main" id="{D7965F87-35CF-C815-24E8-952D15DAC742}"/>
              </a:ext>
            </a:extLst>
          </p:cNvPr>
          <p:cNvSpPr/>
          <p:nvPr/>
        </p:nvSpPr>
        <p:spPr>
          <a:xfrm>
            <a:off x="8846819" y="78154"/>
            <a:ext cx="3250565" cy="36189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C1269005-2798-52EE-8EEB-ED55012F97DB}"/>
              </a:ext>
            </a:extLst>
          </p:cNvPr>
          <p:cNvSpPr txBox="1"/>
          <p:nvPr/>
        </p:nvSpPr>
        <p:spPr>
          <a:xfrm>
            <a:off x="9157651" y="78154"/>
            <a:ext cx="2628900" cy="584775"/>
          </a:xfrm>
          <a:prstGeom prst="rect">
            <a:avLst/>
          </a:prstGeom>
          <a:noFill/>
        </p:spPr>
        <p:txBody>
          <a:bodyPr wrap="square" rtlCol="0">
            <a:spAutoFit/>
          </a:bodyPr>
          <a:lstStyle/>
          <a:p>
            <a:r>
              <a:rPr lang="en-US" sz="3200" dirty="0">
                <a:latin typeface="Baskerville" panose="02020502070401020303" pitchFamily="18" charset="0"/>
                <a:ea typeface="Baskerville" panose="02020502070401020303" pitchFamily="18" charset="0"/>
              </a:rPr>
              <a:t>Time Blocking </a:t>
            </a:r>
          </a:p>
        </p:txBody>
      </p:sp>
      <p:sp>
        <p:nvSpPr>
          <p:cNvPr id="13" name="TextBox 12">
            <a:extLst>
              <a:ext uri="{FF2B5EF4-FFF2-40B4-BE49-F238E27FC236}">
                <a16:creationId xmlns:a16="http://schemas.microsoft.com/office/drawing/2014/main" id="{404AFE8F-001D-B4C6-D0B6-83881EB79F33}"/>
              </a:ext>
            </a:extLst>
          </p:cNvPr>
          <p:cNvSpPr txBox="1"/>
          <p:nvPr/>
        </p:nvSpPr>
        <p:spPr>
          <a:xfrm>
            <a:off x="8887459" y="547195"/>
            <a:ext cx="3273108" cy="3046988"/>
          </a:xfrm>
          <a:prstGeom prst="rect">
            <a:avLst/>
          </a:prstGeom>
          <a:noFill/>
        </p:spPr>
        <p:txBody>
          <a:bodyPr wrap="square" rtlCol="0">
            <a:spAutoFit/>
          </a:bodyPr>
          <a:lstStyle/>
          <a:p>
            <a:r>
              <a:rPr lang="en-US" sz="1600" dirty="0">
                <a:latin typeface="Baskerville" panose="02020502070401020303" pitchFamily="18" charset="0"/>
                <a:ea typeface="Baskerville" panose="02020502070401020303" pitchFamily="18" charset="0"/>
              </a:rPr>
              <a:t>Time blocking is a time management method that helps you organize your day by mapping out and given you structure by pre planning what times you will study, relax, and complete tasks. To do this you would start by writing down everything you need to complete that week. You then put in each task into a time block on your weekly planner. This can help you stay motivated and complete tasks on time. </a:t>
            </a:r>
          </a:p>
        </p:txBody>
      </p:sp>
      <p:sp>
        <p:nvSpPr>
          <p:cNvPr id="14" name="Alternative Process 13">
            <a:extLst>
              <a:ext uri="{FF2B5EF4-FFF2-40B4-BE49-F238E27FC236}">
                <a16:creationId xmlns:a16="http://schemas.microsoft.com/office/drawing/2014/main" id="{DF619FB3-0056-7359-27E4-847803D5D184}"/>
              </a:ext>
            </a:extLst>
          </p:cNvPr>
          <p:cNvSpPr/>
          <p:nvPr/>
        </p:nvSpPr>
        <p:spPr>
          <a:xfrm>
            <a:off x="3809523" y="2238322"/>
            <a:ext cx="4572953" cy="2300131"/>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AC8CF723-3C92-B777-DCEC-B9E42B8C0CF8}"/>
              </a:ext>
            </a:extLst>
          </p:cNvPr>
          <p:cNvSpPr txBox="1"/>
          <p:nvPr/>
        </p:nvSpPr>
        <p:spPr>
          <a:xfrm>
            <a:off x="3923664" y="2372724"/>
            <a:ext cx="4662170" cy="2031325"/>
          </a:xfrm>
          <a:prstGeom prst="rect">
            <a:avLst/>
          </a:prstGeom>
          <a:noFill/>
        </p:spPr>
        <p:txBody>
          <a:bodyPr wrap="square" rtlCol="0">
            <a:spAutoFit/>
          </a:bodyPr>
          <a:lstStyle/>
          <a:p>
            <a:r>
              <a:rPr lang="en-US" dirty="0">
                <a:latin typeface="Baskerville" panose="02020502070401020303" pitchFamily="18" charset="0"/>
                <a:ea typeface="Baskerville" panose="02020502070401020303" pitchFamily="18" charset="0"/>
              </a:rPr>
              <a:t>Pomodoro and time blocking will help you stay focused, organized and motivated to complete your studies. Pomodoro encourages regular breaks during studying, while time blocking helps provide structure by planning when you will complete your tasks. Together, they provide a more organized and productive study time.</a:t>
            </a:r>
            <a:r>
              <a:rPr lang="en-US" dirty="0"/>
              <a:t> </a:t>
            </a:r>
          </a:p>
        </p:txBody>
      </p:sp>
      <p:pic>
        <p:nvPicPr>
          <p:cNvPr id="19" name="Picture 18" descr="pomodoro">
            <a:extLst>
              <a:ext uri="{FF2B5EF4-FFF2-40B4-BE49-F238E27FC236}">
                <a16:creationId xmlns:a16="http://schemas.microsoft.com/office/drawing/2014/main" id="{5C9CDB5C-F578-67FD-17DA-AFEE80A3800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77133" y="4147263"/>
            <a:ext cx="2773132" cy="1985440"/>
          </a:xfrm>
          <a:prstGeom prst="rect">
            <a:avLst/>
          </a:prstGeom>
        </p:spPr>
      </p:pic>
      <p:pic>
        <p:nvPicPr>
          <p:cNvPr id="28" name="Picture 27" descr="24 Hour Schedule Template - Word | Google Docs - Highfile">
            <a:extLst>
              <a:ext uri="{FF2B5EF4-FFF2-40B4-BE49-F238E27FC236}">
                <a16:creationId xmlns:a16="http://schemas.microsoft.com/office/drawing/2014/main" id="{13240E49-6884-B518-61F5-AC6078A5FAA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820784" y="4147263"/>
            <a:ext cx="3250565" cy="2598379"/>
          </a:xfrm>
          <a:prstGeom prst="rect">
            <a:avLst/>
          </a:prstGeom>
        </p:spPr>
      </p:pic>
    </p:spTree>
    <p:extLst>
      <p:ext uri="{BB962C8B-B14F-4D97-AF65-F5344CB8AC3E}">
        <p14:creationId xmlns:p14="http://schemas.microsoft.com/office/powerpoint/2010/main" val="2876896740"/>
      </p:ext>
    </p:extLst>
  </p:cSld>
  <p:clrMapOvr>
    <a:masterClrMapping/>
  </p:clrMapOvr>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130</TotalTime>
  <Words>233</Words>
  <Application>Microsoft Macintosh PowerPoint</Application>
  <PresentationFormat>Widescreen</PresentationFormat>
  <Paragraphs>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Baskerville</vt:lpstr>
      <vt:lpstr>Office Theme</vt:lpstr>
      <vt:lpstr>Smart Study Skills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Crystal Jacobs (2602457)</dc:creator>
  <cp:lastModifiedBy>Crystal Jacobs (2602457)</cp:lastModifiedBy>
  <cp:revision>1</cp:revision>
  <dcterms:created xsi:type="dcterms:W3CDTF">2026-09-27T16:41:19Z</dcterms:created>
  <dcterms:modified xsi:type="dcterms:W3CDTF">2026-09-27T18:51:42Z</dcterms:modified>
</cp:coreProperties>
</file>