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534BCF-FEBD-CFB5-696F-B8AA98F40502}" v="250" dt="2025-02-03T17:03:07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James" userId="S::laura.james@uwtsd.ac.uk::e815814b-f5ab-4367-85bb-abbbaf16d579" providerId="AD" clId="Web-{19534BCF-FEBD-CFB5-696F-B8AA98F40502}"/>
    <pc:docChg chg="addSld modSld addMainMaster delMainMaster">
      <pc:chgData name="Laura James" userId="S::laura.james@uwtsd.ac.uk::e815814b-f5ab-4367-85bb-abbbaf16d579" providerId="AD" clId="Web-{19534BCF-FEBD-CFB5-696F-B8AA98F40502}" dt="2025-02-03T17:03:10.059" v="254"/>
      <pc:docMkLst>
        <pc:docMk/>
      </pc:docMkLst>
      <pc:sldChg chg="addSp delSp modSp mod setBg modClrScheme setClrOvrMap chgLayout">
        <pc:chgData name="Laura James" userId="S::laura.james@uwtsd.ac.uk::e815814b-f5ab-4367-85bb-abbbaf16d579" providerId="AD" clId="Web-{19534BCF-FEBD-CFB5-696F-B8AA98F40502}" dt="2025-02-03T16:17:31.082" v="11" actId="20577"/>
        <pc:sldMkLst>
          <pc:docMk/>
          <pc:sldMk cId="109857222" sldId="256"/>
        </pc:sldMkLst>
        <pc:spChg chg="mod">
          <ac:chgData name="Laura James" userId="S::laura.james@uwtsd.ac.uk::e815814b-f5ab-4367-85bb-abbbaf16d579" providerId="AD" clId="Web-{19534BCF-FEBD-CFB5-696F-B8AA98F40502}" dt="2025-02-03T16:17:25.800" v="1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aura James" userId="S::laura.james@uwtsd.ac.uk::e815814b-f5ab-4367-85bb-abbbaf16d579" providerId="AD" clId="Web-{19534BCF-FEBD-CFB5-696F-B8AA98F40502}" dt="2025-02-03T16:17:31.082" v="11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aura James" userId="S::laura.james@uwtsd.ac.uk::e815814b-f5ab-4367-85bb-abbbaf16d579" providerId="AD" clId="Web-{19534BCF-FEBD-CFB5-696F-B8AA98F40502}" dt="2025-02-03T16:17:25.738" v="9"/>
          <ac:spMkLst>
            <pc:docMk/>
            <pc:sldMk cId="109857222" sldId="256"/>
            <ac:spMk id="9" creationId="{33E93247-6229-44AB-A550-739E971E690B}"/>
          </ac:spMkLst>
        </pc:spChg>
        <pc:spChg chg="add del">
          <ac:chgData name="Laura James" userId="S::laura.james@uwtsd.ac.uk::e815814b-f5ab-4367-85bb-abbbaf16d579" providerId="AD" clId="Web-{19534BCF-FEBD-CFB5-696F-B8AA98F40502}" dt="2025-02-03T16:17:25.738" v="9"/>
          <ac:spMkLst>
            <pc:docMk/>
            <pc:sldMk cId="109857222" sldId="256"/>
            <ac:spMk id="11" creationId="{612349FF-7742-42ED-ADF3-238B5DDD176C}"/>
          </ac:spMkLst>
        </pc:spChg>
        <pc:spChg chg="add del">
          <ac:chgData name="Laura James" userId="S::laura.james@uwtsd.ac.uk::e815814b-f5ab-4367-85bb-abbbaf16d579" providerId="AD" clId="Web-{19534BCF-FEBD-CFB5-696F-B8AA98F40502}" dt="2025-02-03T16:17:25.738" v="9"/>
          <ac:spMkLst>
            <pc:docMk/>
            <pc:sldMk cId="109857222" sldId="256"/>
            <ac:spMk id="13" creationId="{6BB6B482-ACCA-4938-8AEA-49D525C17221}"/>
          </ac:spMkLst>
        </pc:spChg>
        <pc:spChg chg="add">
          <ac:chgData name="Laura James" userId="S::laura.james@uwtsd.ac.uk::e815814b-f5ab-4367-85bb-abbbaf16d579" providerId="AD" clId="Web-{19534BCF-FEBD-CFB5-696F-B8AA98F40502}" dt="2025-02-03T16:17:25.800" v="10"/>
          <ac:spMkLst>
            <pc:docMk/>
            <pc:sldMk cId="109857222" sldId="256"/>
            <ac:spMk id="19" creationId="{ED587E41-605C-A8E4-8BA5-0E0B3797C9AA}"/>
          </ac:spMkLst>
        </pc:spChg>
        <pc:spChg chg="add">
          <ac:chgData name="Laura James" userId="S::laura.james@uwtsd.ac.uk::e815814b-f5ab-4367-85bb-abbbaf16d579" providerId="AD" clId="Web-{19534BCF-FEBD-CFB5-696F-B8AA98F40502}" dt="2025-02-03T16:17:25.800" v="10"/>
          <ac:spMkLst>
            <pc:docMk/>
            <pc:sldMk cId="109857222" sldId="256"/>
            <ac:spMk id="21" creationId="{EBD48A03-0DF9-3063-CB15-1BC2AEC79F1C}"/>
          </ac:spMkLst>
        </pc:spChg>
        <pc:picChg chg="add del">
          <ac:chgData name="Laura James" userId="S::laura.james@uwtsd.ac.uk::e815814b-f5ab-4367-85bb-abbbaf16d579" providerId="AD" clId="Web-{19534BCF-FEBD-CFB5-696F-B8AA98F40502}" dt="2025-02-03T16:17:25.738" v="9"/>
          <ac:picMkLst>
            <pc:docMk/>
            <pc:sldMk cId="109857222" sldId="256"/>
            <ac:picMk id="4" creationId="{D84B0038-D651-E554-9C82-4561587D8649}"/>
          </ac:picMkLst>
        </pc:picChg>
        <pc:picChg chg="add">
          <ac:chgData name="Laura James" userId="S::laura.james@uwtsd.ac.uk::e815814b-f5ab-4367-85bb-abbbaf16d579" providerId="AD" clId="Web-{19534BCF-FEBD-CFB5-696F-B8AA98F40502}" dt="2025-02-03T16:17:25.800" v="10"/>
          <ac:picMkLst>
            <pc:docMk/>
            <pc:sldMk cId="109857222" sldId="256"/>
            <ac:picMk id="20" creationId="{9BAEC0B4-CB11-7DAF-26EB-8BB5125FCFB2}"/>
          </ac:picMkLst>
        </pc:picChg>
        <pc:cxnChg chg="add del">
          <ac:chgData name="Laura James" userId="S::laura.james@uwtsd.ac.uk::e815814b-f5ab-4367-85bb-abbbaf16d579" providerId="AD" clId="Web-{19534BCF-FEBD-CFB5-696F-B8AA98F40502}" dt="2025-02-03T16:17:25.738" v="9"/>
          <ac:cxnSpMkLst>
            <pc:docMk/>
            <pc:sldMk cId="109857222" sldId="256"/>
            <ac:cxnSpMk id="15" creationId="{EE2E603F-4A95-4FE8-BB06-211DFD75DBEF}"/>
          </ac:cxnSpMkLst>
        </pc:cxnChg>
        <pc:cxnChg chg="add del">
          <ac:chgData name="Laura James" userId="S::laura.james@uwtsd.ac.uk::e815814b-f5ab-4367-85bb-abbbaf16d579" providerId="AD" clId="Web-{19534BCF-FEBD-CFB5-696F-B8AA98F40502}" dt="2025-02-03T16:17:25.738" v="9"/>
          <ac:cxnSpMkLst>
            <pc:docMk/>
            <pc:sldMk cId="109857222" sldId="256"/>
            <ac:cxnSpMk id="17" creationId="{2CF06E40-3ECB-4820-95B5-8A70B07D4B47}"/>
          </ac:cxnSpMkLst>
        </pc:cxnChg>
      </pc:sldChg>
      <pc:sldChg chg="addSp modSp new mod setBg">
        <pc:chgData name="Laura James" userId="S::laura.james@uwtsd.ac.uk::e815814b-f5ab-4367-85bb-abbbaf16d579" providerId="AD" clId="Web-{19534BCF-FEBD-CFB5-696F-B8AA98F40502}" dt="2025-02-03T16:21:11.746" v="76"/>
        <pc:sldMkLst>
          <pc:docMk/>
          <pc:sldMk cId="903216720" sldId="257"/>
        </pc:sldMkLst>
        <pc:spChg chg="mod">
          <ac:chgData name="Laura James" userId="S::laura.james@uwtsd.ac.uk::e815814b-f5ab-4367-85bb-abbbaf16d579" providerId="AD" clId="Web-{19534BCF-FEBD-CFB5-696F-B8AA98F40502}" dt="2025-02-03T16:21:11.746" v="76"/>
          <ac:spMkLst>
            <pc:docMk/>
            <pc:sldMk cId="903216720" sldId="257"/>
            <ac:spMk id="2" creationId="{5CBFED81-965C-4037-7CFA-B1AA8230F513}"/>
          </ac:spMkLst>
        </pc:spChg>
        <pc:spChg chg="mod">
          <ac:chgData name="Laura James" userId="S::laura.james@uwtsd.ac.uk::e815814b-f5ab-4367-85bb-abbbaf16d579" providerId="AD" clId="Web-{19534BCF-FEBD-CFB5-696F-B8AA98F40502}" dt="2025-02-03T16:21:11.746" v="76"/>
          <ac:spMkLst>
            <pc:docMk/>
            <pc:sldMk cId="903216720" sldId="257"/>
            <ac:spMk id="3" creationId="{DE687321-1D95-ECAB-AB24-E6E51BCD7A37}"/>
          </ac:spMkLst>
        </pc:spChg>
        <pc:spChg chg="add">
          <ac:chgData name="Laura James" userId="S::laura.james@uwtsd.ac.uk::e815814b-f5ab-4367-85bb-abbbaf16d579" providerId="AD" clId="Web-{19534BCF-FEBD-CFB5-696F-B8AA98F40502}" dt="2025-02-03T16:21:11.746" v="76"/>
          <ac:spMkLst>
            <pc:docMk/>
            <pc:sldMk cId="903216720" sldId="257"/>
            <ac:spMk id="9" creationId="{6ACA6F80-D392-A64E-3CF8-F28F1CCEE67B}"/>
          </ac:spMkLst>
        </pc:spChg>
        <pc:picChg chg="add mod ord">
          <ac:chgData name="Laura James" userId="S::laura.james@uwtsd.ac.uk::e815814b-f5ab-4367-85bb-abbbaf16d579" providerId="AD" clId="Web-{19534BCF-FEBD-CFB5-696F-B8AA98F40502}" dt="2025-02-03T16:21:11.746" v="76"/>
          <ac:picMkLst>
            <pc:docMk/>
            <pc:sldMk cId="903216720" sldId="257"/>
            <ac:picMk id="4" creationId="{B48F0214-9D2F-2871-C74B-3C99FCD41525}"/>
          </ac:picMkLst>
        </pc:picChg>
      </pc:sldChg>
      <pc:sldChg chg="addSp modSp new mod setBg">
        <pc:chgData name="Laura James" userId="S::laura.james@uwtsd.ac.uk::e815814b-f5ab-4367-85bb-abbbaf16d579" providerId="AD" clId="Web-{19534BCF-FEBD-CFB5-696F-B8AA98F40502}" dt="2025-02-03T16:26:12.179" v="102"/>
        <pc:sldMkLst>
          <pc:docMk/>
          <pc:sldMk cId="2558342462" sldId="258"/>
        </pc:sldMkLst>
        <pc:spChg chg="mod">
          <ac:chgData name="Laura James" userId="S::laura.james@uwtsd.ac.uk::e815814b-f5ab-4367-85bb-abbbaf16d579" providerId="AD" clId="Web-{19534BCF-FEBD-CFB5-696F-B8AA98F40502}" dt="2025-02-03T16:26:12.179" v="102"/>
          <ac:spMkLst>
            <pc:docMk/>
            <pc:sldMk cId="2558342462" sldId="258"/>
            <ac:spMk id="2" creationId="{EC48661B-3764-4BB7-8176-7E4807DE0694}"/>
          </ac:spMkLst>
        </pc:spChg>
        <pc:spChg chg="mod">
          <ac:chgData name="Laura James" userId="S::laura.james@uwtsd.ac.uk::e815814b-f5ab-4367-85bb-abbbaf16d579" providerId="AD" clId="Web-{19534BCF-FEBD-CFB5-696F-B8AA98F40502}" dt="2025-02-03T16:26:12.179" v="102"/>
          <ac:spMkLst>
            <pc:docMk/>
            <pc:sldMk cId="2558342462" sldId="258"/>
            <ac:spMk id="3" creationId="{23CCAA66-8C2C-41B4-F8CD-783659E0DA5F}"/>
          </ac:spMkLst>
        </pc:spChg>
        <pc:spChg chg="add">
          <ac:chgData name="Laura James" userId="S::laura.james@uwtsd.ac.uk::e815814b-f5ab-4367-85bb-abbbaf16d579" providerId="AD" clId="Web-{19534BCF-FEBD-CFB5-696F-B8AA98F40502}" dt="2025-02-03T16:26:12.179" v="102"/>
          <ac:spMkLst>
            <pc:docMk/>
            <pc:sldMk cId="2558342462" sldId="258"/>
            <ac:spMk id="9" creationId="{BA2AFC67-0973-EC0D-F14E-710D701B20BD}"/>
          </ac:spMkLst>
        </pc:spChg>
        <pc:picChg chg="add">
          <ac:chgData name="Laura James" userId="S::laura.james@uwtsd.ac.uk::e815814b-f5ab-4367-85bb-abbbaf16d579" providerId="AD" clId="Web-{19534BCF-FEBD-CFB5-696F-B8AA98F40502}" dt="2025-02-03T16:26:12.179" v="102"/>
          <ac:picMkLst>
            <pc:docMk/>
            <pc:sldMk cId="2558342462" sldId="258"/>
            <ac:picMk id="5" creationId="{3538CFB0-652A-7AD9-1659-C6B9EE593EC3}"/>
          </ac:picMkLst>
        </pc:picChg>
      </pc:sldChg>
      <pc:sldChg chg="modSp new">
        <pc:chgData name="Laura James" userId="S::laura.james@uwtsd.ac.uk::e815814b-f5ab-4367-85bb-abbbaf16d579" providerId="AD" clId="Web-{19534BCF-FEBD-CFB5-696F-B8AA98F40502}" dt="2025-02-03T16:34:18.260" v="188" actId="20577"/>
        <pc:sldMkLst>
          <pc:docMk/>
          <pc:sldMk cId="3800818054" sldId="259"/>
        </pc:sldMkLst>
        <pc:spChg chg="mod">
          <ac:chgData name="Laura James" userId="S::laura.james@uwtsd.ac.uk::e815814b-f5ab-4367-85bb-abbbaf16d579" providerId="AD" clId="Web-{19534BCF-FEBD-CFB5-696F-B8AA98F40502}" dt="2025-02-03T16:30:02.609" v="115" actId="20577"/>
          <ac:spMkLst>
            <pc:docMk/>
            <pc:sldMk cId="3800818054" sldId="259"/>
            <ac:spMk id="2" creationId="{2B568CAB-D40A-A656-D20D-9B7CAF860B5E}"/>
          </ac:spMkLst>
        </pc:spChg>
        <pc:spChg chg="mod">
          <ac:chgData name="Laura James" userId="S::laura.james@uwtsd.ac.uk::e815814b-f5ab-4367-85bb-abbbaf16d579" providerId="AD" clId="Web-{19534BCF-FEBD-CFB5-696F-B8AA98F40502}" dt="2025-02-03T16:34:18.260" v="188" actId="20577"/>
          <ac:spMkLst>
            <pc:docMk/>
            <pc:sldMk cId="3800818054" sldId="259"/>
            <ac:spMk id="3" creationId="{A4E2288B-B1B6-52F8-0152-BC4E35A4351F}"/>
          </ac:spMkLst>
        </pc:spChg>
      </pc:sldChg>
      <pc:sldChg chg="addSp delSp modSp new mod setBg">
        <pc:chgData name="Laura James" userId="S::laura.james@uwtsd.ac.uk::e815814b-f5ab-4367-85bb-abbbaf16d579" providerId="AD" clId="Web-{19534BCF-FEBD-CFB5-696F-B8AA98F40502}" dt="2025-02-03T16:33:08.616" v="182"/>
        <pc:sldMkLst>
          <pc:docMk/>
          <pc:sldMk cId="37784613" sldId="260"/>
        </pc:sldMkLst>
        <pc:spChg chg="mod">
          <ac:chgData name="Laura James" userId="S::laura.james@uwtsd.ac.uk::e815814b-f5ab-4367-85bb-abbbaf16d579" providerId="AD" clId="Web-{19534BCF-FEBD-CFB5-696F-B8AA98F40502}" dt="2025-02-03T16:33:08.616" v="182"/>
          <ac:spMkLst>
            <pc:docMk/>
            <pc:sldMk cId="37784613" sldId="260"/>
            <ac:spMk id="2" creationId="{60B5EE6E-DD34-A214-B84E-96C78A1F79B5}"/>
          </ac:spMkLst>
        </pc:spChg>
        <pc:spChg chg="del">
          <ac:chgData name="Laura James" userId="S::laura.james@uwtsd.ac.uk::e815814b-f5ab-4367-85bb-abbbaf16d579" providerId="AD" clId="Web-{19534BCF-FEBD-CFB5-696F-B8AA98F40502}" dt="2025-02-03T16:32:56.585" v="180"/>
          <ac:spMkLst>
            <pc:docMk/>
            <pc:sldMk cId="37784613" sldId="260"/>
            <ac:spMk id="3" creationId="{D0B74717-ED40-FFFF-DD58-873C8B0E7300}"/>
          </ac:spMkLst>
        </pc:spChg>
        <pc:spChg chg="add">
          <ac:chgData name="Laura James" userId="S::laura.james@uwtsd.ac.uk::e815814b-f5ab-4367-85bb-abbbaf16d579" providerId="AD" clId="Web-{19534BCF-FEBD-CFB5-696F-B8AA98F40502}" dt="2025-02-03T16:33:08.616" v="182"/>
          <ac:spMkLst>
            <pc:docMk/>
            <pc:sldMk cId="37784613" sldId="260"/>
            <ac:spMk id="9" creationId="{9B65F7F7-2FCE-8F01-53DE-15C39342BE99}"/>
          </ac:spMkLst>
        </pc:spChg>
        <pc:picChg chg="add mod ord">
          <ac:chgData name="Laura James" userId="S::laura.james@uwtsd.ac.uk::e815814b-f5ab-4367-85bb-abbbaf16d579" providerId="AD" clId="Web-{19534BCF-FEBD-CFB5-696F-B8AA98F40502}" dt="2025-02-03T16:33:08.616" v="182"/>
          <ac:picMkLst>
            <pc:docMk/>
            <pc:sldMk cId="37784613" sldId="260"/>
            <ac:picMk id="4" creationId="{65083A34-F149-C145-2A90-B0BF39DCAD21}"/>
          </ac:picMkLst>
        </pc:picChg>
      </pc:sldChg>
      <pc:sldChg chg="addSp delSp modSp new">
        <pc:chgData name="Laura James" userId="S::laura.james@uwtsd.ac.uk::e815814b-f5ab-4367-85bb-abbbaf16d579" providerId="AD" clId="Web-{19534BCF-FEBD-CFB5-696F-B8AA98F40502}" dt="2025-02-03T16:57:12.815" v="200"/>
        <pc:sldMkLst>
          <pc:docMk/>
          <pc:sldMk cId="460091452" sldId="261"/>
        </pc:sldMkLst>
        <pc:spChg chg="mod">
          <ac:chgData name="Laura James" userId="S::laura.james@uwtsd.ac.uk::e815814b-f5ab-4367-85bb-abbbaf16d579" providerId="AD" clId="Web-{19534BCF-FEBD-CFB5-696F-B8AA98F40502}" dt="2025-02-03T16:34:31.291" v="197" actId="20577"/>
          <ac:spMkLst>
            <pc:docMk/>
            <pc:sldMk cId="460091452" sldId="261"/>
            <ac:spMk id="2" creationId="{9DE81C3F-F428-E2D1-48E2-F0EAA949EBF4}"/>
          </ac:spMkLst>
        </pc:spChg>
        <pc:spChg chg="del mod">
          <ac:chgData name="Laura James" userId="S::laura.james@uwtsd.ac.uk::e815814b-f5ab-4367-85bb-abbbaf16d579" providerId="AD" clId="Web-{19534BCF-FEBD-CFB5-696F-B8AA98F40502}" dt="2025-02-03T16:57:12.799" v="199"/>
          <ac:spMkLst>
            <pc:docMk/>
            <pc:sldMk cId="460091452" sldId="261"/>
            <ac:spMk id="3" creationId="{44CC58A1-B1CB-01D5-6EF2-B4D577A1B979}"/>
          </ac:spMkLst>
        </pc:spChg>
        <pc:picChg chg="add mod ord">
          <ac:chgData name="Laura James" userId="S::laura.james@uwtsd.ac.uk::e815814b-f5ab-4367-85bb-abbbaf16d579" providerId="AD" clId="Web-{19534BCF-FEBD-CFB5-696F-B8AA98F40502}" dt="2025-02-03T16:57:12.815" v="200"/>
          <ac:picMkLst>
            <pc:docMk/>
            <pc:sldMk cId="460091452" sldId="261"/>
            <ac:picMk id="4" creationId="{A9A73E34-2FC4-B760-8385-3A8D96D1ACE5}"/>
          </ac:picMkLst>
        </pc:picChg>
      </pc:sldChg>
      <pc:sldChg chg="addSp delSp modSp new mod setBg">
        <pc:chgData name="Laura James" userId="S::laura.james@uwtsd.ac.uk::e815814b-f5ab-4367-85bb-abbbaf16d579" providerId="AD" clId="Web-{19534BCF-FEBD-CFB5-696F-B8AA98F40502}" dt="2025-02-03T16:59:39.944" v="212"/>
        <pc:sldMkLst>
          <pc:docMk/>
          <pc:sldMk cId="3068023657" sldId="262"/>
        </pc:sldMkLst>
        <pc:spChg chg="mod">
          <ac:chgData name="Laura James" userId="S::laura.james@uwtsd.ac.uk::e815814b-f5ab-4367-85bb-abbbaf16d579" providerId="AD" clId="Web-{19534BCF-FEBD-CFB5-696F-B8AA98F40502}" dt="2025-02-03T16:59:39.944" v="212"/>
          <ac:spMkLst>
            <pc:docMk/>
            <pc:sldMk cId="3068023657" sldId="262"/>
            <ac:spMk id="2" creationId="{FE2D8164-75A5-071A-4AF9-11775CF825A0}"/>
          </ac:spMkLst>
        </pc:spChg>
        <pc:spChg chg="del mod">
          <ac:chgData name="Laura James" userId="S::laura.james@uwtsd.ac.uk::e815814b-f5ab-4367-85bb-abbbaf16d579" providerId="AD" clId="Web-{19534BCF-FEBD-CFB5-696F-B8AA98F40502}" dt="2025-02-03T16:59:39.944" v="212"/>
          <ac:spMkLst>
            <pc:docMk/>
            <pc:sldMk cId="3068023657" sldId="262"/>
            <ac:spMk id="3" creationId="{CBD15960-6C98-86A8-3E00-12E6E299A9CD}"/>
          </ac:spMkLst>
        </pc:spChg>
        <pc:spChg chg="add">
          <ac:chgData name="Laura James" userId="S::laura.james@uwtsd.ac.uk::e815814b-f5ab-4367-85bb-abbbaf16d579" providerId="AD" clId="Web-{19534BCF-FEBD-CFB5-696F-B8AA98F40502}" dt="2025-02-03T16:59:39.944" v="212"/>
          <ac:spMkLst>
            <pc:docMk/>
            <pc:sldMk cId="3068023657" sldId="262"/>
            <ac:spMk id="9" creationId="{600DC1B0-7E1A-BD02-3F93-19E6B1B75075}"/>
          </ac:spMkLst>
        </pc:spChg>
        <pc:graphicFrameChg chg="add">
          <ac:chgData name="Laura James" userId="S::laura.james@uwtsd.ac.uk::e815814b-f5ab-4367-85bb-abbbaf16d579" providerId="AD" clId="Web-{19534BCF-FEBD-CFB5-696F-B8AA98F40502}" dt="2025-02-03T16:59:39.944" v="212"/>
          <ac:graphicFrameMkLst>
            <pc:docMk/>
            <pc:sldMk cId="3068023657" sldId="262"/>
            <ac:graphicFrameMk id="5" creationId="{A6DE2C91-E401-2368-82D4-5905B8BF070A}"/>
          </ac:graphicFrameMkLst>
        </pc:graphicFrameChg>
      </pc:sldChg>
      <pc:sldChg chg="addSp modSp new mod setBg">
        <pc:chgData name="Laura James" userId="S::laura.james@uwtsd.ac.uk::e815814b-f5ab-4367-85bb-abbbaf16d579" providerId="AD" clId="Web-{19534BCF-FEBD-CFB5-696F-B8AA98F40502}" dt="2025-02-03T17:00:08.257" v="218"/>
        <pc:sldMkLst>
          <pc:docMk/>
          <pc:sldMk cId="276747432" sldId="263"/>
        </pc:sldMkLst>
        <pc:spChg chg="mod">
          <ac:chgData name="Laura James" userId="S::laura.james@uwtsd.ac.uk::e815814b-f5ab-4367-85bb-abbbaf16d579" providerId="AD" clId="Web-{19534BCF-FEBD-CFB5-696F-B8AA98F40502}" dt="2025-02-03T17:00:08.257" v="218"/>
          <ac:spMkLst>
            <pc:docMk/>
            <pc:sldMk cId="276747432" sldId="263"/>
            <ac:spMk id="2" creationId="{DA00D6E8-B04E-2F52-2A96-7BBDCF20324B}"/>
          </ac:spMkLst>
        </pc:spChg>
        <pc:spChg chg="mod">
          <ac:chgData name="Laura James" userId="S::laura.james@uwtsd.ac.uk::e815814b-f5ab-4367-85bb-abbbaf16d579" providerId="AD" clId="Web-{19534BCF-FEBD-CFB5-696F-B8AA98F40502}" dt="2025-02-03T17:00:08.257" v="218"/>
          <ac:spMkLst>
            <pc:docMk/>
            <pc:sldMk cId="276747432" sldId="263"/>
            <ac:spMk id="3" creationId="{10850B9D-6A85-8A13-235D-B5B97F3B99C0}"/>
          </ac:spMkLst>
        </pc:spChg>
        <pc:spChg chg="add">
          <ac:chgData name="Laura James" userId="S::laura.james@uwtsd.ac.uk::e815814b-f5ab-4367-85bb-abbbaf16d579" providerId="AD" clId="Web-{19534BCF-FEBD-CFB5-696F-B8AA98F40502}" dt="2025-02-03T17:00:08.257" v="218"/>
          <ac:spMkLst>
            <pc:docMk/>
            <pc:sldMk cId="276747432" sldId="263"/>
            <ac:spMk id="9" creationId="{92CC1E4F-F1F0-B945-BE50-C72A7103E8AC}"/>
          </ac:spMkLst>
        </pc:spChg>
        <pc:picChg chg="add">
          <ac:chgData name="Laura James" userId="S::laura.james@uwtsd.ac.uk::e815814b-f5ab-4367-85bb-abbbaf16d579" providerId="AD" clId="Web-{19534BCF-FEBD-CFB5-696F-B8AA98F40502}" dt="2025-02-03T17:00:08.257" v="218"/>
          <ac:picMkLst>
            <pc:docMk/>
            <pc:sldMk cId="276747432" sldId="263"/>
            <ac:picMk id="5" creationId="{89E1E0DE-981D-14E9-D962-746B26EDDF50}"/>
          </ac:picMkLst>
        </pc:picChg>
      </pc:sldChg>
      <pc:sldChg chg="addSp delSp modSp new mod setBg">
        <pc:chgData name="Laura James" userId="S::laura.james@uwtsd.ac.uk::e815814b-f5ab-4367-85bb-abbbaf16d579" providerId="AD" clId="Web-{19534BCF-FEBD-CFB5-696F-B8AA98F40502}" dt="2025-02-03T17:00:55.102" v="229" actId="20577"/>
        <pc:sldMkLst>
          <pc:docMk/>
          <pc:sldMk cId="3598475046" sldId="264"/>
        </pc:sldMkLst>
        <pc:spChg chg="mod">
          <ac:chgData name="Laura James" userId="S::laura.james@uwtsd.ac.uk::e815814b-f5ab-4367-85bb-abbbaf16d579" providerId="AD" clId="Web-{19534BCF-FEBD-CFB5-696F-B8AA98F40502}" dt="2025-02-03T17:00:43.633" v="226"/>
          <ac:spMkLst>
            <pc:docMk/>
            <pc:sldMk cId="3598475046" sldId="264"/>
            <ac:spMk id="2" creationId="{EED93031-3612-5F9C-7CF3-9F880171EC52}"/>
          </ac:spMkLst>
        </pc:spChg>
        <pc:spChg chg="del mod">
          <ac:chgData name="Laura James" userId="S::laura.james@uwtsd.ac.uk::e815814b-f5ab-4367-85bb-abbbaf16d579" providerId="AD" clId="Web-{19534BCF-FEBD-CFB5-696F-B8AA98F40502}" dt="2025-02-03T17:00:43.633" v="226"/>
          <ac:spMkLst>
            <pc:docMk/>
            <pc:sldMk cId="3598475046" sldId="264"/>
            <ac:spMk id="3" creationId="{459EFA34-1E98-FAD0-EB9A-0767EC90C63A}"/>
          </ac:spMkLst>
        </pc:spChg>
        <pc:spChg chg="add">
          <ac:chgData name="Laura James" userId="S::laura.james@uwtsd.ac.uk::e815814b-f5ab-4367-85bb-abbbaf16d579" providerId="AD" clId="Web-{19534BCF-FEBD-CFB5-696F-B8AA98F40502}" dt="2025-02-03T17:00:43.633" v="226"/>
          <ac:spMkLst>
            <pc:docMk/>
            <pc:sldMk cId="3598475046" sldId="264"/>
            <ac:spMk id="9" creationId="{951922D2-D397-9EA4-A66D-55B0884D1A6A}"/>
          </ac:spMkLst>
        </pc:spChg>
        <pc:graphicFrameChg chg="add modGraphic">
          <ac:chgData name="Laura James" userId="S::laura.james@uwtsd.ac.uk::e815814b-f5ab-4367-85bb-abbbaf16d579" providerId="AD" clId="Web-{19534BCF-FEBD-CFB5-696F-B8AA98F40502}" dt="2025-02-03T17:00:55.102" v="229" actId="20577"/>
          <ac:graphicFrameMkLst>
            <pc:docMk/>
            <pc:sldMk cId="3598475046" sldId="264"/>
            <ac:graphicFrameMk id="5" creationId="{F8D0A521-78AB-E34D-5F7D-7E581787F8DA}"/>
          </ac:graphicFrameMkLst>
        </pc:graphicFrameChg>
      </pc:sldChg>
      <pc:sldChg chg="addSp delSp modSp new mod setBg">
        <pc:chgData name="Laura James" userId="S::laura.james@uwtsd.ac.uk::e815814b-f5ab-4367-85bb-abbbaf16d579" providerId="AD" clId="Web-{19534BCF-FEBD-CFB5-696F-B8AA98F40502}" dt="2025-02-03T17:02:14.870" v="236"/>
        <pc:sldMkLst>
          <pc:docMk/>
          <pc:sldMk cId="3521874792" sldId="265"/>
        </pc:sldMkLst>
        <pc:spChg chg="mod">
          <ac:chgData name="Laura James" userId="S::laura.james@uwtsd.ac.uk::e815814b-f5ab-4367-85bb-abbbaf16d579" providerId="AD" clId="Web-{19534BCF-FEBD-CFB5-696F-B8AA98F40502}" dt="2025-02-03T17:02:14.870" v="236"/>
          <ac:spMkLst>
            <pc:docMk/>
            <pc:sldMk cId="3521874792" sldId="265"/>
            <ac:spMk id="2" creationId="{F9C7B8E2-BB96-BCA6-1734-33FADC94B758}"/>
          </ac:spMkLst>
        </pc:spChg>
        <pc:spChg chg="mod">
          <ac:chgData name="Laura James" userId="S::laura.james@uwtsd.ac.uk::e815814b-f5ab-4367-85bb-abbbaf16d579" providerId="AD" clId="Web-{19534BCF-FEBD-CFB5-696F-B8AA98F40502}" dt="2025-02-03T17:02:14.870" v="236"/>
          <ac:spMkLst>
            <pc:docMk/>
            <pc:sldMk cId="3521874792" sldId="265"/>
            <ac:spMk id="3" creationId="{5ED4E8BD-76FE-C776-4309-722F79FEAE49}"/>
          </ac:spMkLst>
        </pc:spChg>
        <pc:spChg chg="add del">
          <ac:chgData name="Laura James" userId="S::laura.james@uwtsd.ac.uk::e815814b-f5ab-4367-85bb-abbbaf16d579" providerId="AD" clId="Web-{19534BCF-FEBD-CFB5-696F-B8AA98F40502}" dt="2025-02-03T17:02:14.870" v="236"/>
          <ac:spMkLst>
            <pc:docMk/>
            <pc:sldMk cId="3521874792" sldId="265"/>
            <ac:spMk id="8" creationId="{47329988-FFDF-454D-3162-2E365D804859}"/>
          </ac:spMkLst>
        </pc:spChg>
        <pc:spChg chg="add">
          <ac:chgData name="Laura James" userId="S::laura.james@uwtsd.ac.uk::e815814b-f5ab-4367-85bb-abbbaf16d579" providerId="AD" clId="Web-{19534BCF-FEBD-CFB5-696F-B8AA98F40502}" dt="2025-02-03T17:02:14.870" v="236"/>
          <ac:spMkLst>
            <pc:docMk/>
            <pc:sldMk cId="3521874792" sldId="265"/>
            <ac:spMk id="13" creationId="{14D27876-614E-CCD5-5142-A650DBF0B099}"/>
          </ac:spMkLst>
        </pc:spChg>
        <pc:picChg chg="add mod">
          <ac:chgData name="Laura James" userId="S::laura.james@uwtsd.ac.uk::e815814b-f5ab-4367-85bb-abbbaf16d579" providerId="AD" clId="Web-{19534BCF-FEBD-CFB5-696F-B8AA98F40502}" dt="2025-02-03T17:02:14.870" v="236"/>
          <ac:picMkLst>
            <pc:docMk/>
            <pc:sldMk cId="3521874792" sldId="265"/>
            <ac:picMk id="4" creationId="{D1B0DA08-510A-DF25-19DA-B960A1D54B2F}"/>
          </ac:picMkLst>
        </pc:picChg>
      </pc:sldChg>
      <pc:sldChg chg="addSp delSp modSp new mod setBg">
        <pc:chgData name="Laura James" userId="S::laura.james@uwtsd.ac.uk::e815814b-f5ab-4367-85bb-abbbaf16d579" providerId="AD" clId="Web-{19534BCF-FEBD-CFB5-696F-B8AA98F40502}" dt="2025-02-03T17:03:10.059" v="254"/>
        <pc:sldMkLst>
          <pc:docMk/>
          <pc:sldMk cId="68888486" sldId="266"/>
        </pc:sldMkLst>
        <pc:spChg chg="mod ord">
          <ac:chgData name="Laura James" userId="S::laura.james@uwtsd.ac.uk::e815814b-f5ab-4367-85bb-abbbaf16d579" providerId="AD" clId="Web-{19534BCF-FEBD-CFB5-696F-B8AA98F40502}" dt="2025-02-03T17:03:10.059" v="254"/>
          <ac:spMkLst>
            <pc:docMk/>
            <pc:sldMk cId="68888486" sldId="266"/>
            <ac:spMk id="2" creationId="{002F72C7-763E-31F9-CD30-F8ECCA9DBED5}"/>
          </ac:spMkLst>
        </pc:spChg>
        <pc:spChg chg="del">
          <ac:chgData name="Laura James" userId="S::laura.james@uwtsd.ac.uk::e815814b-f5ab-4367-85bb-abbbaf16d579" providerId="AD" clId="Web-{19534BCF-FEBD-CFB5-696F-B8AA98F40502}" dt="2025-02-03T17:02:59.215" v="251"/>
          <ac:spMkLst>
            <pc:docMk/>
            <pc:sldMk cId="68888486" sldId="266"/>
            <ac:spMk id="3" creationId="{B7661748-E756-BA75-9774-95D683BB94AD}"/>
          </ac:spMkLst>
        </pc:spChg>
        <pc:spChg chg="add del">
          <ac:chgData name="Laura James" userId="S::laura.james@uwtsd.ac.uk::e815814b-f5ab-4367-85bb-abbbaf16d579" providerId="AD" clId="Web-{19534BCF-FEBD-CFB5-696F-B8AA98F40502}" dt="2025-02-03T17:03:07.497" v="253"/>
          <ac:spMkLst>
            <pc:docMk/>
            <pc:sldMk cId="68888486" sldId="266"/>
            <ac:spMk id="8" creationId="{FCC94DAE-CFA6-B000-EEC1-D15013D0A8DF}"/>
          </ac:spMkLst>
        </pc:spChg>
        <pc:spChg chg="add del">
          <ac:chgData name="Laura James" userId="S::laura.james@uwtsd.ac.uk::e815814b-f5ab-4367-85bb-abbbaf16d579" providerId="AD" clId="Web-{19534BCF-FEBD-CFB5-696F-B8AA98F40502}" dt="2025-02-03T17:03:10.059" v="254"/>
          <ac:spMkLst>
            <pc:docMk/>
            <pc:sldMk cId="68888486" sldId="266"/>
            <ac:spMk id="11" creationId="{CD59064A-7BD3-673D-2606-9507EFB48AA1}"/>
          </ac:spMkLst>
        </pc:spChg>
        <pc:spChg chg="add">
          <ac:chgData name="Laura James" userId="S::laura.james@uwtsd.ac.uk::e815814b-f5ab-4367-85bb-abbbaf16d579" providerId="AD" clId="Web-{19534BCF-FEBD-CFB5-696F-B8AA98F40502}" dt="2025-02-03T17:03:10.059" v="254"/>
          <ac:spMkLst>
            <pc:docMk/>
            <pc:sldMk cId="68888486" sldId="266"/>
            <ac:spMk id="16" creationId="{6DA9942F-A18C-9E9D-BF08-9291C54E1CC4}"/>
          </ac:spMkLst>
        </pc:spChg>
        <pc:picChg chg="add mod ord">
          <ac:chgData name="Laura James" userId="S::laura.james@uwtsd.ac.uk::e815814b-f5ab-4367-85bb-abbbaf16d579" providerId="AD" clId="Web-{19534BCF-FEBD-CFB5-696F-B8AA98F40502}" dt="2025-02-03T17:03:10.059" v="254"/>
          <ac:picMkLst>
            <pc:docMk/>
            <pc:sldMk cId="68888486" sldId="266"/>
            <ac:picMk id="4" creationId="{2F5E9728-4998-A1B8-A23F-6BB47B41DE46}"/>
          </ac:picMkLst>
        </pc:picChg>
      </pc:sldChg>
      <pc:sldMasterChg chg="add del addSldLayout delSldLayout">
        <pc:chgData name="Laura James" userId="S::laura.james@uwtsd.ac.uk::e815814b-f5ab-4367-85bb-abbbaf16d579" providerId="AD" clId="Web-{19534BCF-FEBD-CFB5-696F-B8AA98F40502}" dt="2025-02-03T16:17:25.800" v="10"/>
        <pc:sldMasterMkLst>
          <pc:docMk/>
          <pc:sldMasterMk cId="2460954070" sldId="2147483660"/>
        </pc:sldMasterMkLst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Laura James" userId="S::laura.james@uwtsd.ac.uk::e815814b-f5ab-4367-85bb-abbbaf16d579" providerId="AD" clId="Web-{19534BCF-FEBD-CFB5-696F-B8AA98F40502}" dt="2025-02-03T16:17:25.738" v="9"/>
        <pc:sldMasterMkLst>
          <pc:docMk/>
          <pc:sldMasterMk cId="493159683" sldId="2147483672"/>
        </pc:sldMasterMkLst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4282655328" sldId="2147483673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2732392372" sldId="2147483674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183252601" sldId="2147483675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525063302" sldId="2147483676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622182783" sldId="2147483677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3239976732" sldId="2147483678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1932378526" sldId="2147483679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2884154578" sldId="2147483680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1181598895" sldId="2147483681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4149120417" sldId="2147483682"/>
          </pc:sldLayoutMkLst>
        </pc:sldLayoutChg>
        <pc:sldLayoutChg chg="add del">
          <pc:chgData name="Laura James" userId="S::laura.james@uwtsd.ac.uk::e815814b-f5ab-4367-85bb-abbbaf16d579" providerId="AD" clId="Web-{19534BCF-FEBD-CFB5-696F-B8AA98F40502}" dt="2025-02-03T16:17:25.738" v="9"/>
          <pc:sldLayoutMkLst>
            <pc:docMk/>
            <pc:sldMasterMk cId="493159683" sldId="2147483672"/>
            <pc:sldLayoutMk cId="70781523" sldId="2147483683"/>
          </pc:sldLayoutMkLst>
        </pc:sldLayoutChg>
      </pc:sldMasterChg>
      <pc:sldMasterChg chg="add addSldLayout">
        <pc:chgData name="Laura James" userId="S::laura.james@uwtsd.ac.uk::e815814b-f5ab-4367-85bb-abbbaf16d579" providerId="AD" clId="Web-{19534BCF-FEBD-CFB5-696F-B8AA98F40502}" dt="2025-02-03T16:17:25.800" v="10"/>
        <pc:sldMasterMkLst>
          <pc:docMk/>
          <pc:sldMasterMk cId="2480966144" sldId="2147483695"/>
        </pc:sldMasterMkLst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22100846" sldId="2147483684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2036619734" sldId="2147483685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4200290082" sldId="2147483686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4291093377" sldId="2147483687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679465715" sldId="2147483688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3722476473" sldId="2147483689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2730255827" sldId="2147483690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3250555553" sldId="2147483691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1493033314" sldId="2147483692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581449866" sldId="2147483693"/>
          </pc:sldLayoutMkLst>
        </pc:sldLayoutChg>
        <pc:sldLayoutChg chg="add">
          <pc:chgData name="Laura James" userId="S::laura.james@uwtsd.ac.uk::e815814b-f5ab-4367-85bb-abbbaf16d579" providerId="AD" clId="Web-{19534BCF-FEBD-CFB5-696F-B8AA98F40502}" dt="2025-02-03T16:17:25.800" v="10"/>
          <pc:sldLayoutMkLst>
            <pc:docMk/>
            <pc:sldMasterMk cId="2480966144" sldId="2147483695"/>
            <pc:sldLayoutMk cId="847401147" sldId="2147483694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BB2398-5CFB-4218-8414-DC76C610DB0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0BD08F0-6F6D-4297-B6B7-24EE0D868B80}">
      <dgm:prSet/>
      <dgm:spPr/>
      <dgm:t>
        <a:bodyPr/>
        <a:lstStyle/>
        <a:p>
          <a:r>
            <a:rPr lang="en-GB"/>
            <a:t>Each group analyses their scenario and identifies the key elements needed to create an ideal modern workplace for their company.</a:t>
          </a:r>
          <a:endParaRPr lang="en-US"/>
        </a:p>
      </dgm:t>
    </dgm:pt>
    <dgm:pt modelId="{CF74744C-580D-4FFF-844B-2FB3489BB62B}" type="parTrans" cxnId="{44F421B2-6BEE-4A81-87EF-7291E4243A5D}">
      <dgm:prSet/>
      <dgm:spPr/>
      <dgm:t>
        <a:bodyPr/>
        <a:lstStyle/>
        <a:p>
          <a:endParaRPr lang="en-US"/>
        </a:p>
      </dgm:t>
    </dgm:pt>
    <dgm:pt modelId="{748A3222-4C87-456B-B186-DB243B08388C}" type="sibTrans" cxnId="{44F421B2-6BEE-4A81-87EF-7291E4243A5D}">
      <dgm:prSet/>
      <dgm:spPr/>
      <dgm:t>
        <a:bodyPr/>
        <a:lstStyle/>
        <a:p>
          <a:endParaRPr lang="en-US"/>
        </a:p>
      </dgm:t>
    </dgm:pt>
    <dgm:pt modelId="{B5EF825E-DFA3-41B7-9ACB-DC77D209A401}">
      <dgm:prSet/>
      <dgm:spPr/>
      <dgm:t>
        <a:bodyPr/>
        <a:lstStyle/>
        <a:p>
          <a:r>
            <a:rPr lang="en-GB"/>
            <a:t>Groups should discuss how they would apply the theories introduced earlier to design their workplace.</a:t>
          </a:r>
          <a:endParaRPr lang="en-US"/>
        </a:p>
      </dgm:t>
    </dgm:pt>
    <dgm:pt modelId="{12E05F8F-D4C0-4268-B4DA-FCCF537B0A61}" type="parTrans" cxnId="{ADFDBEEE-A310-4AAA-98D3-427E971FDE93}">
      <dgm:prSet/>
      <dgm:spPr/>
      <dgm:t>
        <a:bodyPr/>
        <a:lstStyle/>
        <a:p>
          <a:endParaRPr lang="en-US"/>
        </a:p>
      </dgm:t>
    </dgm:pt>
    <dgm:pt modelId="{0B7686EE-25D0-49C7-9B59-A193A65F0802}" type="sibTrans" cxnId="{ADFDBEEE-A310-4AAA-98D3-427E971FDE93}">
      <dgm:prSet/>
      <dgm:spPr/>
      <dgm:t>
        <a:bodyPr/>
        <a:lstStyle/>
        <a:p>
          <a:endParaRPr lang="en-US"/>
        </a:p>
      </dgm:t>
    </dgm:pt>
    <dgm:pt modelId="{51FA99D0-DC36-44CB-A236-9421B7C28068}" type="pres">
      <dgm:prSet presAssocID="{CEBB2398-5CFB-4218-8414-DC76C610DB04}" presName="vert0" presStyleCnt="0">
        <dgm:presLayoutVars>
          <dgm:dir/>
          <dgm:animOne val="branch"/>
          <dgm:animLvl val="lvl"/>
        </dgm:presLayoutVars>
      </dgm:prSet>
      <dgm:spPr/>
    </dgm:pt>
    <dgm:pt modelId="{E0C17A59-EE61-4815-A804-42FA0D2E3FF5}" type="pres">
      <dgm:prSet presAssocID="{D0BD08F0-6F6D-4297-B6B7-24EE0D868B80}" presName="thickLine" presStyleLbl="alignNode1" presStyleIdx="0" presStyleCnt="2"/>
      <dgm:spPr/>
    </dgm:pt>
    <dgm:pt modelId="{80E15BB6-6C54-4480-9EDF-79A9D96B9A14}" type="pres">
      <dgm:prSet presAssocID="{D0BD08F0-6F6D-4297-B6B7-24EE0D868B80}" presName="horz1" presStyleCnt="0"/>
      <dgm:spPr/>
    </dgm:pt>
    <dgm:pt modelId="{72E689F7-2BF8-44C9-898A-2248CEAAFBB6}" type="pres">
      <dgm:prSet presAssocID="{D0BD08F0-6F6D-4297-B6B7-24EE0D868B80}" presName="tx1" presStyleLbl="revTx" presStyleIdx="0" presStyleCnt="2"/>
      <dgm:spPr/>
    </dgm:pt>
    <dgm:pt modelId="{C5C72D00-1BA8-4B0E-9CC8-4BD19A417CC0}" type="pres">
      <dgm:prSet presAssocID="{D0BD08F0-6F6D-4297-B6B7-24EE0D868B80}" presName="vert1" presStyleCnt="0"/>
      <dgm:spPr/>
    </dgm:pt>
    <dgm:pt modelId="{8E39C02E-629C-448B-AB46-26D531027347}" type="pres">
      <dgm:prSet presAssocID="{B5EF825E-DFA3-41B7-9ACB-DC77D209A401}" presName="thickLine" presStyleLbl="alignNode1" presStyleIdx="1" presStyleCnt="2"/>
      <dgm:spPr/>
    </dgm:pt>
    <dgm:pt modelId="{1C1091EA-F143-4F86-AB70-72D8B59E2999}" type="pres">
      <dgm:prSet presAssocID="{B5EF825E-DFA3-41B7-9ACB-DC77D209A401}" presName="horz1" presStyleCnt="0"/>
      <dgm:spPr/>
    </dgm:pt>
    <dgm:pt modelId="{8902F74A-3D27-4BC5-AF7F-696FBCBD338F}" type="pres">
      <dgm:prSet presAssocID="{B5EF825E-DFA3-41B7-9ACB-DC77D209A401}" presName="tx1" presStyleLbl="revTx" presStyleIdx="1" presStyleCnt="2"/>
      <dgm:spPr/>
    </dgm:pt>
    <dgm:pt modelId="{844DBE0A-D20E-4E0D-94B6-7240CC6820C9}" type="pres">
      <dgm:prSet presAssocID="{B5EF825E-DFA3-41B7-9ACB-DC77D209A401}" presName="vert1" presStyleCnt="0"/>
      <dgm:spPr/>
    </dgm:pt>
  </dgm:ptLst>
  <dgm:cxnLst>
    <dgm:cxn modelId="{BA7CD909-5E4C-43FE-BA38-1DC6928C08CF}" type="presOf" srcId="{D0BD08F0-6F6D-4297-B6B7-24EE0D868B80}" destId="{72E689F7-2BF8-44C9-898A-2248CEAAFBB6}" srcOrd="0" destOrd="0" presId="urn:microsoft.com/office/officeart/2008/layout/LinedList"/>
    <dgm:cxn modelId="{C2A7A03D-42EA-4D9A-A6DB-0ADC12D02A3D}" type="presOf" srcId="{CEBB2398-5CFB-4218-8414-DC76C610DB04}" destId="{51FA99D0-DC36-44CB-A236-9421B7C28068}" srcOrd="0" destOrd="0" presId="urn:microsoft.com/office/officeart/2008/layout/LinedList"/>
    <dgm:cxn modelId="{ACF6735B-0331-4D00-B567-7B4B1B75EE0D}" type="presOf" srcId="{B5EF825E-DFA3-41B7-9ACB-DC77D209A401}" destId="{8902F74A-3D27-4BC5-AF7F-696FBCBD338F}" srcOrd="0" destOrd="0" presId="urn:microsoft.com/office/officeart/2008/layout/LinedList"/>
    <dgm:cxn modelId="{44F421B2-6BEE-4A81-87EF-7291E4243A5D}" srcId="{CEBB2398-5CFB-4218-8414-DC76C610DB04}" destId="{D0BD08F0-6F6D-4297-B6B7-24EE0D868B80}" srcOrd="0" destOrd="0" parTransId="{CF74744C-580D-4FFF-844B-2FB3489BB62B}" sibTransId="{748A3222-4C87-456B-B186-DB243B08388C}"/>
    <dgm:cxn modelId="{ADFDBEEE-A310-4AAA-98D3-427E971FDE93}" srcId="{CEBB2398-5CFB-4218-8414-DC76C610DB04}" destId="{B5EF825E-DFA3-41B7-9ACB-DC77D209A401}" srcOrd="1" destOrd="0" parTransId="{12E05F8F-D4C0-4268-B4DA-FCCF537B0A61}" sibTransId="{0B7686EE-25D0-49C7-9B59-A193A65F0802}"/>
    <dgm:cxn modelId="{EA410130-6F15-4F60-9492-CC8817D87B97}" type="presParOf" srcId="{51FA99D0-DC36-44CB-A236-9421B7C28068}" destId="{E0C17A59-EE61-4815-A804-42FA0D2E3FF5}" srcOrd="0" destOrd="0" presId="urn:microsoft.com/office/officeart/2008/layout/LinedList"/>
    <dgm:cxn modelId="{376A2226-3A72-41B8-8B17-800990D21542}" type="presParOf" srcId="{51FA99D0-DC36-44CB-A236-9421B7C28068}" destId="{80E15BB6-6C54-4480-9EDF-79A9D96B9A14}" srcOrd="1" destOrd="0" presId="urn:microsoft.com/office/officeart/2008/layout/LinedList"/>
    <dgm:cxn modelId="{C1539D61-FCBD-4FA7-93BC-74DD88120B1B}" type="presParOf" srcId="{80E15BB6-6C54-4480-9EDF-79A9D96B9A14}" destId="{72E689F7-2BF8-44C9-898A-2248CEAAFBB6}" srcOrd="0" destOrd="0" presId="urn:microsoft.com/office/officeart/2008/layout/LinedList"/>
    <dgm:cxn modelId="{9CE6B665-2CD4-496D-B60F-7B6CB030BF6E}" type="presParOf" srcId="{80E15BB6-6C54-4480-9EDF-79A9D96B9A14}" destId="{C5C72D00-1BA8-4B0E-9CC8-4BD19A417CC0}" srcOrd="1" destOrd="0" presId="urn:microsoft.com/office/officeart/2008/layout/LinedList"/>
    <dgm:cxn modelId="{7C1F0798-B779-44EA-8DFE-736481EFF75A}" type="presParOf" srcId="{51FA99D0-DC36-44CB-A236-9421B7C28068}" destId="{8E39C02E-629C-448B-AB46-26D531027347}" srcOrd="2" destOrd="0" presId="urn:microsoft.com/office/officeart/2008/layout/LinedList"/>
    <dgm:cxn modelId="{2BEAB62A-09A5-40DF-9002-EAC5BE77B9AE}" type="presParOf" srcId="{51FA99D0-DC36-44CB-A236-9421B7C28068}" destId="{1C1091EA-F143-4F86-AB70-72D8B59E2999}" srcOrd="3" destOrd="0" presId="urn:microsoft.com/office/officeart/2008/layout/LinedList"/>
    <dgm:cxn modelId="{1ADDEE7A-49D9-41F9-B1AA-FE5C915BDA5D}" type="presParOf" srcId="{1C1091EA-F143-4F86-AB70-72D8B59E2999}" destId="{8902F74A-3D27-4BC5-AF7F-696FBCBD338F}" srcOrd="0" destOrd="0" presId="urn:microsoft.com/office/officeart/2008/layout/LinedList"/>
    <dgm:cxn modelId="{5CF417D6-D0A2-43C8-A1FF-E48147717479}" type="presParOf" srcId="{1C1091EA-F143-4F86-AB70-72D8B59E2999}" destId="{844DBE0A-D20E-4E0D-94B6-7240CC6820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535831-FC0D-44F3-A13A-E3A8A37C2BC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82B4A75-D1A3-4E98-A726-6EEE6A0E1A1E}">
      <dgm:prSet/>
      <dgm:spPr/>
      <dgm:t>
        <a:bodyPr/>
        <a:lstStyle/>
        <a:p>
          <a:r>
            <a:rPr lang="en-GB" dirty="0"/>
            <a:t>How did the theories help in designing the modern workplace?</a:t>
          </a:r>
          <a:endParaRPr lang="en-US" dirty="0"/>
        </a:p>
      </dgm:t>
    </dgm:pt>
    <dgm:pt modelId="{132EB0BB-70FF-4A19-8EB7-A8C305853223}" type="parTrans" cxnId="{74901ABA-A09F-4EAD-AFD0-93F3434CC81D}">
      <dgm:prSet/>
      <dgm:spPr/>
      <dgm:t>
        <a:bodyPr/>
        <a:lstStyle/>
        <a:p>
          <a:endParaRPr lang="en-US"/>
        </a:p>
      </dgm:t>
    </dgm:pt>
    <dgm:pt modelId="{6E450529-201F-459B-AB4A-C31708C1CBC0}" type="sibTrans" cxnId="{74901ABA-A09F-4EAD-AFD0-93F3434CC81D}">
      <dgm:prSet/>
      <dgm:spPr/>
      <dgm:t>
        <a:bodyPr/>
        <a:lstStyle/>
        <a:p>
          <a:endParaRPr lang="en-US"/>
        </a:p>
      </dgm:t>
    </dgm:pt>
    <dgm:pt modelId="{02D3FA44-2AAF-45C1-9249-A83710A438F3}">
      <dgm:prSet/>
      <dgm:spPr/>
      <dgm:t>
        <a:bodyPr/>
        <a:lstStyle/>
        <a:p>
          <a:r>
            <a:rPr lang="en-GB" dirty="0"/>
            <a:t>What were the main challenges identified in each scenario?</a:t>
          </a:r>
          <a:endParaRPr lang="en-US" dirty="0"/>
        </a:p>
      </dgm:t>
    </dgm:pt>
    <dgm:pt modelId="{33F4E2D1-E7BA-4017-9104-DE458BF2D3AB}" type="parTrans" cxnId="{FA71449B-A038-4DCD-A83D-1A0A994A04AD}">
      <dgm:prSet/>
      <dgm:spPr/>
      <dgm:t>
        <a:bodyPr/>
        <a:lstStyle/>
        <a:p>
          <a:endParaRPr lang="en-US"/>
        </a:p>
      </dgm:t>
    </dgm:pt>
    <dgm:pt modelId="{41AA6522-9FBE-44D4-83B4-31E28AD84C8B}" type="sibTrans" cxnId="{FA71449B-A038-4DCD-A83D-1A0A994A04AD}">
      <dgm:prSet/>
      <dgm:spPr/>
      <dgm:t>
        <a:bodyPr/>
        <a:lstStyle/>
        <a:p>
          <a:endParaRPr lang="en-US"/>
        </a:p>
      </dgm:t>
    </dgm:pt>
    <dgm:pt modelId="{08088F40-22BB-4FA8-A444-225CF9D361A1}">
      <dgm:prSet/>
      <dgm:spPr/>
      <dgm:t>
        <a:bodyPr/>
        <a:lstStyle/>
        <a:p>
          <a:r>
            <a:rPr lang="en-GB" dirty="0"/>
            <a:t>How can </a:t>
          </a:r>
          <a:r>
            <a:rPr lang="en-GB" dirty="0">
              <a:latin typeface="Neue Haas Grotesk Text Pro"/>
            </a:rPr>
            <a:t>organisations</a:t>
          </a:r>
          <a:r>
            <a:rPr lang="en-GB" dirty="0"/>
            <a:t> implement these modern workplace elements effectively?</a:t>
          </a:r>
          <a:endParaRPr lang="en-US" dirty="0"/>
        </a:p>
      </dgm:t>
    </dgm:pt>
    <dgm:pt modelId="{6E805950-D429-4B45-BF95-7C91CD5F217B}" type="parTrans" cxnId="{A11A3470-E6AB-4FCA-A116-75F96FDF9373}">
      <dgm:prSet/>
      <dgm:spPr/>
      <dgm:t>
        <a:bodyPr/>
        <a:lstStyle/>
        <a:p>
          <a:endParaRPr lang="en-US"/>
        </a:p>
      </dgm:t>
    </dgm:pt>
    <dgm:pt modelId="{AB217DA2-1371-4A95-819A-50C4EA839FC8}" type="sibTrans" cxnId="{A11A3470-E6AB-4FCA-A116-75F96FDF9373}">
      <dgm:prSet/>
      <dgm:spPr/>
      <dgm:t>
        <a:bodyPr/>
        <a:lstStyle/>
        <a:p>
          <a:endParaRPr lang="en-US"/>
        </a:p>
      </dgm:t>
    </dgm:pt>
    <dgm:pt modelId="{CC9D38B3-E8DD-41D6-B801-566281A2779B}" type="pres">
      <dgm:prSet presAssocID="{66535831-FC0D-44F3-A13A-E3A8A37C2BC7}" presName="root" presStyleCnt="0">
        <dgm:presLayoutVars>
          <dgm:dir/>
          <dgm:resizeHandles val="exact"/>
        </dgm:presLayoutVars>
      </dgm:prSet>
      <dgm:spPr/>
    </dgm:pt>
    <dgm:pt modelId="{F9D6FA0C-9281-45EE-A450-7133BAE373B0}" type="pres">
      <dgm:prSet presAssocID="{B82B4A75-D1A3-4E98-A726-6EEE6A0E1A1E}" presName="compNode" presStyleCnt="0"/>
      <dgm:spPr/>
    </dgm:pt>
    <dgm:pt modelId="{EE65DFBE-1FBE-46B6-838B-7CE1C3D665B3}" type="pres">
      <dgm:prSet presAssocID="{B82B4A75-D1A3-4E98-A726-6EEE6A0E1A1E}" presName="bgRect" presStyleLbl="bgShp" presStyleIdx="0" presStyleCnt="3"/>
      <dgm:spPr/>
    </dgm:pt>
    <dgm:pt modelId="{58A0EF0A-1FEB-42A2-9109-A4F5C1EF9228}" type="pres">
      <dgm:prSet presAssocID="{B82B4A75-D1A3-4E98-A726-6EEE6A0E1A1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4C38007-71D3-44B9-95BD-CFCC3C7C8B58}" type="pres">
      <dgm:prSet presAssocID="{B82B4A75-D1A3-4E98-A726-6EEE6A0E1A1E}" presName="spaceRect" presStyleCnt="0"/>
      <dgm:spPr/>
    </dgm:pt>
    <dgm:pt modelId="{5E1C5FBF-0124-460C-8FF4-95A769CEAC67}" type="pres">
      <dgm:prSet presAssocID="{B82B4A75-D1A3-4E98-A726-6EEE6A0E1A1E}" presName="parTx" presStyleLbl="revTx" presStyleIdx="0" presStyleCnt="3">
        <dgm:presLayoutVars>
          <dgm:chMax val="0"/>
          <dgm:chPref val="0"/>
        </dgm:presLayoutVars>
      </dgm:prSet>
      <dgm:spPr/>
    </dgm:pt>
    <dgm:pt modelId="{B7FE2F6E-C919-44EF-8B14-B97467FBE55E}" type="pres">
      <dgm:prSet presAssocID="{6E450529-201F-459B-AB4A-C31708C1CBC0}" presName="sibTrans" presStyleCnt="0"/>
      <dgm:spPr/>
    </dgm:pt>
    <dgm:pt modelId="{175ABE54-3B08-4DB7-92FF-10DF48751870}" type="pres">
      <dgm:prSet presAssocID="{02D3FA44-2AAF-45C1-9249-A83710A438F3}" presName="compNode" presStyleCnt="0"/>
      <dgm:spPr/>
    </dgm:pt>
    <dgm:pt modelId="{433B9E9E-23DC-48BA-85BB-65F56ABAB3B6}" type="pres">
      <dgm:prSet presAssocID="{02D3FA44-2AAF-45C1-9249-A83710A438F3}" presName="bgRect" presStyleLbl="bgShp" presStyleIdx="1" presStyleCnt="3"/>
      <dgm:spPr/>
    </dgm:pt>
    <dgm:pt modelId="{1AC36B19-5CCF-4967-8C2F-626C19F32102}" type="pres">
      <dgm:prSet presAssocID="{02D3FA44-2AAF-45C1-9249-A83710A438F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52FA991-91A8-4EAB-B02D-B225A5A78482}" type="pres">
      <dgm:prSet presAssocID="{02D3FA44-2AAF-45C1-9249-A83710A438F3}" presName="spaceRect" presStyleCnt="0"/>
      <dgm:spPr/>
    </dgm:pt>
    <dgm:pt modelId="{85948B1A-2082-46EE-BD06-869CE9B43F90}" type="pres">
      <dgm:prSet presAssocID="{02D3FA44-2AAF-45C1-9249-A83710A438F3}" presName="parTx" presStyleLbl="revTx" presStyleIdx="1" presStyleCnt="3">
        <dgm:presLayoutVars>
          <dgm:chMax val="0"/>
          <dgm:chPref val="0"/>
        </dgm:presLayoutVars>
      </dgm:prSet>
      <dgm:spPr/>
    </dgm:pt>
    <dgm:pt modelId="{1BA934E5-3975-49D8-86AE-540C461BFC06}" type="pres">
      <dgm:prSet presAssocID="{41AA6522-9FBE-44D4-83B4-31E28AD84C8B}" presName="sibTrans" presStyleCnt="0"/>
      <dgm:spPr/>
    </dgm:pt>
    <dgm:pt modelId="{55B8BC63-C148-4C17-9A3B-96B500B0CD51}" type="pres">
      <dgm:prSet presAssocID="{08088F40-22BB-4FA8-A444-225CF9D361A1}" presName="compNode" presStyleCnt="0"/>
      <dgm:spPr/>
    </dgm:pt>
    <dgm:pt modelId="{64B5E190-D88D-4D72-8E4D-05053C6DEA1D}" type="pres">
      <dgm:prSet presAssocID="{08088F40-22BB-4FA8-A444-225CF9D361A1}" presName="bgRect" presStyleLbl="bgShp" presStyleIdx="2" presStyleCnt="3"/>
      <dgm:spPr/>
    </dgm:pt>
    <dgm:pt modelId="{E5DBC0C1-9A07-48B5-A495-D146DC7B17A4}" type="pres">
      <dgm:prSet presAssocID="{08088F40-22BB-4FA8-A444-225CF9D361A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FFDD1CB-B39C-4D6D-A248-BB2FA6A8612B}" type="pres">
      <dgm:prSet presAssocID="{08088F40-22BB-4FA8-A444-225CF9D361A1}" presName="spaceRect" presStyleCnt="0"/>
      <dgm:spPr/>
    </dgm:pt>
    <dgm:pt modelId="{485EBC78-4D4B-4330-91FA-33306684C725}" type="pres">
      <dgm:prSet presAssocID="{08088F40-22BB-4FA8-A444-225CF9D361A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F199165-007A-4C9B-A766-9F45B257A127}" type="presOf" srcId="{66535831-FC0D-44F3-A13A-E3A8A37C2BC7}" destId="{CC9D38B3-E8DD-41D6-B801-566281A2779B}" srcOrd="0" destOrd="0" presId="urn:microsoft.com/office/officeart/2018/2/layout/IconVerticalSolidList"/>
    <dgm:cxn modelId="{A11A3470-E6AB-4FCA-A116-75F96FDF9373}" srcId="{66535831-FC0D-44F3-A13A-E3A8A37C2BC7}" destId="{08088F40-22BB-4FA8-A444-225CF9D361A1}" srcOrd="2" destOrd="0" parTransId="{6E805950-D429-4B45-BF95-7C91CD5F217B}" sibTransId="{AB217DA2-1371-4A95-819A-50C4EA839FC8}"/>
    <dgm:cxn modelId="{B9B1A977-EA4E-4B56-AA7F-A5298507922C}" type="presOf" srcId="{08088F40-22BB-4FA8-A444-225CF9D361A1}" destId="{485EBC78-4D4B-4330-91FA-33306684C725}" srcOrd="0" destOrd="0" presId="urn:microsoft.com/office/officeart/2018/2/layout/IconVerticalSolidList"/>
    <dgm:cxn modelId="{FA71449B-A038-4DCD-A83D-1A0A994A04AD}" srcId="{66535831-FC0D-44F3-A13A-E3A8A37C2BC7}" destId="{02D3FA44-2AAF-45C1-9249-A83710A438F3}" srcOrd="1" destOrd="0" parTransId="{33F4E2D1-E7BA-4017-9104-DE458BF2D3AB}" sibTransId="{41AA6522-9FBE-44D4-83B4-31E28AD84C8B}"/>
    <dgm:cxn modelId="{74901ABA-A09F-4EAD-AFD0-93F3434CC81D}" srcId="{66535831-FC0D-44F3-A13A-E3A8A37C2BC7}" destId="{B82B4A75-D1A3-4E98-A726-6EEE6A0E1A1E}" srcOrd="0" destOrd="0" parTransId="{132EB0BB-70FF-4A19-8EB7-A8C305853223}" sibTransId="{6E450529-201F-459B-AB4A-C31708C1CBC0}"/>
    <dgm:cxn modelId="{4E86E2C4-BDCB-477A-94F6-17A929FC5663}" type="presOf" srcId="{B82B4A75-D1A3-4E98-A726-6EEE6A0E1A1E}" destId="{5E1C5FBF-0124-460C-8FF4-95A769CEAC67}" srcOrd="0" destOrd="0" presId="urn:microsoft.com/office/officeart/2018/2/layout/IconVerticalSolidList"/>
    <dgm:cxn modelId="{533E71C6-C39D-4182-B9CA-F271C94D05A2}" type="presOf" srcId="{02D3FA44-2AAF-45C1-9249-A83710A438F3}" destId="{85948B1A-2082-46EE-BD06-869CE9B43F90}" srcOrd="0" destOrd="0" presId="urn:microsoft.com/office/officeart/2018/2/layout/IconVerticalSolidList"/>
    <dgm:cxn modelId="{797D49C7-3BAC-4034-B0B6-EA657D9A9629}" type="presParOf" srcId="{CC9D38B3-E8DD-41D6-B801-566281A2779B}" destId="{F9D6FA0C-9281-45EE-A450-7133BAE373B0}" srcOrd="0" destOrd="0" presId="urn:microsoft.com/office/officeart/2018/2/layout/IconVerticalSolidList"/>
    <dgm:cxn modelId="{3393E631-9A5E-46DA-897E-800A1FCA0A2D}" type="presParOf" srcId="{F9D6FA0C-9281-45EE-A450-7133BAE373B0}" destId="{EE65DFBE-1FBE-46B6-838B-7CE1C3D665B3}" srcOrd="0" destOrd="0" presId="urn:microsoft.com/office/officeart/2018/2/layout/IconVerticalSolidList"/>
    <dgm:cxn modelId="{A22279B6-4CAC-4F62-AE50-83A633F9E7CC}" type="presParOf" srcId="{F9D6FA0C-9281-45EE-A450-7133BAE373B0}" destId="{58A0EF0A-1FEB-42A2-9109-A4F5C1EF9228}" srcOrd="1" destOrd="0" presId="urn:microsoft.com/office/officeart/2018/2/layout/IconVerticalSolidList"/>
    <dgm:cxn modelId="{A635A59C-52B9-47E2-B2E6-8C70AF1BBC0E}" type="presParOf" srcId="{F9D6FA0C-9281-45EE-A450-7133BAE373B0}" destId="{24C38007-71D3-44B9-95BD-CFCC3C7C8B58}" srcOrd="2" destOrd="0" presId="urn:microsoft.com/office/officeart/2018/2/layout/IconVerticalSolidList"/>
    <dgm:cxn modelId="{633C0F79-A1DC-4870-914D-1FF78BCF689F}" type="presParOf" srcId="{F9D6FA0C-9281-45EE-A450-7133BAE373B0}" destId="{5E1C5FBF-0124-460C-8FF4-95A769CEAC67}" srcOrd="3" destOrd="0" presId="urn:microsoft.com/office/officeart/2018/2/layout/IconVerticalSolidList"/>
    <dgm:cxn modelId="{67979BCB-E501-41EC-8F2B-3DC95529381C}" type="presParOf" srcId="{CC9D38B3-E8DD-41D6-B801-566281A2779B}" destId="{B7FE2F6E-C919-44EF-8B14-B97467FBE55E}" srcOrd="1" destOrd="0" presId="urn:microsoft.com/office/officeart/2018/2/layout/IconVerticalSolidList"/>
    <dgm:cxn modelId="{3F53DAE8-FCEE-4826-A379-FEBFAAAB833D}" type="presParOf" srcId="{CC9D38B3-E8DD-41D6-B801-566281A2779B}" destId="{175ABE54-3B08-4DB7-92FF-10DF48751870}" srcOrd="2" destOrd="0" presId="urn:microsoft.com/office/officeart/2018/2/layout/IconVerticalSolidList"/>
    <dgm:cxn modelId="{0AE94415-FD6D-41BD-82EA-C4F60FED2AF7}" type="presParOf" srcId="{175ABE54-3B08-4DB7-92FF-10DF48751870}" destId="{433B9E9E-23DC-48BA-85BB-65F56ABAB3B6}" srcOrd="0" destOrd="0" presId="urn:microsoft.com/office/officeart/2018/2/layout/IconVerticalSolidList"/>
    <dgm:cxn modelId="{C5CAA7F9-0191-4B02-A2BD-13B23ABE0A6F}" type="presParOf" srcId="{175ABE54-3B08-4DB7-92FF-10DF48751870}" destId="{1AC36B19-5CCF-4967-8C2F-626C19F32102}" srcOrd="1" destOrd="0" presId="urn:microsoft.com/office/officeart/2018/2/layout/IconVerticalSolidList"/>
    <dgm:cxn modelId="{79B77929-02BB-4B4C-AA51-0D1F8C804B52}" type="presParOf" srcId="{175ABE54-3B08-4DB7-92FF-10DF48751870}" destId="{E52FA991-91A8-4EAB-B02D-B225A5A78482}" srcOrd="2" destOrd="0" presId="urn:microsoft.com/office/officeart/2018/2/layout/IconVerticalSolidList"/>
    <dgm:cxn modelId="{2A3105F5-005E-46EE-B100-12B489CFD8CE}" type="presParOf" srcId="{175ABE54-3B08-4DB7-92FF-10DF48751870}" destId="{85948B1A-2082-46EE-BD06-869CE9B43F90}" srcOrd="3" destOrd="0" presId="urn:microsoft.com/office/officeart/2018/2/layout/IconVerticalSolidList"/>
    <dgm:cxn modelId="{2D48E593-8DC2-4ADD-B406-3EEBA819DFE9}" type="presParOf" srcId="{CC9D38B3-E8DD-41D6-B801-566281A2779B}" destId="{1BA934E5-3975-49D8-86AE-540C461BFC06}" srcOrd="3" destOrd="0" presId="urn:microsoft.com/office/officeart/2018/2/layout/IconVerticalSolidList"/>
    <dgm:cxn modelId="{1B8897F8-5C80-4E17-8BC8-A9196B4872E0}" type="presParOf" srcId="{CC9D38B3-E8DD-41D6-B801-566281A2779B}" destId="{55B8BC63-C148-4C17-9A3B-96B500B0CD51}" srcOrd="4" destOrd="0" presId="urn:microsoft.com/office/officeart/2018/2/layout/IconVerticalSolidList"/>
    <dgm:cxn modelId="{7C8B4C34-4D87-4B31-B510-F2E07CB1F0F0}" type="presParOf" srcId="{55B8BC63-C148-4C17-9A3B-96B500B0CD51}" destId="{64B5E190-D88D-4D72-8E4D-05053C6DEA1D}" srcOrd="0" destOrd="0" presId="urn:microsoft.com/office/officeart/2018/2/layout/IconVerticalSolidList"/>
    <dgm:cxn modelId="{B4B3F6FD-3943-4109-91E0-FB4E408B2FF7}" type="presParOf" srcId="{55B8BC63-C148-4C17-9A3B-96B500B0CD51}" destId="{E5DBC0C1-9A07-48B5-A495-D146DC7B17A4}" srcOrd="1" destOrd="0" presId="urn:microsoft.com/office/officeart/2018/2/layout/IconVerticalSolidList"/>
    <dgm:cxn modelId="{B8D795F9-7FBB-4B7B-8509-1BA7234FC724}" type="presParOf" srcId="{55B8BC63-C148-4C17-9A3B-96B500B0CD51}" destId="{8FFDD1CB-B39C-4D6D-A248-BB2FA6A8612B}" srcOrd="2" destOrd="0" presId="urn:microsoft.com/office/officeart/2018/2/layout/IconVerticalSolidList"/>
    <dgm:cxn modelId="{D11ECF00-B59B-481D-AB2A-CCF51E83EF02}" type="presParOf" srcId="{55B8BC63-C148-4C17-9A3B-96B500B0CD51}" destId="{485EBC78-4D4B-4330-91FA-33306684C7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17A59-EE61-4815-A804-42FA0D2E3FF5}">
      <dsp:nvSpPr>
        <dsp:cNvPr id="0" name=""/>
        <dsp:cNvSpPr/>
      </dsp:nvSpPr>
      <dsp:spPr>
        <a:xfrm>
          <a:off x="0" y="0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689F7-2BF8-44C9-898A-2248CEAAFBB6}">
      <dsp:nvSpPr>
        <dsp:cNvPr id="0" name=""/>
        <dsp:cNvSpPr/>
      </dsp:nvSpPr>
      <dsp:spPr>
        <a:xfrm>
          <a:off x="0" y="0"/>
          <a:ext cx="6949440" cy="2893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Each group analyses their scenario and identifies the key elements needed to create an ideal modern workplace for their company.</a:t>
          </a:r>
          <a:endParaRPr lang="en-US" sz="3700" kern="1200"/>
        </a:p>
      </dsp:txBody>
      <dsp:txXfrm>
        <a:off x="0" y="0"/>
        <a:ext cx="6949440" cy="2893318"/>
      </dsp:txXfrm>
    </dsp:sp>
    <dsp:sp modelId="{8E39C02E-629C-448B-AB46-26D531027347}">
      <dsp:nvSpPr>
        <dsp:cNvPr id="0" name=""/>
        <dsp:cNvSpPr/>
      </dsp:nvSpPr>
      <dsp:spPr>
        <a:xfrm>
          <a:off x="0" y="2893318"/>
          <a:ext cx="6949440" cy="0"/>
        </a:xfrm>
        <a:prstGeom prst="line">
          <a:avLst/>
        </a:prstGeom>
        <a:solidFill>
          <a:schemeClr val="accent2">
            <a:hueOff val="-18587281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8587281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2F74A-3D27-4BC5-AF7F-696FBCBD338F}">
      <dsp:nvSpPr>
        <dsp:cNvPr id="0" name=""/>
        <dsp:cNvSpPr/>
      </dsp:nvSpPr>
      <dsp:spPr>
        <a:xfrm>
          <a:off x="0" y="2893318"/>
          <a:ext cx="6949440" cy="28933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Groups should discuss how they would apply the theories introduced earlier to design their workplace.</a:t>
          </a:r>
          <a:endParaRPr lang="en-US" sz="3700" kern="1200"/>
        </a:p>
      </dsp:txBody>
      <dsp:txXfrm>
        <a:off x="0" y="2893318"/>
        <a:ext cx="6949440" cy="28933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65DFBE-1FBE-46B6-838B-7CE1C3D665B3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0EF0A-1FEB-42A2-9109-A4F5C1EF9228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1C5FBF-0124-460C-8FF4-95A769CEAC67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How did the theories help in designing the modern workplace?</a:t>
          </a:r>
          <a:endParaRPr lang="en-US" sz="2400" kern="1200" dirty="0"/>
        </a:p>
      </dsp:txBody>
      <dsp:txXfrm>
        <a:off x="1909124" y="706"/>
        <a:ext cx="5040315" cy="1652921"/>
      </dsp:txXfrm>
    </dsp:sp>
    <dsp:sp modelId="{433B9E9E-23DC-48BA-85BB-65F56ABAB3B6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C36B19-5CCF-4967-8C2F-626C19F32102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48B1A-2082-46EE-BD06-869CE9B43F90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What were the main challenges identified in each scenario?</a:t>
          </a:r>
          <a:endParaRPr lang="en-US" sz="2400" kern="1200" dirty="0"/>
        </a:p>
      </dsp:txBody>
      <dsp:txXfrm>
        <a:off x="1909124" y="2066857"/>
        <a:ext cx="5040315" cy="1652921"/>
      </dsp:txXfrm>
    </dsp:sp>
    <dsp:sp modelId="{64B5E190-D88D-4D72-8E4D-05053C6DEA1D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BC0C1-9A07-48B5-A495-D146DC7B17A4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EBC78-4D4B-4330-91FA-33306684C725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How can </a:t>
          </a:r>
          <a:r>
            <a:rPr lang="en-GB" sz="2400" kern="1200" dirty="0">
              <a:latin typeface="Neue Haas Grotesk Text Pro"/>
            </a:rPr>
            <a:t>organisations</a:t>
          </a:r>
          <a:r>
            <a:rPr lang="en-GB" sz="2400" kern="1200" dirty="0"/>
            <a:t> implement these modern workplace elements effectively?</a:t>
          </a:r>
          <a:endParaRPr lang="en-US" sz="2400" kern="1200" dirty="0"/>
        </a:p>
      </dsp:txBody>
      <dsp:txXfrm>
        <a:off x="1909124" y="4133009"/>
        <a:ext cx="5040315" cy="1652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255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555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033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449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401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9465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0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619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0290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093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476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966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P7EZojC440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CbDRM1IvZY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D587E41-605C-A8E4-8BA5-0E0B3797C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BAEC0B4-CB11-7DAF-26EB-8BB5125FCF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708" r="9085" b="556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BD48A03-0DF9-3063-CB15-1BC2AEC79F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14416"/>
            <a:ext cx="12191999" cy="124358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" y="5768969"/>
            <a:ext cx="8183880" cy="960120"/>
          </a:xfrm>
        </p:spPr>
        <p:txBody>
          <a:bodyPr anchor="ctr">
            <a:normAutofit/>
          </a:bodyPr>
          <a:lstStyle/>
          <a:p>
            <a:pPr algn="l"/>
            <a:r>
              <a:rPr lang="en-GB" sz="3700"/>
              <a:t>Embracing the Modern Workplace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97245" y="5768969"/>
            <a:ext cx="3399681" cy="9559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endParaRPr lang="en-GB" sz="1900"/>
          </a:p>
          <a:p>
            <a:r>
              <a:rPr lang="en-GB" sz="1100" dirty="0">
                <a:solidFill>
                  <a:srgbClr val="242424"/>
                </a:solidFill>
                <a:latin typeface="Segoe UI"/>
                <a:cs typeface="Segoe UI"/>
              </a:rPr>
              <a:t>Flexible Work Arrangements, Remote Work, and Adapting to Change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10 Happiness Habits That Happy People ...">
            <a:extLst>
              <a:ext uri="{FF2B5EF4-FFF2-40B4-BE49-F238E27FC236}">
                <a16:creationId xmlns:a16="http://schemas.microsoft.com/office/drawing/2014/main" id="{2F5E9728-4998-A1B8-A23F-6BB47B41DE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874" r="5524" b="-1"/>
          <a:stretch/>
        </p:blipFill>
        <p:spPr>
          <a:xfrm>
            <a:off x="2809809" y="1444767"/>
            <a:ext cx="6572382" cy="429963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2F72C7-763E-31F9-CD30-F8ECCA9DB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809" y="353681"/>
            <a:ext cx="6572382" cy="9743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400"/>
              <a:t>Let's look at the Assessment!</a:t>
            </a:r>
          </a:p>
        </p:txBody>
      </p:sp>
    </p:spTree>
    <p:extLst>
      <p:ext uri="{BB962C8B-B14F-4D97-AF65-F5344CB8AC3E}">
        <p14:creationId xmlns:p14="http://schemas.microsoft.com/office/powerpoint/2010/main" val="68888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Modern Office Working: Practices ...">
            <a:extLst>
              <a:ext uri="{FF2B5EF4-FFF2-40B4-BE49-F238E27FC236}">
                <a16:creationId xmlns:a16="http://schemas.microsoft.com/office/drawing/2014/main" id="{B48F0214-9D2F-2871-C74B-3C99FCD415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59" r="25613" b="-1"/>
          <a:stretch/>
        </p:blipFill>
        <p:spPr>
          <a:xfrm>
            <a:off x="731521" y="2011679"/>
            <a:ext cx="4684352" cy="42976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BFED81-965C-4037-7CFA-B1AA8230F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1"/>
            <a:ext cx="4779572" cy="1298448"/>
          </a:xfrm>
        </p:spPr>
        <p:txBody>
          <a:bodyPr anchor="t">
            <a:normAutofit/>
          </a:bodyPr>
          <a:lstStyle/>
          <a:p>
            <a:r>
              <a:rPr lang="en-GB" b="0">
                <a:latin typeface="Segoe UI"/>
                <a:cs typeface="Segoe UI"/>
              </a:rPr>
              <a:t>Introduction</a:t>
            </a:r>
            <a:endParaRPr lang="en-GB" b="0">
              <a:latin typeface="Aptos"/>
              <a:cs typeface="Segoe U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87321-1D95-ECAB-AB24-E6E51BCD7A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>
                <a:latin typeface="Segoe UI"/>
                <a:cs typeface="Segoe UI"/>
              </a:rPr>
              <a:t>The modern workplace is characterised by a combination of technological, physical, and psychological factors aimed at balancing employee satisfaction and business efficiency. Key features include:</a:t>
            </a:r>
            <a:endParaRPr lang="en-GB" sz="1500"/>
          </a:p>
          <a:p>
            <a:pPr>
              <a:lnSpc>
                <a:spcPct val="110000"/>
              </a:lnSpc>
            </a:pPr>
            <a:endParaRPr lang="en-GB" sz="1500">
              <a:latin typeface="Segoe UI"/>
              <a:cs typeface="Segoe UI"/>
            </a:endParaRPr>
          </a:p>
          <a:p>
            <a:pPr>
              <a:lnSpc>
                <a:spcPct val="110000"/>
              </a:lnSpc>
            </a:pPr>
            <a:r>
              <a:rPr lang="en-GB" sz="1500" b="1">
                <a:latin typeface="Segoe UI"/>
                <a:cs typeface="Segoe UI"/>
              </a:rPr>
              <a:t>Technology Integration</a:t>
            </a:r>
            <a:endParaRPr lang="en-GB" sz="1500">
              <a:latin typeface="Segoe UI"/>
              <a:cs typeface="Segoe UI"/>
            </a:endParaRPr>
          </a:p>
          <a:p>
            <a:pPr>
              <a:lnSpc>
                <a:spcPct val="110000"/>
              </a:lnSpc>
            </a:pPr>
            <a:r>
              <a:rPr lang="en-GB" sz="1500" b="1">
                <a:latin typeface="Segoe UI"/>
                <a:cs typeface="Segoe UI"/>
              </a:rPr>
              <a:t>Flexible Work Arrangements</a:t>
            </a:r>
            <a:endParaRPr lang="en-GB" sz="1500">
              <a:latin typeface="Segoe UI"/>
              <a:cs typeface="Segoe UI"/>
            </a:endParaRPr>
          </a:p>
          <a:p>
            <a:pPr>
              <a:lnSpc>
                <a:spcPct val="110000"/>
              </a:lnSpc>
            </a:pPr>
            <a:r>
              <a:rPr lang="en-GB" sz="1500" b="1">
                <a:latin typeface="Segoe UI"/>
                <a:cs typeface="Segoe UI"/>
              </a:rPr>
              <a:t>Emphasis on Employee Well-Being</a:t>
            </a:r>
          </a:p>
          <a:p>
            <a:pPr>
              <a:lnSpc>
                <a:spcPct val="110000"/>
              </a:lnSpc>
            </a:pPr>
            <a:r>
              <a:rPr lang="en-GB" sz="1500" b="1">
                <a:latin typeface="Segoe UI"/>
                <a:cs typeface="Segoe UI"/>
              </a:rPr>
              <a:t>Focus on Collaboration</a:t>
            </a:r>
          </a:p>
          <a:p>
            <a:pPr>
              <a:lnSpc>
                <a:spcPct val="110000"/>
              </a:lnSpc>
            </a:pPr>
            <a:r>
              <a:rPr lang="en-GB" sz="1500" b="1">
                <a:latin typeface="Segoe UI"/>
                <a:cs typeface="Segoe UI"/>
              </a:rPr>
              <a:t>Diversity, Equity, and Inclusion</a:t>
            </a:r>
            <a:endParaRPr lang="en-GB" sz="1500">
              <a:latin typeface="Segoe UI"/>
              <a:cs typeface="Segoe UI"/>
            </a:endParaRPr>
          </a:p>
          <a:p>
            <a:pPr>
              <a:lnSpc>
                <a:spcPct val="110000"/>
              </a:lnSpc>
            </a:pPr>
            <a:r>
              <a:rPr lang="en-GB" sz="1500" b="1">
                <a:latin typeface="Segoe UI"/>
                <a:cs typeface="Segoe UI"/>
              </a:rPr>
              <a:t>Adaptability and Agility</a:t>
            </a:r>
            <a:endParaRPr lang="en-GB" sz="1500">
              <a:latin typeface="Segoe UI"/>
              <a:cs typeface="Segoe UI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500">
              <a:latin typeface="Segoe UI"/>
              <a:cs typeface="Segoe U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500">
                <a:latin typeface="Segoe UI"/>
                <a:cs typeface="Segoe UI"/>
              </a:rPr>
              <a:t>These elements collectively create a dynamic and engaging work environment that can drive productivity, innovation, and employee satisfaction.</a:t>
            </a:r>
            <a:endParaRPr lang="en-GB" sz="1500"/>
          </a:p>
          <a:p>
            <a:pPr>
              <a:lnSpc>
                <a:spcPct val="110000"/>
              </a:lnSpc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9032167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38CFB0-652A-7AD9-1659-C6B9EE593E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41" r="25753" b="6250"/>
          <a:stretch/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48661B-3764-4BB7-8176-7E4807DE0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81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Activity 1: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AA66-8C2C-41B4-F8CD-783659E0D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4680" y="2212848"/>
            <a:ext cx="3553413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Case Study 1: 4 Day Working Week</a:t>
            </a:r>
          </a:p>
          <a:p>
            <a:endParaRPr lang="en-GB" sz="1800"/>
          </a:p>
          <a:p>
            <a:r>
              <a:rPr lang="en-GB" sz="1800"/>
              <a:t>Case Study 2: Remote Working</a:t>
            </a:r>
          </a:p>
        </p:txBody>
      </p:sp>
    </p:spTree>
    <p:extLst>
      <p:ext uri="{BB962C8B-B14F-4D97-AF65-F5344CB8AC3E}">
        <p14:creationId xmlns:p14="http://schemas.microsoft.com/office/powerpoint/2010/main" val="2558342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68CAB-D40A-A656-D20D-9B7CAF860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Designing the Ideal Modern Workplace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2288B-B1B6-52F8-0152-BC4E35A435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Calibri"/>
                <a:ea typeface="Calibri"/>
                <a:cs typeface="Calibri"/>
              </a:rPr>
              <a:t>Firstly, we are going to start by looking at two theories:</a:t>
            </a:r>
            <a:endParaRPr lang="en-US" sz="2400">
              <a:latin typeface="Calibri"/>
              <a:ea typeface="Calibri"/>
              <a:cs typeface="Calibri"/>
            </a:endParaRPr>
          </a:p>
          <a:p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1. </a:t>
            </a:r>
            <a:r>
              <a:rPr lang="en-GB" sz="2400" b="1" dirty="0" err="1">
                <a:latin typeface="Calibri"/>
                <a:ea typeface="Calibri"/>
                <a:cs typeface="Calibri"/>
              </a:rPr>
              <a:t>SocioTechnical</a:t>
            </a:r>
            <a:r>
              <a:rPr lang="en-GB" sz="2400" b="1" dirty="0">
                <a:latin typeface="Calibri"/>
                <a:ea typeface="Calibri"/>
                <a:cs typeface="Calibri"/>
              </a:rPr>
              <a:t> Systems Theory</a:t>
            </a:r>
            <a:r>
              <a:rPr lang="en-GB" sz="2400" dirty="0">
                <a:latin typeface="Calibri"/>
                <a:ea typeface="Calibri"/>
                <a:cs typeface="Calibri"/>
              </a:rPr>
              <a:t> (</a:t>
            </a:r>
            <a:r>
              <a:rPr lang="en-GB" sz="24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which emphasizes the interaction between people and technology in workplaces)</a:t>
            </a:r>
          </a:p>
          <a:p>
            <a:r>
              <a:rPr lang="en-GB" sz="24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2.  </a:t>
            </a:r>
            <a:r>
              <a:rPr lang="en-GB" sz="2400" b="1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Contingency Theory</a:t>
            </a:r>
            <a:r>
              <a:rPr lang="en-GB" sz="2400" dirty="0">
                <a:solidFill>
                  <a:srgbClr val="242424"/>
                </a:solidFill>
                <a:latin typeface="Calibri"/>
                <a:ea typeface="Calibri"/>
                <a:cs typeface="Segoe UI"/>
              </a:rPr>
              <a:t> (which suggests that the best way to manage an organization depends on the specific circumstances</a:t>
            </a:r>
          </a:p>
        </p:txBody>
      </p:sp>
    </p:spTree>
    <p:extLst>
      <p:ext uri="{BB962C8B-B14F-4D97-AF65-F5344CB8AC3E}">
        <p14:creationId xmlns:p14="http://schemas.microsoft.com/office/powerpoint/2010/main" val="3800818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B65F7F7-2FCE-8F01-53DE-15C39342B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5EE6E-DD34-A214-B84E-96C78A1F7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821" y="501345"/>
            <a:ext cx="8728364" cy="6892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SocioTechnical Systems Overview</a:t>
            </a:r>
          </a:p>
        </p:txBody>
      </p:sp>
      <p:pic>
        <p:nvPicPr>
          <p:cNvPr id="4" name="Online Media 3" title="SocioTechnical Systems Overview">
            <a:hlinkClick r:id="" action="ppaction://media"/>
            <a:extLst>
              <a:ext uri="{FF2B5EF4-FFF2-40B4-BE49-F238E27FC236}">
                <a16:creationId xmlns:a16="http://schemas.microsoft.com/office/drawing/2014/main" id="{65083A34-F149-C145-2A90-B0BF39DCAD2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49982" y="1782115"/>
            <a:ext cx="8092035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4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81C3F-F428-E2D1-48E2-F0EAA949E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Contingency Theory</a:t>
            </a:r>
          </a:p>
        </p:txBody>
      </p:sp>
      <p:pic>
        <p:nvPicPr>
          <p:cNvPr id="4" name="Online Media 3" title="Contingency Theory: Definition and Significance to Organizational Behavior">
            <a:hlinkClick r:id="" action="ppaction://media"/>
            <a:extLst>
              <a:ext uri="{FF2B5EF4-FFF2-40B4-BE49-F238E27FC236}">
                <a16:creationId xmlns:a16="http://schemas.microsoft.com/office/drawing/2014/main" id="{A9A73E34-2FC4-B760-8385-3A8D96D1ACE5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74838" y="1716088"/>
            <a:ext cx="8128000" cy="4592637"/>
          </a:xfrm>
        </p:spPr>
      </p:pic>
    </p:spTree>
    <p:extLst>
      <p:ext uri="{BB962C8B-B14F-4D97-AF65-F5344CB8AC3E}">
        <p14:creationId xmlns:p14="http://schemas.microsoft.com/office/powerpoint/2010/main" val="460091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2D8164-75A5-071A-4AF9-11775CF82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Scenarios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DE2C91-E401-2368-82D4-5905B8BF07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019610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8023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89E1E0DE-981D-14E9-D962-746B26EDDF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9" r="20372" b="4"/>
          <a:stretch/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00D6E8-B04E-2F52-2A96-7BBDCF203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15" y="603504"/>
            <a:ext cx="436168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Design the Workplace!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850B9D-6A85-8A13-235D-B5B97F3B9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23017" y="2212848"/>
            <a:ext cx="4361688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latin typeface="Segoe UI"/>
                <a:cs typeface="Segoe UI"/>
              </a:rPr>
              <a:t>Groups create a detailed design of their ideal modern workplace, including layout, technology, work arrangements, and employee well-being initiatives.</a:t>
            </a:r>
            <a:endParaRPr lang="en-GB" sz="1800"/>
          </a:p>
          <a:p>
            <a:r>
              <a:rPr lang="en-GB" sz="1800">
                <a:latin typeface="Segoe UI"/>
                <a:cs typeface="Segoe UI"/>
              </a:rPr>
              <a:t>Designs should include strategies for maintaining flexibility and fostering a positive work culture.</a:t>
            </a:r>
            <a:endParaRPr lang="en-GB" sz="1800"/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76747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93031-3612-5F9C-7CF3-9F880171E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GB" dirty="0"/>
              <a:t>Discussion Points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D0A521-78AB-E34D-5F7D-7E581787F8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1475624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84750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4D27876-614E-CCD5-5142-A650DBF0B0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7B8E2-BB96-BCA6-1734-33FADC94B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4140" y="5137536"/>
            <a:ext cx="8203720" cy="7321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Next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4E8BD-76FE-C776-4309-722F79FEAE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4916" y="5914356"/>
            <a:ext cx="8202168" cy="4815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800" b="1"/>
              <a:t>Week 3: Interculturality and Authenticity in the Workplace</a:t>
            </a:r>
            <a:endParaRPr lang="en-US" sz="1800"/>
          </a:p>
        </p:txBody>
      </p:sp>
      <p:pic>
        <p:nvPicPr>
          <p:cNvPr id="4" name="Picture 3" descr="intercultural competence ...">
            <a:extLst>
              <a:ext uri="{FF2B5EF4-FFF2-40B4-BE49-F238E27FC236}">
                <a16:creationId xmlns:a16="http://schemas.microsoft.com/office/drawing/2014/main" id="{D1B0DA08-510A-DF25-19DA-B960A1D54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4140" y="618536"/>
            <a:ext cx="8202169" cy="4166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87479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AnalogousFromRegularSeed_2SEEDS">
      <a:dk1>
        <a:srgbClr val="000000"/>
      </a:dk1>
      <a:lt1>
        <a:srgbClr val="FFFFFF"/>
      </a:lt1>
      <a:dk2>
        <a:srgbClr val="282441"/>
      </a:dk2>
      <a:lt2>
        <a:srgbClr val="E2E7E8"/>
      </a:lt2>
      <a:accent1>
        <a:srgbClr val="D52F17"/>
      </a:accent1>
      <a:accent2>
        <a:srgbClr val="E72961"/>
      </a:accent2>
      <a:accent3>
        <a:srgbClr val="E79029"/>
      </a:accent3>
      <a:accent4>
        <a:srgbClr val="14B7A8"/>
      </a:accent4>
      <a:accent5>
        <a:srgbClr val="29AAE7"/>
      </a:accent5>
      <a:accent6>
        <a:srgbClr val="1749D5"/>
      </a:accent6>
      <a:hlink>
        <a:srgbClr val="348F9C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Embracing the Modern Workplace </vt:lpstr>
      <vt:lpstr>Let's look at the Assessment!</vt:lpstr>
      <vt:lpstr>Introduction</vt:lpstr>
      <vt:lpstr>Activity 1: Case Study</vt:lpstr>
      <vt:lpstr>Designing the Ideal Modern Workplace</vt:lpstr>
      <vt:lpstr>SocioTechnical Systems Overview</vt:lpstr>
      <vt:lpstr>Contingency Theory</vt:lpstr>
      <vt:lpstr>Scenarios</vt:lpstr>
      <vt:lpstr>Design the Workplace!</vt:lpstr>
      <vt:lpstr>Discussion Points</vt:lpstr>
      <vt:lpstr>Next week!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93</cp:revision>
  <dcterms:created xsi:type="dcterms:W3CDTF">2025-02-03T16:16:06Z</dcterms:created>
  <dcterms:modified xsi:type="dcterms:W3CDTF">2025-02-04T12:25:36Z</dcterms:modified>
</cp:coreProperties>
</file>