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2"/>
  </p:notesMasterIdLst>
  <p:sldIdLst>
    <p:sldId id="719" r:id="rId7"/>
    <p:sldId id="301" r:id="rId8"/>
    <p:sldId id="302" r:id="rId9"/>
    <p:sldId id="835" r:id="rId10"/>
    <p:sldId id="1138" r:id="rId11"/>
    <p:sldId id="1137" r:id="rId12"/>
    <p:sldId id="1139" r:id="rId13"/>
    <p:sldId id="1174" r:id="rId14"/>
    <p:sldId id="1164" r:id="rId15"/>
    <p:sldId id="1147" r:id="rId16"/>
    <p:sldId id="1166" r:id="rId17"/>
    <p:sldId id="1141" r:id="rId18"/>
    <p:sldId id="1167" r:id="rId19"/>
    <p:sldId id="1189" r:id="rId20"/>
    <p:sldId id="1191" r:id="rId21"/>
    <p:sldId id="1200" r:id="rId22"/>
    <p:sldId id="1190" r:id="rId23"/>
    <p:sldId id="1201" r:id="rId24"/>
    <p:sldId id="1202" r:id="rId25"/>
    <p:sldId id="1203" r:id="rId26"/>
    <p:sldId id="1144" r:id="rId27"/>
    <p:sldId id="1168" r:id="rId28"/>
    <p:sldId id="1169" r:id="rId29"/>
    <p:sldId id="1177" r:id="rId30"/>
    <p:sldId id="1178" r:id="rId31"/>
    <p:sldId id="1176" r:id="rId32"/>
    <p:sldId id="1145" r:id="rId33"/>
    <p:sldId id="1146" r:id="rId34"/>
    <p:sldId id="1181" r:id="rId35"/>
    <p:sldId id="1182" r:id="rId36"/>
    <p:sldId id="1170" r:id="rId37"/>
    <p:sldId id="1196" r:id="rId38"/>
    <p:sldId id="1197" r:id="rId39"/>
    <p:sldId id="1162" r:id="rId40"/>
    <p:sldId id="1160" r:id="rId41"/>
    <p:sldId id="1179" r:id="rId42"/>
    <p:sldId id="1180" r:id="rId43"/>
    <p:sldId id="1171" r:id="rId44"/>
    <p:sldId id="1192" r:id="rId45"/>
    <p:sldId id="1193" r:id="rId46"/>
    <p:sldId id="1172" r:id="rId47"/>
    <p:sldId id="709" r:id="rId48"/>
    <p:sldId id="256" r:id="rId49"/>
    <p:sldId id="1204" r:id="rId50"/>
    <p:sldId id="72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F09A9D-2347-492A-8A23-FF6B61A4091F}" v="1" dt="2026-05-07T22:01:34.5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8732" autoAdjust="0"/>
  </p:normalViewPr>
  <p:slideViewPr>
    <p:cSldViewPr snapToGrid="0">
      <p:cViewPr varScale="1">
        <p:scale>
          <a:sx n="76" d="100"/>
          <a:sy n="76" d="100"/>
        </p:scale>
        <p:origin x="1003" y="3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6/11/relationships/changesInfo" Target="changesInfos/changesInfo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custSel addSld modSld">
      <pc:chgData name="Stalin Jacob Wilson Packia Dhas" userId="050d7d71-3621-4503-95e8-1c9a9d962492" providerId="ADAL" clId="{3FBC77E1-FE42-4F9E-B4B2-3759F3328945}" dt="2026-05-07T22:01:34.523" v="7728"/>
      <pc:docMkLst>
        <pc:docMk/>
      </pc:docMkLst>
      <pc:sldChg chg="addSp modSp add mod">
        <pc:chgData name="Stalin Jacob Wilson Packia Dhas" userId="050d7d71-3621-4503-95e8-1c9a9d962492" providerId="ADAL" clId="{3FBC77E1-FE42-4F9E-B4B2-3759F3328945}" dt="2026-05-05T13:09:58.948" v="7727" actId="207"/>
        <pc:sldMkLst>
          <pc:docMk/>
          <pc:sldMk cId="1635377456" sldId="256"/>
        </pc:sldMkLst>
        <pc:spChg chg="mod">
          <ac:chgData name="Stalin Jacob Wilson Packia Dhas" userId="050d7d71-3621-4503-95e8-1c9a9d962492" providerId="ADAL" clId="{3FBC77E1-FE42-4F9E-B4B2-3759F3328945}" dt="2026-05-05T13:09:58.948" v="7727" actId="207"/>
          <ac:spMkLst>
            <pc:docMk/>
            <pc:sldMk cId="1635377456" sldId="256"/>
            <ac:spMk id="2" creationId="{9C65432C-6EE4-3A48-B260-083AF2E7E36A}"/>
          </ac:spMkLst>
        </pc:spChg>
        <pc:spChg chg="mod">
          <ac:chgData name="Stalin Jacob Wilson Packia Dhas" userId="050d7d71-3621-4503-95e8-1c9a9d962492" providerId="ADAL" clId="{3FBC77E1-FE42-4F9E-B4B2-3759F3328945}" dt="2026-05-05T13:09:43.991" v="2"/>
          <ac:spMkLst>
            <pc:docMk/>
            <pc:sldMk cId="1635377456" sldId="256"/>
            <ac:spMk id="3" creationId="{69BB87DD-025D-AE43-4A03-910135B61E5D}"/>
          </ac:spMkLst>
        </pc:spChg>
        <pc:spChg chg="add mod">
          <ac:chgData name="Stalin Jacob Wilson Packia Dhas" userId="050d7d71-3621-4503-95e8-1c9a9d962492" providerId="ADAL" clId="{3FBC77E1-FE42-4F9E-B4B2-3759F3328945}" dt="2026-05-05T13:09:44.001" v="11"/>
          <ac:spMkLst>
            <pc:docMk/>
            <pc:sldMk cId="1635377456" sldId="256"/>
            <ac:spMk id="4" creationId="{3ABB1D0C-98E9-4FE3-ADE3-1AAA0CA0CC78}"/>
          </ac:spMkLst>
        </pc:spChg>
        <pc:spChg chg="add mod">
          <ac:chgData name="Stalin Jacob Wilson Packia Dhas" userId="050d7d71-3621-4503-95e8-1c9a9d962492" providerId="ADAL" clId="{3FBC77E1-FE42-4F9E-B4B2-3759F3328945}" dt="2026-05-05T13:09:44.115" v="20"/>
          <ac:spMkLst>
            <pc:docMk/>
            <pc:sldMk cId="1635377456" sldId="256"/>
            <ac:spMk id="5" creationId="{D296D434-B504-4FA9-AD70-DE61E61F5F30}"/>
          </ac:spMkLst>
        </pc:spChg>
        <pc:spChg chg="add mod">
          <ac:chgData name="Stalin Jacob Wilson Packia Dhas" userId="050d7d71-3621-4503-95e8-1c9a9d962492" providerId="ADAL" clId="{3FBC77E1-FE42-4F9E-B4B2-3759F3328945}" dt="2026-05-05T13:09:44.115" v="29"/>
          <ac:spMkLst>
            <pc:docMk/>
            <pc:sldMk cId="1635377456" sldId="256"/>
            <ac:spMk id="6" creationId="{B698D29D-FEC8-430D-9147-0660F2181552}"/>
          </ac:spMkLst>
        </pc:spChg>
        <pc:spChg chg="add mod">
          <ac:chgData name="Stalin Jacob Wilson Packia Dhas" userId="050d7d71-3621-4503-95e8-1c9a9d962492" providerId="ADAL" clId="{3FBC77E1-FE42-4F9E-B4B2-3759F3328945}" dt="2026-05-05T13:09:44.124" v="38"/>
          <ac:spMkLst>
            <pc:docMk/>
            <pc:sldMk cId="1635377456" sldId="256"/>
            <ac:spMk id="7" creationId="{B9C4D5DA-730F-4162-BBF8-ECA7038F8B5C}"/>
          </ac:spMkLst>
        </pc:spChg>
        <pc:spChg chg="add mod">
          <ac:chgData name="Stalin Jacob Wilson Packia Dhas" userId="050d7d71-3621-4503-95e8-1c9a9d962492" providerId="ADAL" clId="{3FBC77E1-FE42-4F9E-B4B2-3759F3328945}" dt="2026-05-05T13:09:44.124" v="47"/>
          <ac:spMkLst>
            <pc:docMk/>
            <pc:sldMk cId="1635377456" sldId="256"/>
            <ac:spMk id="8" creationId="{D6752CC3-899D-4E6F-8239-9D2E255556EB}"/>
          </ac:spMkLst>
        </pc:spChg>
        <pc:spChg chg="add mod">
          <ac:chgData name="Stalin Jacob Wilson Packia Dhas" userId="050d7d71-3621-4503-95e8-1c9a9d962492" providerId="ADAL" clId="{3FBC77E1-FE42-4F9E-B4B2-3759F3328945}" dt="2026-05-05T13:09:44.132" v="56"/>
          <ac:spMkLst>
            <pc:docMk/>
            <pc:sldMk cId="1635377456" sldId="256"/>
            <ac:spMk id="9" creationId="{F91E8D5E-25F8-428A-B77D-FEB0D1B29C1D}"/>
          </ac:spMkLst>
        </pc:spChg>
        <pc:spChg chg="add mod">
          <ac:chgData name="Stalin Jacob Wilson Packia Dhas" userId="050d7d71-3621-4503-95e8-1c9a9d962492" providerId="ADAL" clId="{3FBC77E1-FE42-4F9E-B4B2-3759F3328945}" dt="2026-05-05T13:09:44.132" v="65"/>
          <ac:spMkLst>
            <pc:docMk/>
            <pc:sldMk cId="1635377456" sldId="256"/>
            <ac:spMk id="10" creationId="{FC53B615-C5DE-4DBE-B354-FF866104A443}"/>
          </ac:spMkLst>
        </pc:spChg>
        <pc:spChg chg="add mod">
          <ac:chgData name="Stalin Jacob Wilson Packia Dhas" userId="050d7d71-3621-4503-95e8-1c9a9d962492" providerId="ADAL" clId="{3FBC77E1-FE42-4F9E-B4B2-3759F3328945}" dt="2026-05-05T13:09:44.132" v="74"/>
          <ac:spMkLst>
            <pc:docMk/>
            <pc:sldMk cId="1635377456" sldId="256"/>
            <ac:spMk id="11" creationId="{24598681-F6E9-45A1-9900-E874DB52092F}"/>
          </ac:spMkLst>
        </pc:spChg>
        <pc:spChg chg="add mod">
          <ac:chgData name="Stalin Jacob Wilson Packia Dhas" userId="050d7d71-3621-4503-95e8-1c9a9d962492" providerId="ADAL" clId="{3FBC77E1-FE42-4F9E-B4B2-3759F3328945}" dt="2026-05-05T13:09:44.141" v="83"/>
          <ac:spMkLst>
            <pc:docMk/>
            <pc:sldMk cId="1635377456" sldId="256"/>
            <ac:spMk id="12" creationId="{4AFCF7B1-AE39-4717-9CCA-2D91EE158BD1}"/>
          </ac:spMkLst>
        </pc:spChg>
        <pc:spChg chg="add mod">
          <ac:chgData name="Stalin Jacob Wilson Packia Dhas" userId="050d7d71-3621-4503-95e8-1c9a9d962492" providerId="ADAL" clId="{3FBC77E1-FE42-4F9E-B4B2-3759F3328945}" dt="2026-05-05T13:09:44.141" v="92"/>
          <ac:spMkLst>
            <pc:docMk/>
            <pc:sldMk cId="1635377456" sldId="256"/>
            <ac:spMk id="13" creationId="{8357F627-275B-47A2-B45F-DDE47841D9A3}"/>
          </ac:spMkLst>
        </pc:spChg>
        <pc:spChg chg="add mod">
          <ac:chgData name="Stalin Jacob Wilson Packia Dhas" userId="050d7d71-3621-4503-95e8-1c9a9d962492" providerId="ADAL" clId="{3FBC77E1-FE42-4F9E-B4B2-3759F3328945}" dt="2026-05-05T13:09:44.141" v="101"/>
          <ac:spMkLst>
            <pc:docMk/>
            <pc:sldMk cId="1635377456" sldId="256"/>
            <ac:spMk id="14" creationId="{8213E779-970A-434A-B348-4A3B905027B1}"/>
          </ac:spMkLst>
        </pc:spChg>
        <pc:spChg chg="add mod">
          <ac:chgData name="Stalin Jacob Wilson Packia Dhas" userId="050d7d71-3621-4503-95e8-1c9a9d962492" providerId="ADAL" clId="{3FBC77E1-FE42-4F9E-B4B2-3759F3328945}" dt="2026-05-05T13:09:44.150" v="110"/>
          <ac:spMkLst>
            <pc:docMk/>
            <pc:sldMk cId="1635377456" sldId="256"/>
            <ac:spMk id="15" creationId="{193FBFF8-1520-4DF2-8529-A8F97F6FE802}"/>
          </ac:spMkLst>
        </pc:spChg>
        <pc:spChg chg="add mod">
          <ac:chgData name="Stalin Jacob Wilson Packia Dhas" userId="050d7d71-3621-4503-95e8-1c9a9d962492" providerId="ADAL" clId="{3FBC77E1-FE42-4F9E-B4B2-3759F3328945}" dt="2026-05-05T13:09:44.150" v="119"/>
          <ac:spMkLst>
            <pc:docMk/>
            <pc:sldMk cId="1635377456" sldId="256"/>
            <ac:spMk id="16" creationId="{E7D5F190-49C8-4F88-A09E-CC044A36BE7D}"/>
          </ac:spMkLst>
        </pc:spChg>
        <pc:spChg chg="add mod">
          <ac:chgData name="Stalin Jacob Wilson Packia Dhas" userId="050d7d71-3621-4503-95e8-1c9a9d962492" providerId="ADAL" clId="{3FBC77E1-FE42-4F9E-B4B2-3759F3328945}" dt="2026-05-05T13:09:44.158" v="128"/>
          <ac:spMkLst>
            <pc:docMk/>
            <pc:sldMk cId="1635377456" sldId="256"/>
            <ac:spMk id="17" creationId="{0D5170FD-20A4-44F1-B504-3066FAE4030E}"/>
          </ac:spMkLst>
        </pc:spChg>
        <pc:spChg chg="add mod">
          <ac:chgData name="Stalin Jacob Wilson Packia Dhas" userId="050d7d71-3621-4503-95e8-1c9a9d962492" providerId="ADAL" clId="{3FBC77E1-FE42-4F9E-B4B2-3759F3328945}" dt="2026-05-05T13:09:44.165" v="137"/>
          <ac:spMkLst>
            <pc:docMk/>
            <pc:sldMk cId="1635377456" sldId="256"/>
            <ac:spMk id="18" creationId="{76578197-AB96-459E-A9C3-6E67DBE142DF}"/>
          </ac:spMkLst>
        </pc:spChg>
        <pc:spChg chg="add mod">
          <ac:chgData name="Stalin Jacob Wilson Packia Dhas" userId="050d7d71-3621-4503-95e8-1c9a9d962492" providerId="ADAL" clId="{3FBC77E1-FE42-4F9E-B4B2-3759F3328945}" dt="2026-05-05T13:09:44.168" v="146"/>
          <ac:spMkLst>
            <pc:docMk/>
            <pc:sldMk cId="1635377456" sldId="256"/>
            <ac:spMk id="19" creationId="{A0159A9C-4188-4ADE-A5BF-815F5F2844B9}"/>
          </ac:spMkLst>
        </pc:spChg>
        <pc:spChg chg="add mod">
          <ac:chgData name="Stalin Jacob Wilson Packia Dhas" userId="050d7d71-3621-4503-95e8-1c9a9d962492" providerId="ADAL" clId="{3FBC77E1-FE42-4F9E-B4B2-3759F3328945}" dt="2026-05-05T13:09:44.168" v="155"/>
          <ac:spMkLst>
            <pc:docMk/>
            <pc:sldMk cId="1635377456" sldId="256"/>
            <ac:spMk id="20" creationId="{FA167C84-25B0-456A-818B-C59210B0F952}"/>
          </ac:spMkLst>
        </pc:spChg>
        <pc:spChg chg="add mod">
          <ac:chgData name="Stalin Jacob Wilson Packia Dhas" userId="050d7d71-3621-4503-95e8-1c9a9d962492" providerId="ADAL" clId="{3FBC77E1-FE42-4F9E-B4B2-3759F3328945}" dt="2026-05-05T13:09:44.174" v="164"/>
          <ac:spMkLst>
            <pc:docMk/>
            <pc:sldMk cId="1635377456" sldId="256"/>
            <ac:spMk id="21" creationId="{B127D9EB-6164-45D4-9BE7-04723216C20D}"/>
          </ac:spMkLst>
        </pc:spChg>
        <pc:spChg chg="add mod">
          <ac:chgData name="Stalin Jacob Wilson Packia Dhas" userId="050d7d71-3621-4503-95e8-1c9a9d962492" providerId="ADAL" clId="{3FBC77E1-FE42-4F9E-B4B2-3759F3328945}" dt="2026-05-05T13:09:44.174" v="173"/>
          <ac:spMkLst>
            <pc:docMk/>
            <pc:sldMk cId="1635377456" sldId="256"/>
            <ac:spMk id="22" creationId="{C5C64EB0-D57A-4942-9DB0-E032CB3BEF23}"/>
          </ac:spMkLst>
        </pc:spChg>
        <pc:spChg chg="add mod">
          <ac:chgData name="Stalin Jacob Wilson Packia Dhas" userId="050d7d71-3621-4503-95e8-1c9a9d962492" providerId="ADAL" clId="{3FBC77E1-FE42-4F9E-B4B2-3759F3328945}" dt="2026-05-05T13:09:44.183" v="182"/>
          <ac:spMkLst>
            <pc:docMk/>
            <pc:sldMk cId="1635377456" sldId="256"/>
            <ac:spMk id="23" creationId="{ABFA2533-F989-4800-8D1C-B9BA8E2437E8}"/>
          </ac:spMkLst>
        </pc:spChg>
        <pc:spChg chg="add mod">
          <ac:chgData name="Stalin Jacob Wilson Packia Dhas" userId="050d7d71-3621-4503-95e8-1c9a9d962492" providerId="ADAL" clId="{3FBC77E1-FE42-4F9E-B4B2-3759F3328945}" dt="2026-05-05T13:09:44.183" v="191"/>
          <ac:spMkLst>
            <pc:docMk/>
            <pc:sldMk cId="1635377456" sldId="256"/>
            <ac:spMk id="24" creationId="{33783C65-354C-4C4B-9E08-71BDC22A4A4A}"/>
          </ac:spMkLst>
        </pc:spChg>
        <pc:spChg chg="add mod">
          <ac:chgData name="Stalin Jacob Wilson Packia Dhas" userId="050d7d71-3621-4503-95e8-1c9a9d962492" providerId="ADAL" clId="{3FBC77E1-FE42-4F9E-B4B2-3759F3328945}" dt="2026-05-05T13:09:44.183" v="200"/>
          <ac:spMkLst>
            <pc:docMk/>
            <pc:sldMk cId="1635377456" sldId="256"/>
            <ac:spMk id="25" creationId="{EC722E9A-79B5-4FDE-8140-461D929BA7F4}"/>
          </ac:spMkLst>
        </pc:spChg>
        <pc:spChg chg="add mod">
          <ac:chgData name="Stalin Jacob Wilson Packia Dhas" userId="050d7d71-3621-4503-95e8-1c9a9d962492" providerId="ADAL" clId="{3FBC77E1-FE42-4F9E-B4B2-3759F3328945}" dt="2026-05-05T13:09:44.190" v="209"/>
          <ac:spMkLst>
            <pc:docMk/>
            <pc:sldMk cId="1635377456" sldId="256"/>
            <ac:spMk id="26" creationId="{69E26CA1-0E75-4894-878C-350E70563466}"/>
          </ac:spMkLst>
        </pc:spChg>
        <pc:spChg chg="add mod">
          <ac:chgData name="Stalin Jacob Wilson Packia Dhas" userId="050d7d71-3621-4503-95e8-1c9a9d962492" providerId="ADAL" clId="{3FBC77E1-FE42-4F9E-B4B2-3759F3328945}" dt="2026-05-05T13:09:44.190" v="218"/>
          <ac:spMkLst>
            <pc:docMk/>
            <pc:sldMk cId="1635377456" sldId="256"/>
            <ac:spMk id="27" creationId="{BD846DD1-F523-40CE-9183-EF247CF4E9BA}"/>
          </ac:spMkLst>
        </pc:spChg>
        <pc:spChg chg="add mod">
          <ac:chgData name="Stalin Jacob Wilson Packia Dhas" userId="050d7d71-3621-4503-95e8-1c9a9d962492" providerId="ADAL" clId="{3FBC77E1-FE42-4F9E-B4B2-3759F3328945}" dt="2026-05-05T13:09:44.199" v="227"/>
          <ac:spMkLst>
            <pc:docMk/>
            <pc:sldMk cId="1635377456" sldId="256"/>
            <ac:spMk id="28" creationId="{F93CED1B-B15D-4F39-992C-5CFD6FA4A9C6}"/>
          </ac:spMkLst>
        </pc:spChg>
        <pc:spChg chg="add mod">
          <ac:chgData name="Stalin Jacob Wilson Packia Dhas" userId="050d7d71-3621-4503-95e8-1c9a9d962492" providerId="ADAL" clId="{3FBC77E1-FE42-4F9E-B4B2-3759F3328945}" dt="2026-05-05T13:09:44.199" v="236"/>
          <ac:spMkLst>
            <pc:docMk/>
            <pc:sldMk cId="1635377456" sldId="256"/>
            <ac:spMk id="29" creationId="{FB5EDCCC-3258-41EC-B2CC-A7C240426E81}"/>
          </ac:spMkLst>
        </pc:spChg>
        <pc:spChg chg="add mod">
          <ac:chgData name="Stalin Jacob Wilson Packia Dhas" userId="050d7d71-3621-4503-95e8-1c9a9d962492" providerId="ADAL" clId="{3FBC77E1-FE42-4F9E-B4B2-3759F3328945}" dt="2026-05-05T13:09:44.199" v="245"/>
          <ac:spMkLst>
            <pc:docMk/>
            <pc:sldMk cId="1635377456" sldId="256"/>
            <ac:spMk id="30" creationId="{31498BD3-63C4-4D3E-9F2F-F88B52D8ABEF}"/>
          </ac:spMkLst>
        </pc:spChg>
        <pc:spChg chg="add mod">
          <ac:chgData name="Stalin Jacob Wilson Packia Dhas" userId="050d7d71-3621-4503-95e8-1c9a9d962492" providerId="ADAL" clId="{3FBC77E1-FE42-4F9E-B4B2-3759F3328945}" dt="2026-05-05T13:09:44.207" v="254"/>
          <ac:spMkLst>
            <pc:docMk/>
            <pc:sldMk cId="1635377456" sldId="256"/>
            <ac:spMk id="31" creationId="{7162E0FC-0FD2-4332-A34C-A3E80DCCED2E}"/>
          </ac:spMkLst>
        </pc:spChg>
        <pc:spChg chg="add mod">
          <ac:chgData name="Stalin Jacob Wilson Packia Dhas" userId="050d7d71-3621-4503-95e8-1c9a9d962492" providerId="ADAL" clId="{3FBC77E1-FE42-4F9E-B4B2-3759F3328945}" dt="2026-05-05T13:09:44.207" v="263"/>
          <ac:spMkLst>
            <pc:docMk/>
            <pc:sldMk cId="1635377456" sldId="256"/>
            <ac:spMk id="32" creationId="{10486A53-BC28-4564-95D2-80FD15EF7673}"/>
          </ac:spMkLst>
        </pc:spChg>
        <pc:spChg chg="add mod">
          <ac:chgData name="Stalin Jacob Wilson Packia Dhas" userId="050d7d71-3621-4503-95e8-1c9a9d962492" providerId="ADAL" clId="{3FBC77E1-FE42-4F9E-B4B2-3759F3328945}" dt="2026-05-05T13:09:44.216" v="272"/>
          <ac:spMkLst>
            <pc:docMk/>
            <pc:sldMk cId="1635377456" sldId="256"/>
            <ac:spMk id="33" creationId="{2F2D9220-FA4F-48C6-8C48-85C717BFD2F7}"/>
          </ac:spMkLst>
        </pc:spChg>
        <pc:spChg chg="add mod">
          <ac:chgData name="Stalin Jacob Wilson Packia Dhas" userId="050d7d71-3621-4503-95e8-1c9a9d962492" providerId="ADAL" clId="{3FBC77E1-FE42-4F9E-B4B2-3759F3328945}" dt="2026-05-05T13:09:44.216" v="281"/>
          <ac:spMkLst>
            <pc:docMk/>
            <pc:sldMk cId="1635377456" sldId="256"/>
            <ac:spMk id="34" creationId="{051419E1-D0CF-4AC4-B7A8-A1F6059FF33A}"/>
          </ac:spMkLst>
        </pc:spChg>
        <pc:spChg chg="add mod">
          <ac:chgData name="Stalin Jacob Wilson Packia Dhas" userId="050d7d71-3621-4503-95e8-1c9a9d962492" providerId="ADAL" clId="{3FBC77E1-FE42-4F9E-B4B2-3759F3328945}" dt="2026-05-05T13:09:44.224" v="290"/>
          <ac:spMkLst>
            <pc:docMk/>
            <pc:sldMk cId="1635377456" sldId="256"/>
            <ac:spMk id="35" creationId="{91BCFA5E-3405-4085-82F2-0284BEBBB3AF}"/>
          </ac:spMkLst>
        </pc:spChg>
        <pc:spChg chg="add mod">
          <ac:chgData name="Stalin Jacob Wilson Packia Dhas" userId="050d7d71-3621-4503-95e8-1c9a9d962492" providerId="ADAL" clId="{3FBC77E1-FE42-4F9E-B4B2-3759F3328945}" dt="2026-05-05T13:09:44.224" v="299"/>
          <ac:spMkLst>
            <pc:docMk/>
            <pc:sldMk cId="1635377456" sldId="256"/>
            <ac:spMk id="36" creationId="{99023F64-8CD4-4470-B538-71F9C5540966}"/>
          </ac:spMkLst>
        </pc:spChg>
        <pc:spChg chg="add mod">
          <ac:chgData name="Stalin Jacob Wilson Packia Dhas" userId="050d7d71-3621-4503-95e8-1c9a9d962492" providerId="ADAL" clId="{3FBC77E1-FE42-4F9E-B4B2-3759F3328945}" dt="2026-05-05T13:09:44.233" v="308"/>
          <ac:spMkLst>
            <pc:docMk/>
            <pc:sldMk cId="1635377456" sldId="256"/>
            <ac:spMk id="37" creationId="{6D9DD4AA-AC59-43C7-A7C5-84822AEB8103}"/>
          </ac:spMkLst>
        </pc:spChg>
        <pc:spChg chg="add mod">
          <ac:chgData name="Stalin Jacob Wilson Packia Dhas" userId="050d7d71-3621-4503-95e8-1c9a9d962492" providerId="ADAL" clId="{3FBC77E1-FE42-4F9E-B4B2-3759F3328945}" dt="2026-05-05T13:09:44.233" v="317"/>
          <ac:spMkLst>
            <pc:docMk/>
            <pc:sldMk cId="1635377456" sldId="256"/>
            <ac:spMk id="38" creationId="{D3C23490-033F-4D75-8BE5-21938AAB4CAC}"/>
          </ac:spMkLst>
        </pc:spChg>
        <pc:spChg chg="add mod">
          <ac:chgData name="Stalin Jacob Wilson Packia Dhas" userId="050d7d71-3621-4503-95e8-1c9a9d962492" providerId="ADAL" clId="{3FBC77E1-FE42-4F9E-B4B2-3759F3328945}" dt="2026-05-05T13:09:44.240" v="326"/>
          <ac:spMkLst>
            <pc:docMk/>
            <pc:sldMk cId="1635377456" sldId="256"/>
            <ac:spMk id="39" creationId="{7C47C674-7CB4-48DC-9021-B417D0D9A5EC}"/>
          </ac:spMkLst>
        </pc:spChg>
        <pc:spChg chg="add mod">
          <ac:chgData name="Stalin Jacob Wilson Packia Dhas" userId="050d7d71-3621-4503-95e8-1c9a9d962492" providerId="ADAL" clId="{3FBC77E1-FE42-4F9E-B4B2-3759F3328945}" dt="2026-05-05T13:09:44.240" v="335"/>
          <ac:spMkLst>
            <pc:docMk/>
            <pc:sldMk cId="1635377456" sldId="256"/>
            <ac:spMk id="40" creationId="{8D28527A-7545-487C-A4FA-9212BF932A3D}"/>
          </ac:spMkLst>
        </pc:spChg>
        <pc:spChg chg="add mod">
          <ac:chgData name="Stalin Jacob Wilson Packia Dhas" userId="050d7d71-3621-4503-95e8-1c9a9d962492" providerId="ADAL" clId="{3FBC77E1-FE42-4F9E-B4B2-3759F3328945}" dt="2026-05-05T13:09:44.249" v="344"/>
          <ac:spMkLst>
            <pc:docMk/>
            <pc:sldMk cId="1635377456" sldId="256"/>
            <ac:spMk id="41" creationId="{89DC9C8F-D7D4-4042-A7EE-A7A59CC7FADB}"/>
          </ac:spMkLst>
        </pc:spChg>
        <pc:spChg chg="add mod">
          <ac:chgData name="Stalin Jacob Wilson Packia Dhas" userId="050d7d71-3621-4503-95e8-1c9a9d962492" providerId="ADAL" clId="{3FBC77E1-FE42-4F9E-B4B2-3759F3328945}" dt="2026-05-05T13:09:44.249" v="353"/>
          <ac:spMkLst>
            <pc:docMk/>
            <pc:sldMk cId="1635377456" sldId="256"/>
            <ac:spMk id="42" creationId="{6F47D10D-6434-43AE-B449-3D237170F524}"/>
          </ac:spMkLst>
        </pc:spChg>
        <pc:spChg chg="add mod">
          <ac:chgData name="Stalin Jacob Wilson Packia Dhas" userId="050d7d71-3621-4503-95e8-1c9a9d962492" providerId="ADAL" clId="{3FBC77E1-FE42-4F9E-B4B2-3759F3328945}" dt="2026-05-05T13:09:44.249" v="362"/>
          <ac:spMkLst>
            <pc:docMk/>
            <pc:sldMk cId="1635377456" sldId="256"/>
            <ac:spMk id="43" creationId="{F73AEDC2-8E19-4B38-BA7F-043B55038FFB}"/>
          </ac:spMkLst>
        </pc:spChg>
        <pc:spChg chg="add mod">
          <ac:chgData name="Stalin Jacob Wilson Packia Dhas" userId="050d7d71-3621-4503-95e8-1c9a9d962492" providerId="ADAL" clId="{3FBC77E1-FE42-4F9E-B4B2-3759F3328945}" dt="2026-05-05T13:09:44.258" v="371"/>
          <ac:spMkLst>
            <pc:docMk/>
            <pc:sldMk cId="1635377456" sldId="256"/>
            <ac:spMk id="44" creationId="{75916493-7453-4F4A-8CF4-1AFEB373CF46}"/>
          </ac:spMkLst>
        </pc:spChg>
        <pc:spChg chg="add mod">
          <ac:chgData name="Stalin Jacob Wilson Packia Dhas" userId="050d7d71-3621-4503-95e8-1c9a9d962492" providerId="ADAL" clId="{3FBC77E1-FE42-4F9E-B4B2-3759F3328945}" dt="2026-05-05T13:09:44.258" v="380"/>
          <ac:spMkLst>
            <pc:docMk/>
            <pc:sldMk cId="1635377456" sldId="256"/>
            <ac:spMk id="45" creationId="{35CEC3A3-5018-4D34-8989-1C4176F5C862}"/>
          </ac:spMkLst>
        </pc:spChg>
        <pc:spChg chg="add mod">
          <ac:chgData name="Stalin Jacob Wilson Packia Dhas" userId="050d7d71-3621-4503-95e8-1c9a9d962492" providerId="ADAL" clId="{3FBC77E1-FE42-4F9E-B4B2-3759F3328945}" dt="2026-05-05T13:09:44.265" v="389"/>
          <ac:spMkLst>
            <pc:docMk/>
            <pc:sldMk cId="1635377456" sldId="256"/>
            <ac:spMk id="46" creationId="{4307F186-C2ED-4079-A616-A2DB141CE72D}"/>
          </ac:spMkLst>
        </pc:spChg>
        <pc:spChg chg="add mod">
          <ac:chgData name="Stalin Jacob Wilson Packia Dhas" userId="050d7d71-3621-4503-95e8-1c9a9d962492" providerId="ADAL" clId="{3FBC77E1-FE42-4F9E-B4B2-3759F3328945}" dt="2026-05-05T13:09:44.265" v="398"/>
          <ac:spMkLst>
            <pc:docMk/>
            <pc:sldMk cId="1635377456" sldId="256"/>
            <ac:spMk id="47" creationId="{08D00731-F7C1-4C73-A0E6-EC596175B156}"/>
          </ac:spMkLst>
        </pc:spChg>
        <pc:spChg chg="add mod">
          <ac:chgData name="Stalin Jacob Wilson Packia Dhas" userId="050d7d71-3621-4503-95e8-1c9a9d962492" providerId="ADAL" clId="{3FBC77E1-FE42-4F9E-B4B2-3759F3328945}" dt="2026-05-05T13:09:44.265" v="407"/>
          <ac:spMkLst>
            <pc:docMk/>
            <pc:sldMk cId="1635377456" sldId="256"/>
            <ac:spMk id="48" creationId="{F2B0B72E-AB37-429F-93B4-31F4C2AB104B}"/>
          </ac:spMkLst>
        </pc:spChg>
        <pc:spChg chg="add mod">
          <ac:chgData name="Stalin Jacob Wilson Packia Dhas" userId="050d7d71-3621-4503-95e8-1c9a9d962492" providerId="ADAL" clId="{3FBC77E1-FE42-4F9E-B4B2-3759F3328945}" dt="2026-05-05T13:09:44.274" v="416"/>
          <ac:spMkLst>
            <pc:docMk/>
            <pc:sldMk cId="1635377456" sldId="256"/>
            <ac:spMk id="49" creationId="{98EC12DB-792D-489A-9D3A-5AB34254AD92}"/>
          </ac:spMkLst>
        </pc:spChg>
        <pc:spChg chg="add mod">
          <ac:chgData name="Stalin Jacob Wilson Packia Dhas" userId="050d7d71-3621-4503-95e8-1c9a9d962492" providerId="ADAL" clId="{3FBC77E1-FE42-4F9E-B4B2-3759F3328945}" dt="2026-05-05T13:09:44.274" v="425"/>
          <ac:spMkLst>
            <pc:docMk/>
            <pc:sldMk cId="1635377456" sldId="256"/>
            <ac:spMk id="50" creationId="{7A740A13-364E-431E-A99E-60A790066A7F}"/>
          </ac:spMkLst>
        </pc:spChg>
        <pc:spChg chg="add mod">
          <ac:chgData name="Stalin Jacob Wilson Packia Dhas" userId="050d7d71-3621-4503-95e8-1c9a9d962492" providerId="ADAL" clId="{3FBC77E1-FE42-4F9E-B4B2-3759F3328945}" dt="2026-05-05T13:09:44.283" v="434"/>
          <ac:spMkLst>
            <pc:docMk/>
            <pc:sldMk cId="1635377456" sldId="256"/>
            <ac:spMk id="51" creationId="{6A89F308-2CC4-4ACC-A6FC-CB6B836700D8}"/>
          </ac:spMkLst>
        </pc:spChg>
        <pc:spChg chg="add mod">
          <ac:chgData name="Stalin Jacob Wilson Packia Dhas" userId="050d7d71-3621-4503-95e8-1c9a9d962492" providerId="ADAL" clId="{3FBC77E1-FE42-4F9E-B4B2-3759F3328945}" dt="2026-05-05T13:09:44.283" v="443"/>
          <ac:spMkLst>
            <pc:docMk/>
            <pc:sldMk cId="1635377456" sldId="256"/>
            <ac:spMk id="52" creationId="{FA5FE096-D3F1-4634-99AB-49F0EBC64DA3}"/>
          </ac:spMkLst>
        </pc:spChg>
        <pc:spChg chg="add mod">
          <ac:chgData name="Stalin Jacob Wilson Packia Dhas" userId="050d7d71-3621-4503-95e8-1c9a9d962492" providerId="ADAL" clId="{3FBC77E1-FE42-4F9E-B4B2-3759F3328945}" dt="2026-05-05T13:09:44.290" v="452"/>
          <ac:spMkLst>
            <pc:docMk/>
            <pc:sldMk cId="1635377456" sldId="256"/>
            <ac:spMk id="53" creationId="{F4763783-5FA4-4B59-9EC3-66E6BA022B5C}"/>
          </ac:spMkLst>
        </pc:spChg>
        <pc:spChg chg="add mod">
          <ac:chgData name="Stalin Jacob Wilson Packia Dhas" userId="050d7d71-3621-4503-95e8-1c9a9d962492" providerId="ADAL" clId="{3FBC77E1-FE42-4F9E-B4B2-3759F3328945}" dt="2026-05-05T13:09:44.290" v="461"/>
          <ac:spMkLst>
            <pc:docMk/>
            <pc:sldMk cId="1635377456" sldId="256"/>
            <ac:spMk id="54" creationId="{A88537FE-05F0-4ECC-8E2C-02934C68BA91}"/>
          </ac:spMkLst>
        </pc:spChg>
        <pc:spChg chg="add mod">
          <ac:chgData name="Stalin Jacob Wilson Packia Dhas" userId="050d7d71-3621-4503-95e8-1c9a9d962492" providerId="ADAL" clId="{3FBC77E1-FE42-4F9E-B4B2-3759F3328945}" dt="2026-05-05T13:09:44.290" v="470"/>
          <ac:spMkLst>
            <pc:docMk/>
            <pc:sldMk cId="1635377456" sldId="256"/>
            <ac:spMk id="55" creationId="{D78FF861-3452-4D0C-A515-7BA1261B7125}"/>
          </ac:spMkLst>
        </pc:spChg>
        <pc:spChg chg="add mod">
          <ac:chgData name="Stalin Jacob Wilson Packia Dhas" userId="050d7d71-3621-4503-95e8-1c9a9d962492" providerId="ADAL" clId="{3FBC77E1-FE42-4F9E-B4B2-3759F3328945}" dt="2026-05-05T13:09:44.300" v="479"/>
          <ac:spMkLst>
            <pc:docMk/>
            <pc:sldMk cId="1635377456" sldId="256"/>
            <ac:spMk id="56" creationId="{F6ED78C3-FBF4-45A4-80C2-B22C58225736}"/>
          </ac:spMkLst>
        </pc:spChg>
        <pc:spChg chg="add mod">
          <ac:chgData name="Stalin Jacob Wilson Packia Dhas" userId="050d7d71-3621-4503-95e8-1c9a9d962492" providerId="ADAL" clId="{3FBC77E1-FE42-4F9E-B4B2-3759F3328945}" dt="2026-05-05T13:09:44.300" v="488"/>
          <ac:spMkLst>
            <pc:docMk/>
            <pc:sldMk cId="1635377456" sldId="256"/>
            <ac:spMk id="57" creationId="{096137D5-2E3C-4309-ABC5-BDF0EAE3DED7}"/>
          </ac:spMkLst>
        </pc:spChg>
        <pc:spChg chg="add mod">
          <ac:chgData name="Stalin Jacob Wilson Packia Dhas" userId="050d7d71-3621-4503-95e8-1c9a9d962492" providerId="ADAL" clId="{3FBC77E1-FE42-4F9E-B4B2-3759F3328945}" dt="2026-05-05T13:09:44.310" v="497"/>
          <ac:spMkLst>
            <pc:docMk/>
            <pc:sldMk cId="1635377456" sldId="256"/>
            <ac:spMk id="58" creationId="{C55366ED-67B8-4276-872C-4B7E550818A7}"/>
          </ac:spMkLst>
        </pc:spChg>
        <pc:spChg chg="add mod">
          <ac:chgData name="Stalin Jacob Wilson Packia Dhas" userId="050d7d71-3621-4503-95e8-1c9a9d962492" providerId="ADAL" clId="{3FBC77E1-FE42-4F9E-B4B2-3759F3328945}" dt="2026-05-05T13:09:44.310" v="506"/>
          <ac:spMkLst>
            <pc:docMk/>
            <pc:sldMk cId="1635377456" sldId="256"/>
            <ac:spMk id="59" creationId="{D55F44C5-DABD-4869-9D47-E4BCDE1586CC}"/>
          </ac:spMkLst>
        </pc:spChg>
        <pc:spChg chg="add mod">
          <ac:chgData name="Stalin Jacob Wilson Packia Dhas" userId="050d7d71-3621-4503-95e8-1c9a9d962492" providerId="ADAL" clId="{3FBC77E1-FE42-4F9E-B4B2-3759F3328945}" dt="2026-05-05T13:09:44.316" v="515"/>
          <ac:spMkLst>
            <pc:docMk/>
            <pc:sldMk cId="1635377456" sldId="256"/>
            <ac:spMk id="60" creationId="{E1B27596-E7F4-4242-A696-BD0205F4F745}"/>
          </ac:spMkLst>
        </pc:spChg>
        <pc:spChg chg="add mod">
          <ac:chgData name="Stalin Jacob Wilson Packia Dhas" userId="050d7d71-3621-4503-95e8-1c9a9d962492" providerId="ADAL" clId="{3FBC77E1-FE42-4F9E-B4B2-3759F3328945}" dt="2026-05-05T13:09:44.316" v="524"/>
          <ac:spMkLst>
            <pc:docMk/>
            <pc:sldMk cId="1635377456" sldId="256"/>
            <ac:spMk id="61" creationId="{D0FED28B-291F-41FE-A6F7-6262440FA330}"/>
          </ac:spMkLst>
        </pc:spChg>
        <pc:spChg chg="add mod">
          <ac:chgData name="Stalin Jacob Wilson Packia Dhas" userId="050d7d71-3621-4503-95e8-1c9a9d962492" providerId="ADAL" clId="{3FBC77E1-FE42-4F9E-B4B2-3759F3328945}" dt="2026-05-05T13:09:44.324" v="533"/>
          <ac:spMkLst>
            <pc:docMk/>
            <pc:sldMk cId="1635377456" sldId="256"/>
            <ac:spMk id="62" creationId="{5A7FD1F0-D8F9-4CAD-AB09-C834A81FA125}"/>
          </ac:spMkLst>
        </pc:spChg>
        <pc:spChg chg="add mod">
          <ac:chgData name="Stalin Jacob Wilson Packia Dhas" userId="050d7d71-3621-4503-95e8-1c9a9d962492" providerId="ADAL" clId="{3FBC77E1-FE42-4F9E-B4B2-3759F3328945}" dt="2026-05-05T13:09:44.324" v="542"/>
          <ac:spMkLst>
            <pc:docMk/>
            <pc:sldMk cId="1635377456" sldId="256"/>
            <ac:spMk id="63" creationId="{78A10F40-1E0B-4B5A-97CB-AA59224020A6}"/>
          </ac:spMkLst>
        </pc:spChg>
        <pc:spChg chg="add mod">
          <ac:chgData name="Stalin Jacob Wilson Packia Dhas" userId="050d7d71-3621-4503-95e8-1c9a9d962492" providerId="ADAL" clId="{3FBC77E1-FE42-4F9E-B4B2-3759F3328945}" dt="2026-05-05T13:09:44.324" v="551"/>
          <ac:spMkLst>
            <pc:docMk/>
            <pc:sldMk cId="1635377456" sldId="256"/>
            <ac:spMk id="64" creationId="{88D4C457-BDC5-4FA7-8D58-7BAB3AFF63AB}"/>
          </ac:spMkLst>
        </pc:spChg>
        <pc:spChg chg="add mod">
          <ac:chgData name="Stalin Jacob Wilson Packia Dhas" userId="050d7d71-3621-4503-95e8-1c9a9d962492" providerId="ADAL" clId="{3FBC77E1-FE42-4F9E-B4B2-3759F3328945}" dt="2026-05-05T13:09:44.333" v="560"/>
          <ac:spMkLst>
            <pc:docMk/>
            <pc:sldMk cId="1635377456" sldId="256"/>
            <ac:spMk id="65" creationId="{F50D7CF7-36E6-4936-A12C-367D8806DD8D}"/>
          </ac:spMkLst>
        </pc:spChg>
        <pc:spChg chg="add mod">
          <ac:chgData name="Stalin Jacob Wilson Packia Dhas" userId="050d7d71-3621-4503-95e8-1c9a9d962492" providerId="ADAL" clId="{3FBC77E1-FE42-4F9E-B4B2-3759F3328945}" dt="2026-05-05T13:09:44.333" v="569"/>
          <ac:spMkLst>
            <pc:docMk/>
            <pc:sldMk cId="1635377456" sldId="256"/>
            <ac:spMk id="66" creationId="{967807B6-77A0-44F6-8BD1-AE1A79C4002B}"/>
          </ac:spMkLst>
        </pc:spChg>
        <pc:spChg chg="add mod">
          <ac:chgData name="Stalin Jacob Wilson Packia Dhas" userId="050d7d71-3621-4503-95e8-1c9a9d962492" providerId="ADAL" clId="{3FBC77E1-FE42-4F9E-B4B2-3759F3328945}" dt="2026-05-05T13:09:44.340" v="578"/>
          <ac:spMkLst>
            <pc:docMk/>
            <pc:sldMk cId="1635377456" sldId="256"/>
            <ac:spMk id="67" creationId="{37D1A512-500D-428C-8EE6-3F3D268AC439}"/>
          </ac:spMkLst>
        </pc:spChg>
        <pc:spChg chg="add mod">
          <ac:chgData name="Stalin Jacob Wilson Packia Dhas" userId="050d7d71-3621-4503-95e8-1c9a9d962492" providerId="ADAL" clId="{3FBC77E1-FE42-4F9E-B4B2-3759F3328945}" dt="2026-05-05T13:09:44.340" v="587"/>
          <ac:spMkLst>
            <pc:docMk/>
            <pc:sldMk cId="1635377456" sldId="256"/>
            <ac:spMk id="68" creationId="{6FFEAD6E-C6F6-41E5-830E-33CB81E560A2}"/>
          </ac:spMkLst>
        </pc:spChg>
        <pc:spChg chg="add mod">
          <ac:chgData name="Stalin Jacob Wilson Packia Dhas" userId="050d7d71-3621-4503-95e8-1c9a9d962492" providerId="ADAL" clId="{3FBC77E1-FE42-4F9E-B4B2-3759F3328945}" dt="2026-05-05T13:09:44.350" v="596"/>
          <ac:spMkLst>
            <pc:docMk/>
            <pc:sldMk cId="1635377456" sldId="256"/>
            <ac:spMk id="69" creationId="{92418ADA-2E86-4213-8A58-C40BE8AC1A57}"/>
          </ac:spMkLst>
        </pc:spChg>
        <pc:spChg chg="add mod">
          <ac:chgData name="Stalin Jacob Wilson Packia Dhas" userId="050d7d71-3621-4503-95e8-1c9a9d962492" providerId="ADAL" clId="{3FBC77E1-FE42-4F9E-B4B2-3759F3328945}" dt="2026-05-05T13:09:44.350" v="605"/>
          <ac:spMkLst>
            <pc:docMk/>
            <pc:sldMk cId="1635377456" sldId="256"/>
            <ac:spMk id="70" creationId="{1FD5FDC7-05DB-4E49-AA80-A2CB213EA097}"/>
          </ac:spMkLst>
        </pc:spChg>
        <pc:spChg chg="add mod">
          <ac:chgData name="Stalin Jacob Wilson Packia Dhas" userId="050d7d71-3621-4503-95e8-1c9a9d962492" providerId="ADAL" clId="{3FBC77E1-FE42-4F9E-B4B2-3759F3328945}" dt="2026-05-05T13:09:44.358" v="614"/>
          <ac:spMkLst>
            <pc:docMk/>
            <pc:sldMk cId="1635377456" sldId="256"/>
            <ac:spMk id="71" creationId="{D2086BFD-6AB7-4D1C-8F41-66AC12DE7556}"/>
          </ac:spMkLst>
        </pc:spChg>
        <pc:spChg chg="add mod">
          <ac:chgData name="Stalin Jacob Wilson Packia Dhas" userId="050d7d71-3621-4503-95e8-1c9a9d962492" providerId="ADAL" clId="{3FBC77E1-FE42-4F9E-B4B2-3759F3328945}" dt="2026-05-05T13:09:44.358" v="623"/>
          <ac:spMkLst>
            <pc:docMk/>
            <pc:sldMk cId="1635377456" sldId="256"/>
            <ac:spMk id="72" creationId="{8D28A8FC-6125-4C2A-A7A6-417A48A0562F}"/>
          </ac:spMkLst>
        </pc:spChg>
        <pc:spChg chg="add mod">
          <ac:chgData name="Stalin Jacob Wilson Packia Dhas" userId="050d7d71-3621-4503-95e8-1c9a9d962492" providerId="ADAL" clId="{3FBC77E1-FE42-4F9E-B4B2-3759F3328945}" dt="2026-05-05T13:09:44.367" v="632"/>
          <ac:spMkLst>
            <pc:docMk/>
            <pc:sldMk cId="1635377456" sldId="256"/>
            <ac:spMk id="73" creationId="{2E4B7777-B96E-4846-B510-D2A75CBB0EFD}"/>
          </ac:spMkLst>
        </pc:spChg>
        <pc:spChg chg="add mod">
          <ac:chgData name="Stalin Jacob Wilson Packia Dhas" userId="050d7d71-3621-4503-95e8-1c9a9d962492" providerId="ADAL" clId="{3FBC77E1-FE42-4F9E-B4B2-3759F3328945}" dt="2026-05-05T13:09:44.367" v="641"/>
          <ac:spMkLst>
            <pc:docMk/>
            <pc:sldMk cId="1635377456" sldId="256"/>
            <ac:spMk id="74" creationId="{33A80477-3C04-400C-AAF1-4670D7B136E9}"/>
          </ac:spMkLst>
        </pc:spChg>
        <pc:spChg chg="add mod">
          <ac:chgData name="Stalin Jacob Wilson Packia Dhas" userId="050d7d71-3621-4503-95e8-1c9a9d962492" providerId="ADAL" clId="{3FBC77E1-FE42-4F9E-B4B2-3759F3328945}" dt="2026-05-05T13:09:44.374" v="650"/>
          <ac:spMkLst>
            <pc:docMk/>
            <pc:sldMk cId="1635377456" sldId="256"/>
            <ac:spMk id="75" creationId="{5358C4A5-9454-4315-BE76-0624518A5DCF}"/>
          </ac:spMkLst>
        </pc:spChg>
        <pc:spChg chg="add mod">
          <ac:chgData name="Stalin Jacob Wilson Packia Dhas" userId="050d7d71-3621-4503-95e8-1c9a9d962492" providerId="ADAL" clId="{3FBC77E1-FE42-4F9E-B4B2-3759F3328945}" dt="2026-05-05T13:09:44.374" v="659"/>
          <ac:spMkLst>
            <pc:docMk/>
            <pc:sldMk cId="1635377456" sldId="256"/>
            <ac:spMk id="76" creationId="{AB77AE70-640A-44A1-BF55-A0D34F95AD55}"/>
          </ac:spMkLst>
        </pc:spChg>
        <pc:spChg chg="add mod">
          <ac:chgData name="Stalin Jacob Wilson Packia Dhas" userId="050d7d71-3621-4503-95e8-1c9a9d962492" providerId="ADAL" clId="{3FBC77E1-FE42-4F9E-B4B2-3759F3328945}" dt="2026-05-05T13:09:44.374" v="668"/>
          <ac:spMkLst>
            <pc:docMk/>
            <pc:sldMk cId="1635377456" sldId="256"/>
            <ac:spMk id="77" creationId="{50EA9BA1-EEC4-48A0-8220-74E79A72A8FE}"/>
          </ac:spMkLst>
        </pc:spChg>
        <pc:spChg chg="add mod">
          <ac:chgData name="Stalin Jacob Wilson Packia Dhas" userId="050d7d71-3621-4503-95e8-1c9a9d962492" providerId="ADAL" clId="{3FBC77E1-FE42-4F9E-B4B2-3759F3328945}" dt="2026-05-05T13:09:44.383" v="677"/>
          <ac:spMkLst>
            <pc:docMk/>
            <pc:sldMk cId="1635377456" sldId="256"/>
            <ac:spMk id="78" creationId="{09208BA0-BA99-4FEC-AC0D-AC796FA1D177}"/>
          </ac:spMkLst>
        </pc:spChg>
        <pc:spChg chg="add mod">
          <ac:chgData name="Stalin Jacob Wilson Packia Dhas" userId="050d7d71-3621-4503-95e8-1c9a9d962492" providerId="ADAL" clId="{3FBC77E1-FE42-4F9E-B4B2-3759F3328945}" dt="2026-05-05T13:09:44.383" v="686"/>
          <ac:spMkLst>
            <pc:docMk/>
            <pc:sldMk cId="1635377456" sldId="256"/>
            <ac:spMk id="79" creationId="{2DC92D9F-89B8-42F1-A459-98B5A6B16E45}"/>
          </ac:spMkLst>
        </pc:spChg>
        <pc:spChg chg="add mod">
          <ac:chgData name="Stalin Jacob Wilson Packia Dhas" userId="050d7d71-3621-4503-95e8-1c9a9d962492" providerId="ADAL" clId="{3FBC77E1-FE42-4F9E-B4B2-3759F3328945}" dt="2026-05-05T13:09:44.391" v="695"/>
          <ac:spMkLst>
            <pc:docMk/>
            <pc:sldMk cId="1635377456" sldId="256"/>
            <ac:spMk id="80" creationId="{80F4BFCC-F5B4-4072-9642-B6567E32991F}"/>
          </ac:spMkLst>
        </pc:spChg>
        <pc:spChg chg="add mod">
          <ac:chgData name="Stalin Jacob Wilson Packia Dhas" userId="050d7d71-3621-4503-95e8-1c9a9d962492" providerId="ADAL" clId="{3FBC77E1-FE42-4F9E-B4B2-3759F3328945}" dt="2026-05-05T13:09:44.396" v="704"/>
          <ac:spMkLst>
            <pc:docMk/>
            <pc:sldMk cId="1635377456" sldId="256"/>
            <ac:spMk id="81" creationId="{61F6074A-8916-4ED5-B42E-137484F82CE3}"/>
          </ac:spMkLst>
        </pc:spChg>
        <pc:spChg chg="add mod">
          <ac:chgData name="Stalin Jacob Wilson Packia Dhas" userId="050d7d71-3621-4503-95e8-1c9a9d962492" providerId="ADAL" clId="{3FBC77E1-FE42-4F9E-B4B2-3759F3328945}" dt="2026-05-05T13:09:44.400" v="713"/>
          <ac:spMkLst>
            <pc:docMk/>
            <pc:sldMk cId="1635377456" sldId="256"/>
            <ac:spMk id="82" creationId="{3C31324F-39A8-4631-9168-0DE02E18D62A}"/>
          </ac:spMkLst>
        </pc:spChg>
        <pc:spChg chg="add mod">
          <ac:chgData name="Stalin Jacob Wilson Packia Dhas" userId="050d7d71-3621-4503-95e8-1c9a9d962492" providerId="ADAL" clId="{3FBC77E1-FE42-4F9E-B4B2-3759F3328945}" dt="2026-05-05T13:09:44.400" v="722"/>
          <ac:spMkLst>
            <pc:docMk/>
            <pc:sldMk cId="1635377456" sldId="256"/>
            <ac:spMk id="83" creationId="{8287B1DE-92E2-4966-9198-0F1EA61F6B8E}"/>
          </ac:spMkLst>
        </pc:spChg>
        <pc:spChg chg="add mod">
          <ac:chgData name="Stalin Jacob Wilson Packia Dhas" userId="050d7d71-3621-4503-95e8-1c9a9d962492" providerId="ADAL" clId="{3FBC77E1-FE42-4F9E-B4B2-3759F3328945}" dt="2026-05-05T13:09:44.407" v="731"/>
          <ac:spMkLst>
            <pc:docMk/>
            <pc:sldMk cId="1635377456" sldId="256"/>
            <ac:spMk id="84" creationId="{D76F100E-E850-4BC5-B060-8D7E9225640F}"/>
          </ac:spMkLst>
        </pc:spChg>
        <pc:spChg chg="add mod">
          <ac:chgData name="Stalin Jacob Wilson Packia Dhas" userId="050d7d71-3621-4503-95e8-1c9a9d962492" providerId="ADAL" clId="{3FBC77E1-FE42-4F9E-B4B2-3759F3328945}" dt="2026-05-05T13:09:44.407" v="740"/>
          <ac:spMkLst>
            <pc:docMk/>
            <pc:sldMk cId="1635377456" sldId="256"/>
            <ac:spMk id="85" creationId="{00F32221-A21A-4B3F-9595-35AA91963965}"/>
          </ac:spMkLst>
        </pc:spChg>
        <pc:spChg chg="add mod">
          <ac:chgData name="Stalin Jacob Wilson Packia Dhas" userId="050d7d71-3621-4503-95e8-1c9a9d962492" providerId="ADAL" clId="{3FBC77E1-FE42-4F9E-B4B2-3759F3328945}" dt="2026-05-05T13:09:44.416" v="749"/>
          <ac:spMkLst>
            <pc:docMk/>
            <pc:sldMk cId="1635377456" sldId="256"/>
            <ac:spMk id="86" creationId="{94021CEC-7DD0-482B-B816-7454A0F793C5}"/>
          </ac:spMkLst>
        </pc:spChg>
        <pc:spChg chg="add mod">
          <ac:chgData name="Stalin Jacob Wilson Packia Dhas" userId="050d7d71-3621-4503-95e8-1c9a9d962492" providerId="ADAL" clId="{3FBC77E1-FE42-4F9E-B4B2-3759F3328945}" dt="2026-05-05T13:09:44.418" v="758"/>
          <ac:spMkLst>
            <pc:docMk/>
            <pc:sldMk cId="1635377456" sldId="256"/>
            <ac:spMk id="87" creationId="{2696DABE-58FF-4B66-93F4-1C5BB332F0C2}"/>
          </ac:spMkLst>
        </pc:spChg>
        <pc:spChg chg="add mod">
          <ac:chgData name="Stalin Jacob Wilson Packia Dhas" userId="050d7d71-3621-4503-95e8-1c9a9d962492" providerId="ADAL" clId="{3FBC77E1-FE42-4F9E-B4B2-3759F3328945}" dt="2026-05-05T13:09:44.418" v="767"/>
          <ac:spMkLst>
            <pc:docMk/>
            <pc:sldMk cId="1635377456" sldId="256"/>
            <ac:spMk id="88" creationId="{DAAB163F-ACB5-4D6D-BA3A-6E5C6DBD7A06}"/>
          </ac:spMkLst>
        </pc:spChg>
        <pc:spChg chg="add mod">
          <ac:chgData name="Stalin Jacob Wilson Packia Dhas" userId="050d7d71-3621-4503-95e8-1c9a9d962492" providerId="ADAL" clId="{3FBC77E1-FE42-4F9E-B4B2-3759F3328945}" dt="2026-05-05T13:09:44.424" v="776"/>
          <ac:spMkLst>
            <pc:docMk/>
            <pc:sldMk cId="1635377456" sldId="256"/>
            <ac:spMk id="89" creationId="{4D3AC8B8-5AB3-4DB9-9DA0-18B152069408}"/>
          </ac:spMkLst>
        </pc:spChg>
        <pc:spChg chg="add mod">
          <ac:chgData name="Stalin Jacob Wilson Packia Dhas" userId="050d7d71-3621-4503-95e8-1c9a9d962492" providerId="ADAL" clId="{3FBC77E1-FE42-4F9E-B4B2-3759F3328945}" dt="2026-05-05T13:09:44.424" v="785"/>
          <ac:spMkLst>
            <pc:docMk/>
            <pc:sldMk cId="1635377456" sldId="256"/>
            <ac:spMk id="90" creationId="{26B313E5-309F-44D8-AA7C-C7EB1340843F}"/>
          </ac:spMkLst>
        </pc:spChg>
        <pc:spChg chg="add mod">
          <ac:chgData name="Stalin Jacob Wilson Packia Dhas" userId="050d7d71-3621-4503-95e8-1c9a9d962492" providerId="ADAL" clId="{3FBC77E1-FE42-4F9E-B4B2-3759F3328945}" dt="2026-05-05T13:09:44.432" v="794"/>
          <ac:spMkLst>
            <pc:docMk/>
            <pc:sldMk cId="1635377456" sldId="256"/>
            <ac:spMk id="91" creationId="{DB22381D-8953-4C77-B8CA-4AA1844661FE}"/>
          </ac:spMkLst>
        </pc:spChg>
        <pc:spChg chg="add mod">
          <ac:chgData name="Stalin Jacob Wilson Packia Dhas" userId="050d7d71-3621-4503-95e8-1c9a9d962492" providerId="ADAL" clId="{3FBC77E1-FE42-4F9E-B4B2-3759F3328945}" dt="2026-05-05T13:09:44.432" v="803"/>
          <ac:spMkLst>
            <pc:docMk/>
            <pc:sldMk cId="1635377456" sldId="256"/>
            <ac:spMk id="92" creationId="{6200BF52-6F05-4272-9365-BAE06E364172}"/>
          </ac:spMkLst>
        </pc:spChg>
        <pc:spChg chg="add mod">
          <ac:chgData name="Stalin Jacob Wilson Packia Dhas" userId="050d7d71-3621-4503-95e8-1c9a9d962492" providerId="ADAL" clId="{3FBC77E1-FE42-4F9E-B4B2-3759F3328945}" dt="2026-05-05T13:09:44.441" v="812"/>
          <ac:spMkLst>
            <pc:docMk/>
            <pc:sldMk cId="1635377456" sldId="256"/>
            <ac:spMk id="93" creationId="{11F2E632-8633-4DC1-A4FD-FD414A36F717}"/>
          </ac:spMkLst>
        </pc:spChg>
        <pc:spChg chg="add mod">
          <ac:chgData name="Stalin Jacob Wilson Packia Dhas" userId="050d7d71-3621-4503-95e8-1c9a9d962492" providerId="ADAL" clId="{3FBC77E1-FE42-4F9E-B4B2-3759F3328945}" dt="2026-05-05T13:09:44.441" v="821"/>
          <ac:spMkLst>
            <pc:docMk/>
            <pc:sldMk cId="1635377456" sldId="256"/>
            <ac:spMk id="94" creationId="{DEBC4EA5-D901-4282-B6A9-F7DBBE78EFD8}"/>
          </ac:spMkLst>
        </pc:spChg>
        <pc:spChg chg="add mod">
          <ac:chgData name="Stalin Jacob Wilson Packia Dhas" userId="050d7d71-3621-4503-95e8-1c9a9d962492" providerId="ADAL" clId="{3FBC77E1-FE42-4F9E-B4B2-3759F3328945}" dt="2026-05-05T13:09:44.441" v="830"/>
          <ac:spMkLst>
            <pc:docMk/>
            <pc:sldMk cId="1635377456" sldId="256"/>
            <ac:spMk id="95" creationId="{900B0782-0E71-42D0-9F67-87EDC59CE98C}"/>
          </ac:spMkLst>
        </pc:spChg>
        <pc:spChg chg="add mod">
          <ac:chgData name="Stalin Jacob Wilson Packia Dhas" userId="050d7d71-3621-4503-95e8-1c9a9d962492" providerId="ADAL" clId="{3FBC77E1-FE42-4F9E-B4B2-3759F3328945}" dt="2026-05-05T13:09:44.450" v="839"/>
          <ac:spMkLst>
            <pc:docMk/>
            <pc:sldMk cId="1635377456" sldId="256"/>
            <ac:spMk id="96" creationId="{FB7D6BBA-9A49-4BB7-9D84-34175B3FE9D7}"/>
          </ac:spMkLst>
        </pc:spChg>
        <pc:spChg chg="add mod">
          <ac:chgData name="Stalin Jacob Wilson Packia Dhas" userId="050d7d71-3621-4503-95e8-1c9a9d962492" providerId="ADAL" clId="{3FBC77E1-FE42-4F9E-B4B2-3759F3328945}" dt="2026-05-05T13:09:44.450" v="848"/>
          <ac:spMkLst>
            <pc:docMk/>
            <pc:sldMk cId="1635377456" sldId="256"/>
            <ac:spMk id="97" creationId="{41DD6F32-DB18-41B6-A00C-14E89D9C9ED3}"/>
          </ac:spMkLst>
        </pc:spChg>
        <pc:spChg chg="add mod">
          <ac:chgData name="Stalin Jacob Wilson Packia Dhas" userId="050d7d71-3621-4503-95e8-1c9a9d962492" providerId="ADAL" clId="{3FBC77E1-FE42-4F9E-B4B2-3759F3328945}" dt="2026-05-05T13:09:44.458" v="857"/>
          <ac:spMkLst>
            <pc:docMk/>
            <pc:sldMk cId="1635377456" sldId="256"/>
            <ac:spMk id="98" creationId="{445C99CC-3B3F-43E0-8D33-A46A560E6A5C}"/>
          </ac:spMkLst>
        </pc:spChg>
        <pc:spChg chg="add mod">
          <ac:chgData name="Stalin Jacob Wilson Packia Dhas" userId="050d7d71-3621-4503-95e8-1c9a9d962492" providerId="ADAL" clId="{3FBC77E1-FE42-4F9E-B4B2-3759F3328945}" dt="2026-05-05T13:09:44.458" v="866"/>
          <ac:spMkLst>
            <pc:docMk/>
            <pc:sldMk cId="1635377456" sldId="256"/>
            <ac:spMk id="99" creationId="{E71FDC5A-3254-4E3B-BE0B-C345CBCF99B1}"/>
          </ac:spMkLst>
        </pc:spChg>
        <pc:spChg chg="add mod">
          <ac:chgData name="Stalin Jacob Wilson Packia Dhas" userId="050d7d71-3621-4503-95e8-1c9a9d962492" providerId="ADAL" clId="{3FBC77E1-FE42-4F9E-B4B2-3759F3328945}" dt="2026-05-05T13:09:44.467" v="875"/>
          <ac:spMkLst>
            <pc:docMk/>
            <pc:sldMk cId="1635377456" sldId="256"/>
            <ac:spMk id="100" creationId="{5A4B18C4-33FE-4416-8C25-2B922C0BD460}"/>
          </ac:spMkLst>
        </pc:spChg>
        <pc:spChg chg="add mod">
          <ac:chgData name="Stalin Jacob Wilson Packia Dhas" userId="050d7d71-3621-4503-95e8-1c9a9d962492" providerId="ADAL" clId="{3FBC77E1-FE42-4F9E-B4B2-3759F3328945}" dt="2026-05-05T13:09:44.467" v="884"/>
          <ac:spMkLst>
            <pc:docMk/>
            <pc:sldMk cId="1635377456" sldId="256"/>
            <ac:spMk id="101" creationId="{AE4ACC8C-31CC-4381-A0A7-1AF0053D0267}"/>
          </ac:spMkLst>
        </pc:spChg>
        <pc:spChg chg="add mod">
          <ac:chgData name="Stalin Jacob Wilson Packia Dhas" userId="050d7d71-3621-4503-95e8-1c9a9d962492" providerId="ADAL" clId="{3FBC77E1-FE42-4F9E-B4B2-3759F3328945}" dt="2026-05-05T13:09:44.475" v="893"/>
          <ac:spMkLst>
            <pc:docMk/>
            <pc:sldMk cId="1635377456" sldId="256"/>
            <ac:spMk id="102" creationId="{61AEC656-912A-4C55-81AD-EEE18B6EF7EB}"/>
          </ac:spMkLst>
        </pc:spChg>
        <pc:spChg chg="add mod">
          <ac:chgData name="Stalin Jacob Wilson Packia Dhas" userId="050d7d71-3621-4503-95e8-1c9a9d962492" providerId="ADAL" clId="{3FBC77E1-FE42-4F9E-B4B2-3759F3328945}" dt="2026-05-05T13:09:44.475" v="902"/>
          <ac:spMkLst>
            <pc:docMk/>
            <pc:sldMk cId="1635377456" sldId="256"/>
            <ac:spMk id="103" creationId="{8FBA4288-99AA-43AC-A171-D359023268C0}"/>
          </ac:spMkLst>
        </pc:spChg>
        <pc:spChg chg="add mod">
          <ac:chgData name="Stalin Jacob Wilson Packia Dhas" userId="050d7d71-3621-4503-95e8-1c9a9d962492" providerId="ADAL" clId="{3FBC77E1-FE42-4F9E-B4B2-3759F3328945}" dt="2026-05-05T13:09:44.475" v="911"/>
          <ac:spMkLst>
            <pc:docMk/>
            <pc:sldMk cId="1635377456" sldId="256"/>
            <ac:spMk id="104" creationId="{359B275D-24D8-4623-ABC4-F7BDD9E1398C}"/>
          </ac:spMkLst>
        </pc:spChg>
        <pc:spChg chg="add mod">
          <ac:chgData name="Stalin Jacob Wilson Packia Dhas" userId="050d7d71-3621-4503-95e8-1c9a9d962492" providerId="ADAL" clId="{3FBC77E1-FE42-4F9E-B4B2-3759F3328945}" dt="2026-05-05T13:09:44.483" v="920"/>
          <ac:spMkLst>
            <pc:docMk/>
            <pc:sldMk cId="1635377456" sldId="256"/>
            <ac:spMk id="105" creationId="{A4F42E03-A41F-4EDF-B031-C42AE38F34EA}"/>
          </ac:spMkLst>
        </pc:spChg>
        <pc:spChg chg="add mod">
          <ac:chgData name="Stalin Jacob Wilson Packia Dhas" userId="050d7d71-3621-4503-95e8-1c9a9d962492" providerId="ADAL" clId="{3FBC77E1-FE42-4F9E-B4B2-3759F3328945}" dt="2026-05-05T13:09:44.491" v="929"/>
          <ac:spMkLst>
            <pc:docMk/>
            <pc:sldMk cId="1635377456" sldId="256"/>
            <ac:spMk id="106" creationId="{D89AEE90-6482-45B9-AB0D-C690FD6958B3}"/>
          </ac:spMkLst>
        </pc:spChg>
        <pc:spChg chg="add mod">
          <ac:chgData name="Stalin Jacob Wilson Packia Dhas" userId="050d7d71-3621-4503-95e8-1c9a9d962492" providerId="ADAL" clId="{3FBC77E1-FE42-4F9E-B4B2-3759F3328945}" dt="2026-05-05T13:09:44.491" v="938"/>
          <ac:spMkLst>
            <pc:docMk/>
            <pc:sldMk cId="1635377456" sldId="256"/>
            <ac:spMk id="107" creationId="{924E80FB-0F6A-49D4-8CCC-D5AE6B3E881B}"/>
          </ac:spMkLst>
        </pc:spChg>
        <pc:spChg chg="add mod">
          <ac:chgData name="Stalin Jacob Wilson Packia Dhas" userId="050d7d71-3621-4503-95e8-1c9a9d962492" providerId="ADAL" clId="{3FBC77E1-FE42-4F9E-B4B2-3759F3328945}" dt="2026-05-05T13:09:44.491" v="947"/>
          <ac:spMkLst>
            <pc:docMk/>
            <pc:sldMk cId="1635377456" sldId="256"/>
            <ac:spMk id="108" creationId="{8744B423-9DD8-4D85-9FCB-CD42562B8A3A}"/>
          </ac:spMkLst>
        </pc:spChg>
        <pc:spChg chg="add mod">
          <ac:chgData name="Stalin Jacob Wilson Packia Dhas" userId="050d7d71-3621-4503-95e8-1c9a9d962492" providerId="ADAL" clId="{3FBC77E1-FE42-4F9E-B4B2-3759F3328945}" dt="2026-05-05T13:09:44.500" v="956"/>
          <ac:spMkLst>
            <pc:docMk/>
            <pc:sldMk cId="1635377456" sldId="256"/>
            <ac:spMk id="109" creationId="{E5FDC2DE-E93F-42F8-AF54-E5FAA90BF4DF}"/>
          </ac:spMkLst>
        </pc:spChg>
        <pc:spChg chg="add mod">
          <ac:chgData name="Stalin Jacob Wilson Packia Dhas" userId="050d7d71-3621-4503-95e8-1c9a9d962492" providerId="ADAL" clId="{3FBC77E1-FE42-4F9E-B4B2-3759F3328945}" dt="2026-05-05T13:09:44.500" v="965"/>
          <ac:spMkLst>
            <pc:docMk/>
            <pc:sldMk cId="1635377456" sldId="256"/>
            <ac:spMk id="110" creationId="{DAE395E3-BD92-4257-A5E8-6437446BE973}"/>
          </ac:spMkLst>
        </pc:spChg>
        <pc:spChg chg="add mod">
          <ac:chgData name="Stalin Jacob Wilson Packia Dhas" userId="050d7d71-3621-4503-95e8-1c9a9d962492" providerId="ADAL" clId="{3FBC77E1-FE42-4F9E-B4B2-3759F3328945}" dt="2026-05-05T13:09:44.508" v="974"/>
          <ac:spMkLst>
            <pc:docMk/>
            <pc:sldMk cId="1635377456" sldId="256"/>
            <ac:spMk id="111" creationId="{EF51576D-6705-4E5F-941D-B5EE74319D2F}"/>
          </ac:spMkLst>
        </pc:spChg>
        <pc:spChg chg="add mod">
          <ac:chgData name="Stalin Jacob Wilson Packia Dhas" userId="050d7d71-3621-4503-95e8-1c9a9d962492" providerId="ADAL" clId="{3FBC77E1-FE42-4F9E-B4B2-3759F3328945}" dt="2026-05-05T13:09:44.508" v="983"/>
          <ac:spMkLst>
            <pc:docMk/>
            <pc:sldMk cId="1635377456" sldId="256"/>
            <ac:spMk id="112" creationId="{85767770-817F-465D-B40C-86457C7AF304}"/>
          </ac:spMkLst>
        </pc:spChg>
        <pc:spChg chg="add mod">
          <ac:chgData name="Stalin Jacob Wilson Packia Dhas" userId="050d7d71-3621-4503-95e8-1c9a9d962492" providerId="ADAL" clId="{3FBC77E1-FE42-4F9E-B4B2-3759F3328945}" dt="2026-05-05T13:09:44.516" v="992"/>
          <ac:spMkLst>
            <pc:docMk/>
            <pc:sldMk cId="1635377456" sldId="256"/>
            <ac:spMk id="113" creationId="{68BBAB62-C7B8-46D0-9FA6-DD8654FC1E27}"/>
          </ac:spMkLst>
        </pc:spChg>
        <pc:spChg chg="add mod">
          <ac:chgData name="Stalin Jacob Wilson Packia Dhas" userId="050d7d71-3621-4503-95e8-1c9a9d962492" providerId="ADAL" clId="{3FBC77E1-FE42-4F9E-B4B2-3759F3328945}" dt="2026-05-05T13:09:44.516" v="1001"/>
          <ac:spMkLst>
            <pc:docMk/>
            <pc:sldMk cId="1635377456" sldId="256"/>
            <ac:spMk id="114" creationId="{A865D94A-4FDD-4EBA-95B6-0DCDBC9308A6}"/>
          </ac:spMkLst>
        </pc:spChg>
        <pc:spChg chg="add mod">
          <ac:chgData name="Stalin Jacob Wilson Packia Dhas" userId="050d7d71-3621-4503-95e8-1c9a9d962492" providerId="ADAL" clId="{3FBC77E1-FE42-4F9E-B4B2-3759F3328945}" dt="2026-05-05T13:09:44.524" v="1010"/>
          <ac:spMkLst>
            <pc:docMk/>
            <pc:sldMk cId="1635377456" sldId="256"/>
            <ac:spMk id="115" creationId="{4BDF9A9A-82EB-4901-BEBB-F51D26A2067F}"/>
          </ac:spMkLst>
        </pc:spChg>
        <pc:spChg chg="add mod">
          <ac:chgData name="Stalin Jacob Wilson Packia Dhas" userId="050d7d71-3621-4503-95e8-1c9a9d962492" providerId="ADAL" clId="{3FBC77E1-FE42-4F9E-B4B2-3759F3328945}" dt="2026-05-05T13:09:44.524" v="1019"/>
          <ac:spMkLst>
            <pc:docMk/>
            <pc:sldMk cId="1635377456" sldId="256"/>
            <ac:spMk id="116" creationId="{C4837DFC-F61C-4164-8923-960F82CF7234}"/>
          </ac:spMkLst>
        </pc:spChg>
        <pc:spChg chg="add mod">
          <ac:chgData name="Stalin Jacob Wilson Packia Dhas" userId="050d7d71-3621-4503-95e8-1c9a9d962492" providerId="ADAL" clId="{3FBC77E1-FE42-4F9E-B4B2-3759F3328945}" dt="2026-05-05T13:09:44.524" v="1028"/>
          <ac:spMkLst>
            <pc:docMk/>
            <pc:sldMk cId="1635377456" sldId="256"/>
            <ac:spMk id="117" creationId="{DC23F696-2A67-43E1-8E7A-BBBA08E16FA9}"/>
          </ac:spMkLst>
        </pc:spChg>
        <pc:spChg chg="add mod">
          <ac:chgData name="Stalin Jacob Wilson Packia Dhas" userId="050d7d71-3621-4503-95e8-1c9a9d962492" providerId="ADAL" clId="{3FBC77E1-FE42-4F9E-B4B2-3759F3328945}" dt="2026-05-05T13:09:44.533" v="1037"/>
          <ac:spMkLst>
            <pc:docMk/>
            <pc:sldMk cId="1635377456" sldId="256"/>
            <ac:spMk id="118" creationId="{45AD95DD-45F7-4703-A7D5-80520A1759A4}"/>
          </ac:spMkLst>
        </pc:spChg>
        <pc:spChg chg="add mod">
          <ac:chgData name="Stalin Jacob Wilson Packia Dhas" userId="050d7d71-3621-4503-95e8-1c9a9d962492" providerId="ADAL" clId="{3FBC77E1-FE42-4F9E-B4B2-3759F3328945}" dt="2026-05-05T13:09:44.533" v="1046"/>
          <ac:spMkLst>
            <pc:docMk/>
            <pc:sldMk cId="1635377456" sldId="256"/>
            <ac:spMk id="119" creationId="{12511034-1ABB-4A8B-85DE-7DC8113B515A}"/>
          </ac:spMkLst>
        </pc:spChg>
        <pc:spChg chg="add mod">
          <ac:chgData name="Stalin Jacob Wilson Packia Dhas" userId="050d7d71-3621-4503-95e8-1c9a9d962492" providerId="ADAL" clId="{3FBC77E1-FE42-4F9E-B4B2-3759F3328945}" dt="2026-05-05T13:09:44.540" v="1055"/>
          <ac:spMkLst>
            <pc:docMk/>
            <pc:sldMk cId="1635377456" sldId="256"/>
            <ac:spMk id="120" creationId="{2FBCB77E-A4A2-4B28-953B-740652A3628D}"/>
          </ac:spMkLst>
        </pc:spChg>
        <pc:spChg chg="add mod">
          <ac:chgData name="Stalin Jacob Wilson Packia Dhas" userId="050d7d71-3621-4503-95e8-1c9a9d962492" providerId="ADAL" clId="{3FBC77E1-FE42-4F9E-B4B2-3759F3328945}" dt="2026-05-05T13:09:44.540" v="1064"/>
          <ac:spMkLst>
            <pc:docMk/>
            <pc:sldMk cId="1635377456" sldId="256"/>
            <ac:spMk id="121" creationId="{0169DF56-95FF-49C5-A50A-22421D745356}"/>
          </ac:spMkLst>
        </pc:spChg>
        <pc:spChg chg="add mod">
          <ac:chgData name="Stalin Jacob Wilson Packia Dhas" userId="050d7d71-3621-4503-95e8-1c9a9d962492" providerId="ADAL" clId="{3FBC77E1-FE42-4F9E-B4B2-3759F3328945}" dt="2026-05-05T13:09:44.549" v="1073"/>
          <ac:spMkLst>
            <pc:docMk/>
            <pc:sldMk cId="1635377456" sldId="256"/>
            <ac:spMk id="122" creationId="{4ACDFF58-7B8C-47A7-A25A-E2AF58D5B8A0}"/>
          </ac:spMkLst>
        </pc:spChg>
        <pc:spChg chg="add mod">
          <ac:chgData name="Stalin Jacob Wilson Packia Dhas" userId="050d7d71-3621-4503-95e8-1c9a9d962492" providerId="ADAL" clId="{3FBC77E1-FE42-4F9E-B4B2-3759F3328945}" dt="2026-05-05T13:09:44.549" v="1082"/>
          <ac:spMkLst>
            <pc:docMk/>
            <pc:sldMk cId="1635377456" sldId="256"/>
            <ac:spMk id="123" creationId="{BAB0B4C2-E3FE-485B-9F6A-C57E14591B6D}"/>
          </ac:spMkLst>
        </pc:spChg>
        <pc:spChg chg="add mod">
          <ac:chgData name="Stalin Jacob Wilson Packia Dhas" userId="050d7d71-3621-4503-95e8-1c9a9d962492" providerId="ADAL" clId="{3FBC77E1-FE42-4F9E-B4B2-3759F3328945}" dt="2026-05-05T13:09:44.558" v="1091"/>
          <ac:spMkLst>
            <pc:docMk/>
            <pc:sldMk cId="1635377456" sldId="256"/>
            <ac:spMk id="124" creationId="{2B61104A-2BB7-4EB4-A748-D7F035DB992A}"/>
          </ac:spMkLst>
        </pc:spChg>
        <pc:spChg chg="add mod">
          <ac:chgData name="Stalin Jacob Wilson Packia Dhas" userId="050d7d71-3621-4503-95e8-1c9a9d962492" providerId="ADAL" clId="{3FBC77E1-FE42-4F9E-B4B2-3759F3328945}" dt="2026-05-05T13:09:44.558" v="1100"/>
          <ac:spMkLst>
            <pc:docMk/>
            <pc:sldMk cId="1635377456" sldId="256"/>
            <ac:spMk id="125" creationId="{886DBFD6-5439-4D48-9E7F-2CBC62BB93B8}"/>
          </ac:spMkLst>
        </pc:spChg>
        <pc:spChg chg="add mod">
          <ac:chgData name="Stalin Jacob Wilson Packia Dhas" userId="050d7d71-3621-4503-95e8-1c9a9d962492" providerId="ADAL" clId="{3FBC77E1-FE42-4F9E-B4B2-3759F3328945}" dt="2026-05-05T13:09:44.566" v="1109"/>
          <ac:spMkLst>
            <pc:docMk/>
            <pc:sldMk cId="1635377456" sldId="256"/>
            <ac:spMk id="126" creationId="{5A38F15C-B826-4E4C-96ED-2BD3245BD088}"/>
          </ac:spMkLst>
        </pc:spChg>
        <pc:spChg chg="add mod">
          <ac:chgData name="Stalin Jacob Wilson Packia Dhas" userId="050d7d71-3621-4503-95e8-1c9a9d962492" providerId="ADAL" clId="{3FBC77E1-FE42-4F9E-B4B2-3759F3328945}" dt="2026-05-05T13:09:44.566" v="1118"/>
          <ac:spMkLst>
            <pc:docMk/>
            <pc:sldMk cId="1635377456" sldId="256"/>
            <ac:spMk id="127" creationId="{8DAB8D15-D031-4AB1-B55B-D07DE1754451}"/>
          </ac:spMkLst>
        </pc:spChg>
        <pc:spChg chg="add mod">
          <ac:chgData name="Stalin Jacob Wilson Packia Dhas" userId="050d7d71-3621-4503-95e8-1c9a9d962492" providerId="ADAL" clId="{3FBC77E1-FE42-4F9E-B4B2-3759F3328945}" dt="2026-05-05T13:09:44.566" v="1127"/>
          <ac:spMkLst>
            <pc:docMk/>
            <pc:sldMk cId="1635377456" sldId="256"/>
            <ac:spMk id="128" creationId="{50172F0B-10AA-413E-9B7E-8FE5114423FE}"/>
          </ac:spMkLst>
        </pc:spChg>
        <pc:spChg chg="add mod">
          <ac:chgData name="Stalin Jacob Wilson Packia Dhas" userId="050d7d71-3621-4503-95e8-1c9a9d962492" providerId="ADAL" clId="{3FBC77E1-FE42-4F9E-B4B2-3759F3328945}" dt="2026-05-05T13:09:44.574" v="1136"/>
          <ac:spMkLst>
            <pc:docMk/>
            <pc:sldMk cId="1635377456" sldId="256"/>
            <ac:spMk id="129" creationId="{7F537AEC-8258-45CB-9E29-62F2950D1D2F}"/>
          </ac:spMkLst>
        </pc:spChg>
        <pc:spChg chg="add mod">
          <ac:chgData name="Stalin Jacob Wilson Packia Dhas" userId="050d7d71-3621-4503-95e8-1c9a9d962492" providerId="ADAL" clId="{3FBC77E1-FE42-4F9E-B4B2-3759F3328945}" dt="2026-05-05T13:09:44.574" v="1145"/>
          <ac:spMkLst>
            <pc:docMk/>
            <pc:sldMk cId="1635377456" sldId="256"/>
            <ac:spMk id="130" creationId="{65817BE7-1885-427E-A88A-937DB12E8C89}"/>
          </ac:spMkLst>
        </pc:spChg>
        <pc:spChg chg="add mod">
          <ac:chgData name="Stalin Jacob Wilson Packia Dhas" userId="050d7d71-3621-4503-95e8-1c9a9d962492" providerId="ADAL" clId="{3FBC77E1-FE42-4F9E-B4B2-3759F3328945}" dt="2026-05-05T13:09:44.583" v="1154"/>
          <ac:spMkLst>
            <pc:docMk/>
            <pc:sldMk cId="1635377456" sldId="256"/>
            <ac:spMk id="131" creationId="{2EF1D535-8E4C-4F62-910A-7C907F8474BC}"/>
          </ac:spMkLst>
        </pc:spChg>
        <pc:spChg chg="add mod">
          <ac:chgData name="Stalin Jacob Wilson Packia Dhas" userId="050d7d71-3621-4503-95e8-1c9a9d962492" providerId="ADAL" clId="{3FBC77E1-FE42-4F9E-B4B2-3759F3328945}" dt="2026-05-05T13:09:44.583" v="1163"/>
          <ac:spMkLst>
            <pc:docMk/>
            <pc:sldMk cId="1635377456" sldId="256"/>
            <ac:spMk id="132" creationId="{8F906891-C5A0-4EB4-B9E7-9E82C6C3C00D}"/>
          </ac:spMkLst>
        </pc:spChg>
        <pc:spChg chg="add mod">
          <ac:chgData name="Stalin Jacob Wilson Packia Dhas" userId="050d7d71-3621-4503-95e8-1c9a9d962492" providerId="ADAL" clId="{3FBC77E1-FE42-4F9E-B4B2-3759F3328945}" dt="2026-05-05T13:09:44.594" v="1172"/>
          <ac:spMkLst>
            <pc:docMk/>
            <pc:sldMk cId="1635377456" sldId="256"/>
            <ac:spMk id="133" creationId="{213B77BC-BF91-45E5-9B81-05B055BFCE66}"/>
          </ac:spMkLst>
        </pc:spChg>
        <pc:spChg chg="add mod">
          <ac:chgData name="Stalin Jacob Wilson Packia Dhas" userId="050d7d71-3621-4503-95e8-1c9a9d962492" providerId="ADAL" clId="{3FBC77E1-FE42-4F9E-B4B2-3759F3328945}" dt="2026-05-05T13:09:44.594" v="1181"/>
          <ac:spMkLst>
            <pc:docMk/>
            <pc:sldMk cId="1635377456" sldId="256"/>
            <ac:spMk id="134" creationId="{0049BB13-99EE-403C-8649-B171FEC843FD}"/>
          </ac:spMkLst>
        </pc:spChg>
        <pc:spChg chg="add mod">
          <ac:chgData name="Stalin Jacob Wilson Packia Dhas" userId="050d7d71-3621-4503-95e8-1c9a9d962492" providerId="ADAL" clId="{3FBC77E1-FE42-4F9E-B4B2-3759F3328945}" dt="2026-05-05T13:09:44.599" v="1190"/>
          <ac:spMkLst>
            <pc:docMk/>
            <pc:sldMk cId="1635377456" sldId="256"/>
            <ac:spMk id="135" creationId="{1C5B4A1E-60C3-4766-83F8-F2E2771D7A70}"/>
          </ac:spMkLst>
        </pc:spChg>
        <pc:spChg chg="add mod">
          <ac:chgData name="Stalin Jacob Wilson Packia Dhas" userId="050d7d71-3621-4503-95e8-1c9a9d962492" providerId="ADAL" clId="{3FBC77E1-FE42-4F9E-B4B2-3759F3328945}" dt="2026-05-05T13:09:44.599" v="1199"/>
          <ac:spMkLst>
            <pc:docMk/>
            <pc:sldMk cId="1635377456" sldId="256"/>
            <ac:spMk id="136" creationId="{DCE002E8-0993-440D-8991-03DF8A1FFDAF}"/>
          </ac:spMkLst>
        </pc:spChg>
        <pc:spChg chg="add mod">
          <ac:chgData name="Stalin Jacob Wilson Packia Dhas" userId="050d7d71-3621-4503-95e8-1c9a9d962492" providerId="ADAL" clId="{3FBC77E1-FE42-4F9E-B4B2-3759F3328945}" dt="2026-05-05T13:09:44.608" v="1208"/>
          <ac:spMkLst>
            <pc:docMk/>
            <pc:sldMk cId="1635377456" sldId="256"/>
            <ac:spMk id="137" creationId="{DB6F760E-F0DB-4F4C-ADD7-EFBA942F66A2}"/>
          </ac:spMkLst>
        </pc:spChg>
        <pc:spChg chg="add mod">
          <ac:chgData name="Stalin Jacob Wilson Packia Dhas" userId="050d7d71-3621-4503-95e8-1c9a9d962492" providerId="ADAL" clId="{3FBC77E1-FE42-4F9E-B4B2-3759F3328945}" dt="2026-05-05T13:09:44.612" v="1217"/>
          <ac:spMkLst>
            <pc:docMk/>
            <pc:sldMk cId="1635377456" sldId="256"/>
            <ac:spMk id="138" creationId="{819E48C4-86CF-46E4-A580-A7563627A42D}"/>
          </ac:spMkLst>
        </pc:spChg>
        <pc:spChg chg="add mod">
          <ac:chgData name="Stalin Jacob Wilson Packia Dhas" userId="050d7d71-3621-4503-95e8-1c9a9d962492" providerId="ADAL" clId="{3FBC77E1-FE42-4F9E-B4B2-3759F3328945}" dt="2026-05-05T13:09:44.619" v="1226"/>
          <ac:spMkLst>
            <pc:docMk/>
            <pc:sldMk cId="1635377456" sldId="256"/>
            <ac:spMk id="139" creationId="{7E6AB605-7046-4B09-A1C3-2280B48DCEBB}"/>
          </ac:spMkLst>
        </pc:spChg>
        <pc:spChg chg="add mod">
          <ac:chgData name="Stalin Jacob Wilson Packia Dhas" userId="050d7d71-3621-4503-95e8-1c9a9d962492" providerId="ADAL" clId="{3FBC77E1-FE42-4F9E-B4B2-3759F3328945}" dt="2026-05-05T13:09:44.621" v="1235"/>
          <ac:spMkLst>
            <pc:docMk/>
            <pc:sldMk cId="1635377456" sldId="256"/>
            <ac:spMk id="140" creationId="{148673BD-B7EE-4A93-8AC5-05FA2DA35A49}"/>
          </ac:spMkLst>
        </pc:spChg>
        <pc:spChg chg="add mod">
          <ac:chgData name="Stalin Jacob Wilson Packia Dhas" userId="050d7d71-3621-4503-95e8-1c9a9d962492" providerId="ADAL" clId="{3FBC77E1-FE42-4F9E-B4B2-3759F3328945}" dt="2026-05-05T13:09:44.624" v="1244"/>
          <ac:spMkLst>
            <pc:docMk/>
            <pc:sldMk cId="1635377456" sldId="256"/>
            <ac:spMk id="141" creationId="{7A6B29BA-E62A-4453-BB87-8EE5D9F9E004}"/>
          </ac:spMkLst>
        </pc:spChg>
        <pc:spChg chg="add mod">
          <ac:chgData name="Stalin Jacob Wilson Packia Dhas" userId="050d7d71-3621-4503-95e8-1c9a9d962492" providerId="ADAL" clId="{3FBC77E1-FE42-4F9E-B4B2-3759F3328945}" dt="2026-05-05T13:09:44.624" v="1253"/>
          <ac:spMkLst>
            <pc:docMk/>
            <pc:sldMk cId="1635377456" sldId="256"/>
            <ac:spMk id="142" creationId="{8B1CD69C-E531-42C9-B6B4-75C964299107}"/>
          </ac:spMkLst>
        </pc:spChg>
        <pc:spChg chg="add mod">
          <ac:chgData name="Stalin Jacob Wilson Packia Dhas" userId="050d7d71-3621-4503-95e8-1c9a9d962492" providerId="ADAL" clId="{3FBC77E1-FE42-4F9E-B4B2-3759F3328945}" dt="2026-05-05T13:09:44.632" v="1262"/>
          <ac:spMkLst>
            <pc:docMk/>
            <pc:sldMk cId="1635377456" sldId="256"/>
            <ac:spMk id="143" creationId="{C5DF5BEA-0921-43B2-B227-4C1DCF7BDD95}"/>
          </ac:spMkLst>
        </pc:spChg>
        <pc:spChg chg="add mod">
          <ac:chgData name="Stalin Jacob Wilson Packia Dhas" userId="050d7d71-3621-4503-95e8-1c9a9d962492" providerId="ADAL" clId="{3FBC77E1-FE42-4F9E-B4B2-3759F3328945}" dt="2026-05-05T13:09:44.632" v="1271"/>
          <ac:spMkLst>
            <pc:docMk/>
            <pc:sldMk cId="1635377456" sldId="256"/>
            <ac:spMk id="144" creationId="{959C6EAF-9B71-42F9-B257-427475602553}"/>
          </ac:spMkLst>
        </pc:spChg>
        <pc:spChg chg="add mod">
          <ac:chgData name="Stalin Jacob Wilson Packia Dhas" userId="050d7d71-3621-4503-95e8-1c9a9d962492" providerId="ADAL" clId="{3FBC77E1-FE42-4F9E-B4B2-3759F3328945}" dt="2026-05-05T13:09:44.632" v="1280"/>
          <ac:spMkLst>
            <pc:docMk/>
            <pc:sldMk cId="1635377456" sldId="256"/>
            <ac:spMk id="145" creationId="{0453E7B8-BEE0-4E8C-AB06-8E1A88921BB7}"/>
          </ac:spMkLst>
        </pc:spChg>
        <pc:spChg chg="add mod">
          <ac:chgData name="Stalin Jacob Wilson Packia Dhas" userId="050d7d71-3621-4503-95e8-1c9a9d962492" providerId="ADAL" clId="{3FBC77E1-FE42-4F9E-B4B2-3759F3328945}" dt="2026-05-05T13:09:44.642" v="1289"/>
          <ac:spMkLst>
            <pc:docMk/>
            <pc:sldMk cId="1635377456" sldId="256"/>
            <ac:spMk id="146" creationId="{0FDE97DF-7D6F-4E3D-8DC7-6D114732A142}"/>
          </ac:spMkLst>
        </pc:spChg>
        <pc:spChg chg="add mod">
          <ac:chgData name="Stalin Jacob Wilson Packia Dhas" userId="050d7d71-3621-4503-95e8-1c9a9d962492" providerId="ADAL" clId="{3FBC77E1-FE42-4F9E-B4B2-3759F3328945}" dt="2026-05-05T13:09:44.642" v="1298"/>
          <ac:spMkLst>
            <pc:docMk/>
            <pc:sldMk cId="1635377456" sldId="256"/>
            <ac:spMk id="147" creationId="{D71F3893-0BA9-41C3-AAFD-1A0D0F768038}"/>
          </ac:spMkLst>
        </pc:spChg>
        <pc:spChg chg="add mod">
          <ac:chgData name="Stalin Jacob Wilson Packia Dhas" userId="050d7d71-3621-4503-95e8-1c9a9d962492" providerId="ADAL" clId="{3FBC77E1-FE42-4F9E-B4B2-3759F3328945}" dt="2026-05-05T13:09:44.649" v="1307"/>
          <ac:spMkLst>
            <pc:docMk/>
            <pc:sldMk cId="1635377456" sldId="256"/>
            <ac:spMk id="148" creationId="{724E5F81-4DC1-4E8B-96B5-DFE907207C23}"/>
          </ac:spMkLst>
        </pc:spChg>
        <pc:spChg chg="add mod">
          <ac:chgData name="Stalin Jacob Wilson Packia Dhas" userId="050d7d71-3621-4503-95e8-1c9a9d962492" providerId="ADAL" clId="{3FBC77E1-FE42-4F9E-B4B2-3759F3328945}" dt="2026-05-05T13:09:44.649" v="1316"/>
          <ac:spMkLst>
            <pc:docMk/>
            <pc:sldMk cId="1635377456" sldId="256"/>
            <ac:spMk id="149" creationId="{E6011052-09B8-4322-9B8F-81E8C2EA8F18}"/>
          </ac:spMkLst>
        </pc:spChg>
        <pc:spChg chg="add mod">
          <ac:chgData name="Stalin Jacob Wilson Packia Dhas" userId="050d7d71-3621-4503-95e8-1c9a9d962492" providerId="ADAL" clId="{3FBC77E1-FE42-4F9E-B4B2-3759F3328945}" dt="2026-05-05T13:09:44.657" v="1325"/>
          <ac:spMkLst>
            <pc:docMk/>
            <pc:sldMk cId="1635377456" sldId="256"/>
            <ac:spMk id="150" creationId="{365FF84E-03AC-4178-94BF-5ABE86182FBF}"/>
          </ac:spMkLst>
        </pc:spChg>
        <pc:spChg chg="add mod">
          <ac:chgData name="Stalin Jacob Wilson Packia Dhas" userId="050d7d71-3621-4503-95e8-1c9a9d962492" providerId="ADAL" clId="{3FBC77E1-FE42-4F9E-B4B2-3759F3328945}" dt="2026-05-05T13:09:44.657" v="1334"/>
          <ac:spMkLst>
            <pc:docMk/>
            <pc:sldMk cId="1635377456" sldId="256"/>
            <ac:spMk id="151" creationId="{BE78F872-0D5A-416B-B72F-903B90B6ED6E}"/>
          </ac:spMkLst>
        </pc:spChg>
        <pc:spChg chg="add mod">
          <ac:chgData name="Stalin Jacob Wilson Packia Dhas" userId="050d7d71-3621-4503-95e8-1c9a9d962492" providerId="ADAL" clId="{3FBC77E1-FE42-4F9E-B4B2-3759F3328945}" dt="2026-05-05T13:09:44.657" v="1343"/>
          <ac:spMkLst>
            <pc:docMk/>
            <pc:sldMk cId="1635377456" sldId="256"/>
            <ac:spMk id="152" creationId="{A985FEBB-BBF0-438B-B6B1-28CC6172E443}"/>
          </ac:spMkLst>
        </pc:spChg>
        <pc:spChg chg="add mod">
          <ac:chgData name="Stalin Jacob Wilson Packia Dhas" userId="050d7d71-3621-4503-95e8-1c9a9d962492" providerId="ADAL" clId="{3FBC77E1-FE42-4F9E-B4B2-3759F3328945}" dt="2026-05-05T13:09:44.666" v="1352"/>
          <ac:spMkLst>
            <pc:docMk/>
            <pc:sldMk cId="1635377456" sldId="256"/>
            <ac:spMk id="153" creationId="{DA1CCAAB-F45A-450E-A4BC-922E8ADDCD66}"/>
          </ac:spMkLst>
        </pc:spChg>
        <pc:spChg chg="add mod">
          <ac:chgData name="Stalin Jacob Wilson Packia Dhas" userId="050d7d71-3621-4503-95e8-1c9a9d962492" providerId="ADAL" clId="{3FBC77E1-FE42-4F9E-B4B2-3759F3328945}" dt="2026-05-05T13:09:44.666" v="1361"/>
          <ac:spMkLst>
            <pc:docMk/>
            <pc:sldMk cId="1635377456" sldId="256"/>
            <ac:spMk id="154" creationId="{889F610D-ED23-419F-82BC-7D6E5C0ECF10}"/>
          </ac:spMkLst>
        </pc:spChg>
        <pc:spChg chg="add mod">
          <ac:chgData name="Stalin Jacob Wilson Packia Dhas" userId="050d7d71-3621-4503-95e8-1c9a9d962492" providerId="ADAL" clId="{3FBC77E1-FE42-4F9E-B4B2-3759F3328945}" dt="2026-05-05T13:09:44.674" v="1370"/>
          <ac:spMkLst>
            <pc:docMk/>
            <pc:sldMk cId="1635377456" sldId="256"/>
            <ac:spMk id="155" creationId="{C35C1AE8-84C7-4E64-8A8E-8F876127CF28}"/>
          </ac:spMkLst>
        </pc:spChg>
        <pc:spChg chg="add mod">
          <ac:chgData name="Stalin Jacob Wilson Packia Dhas" userId="050d7d71-3621-4503-95e8-1c9a9d962492" providerId="ADAL" clId="{3FBC77E1-FE42-4F9E-B4B2-3759F3328945}" dt="2026-05-05T13:09:44.674" v="1379"/>
          <ac:spMkLst>
            <pc:docMk/>
            <pc:sldMk cId="1635377456" sldId="256"/>
            <ac:spMk id="156" creationId="{9E502705-7C9F-48B2-9385-28B317C06BCA}"/>
          </ac:spMkLst>
        </pc:spChg>
        <pc:spChg chg="add mod">
          <ac:chgData name="Stalin Jacob Wilson Packia Dhas" userId="050d7d71-3621-4503-95e8-1c9a9d962492" providerId="ADAL" clId="{3FBC77E1-FE42-4F9E-B4B2-3759F3328945}" dt="2026-05-05T13:09:44.683" v="1388"/>
          <ac:spMkLst>
            <pc:docMk/>
            <pc:sldMk cId="1635377456" sldId="256"/>
            <ac:spMk id="157" creationId="{CE6CB55E-9F1B-4F24-BF05-6C6DFB16AB03}"/>
          </ac:spMkLst>
        </pc:spChg>
        <pc:spChg chg="add mod">
          <ac:chgData name="Stalin Jacob Wilson Packia Dhas" userId="050d7d71-3621-4503-95e8-1c9a9d962492" providerId="ADAL" clId="{3FBC77E1-FE42-4F9E-B4B2-3759F3328945}" dt="2026-05-05T13:09:44.683" v="1397"/>
          <ac:spMkLst>
            <pc:docMk/>
            <pc:sldMk cId="1635377456" sldId="256"/>
            <ac:spMk id="158" creationId="{ACF1990A-7B8A-46B6-B2EA-D410E212F29E}"/>
          </ac:spMkLst>
        </pc:spChg>
        <pc:spChg chg="add mod">
          <ac:chgData name="Stalin Jacob Wilson Packia Dhas" userId="050d7d71-3621-4503-95e8-1c9a9d962492" providerId="ADAL" clId="{3FBC77E1-FE42-4F9E-B4B2-3759F3328945}" dt="2026-05-05T13:09:44.690" v="1406"/>
          <ac:spMkLst>
            <pc:docMk/>
            <pc:sldMk cId="1635377456" sldId="256"/>
            <ac:spMk id="159" creationId="{A823FC28-6079-4191-BF18-E67A4C0836BD}"/>
          </ac:spMkLst>
        </pc:spChg>
        <pc:spChg chg="add mod">
          <ac:chgData name="Stalin Jacob Wilson Packia Dhas" userId="050d7d71-3621-4503-95e8-1c9a9d962492" providerId="ADAL" clId="{3FBC77E1-FE42-4F9E-B4B2-3759F3328945}" dt="2026-05-05T13:09:44.690" v="1415"/>
          <ac:spMkLst>
            <pc:docMk/>
            <pc:sldMk cId="1635377456" sldId="256"/>
            <ac:spMk id="160" creationId="{04816F6B-E55C-4567-9C2C-E6E2A6F61E45}"/>
          </ac:spMkLst>
        </pc:spChg>
        <pc:spChg chg="add mod">
          <ac:chgData name="Stalin Jacob Wilson Packia Dhas" userId="050d7d71-3621-4503-95e8-1c9a9d962492" providerId="ADAL" clId="{3FBC77E1-FE42-4F9E-B4B2-3759F3328945}" dt="2026-05-05T13:09:44.690" v="1424"/>
          <ac:spMkLst>
            <pc:docMk/>
            <pc:sldMk cId="1635377456" sldId="256"/>
            <ac:spMk id="161" creationId="{C228AFC8-D8C6-4226-86AF-79522D08EFD2}"/>
          </ac:spMkLst>
        </pc:spChg>
        <pc:spChg chg="add mod">
          <ac:chgData name="Stalin Jacob Wilson Packia Dhas" userId="050d7d71-3621-4503-95e8-1c9a9d962492" providerId="ADAL" clId="{3FBC77E1-FE42-4F9E-B4B2-3759F3328945}" dt="2026-05-05T13:09:44.699" v="1433"/>
          <ac:spMkLst>
            <pc:docMk/>
            <pc:sldMk cId="1635377456" sldId="256"/>
            <ac:spMk id="162" creationId="{2385F5E2-AFD4-449B-9237-282E0310C364}"/>
          </ac:spMkLst>
        </pc:spChg>
        <pc:spChg chg="add mod">
          <ac:chgData name="Stalin Jacob Wilson Packia Dhas" userId="050d7d71-3621-4503-95e8-1c9a9d962492" providerId="ADAL" clId="{3FBC77E1-FE42-4F9E-B4B2-3759F3328945}" dt="2026-05-05T13:09:44.699" v="1442"/>
          <ac:spMkLst>
            <pc:docMk/>
            <pc:sldMk cId="1635377456" sldId="256"/>
            <ac:spMk id="163" creationId="{5E435C0C-E87D-4390-BBB1-4FF0DB9E3FD3}"/>
          </ac:spMkLst>
        </pc:spChg>
        <pc:spChg chg="add mod">
          <ac:chgData name="Stalin Jacob Wilson Packia Dhas" userId="050d7d71-3621-4503-95e8-1c9a9d962492" providerId="ADAL" clId="{3FBC77E1-FE42-4F9E-B4B2-3759F3328945}" dt="2026-05-05T13:09:44.707" v="1451"/>
          <ac:spMkLst>
            <pc:docMk/>
            <pc:sldMk cId="1635377456" sldId="256"/>
            <ac:spMk id="164" creationId="{71D0FD90-4953-4652-896A-B2EE7806D81D}"/>
          </ac:spMkLst>
        </pc:spChg>
        <pc:spChg chg="add mod">
          <ac:chgData name="Stalin Jacob Wilson Packia Dhas" userId="050d7d71-3621-4503-95e8-1c9a9d962492" providerId="ADAL" clId="{3FBC77E1-FE42-4F9E-B4B2-3759F3328945}" dt="2026-05-05T13:09:44.711" v="1460"/>
          <ac:spMkLst>
            <pc:docMk/>
            <pc:sldMk cId="1635377456" sldId="256"/>
            <ac:spMk id="165" creationId="{54292A47-45AE-493D-B506-58F58F54E659}"/>
          </ac:spMkLst>
        </pc:spChg>
        <pc:spChg chg="add mod">
          <ac:chgData name="Stalin Jacob Wilson Packia Dhas" userId="050d7d71-3621-4503-95e8-1c9a9d962492" providerId="ADAL" clId="{3FBC77E1-FE42-4F9E-B4B2-3759F3328945}" dt="2026-05-05T13:09:44.715" v="1469"/>
          <ac:spMkLst>
            <pc:docMk/>
            <pc:sldMk cId="1635377456" sldId="256"/>
            <ac:spMk id="166" creationId="{F253F64A-42A0-4EC2-8BE4-52445F49221A}"/>
          </ac:spMkLst>
        </pc:spChg>
        <pc:spChg chg="add mod">
          <ac:chgData name="Stalin Jacob Wilson Packia Dhas" userId="050d7d71-3621-4503-95e8-1c9a9d962492" providerId="ADAL" clId="{3FBC77E1-FE42-4F9E-B4B2-3759F3328945}" dt="2026-05-05T13:09:44.719" v="1478"/>
          <ac:spMkLst>
            <pc:docMk/>
            <pc:sldMk cId="1635377456" sldId="256"/>
            <ac:spMk id="167" creationId="{C896449B-FA83-4596-BAF5-1082EA6869B6}"/>
          </ac:spMkLst>
        </pc:spChg>
        <pc:spChg chg="add mod">
          <ac:chgData name="Stalin Jacob Wilson Packia Dhas" userId="050d7d71-3621-4503-95e8-1c9a9d962492" providerId="ADAL" clId="{3FBC77E1-FE42-4F9E-B4B2-3759F3328945}" dt="2026-05-05T13:09:44.719" v="1487"/>
          <ac:spMkLst>
            <pc:docMk/>
            <pc:sldMk cId="1635377456" sldId="256"/>
            <ac:spMk id="168" creationId="{0EE07FD2-69A0-458C-A63E-DAC729017C80}"/>
          </ac:spMkLst>
        </pc:spChg>
        <pc:spChg chg="add mod">
          <ac:chgData name="Stalin Jacob Wilson Packia Dhas" userId="050d7d71-3621-4503-95e8-1c9a9d962492" providerId="ADAL" clId="{3FBC77E1-FE42-4F9E-B4B2-3759F3328945}" dt="2026-05-05T13:09:44.726" v="1496"/>
          <ac:spMkLst>
            <pc:docMk/>
            <pc:sldMk cId="1635377456" sldId="256"/>
            <ac:spMk id="169" creationId="{E2901E5E-AF64-448B-8DAB-1E061287CBD2}"/>
          </ac:spMkLst>
        </pc:spChg>
        <pc:spChg chg="add mod">
          <ac:chgData name="Stalin Jacob Wilson Packia Dhas" userId="050d7d71-3621-4503-95e8-1c9a9d962492" providerId="ADAL" clId="{3FBC77E1-FE42-4F9E-B4B2-3759F3328945}" dt="2026-05-05T13:09:44.728" v="1505"/>
          <ac:spMkLst>
            <pc:docMk/>
            <pc:sldMk cId="1635377456" sldId="256"/>
            <ac:spMk id="170" creationId="{AE816C19-1777-4FA7-949D-AAB565AE28F6}"/>
          </ac:spMkLst>
        </pc:spChg>
        <pc:spChg chg="add mod">
          <ac:chgData name="Stalin Jacob Wilson Packia Dhas" userId="050d7d71-3621-4503-95e8-1c9a9d962492" providerId="ADAL" clId="{3FBC77E1-FE42-4F9E-B4B2-3759F3328945}" dt="2026-05-05T13:09:44.733" v="1514"/>
          <ac:spMkLst>
            <pc:docMk/>
            <pc:sldMk cId="1635377456" sldId="256"/>
            <ac:spMk id="171" creationId="{CA5BD892-8FC8-4786-AC41-3F1CC6587039}"/>
          </ac:spMkLst>
        </pc:spChg>
        <pc:spChg chg="add mod">
          <ac:chgData name="Stalin Jacob Wilson Packia Dhas" userId="050d7d71-3621-4503-95e8-1c9a9d962492" providerId="ADAL" clId="{3FBC77E1-FE42-4F9E-B4B2-3759F3328945}" dt="2026-05-05T13:09:44.733" v="1523"/>
          <ac:spMkLst>
            <pc:docMk/>
            <pc:sldMk cId="1635377456" sldId="256"/>
            <ac:spMk id="172" creationId="{5F696E02-F41F-41E5-947D-C5C42BF7A34A}"/>
          </ac:spMkLst>
        </pc:spChg>
        <pc:spChg chg="add mod">
          <ac:chgData name="Stalin Jacob Wilson Packia Dhas" userId="050d7d71-3621-4503-95e8-1c9a9d962492" providerId="ADAL" clId="{3FBC77E1-FE42-4F9E-B4B2-3759F3328945}" dt="2026-05-05T13:09:44.733" v="1532"/>
          <ac:spMkLst>
            <pc:docMk/>
            <pc:sldMk cId="1635377456" sldId="256"/>
            <ac:spMk id="173" creationId="{8704F6CD-BF30-42A6-83C8-F44CE8403E5B}"/>
          </ac:spMkLst>
        </pc:spChg>
        <pc:spChg chg="add mod">
          <ac:chgData name="Stalin Jacob Wilson Packia Dhas" userId="050d7d71-3621-4503-95e8-1c9a9d962492" providerId="ADAL" clId="{3FBC77E1-FE42-4F9E-B4B2-3759F3328945}" dt="2026-05-05T13:09:44.743" v="1541"/>
          <ac:spMkLst>
            <pc:docMk/>
            <pc:sldMk cId="1635377456" sldId="256"/>
            <ac:spMk id="174" creationId="{BAA28C00-BC21-4AE0-999E-DFAE25D278A6}"/>
          </ac:spMkLst>
        </pc:spChg>
        <pc:spChg chg="add mod">
          <ac:chgData name="Stalin Jacob Wilson Packia Dhas" userId="050d7d71-3621-4503-95e8-1c9a9d962492" providerId="ADAL" clId="{3FBC77E1-FE42-4F9E-B4B2-3759F3328945}" dt="2026-05-05T13:09:44.743" v="1550"/>
          <ac:spMkLst>
            <pc:docMk/>
            <pc:sldMk cId="1635377456" sldId="256"/>
            <ac:spMk id="175" creationId="{AA516986-FF19-427F-B095-337B2F9105FC}"/>
          </ac:spMkLst>
        </pc:spChg>
        <pc:spChg chg="add mod">
          <ac:chgData name="Stalin Jacob Wilson Packia Dhas" userId="050d7d71-3621-4503-95e8-1c9a9d962492" providerId="ADAL" clId="{3FBC77E1-FE42-4F9E-B4B2-3759F3328945}" dt="2026-05-05T13:09:44.749" v="1559"/>
          <ac:spMkLst>
            <pc:docMk/>
            <pc:sldMk cId="1635377456" sldId="256"/>
            <ac:spMk id="176" creationId="{AD456619-A321-4665-9074-C73E9611027A}"/>
          </ac:spMkLst>
        </pc:spChg>
        <pc:spChg chg="add mod">
          <ac:chgData name="Stalin Jacob Wilson Packia Dhas" userId="050d7d71-3621-4503-95e8-1c9a9d962492" providerId="ADAL" clId="{3FBC77E1-FE42-4F9E-B4B2-3759F3328945}" dt="2026-05-05T13:09:44.749" v="1568"/>
          <ac:spMkLst>
            <pc:docMk/>
            <pc:sldMk cId="1635377456" sldId="256"/>
            <ac:spMk id="177" creationId="{4CED24A9-ED40-4604-8024-3532639B2987}"/>
          </ac:spMkLst>
        </pc:spChg>
        <pc:spChg chg="add mod">
          <ac:chgData name="Stalin Jacob Wilson Packia Dhas" userId="050d7d71-3621-4503-95e8-1c9a9d962492" providerId="ADAL" clId="{3FBC77E1-FE42-4F9E-B4B2-3759F3328945}" dt="2026-05-05T13:09:44.749" v="1577"/>
          <ac:spMkLst>
            <pc:docMk/>
            <pc:sldMk cId="1635377456" sldId="256"/>
            <ac:spMk id="178" creationId="{953CA89D-A8E2-452C-8B24-75A702BD44FC}"/>
          </ac:spMkLst>
        </pc:spChg>
        <pc:spChg chg="add mod">
          <ac:chgData name="Stalin Jacob Wilson Packia Dhas" userId="050d7d71-3621-4503-95e8-1c9a9d962492" providerId="ADAL" clId="{3FBC77E1-FE42-4F9E-B4B2-3759F3328945}" dt="2026-05-05T13:09:44.758" v="1586"/>
          <ac:spMkLst>
            <pc:docMk/>
            <pc:sldMk cId="1635377456" sldId="256"/>
            <ac:spMk id="179" creationId="{B9D440B7-D2AA-40E6-87F8-0EC21794B8AD}"/>
          </ac:spMkLst>
        </pc:spChg>
        <pc:spChg chg="add mod">
          <ac:chgData name="Stalin Jacob Wilson Packia Dhas" userId="050d7d71-3621-4503-95e8-1c9a9d962492" providerId="ADAL" clId="{3FBC77E1-FE42-4F9E-B4B2-3759F3328945}" dt="2026-05-05T13:09:44.765" v="1595"/>
          <ac:spMkLst>
            <pc:docMk/>
            <pc:sldMk cId="1635377456" sldId="256"/>
            <ac:spMk id="180" creationId="{B5E389B8-644C-49CA-BC8F-BE5734DB54BF}"/>
          </ac:spMkLst>
        </pc:spChg>
        <pc:spChg chg="add mod">
          <ac:chgData name="Stalin Jacob Wilson Packia Dhas" userId="050d7d71-3621-4503-95e8-1c9a9d962492" providerId="ADAL" clId="{3FBC77E1-FE42-4F9E-B4B2-3759F3328945}" dt="2026-05-05T13:09:44.766" v="1604"/>
          <ac:spMkLst>
            <pc:docMk/>
            <pc:sldMk cId="1635377456" sldId="256"/>
            <ac:spMk id="181" creationId="{396FDC26-7922-4E34-A9C7-FB153BEEF9DB}"/>
          </ac:spMkLst>
        </pc:spChg>
        <pc:spChg chg="add mod">
          <ac:chgData name="Stalin Jacob Wilson Packia Dhas" userId="050d7d71-3621-4503-95e8-1c9a9d962492" providerId="ADAL" clId="{3FBC77E1-FE42-4F9E-B4B2-3759F3328945}" dt="2026-05-05T13:09:44.766" v="1613"/>
          <ac:spMkLst>
            <pc:docMk/>
            <pc:sldMk cId="1635377456" sldId="256"/>
            <ac:spMk id="182" creationId="{1A4B4BF4-9546-4630-B8DC-0CD5D67C845F}"/>
          </ac:spMkLst>
        </pc:spChg>
        <pc:spChg chg="add mod">
          <ac:chgData name="Stalin Jacob Wilson Packia Dhas" userId="050d7d71-3621-4503-95e8-1c9a9d962492" providerId="ADAL" clId="{3FBC77E1-FE42-4F9E-B4B2-3759F3328945}" dt="2026-05-05T13:09:44.776" v="1622"/>
          <ac:spMkLst>
            <pc:docMk/>
            <pc:sldMk cId="1635377456" sldId="256"/>
            <ac:spMk id="183" creationId="{560829F0-81E7-4E63-879A-50FA53506E97}"/>
          </ac:spMkLst>
        </pc:spChg>
        <pc:spChg chg="add mod">
          <ac:chgData name="Stalin Jacob Wilson Packia Dhas" userId="050d7d71-3621-4503-95e8-1c9a9d962492" providerId="ADAL" clId="{3FBC77E1-FE42-4F9E-B4B2-3759F3328945}" dt="2026-05-05T13:09:44.776" v="1631"/>
          <ac:spMkLst>
            <pc:docMk/>
            <pc:sldMk cId="1635377456" sldId="256"/>
            <ac:spMk id="184" creationId="{40131064-6A8C-453F-BBE8-58714CCB6D5E}"/>
          </ac:spMkLst>
        </pc:spChg>
        <pc:spChg chg="add mod">
          <ac:chgData name="Stalin Jacob Wilson Packia Dhas" userId="050d7d71-3621-4503-95e8-1c9a9d962492" providerId="ADAL" clId="{3FBC77E1-FE42-4F9E-B4B2-3759F3328945}" dt="2026-05-05T13:09:44.782" v="1640"/>
          <ac:spMkLst>
            <pc:docMk/>
            <pc:sldMk cId="1635377456" sldId="256"/>
            <ac:spMk id="185" creationId="{49ED1400-7ED7-4F9C-9813-67D53B837C1E}"/>
          </ac:spMkLst>
        </pc:spChg>
        <pc:spChg chg="add mod">
          <ac:chgData name="Stalin Jacob Wilson Packia Dhas" userId="050d7d71-3621-4503-95e8-1c9a9d962492" providerId="ADAL" clId="{3FBC77E1-FE42-4F9E-B4B2-3759F3328945}" dt="2026-05-05T13:09:44.782" v="1649"/>
          <ac:spMkLst>
            <pc:docMk/>
            <pc:sldMk cId="1635377456" sldId="256"/>
            <ac:spMk id="186" creationId="{C4EEAE22-A3CC-4650-A953-85045C48F070}"/>
          </ac:spMkLst>
        </pc:spChg>
        <pc:spChg chg="add mod">
          <ac:chgData name="Stalin Jacob Wilson Packia Dhas" userId="050d7d71-3621-4503-95e8-1c9a9d962492" providerId="ADAL" clId="{3FBC77E1-FE42-4F9E-B4B2-3759F3328945}" dt="2026-05-05T13:09:44.782" v="1658"/>
          <ac:spMkLst>
            <pc:docMk/>
            <pc:sldMk cId="1635377456" sldId="256"/>
            <ac:spMk id="187" creationId="{B61E9C5B-D9BB-4431-B39C-D7962917A2E9}"/>
          </ac:spMkLst>
        </pc:spChg>
        <pc:spChg chg="add mod">
          <ac:chgData name="Stalin Jacob Wilson Packia Dhas" userId="050d7d71-3621-4503-95e8-1c9a9d962492" providerId="ADAL" clId="{3FBC77E1-FE42-4F9E-B4B2-3759F3328945}" dt="2026-05-05T13:09:44.790" v="1667"/>
          <ac:spMkLst>
            <pc:docMk/>
            <pc:sldMk cId="1635377456" sldId="256"/>
            <ac:spMk id="188" creationId="{E6DF6A08-60E1-4EE5-A8B1-6C6FDE98DEDD}"/>
          </ac:spMkLst>
        </pc:spChg>
        <pc:spChg chg="add mod">
          <ac:chgData name="Stalin Jacob Wilson Packia Dhas" userId="050d7d71-3621-4503-95e8-1c9a9d962492" providerId="ADAL" clId="{3FBC77E1-FE42-4F9E-B4B2-3759F3328945}" dt="2026-05-05T13:09:44.790" v="1676"/>
          <ac:spMkLst>
            <pc:docMk/>
            <pc:sldMk cId="1635377456" sldId="256"/>
            <ac:spMk id="189" creationId="{253A897A-BC82-4F2E-8C1A-091E2DD951EC}"/>
          </ac:spMkLst>
        </pc:spChg>
        <pc:spChg chg="add mod">
          <ac:chgData name="Stalin Jacob Wilson Packia Dhas" userId="050d7d71-3621-4503-95e8-1c9a9d962492" providerId="ADAL" clId="{3FBC77E1-FE42-4F9E-B4B2-3759F3328945}" dt="2026-05-05T13:09:44.799" v="1685"/>
          <ac:spMkLst>
            <pc:docMk/>
            <pc:sldMk cId="1635377456" sldId="256"/>
            <ac:spMk id="190" creationId="{76CFA169-091C-4B60-B4D5-69F68919FA3F}"/>
          </ac:spMkLst>
        </pc:spChg>
        <pc:spChg chg="add mod">
          <ac:chgData name="Stalin Jacob Wilson Packia Dhas" userId="050d7d71-3621-4503-95e8-1c9a9d962492" providerId="ADAL" clId="{3FBC77E1-FE42-4F9E-B4B2-3759F3328945}" dt="2026-05-05T13:09:44.799" v="1694"/>
          <ac:spMkLst>
            <pc:docMk/>
            <pc:sldMk cId="1635377456" sldId="256"/>
            <ac:spMk id="191" creationId="{B9275A68-5810-46D8-823F-4E66EA40A23E}"/>
          </ac:spMkLst>
        </pc:spChg>
        <pc:spChg chg="add mod">
          <ac:chgData name="Stalin Jacob Wilson Packia Dhas" userId="050d7d71-3621-4503-95e8-1c9a9d962492" providerId="ADAL" clId="{3FBC77E1-FE42-4F9E-B4B2-3759F3328945}" dt="2026-05-05T13:09:44.807" v="1703"/>
          <ac:spMkLst>
            <pc:docMk/>
            <pc:sldMk cId="1635377456" sldId="256"/>
            <ac:spMk id="192" creationId="{9F7D5BC0-1D06-4682-92FE-B44DE795B9A2}"/>
          </ac:spMkLst>
        </pc:spChg>
        <pc:spChg chg="add mod">
          <ac:chgData name="Stalin Jacob Wilson Packia Dhas" userId="050d7d71-3621-4503-95e8-1c9a9d962492" providerId="ADAL" clId="{3FBC77E1-FE42-4F9E-B4B2-3759F3328945}" dt="2026-05-05T13:09:44.807" v="1712"/>
          <ac:spMkLst>
            <pc:docMk/>
            <pc:sldMk cId="1635377456" sldId="256"/>
            <ac:spMk id="193" creationId="{06AE8061-E988-4524-8001-BD3A066D8B11}"/>
          </ac:spMkLst>
        </pc:spChg>
        <pc:spChg chg="add mod">
          <ac:chgData name="Stalin Jacob Wilson Packia Dhas" userId="050d7d71-3621-4503-95e8-1c9a9d962492" providerId="ADAL" clId="{3FBC77E1-FE42-4F9E-B4B2-3759F3328945}" dt="2026-05-05T13:09:44.807" v="1721"/>
          <ac:spMkLst>
            <pc:docMk/>
            <pc:sldMk cId="1635377456" sldId="256"/>
            <ac:spMk id="194" creationId="{097C819B-D234-4D47-9286-62216F3A1B56}"/>
          </ac:spMkLst>
        </pc:spChg>
        <pc:spChg chg="add mod">
          <ac:chgData name="Stalin Jacob Wilson Packia Dhas" userId="050d7d71-3621-4503-95e8-1c9a9d962492" providerId="ADAL" clId="{3FBC77E1-FE42-4F9E-B4B2-3759F3328945}" dt="2026-05-05T13:09:44.815" v="1730"/>
          <ac:spMkLst>
            <pc:docMk/>
            <pc:sldMk cId="1635377456" sldId="256"/>
            <ac:spMk id="195" creationId="{A4A6CC98-9F93-46B3-935F-64759816BDED}"/>
          </ac:spMkLst>
        </pc:spChg>
        <pc:spChg chg="add mod">
          <ac:chgData name="Stalin Jacob Wilson Packia Dhas" userId="050d7d71-3621-4503-95e8-1c9a9d962492" providerId="ADAL" clId="{3FBC77E1-FE42-4F9E-B4B2-3759F3328945}" dt="2026-05-05T13:09:44.819" v="1739"/>
          <ac:spMkLst>
            <pc:docMk/>
            <pc:sldMk cId="1635377456" sldId="256"/>
            <ac:spMk id="196" creationId="{52883C96-F19C-421D-8871-F33E8D620D3F}"/>
          </ac:spMkLst>
        </pc:spChg>
        <pc:spChg chg="add mod">
          <ac:chgData name="Stalin Jacob Wilson Packia Dhas" userId="050d7d71-3621-4503-95e8-1c9a9d962492" providerId="ADAL" clId="{3FBC77E1-FE42-4F9E-B4B2-3759F3328945}" dt="2026-05-05T13:09:44.825" v="1748"/>
          <ac:spMkLst>
            <pc:docMk/>
            <pc:sldMk cId="1635377456" sldId="256"/>
            <ac:spMk id="197" creationId="{9D85B87A-F24C-4278-8455-6B67DD42C7A0}"/>
          </ac:spMkLst>
        </pc:spChg>
        <pc:spChg chg="add mod">
          <ac:chgData name="Stalin Jacob Wilson Packia Dhas" userId="050d7d71-3621-4503-95e8-1c9a9d962492" providerId="ADAL" clId="{3FBC77E1-FE42-4F9E-B4B2-3759F3328945}" dt="2026-05-05T13:09:44.825" v="1757"/>
          <ac:spMkLst>
            <pc:docMk/>
            <pc:sldMk cId="1635377456" sldId="256"/>
            <ac:spMk id="198" creationId="{E6C9E915-684E-410F-8D62-7A42075A5FA8}"/>
          </ac:spMkLst>
        </pc:spChg>
        <pc:spChg chg="add mod">
          <ac:chgData name="Stalin Jacob Wilson Packia Dhas" userId="050d7d71-3621-4503-95e8-1c9a9d962492" providerId="ADAL" clId="{3FBC77E1-FE42-4F9E-B4B2-3759F3328945}" dt="2026-05-05T13:09:44.832" v="1766"/>
          <ac:spMkLst>
            <pc:docMk/>
            <pc:sldMk cId="1635377456" sldId="256"/>
            <ac:spMk id="199" creationId="{9B963FCB-B0A5-458A-8130-E4D8AAE4E3CD}"/>
          </ac:spMkLst>
        </pc:spChg>
        <pc:spChg chg="add mod">
          <ac:chgData name="Stalin Jacob Wilson Packia Dhas" userId="050d7d71-3621-4503-95e8-1c9a9d962492" providerId="ADAL" clId="{3FBC77E1-FE42-4F9E-B4B2-3759F3328945}" dt="2026-05-05T13:09:44.835" v="1775"/>
          <ac:spMkLst>
            <pc:docMk/>
            <pc:sldMk cId="1635377456" sldId="256"/>
            <ac:spMk id="200" creationId="{13B83D5C-C3AB-4F35-96E2-EDDD0AE7507A}"/>
          </ac:spMkLst>
        </pc:spChg>
        <pc:spChg chg="add mod">
          <ac:chgData name="Stalin Jacob Wilson Packia Dhas" userId="050d7d71-3621-4503-95e8-1c9a9d962492" providerId="ADAL" clId="{3FBC77E1-FE42-4F9E-B4B2-3759F3328945}" dt="2026-05-05T13:09:44.840" v="1784"/>
          <ac:spMkLst>
            <pc:docMk/>
            <pc:sldMk cId="1635377456" sldId="256"/>
            <ac:spMk id="201" creationId="{96185562-B729-4CE0-9C14-C214FA6967AE}"/>
          </ac:spMkLst>
        </pc:spChg>
        <pc:spChg chg="add mod">
          <ac:chgData name="Stalin Jacob Wilson Packia Dhas" userId="050d7d71-3621-4503-95e8-1c9a9d962492" providerId="ADAL" clId="{3FBC77E1-FE42-4F9E-B4B2-3759F3328945}" dt="2026-05-05T13:09:44.840" v="1793"/>
          <ac:spMkLst>
            <pc:docMk/>
            <pc:sldMk cId="1635377456" sldId="256"/>
            <ac:spMk id="202" creationId="{5E04FD3B-B24F-461F-8F3D-B26E4011FB36}"/>
          </ac:spMkLst>
        </pc:spChg>
        <pc:spChg chg="add mod">
          <ac:chgData name="Stalin Jacob Wilson Packia Dhas" userId="050d7d71-3621-4503-95e8-1c9a9d962492" providerId="ADAL" clId="{3FBC77E1-FE42-4F9E-B4B2-3759F3328945}" dt="2026-05-05T13:09:44.849" v="1802"/>
          <ac:spMkLst>
            <pc:docMk/>
            <pc:sldMk cId="1635377456" sldId="256"/>
            <ac:spMk id="203" creationId="{1750D1DA-1DEE-4BAA-AB31-682160C78DD5}"/>
          </ac:spMkLst>
        </pc:spChg>
        <pc:spChg chg="add mod">
          <ac:chgData name="Stalin Jacob Wilson Packia Dhas" userId="050d7d71-3621-4503-95e8-1c9a9d962492" providerId="ADAL" clId="{3FBC77E1-FE42-4F9E-B4B2-3759F3328945}" dt="2026-05-05T13:09:44.849" v="1811"/>
          <ac:spMkLst>
            <pc:docMk/>
            <pc:sldMk cId="1635377456" sldId="256"/>
            <ac:spMk id="204" creationId="{2848C6B3-751E-457E-A11C-5DC8EECC5D4F}"/>
          </ac:spMkLst>
        </pc:spChg>
        <pc:spChg chg="add mod">
          <ac:chgData name="Stalin Jacob Wilson Packia Dhas" userId="050d7d71-3621-4503-95e8-1c9a9d962492" providerId="ADAL" clId="{3FBC77E1-FE42-4F9E-B4B2-3759F3328945}" dt="2026-05-05T13:09:44.849" v="1820"/>
          <ac:spMkLst>
            <pc:docMk/>
            <pc:sldMk cId="1635377456" sldId="256"/>
            <ac:spMk id="205" creationId="{1DF57951-0847-4A7F-AD3A-B14A3D1295D5}"/>
          </ac:spMkLst>
        </pc:spChg>
        <pc:spChg chg="add mod">
          <ac:chgData name="Stalin Jacob Wilson Packia Dhas" userId="050d7d71-3621-4503-95e8-1c9a9d962492" providerId="ADAL" clId="{3FBC77E1-FE42-4F9E-B4B2-3759F3328945}" dt="2026-05-05T13:09:44.857" v="1829"/>
          <ac:spMkLst>
            <pc:docMk/>
            <pc:sldMk cId="1635377456" sldId="256"/>
            <ac:spMk id="206" creationId="{11FA91F0-5896-4A91-A869-D3DEDF1CF31D}"/>
          </ac:spMkLst>
        </pc:spChg>
        <pc:spChg chg="add mod">
          <ac:chgData name="Stalin Jacob Wilson Packia Dhas" userId="050d7d71-3621-4503-95e8-1c9a9d962492" providerId="ADAL" clId="{3FBC77E1-FE42-4F9E-B4B2-3759F3328945}" dt="2026-05-05T13:09:44.857" v="1838"/>
          <ac:spMkLst>
            <pc:docMk/>
            <pc:sldMk cId="1635377456" sldId="256"/>
            <ac:spMk id="207" creationId="{F902DD9C-1775-49CA-BD2E-EE7A024855F4}"/>
          </ac:spMkLst>
        </pc:spChg>
        <pc:spChg chg="add mod">
          <ac:chgData name="Stalin Jacob Wilson Packia Dhas" userId="050d7d71-3621-4503-95e8-1c9a9d962492" providerId="ADAL" clId="{3FBC77E1-FE42-4F9E-B4B2-3759F3328945}" dt="2026-05-05T13:09:44.867" v="1847"/>
          <ac:spMkLst>
            <pc:docMk/>
            <pc:sldMk cId="1635377456" sldId="256"/>
            <ac:spMk id="208" creationId="{E845B18E-DEC8-4FBE-A823-BF9E31DFF3B7}"/>
          </ac:spMkLst>
        </pc:spChg>
        <pc:spChg chg="add mod">
          <ac:chgData name="Stalin Jacob Wilson Packia Dhas" userId="050d7d71-3621-4503-95e8-1c9a9d962492" providerId="ADAL" clId="{3FBC77E1-FE42-4F9E-B4B2-3759F3328945}" dt="2026-05-05T13:09:44.867" v="1856"/>
          <ac:spMkLst>
            <pc:docMk/>
            <pc:sldMk cId="1635377456" sldId="256"/>
            <ac:spMk id="209" creationId="{59DA4F48-778F-4FAF-A000-A04687E6D4A7}"/>
          </ac:spMkLst>
        </pc:spChg>
        <pc:spChg chg="add mod">
          <ac:chgData name="Stalin Jacob Wilson Packia Dhas" userId="050d7d71-3621-4503-95e8-1c9a9d962492" providerId="ADAL" clId="{3FBC77E1-FE42-4F9E-B4B2-3759F3328945}" dt="2026-05-05T13:09:44.867" v="1865"/>
          <ac:spMkLst>
            <pc:docMk/>
            <pc:sldMk cId="1635377456" sldId="256"/>
            <ac:spMk id="210" creationId="{42CE3A03-D474-420D-BB49-A8CE2209D951}"/>
          </ac:spMkLst>
        </pc:spChg>
        <pc:spChg chg="add mod">
          <ac:chgData name="Stalin Jacob Wilson Packia Dhas" userId="050d7d71-3621-4503-95e8-1c9a9d962492" providerId="ADAL" clId="{3FBC77E1-FE42-4F9E-B4B2-3759F3328945}" dt="2026-05-05T13:09:44.875" v="1874"/>
          <ac:spMkLst>
            <pc:docMk/>
            <pc:sldMk cId="1635377456" sldId="256"/>
            <ac:spMk id="211" creationId="{31340A8A-E330-4B81-B972-48F6566657CC}"/>
          </ac:spMkLst>
        </pc:spChg>
        <pc:spChg chg="add mod">
          <ac:chgData name="Stalin Jacob Wilson Packia Dhas" userId="050d7d71-3621-4503-95e8-1c9a9d962492" providerId="ADAL" clId="{3FBC77E1-FE42-4F9E-B4B2-3759F3328945}" dt="2026-05-05T13:09:44.875" v="1883"/>
          <ac:spMkLst>
            <pc:docMk/>
            <pc:sldMk cId="1635377456" sldId="256"/>
            <ac:spMk id="212" creationId="{37F36259-0E84-4913-BCC8-B45566E87C8E}"/>
          </ac:spMkLst>
        </pc:spChg>
        <pc:spChg chg="add mod">
          <ac:chgData name="Stalin Jacob Wilson Packia Dhas" userId="050d7d71-3621-4503-95e8-1c9a9d962492" providerId="ADAL" clId="{3FBC77E1-FE42-4F9E-B4B2-3759F3328945}" dt="2026-05-05T13:09:44.883" v="1892"/>
          <ac:spMkLst>
            <pc:docMk/>
            <pc:sldMk cId="1635377456" sldId="256"/>
            <ac:spMk id="213" creationId="{1E043CD6-36A4-44C3-901F-1B6E0DF24D89}"/>
          </ac:spMkLst>
        </pc:spChg>
        <pc:spChg chg="add mod">
          <ac:chgData name="Stalin Jacob Wilson Packia Dhas" userId="050d7d71-3621-4503-95e8-1c9a9d962492" providerId="ADAL" clId="{3FBC77E1-FE42-4F9E-B4B2-3759F3328945}" dt="2026-05-05T13:09:44.889" v="1901"/>
          <ac:spMkLst>
            <pc:docMk/>
            <pc:sldMk cId="1635377456" sldId="256"/>
            <ac:spMk id="214" creationId="{D4020B47-FB4B-4B30-959D-C9DDF2735AC3}"/>
          </ac:spMkLst>
        </pc:spChg>
        <pc:spChg chg="add mod">
          <ac:chgData name="Stalin Jacob Wilson Packia Dhas" userId="050d7d71-3621-4503-95e8-1c9a9d962492" providerId="ADAL" clId="{3FBC77E1-FE42-4F9E-B4B2-3759F3328945}" dt="2026-05-05T13:09:44.892" v="1910"/>
          <ac:spMkLst>
            <pc:docMk/>
            <pc:sldMk cId="1635377456" sldId="256"/>
            <ac:spMk id="215" creationId="{2AC2F58F-BC7F-48AC-B37A-45210C617911}"/>
          </ac:spMkLst>
        </pc:spChg>
        <pc:spChg chg="add mod">
          <ac:chgData name="Stalin Jacob Wilson Packia Dhas" userId="050d7d71-3621-4503-95e8-1c9a9d962492" providerId="ADAL" clId="{3FBC77E1-FE42-4F9E-B4B2-3759F3328945}" dt="2026-05-05T13:09:44.892" v="1919"/>
          <ac:spMkLst>
            <pc:docMk/>
            <pc:sldMk cId="1635377456" sldId="256"/>
            <ac:spMk id="216" creationId="{59930B33-67AA-45FE-9F50-721BE8784AE6}"/>
          </ac:spMkLst>
        </pc:spChg>
        <pc:spChg chg="add mod">
          <ac:chgData name="Stalin Jacob Wilson Packia Dhas" userId="050d7d71-3621-4503-95e8-1c9a9d962492" providerId="ADAL" clId="{3FBC77E1-FE42-4F9E-B4B2-3759F3328945}" dt="2026-05-05T13:09:44.898" v="1928"/>
          <ac:spMkLst>
            <pc:docMk/>
            <pc:sldMk cId="1635377456" sldId="256"/>
            <ac:spMk id="217" creationId="{AD242504-04F8-4AF8-A72F-D39822174BDD}"/>
          </ac:spMkLst>
        </pc:spChg>
        <pc:spChg chg="add mod">
          <ac:chgData name="Stalin Jacob Wilson Packia Dhas" userId="050d7d71-3621-4503-95e8-1c9a9d962492" providerId="ADAL" clId="{3FBC77E1-FE42-4F9E-B4B2-3759F3328945}" dt="2026-05-05T13:09:44.898" v="1937"/>
          <ac:spMkLst>
            <pc:docMk/>
            <pc:sldMk cId="1635377456" sldId="256"/>
            <ac:spMk id="218" creationId="{C1E15EDF-03DD-4A6A-B727-B5955EF69AFC}"/>
          </ac:spMkLst>
        </pc:spChg>
        <pc:spChg chg="add mod">
          <ac:chgData name="Stalin Jacob Wilson Packia Dhas" userId="050d7d71-3621-4503-95e8-1c9a9d962492" providerId="ADAL" clId="{3FBC77E1-FE42-4F9E-B4B2-3759F3328945}" dt="2026-05-05T13:09:44.907" v="1946"/>
          <ac:spMkLst>
            <pc:docMk/>
            <pc:sldMk cId="1635377456" sldId="256"/>
            <ac:spMk id="219" creationId="{32DE8017-2BAC-4F2F-A088-DEC93B107C4F}"/>
          </ac:spMkLst>
        </pc:spChg>
        <pc:spChg chg="add mod">
          <ac:chgData name="Stalin Jacob Wilson Packia Dhas" userId="050d7d71-3621-4503-95e8-1c9a9d962492" providerId="ADAL" clId="{3FBC77E1-FE42-4F9E-B4B2-3759F3328945}" dt="2026-05-05T13:09:44.907" v="1955"/>
          <ac:spMkLst>
            <pc:docMk/>
            <pc:sldMk cId="1635377456" sldId="256"/>
            <ac:spMk id="220" creationId="{A0BB6895-5786-43B8-94E3-56B126ABA157}"/>
          </ac:spMkLst>
        </pc:spChg>
        <pc:spChg chg="add mod">
          <ac:chgData name="Stalin Jacob Wilson Packia Dhas" userId="050d7d71-3621-4503-95e8-1c9a9d962492" providerId="ADAL" clId="{3FBC77E1-FE42-4F9E-B4B2-3759F3328945}" dt="2026-05-05T13:09:44.907" v="1964"/>
          <ac:spMkLst>
            <pc:docMk/>
            <pc:sldMk cId="1635377456" sldId="256"/>
            <ac:spMk id="221" creationId="{39CE0D29-E11B-4BED-B5E2-F5718ACE0EF4}"/>
          </ac:spMkLst>
        </pc:spChg>
        <pc:spChg chg="add mod">
          <ac:chgData name="Stalin Jacob Wilson Packia Dhas" userId="050d7d71-3621-4503-95e8-1c9a9d962492" providerId="ADAL" clId="{3FBC77E1-FE42-4F9E-B4B2-3759F3328945}" dt="2026-05-05T13:09:44.918" v="1973"/>
          <ac:spMkLst>
            <pc:docMk/>
            <pc:sldMk cId="1635377456" sldId="256"/>
            <ac:spMk id="222" creationId="{04B365BA-BB54-4303-B66A-B41D37C7A47E}"/>
          </ac:spMkLst>
        </pc:spChg>
        <pc:spChg chg="add mod">
          <ac:chgData name="Stalin Jacob Wilson Packia Dhas" userId="050d7d71-3621-4503-95e8-1c9a9d962492" providerId="ADAL" clId="{3FBC77E1-FE42-4F9E-B4B2-3759F3328945}" dt="2026-05-05T13:09:44.920" v="1982"/>
          <ac:spMkLst>
            <pc:docMk/>
            <pc:sldMk cId="1635377456" sldId="256"/>
            <ac:spMk id="223" creationId="{99724D4E-F4BC-4F1B-9231-C72E55147BFC}"/>
          </ac:spMkLst>
        </pc:spChg>
        <pc:spChg chg="add mod">
          <ac:chgData name="Stalin Jacob Wilson Packia Dhas" userId="050d7d71-3621-4503-95e8-1c9a9d962492" providerId="ADAL" clId="{3FBC77E1-FE42-4F9E-B4B2-3759F3328945}" dt="2026-05-05T13:09:44.924" v="1991"/>
          <ac:spMkLst>
            <pc:docMk/>
            <pc:sldMk cId="1635377456" sldId="256"/>
            <ac:spMk id="224" creationId="{64739986-0EE5-448E-97EF-6EFD530CF47F}"/>
          </ac:spMkLst>
        </pc:spChg>
        <pc:spChg chg="add mod">
          <ac:chgData name="Stalin Jacob Wilson Packia Dhas" userId="050d7d71-3621-4503-95e8-1c9a9d962492" providerId="ADAL" clId="{3FBC77E1-FE42-4F9E-B4B2-3759F3328945}" dt="2026-05-05T13:09:44.924" v="2000"/>
          <ac:spMkLst>
            <pc:docMk/>
            <pc:sldMk cId="1635377456" sldId="256"/>
            <ac:spMk id="225" creationId="{F448790A-7D68-4FDC-A585-C711122EF306}"/>
          </ac:spMkLst>
        </pc:spChg>
        <pc:spChg chg="add mod">
          <ac:chgData name="Stalin Jacob Wilson Packia Dhas" userId="050d7d71-3621-4503-95e8-1c9a9d962492" providerId="ADAL" clId="{3FBC77E1-FE42-4F9E-B4B2-3759F3328945}" dt="2026-05-05T13:09:44.932" v="2009"/>
          <ac:spMkLst>
            <pc:docMk/>
            <pc:sldMk cId="1635377456" sldId="256"/>
            <ac:spMk id="226" creationId="{5C72BCA3-7FF0-4541-8F63-33371ADA7A14}"/>
          </ac:spMkLst>
        </pc:spChg>
        <pc:spChg chg="add mod">
          <ac:chgData name="Stalin Jacob Wilson Packia Dhas" userId="050d7d71-3621-4503-95e8-1c9a9d962492" providerId="ADAL" clId="{3FBC77E1-FE42-4F9E-B4B2-3759F3328945}" dt="2026-05-05T13:09:44.933" v="2018"/>
          <ac:spMkLst>
            <pc:docMk/>
            <pc:sldMk cId="1635377456" sldId="256"/>
            <ac:spMk id="227" creationId="{BF6B3611-60BA-4D79-880E-48350D488A35}"/>
          </ac:spMkLst>
        </pc:spChg>
        <pc:spChg chg="add mod">
          <ac:chgData name="Stalin Jacob Wilson Packia Dhas" userId="050d7d71-3621-4503-95e8-1c9a9d962492" providerId="ADAL" clId="{3FBC77E1-FE42-4F9E-B4B2-3759F3328945}" dt="2026-05-05T13:09:44.933" v="2027"/>
          <ac:spMkLst>
            <pc:docMk/>
            <pc:sldMk cId="1635377456" sldId="256"/>
            <ac:spMk id="228" creationId="{850B38FD-1DAC-4A79-8C41-135E672FBEFD}"/>
          </ac:spMkLst>
        </pc:spChg>
        <pc:spChg chg="add mod">
          <ac:chgData name="Stalin Jacob Wilson Packia Dhas" userId="050d7d71-3621-4503-95e8-1c9a9d962492" providerId="ADAL" clId="{3FBC77E1-FE42-4F9E-B4B2-3759F3328945}" dt="2026-05-05T13:09:44.940" v="2036"/>
          <ac:spMkLst>
            <pc:docMk/>
            <pc:sldMk cId="1635377456" sldId="256"/>
            <ac:spMk id="229" creationId="{6E6E1F97-590E-41D6-8C6E-85C3782E9F79}"/>
          </ac:spMkLst>
        </pc:spChg>
        <pc:spChg chg="add mod">
          <ac:chgData name="Stalin Jacob Wilson Packia Dhas" userId="050d7d71-3621-4503-95e8-1c9a9d962492" providerId="ADAL" clId="{3FBC77E1-FE42-4F9E-B4B2-3759F3328945}" dt="2026-05-05T13:09:44.940" v="2045"/>
          <ac:spMkLst>
            <pc:docMk/>
            <pc:sldMk cId="1635377456" sldId="256"/>
            <ac:spMk id="230" creationId="{098186C8-69A1-4E5C-BE2F-9B63BDC6E824}"/>
          </ac:spMkLst>
        </pc:spChg>
        <pc:spChg chg="add mod">
          <ac:chgData name="Stalin Jacob Wilson Packia Dhas" userId="050d7d71-3621-4503-95e8-1c9a9d962492" providerId="ADAL" clId="{3FBC77E1-FE42-4F9E-B4B2-3759F3328945}" dt="2026-05-05T13:09:44.950" v="2054"/>
          <ac:spMkLst>
            <pc:docMk/>
            <pc:sldMk cId="1635377456" sldId="256"/>
            <ac:spMk id="231" creationId="{117D8BF1-27E8-482A-89A6-1EC6E8C38D41}"/>
          </ac:spMkLst>
        </pc:spChg>
        <pc:spChg chg="add mod">
          <ac:chgData name="Stalin Jacob Wilson Packia Dhas" userId="050d7d71-3621-4503-95e8-1c9a9d962492" providerId="ADAL" clId="{3FBC77E1-FE42-4F9E-B4B2-3759F3328945}" dt="2026-05-05T13:09:44.950" v="2063"/>
          <ac:spMkLst>
            <pc:docMk/>
            <pc:sldMk cId="1635377456" sldId="256"/>
            <ac:spMk id="232" creationId="{442718DB-8476-49E7-A993-B06AB094C0D0}"/>
          </ac:spMkLst>
        </pc:spChg>
        <pc:spChg chg="add mod">
          <ac:chgData name="Stalin Jacob Wilson Packia Dhas" userId="050d7d71-3621-4503-95e8-1c9a9d962492" providerId="ADAL" clId="{3FBC77E1-FE42-4F9E-B4B2-3759F3328945}" dt="2026-05-05T13:09:44.950" v="2072"/>
          <ac:spMkLst>
            <pc:docMk/>
            <pc:sldMk cId="1635377456" sldId="256"/>
            <ac:spMk id="233" creationId="{A5F1CCEB-AC0A-494E-837E-BA3FC61CF7DA}"/>
          </ac:spMkLst>
        </pc:spChg>
        <pc:spChg chg="add mod">
          <ac:chgData name="Stalin Jacob Wilson Packia Dhas" userId="050d7d71-3621-4503-95e8-1c9a9d962492" providerId="ADAL" clId="{3FBC77E1-FE42-4F9E-B4B2-3759F3328945}" dt="2026-05-05T13:09:44.958" v="2081"/>
          <ac:spMkLst>
            <pc:docMk/>
            <pc:sldMk cId="1635377456" sldId="256"/>
            <ac:spMk id="234" creationId="{AA4DF664-723F-4AF7-9C2D-F727E21C8D72}"/>
          </ac:spMkLst>
        </pc:spChg>
        <pc:spChg chg="add mod">
          <ac:chgData name="Stalin Jacob Wilson Packia Dhas" userId="050d7d71-3621-4503-95e8-1c9a9d962492" providerId="ADAL" clId="{3FBC77E1-FE42-4F9E-B4B2-3759F3328945}" dt="2026-05-05T13:09:44.958" v="2090"/>
          <ac:spMkLst>
            <pc:docMk/>
            <pc:sldMk cId="1635377456" sldId="256"/>
            <ac:spMk id="235" creationId="{B04B4643-58FB-4DEB-B539-007E546B32F1}"/>
          </ac:spMkLst>
        </pc:spChg>
        <pc:spChg chg="add mod">
          <ac:chgData name="Stalin Jacob Wilson Packia Dhas" userId="050d7d71-3621-4503-95e8-1c9a9d962492" providerId="ADAL" clId="{3FBC77E1-FE42-4F9E-B4B2-3759F3328945}" dt="2026-05-05T13:09:44.965" v="2099"/>
          <ac:spMkLst>
            <pc:docMk/>
            <pc:sldMk cId="1635377456" sldId="256"/>
            <ac:spMk id="236" creationId="{7BC25548-F576-48E0-9542-7FFD22652B85}"/>
          </ac:spMkLst>
        </pc:spChg>
        <pc:spChg chg="add mod">
          <ac:chgData name="Stalin Jacob Wilson Packia Dhas" userId="050d7d71-3621-4503-95e8-1c9a9d962492" providerId="ADAL" clId="{3FBC77E1-FE42-4F9E-B4B2-3759F3328945}" dt="2026-05-05T13:09:44.965" v="2108"/>
          <ac:spMkLst>
            <pc:docMk/>
            <pc:sldMk cId="1635377456" sldId="256"/>
            <ac:spMk id="237" creationId="{4E4F131E-2475-4446-BCB2-E6382520BB14}"/>
          </ac:spMkLst>
        </pc:spChg>
        <pc:spChg chg="add mod">
          <ac:chgData name="Stalin Jacob Wilson Packia Dhas" userId="050d7d71-3621-4503-95e8-1c9a9d962492" providerId="ADAL" clId="{3FBC77E1-FE42-4F9E-B4B2-3759F3328945}" dt="2026-05-05T13:09:44.974" v="2117"/>
          <ac:spMkLst>
            <pc:docMk/>
            <pc:sldMk cId="1635377456" sldId="256"/>
            <ac:spMk id="238" creationId="{40DF5937-13AA-4118-85F2-20C136BC36E1}"/>
          </ac:spMkLst>
        </pc:spChg>
        <pc:spChg chg="add mod">
          <ac:chgData name="Stalin Jacob Wilson Packia Dhas" userId="050d7d71-3621-4503-95e8-1c9a9d962492" providerId="ADAL" clId="{3FBC77E1-FE42-4F9E-B4B2-3759F3328945}" dt="2026-05-05T13:09:44.974" v="2126"/>
          <ac:spMkLst>
            <pc:docMk/>
            <pc:sldMk cId="1635377456" sldId="256"/>
            <ac:spMk id="239" creationId="{81A8F0D1-6F73-4DC6-B85B-77B908D68A01}"/>
          </ac:spMkLst>
        </pc:spChg>
        <pc:spChg chg="add mod">
          <ac:chgData name="Stalin Jacob Wilson Packia Dhas" userId="050d7d71-3621-4503-95e8-1c9a9d962492" providerId="ADAL" clId="{3FBC77E1-FE42-4F9E-B4B2-3759F3328945}" dt="2026-05-05T13:09:44.982" v="2135"/>
          <ac:spMkLst>
            <pc:docMk/>
            <pc:sldMk cId="1635377456" sldId="256"/>
            <ac:spMk id="240" creationId="{47467A91-EC79-44E1-9755-F68ACE7676AD}"/>
          </ac:spMkLst>
        </pc:spChg>
        <pc:spChg chg="add mod">
          <ac:chgData name="Stalin Jacob Wilson Packia Dhas" userId="050d7d71-3621-4503-95e8-1c9a9d962492" providerId="ADAL" clId="{3FBC77E1-FE42-4F9E-B4B2-3759F3328945}" dt="2026-05-05T13:09:44.983" v="2144"/>
          <ac:spMkLst>
            <pc:docMk/>
            <pc:sldMk cId="1635377456" sldId="256"/>
            <ac:spMk id="241" creationId="{214E574E-24E9-4AF3-B7F4-879CDA751B80}"/>
          </ac:spMkLst>
        </pc:spChg>
        <pc:spChg chg="add mod">
          <ac:chgData name="Stalin Jacob Wilson Packia Dhas" userId="050d7d71-3621-4503-95e8-1c9a9d962492" providerId="ADAL" clId="{3FBC77E1-FE42-4F9E-B4B2-3759F3328945}" dt="2026-05-05T13:09:44.983" v="2153"/>
          <ac:spMkLst>
            <pc:docMk/>
            <pc:sldMk cId="1635377456" sldId="256"/>
            <ac:spMk id="242" creationId="{8D6B4CC5-917F-4077-BB21-334FEC170FDA}"/>
          </ac:spMkLst>
        </pc:spChg>
        <pc:spChg chg="add mod">
          <ac:chgData name="Stalin Jacob Wilson Packia Dhas" userId="050d7d71-3621-4503-95e8-1c9a9d962492" providerId="ADAL" clId="{3FBC77E1-FE42-4F9E-B4B2-3759F3328945}" dt="2026-05-05T13:09:44.990" v="2162"/>
          <ac:spMkLst>
            <pc:docMk/>
            <pc:sldMk cId="1635377456" sldId="256"/>
            <ac:spMk id="243" creationId="{2653FB5F-3DF2-4A7F-A33B-D0EB27EA7447}"/>
          </ac:spMkLst>
        </pc:spChg>
        <pc:spChg chg="add mod">
          <ac:chgData name="Stalin Jacob Wilson Packia Dhas" userId="050d7d71-3621-4503-95e8-1c9a9d962492" providerId="ADAL" clId="{3FBC77E1-FE42-4F9E-B4B2-3759F3328945}" dt="2026-05-05T13:09:44.990" v="2171"/>
          <ac:spMkLst>
            <pc:docMk/>
            <pc:sldMk cId="1635377456" sldId="256"/>
            <ac:spMk id="244" creationId="{2659322D-9ADF-4127-8C3B-0325461946BA}"/>
          </ac:spMkLst>
        </pc:spChg>
        <pc:spChg chg="add mod">
          <ac:chgData name="Stalin Jacob Wilson Packia Dhas" userId="050d7d71-3621-4503-95e8-1c9a9d962492" providerId="ADAL" clId="{3FBC77E1-FE42-4F9E-B4B2-3759F3328945}" dt="2026-05-05T13:09:44.998" v="2180"/>
          <ac:spMkLst>
            <pc:docMk/>
            <pc:sldMk cId="1635377456" sldId="256"/>
            <ac:spMk id="245" creationId="{64B2DCC8-C3A2-4478-831A-26C5478D2EEE}"/>
          </ac:spMkLst>
        </pc:spChg>
        <pc:spChg chg="add mod">
          <ac:chgData name="Stalin Jacob Wilson Packia Dhas" userId="050d7d71-3621-4503-95e8-1c9a9d962492" providerId="ADAL" clId="{3FBC77E1-FE42-4F9E-B4B2-3759F3328945}" dt="2026-05-05T13:09:44.998" v="2189"/>
          <ac:spMkLst>
            <pc:docMk/>
            <pc:sldMk cId="1635377456" sldId="256"/>
            <ac:spMk id="246" creationId="{25838F1D-F2BD-4932-8F24-78604DB9B8A9}"/>
          </ac:spMkLst>
        </pc:spChg>
        <pc:spChg chg="add mod">
          <ac:chgData name="Stalin Jacob Wilson Packia Dhas" userId="050d7d71-3621-4503-95e8-1c9a9d962492" providerId="ADAL" clId="{3FBC77E1-FE42-4F9E-B4B2-3759F3328945}" dt="2026-05-05T13:09:45.007" v="2198"/>
          <ac:spMkLst>
            <pc:docMk/>
            <pc:sldMk cId="1635377456" sldId="256"/>
            <ac:spMk id="247" creationId="{EC1DE218-3D53-4487-B358-97EC6E0D896F}"/>
          </ac:spMkLst>
        </pc:spChg>
        <pc:spChg chg="add mod">
          <ac:chgData name="Stalin Jacob Wilson Packia Dhas" userId="050d7d71-3621-4503-95e8-1c9a9d962492" providerId="ADAL" clId="{3FBC77E1-FE42-4F9E-B4B2-3759F3328945}" dt="2026-05-05T13:09:45.007" v="2207"/>
          <ac:spMkLst>
            <pc:docMk/>
            <pc:sldMk cId="1635377456" sldId="256"/>
            <ac:spMk id="248" creationId="{EB767CD1-20F2-4872-BB61-8B16BF89F2A4}"/>
          </ac:spMkLst>
        </pc:spChg>
        <pc:spChg chg="add mod">
          <ac:chgData name="Stalin Jacob Wilson Packia Dhas" userId="050d7d71-3621-4503-95e8-1c9a9d962492" providerId="ADAL" clId="{3FBC77E1-FE42-4F9E-B4B2-3759F3328945}" dt="2026-05-05T13:09:45.007" v="2216"/>
          <ac:spMkLst>
            <pc:docMk/>
            <pc:sldMk cId="1635377456" sldId="256"/>
            <ac:spMk id="249" creationId="{5EDF23D5-DE4B-4483-B014-9C6EA8A7A751}"/>
          </ac:spMkLst>
        </pc:spChg>
        <pc:spChg chg="add mod">
          <ac:chgData name="Stalin Jacob Wilson Packia Dhas" userId="050d7d71-3621-4503-95e8-1c9a9d962492" providerId="ADAL" clId="{3FBC77E1-FE42-4F9E-B4B2-3759F3328945}" dt="2026-05-05T13:09:45.016" v="2225"/>
          <ac:spMkLst>
            <pc:docMk/>
            <pc:sldMk cId="1635377456" sldId="256"/>
            <ac:spMk id="250" creationId="{8986CC6E-A076-4818-8E24-C9490A15E9D4}"/>
          </ac:spMkLst>
        </pc:spChg>
        <pc:spChg chg="add mod">
          <ac:chgData name="Stalin Jacob Wilson Packia Dhas" userId="050d7d71-3621-4503-95e8-1c9a9d962492" providerId="ADAL" clId="{3FBC77E1-FE42-4F9E-B4B2-3759F3328945}" dt="2026-05-05T13:09:45.016" v="2234"/>
          <ac:spMkLst>
            <pc:docMk/>
            <pc:sldMk cId="1635377456" sldId="256"/>
            <ac:spMk id="251" creationId="{6DB5A352-E4DA-4377-8A03-9DC42B27778C}"/>
          </ac:spMkLst>
        </pc:spChg>
        <pc:spChg chg="add mod">
          <ac:chgData name="Stalin Jacob Wilson Packia Dhas" userId="050d7d71-3621-4503-95e8-1c9a9d962492" providerId="ADAL" clId="{3FBC77E1-FE42-4F9E-B4B2-3759F3328945}" dt="2026-05-05T13:09:45.024" v="2243"/>
          <ac:spMkLst>
            <pc:docMk/>
            <pc:sldMk cId="1635377456" sldId="256"/>
            <ac:spMk id="252" creationId="{C85E0DE8-B0BC-42F1-85BB-5E374C33AD94}"/>
          </ac:spMkLst>
        </pc:spChg>
        <pc:spChg chg="add mod">
          <ac:chgData name="Stalin Jacob Wilson Packia Dhas" userId="050d7d71-3621-4503-95e8-1c9a9d962492" providerId="ADAL" clId="{3FBC77E1-FE42-4F9E-B4B2-3759F3328945}" dt="2026-05-05T13:09:45.024" v="2252"/>
          <ac:spMkLst>
            <pc:docMk/>
            <pc:sldMk cId="1635377456" sldId="256"/>
            <ac:spMk id="253" creationId="{58F81E0D-05F2-400F-B4A4-18C0F607A7DA}"/>
          </ac:spMkLst>
        </pc:spChg>
        <pc:spChg chg="add mod">
          <ac:chgData name="Stalin Jacob Wilson Packia Dhas" userId="050d7d71-3621-4503-95e8-1c9a9d962492" providerId="ADAL" clId="{3FBC77E1-FE42-4F9E-B4B2-3759F3328945}" dt="2026-05-05T13:09:45.031" v="2261"/>
          <ac:spMkLst>
            <pc:docMk/>
            <pc:sldMk cId="1635377456" sldId="256"/>
            <ac:spMk id="254" creationId="{58DE1642-0F52-4730-8D11-0D8F7C3CF2F1}"/>
          </ac:spMkLst>
        </pc:spChg>
        <pc:spChg chg="add mod">
          <ac:chgData name="Stalin Jacob Wilson Packia Dhas" userId="050d7d71-3621-4503-95e8-1c9a9d962492" providerId="ADAL" clId="{3FBC77E1-FE42-4F9E-B4B2-3759F3328945}" dt="2026-05-05T13:09:45.032" v="2270"/>
          <ac:spMkLst>
            <pc:docMk/>
            <pc:sldMk cId="1635377456" sldId="256"/>
            <ac:spMk id="255" creationId="{5EC39E60-72B7-453C-83D4-50E76E39F759}"/>
          </ac:spMkLst>
        </pc:spChg>
        <pc:spChg chg="add mod">
          <ac:chgData name="Stalin Jacob Wilson Packia Dhas" userId="050d7d71-3621-4503-95e8-1c9a9d962492" providerId="ADAL" clId="{3FBC77E1-FE42-4F9E-B4B2-3759F3328945}" dt="2026-05-05T13:09:45.032" v="2279"/>
          <ac:spMkLst>
            <pc:docMk/>
            <pc:sldMk cId="1635377456" sldId="256"/>
            <ac:spMk id="256" creationId="{EE6856E6-7AC8-4FD9-815E-FCA3272084D5}"/>
          </ac:spMkLst>
        </pc:spChg>
        <pc:spChg chg="add mod">
          <ac:chgData name="Stalin Jacob Wilson Packia Dhas" userId="050d7d71-3621-4503-95e8-1c9a9d962492" providerId="ADAL" clId="{3FBC77E1-FE42-4F9E-B4B2-3759F3328945}" dt="2026-05-05T13:09:45.040" v="2288"/>
          <ac:spMkLst>
            <pc:docMk/>
            <pc:sldMk cId="1635377456" sldId="256"/>
            <ac:spMk id="257" creationId="{31A11E33-3803-4A25-AFEE-4AC3939CB75C}"/>
          </ac:spMkLst>
        </pc:spChg>
        <pc:spChg chg="add mod">
          <ac:chgData name="Stalin Jacob Wilson Packia Dhas" userId="050d7d71-3621-4503-95e8-1c9a9d962492" providerId="ADAL" clId="{3FBC77E1-FE42-4F9E-B4B2-3759F3328945}" dt="2026-05-05T13:09:45.040" v="2297"/>
          <ac:spMkLst>
            <pc:docMk/>
            <pc:sldMk cId="1635377456" sldId="256"/>
            <ac:spMk id="258" creationId="{82C0254D-A96A-4197-869A-B91AB2B1C1A3}"/>
          </ac:spMkLst>
        </pc:spChg>
        <pc:spChg chg="add mod">
          <ac:chgData name="Stalin Jacob Wilson Packia Dhas" userId="050d7d71-3621-4503-95e8-1c9a9d962492" providerId="ADAL" clId="{3FBC77E1-FE42-4F9E-B4B2-3759F3328945}" dt="2026-05-05T13:09:45.050" v="2306"/>
          <ac:spMkLst>
            <pc:docMk/>
            <pc:sldMk cId="1635377456" sldId="256"/>
            <ac:spMk id="259" creationId="{2EDE4E62-AFBC-4D5B-B8C2-559A688A20F0}"/>
          </ac:spMkLst>
        </pc:spChg>
        <pc:spChg chg="add mod">
          <ac:chgData name="Stalin Jacob Wilson Packia Dhas" userId="050d7d71-3621-4503-95e8-1c9a9d962492" providerId="ADAL" clId="{3FBC77E1-FE42-4F9E-B4B2-3759F3328945}" dt="2026-05-05T13:09:45.050" v="2315"/>
          <ac:spMkLst>
            <pc:docMk/>
            <pc:sldMk cId="1635377456" sldId="256"/>
            <ac:spMk id="260" creationId="{6CFA8169-0A0E-4262-ADD9-DB0C64D7F266}"/>
          </ac:spMkLst>
        </pc:spChg>
        <pc:spChg chg="add mod">
          <ac:chgData name="Stalin Jacob Wilson Packia Dhas" userId="050d7d71-3621-4503-95e8-1c9a9d962492" providerId="ADAL" clId="{3FBC77E1-FE42-4F9E-B4B2-3759F3328945}" dt="2026-05-05T13:09:45.058" v="2324"/>
          <ac:spMkLst>
            <pc:docMk/>
            <pc:sldMk cId="1635377456" sldId="256"/>
            <ac:spMk id="261" creationId="{F5E3C772-9D5C-4471-9912-91CE3D60B669}"/>
          </ac:spMkLst>
        </pc:spChg>
        <pc:spChg chg="add mod">
          <ac:chgData name="Stalin Jacob Wilson Packia Dhas" userId="050d7d71-3621-4503-95e8-1c9a9d962492" providerId="ADAL" clId="{3FBC77E1-FE42-4F9E-B4B2-3759F3328945}" dt="2026-05-05T13:09:45.058" v="2333"/>
          <ac:spMkLst>
            <pc:docMk/>
            <pc:sldMk cId="1635377456" sldId="256"/>
            <ac:spMk id="262" creationId="{A0612418-EDDB-4881-A7F3-540CDBA1B7DC}"/>
          </ac:spMkLst>
        </pc:spChg>
        <pc:spChg chg="add mod">
          <ac:chgData name="Stalin Jacob Wilson Packia Dhas" userId="050d7d71-3621-4503-95e8-1c9a9d962492" providerId="ADAL" clId="{3FBC77E1-FE42-4F9E-B4B2-3759F3328945}" dt="2026-05-05T13:09:45.066" v="2342"/>
          <ac:spMkLst>
            <pc:docMk/>
            <pc:sldMk cId="1635377456" sldId="256"/>
            <ac:spMk id="263" creationId="{F7B79579-3B15-4827-9CFE-87432D9E396B}"/>
          </ac:spMkLst>
        </pc:spChg>
        <pc:spChg chg="add mod">
          <ac:chgData name="Stalin Jacob Wilson Packia Dhas" userId="050d7d71-3621-4503-95e8-1c9a9d962492" providerId="ADAL" clId="{3FBC77E1-FE42-4F9E-B4B2-3759F3328945}" dt="2026-05-05T13:09:45.068" v="2351"/>
          <ac:spMkLst>
            <pc:docMk/>
            <pc:sldMk cId="1635377456" sldId="256"/>
            <ac:spMk id="264" creationId="{932B77D7-F39A-4C70-894F-AECB85D926B3}"/>
          </ac:spMkLst>
        </pc:spChg>
        <pc:spChg chg="add mod">
          <ac:chgData name="Stalin Jacob Wilson Packia Dhas" userId="050d7d71-3621-4503-95e8-1c9a9d962492" providerId="ADAL" clId="{3FBC77E1-FE42-4F9E-B4B2-3759F3328945}" dt="2026-05-05T13:09:45.073" v="2360"/>
          <ac:spMkLst>
            <pc:docMk/>
            <pc:sldMk cId="1635377456" sldId="256"/>
            <ac:spMk id="265" creationId="{E11A00E3-137C-4E96-9E40-6F488D347C40}"/>
          </ac:spMkLst>
        </pc:spChg>
        <pc:spChg chg="add mod">
          <ac:chgData name="Stalin Jacob Wilson Packia Dhas" userId="050d7d71-3621-4503-95e8-1c9a9d962492" providerId="ADAL" clId="{3FBC77E1-FE42-4F9E-B4B2-3759F3328945}" dt="2026-05-05T13:09:45.073" v="2369"/>
          <ac:spMkLst>
            <pc:docMk/>
            <pc:sldMk cId="1635377456" sldId="256"/>
            <ac:spMk id="266" creationId="{3DE63BA8-D98F-4F14-A417-9235C7B3C07E}"/>
          </ac:spMkLst>
        </pc:spChg>
        <pc:spChg chg="add mod">
          <ac:chgData name="Stalin Jacob Wilson Packia Dhas" userId="050d7d71-3621-4503-95e8-1c9a9d962492" providerId="ADAL" clId="{3FBC77E1-FE42-4F9E-B4B2-3759F3328945}" dt="2026-05-05T13:09:45.073" v="2378"/>
          <ac:spMkLst>
            <pc:docMk/>
            <pc:sldMk cId="1635377456" sldId="256"/>
            <ac:spMk id="267" creationId="{EE4DCD2D-E1BC-4424-947D-EB8CCB7DB429}"/>
          </ac:spMkLst>
        </pc:spChg>
        <pc:spChg chg="add mod">
          <ac:chgData name="Stalin Jacob Wilson Packia Dhas" userId="050d7d71-3621-4503-95e8-1c9a9d962492" providerId="ADAL" clId="{3FBC77E1-FE42-4F9E-B4B2-3759F3328945}" dt="2026-05-05T13:09:45.083" v="2387"/>
          <ac:spMkLst>
            <pc:docMk/>
            <pc:sldMk cId="1635377456" sldId="256"/>
            <ac:spMk id="268" creationId="{D9EECF9F-33F6-4714-A699-F6BE7689BE37}"/>
          </ac:spMkLst>
        </pc:spChg>
        <pc:spChg chg="add mod">
          <ac:chgData name="Stalin Jacob Wilson Packia Dhas" userId="050d7d71-3621-4503-95e8-1c9a9d962492" providerId="ADAL" clId="{3FBC77E1-FE42-4F9E-B4B2-3759F3328945}" dt="2026-05-05T13:09:45.083" v="2396"/>
          <ac:spMkLst>
            <pc:docMk/>
            <pc:sldMk cId="1635377456" sldId="256"/>
            <ac:spMk id="269" creationId="{43093377-CD6A-4A9A-B473-1FD64712401E}"/>
          </ac:spMkLst>
        </pc:spChg>
        <pc:spChg chg="add mod">
          <ac:chgData name="Stalin Jacob Wilson Packia Dhas" userId="050d7d71-3621-4503-95e8-1c9a9d962492" providerId="ADAL" clId="{3FBC77E1-FE42-4F9E-B4B2-3759F3328945}" dt="2026-05-05T13:09:45.083" v="2405"/>
          <ac:spMkLst>
            <pc:docMk/>
            <pc:sldMk cId="1635377456" sldId="256"/>
            <ac:spMk id="270" creationId="{43661F59-CA3B-4BF0-89D9-8C7861F0F9A8}"/>
          </ac:spMkLst>
        </pc:spChg>
        <pc:spChg chg="add mod">
          <ac:chgData name="Stalin Jacob Wilson Packia Dhas" userId="050d7d71-3621-4503-95e8-1c9a9d962492" providerId="ADAL" clId="{3FBC77E1-FE42-4F9E-B4B2-3759F3328945}" dt="2026-05-05T13:09:45.094" v="2414"/>
          <ac:spMkLst>
            <pc:docMk/>
            <pc:sldMk cId="1635377456" sldId="256"/>
            <ac:spMk id="271" creationId="{2B53B204-A9A3-480C-88C1-E5247778F10D}"/>
          </ac:spMkLst>
        </pc:spChg>
        <pc:spChg chg="add mod">
          <ac:chgData name="Stalin Jacob Wilson Packia Dhas" userId="050d7d71-3621-4503-95e8-1c9a9d962492" providerId="ADAL" clId="{3FBC77E1-FE42-4F9E-B4B2-3759F3328945}" dt="2026-05-05T13:09:45.098" v="2423"/>
          <ac:spMkLst>
            <pc:docMk/>
            <pc:sldMk cId="1635377456" sldId="256"/>
            <ac:spMk id="272" creationId="{DB6CD90E-FD1D-4A1C-B717-AACE3FED6D40}"/>
          </ac:spMkLst>
        </pc:spChg>
        <pc:spChg chg="add mod">
          <ac:chgData name="Stalin Jacob Wilson Packia Dhas" userId="050d7d71-3621-4503-95e8-1c9a9d962492" providerId="ADAL" clId="{3FBC77E1-FE42-4F9E-B4B2-3759F3328945}" dt="2026-05-05T13:09:45.101" v="2432"/>
          <ac:spMkLst>
            <pc:docMk/>
            <pc:sldMk cId="1635377456" sldId="256"/>
            <ac:spMk id="273" creationId="{EC4EFFFA-4360-40CD-92FA-234DF2B95941}"/>
          </ac:spMkLst>
        </pc:spChg>
        <pc:spChg chg="add mod">
          <ac:chgData name="Stalin Jacob Wilson Packia Dhas" userId="050d7d71-3621-4503-95e8-1c9a9d962492" providerId="ADAL" clId="{3FBC77E1-FE42-4F9E-B4B2-3759F3328945}" dt="2026-05-05T13:09:45.101" v="2441"/>
          <ac:spMkLst>
            <pc:docMk/>
            <pc:sldMk cId="1635377456" sldId="256"/>
            <ac:spMk id="274" creationId="{A9E46A97-2296-4BFA-8F6E-2D904D456D93}"/>
          </ac:spMkLst>
        </pc:spChg>
        <pc:spChg chg="add mod">
          <ac:chgData name="Stalin Jacob Wilson Packia Dhas" userId="050d7d71-3621-4503-95e8-1c9a9d962492" providerId="ADAL" clId="{3FBC77E1-FE42-4F9E-B4B2-3759F3328945}" dt="2026-05-05T13:09:45.108" v="2450"/>
          <ac:spMkLst>
            <pc:docMk/>
            <pc:sldMk cId="1635377456" sldId="256"/>
            <ac:spMk id="275" creationId="{E55315D6-3CD6-4FD5-A079-1C502DCADE00}"/>
          </ac:spMkLst>
        </pc:spChg>
        <pc:spChg chg="add mod">
          <ac:chgData name="Stalin Jacob Wilson Packia Dhas" userId="050d7d71-3621-4503-95e8-1c9a9d962492" providerId="ADAL" clId="{3FBC77E1-FE42-4F9E-B4B2-3759F3328945}" dt="2026-05-05T13:09:45.108" v="2459"/>
          <ac:spMkLst>
            <pc:docMk/>
            <pc:sldMk cId="1635377456" sldId="256"/>
            <ac:spMk id="276" creationId="{45E97075-8F27-425F-9776-DBA16174F9A3}"/>
          </ac:spMkLst>
        </pc:spChg>
        <pc:spChg chg="add mod">
          <ac:chgData name="Stalin Jacob Wilson Packia Dhas" userId="050d7d71-3621-4503-95e8-1c9a9d962492" providerId="ADAL" clId="{3FBC77E1-FE42-4F9E-B4B2-3759F3328945}" dt="2026-05-05T13:09:45.117" v="2468"/>
          <ac:spMkLst>
            <pc:docMk/>
            <pc:sldMk cId="1635377456" sldId="256"/>
            <ac:spMk id="277" creationId="{BA6611DE-6337-4660-BD11-3118E354840C}"/>
          </ac:spMkLst>
        </pc:spChg>
        <pc:spChg chg="add mod">
          <ac:chgData name="Stalin Jacob Wilson Packia Dhas" userId="050d7d71-3621-4503-95e8-1c9a9d962492" providerId="ADAL" clId="{3FBC77E1-FE42-4F9E-B4B2-3759F3328945}" dt="2026-05-05T13:09:45.117" v="2477"/>
          <ac:spMkLst>
            <pc:docMk/>
            <pc:sldMk cId="1635377456" sldId="256"/>
            <ac:spMk id="278" creationId="{BD532A26-98D3-4653-AC49-B675E68503D1}"/>
          </ac:spMkLst>
        </pc:spChg>
        <pc:spChg chg="add mod">
          <ac:chgData name="Stalin Jacob Wilson Packia Dhas" userId="050d7d71-3621-4503-95e8-1c9a9d962492" providerId="ADAL" clId="{3FBC77E1-FE42-4F9E-B4B2-3759F3328945}" dt="2026-05-05T13:09:45.125" v="2486"/>
          <ac:spMkLst>
            <pc:docMk/>
            <pc:sldMk cId="1635377456" sldId="256"/>
            <ac:spMk id="279" creationId="{5D1A88B6-EF04-4833-B6F5-7D54104E83F1}"/>
          </ac:spMkLst>
        </pc:spChg>
        <pc:spChg chg="add mod">
          <ac:chgData name="Stalin Jacob Wilson Packia Dhas" userId="050d7d71-3621-4503-95e8-1c9a9d962492" providerId="ADAL" clId="{3FBC77E1-FE42-4F9E-B4B2-3759F3328945}" dt="2026-05-05T13:09:45.125" v="2495"/>
          <ac:spMkLst>
            <pc:docMk/>
            <pc:sldMk cId="1635377456" sldId="256"/>
            <ac:spMk id="280" creationId="{9F649B35-DF8D-4BD4-B69D-B43480C8AAB2}"/>
          </ac:spMkLst>
        </pc:spChg>
        <pc:spChg chg="add mod">
          <ac:chgData name="Stalin Jacob Wilson Packia Dhas" userId="050d7d71-3621-4503-95e8-1c9a9d962492" providerId="ADAL" clId="{3FBC77E1-FE42-4F9E-B4B2-3759F3328945}" dt="2026-05-05T13:09:45.133" v="2504"/>
          <ac:spMkLst>
            <pc:docMk/>
            <pc:sldMk cId="1635377456" sldId="256"/>
            <ac:spMk id="281" creationId="{059FF98D-EB89-474A-949D-0C028FC06E9B}"/>
          </ac:spMkLst>
        </pc:spChg>
        <pc:spChg chg="add mod">
          <ac:chgData name="Stalin Jacob Wilson Packia Dhas" userId="050d7d71-3621-4503-95e8-1c9a9d962492" providerId="ADAL" clId="{3FBC77E1-FE42-4F9E-B4B2-3759F3328945}" dt="2026-05-05T13:09:45.133" v="2513"/>
          <ac:spMkLst>
            <pc:docMk/>
            <pc:sldMk cId="1635377456" sldId="256"/>
            <ac:spMk id="282" creationId="{59373AD2-1660-468A-B004-61060054FA86}"/>
          </ac:spMkLst>
        </pc:spChg>
        <pc:spChg chg="add mod">
          <ac:chgData name="Stalin Jacob Wilson Packia Dhas" userId="050d7d71-3621-4503-95e8-1c9a9d962492" providerId="ADAL" clId="{3FBC77E1-FE42-4F9E-B4B2-3759F3328945}" dt="2026-05-05T13:09:45.140" v="2522"/>
          <ac:spMkLst>
            <pc:docMk/>
            <pc:sldMk cId="1635377456" sldId="256"/>
            <ac:spMk id="283" creationId="{34788B16-51EE-48BD-B212-61B41225832F}"/>
          </ac:spMkLst>
        </pc:spChg>
        <pc:spChg chg="add mod">
          <ac:chgData name="Stalin Jacob Wilson Packia Dhas" userId="050d7d71-3621-4503-95e8-1c9a9d962492" providerId="ADAL" clId="{3FBC77E1-FE42-4F9E-B4B2-3759F3328945}" dt="2026-05-05T13:09:45.140" v="2531"/>
          <ac:spMkLst>
            <pc:docMk/>
            <pc:sldMk cId="1635377456" sldId="256"/>
            <ac:spMk id="284" creationId="{A0CC8F4B-6EA0-4EE7-AE1E-57C2B0DD1A39}"/>
          </ac:spMkLst>
        </pc:spChg>
        <pc:spChg chg="add mod">
          <ac:chgData name="Stalin Jacob Wilson Packia Dhas" userId="050d7d71-3621-4503-95e8-1c9a9d962492" providerId="ADAL" clId="{3FBC77E1-FE42-4F9E-B4B2-3759F3328945}" dt="2026-05-05T13:09:45.140" v="2540"/>
          <ac:spMkLst>
            <pc:docMk/>
            <pc:sldMk cId="1635377456" sldId="256"/>
            <ac:spMk id="285" creationId="{B2D1EE31-3607-4F35-BB3E-45788561C76C}"/>
          </ac:spMkLst>
        </pc:spChg>
        <pc:spChg chg="add mod">
          <ac:chgData name="Stalin Jacob Wilson Packia Dhas" userId="050d7d71-3621-4503-95e8-1c9a9d962492" providerId="ADAL" clId="{3FBC77E1-FE42-4F9E-B4B2-3759F3328945}" dt="2026-05-05T13:09:45.150" v="2549"/>
          <ac:spMkLst>
            <pc:docMk/>
            <pc:sldMk cId="1635377456" sldId="256"/>
            <ac:spMk id="286" creationId="{E7E638C4-0FF8-48E1-BE7D-E4079B7AB67C}"/>
          </ac:spMkLst>
        </pc:spChg>
        <pc:spChg chg="add mod">
          <ac:chgData name="Stalin Jacob Wilson Packia Dhas" userId="050d7d71-3621-4503-95e8-1c9a9d962492" providerId="ADAL" clId="{3FBC77E1-FE42-4F9E-B4B2-3759F3328945}" dt="2026-05-05T13:09:45.150" v="2558"/>
          <ac:spMkLst>
            <pc:docMk/>
            <pc:sldMk cId="1635377456" sldId="256"/>
            <ac:spMk id="287" creationId="{7B59DD95-FBE9-4D17-9032-8BE558C3EFE4}"/>
          </ac:spMkLst>
        </pc:spChg>
        <pc:spChg chg="add mod">
          <ac:chgData name="Stalin Jacob Wilson Packia Dhas" userId="050d7d71-3621-4503-95e8-1c9a9d962492" providerId="ADAL" clId="{3FBC77E1-FE42-4F9E-B4B2-3759F3328945}" dt="2026-05-05T13:09:45.150" v="2567"/>
          <ac:spMkLst>
            <pc:docMk/>
            <pc:sldMk cId="1635377456" sldId="256"/>
            <ac:spMk id="288" creationId="{81AEE87E-2648-4EB5-A46A-69F07EB00EF5}"/>
          </ac:spMkLst>
        </pc:spChg>
        <pc:spChg chg="add mod">
          <ac:chgData name="Stalin Jacob Wilson Packia Dhas" userId="050d7d71-3621-4503-95e8-1c9a9d962492" providerId="ADAL" clId="{3FBC77E1-FE42-4F9E-B4B2-3759F3328945}" dt="2026-05-05T13:09:45.158" v="2576"/>
          <ac:spMkLst>
            <pc:docMk/>
            <pc:sldMk cId="1635377456" sldId="256"/>
            <ac:spMk id="289" creationId="{1FA29A11-1849-489D-80DB-7901F7E892DA}"/>
          </ac:spMkLst>
        </pc:spChg>
        <pc:spChg chg="add mod">
          <ac:chgData name="Stalin Jacob Wilson Packia Dhas" userId="050d7d71-3621-4503-95e8-1c9a9d962492" providerId="ADAL" clId="{3FBC77E1-FE42-4F9E-B4B2-3759F3328945}" dt="2026-05-05T13:09:45.165" v="2585"/>
          <ac:spMkLst>
            <pc:docMk/>
            <pc:sldMk cId="1635377456" sldId="256"/>
            <ac:spMk id="290" creationId="{B7BE16EF-97FB-49C7-9251-A35270256D9D}"/>
          </ac:spMkLst>
        </pc:spChg>
        <pc:spChg chg="add mod">
          <ac:chgData name="Stalin Jacob Wilson Packia Dhas" userId="050d7d71-3621-4503-95e8-1c9a9d962492" providerId="ADAL" clId="{3FBC77E1-FE42-4F9E-B4B2-3759F3328945}" dt="2026-05-05T13:09:45.165" v="2594"/>
          <ac:spMkLst>
            <pc:docMk/>
            <pc:sldMk cId="1635377456" sldId="256"/>
            <ac:spMk id="291" creationId="{D3886842-A3AA-4927-83A9-84D6314CA617}"/>
          </ac:spMkLst>
        </pc:spChg>
        <pc:spChg chg="add mod">
          <ac:chgData name="Stalin Jacob Wilson Packia Dhas" userId="050d7d71-3621-4503-95e8-1c9a9d962492" providerId="ADAL" clId="{3FBC77E1-FE42-4F9E-B4B2-3759F3328945}" dt="2026-05-05T13:09:45.165" v="2603"/>
          <ac:spMkLst>
            <pc:docMk/>
            <pc:sldMk cId="1635377456" sldId="256"/>
            <ac:spMk id="292" creationId="{53455F14-F25E-472F-9F58-ADB4B14F5C9E}"/>
          </ac:spMkLst>
        </pc:spChg>
        <pc:spChg chg="add mod">
          <ac:chgData name="Stalin Jacob Wilson Packia Dhas" userId="050d7d71-3621-4503-95e8-1c9a9d962492" providerId="ADAL" clId="{3FBC77E1-FE42-4F9E-B4B2-3759F3328945}" dt="2026-05-05T13:09:45.174" v="2612"/>
          <ac:spMkLst>
            <pc:docMk/>
            <pc:sldMk cId="1635377456" sldId="256"/>
            <ac:spMk id="293" creationId="{CDBCE7F6-625F-42D5-B3B9-156CF5B2AE9C}"/>
          </ac:spMkLst>
        </pc:spChg>
        <pc:spChg chg="add mod">
          <ac:chgData name="Stalin Jacob Wilson Packia Dhas" userId="050d7d71-3621-4503-95e8-1c9a9d962492" providerId="ADAL" clId="{3FBC77E1-FE42-4F9E-B4B2-3759F3328945}" dt="2026-05-05T13:09:45.174" v="2621"/>
          <ac:spMkLst>
            <pc:docMk/>
            <pc:sldMk cId="1635377456" sldId="256"/>
            <ac:spMk id="294" creationId="{C8B4FF1C-C5AA-43D9-B9BE-AE178CC844CC}"/>
          </ac:spMkLst>
        </pc:spChg>
        <pc:spChg chg="add mod">
          <ac:chgData name="Stalin Jacob Wilson Packia Dhas" userId="050d7d71-3621-4503-95e8-1c9a9d962492" providerId="ADAL" clId="{3FBC77E1-FE42-4F9E-B4B2-3759F3328945}" dt="2026-05-05T13:09:45.183" v="2630"/>
          <ac:spMkLst>
            <pc:docMk/>
            <pc:sldMk cId="1635377456" sldId="256"/>
            <ac:spMk id="295" creationId="{DD7CF0D1-3640-415C-9EE9-EF6B072886C5}"/>
          </ac:spMkLst>
        </pc:spChg>
        <pc:spChg chg="add mod">
          <ac:chgData name="Stalin Jacob Wilson Packia Dhas" userId="050d7d71-3621-4503-95e8-1c9a9d962492" providerId="ADAL" clId="{3FBC77E1-FE42-4F9E-B4B2-3759F3328945}" dt="2026-05-05T13:09:45.183" v="2639"/>
          <ac:spMkLst>
            <pc:docMk/>
            <pc:sldMk cId="1635377456" sldId="256"/>
            <ac:spMk id="296" creationId="{25E24807-9762-4756-81B3-705D16ACE81C}"/>
          </ac:spMkLst>
        </pc:spChg>
        <pc:spChg chg="add mod">
          <ac:chgData name="Stalin Jacob Wilson Packia Dhas" userId="050d7d71-3621-4503-95e8-1c9a9d962492" providerId="ADAL" clId="{3FBC77E1-FE42-4F9E-B4B2-3759F3328945}" dt="2026-05-05T13:09:45.190" v="2648"/>
          <ac:spMkLst>
            <pc:docMk/>
            <pc:sldMk cId="1635377456" sldId="256"/>
            <ac:spMk id="297" creationId="{71948BCA-F644-4E5C-A429-CD919B154A02}"/>
          </ac:spMkLst>
        </pc:spChg>
        <pc:spChg chg="add mod">
          <ac:chgData name="Stalin Jacob Wilson Packia Dhas" userId="050d7d71-3621-4503-95e8-1c9a9d962492" providerId="ADAL" clId="{3FBC77E1-FE42-4F9E-B4B2-3759F3328945}" dt="2026-05-05T13:09:45.190" v="2657"/>
          <ac:spMkLst>
            <pc:docMk/>
            <pc:sldMk cId="1635377456" sldId="256"/>
            <ac:spMk id="298" creationId="{ACE0E8BA-4030-43AC-AB71-7F7CE597FA75}"/>
          </ac:spMkLst>
        </pc:spChg>
        <pc:spChg chg="add mod">
          <ac:chgData name="Stalin Jacob Wilson Packia Dhas" userId="050d7d71-3621-4503-95e8-1c9a9d962492" providerId="ADAL" clId="{3FBC77E1-FE42-4F9E-B4B2-3759F3328945}" dt="2026-05-05T13:09:45.190" v="2666"/>
          <ac:spMkLst>
            <pc:docMk/>
            <pc:sldMk cId="1635377456" sldId="256"/>
            <ac:spMk id="299" creationId="{33F4DAAA-3BDA-4EEE-80A0-6FB648159CE8}"/>
          </ac:spMkLst>
        </pc:spChg>
        <pc:spChg chg="add mod">
          <ac:chgData name="Stalin Jacob Wilson Packia Dhas" userId="050d7d71-3621-4503-95e8-1c9a9d962492" providerId="ADAL" clId="{3FBC77E1-FE42-4F9E-B4B2-3759F3328945}" dt="2026-05-05T13:09:45.202" v="2675"/>
          <ac:spMkLst>
            <pc:docMk/>
            <pc:sldMk cId="1635377456" sldId="256"/>
            <ac:spMk id="300" creationId="{E15FDA42-4A3B-4E84-82AE-2183C75B9FBA}"/>
          </ac:spMkLst>
        </pc:spChg>
        <pc:spChg chg="add mod">
          <ac:chgData name="Stalin Jacob Wilson Packia Dhas" userId="050d7d71-3621-4503-95e8-1c9a9d962492" providerId="ADAL" clId="{3FBC77E1-FE42-4F9E-B4B2-3759F3328945}" dt="2026-05-05T13:09:45.202" v="2684"/>
          <ac:spMkLst>
            <pc:docMk/>
            <pc:sldMk cId="1635377456" sldId="256"/>
            <ac:spMk id="301" creationId="{810F0DCE-1A93-4022-8368-BFF320D358FD}"/>
          </ac:spMkLst>
        </pc:spChg>
        <pc:spChg chg="add mod">
          <ac:chgData name="Stalin Jacob Wilson Packia Dhas" userId="050d7d71-3621-4503-95e8-1c9a9d962492" providerId="ADAL" clId="{3FBC77E1-FE42-4F9E-B4B2-3759F3328945}" dt="2026-05-05T13:09:45.208" v="2693"/>
          <ac:spMkLst>
            <pc:docMk/>
            <pc:sldMk cId="1635377456" sldId="256"/>
            <ac:spMk id="302" creationId="{3EBD9F89-2D56-416D-A89C-92C94A2616A7}"/>
          </ac:spMkLst>
        </pc:spChg>
        <pc:spChg chg="add mod">
          <ac:chgData name="Stalin Jacob Wilson Packia Dhas" userId="050d7d71-3621-4503-95e8-1c9a9d962492" providerId="ADAL" clId="{3FBC77E1-FE42-4F9E-B4B2-3759F3328945}" dt="2026-05-05T13:09:45.208" v="2702"/>
          <ac:spMkLst>
            <pc:docMk/>
            <pc:sldMk cId="1635377456" sldId="256"/>
            <ac:spMk id="303" creationId="{B397B861-89B3-4A4C-88E7-F96A6362A378}"/>
          </ac:spMkLst>
        </pc:spChg>
        <pc:spChg chg="add mod">
          <ac:chgData name="Stalin Jacob Wilson Packia Dhas" userId="050d7d71-3621-4503-95e8-1c9a9d962492" providerId="ADAL" clId="{3FBC77E1-FE42-4F9E-B4B2-3759F3328945}" dt="2026-05-05T13:09:45.216" v="2711"/>
          <ac:spMkLst>
            <pc:docMk/>
            <pc:sldMk cId="1635377456" sldId="256"/>
            <ac:spMk id="304" creationId="{B3A21209-B9A9-4559-9668-3AED93214108}"/>
          </ac:spMkLst>
        </pc:spChg>
        <pc:spChg chg="add mod">
          <ac:chgData name="Stalin Jacob Wilson Packia Dhas" userId="050d7d71-3621-4503-95e8-1c9a9d962492" providerId="ADAL" clId="{3FBC77E1-FE42-4F9E-B4B2-3759F3328945}" dt="2026-05-05T13:09:45.216" v="2720"/>
          <ac:spMkLst>
            <pc:docMk/>
            <pc:sldMk cId="1635377456" sldId="256"/>
            <ac:spMk id="305" creationId="{5855E7E0-3B72-43E4-A027-EB7CEBD6822E}"/>
          </ac:spMkLst>
        </pc:spChg>
        <pc:spChg chg="add mod">
          <ac:chgData name="Stalin Jacob Wilson Packia Dhas" userId="050d7d71-3621-4503-95e8-1c9a9d962492" providerId="ADAL" clId="{3FBC77E1-FE42-4F9E-B4B2-3759F3328945}" dt="2026-05-05T13:09:45.225" v="2729"/>
          <ac:spMkLst>
            <pc:docMk/>
            <pc:sldMk cId="1635377456" sldId="256"/>
            <ac:spMk id="306" creationId="{27809485-5946-4AEE-A23C-D8C479F83D1A}"/>
          </ac:spMkLst>
        </pc:spChg>
        <pc:spChg chg="add mod">
          <ac:chgData name="Stalin Jacob Wilson Packia Dhas" userId="050d7d71-3621-4503-95e8-1c9a9d962492" providerId="ADAL" clId="{3FBC77E1-FE42-4F9E-B4B2-3759F3328945}" dt="2026-05-05T13:09:45.225" v="2738"/>
          <ac:spMkLst>
            <pc:docMk/>
            <pc:sldMk cId="1635377456" sldId="256"/>
            <ac:spMk id="307" creationId="{71DEDA6D-62B3-4DB7-BA25-687F1A94E25C}"/>
          </ac:spMkLst>
        </pc:spChg>
        <pc:spChg chg="add mod">
          <ac:chgData name="Stalin Jacob Wilson Packia Dhas" userId="050d7d71-3621-4503-95e8-1c9a9d962492" providerId="ADAL" clId="{3FBC77E1-FE42-4F9E-B4B2-3759F3328945}" dt="2026-05-05T13:09:45.225" v="2747"/>
          <ac:spMkLst>
            <pc:docMk/>
            <pc:sldMk cId="1635377456" sldId="256"/>
            <ac:spMk id="308" creationId="{75068958-D456-47B0-BEA8-7D87FE4A7476}"/>
          </ac:spMkLst>
        </pc:spChg>
        <pc:spChg chg="add mod">
          <ac:chgData name="Stalin Jacob Wilson Packia Dhas" userId="050d7d71-3621-4503-95e8-1c9a9d962492" providerId="ADAL" clId="{3FBC77E1-FE42-4F9E-B4B2-3759F3328945}" dt="2026-05-05T13:09:45.234" v="2756"/>
          <ac:spMkLst>
            <pc:docMk/>
            <pc:sldMk cId="1635377456" sldId="256"/>
            <ac:spMk id="309" creationId="{1098DE74-302B-44BD-B04F-75619116C009}"/>
          </ac:spMkLst>
        </pc:spChg>
        <pc:spChg chg="add mod">
          <ac:chgData name="Stalin Jacob Wilson Packia Dhas" userId="050d7d71-3621-4503-95e8-1c9a9d962492" providerId="ADAL" clId="{3FBC77E1-FE42-4F9E-B4B2-3759F3328945}" dt="2026-05-05T13:09:45.240" v="2765"/>
          <ac:spMkLst>
            <pc:docMk/>
            <pc:sldMk cId="1635377456" sldId="256"/>
            <ac:spMk id="310" creationId="{CD54B2ED-36AD-40BE-B3C8-EBD2FF3B14F9}"/>
          </ac:spMkLst>
        </pc:spChg>
        <pc:spChg chg="add mod">
          <ac:chgData name="Stalin Jacob Wilson Packia Dhas" userId="050d7d71-3621-4503-95e8-1c9a9d962492" providerId="ADAL" clId="{3FBC77E1-FE42-4F9E-B4B2-3759F3328945}" dt="2026-05-05T13:09:45.241" v="2774"/>
          <ac:spMkLst>
            <pc:docMk/>
            <pc:sldMk cId="1635377456" sldId="256"/>
            <ac:spMk id="311" creationId="{86AE6866-A70C-4034-9B71-5667F8B875B0}"/>
          </ac:spMkLst>
        </pc:spChg>
        <pc:spChg chg="add mod">
          <ac:chgData name="Stalin Jacob Wilson Packia Dhas" userId="050d7d71-3621-4503-95e8-1c9a9d962492" providerId="ADAL" clId="{3FBC77E1-FE42-4F9E-B4B2-3759F3328945}" dt="2026-05-05T13:09:45.241" v="2783"/>
          <ac:spMkLst>
            <pc:docMk/>
            <pc:sldMk cId="1635377456" sldId="256"/>
            <ac:spMk id="312" creationId="{D96EB2B7-D7C2-4BFD-B534-1B2A528ADFBD}"/>
          </ac:spMkLst>
        </pc:spChg>
        <pc:spChg chg="add mod">
          <ac:chgData name="Stalin Jacob Wilson Packia Dhas" userId="050d7d71-3621-4503-95e8-1c9a9d962492" providerId="ADAL" clId="{3FBC77E1-FE42-4F9E-B4B2-3759F3328945}" dt="2026-05-05T13:09:45.249" v="2792"/>
          <ac:spMkLst>
            <pc:docMk/>
            <pc:sldMk cId="1635377456" sldId="256"/>
            <ac:spMk id="313" creationId="{11A7690A-93E9-4633-BD3B-A6778334CDAB}"/>
          </ac:spMkLst>
        </pc:spChg>
        <pc:spChg chg="add mod">
          <ac:chgData name="Stalin Jacob Wilson Packia Dhas" userId="050d7d71-3621-4503-95e8-1c9a9d962492" providerId="ADAL" clId="{3FBC77E1-FE42-4F9E-B4B2-3759F3328945}" dt="2026-05-05T13:09:45.249" v="2801"/>
          <ac:spMkLst>
            <pc:docMk/>
            <pc:sldMk cId="1635377456" sldId="256"/>
            <ac:spMk id="314" creationId="{8B28E037-257E-49CF-834E-E38C90A44A5B}"/>
          </ac:spMkLst>
        </pc:spChg>
        <pc:spChg chg="add mod">
          <ac:chgData name="Stalin Jacob Wilson Packia Dhas" userId="050d7d71-3621-4503-95e8-1c9a9d962492" providerId="ADAL" clId="{3FBC77E1-FE42-4F9E-B4B2-3759F3328945}" dt="2026-05-05T13:09:45.258" v="2810"/>
          <ac:spMkLst>
            <pc:docMk/>
            <pc:sldMk cId="1635377456" sldId="256"/>
            <ac:spMk id="315" creationId="{E0EF1FEB-2A32-45D9-88D5-CF6F2B9BD773}"/>
          </ac:spMkLst>
        </pc:spChg>
        <pc:spChg chg="add mod">
          <ac:chgData name="Stalin Jacob Wilson Packia Dhas" userId="050d7d71-3621-4503-95e8-1c9a9d962492" providerId="ADAL" clId="{3FBC77E1-FE42-4F9E-B4B2-3759F3328945}" dt="2026-05-05T13:09:45.258" v="2819"/>
          <ac:spMkLst>
            <pc:docMk/>
            <pc:sldMk cId="1635377456" sldId="256"/>
            <ac:spMk id="316" creationId="{3277D3F3-7917-40E4-B106-9EE81F90FD7A}"/>
          </ac:spMkLst>
        </pc:spChg>
        <pc:spChg chg="add mod">
          <ac:chgData name="Stalin Jacob Wilson Packia Dhas" userId="050d7d71-3621-4503-95e8-1c9a9d962492" providerId="ADAL" clId="{3FBC77E1-FE42-4F9E-B4B2-3759F3328945}" dt="2026-05-05T13:09:45.258" v="2828"/>
          <ac:spMkLst>
            <pc:docMk/>
            <pc:sldMk cId="1635377456" sldId="256"/>
            <ac:spMk id="317" creationId="{93265304-4B7E-4F90-896D-941D1B99E99F}"/>
          </ac:spMkLst>
        </pc:spChg>
        <pc:spChg chg="add mod">
          <ac:chgData name="Stalin Jacob Wilson Packia Dhas" userId="050d7d71-3621-4503-95e8-1c9a9d962492" providerId="ADAL" clId="{3FBC77E1-FE42-4F9E-B4B2-3759F3328945}" dt="2026-05-05T13:09:45.267" v="2837"/>
          <ac:spMkLst>
            <pc:docMk/>
            <pc:sldMk cId="1635377456" sldId="256"/>
            <ac:spMk id="318" creationId="{F2015A15-A820-44E6-9D28-0F7F73764827}"/>
          </ac:spMkLst>
        </pc:spChg>
        <pc:spChg chg="add mod">
          <ac:chgData name="Stalin Jacob Wilson Packia Dhas" userId="050d7d71-3621-4503-95e8-1c9a9d962492" providerId="ADAL" clId="{3FBC77E1-FE42-4F9E-B4B2-3759F3328945}" dt="2026-05-05T13:09:45.273" v="2846"/>
          <ac:spMkLst>
            <pc:docMk/>
            <pc:sldMk cId="1635377456" sldId="256"/>
            <ac:spMk id="319" creationId="{90FB9D1E-3447-45B4-8625-427FDF2E42C5}"/>
          </ac:spMkLst>
        </pc:spChg>
        <pc:spChg chg="add mod">
          <ac:chgData name="Stalin Jacob Wilson Packia Dhas" userId="050d7d71-3621-4503-95e8-1c9a9d962492" providerId="ADAL" clId="{3FBC77E1-FE42-4F9E-B4B2-3759F3328945}" dt="2026-05-05T13:09:45.274" v="2855"/>
          <ac:spMkLst>
            <pc:docMk/>
            <pc:sldMk cId="1635377456" sldId="256"/>
            <ac:spMk id="320" creationId="{3778E0A2-4874-4B67-8DAA-BA421652D8BE}"/>
          </ac:spMkLst>
        </pc:spChg>
        <pc:spChg chg="add mod">
          <ac:chgData name="Stalin Jacob Wilson Packia Dhas" userId="050d7d71-3621-4503-95e8-1c9a9d962492" providerId="ADAL" clId="{3FBC77E1-FE42-4F9E-B4B2-3759F3328945}" dt="2026-05-05T13:09:45.274" v="2864"/>
          <ac:spMkLst>
            <pc:docMk/>
            <pc:sldMk cId="1635377456" sldId="256"/>
            <ac:spMk id="321" creationId="{A8D031BD-A65F-4CE5-AAFF-50BD1CB3145A}"/>
          </ac:spMkLst>
        </pc:spChg>
        <pc:spChg chg="add mod">
          <ac:chgData name="Stalin Jacob Wilson Packia Dhas" userId="050d7d71-3621-4503-95e8-1c9a9d962492" providerId="ADAL" clId="{3FBC77E1-FE42-4F9E-B4B2-3759F3328945}" dt="2026-05-05T13:09:45.282" v="2873"/>
          <ac:spMkLst>
            <pc:docMk/>
            <pc:sldMk cId="1635377456" sldId="256"/>
            <ac:spMk id="322" creationId="{70759E06-9D68-4A03-8D82-DA6735944EA6}"/>
          </ac:spMkLst>
        </pc:spChg>
        <pc:spChg chg="add mod">
          <ac:chgData name="Stalin Jacob Wilson Packia Dhas" userId="050d7d71-3621-4503-95e8-1c9a9d962492" providerId="ADAL" clId="{3FBC77E1-FE42-4F9E-B4B2-3759F3328945}" dt="2026-05-05T13:09:45.282" v="2882"/>
          <ac:spMkLst>
            <pc:docMk/>
            <pc:sldMk cId="1635377456" sldId="256"/>
            <ac:spMk id="323" creationId="{1757409F-4D09-4522-98E4-5CEAFB8FC833}"/>
          </ac:spMkLst>
        </pc:spChg>
        <pc:spChg chg="add mod">
          <ac:chgData name="Stalin Jacob Wilson Packia Dhas" userId="050d7d71-3621-4503-95e8-1c9a9d962492" providerId="ADAL" clId="{3FBC77E1-FE42-4F9E-B4B2-3759F3328945}" dt="2026-05-05T13:09:45.290" v="2891"/>
          <ac:spMkLst>
            <pc:docMk/>
            <pc:sldMk cId="1635377456" sldId="256"/>
            <ac:spMk id="324" creationId="{BDE653C9-EBDA-464A-8F6E-B47EC864584F}"/>
          </ac:spMkLst>
        </pc:spChg>
        <pc:spChg chg="add mod">
          <ac:chgData name="Stalin Jacob Wilson Packia Dhas" userId="050d7d71-3621-4503-95e8-1c9a9d962492" providerId="ADAL" clId="{3FBC77E1-FE42-4F9E-B4B2-3759F3328945}" dt="2026-05-05T13:09:45.290" v="2900"/>
          <ac:spMkLst>
            <pc:docMk/>
            <pc:sldMk cId="1635377456" sldId="256"/>
            <ac:spMk id="325" creationId="{C20B853D-577B-41C0-8CD1-ED584FD0E213}"/>
          </ac:spMkLst>
        </pc:spChg>
        <pc:spChg chg="add mod">
          <ac:chgData name="Stalin Jacob Wilson Packia Dhas" userId="050d7d71-3621-4503-95e8-1c9a9d962492" providerId="ADAL" clId="{3FBC77E1-FE42-4F9E-B4B2-3759F3328945}" dt="2026-05-05T13:09:45.299" v="2909"/>
          <ac:spMkLst>
            <pc:docMk/>
            <pc:sldMk cId="1635377456" sldId="256"/>
            <ac:spMk id="326" creationId="{4F294BEE-88CF-4F8E-BF29-D19EC405B12C}"/>
          </ac:spMkLst>
        </pc:spChg>
        <pc:spChg chg="add mod">
          <ac:chgData name="Stalin Jacob Wilson Packia Dhas" userId="050d7d71-3621-4503-95e8-1c9a9d962492" providerId="ADAL" clId="{3FBC77E1-FE42-4F9E-B4B2-3759F3328945}" dt="2026-05-05T13:09:45.299" v="2918"/>
          <ac:spMkLst>
            <pc:docMk/>
            <pc:sldMk cId="1635377456" sldId="256"/>
            <ac:spMk id="327" creationId="{D2612136-82D9-4324-9036-964478F890E0}"/>
          </ac:spMkLst>
        </pc:spChg>
        <pc:spChg chg="add mod">
          <ac:chgData name="Stalin Jacob Wilson Packia Dhas" userId="050d7d71-3621-4503-95e8-1c9a9d962492" providerId="ADAL" clId="{3FBC77E1-FE42-4F9E-B4B2-3759F3328945}" dt="2026-05-05T13:09:45.299" v="2927"/>
          <ac:spMkLst>
            <pc:docMk/>
            <pc:sldMk cId="1635377456" sldId="256"/>
            <ac:spMk id="328" creationId="{8B5019E5-3AAD-4C0D-8547-9485F6299B34}"/>
          </ac:spMkLst>
        </pc:spChg>
        <pc:spChg chg="add mod">
          <ac:chgData name="Stalin Jacob Wilson Packia Dhas" userId="050d7d71-3621-4503-95e8-1c9a9d962492" providerId="ADAL" clId="{3FBC77E1-FE42-4F9E-B4B2-3759F3328945}" dt="2026-05-05T13:09:45.307" v="2936"/>
          <ac:spMkLst>
            <pc:docMk/>
            <pc:sldMk cId="1635377456" sldId="256"/>
            <ac:spMk id="329" creationId="{905CC7E4-D2C2-4D08-A4A0-8257CB7A04E3}"/>
          </ac:spMkLst>
        </pc:spChg>
        <pc:spChg chg="add mod">
          <ac:chgData name="Stalin Jacob Wilson Packia Dhas" userId="050d7d71-3621-4503-95e8-1c9a9d962492" providerId="ADAL" clId="{3FBC77E1-FE42-4F9E-B4B2-3759F3328945}" dt="2026-05-05T13:09:45.307" v="2945"/>
          <ac:spMkLst>
            <pc:docMk/>
            <pc:sldMk cId="1635377456" sldId="256"/>
            <ac:spMk id="330" creationId="{63BD242B-CC8B-407F-ABDB-5296508B746E}"/>
          </ac:spMkLst>
        </pc:spChg>
        <pc:spChg chg="add mod">
          <ac:chgData name="Stalin Jacob Wilson Packia Dhas" userId="050d7d71-3621-4503-95e8-1c9a9d962492" providerId="ADAL" clId="{3FBC77E1-FE42-4F9E-B4B2-3759F3328945}" dt="2026-05-05T13:09:45.317" v="2954"/>
          <ac:spMkLst>
            <pc:docMk/>
            <pc:sldMk cId="1635377456" sldId="256"/>
            <ac:spMk id="331" creationId="{E5CBC50E-F313-4A48-AE6D-1201C6CC81E7}"/>
          </ac:spMkLst>
        </pc:spChg>
        <pc:spChg chg="add mod">
          <ac:chgData name="Stalin Jacob Wilson Packia Dhas" userId="050d7d71-3621-4503-95e8-1c9a9d962492" providerId="ADAL" clId="{3FBC77E1-FE42-4F9E-B4B2-3759F3328945}" dt="2026-05-05T13:09:45.317" v="2963"/>
          <ac:spMkLst>
            <pc:docMk/>
            <pc:sldMk cId="1635377456" sldId="256"/>
            <ac:spMk id="332" creationId="{EB87537B-EB6C-4BC8-A008-6A3EAC8203D2}"/>
          </ac:spMkLst>
        </pc:spChg>
        <pc:spChg chg="add mod">
          <ac:chgData name="Stalin Jacob Wilson Packia Dhas" userId="050d7d71-3621-4503-95e8-1c9a9d962492" providerId="ADAL" clId="{3FBC77E1-FE42-4F9E-B4B2-3759F3328945}" dt="2026-05-05T13:09:45.325" v="2972"/>
          <ac:spMkLst>
            <pc:docMk/>
            <pc:sldMk cId="1635377456" sldId="256"/>
            <ac:spMk id="333" creationId="{6551B991-258A-444B-8A73-9E6CD7A41495}"/>
          </ac:spMkLst>
        </pc:spChg>
        <pc:spChg chg="add mod">
          <ac:chgData name="Stalin Jacob Wilson Packia Dhas" userId="050d7d71-3621-4503-95e8-1c9a9d962492" providerId="ADAL" clId="{3FBC77E1-FE42-4F9E-B4B2-3759F3328945}" dt="2026-05-05T13:09:45.325" v="2981"/>
          <ac:spMkLst>
            <pc:docMk/>
            <pc:sldMk cId="1635377456" sldId="256"/>
            <ac:spMk id="334" creationId="{5F988CD4-BC76-4F19-8B2E-CA3948C6B5B3}"/>
          </ac:spMkLst>
        </pc:spChg>
        <pc:spChg chg="add mod">
          <ac:chgData name="Stalin Jacob Wilson Packia Dhas" userId="050d7d71-3621-4503-95e8-1c9a9d962492" providerId="ADAL" clId="{3FBC77E1-FE42-4F9E-B4B2-3759F3328945}" dt="2026-05-05T13:09:45.332" v="2990"/>
          <ac:spMkLst>
            <pc:docMk/>
            <pc:sldMk cId="1635377456" sldId="256"/>
            <ac:spMk id="335" creationId="{8A8841F0-3DBA-4329-9FDF-96419705E8E4}"/>
          </ac:spMkLst>
        </pc:spChg>
        <pc:spChg chg="add mod">
          <ac:chgData name="Stalin Jacob Wilson Packia Dhas" userId="050d7d71-3621-4503-95e8-1c9a9d962492" providerId="ADAL" clId="{3FBC77E1-FE42-4F9E-B4B2-3759F3328945}" dt="2026-05-05T13:09:45.332" v="2999"/>
          <ac:spMkLst>
            <pc:docMk/>
            <pc:sldMk cId="1635377456" sldId="256"/>
            <ac:spMk id="336" creationId="{3C619976-36D5-450F-9C09-2342CFCE71D0}"/>
          </ac:spMkLst>
        </pc:spChg>
        <pc:spChg chg="add mod">
          <ac:chgData name="Stalin Jacob Wilson Packia Dhas" userId="050d7d71-3621-4503-95e8-1c9a9d962492" providerId="ADAL" clId="{3FBC77E1-FE42-4F9E-B4B2-3759F3328945}" dt="2026-05-05T13:09:45.332" v="3008"/>
          <ac:spMkLst>
            <pc:docMk/>
            <pc:sldMk cId="1635377456" sldId="256"/>
            <ac:spMk id="337" creationId="{8B44CDB8-8913-43A6-916D-B2CCAAE31C4A}"/>
          </ac:spMkLst>
        </pc:spChg>
        <pc:spChg chg="add mod">
          <ac:chgData name="Stalin Jacob Wilson Packia Dhas" userId="050d7d71-3621-4503-95e8-1c9a9d962492" providerId="ADAL" clId="{3FBC77E1-FE42-4F9E-B4B2-3759F3328945}" dt="2026-05-05T13:09:45.342" v="3017"/>
          <ac:spMkLst>
            <pc:docMk/>
            <pc:sldMk cId="1635377456" sldId="256"/>
            <ac:spMk id="338" creationId="{5C01E769-850C-4779-928C-2864101002D2}"/>
          </ac:spMkLst>
        </pc:spChg>
        <pc:spChg chg="add mod">
          <ac:chgData name="Stalin Jacob Wilson Packia Dhas" userId="050d7d71-3621-4503-95e8-1c9a9d962492" providerId="ADAL" clId="{3FBC77E1-FE42-4F9E-B4B2-3759F3328945}" dt="2026-05-05T13:09:45.342" v="3026"/>
          <ac:spMkLst>
            <pc:docMk/>
            <pc:sldMk cId="1635377456" sldId="256"/>
            <ac:spMk id="339" creationId="{7F94CAE2-96B0-4882-87B4-DCDDF99D8FC4}"/>
          </ac:spMkLst>
        </pc:spChg>
        <pc:spChg chg="add mod">
          <ac:chgData name="Stalin Jacob Wilson Packia Dhas" userId="050d7d71-3621-4503-95e8-1c9a9d962492" providerId="ADAL" clId="{3FBC77E1-FE42-4F9E-B4B2-3759F3328945}" dt="2026-05-05T13:09:45.348" v="3035"/>
          <ac:spMkLst>
            <pc:docMk/>
            <pc:sldMk cId="1635377456" sldId="256"/>
            <ac:spMk id="340" creationId="{8B0A32B8-19DD-4F23-A4CD-10B95DE4C4B6}"/>
          </ac:spMkLst>
        </pc:spChg>
        <pc:spChg chg="add mod">
          <ac:chgData name="Stalin Jacob Wilson Packia Dhas" userId="050d7d71-3621-4503-95e8-1c9a9d962492" providerId="ADAL" clId="{3FBC77E1-FE42-4F9E-B4B2-3759F3328945}" dt="2026-05-05T13:09:45.348" v="3044"/>
          <ac:spMkLst>
            <pc:docMk/>
            <pc:sldMk cId="1635377456" sldId="256"/>
            <ac:spMk id="341" creationId="{272C9398-A7CA-4AE9-B003-B19750C06911}"/>
          </ac:spMkLst>
        </pc:spChg>
        <pc:spChg chg="add mod">
          <ac:chgData name="Stalin Jacob Wilson Packia Dhas" userId="050d7d71-3621-4503-95e8-1c9a9d962492" providerId="ADAL" clId="{3FBC77E1-FE42-4F9E-B4B2-3759F3328945}" dt="2026-05-05T13:09:45.348" v="3053"/>
          <ac:spMkLst>
            <pc:docMk/>
            <pc:sldMk cId="1635377456" sldId="256"/>
            <ac:spMk id="342" creationId="{626821AD-F56C-43A6-BE51-68D3B79C9A10}"/>
          </ac:spMkLst>
        </pc:spChg>
        <pc:spChg chg="add mod">
          <ac:chgData name="Stalin Jacob Wilson Packia Dhas" userId="050d7d71-3621-4503-95e8-1c9a9d962492" providerId="ADAL" clId="{3FBC77E1-FE42-4F9E-B4B2-3759F3328945}" dt="2026-05-05T13:09:45.358" v="3062"/>
          <ac:spMkLst>
            <pc:docMk/>
            <pc:sldMk cId="1635377456" sldId="256"/>
            <ac:spMk id="343" creationId="{186FA47B-E027-4108-A4F7-E72822E62E35}"/>
          </ac:spMkLst>
        </pc:spChg>
        <pc:spChg chg="add mod">
          <ac:chgData name="Stalin Jacob Wilson Packia Dhas" userId="050d7d71-3621-4503-95e8-1c9a9d962492" providerId="ADAL" clId="{3FBC77E1-FE42-4F9E-B4B2-3759F3328945}" dt="2026-05-05T13:09:45.358" v="3071"/>
          <ac:spMkLst>
            <pc:docMk/>
            <pc:sldMk cId="1635377456" sldId="256"/>
            <ac:spMk id="344" creationId="{515DE3C6-C601-4B29-9906-AE7604C81CD5}"/>
          </ac:spMkLst>
        </pc:spChg>
        <pc:spChg chg="add mod">
          <ac:chgData name="Stalin Jacob Wilson Packia Dhas" userId="050d7d71-3621-4503-95e8-1c9a9d962492" providerId="ADAL" clId="{3FBC77E1-FE42-4F9E-B4B2-3759F3328945}" dt="2026-05-05T13:09:45.365" v="3080"/>
          <ac:spMkLst>
            <pc:docMk/>
            <pc:sldMk cId="1635377456" sldId="256"/>
            <ac:spMk id="345" creationId="{5B157EB4-AFF1-4EC3-8989-9FDDC87B48BA}"/>
          </ac:spMkLst>
        </pc:spChg>
        <pc:spChg chg="add mod">
          <ac:chgData name="Stalin Jacob Wilson Packia Dhas" userId="050d7d71-3621-4503-95e8-1c9a9d962492" providerId="ADAL" clId="{3FBC77E1-FE42-4F9E-B4B2-3759F3328945}" dt="2026-05-05T13:09:45.365" v="3089"/>
          <ac:spMkLst>
            <pc:docMk/>
            <pc:sldMk cId="1635377456" sldId="256"/>
            <ac:spMk id="346" creationId="{6DEBED73-01EB-4615-83A5-063F53FA42F0}"/>
          </ac:spMkLst>
        </pc:spChg>
        <pc:spChg chg="add mod">
          <ac:chgData name="Stalin Jacob Wilson Packia Dhas" userId="050d7d71-3621-4503-95e8-1c9a9d962492" providerId="ADAL" clId="{3FBC77E1-FE42-4F9E-B4B2-3759F3328945}" dt="2026-05-05T13:09:45.374" v="3098"/>
          <ac:spMkLst>
            <pc:docMk/>
            <pc:sldMk cId="1635377456" sldId="256"/>
            <ac:spMk id="347" creationId="{32A1A7FF-0621-4766-8667-D86C9093513C}"/>
          </ac:spMkLst>
        </pc:spChg>
        <pc:spChg chg="add mod">
          <ac:chgData name="Stalin Jacob Wilson Packia Dhas" userId="050d7d71-3621-4503-95e8-1c9a9d962492" providerId="ADAL" clId="{3FBC77E1-FE42-4F9E-B4B2-3759F3328945}" dt="2026-05-05T13:09:45.374" v="3107"/>
          <ac:spMkLst>
            <pc:docMk/>
            <pc:sldMk cId="1635377456" sldId="256"/>
            <ac:spMk id="348" creationId="{A39D4C4A-36FA-41E1-A1FB-09B85FF291AF}"/>
          </ac:spMkLst>
        </pc:spChg>
        <pc:spChg chg="add mod">
          <ac:chgData name="Stalin Jacob Wilson Packia Dhas" userId="050d7d71-3621-4503-95e8-1c9a9d962492" providerId="ADAL" clId="{3FBC77E1-FE42-4F9E-B4B2-3759F3328945}" dt="2026-05-05T13:09:45.374" v="3116"/>
          <ac:spMkLst>
            <pc:docMk/>
            <pc:sldMk cId="1635377456" sldId="256"/>
            <ac:spMk id="349" creationId="{A0E08D73-A109-4C20-9E3D-EE513A271624}"/>
          </ac:spMkLst>
        </pc:spChg>
        <pc:spChg chg="add mod">
          <ac:chgData name="Stalin Jacob Wilson Packia Dhas" userId="050d7d71-3621-4503-95e8-1c9a9d962492" providerId="ADAL" clId="{3FBC77E1-FE42-4F9E-B4B2-3759F3328945}" dt="2026-05-05T13:09:45.383" v="3125"/>
          <ac:spMkLst>
            <pc:docMk/>
            <pc:sldMk cId="1635377456" sldId="256"/>
            <ac:spMk id="350" creationId="{5FF9C7E8-ECD4-4492-A689-681C7D6420FC}"/>
          </ac:spMkLst>
        </pc:spChg>
        <pc:spChg chg="add mod">
          <ac:chgData name="Stalin Jacob Wilson Packia Dhas" userId="050d7d71-3621-4503-95e8-1c9a9d962492" providerId="ADAL" clId="{3FBC77E1-FE42-4F9E-B4B2-3759F3328945}" dt="2026-05-05T13:09:45.383" v="3134"/>
          <ac:spMkLst>
            <pc:docMk/>
            <pc:sldMk cId="1635377456" sldId="256"/>
            <ac:spMk id="351" creationId="{0F332B85-8981-4611-98E0-57CFEEFDB94A}"/>
          </ac:spMkLst>
        </pc:spChg>
        <pc:spChg chg="add mod">
          <ac:chgData name="Stalin Jacob Wilson Packia Dhas" userId="050d7d71-3621-4503-95e8-1c9a9d962492" providerId="ADAL" clId="{3FBC77E1-FE42-4F9E-B4B2-3759F3328945}" dt="2026-05-05T13:09:45.390" v="3143"/>
          <ac:spMkLst>
            <pc:docMk/>
            <pc:sldMk cId="1635377456" sldId="256"/>
            <ac:spMk id="352" creationId="{7E70674C-2CAA-4253-94C3-3A398520C23C}"/>
          </ac:spMkLst>
        </pc:spChg>
        <pc:spChg chg="add mod">
          <ac:chgData name="Stalin Jacob Wilson Packia Dhas" userId="050d7d71-3621-4503-95e8-1c9a9d962492" providerId="ADAL" clId="{3FBC77E1-FE42-4F9E-B4B2-3759F3328945}" dt="2026-05-05T13:09:45.390" v="3152"/>
          <ac:spMkLst>
            <pc:docMk/>
            <pc:sldMk cId="1635377456" sldId="256"/>
            <ac:spMk id="353" creationId="{CBBF435F-230B-4D80-8132-AC9FEE15E2DF}"/>
          </ac:spMkLst>
        </pc:spChg>
        <pc:spChg chg="add mod">
          <ac:chgData name="Stalin Jacob Wilson Packia Dhas" userId="050d7d71-3621-4503-95e8-1c9a9d962492" providerId="ADAL" clId="{3FBC77E1-FE42-4F9E-B4B2-3759F3328945}" dt="2026-05-05T13:09:45.400" v="3161"/>
          <ac:spMkLst>
            <pc:docMk/>
            <pc:sldMk cId="1635377456" sldId="256"/>
            <ac:spMk id="354" creationId="{B3B44FE5-E277-4EF7-B5D6-C70BB44AC66C}"/>
          </ac:spMkLst>
        </pc:spChg>
        <pc:spChg chg="add mod">
          <ac:chgData name="Stalin Jacob Wilson Packia Dhas" userId="050d7d71-3621-4503-95e8-1c9a9d962492" providerId="ADAL" clId="{3FBC77E1-FE42-4F9E-B4B2-3759F3328945}" dt="2026-05-05T13:09:45.400" v="3170"/>
          <ac:spMkLst>
            <pc:docMk/>
            <pc:sldMk cId="1635377456" sldId="256"/>
            <ac:spMk id="355" creationId="{C1DF50D9-1DA0-4782-808B-9C9DC7F39750}"/>
          </ac:spMkLst>
        </pc:spChg>
        <pc:spChg chg="add mod">
          <ac:chgData name="Stalin Jacob Wilson Packia Dhas" userId="050d7d71-3621-4503-95e8-1c9a9d962492" providerId="ADAL" clId="{3FBC77E1-FE42-4F9E-B4B2-3759F3328945}" dt="2026-05-05T13:09:45.400" v="3179"/>
          <ac:spMkLst>
            <pc:docMk/>
            <pc:sldMk cId="1635377456" sldId="256"/>
            <ac:spMk id="356" creationId="{8800F238-71C9-4DF1-AB5A-CA7615849DFD}"/>
          </ac:spMkLst>
        </pc:spChg>
        <pc:spChg chg="add mod">
          <ac:chgData name="Stalin Jacob Wilson Packia Dhas" userId="050d7d71-3621-4503-95e8-1c9a9d962492" providerId="ADAL" clId="{3FBC77E1-FE42-4F9E-B4B2-3759F3328945}" dt="2026-05-05T13:09:45.408" v="3188"/>
          <ac:spMkLst>
            <pc:docMk/>
            <pc:sldMk cId="1635377456" sldId="256"/>
            <ac:spMk id="357" creationId="{53C20132-133E-422F-B68A-D74D3D27C2EC}"/>
          </ac:spMkLst>
        </pc:spChg>
        <pc:spChg chg="add mod">
          <ac:chgData name="Stalin Jacob Wilson Packia Dhas" userId="050d7d71-3621-4503-95e8-1c9a9d962492" providerId="ADAL" clId="{3FBC77E1-FE42-4F9E-B4B2-3759F3328945}" dt="2026-05-05T13:09:45.408" v="3197"/>
          <ac:spMkLst>
            <pc:docMk/>
            <pc:sldMk cId="1635377456" sldId="256"/>
            <ac:spMk id="358" creationId="{75173484-18EC-42EC-872C-8004BF294370}"/>
          </ac:spMkLst>
        </pc:spChg>
        <pc:spChg chg="add mod">
          <ac:chgData name="Stalin Jacob Wilson Packia Dhas" userId="050d7d71-3621-4503-95e8-1c9a9d962492" providerId="ADAL" clId="{3FBC77E1-FE42-4F9E-B4B2-3759F3328945}" dt="2026-05-05T13:09:45.416" v="3206"/>
          <ac:spMkLst>
            <pc:docMk/>
            <pc:sldMk cId="1635377456" sldId="256"/>
            <ac:spMk id="359" creationId="{107F3E4B-42A7-49D4-88DE-38F5A6BAD7DA}"/>
          </ac:spMkLst>
        </pc:spChg>
        <pc:spChg chg="add mod">
          <ac:chgData name="Stalin Jacob Wilson Packia Dhas" userId="050d7d71-3621-4503-95e8-1c9a9d962492" providerId="ADAL" clId="{3FBC77E1-FE42-4F9E-B4B2-3759F3328945}" dt="2026-05-05T13:09:45.416" v="3215"/>
          <ac:spMkLst>
            <pc:docMk/>
            <pc:sldMk cId="1635377456" sldId="256"/>
            <ac:spMk id="360" creationId="{D19F460A-B53E-460E-9F43-23C03F285C47}"/>
          </ac:spMkLst>
        </pc:spChg>
        <pc:spChg chg="add mod">
          <ac:chgData name="Stalin Jacob Wilson Packia Dhas" userId="050d7d71-3621-4503-95e8-1c9a9d962492" providerId="ADAL" clId="{3FBC77E1-FE42-4F9E-B4B2-3759F3328945}" dt="2026-05-05T13:09:45.425" v="3224"/>
          <ac:spMkLst>
            <pc:docMk/>
            <pc:sldMk cId="1635377456" sldId="256"/>
            <ac:spMk id="361" creationId="{D8860829-D682-40EC-9B66-E4CB34FE95C7}"/>
          </ac:spMkLst>
        </pc:spChg>
        <pc:spChg chg="add mod">
          <ac:chgData name="Stalin Jacob Wilson Packia Dhas" userId="050d7d71-3621-4503-95e8-1c9a9d962492" providerId="ADAL" clId="{3FBC77E1-FE42-4F9E-B4B2-3759F3328945}" dt="2026-05-05T13:09:45.425" v="3233"/>
          <ac:spMkLst>
            <pc:docMk/>
            <pc:sldMk cId="1635377456" sldId="256"/>
            <ac:spMk id="362" creationId="{6B0ED73A-D7B6-4117-B256-CE7DA51DAA0D}"/>
          </ac:spMkLst>
        </pc:spChg>
        <pc:spChg chg="add mod">
          <ac:chgData name="Stalin Jacob Wilson Packia Dhas" userId="050d7d71-3621-4503-95e8-1c9a9d962492" providerId="ADAL" clId="{3FBC77E1-FE42-4F9E-B4B2-3759F3328945}" dt="2026-05-05T13:09:45.433" v="3242"/>
          <ac:spMkLst>
            <pc:docMk/>
            <pc:sldMk cId="1635377456" sldId="256"/>
            <ac:spMk id="363" creationId="{B9CA851C-2246-4A7C-8987-073B9CB57904}"/>
          </ac:spMkLst>
        </pc:spChg>
        <pc:spChg chg="add mod">
          <ac:chgData name="Stalin Jacob Wilson Packia Dhas" userId="050d7d71-3621-4503-95e8-1c9a9d962492" providerId="ADAL" clId="{3FBC77E1-FE42-4F9E-B4B2-3759F3328945}" dt="2026-05-05T13:09:45.433" v="3251"/>
          <ac:spMkLst>
            <pc:docMk/>
            <pc:sldMk cId="1635377456" sldId="256"/>
            <ac:spMk id="364" creationId="{A40A3A88-B7B4-4229-8162-DB0D7D0260A2}"/>
          </ac:spMkLst>
        </pc:spChg>
        <pc:spChg chg="add mod">
          <ac:chgData name="Stalin Jacob Wilson Packia Dhas" userId="050d7d71-3621-4503-95e8-1c9a9d962492" providerId="ADAL" clId="{3FBC77E1-FE42-4F9E-B4B2-3759F3328945}" dt="2026-05-05T13:09:45.440" v="3260"/>
          <ac:spMkLst>
            <pc:docMk/>
            <pc:sldMk cId="1635377456" sldId="256"/>
            <ac:spMk id="365" creationId="{FAC59251-5E29-4E09-B87E-B5909E29A21C}"/>
          </ac:spMkLst>
        </pc:spChg>
        <pc:spChg chg="add mod">
          <ac:chgData name="Stalin Jacob Wilson Packia Dhas" userId="050d7d71-3621-4503-95e8-1c9a9d962492" providerId="ADAL" clId="{3FBC77E1-FE42-4F9E-B4B2-3759F3328945}" dt="2026-05-05T13:09:45.440" v="3269"/>
          <ac:spMkLst>
            <pc:docMk/>
            <pc:sldMk cId="1635377456" sldId="256"/>
            <ac:spMk id="366" creationId="{FFA3B7A4-5EE4-43A1-A9FE-146AE08A5E91}"/>
          </ac:spMkLst>
        </pc:spChg>
        <pc:spChg chg="add mod">
          <ac:chgData name="Stalin Jacob Wilson Packia Dhas" userId="050d7d71-3621-4503-95e8-1c9a9d962492" providerId="ADAL" clId="{3FBC77E1-FE42-4F9E-B4B2-3759F3328945}" dt="2026-05-05T13:09:45.440" v="3278"/>
          <ac:spMkLst>
            <pc:docMk/>
            <pc:sldMk cId="1635377456" sldId="256"/>
            <ac:spMk id="367" creationId="{AD8AF7CD-E472-421E-8F16-0A03BA985E8B}"/>
          </ac:spMkLst>
        </pc:spChg>
        <pc:spChg chg="add mod">
          <ac:chgData name="Stalin Jacob Wilson Packia Dhas" userId="050d7d71-3621-4503-95e8-1c9a9d962492" providerId="ADAL" clId="{3FBC77E1-FE42-4F9E-B4B2-3759F3328945}" dt="2026-05-05T13:09:45.450" v="3287"/>
          <ac:spMkLst>
            <pc:docMk/>
            <pc:sldMk cId="1635377456" sldId="256"/>
            <ac:spMk id="368" creationId="{41CA2D73-BDA8-4C50-BBF0-89B1D211CD67}"/>
          </ac:spMkLst>
        </pc:spChg>
        <pc:spChg chg="add mod">
          <ac:chgData name="Stalin Jacob Wilson Packia Dhas" userId="050d7d71-3621-4503-95e8-1c9a9d962492" providerId="ADAL" clId="{3FBC77E1-FE42-4F9E-B4B2-3759F3328945}" dt="2026-05-05T13:09:45.450" v="3296"/>
          <ac:spMkLst>
            <pc:docMk/>
            <pc:sldMk cId="1635377456" sldId="256"/>
            <ac:spMk id="369" creationId="{F667A122-0175-4305-816A-814BF59D3C95}"/>
          </ac:spMkLst>
        </pc:spChg>
        <pc:spChg chg="add mod">
          <ac:chgData name="Stalin Jacob Wilson Packia Dhas" userId="050d7d71-3621-4503-95e8-1c9a9d962492" providerId="ADAL" clId="{3FBC77E1-FE42-4F9E-B4B2-3759F3328945}" dt="2026-05-05T13:09:45.457" v="3305"/>
          <ac:spMkLst>
            <pc:docMk/>
            <pc:sldMk cId="1635377456" sldId="256"/>
            <ac:spMk id="370" creationId="{7867C71D-6F5B-4ACE-9FC6-A00103CAA9B4}"/>
          </ac:spMkLst>
        </pc:spChg>
        <pc:spChg chg="add mod">
          <ac:chgData name="Stalin Jacob Wilson Packia Dhas" userId="050d7d71-3621-4503-95e8-1c9a9d962492" providerId="ADAL" clId="{3FBC77E1-FE42-4F9E-B4B2-3759F3328945}" dt="2026-05-05T13:09:45.457" v="3314"/>
          <ac:spMkLst>
            <pc:docMk/>
            <pc:sldMk cId="1635377456" sldId="256"/>
            <ac:spMk id="371" creationId="{36DEF7A8-5745-464D-8892-8AB7904B88B2}"/>
          </ac:spMkLst>
        </pc:spChg>
        <pc:spChg chg="add mod">
          <ac:chgData name="Stalin Jacob Wilson Packia Dhas" userId="050d7d71-3621-4503-95e8-1c9a9d962492" providerId="ADAL" clId="{3FBC77E1-FE42-4F9E-B4B2-3759F3328945}" dt="2026-05-05T13:09:45.466" v="3323"/>
          <ac:spMkLst>
            <pc:docMk/>
            <pc:sldMk cId="1635377456" sldId="256"/>
            <ac:spMk id="372" creationId="{D53B0DE7-F385-4F94-8BD0-7D315B459877}"/>
          </ac:spMkLst>
        </pc:spChg>
        <pc:spChg chg="add mod">
          <ac:chgData name="Stalin Jacob Wilson Packia Dhas" userId="050d7d71-3621-4503-95e8-1c9a9d962492" providerId="ADAL" clId="{3FBC77E1-FE42-4F9E-B4B2-3759F3328945}" dt="2026-05-05T13:09:45.466" v="3332"/>
          <ac:spMkLst>
            <pc:docMk/>
            <pc:sldMk cId="1635377456" sldId="256"/>
            <ac:spMk id="373" creationId="{24A86CEB-3082-4061-AFEB-C6694604D835}"/>
          </ac:spMkLst>
        </pc:spChg>
        <pc:spChg chg="add mod">
          <ac:chgData name="Stalin Jacob Wilson Packia Dhas" userId="050d7d71-3621-4503-95e8-1c9a9d962492" providerId="ADAL" clId="{3FBC77E1-FE42-4F9E-B4B2-3759F3328945}" dt="2026-05-05T13:09:45.474" v="3341"/>
          <ac:spMkLst>
            <pc:docMk/>
            <pc:sldMk cId="1635377456" sldId="256"/>
            <ac:spMk id="374" creationId="{512373E7-DF07-4239-92F9-4BB93435CEA1}"/>
          </ac:spMkLst>
        </pc:spChg>
        <pc:spChg chg="add mod">
          <ac:chgData name="Stalin Jacob Wilson Packia Dhas" userId="050d7d71-3621-4503-95e8-1c9a9d962492" providerId="ADAL" clId="{3FBC77E1-FE42-4F9E-B4B2-3759F3328945}" dt="2026-05-05T13:09:45.476" v="3350"/>
          <ac:spMkLst>
            <pc:docMk/>
            <pc:sldMk cId="1635377456" sldId="256"/>
            <ac:spMk id="375" creationId="{0EC3FD4D-D49D-4B62-AE15-792256C41F30}"/>
          </ac:spMkLst>
        </pc:spChg>
        <pc:spChg chg="add mod">
          <ac:chgData name="Stalin Jacob Wilson Packia Dhas" userId="050d7d71-3621-4503-95e8-1c9a9d962492" providerId="ADAL" clId="{3FBC77E1-FE42-4F9E-B4B2-3759F3328945}" dt="2026-05-05T13:09:45.483" v="3359"/>
          <ac:spMkLst>
            <pc:docMk/>
            <pc:sldMk cId="1635377456" sldId="256"/>
            <ac:spMk id="376" creationId="{6C0C56BE-A222-4071-A04F-6C7F959314E3}"/>
          </ac:spMkLst>
        </pc:spChg>
        <pc:spChg chg="add mod">
          <ac:chgData name="Stalin Jacob Wilson Packia Dhas" userId="050d7d71-3621-4503-95e8-1c9a9d962492" providerId="ADAL" clId="{3FBC77E1-FE42-4F9E-B4B2-3759F3328945}" dt="2026-05-05T13:09:45.483" v="3368"/>
          <ac:spMkLst>
            <pc:docMk/>
            <pc:sldMk cId="1635377456" sldId="256"/>
            <ac:spMk id="377" creationId="{15D0CBC7-D542-4FC7-8D1D-145105B229C8}"/>
          </ac:spMkLst>
        </pc:spChg>
        <pc:spChg chg="add mod">
          <ac:chgData name="Stalin Jacob Wilson Packia Dhas" userId="050d7d71-3621-4503-95e8-1c9a9d962492" providerId="ADAL" clId="{3FBC77E1-FE42-4F9E-B4B2-3759F3328945}" dt="2026-05-05T13:09:45.491" v="3377"/>
          <ac:spMkLst>
            <pc:docMk/>
            <pc:sldMk cId="1635377456" sldId="256"/>
            <ac:spMk id="378" creationId="{563B486E-1DF6-46C9-BC0D-F433BB72CC90}"/>
          </ac:spMkLst>
        </pc:spChg>
        <pc:spChg chg="add mod">
          <ac:chgData name="Stalin Jacob Wilson Packia Dhas" userId="050d7d71-3621-4503-95e8-1c9a9d962492" providerId="ADAL" clId="{3FBC77E1-FE42-4F9E-B4B2-3759F3328945}" dt="2026-05-05T13:09:45.491" v="3386"/>
          <ac:spMkLst>
            <pc:docMk/>
            <pc:sldMk cId="1635377456" sldId="256"/>
            <ac:spMk id="379" creationId="{BFF5A588-91A4-49B2-92A3-59DEE818E022}"/>
          </ac:spMkLst>
        </pc:spChg>
        <pc:spChg chg="add mod">
          <ac:chgData name="Stalin Jacob Wilson Packia Dhas" userId="050d7d71-3621-4503-95e8-1c9a9d962492" providerId="ADAL" clId="{3FBC77E1-FE42-4F9E-B4B2-3759F3328945}" dt="2026-05-05T13:09:45.491" v="3395"/>
          <ac:spMkLst>
            <pc:docMk/>
            <pc:sldMk cId="1635377456" sldId="256"/>
            <ac:spMk id="380" creationId="{21149F05-E15F-4952-B84D-CC9D4B81DD8A}"/>
          </ac:spMkLst>
        </pc:spChg>
        <pc:spChg chg="add mod">
          <ac:chgData name="Stalin Jacob Wilson Packia Dhas" userId="050d7d71-3621-4503-95e8-1c9a9d962492" providerId="ADAL" clId="{3FBC77E1-FE42-4F9E-B4B2-3759F3328945}" dt="2026-05-05T13:09:45.500" v="3404"/>
          <ac:spMkLst>
            <pc:docMk/>
            <pc:sldMk cId="1635377456" sldId="256"/>
            <ac:spMk id="381" creationId="{DAA6A7A1-12FE-48D5-BDE9-6AD9D5ED4E57}"/>
          </ac:spMkLst>
        </pc:spChg>
        <pc:spChg chg="add mod">
          <ac:chgData name="Stalin Jacob Wilson Packia Dhas" userId="050d7d71-3621-4503-95e8-1c9a9d962492" providerId="ADAL" clId="{3FBC77E1-FE42-4F9E-B4B2-3759F3328945}" dt="2026-05-05T13:09:45.500" v="3413"/>
          <ac:spMkLst>
            <pc:docMk/>
            <pc:sldMk cId="1635377456" sldId="256"/>
            <ac:spMk id="382" creationId="{75AAFEA9-8F59-4E40-A214-A636394F0926}"/>
          </ac:spMkLst>
        </pc:spChg>
        <pc:spChg chg="add mod">
          <ac:chgData name="Stalin Jacob Wilson Packia Dhas" userId="050d7d71-3621-4503-95e8-1c9a9d962492" providerId="ADAL" clId="{3FBC77E1-FE42-4F9E-B4B2-3759F3328945}" dt="2026-05-05T13:09:45.508" v="3422"/>
          <ac:spMkLst>
            <pc:docMk/>
            <pc:sldMk cId="1635377456" sldId="256"/>
            <ac:spMk id="383" creationId="{52425526-9E93-45DC-AF7B-4156C1835179}"/>
          </ac:spMkLst>
        </pc:spChg>
        <pc:spChg chg="add mod">
          <ac:chgData name="Stalin Jacob Wilson Packia Dhas" userId="050d7d71-3621-4503-95e8-1c9a9d962492" providerId="ADAL" clId="{3FBC77E1-FE42-4F9E-B4B2-3759F3328945}" dt="2026-05-05T13:09:45.508" v="3431"/>
          <ac:spMkLst>
            <pc:docMk/>
            <pc:sldMk cId="1635377456" sldId="256"/>
            <ac:spMk id="384" creationId="{9EE7A04A-0915-4467-B96E-82DCDDD982BC}"/>
          </ac:spMkLst>
        </pc:spChg>
        <pc:spChg chg="add mod">
          <ac:chgData name="Stalin Jacob Wilson Packia Dhas" userId="050d7d71-3621-4503-95e8-1c9a9d962492" providerId="ADAL" clId="{3FBC77E1-FE42-4F9E-B4B2-3759F3328945}" dt="2026-05-05T13:09:45.515" v="3440"/>
          <ac:spMkLst>
            <pc:docMk/>
            <pc:sldMk cId="1635377456" sldId="256"/>
            <ac:spMk id="385" creationId="{6474DE36-598D-4303-854C-66FA54A823BB}"/>
          </ac:spMkLst>
        </pc:spChg>
        <pc:spChg chg="add mod">
          <ac:chgData name="Stalin Jacob Wilson Packia Dhas" userId="050d7d71-3621-4503-95e8-1c9a9d962492" providerId="ADAL" clId="{3FBC77E1-FE42-4F9E-B4B2-3759F3328945}" dt="2026-05-05T13:09:45.515" v="3449"/>
          <ac:spMkLst>
            <pc:docMk/>
            <pc:sldMk cId="1635377456" sldId="256"/>
            <ac:spMk id="386" creationId="{36F35D52-C4E0-40EF-A800-874E753CFAFE}"/>
          </ac:spMkLst>
        </pc:spChg>
        <pc:spChg chg="add mod">
          <ac:chgData name="Stalin Jacob Wilson Packia Dhas" userId="050d7d71-3621-4503-95e8-1c9a9d962492" providerId="ADAL" clId="{3FBC77E1-FE42-4F9E-B4B2-3759F3328945}" dt="2026-05-05T13:09:45.515" v="3458"/>
          <ac:spMkLst>
            <pc:docMk/>
            <pc:sldMk cId="1635377456" sldId="256"/>
            <ac:spMk id="387" creationId="{A4643DAF-E8AE-4C28-BD55-CDDFD57E5A6A}"/>
          </ac:spMkLst>
        </pc:spChg>
        <pc:spChg chg="add mod">
          <ac:chgData name="Stalin Jacob Wilson Packia Dhas" userId="050d7d71-3621-4503-95e8-1c9a9d962492" providerId="ADAL" clId="{3FBC77E1-FE42-4F9E-B4B2-3759F3328945}" dt="2026-05-05T13:09:45.525" v="3467"/>
          <ac:spMkLst>
            <pc:docMk/>
            <pc:sldMk cId="1635377456" sldId="256"/>
            <ac:spMk id="388" creationId="{D45EECC6-DCAD-4AB5-B29D-46423158F27B}"/>
          </ac:spMkLst>
        </pc:spChg>
        <pc:spChg chg="add mod">
          <ac:chgData name="Stalin Jacob Wilson Packia Dhas" userId="050d7d71-3621-4503-95e8-1c9a9d962492" providerId="ADAL" clId="{3FBC77E1-FE42-4F9E-B4B2-3759F3328945}" dt="2026-05-05T13:09:45.525" v="3476"/>
          <ac:spMkLst>
            <pc:docMk/>
            <pc:sldMk cId="1635377456" sldId="256"/>
            <ac:spMk id="389" creationId="{CB760B4B-4086-41E7-8EEF-BA114BE13F7A}"/>
          </ac:spMkLst>
        </pc:spChg>
        <pc:spChg chg="add mod">
          <ac:chgData name="Stalin Jacob Wilson Packia Dhas" userId="050d7d71-3621-4503-95e8-1c9a9d962492" providerId="ADAL" clId="{3FBC77E1-FE42-4F9E-B4B2-3759F3328945}" dt="2026-05-05T13:09:45.533" v="3485"/>
          <ac:spMkLst>
            <pc:docMk/>
            <pc:sldMk cId="1635377456" sldId="256"/>
            <ac:spMk id="390" creationId="{45C2E66E-4E5A-407F-9915-75AE3C166DB0}"/>
          </ac:spMkLst>
        </pc:spChg>
        <pc:spChg chg="add mod">
          <ac:chgData name="Stalin Jacob Wilson Packia Dhas" userId="050d7d71-3621-4503-95e8-1c9a9d962492" providerId="ADAL" clId="{3FBC77E1-FE42-4F9E-B4B2-3759F3328945}" dt="2026-05-05T13:09:45.533" v="3494"/>
          <ac:spMkLst>
            <pc:docMk/>
            <pc:sldMk cId="1635377456" sldId="256"/>
            <ac:spMk id="391" creationId="{933FB54F-5AC6-4675-82D7-00E87F2DC376}"/>
          </ac:spMkLst>
        </pc:spChg>
        <pc:spChg chg="add mod">
          <ac:chgData name="Stalin Jacob Wilson Packia Dhas" userId="050d7d71-3621-4503-95e8-1c9a9d962492" providerId="ADAL" clId="{3FBC77E1-FE42-4F9E-B4B2-3759F3328945}" dt="2026-05-05T13:09:45.541" v="3503"/>
          <ac:spMkLst>
            <pc:docMk/>
            <pc:sldMk cId="1635377456" sldId="256"/>
            <ac:spMk id="392" creationId="{7698037D-A346-4F02-95CF-7F45BB4ED68E}"/>
          </ac:spMkLst>
        </pc:spChg>
        <pc:spChg chg="add mod">
          <ac:chgData name="Stalin Jacob Wilson Packia Dhas" userId="050d7d71-3621-4503-95e8-1c9a9d962492" providerId="ADAL" clId="{3FBC77E1-FE42-4F9E-B4B2-3759F3328945}" dt="2026-05-05T13:09:45.541" v="3512"/>
          <ac:spMkLst>
            <pc:docMk/>
            <pc:sldMk cId="1635377456" sldId="256"/>
            <ac:spMk id="393" creationId="{26F2AC9E-0549-4DC2-AC1A-ED8F24D6283B}"/>
          </ac:spMkLst>
        </pc:spChg>
        <pc:spChg chg="add mod">
          <ac:chgData name="Stalin Jacob Wilson Packia Dhas" userId="050d7d71-3621-4503-95e8-1c9a9d962492" providerId="ADAL" clId="{3FBC77E1-FE42-4F9E-B4B2-3759F3328945}" dt="2026-05-05T13:09:45.550" v="3521"/>
          <ac:spMkLst>
            <pc:docMk/>
            <pc:sldMk cId="1635377456" sldId="256"/>
            <ac:spMk id="394" creationId="{CA721590-258D-441C-ABE4-5651C7CB6226}"/>
          </ac:spMkLst>
        </pc:spChg>
        <pc:spChg chg="add mod">
          <ac:chgData name="Stalin Jacob Wilson Packia Dhas" userId="050d7d71-3621-4503-95e8-1c9a9d962492" providerId="ADAL" clId="{3FBC77E1-FE42-4F9E-B4B2-3759F3328945}" dt="2026-05-05T13:09:45.550" v="3530"/>
          <ac:spMkLst>
            <pc:docMk/>
            <pc:sldMk cId="1635377456" sldId="256"/>
            <ac:spMk id="395" creationId="{BFAD4297-06A1-4AC6-8B85-FA462F7CDBFF}"/>
          </ac:spMkLst>
        </pc:spChg>
        <pc:spChg chg="add mod">
          <ac:chgData name="Stalin Jacob Wilson Packia Dhas" userId="050d7d71-3621-4503-95e8-1c9a9d962492" providerId="ADAL" clId="{3FBC77E1-FE42-4F9E-B4B2-3759F3328945}" dt="2026-05-05T13:09:45.550" v="3539"/>
          <ac:spMkLst>
            <pc:docMk/>
            <pc:sldMk cId="1635377456" sldId="256"/>
            <ac:spMk id="396" creationId="{A3A1038B-93C5-4AF8-9309-85B9B30D37CC}"/>
          </ac:spMkLst>
        </pc:spChg>
        <pc:spChg chg="add mod">
          <ac:chgData name="Stalin Jacob Wilson Packia Dhas" userId="050d7d71-3621-4503-95e8-1c9a9d962492" providerId="ADAL" clId="{3FBC77E1-FE42-4F9E-B4B2-3759F3328945}" dt="2026-05-05T13:09:45.560" v="3548"/>
          <ac:spMkLst>
            <pc:docMk/>
            <pc:sldMk cId="1635377456" sldId="256"/>
            <ac:spMk id="397" creationId="{711EFC5C-9BEB-4B2F-B765-CF94A7706646}"/>
          </ac:spMkLst>
        </pc:spChg>
        <pc:spChg chg="add mod">
          <ac:chgData name="Stalin Jacob Wilson Packia Dhas" userId="050d7d71-3621-4503-95e8-1c9a9d962492" providerId="ADAL" clId="{3FBC77E1-FE42-4F9E-B4B2-3759F3328945}" dt="2026-05-05T13:09:45.560" v="3557"/>
          <ac:spMkLst>
            <pc:docMk/>
            <pc:sldMk cId="1635377456" sldId="256"/>
            <ac:spMk id="398" creationId="{B3C2FEAB-8B95-4C03-88C3-C8FF8E432BD2}"/>
          </ac:spMkLst>
        </pc:spChg>
        <pc:spChg chg="add mod">
          <ac:chgData name="Stalin Jacob Wilson Packia Dhas" userId="050d7d71-3621-4503-95e8-1c9a9d962492" providerId="ADAL" clId="{3FBC77E1-FE42-4F9E-B4B2-3759F3328945}" dt="2026-05-05T13:09:45.566" v="3566"/>
          <ac:spMkLst>
            <pc:docMk/>
            <pc:sldMk cId="1635377456" sldId="256"/>
            <ac:spMk id="399" creationId="{76031F2F-8059-4507-B23A-F6E7B1621BD5}"/>
          </ac:spMkLst>
        </pc:spChg>
        <pc:spChg chg="add mod">
          <ac:chgData name="Stalin Jacob Wilson Packia Dhas" userId="050d7d71-3621-4503-95e8-1c9a9d962492" providerId="ADAL" clId="{3FBC77E1-FE42-4F9E-B4B2-3759F3328945}" dt="2026-05-05T13:09:45.566" v="3575"/>
          <ac:spMkLst>
            <pc:docMk/>
            <pc:sldMk cId="1635377456" sldId="256"/>
            <ac:spMk id="400" creationId="{708DE1BD-5B7A-4F07-9C2E-A741B309F0B0}"/>
          </ac:spMkLst>
        </pc:spChg>
        <pc:spChg chg="add mod">
          <ac:chgData name="Stalin Jacob Wilson Packia Dhas" userId="050d7d71-3621-4503-95e8-1c9a9d962492" providerId="ADAL" clId="{3FBC77E1-FE42-4F9E-B4B2-3759F3328945}" dt="2026-05-05T13:09:45.575" v="3584"/>
          <ac:spMkLst>
            <pc:docMk/>
            <pc:sldMk cId="1635377456" sldId="256"/>
            <ac:spMk id="401" creationId="{01D4C522-005B-4495-B7D5-ED741AD4E341}"/>
          </ac:spMkLst>
        </pc:spChg>
        <pc:spChg chg="add mod">
          <ac:chgData name="Stalin Jacob Wilson Packia Dhas" userId="050d7d71-3621-4503-95e8-1c9a9d962492" providerId="ADAL" clId="{3FBC77E1-FE42-4F9E-B4B2-3759F3328945}" dt="2026-05-05T13:09:45.575" v="3593"/>
          <ac:spMkLst>
            <pc:docMk/>
            <pc:sldMk cId="1635377456" sldId="256"/>
            <ac:spMk id="402" creationId="{D44AEEC3-46A7-4B3B-99EF-015406C1190B}"/>
          </ac:spMkLst>
        </pc:spChg>
        <pc:spChg chg="add mod">
          <ac:chgData name="Stalin Jacob Wilson Packia Dhas" userId="050d7d71-3621-4503-95e8-1c9a9d962492" providerId="ADAL" clId="{3FBC77E1-FE42-4F9E-B4B2-3759F3328945}" dt="2026-05-05T13:09:45.582" v="3602"/>
          <ac:spMkLst>
            <pc:docMk/>
            <pc:sldMk cId="1635377456" sldId="256"/>
            <ac:spMk id="403" creationId="{BD3F8C15-F96D-4C8A-BE76-88479BB583FF}"/>
          </ac:spMkLst>
        </pc:spChg>
        <pc:spChg chg="add mod">
          <ac:chgData name="Stalin Jacob Wilson Packia Dhas" userId="050d7d71-3621-4503-95e8-1c9a9d962492" providerId="ADAL" clId="{3FBC77E1-FE42-4F9E-B4B2-3759F3328945}" dt="2026-05-05T13:09:45.585" v="3611"/>
          <ac:spMkLst>
            <pc:docMk/>
            <pc:sldMk cId="1635377456" sldId="256"/>
            <ac:spMk id="404" creationId="{CE3CD2F3-0EC5-4969-AD91-6DDBF367C368}"/>
          </ac:spMkLst>
        </pc:spChg>
        <pc:spChg chg="add mod">
          <ac:chgData name="Stalin Jacob Wilson Packia Dhas" userId="050d7d71-3621-4503-95e8-1c9a9d962492" providerId="ADAL" clId="{3FBC77E1-FE42-4F9E-B4B2-3759F3328945}" dt="2026-05-05T13:09:45.591" v="3620"/>
          <ac:spMkLst>
            <pc:docMk/>
            <pc:sldMk cId="1635377456" sldId="256"/>
            <ac:spMk id="405" creationId="{2DCAFA82-5CF2-474F-936C-EC8E4C011039}"/>
          </ac:spMkLst>
        </pc:spChg>
        <pc:spChg chg="add mod">
          <ac:chgData name="Stalin Jacob Wilson Packia Dhas" userId="050d7d71-3621-4503-95e8-1c9a9d962492" providerId="ADAL" clId="{3FBC77E1-FE42-4F9E-B4B2-3759F3328945}" dt="2026-05-05T13:09:45.591" v="3629"/>
          <ac:spMkLst>
            <pc:docMk/>
            <pc:sldMk cId="1635377456" sldId="256"/>
            <ac:spMk id="406" creationId="{D5DE7061-BFD9-48DB-AE30-44A0BDF8EB6F}"/>
          </ac:spMkLst>
        </pc:spChg>
        <pc:spChg chg="add mod">
          <ac:chgData name="Stalin Jacob Wilson Packia Dhas" userId="050d7d71-3621-4503-95e8-1c9a9d962492" providerId="ADAL" clId="{3FBC77E1-FE42-4F9E-B4B2-3759F3328945}" dt="2026-05-05T13:09:45.591" v="3638"/>
          <ac:spMkLst>
            <pc:docMk/>
            <pc:sldMk cId="1635377456" sldId="256"/>
            <ac:spMk id="407" creationId="{4254C108-5348-4205-9574-2A9F110775AD}"/>
          </ac:spMkLst>
        </pc:spChg>
        <pc:spChg chg="add mod">
          <ac:chgData name="Stalin Jacob Wilson Packia Dhas" userId="050d7d71-3621-4503-95e8-1c9a9d962492" providerId="ADAL" clId="{3FBC77E1-FE42-4F9E-B4B2-3759F3328945}" dt="2026-05-05T13:09:45.599" v="3647"/>
          <ac:spMkLst>
            <pc:docMk/>
            <pc:sldMk cId="1635377456" sldId="256"/>
            <ac:spMk id="408" creationId="{665EE9F4-9F80-4B78-8AEF-365F6A226C97}"/>
          </ac:spMkLst>
        </pc:spChg>
        <pc:spChg chg="add mod">
          <ac:chgData name="Stalin Jacob Wilson Packia Dhas" userId="050d7d71-3621-4503-95e8-1c9a9d962492" providerId="ADAL" clId="{3FBC77E1-FE42-4F9E-B4B2-3759F3328945}" dt="2026-05-05T13:09:45.599" v="3656"/>
          <ac:spMkLst>
            <pc:docMk/>
            <pc:sldMk cId="1635377456" sldId="256"/>
            <ac:spMk id="409" creationId="{BEB1169A-3217-4C03-A14A-E5A148F3AABD}"/>
          </ac:spMkLst>
        </pc:spChg>
        <pc:spChg chg="add mod">
          <ac:chgData name="Stalin Jacob Wilson Packia Dhas" userId="050d7d71-3621-4503-95e8-1c9a9d962492" providerId="ADAL" clId="{3FBC77E1-FE42-4F9E-B4B2-3759F3328945}" dt="2026-05-05T13:09:45.608" v="3665"/>
          <ac:spMkLst>
            <pc:docMk/>
            <pc:sldMk cId="1635377456" sldId="256"/>
            <ac:spMk id="410" creationId="{2604E04B-F34A-411F-8DD9-CAC63584B051}"/>
          </ac:spMkLst>
        </pc:spChg>
        <pc:spChg chg="add mod">
          <ac:chgData name="Stalin Jacob Wilson Packia Dhas" userId="050d7d71-3621-4503-95e8-1c9a9d962492" providerId="ADAL" clId="{3FBC77E1-FE42-4F9E-B4B2-3759F3328945}" dt="2026-05-05T13:09:45.608" v="3674"/>
          <ac:spMkLst>
            <pc:docMk/>
            <pc:sldMk cId="1635377456" sldId="256"/>
            <ac:spMk id="411" creationId="{9DD2FC8E-8D6F-4CDC-8140-D431BAB58EBE}"/>
          </ac:spMkLst>
        </pc:spChg>
        <pc:spChg chg="add mod">
          <ac:chgData name="Stalin Jacob Wilson Packia Dhas" userId="050d7d71-3621-4503-95e8-1c9a9d962492" providerId="ADAL" clId="{3FBC77E1-FE42-4F9E-B4B2-3759F3328945}" dt="2026-05-05T13:09:45.617" v="3683"/>
          <ac:spMkLst>
            <pc:docMk/>
            <pc:sldMk cId="1635377456" sldId="256"/>
            <ac:spMk id="412" creationId="{2380C0E9-B710-4CB7-AF37-49E7D8653CA7}"/>
          </ac:spMkLst>
        </pc:spChg>
        <pc:spChg chg="add mod">
          <ac:chgData name="Stalin Jacob Wilson Packia Dhas" userId="050d7d71-3621-4503-95e8-1c9a9d962492" providerId="ADAL" clId="{3FBC77E1-FE42-4F9E-B4B2-3759F3328945}" dt="2026-05-05T13:09:45.619" v="3692"/>
          <ac:spMkLst>
            <pc:docMk/>
            <pc:sldMk cId="1635377456" sldId="256"/>
            <ac:spMk id="413" creationId="{AF9ABD02-1D76-4213-B6B4-761B557D1714}"/>
          </ac:spMkLst>
        </pc:spChg>
        <pc:spChg chg="add mod">
          <ac:chgData name="Stalin Jacob Wilson Packia Dhas" userId="050d7d71-3621-4503-95e8-1c9a9d962492" providerId="ADAL" clId="{3FBC77E1-FE42-4F9E-B4B2-3759F3328945}" dt="2026-05-05T13:09:45.625" v="3701"/>
          <ac:spMkLst>
            <pc:docMk/>
            <pc:sldMk cId="1635377456" sldId="256"/>
            <ac:spMk id="414" creationId="{D03C4283-6A46-497E-AFE7-27B0BF1B02FF}"/>
          </ac:spMkLst>
        </pc:spChg>
        <pc:spChg chg="add mod">
          <ac:chgData name="Stalin Jacob Wilson Packia Dhas" userId="050d7d71-3621-4503-95e8-1c9a9d962492" providerId="ADAL" clId="{3FBC77E1-FE42-4F9E-B4B2-3759F3328945}" dt="2026-05-05T13:09:45.625" v="3710"/>
          <ac:spMkLst>
            <pc:docMk/>
            <pc:sldMk cId="1635377456" sldId="256"/>
            <ac:spMk id="415" creationId="{D18A6E6E-6F92-4818-B8AA-A02ED1927CC5}"/>
          </ac:spMkLst>
        </pc:spChg>
        <pc:spChg chg="add mod">
          <ac:chgData name="Stalin Jacob Wilson Packia Dhas" userId="050d7d71-3621-4503-95e8-1c9a9d962492" providerId="ADAL" clId="{3FBC77E1-FE42-4F9E-B4B2-3759F3328945}" dt="2026-05-05T13:09:45.632" v="3719"/>
          <ac:spMkLst>
            <pc:docMk/>
            <pc:sldMk cId="1635377456" sldId="256"/>
            <ac:spMk id="416" creationId="{F1E19C2D-6A5E-4FE8-A0DA-A9D51E16C3EF}"/>
          </ac:spMkLst>
        </pc:spChg>
        <pc:spChg chg="add mod">
          <ac:chgData name="Stalin Jacob Wilson Packia Dhas" userId="050d7d71-3621-4503-95e8-1c9a9d962492" providerId="ADAL" clId="{3FBC77E1-FE42-4F9E-B4B2-3759F3328945}" dt="2026-05-05T13:09:45.632" v="3728"/>
          <ac:spMkLst>
            <pc:docMk/>
            <pc:sldMk cId="1635377456" sldId="256"/>
            <ac:spMk id="417" creationId="{2219F11E-7DE8-481F-ACD1-9DF2C2407EC5}"/>
          </ac:spMkLst>
        </pc:spChg>
        <pc:spChg chg="add mod">
          <ac:chgData name="Stalin Jacob Wilson Packia Dhas" userId="050d7d71-3621-4503-95e8-1c9a9d962492" providerId="ADAL" clId="{3FBC77E1-FE42-4F9E-B4B2-3759F3328945}" dt="2026-05-05T13:09:45.632" v="3737"/>
          <ac:spMkLst>
            <pc:docMk/>
            <pc:sldMk cId="1635377456" sldId="256"/>
            <ac:spMk id="418" creationId="{BE9B7272-9BBD-4467-A3EA-4D7F90F23F08}"/>
          </ac:spMkLst>
        </pc:spChg>
        <pc:spChg chg="add mod">
          <ac:chgData name="Stalin Jacob Wilson Packia Dhas" userId="050d7d71-3621-4503-95e8-1c9a9d962492" providerId="ADAL" clId="{3FBC77E1-FE42-4F9E-B4B2-3759F3328945}" dt="2026-05-05T13:09:45.641" v="3746"/>
          <ac:spMkLst>
            <pc:docMk/>
            <pc:sldMk cId="1635377456" sldId="256"/>
            <ac:spMk id="419" creationId="{9F0B81F9-BCEE-4981-BB21-196471DB5696}"/>
          </ac:spMkLst>
        </pc:spChg>
        <pc:spChg chg="add mod">
          <ac:chgData name="Stalin Jacob Wilson Packia Dhas" userId="050d7d71-3621-4503-95e8-1c9a9d962492" providerId="ADAL" clId="{3FBC77E1-FE42-4F9E-B4B2-3759F3328945}" dt="2026-05-05T13:09:45.641" v="3755"/>
          <ac:spMkLst>
            <pc:docMk/>
            <pc:sldMk cId="1635377456" sldId="256"/>
            <ac:spMk id="420" creationId="{40455FA0-5CA1-4B63-92E2-4ACD014C51C1}"/>
          </ac:spMkLst>
        </pc:spChg>
        <pc:spChg chg="add mod">
          <ac:chgData name="Stalin Jacob Wilson Packia Dhas" userId="050d7d71-3621-4503-95e8-1c9a9d962492" providerId="ADAL" clId="{3FBC77E1-FE42-4F9E-B4B2-3759F3328945}" dt="2026-05-05T13:09:45.650" v="3764"/>
          <ac:spMkLst>
            <pc:docMk/>
            <pc:sldMk cId="1635377456" sldId="256"/>
            <ac:spMk id="421" creationId="{9E46961B-7542-4A2C-98E2-80AF26F8F0B8}"/>
          </ac:spMkLst>
        </pc:spChg>
        <pc:spChg chg="add mod">
          <ac:chgData name="Stalin Jacob Wilson Packia Dhas" userId="050d7d71-3621-4503-95e8-1c9a9d962492" providerId="ADAL" clId="{3FBC77E1-FE42-4F9E-B4B2-3759F3328945}" dt="2026-05-05T13:09:45.650" v="3773"/>
          <ac:spMkLst>
            <pc:docMk/>
            <pc:sldMk cId="1635377456" sldId="256"/>
            <ac:spMk id="422" creationId="{3709F76A-635B-4707-841C-776FDD17BFCF}"/>
          </ac:spMkLst>
        </pc:spChg>
        <pc:spChg chg="add mod">
          <ac:chgData name="Stalin Jacob Wilson Packia Dhas" userId="050d7d71-3621-4503-95e8-1c9a9d962492" providerId="ADAL" clId="{3FBC77E1-FE42-4F9E-B4B2-3759F3328945}" dt="2026-05-05T13:09:45.650" v="3782"/>
          <ac:spMkLst>
            <pc:docMk/>
            <pc:sldMk cId="1635377456" sldId="256"/>
            <ac:spMk id="423" creationId="{0B4DFFCA-11DC-45FE-A972-902BA7ED3199}"/>
          </ac:spMkLst>
        </pc:spChg>
        <pc:spChg chg="add mod">
          <ac:chgData name="Stalin Jacob Wilson Packia Dhas" userId="050d7d71-3621-4503-95e8-1c9a9d962492" providerId="ADAL" clId="{3FBC77E1-FE42-4F9E-B4B2-3759F3328945}" dt="2026-05-05T13:09:45.658" v="3791"/>
          <ac:spMkLst>
            <pc:docMk/>
            <pc:sldMk cId="1635377456" sldId="256"/>
            <ac:spMk id="424" creationId="{41910E05-38E7-4BE2-8DBD-BE421C599743}"/>
          </ac:spMkLst>
        </pc:spChg>
        <pc:spChg chg="add mod">
          <ac:chgData name="Stalin Jacob Wilson Packia Dhas" userId="050d7d71-3621-4503-95e8-1c9a9d962492" providerId="ADAL" clId="{3FBC77E1-FE42-4F9E-B4B2-3759F3328945}" dt="2026-05-05T13:09:45.658" v="3800"/>
          <ac:spMkLst>
            <pc:docMk/>
            <pc:sldMk cId="1635377456" sldId="256"/>
            <ac:spMk id="425" creationId="{FAC0030E-7250-46B9-B77A-971A2002B209}"/>
          </ac:spMkLst>
        </pc:spChg>
        <pc:spChg chg="add mod">
          <ac:chgData name="Stalin Jacob Wilson Packia Dhas" userId="050d7d71-3621-4503-95e8-1c9a9d962492" providerId="ADAL" clId="{3FBC77E1-FE42-4F9E-B4B2-3759F3328945}" dt="2026-05-05T13:09:45.667" v="3809"/>
          <ac:spMkLst>
            <pc:docMk/>
            <pc:sldMk cId="1635377456" sldId="256"/>
            <ac:spMk id="426" creationId="{C63A9023-65FC-4B89-B701-3435A997109A}"/>
          </ac:spMkLst>
        </pc:spChg>
        <pc:spChg chg="add mod">
          <ac:chgData name="Stalin Jacob Wilson Packia Dhas" userId="050d7d71-3621-4503-95e8-1c9a9d962492" providerId="ADAL" clId="{3FBC77E1-FE42-4F9E-B4B2-3759F3328945}" dt="2026-05-05T13:09:45.667" v="3818"/>
          <ac:spMkLst>
            <pc:docMk/>
            <pc:sldMk cId="1635377456" sldId="256"/>
            <ac:spMk id="427" creationId="{070078A8-CA25-4762-B62C-06071D01FB45}"/>
          </ac:spMkLst>
        </pc:spChg>
        <pc:spChg chg="add mod">
          <ac:chgData name="Stalin Jacob Wilson Packia Dhas" userId="050d7d71-3621-4503-95e8-1c9a9d962492" providerId="ADAL" clId="{3FBC77E1-FE42-4F9E-B4B2-3759F3328945}" dt="2026-05-05T13:09:45.667" v="3827"/>
          <ac:spMkLst>
            <pc:docMk/>
            <pc:sldMk cId="1635377456" sldId="256"/>
            <ac:spMk id="428" creationId="{67BDCDB1-C09D-4C56-B003-AF8F66B9AE67}"/>
          </ac:spMkLst>
        </pc:spChg>
        <pc:spChg chg="add mod">
          <ac:chgData name="Stalin Jacob Wilson Packia Dhas" userId="050d7d71-3621-4503-95e8-1c9a9d962492" providerId="ADAL" clId="{3FBC77E1-FE42-4F9E-B4B2-3759F3328945}" dt="2026-05-05T13:09:45.675" v="3836"/>
          <ac:spMkLst>
            <pc:docMk/>
            <pc:sldMk cId="1635377456" sldId="256"/>
            <ac:spMk id="429" creationId="{1EBE165C-C4D0-444A-8EF7-9ADF4D234374}"/>
          </ac:spMkLst>
        </pc:spChg>
        <pc:spChg chg="add mod">
          <ac:chgData name="Stalin Jacob Wilson Packia Dhas" userId="050d7d71-3621-4503-95e8-1c9a9d962492" providerId="ADAL" clId="{3FBC77E1-FE42-4F9E-B4B2-3759F3328945}" dt="2026-05-05T13:09:45.675" v="3845"/>
          <ac:spMkLst>
            <pc:docMk/>
            <pc:sldMk cId="1635377456" sldId="256"/>
            <ac:spMk id="430" creationId="{E70E6A00-D6EC-4BA7-B824-4BC93A8D6B8E}"/>
          </ac:spMkLst>
        </pc:spChg>
        <pc:spChg chg="add mod">
          <ac:chgData name="Stalin Jacob Wilson Packia Dhas" userId="050d7d71-3621-4503-95e8-1c9a9d962492" providerId="ADAL" clId="{3FBC77E1-FE42-4F9E-B4B2-3759F3328945}" dt="2026-05-05T13:09:45.683" v="3854"/>
          <ac:spMkLst>
            <pc:docMk/>
            <pc:sldMk cId="1635377456" sldId="256"/>
            <ac:spMk id="431" creationId="{C671FCBA-A45E-4AA6-99C3-3AB374B72E08}"/>
          </ac:spMkLst>
        </pc:spChg>
        <pc:spChg chg="add mod">
          <ac:chgData name="Stalin Jacob Wilson Packia Dhas" userId="050d7d71-3621-4503-95e8-1c9a9d962492" providerId="ADAL" clId="{3FBC77E1-FE42-4F9E-B4B2-3759F3328945}" dt="2026-05-05T13:09:45.683" v="3863"/>
          <ac:spMkLst>
            <pc:docMk/>
            <pc:sldMk cId="1635377456" sldId="256"/>
            <ac:spMk id="432" creationId="{5A1BAFA6-251A-4AF2-B883-11E7374F1C40}"/>
          </ac:spMkLst>
        </pc:spChg>
        <pc:spChg chg="add mod">
          <ac:chgData name="Stalin Jacob Wilson Packia Dhas" userId="050d7d71-3621-4503-95e8-1c9a9d962492" providerId="ADAL" clId="{3FBC77E1-FE42-4F9E-B4B2-3759F3328945}" dt="2026-05-05T13:09:45.691" v="3872"/>
          <ac:spMkLst>
            <pc:docMk/>
            <pc:sldMk cId="1635377456" sldId="256"/>
            <ac:spMk id="433" creationId="{540C9CB4-7FFE-4A54-A491-F071DF75C788}"/>
          </ac:spMkLst>
        </pc:spChg>
        <pc:spChg chg="add mod">
          <ac:chgData name="Stalin Jacob Wilson Packia Dhas" userId="050d7d71-3621-4503-95e8-1c9a9d962492" providerId="ADAL" clId="{3FBC77E1-FE42-4F9E-B4B2-3759F3328945}" dt="2026-05-05T13:09:45.691" v="3881"/>
          <ac:spMkLst>
            <pc:docMk/>
            <pc:sldMk cId="1635377456" sldId="256"/>
            <ac:spMk id="434" creationId="{B5D5B72E-851B-43A1-9AD3-EF24CD795EBB}"/>
          </ac:spMkLst>
        </pc:spChg>
        <pc:spChg chg="add mod">
          <ac:chgData name="Stalin Jacob Wilson Packia Dhas" userId="050d7d71-3621-4503-95e8-1c9a9d962492" providerId="ADAL" clId="{3FBC77E1-FE42-4F9E-B4B2-3759F3328945}" dt="2026-05-05T13:09:45.691" v="3890"/>
          <ac:spMkLst>
            <pc:docMk/>
            <pc:sldMk cId="1635377456" sldId="256"/>
            <ac:spMk id="435" creationId="{FE0FE867-87A7-4BAB-9A03-DD97263E4470}"/>
          </ac:spMkLst>
        </pc:spChg>
        <pc:spChg chg="add mod">
          <ac:chgData name="Stalin Jacob Wilson Packia Dhas" userId="050d7d71-3621-4503-95e8-1c9a9d962492" providerId="ADAL" clId="{3FBC77E1-FE42-4F9E-B4B2-3759F3328945}" dt="2026-05-05T13:09:45.700" v="3899"/>
          <ac:spMkLst>
            <pc:docMk/>
            <pc:sldMk cId="1635377456" sldId="256"/>
            <ac:spMk id="436" creationId="{15E62979-E093-4221-B131-57284C4D8527}"/>
          </ac:spMkLst>
        </pc:spChg>
        <pc:spChg chg="add mod">
          <ac:chgData name="Stalin Jacob Wilson Packia Dhas" userId="050d7d71-3621-4503-95e8-1c9a9d962492" providerId="ADAL" clId="{3FBC77E1-FE42-4F9E-B4B2-3759F3328945}" dt="2026-05-05T13:09:45.707" v="3908"/>
          <ac:spMkLst>
            <pc:docMk/>
            <pc:sldMk cId="1635377456" sldId="256"/>
            <ac:spMk id="437" creationId="{CB00411D-F995-40D4-B49B-9E3BADE7328A}"/>
          </ac:spMkLst>
        </pc:spChg>
        <pc:spChg chg="add mod">
          <ac:chgData name="Stalin Jacob Wilson Packia Dhas" userId="050d7d71-3621-4503-95e8-1c9a9d962492" providerId="ADAL" clId="{3FBC77E1-FE42-4F9E-B4B2-3759F3328945}" dt="2026-05-05T13:09:45.707" v="3917"/>
          <ac:spMkLst>
            <pc:docMk/>
            <pc:sldMk cId="1635377456" sldId="256"/>
            <ac:spMk id="438" creationId="{E174609F-E434-482B-8969-79C8757DE393}"/>
          </ac:spMkLst>
        </pc:spChg>
        <pc:spChg chg="add mod">
          <ac:chgData name="Stalin Jacob Wilson Packia Dhas" userId="050d7d71-3621-4503-95e8-1c9a9d962492" providerId="ADAL" clId="{3FBC77E1-FE42-4F9E-B4B2-3759F3328945}" dt="2026-05-05T13:09:45.707" v="3926"/>
          <ac:spMkLst>
            <pc:docMk/>
            <pc:sldMk cId="1635377456" sldId="256"/>
            <ac:spMk id="439" creationId="{292A0F31-9A9B-45A3-BEA2-099AF9F141CB}"/>
          </ac:spMkLst>
        </pc:spChg>
        <pc:spChg chg="add mod">
          <ac:chgData name="Stalin Jacob Wilson Packia Dhas" userId="050d7d71-3621-4503-95e8-1c9a9d962492" providerId="ADAL" clId="{3FBC77E1-FE42-4F9E-B4B2-3759F3328945}" dt="2026-05-05T13:09:45.717" v="3935"/>
          <ac:spMkLst>
            <pc:docMk/>
            <pc:sldMk cId="1635377456" sldId="256"/>
            <ac:spMk id="440" creationId="{6BF63B5A-0F28-4670-B727-7D9F34E57183}"/>
          </ac:spMkLst>
        </pc:spChg>
        <pc:spChg chg="add mod">
          <ac:chgData name="Stalin Jacob Wilson Packia Dhas" userId="050d7d71-3621-4503-95e8-1c9a9d962492" providerId="ADAL" clId="{3FBC77E1-FE42-4F9E-B4B2-3759F3328945}" dt="2026-05-05T13:09:45.717" v="3944"/>
          <ac:spMkLst>
            <pc:docMk/>
            <pc:sldMk cId="1635377456" sldId="256"/>
            <ac:spMk id="441" creationId="{50FAC3D7-B222-4320-8A7B-4D4E33AFC5A8}"/>
          </ac:spMkLst>
        </pc:spChg>
        <pc:spChg chg="add mod">
          <ac:chgData name="Stalin Jacob Wilson Packia Dhas" userId="050d7d71-3621-4503-95e8-1c9a9d962492" providerId="ADAL" clId="{3FBC77E1-FE42-4F9E-B4B2-3759F3328945}" dt="2026-05-05T13:09:45.725" v="3953"/>
          <ac:spMkLst>
            <pc:docMk/>
            <pc:sldMk cId="1635377456" sldId="256"/>
            <ac:spMk id="442" creationId="{A5778ECC-926C-48CC-BF0E-CADD148DC565}"/>
          </ac:spMkLst>
        </pc:spChg>
        <pc:spChg chg="add mod">
          <ac:chgData name="Stalin Jacob Wilson Packia Dhas" userId="050d7d71-3621-4503-95e8-1c9a9d962492" providerId="ADAL" clId="{3FBC77E1-FE42-4F9E-B4B2-3759F3328945}" dt="2026-05-05T13:09:45.725" v="3962"/>
          <ac:spMkLst>
            <pc:docMk/>
            <pc:sldMk cId="1635377456" sldId="256"/>
            <ac:spMk id="443" creationId="{BF29F988-E6DF-4BAC-B1C8-E3583CAAFB57}"/>
          </ac:spMkLst>
        </pc:spChg>
        <pc:spChg chg="add mod">
          <ac:chgData name="Stalin Jacob Wilson Packia Dhas" userId="050d7d71-3621-4503-95e8-1c9a9d962492" providerId="ADAL" clId="{3FBC77E1-FE42-4F9E-B4B2-3759F3328945}" dt="2026-05-05T13:09:45.725" v="3971"/>
          <ac:spMkLst>
            <pc:docMk/>
            <pc:sldMk cId="1635377456" sldId="256"/>
            <ac:spMk id="444" creationId="{714A8F2A-056B-47E6-8EFE-9773EBF6A4E3}"/>
          </ac:spMkLst>
        </pc:spChg>
        <pc:spChg chg="add mod">
          <ac:chgData name="Stalin Jacob Wilson Packia Dhas" userId="050d7d71-3621-4503-95e8-1c9a9d962492" providerId="ADAL" clId="{3FBC77E1-FE42-4F9E-B4B2-3759F3328945}" dt="2026-05-05T13:09:45.733" v="3980"/>
          <ac:spMkLst>
            <pc:docMk/>
            <pc:sldMk cId="1635377456" sldId="256"/>
            <ac:spMk id="445" creationId="{BA923DED-50F3-412E-9472-B39BB7397BE2}"/>
          </ac:spMkLst>
        </pc:spChg>
        <pc:spChg chg="add mod">
          <ac:chgData name="Stalin Jacob Wilson Packia Dhas" userId="050d7d71-3621-4503-95e8-1c9a9d962492" providerId="ADAL" clId="{3FBC77E1-FE42-4F9E-B4B2-3759F3328945}" dt="2026-05-05T13:09:45.733" v="3989"/>
          <ac:spMkLst>
            <pc:docMk/>
            <pc:sldMk cId="1635377456" sldId="256"/>
            <ac:spMk id="446" creationId="{A204D206-2900-48B5-8F37-413C5C5908F3}"/>
          </ac:spMkLst>
        </pc:spChg>
        <pc:spChg chg="add mod">
          <ac:chgData name="Stalin Jacob Wilson Packia Dhas" userId="050d7d71-3621-4503-95e8-1c9a9d962492" providerId="ADAL" clId="{3FBC77E1-FE42-4F9E-B4B2-3759F3328945}" dt="2026-05-05T13:09:45.742" v="3998"/>
          <ac:spMkLst>
            <pc:docMk/>
            <pc:sldMk cId="1635377456" sldId="256"/>
            <ac:spMk id="447" creationId="{ECFD49B6-2ECF-4EC4-BC3A-44D4C76A8553}"/>
          </ac:spMkLst>
        </pc:spChg>
        <pc:spChg chg="add mod">
          <ac:chgData name="Stalin Jacob Wilson Packia Dhas" userId="050d7d71-3621-4503-95e8-1c9a9d962492" providerId="ADAL" clId="{3FBC77E1-FE42-4F9E-B4B2-3759F3328945}" dt="2026-05-05T13:09:45.742" v="4007"/>
          <ac:spMkLst>
            <pc:docMk/>
            <pc:sldMk cId="1635377456" sldId="256"/>
            <ac:spMk id="448" creationId="{D1D4702F-70F1-45B7-A454-DAB1C1D5B225}"/>
          </ac:spMkLst>
        </pc:spChg>
        <pc:spChg chg="add mod">
          <ac:chgData name="Stalin Jacob Wilson Packia Dhas" userId="050d7d71-3621-4503-95e8-1c9a9d962492" providerId="ADAL" clId="{3FBC77E1-FE42-4F9E-B4B2-3759F3328945}" dt="2026-05-05T13:09:45.750" v="4016"/>
          <ac:spMkLst>
            <pc:docMk/>
            <pc:sldMk cId="1635377456" sldId="256"/>
            <ac:spMk id="449" creationId="{283B25D8-D85E-436B-BAE8-2D5F1D01A8A6}"/>
          </ac:spMkLst>
        </pc:spChg>
        <pc:spChg chg="add mod">
          <ac:chgData name="Stalin Jacob Wilson Packia Dhas" userId="050d7d71-3621-4503-95e8-1c9a9d962492" providerId="ADAL" clId="{3FBC77E1-FE42-4F9E-B4B2-3759F3328945}" dt="2026-05-05T13:09:45.750" v="4025"/>
          <ac:spMkLst>
            <pc:docMk/>
            <pc:sldMk cId="1635377456" sldId="256"/>
            <ac:spMk id="450" creationId="{023C696F-1247-47DB-A3AF-F8A55A5BA017}"/>
          </ac:spMkLst>
        </pc:spChg>
        <pc:spChg chg="add mod">
          <ac:chgData name="Stalin Jacob Wilson Packia Dhas" userId="050d7d71-3621-4503-95e8-1c9a9d962492" providerId="ADAL" clId="{3FBC77E1-FE42-4F9E-B4B2-3759F3328945}" dt="2026-05-05T13:09:45.750" v="4034"/>
          <ac:spMkLst>
            <pc:docMk/>
            <pc:sldMk cId="1635377456" sldId="256"/>
            <ac:spMk id="451" creationId="{242165D7-485D-48B9-B763-2FDFF0C706E3}"/>
          </ac:spMkLst>
        </pc:spChg>
        <pc:spChg chg="add mod">
          <ac:chgData name="Stalin Jacob Wilson Packia Dhas" userId="050d7d71-3621-4503-95e8-1c9a9d962492" providerId="ADAL" clId="{3FBC77E1-FE42-4F9E-B4B2-3759F3328945}" dt="2026-05-05T13:09:45.758" v="4043"/>
          <ac:spMkLst>
            <pc:docMk/>
            <pc:sldMk cId="1635377456" sldId="256"/>
            <ac:spMk id="452" creationId="{59C27946-833A-4C48-B0C1-18A8E2087A5B}"/>
          </ac:spMkLst>
        </pc:spChg>
        <pc:spChg chg="add mod">
          <ac:chgData name="Stalin Jacob Wilson Packia Dhas" userId="050d7d71-3621-4503-95e8-1c9a9d962492" providerId="ADAL" clId="{3FBC77E1-FE42-4F9E-B4B2-3759F3328945}" dt="2026-05-05T13:09:45.765" v="4052"/>
          <ac:spMkLst>
            <pc:docMk/>
            <pc:sldMk cId="1635377456" sldId="256"/>
            <ac:spMk id="453" creationId="{26AFF3D1-D084-48BD-B8CD-3C456416C6B7}"/>
          </ac:spMkLst>
        </pc:spChg>
        <pc:spChg chg="add mod">
          <ac:chgData name="Stalin Jacob Wilson Packia Dhas" userId="050d7d71-3621-4503-95e8-1c9a9d962492" providerId="ADAL" clId="{3FBC77E1-FE42-4F9E-B4B2-3759F3328945}" dt="2026-05-05T13:09:45.765" v="4061"/>
          <ac:spMkLst>
            <pc:docMk/>
            <pc:sldMk cId="1635377456" sldId="256"/>
            <ac:spMk id="454" creationId="{DDDDDE8E-A301-436A-83EB-E7144B4708DE}"/>
          </ac:spMkLst>
        </pc:spChg>
        <pc:spChg chg="add mod">
          <ac:chgData name="Stalin Jacob Wilson Packia Dhas" userId="050d7d71-3621-4503-95e8-1c9a9d962492" providerId="ADAL" clId="{3FBC77E1-FE42-4F9E-B4B2-3759F3328945}" dt="2026-05-05T13:09:45.765" v="4070"/>
          <ac:spMkLst>
            <pc:docMk/>
            <pc:sldMk cId="1635377456" sldId="256"/>
            <ac:spMk id="455" creationId="{3E134CDF-605E-4F53-B89A-0A12DF16F83B}"/>
          </ac:spMkLst>
        </pc:spChg>
        <pc:spChg chg="add mod">
          <ac:chgData name="Stalin Jacob Wilson Packia Dhas" userId="050d7d71-3621-4503-95e8-1c9a9d962492" providerId="ADAL" clId="{3FBC77E1-FE42-4F9E-B4B2-3759F3328945}" dt="2026-05-05T13:09:45.775" v="4079"/>
          <ac:spMkLst>
            <pc:docMk/>
            <pc:sldMk cId="1635377456" sldId="256"/>
            <ac:spMk id="456" creationId="{89B80CF6-8322-4111-B5AC-272EB01A7F8A}"/>
          </ac:spMkLst>
        </pc:spChg>
        <pc:spChg chg="add mod">
          <ac:chgData name="Stalin Jacob Wilson Packia Dhas" userId="050d7d71-3621-4503-95e8-1c9a9d962492" providerId="ADAL" clId="{3FBC77E1-FE42-4F9E-B4B2-3759F3328945}" dt="2026-05-05T13:09:45.775" v="4088"/>
          <ac:spMkLst>
            <pc:docMk/>
            <pc:sldMk cId="1635377456" sldId="256"/>
            <ac:spMk id="457" creationId="{67416873-8A91-484C-AC32-B9D6D3ADC1D8}"/>
          </ac:spMkLst>
        </pc:spChg>
        <pc:spChg chg="add mod">
          <ac:chgData name="Stalin Jacob Wilson Packia Dhas" userId="050d7d71-3621-4503-95e8-1c9a9d962492" providerId="ADAL" clId="{3FBC77E1-FE42-4F9E-B4B2-3759F3328945}" dt="2026-05-05T13:09:45.783" v="4097"/>
          <ac:spMkLst>
            <pc:docMk/>
            <pc:sldMk cId="1635377456" sldId="256"/>
            <ac:spMk id="458" creationId="{B3DCB257-AEB6-42E4-8AB1-EBE1DC7F4EE7}"/>
          </ac:spMkLst>
        </pc:spChg>
        <pc:spChg chg="add mod">
          <ac:chgData name="Stalin Jacob Wilson Packia Dhas" userId="050d7d71-3621-4503-95e8-1c9a9d962492" providerId="ADAL" clId="{3FBC77E1-FE42-4F9E-B4B2-3759F3328945}" dt="2026-05-05T13:09:45.783" v="4106"/>
          <ac:spMkLst>
            <pc:docMk/>
            <pc:sldMk cId="1635377456" sldId="256"/>
            <ac:spMk id="459" creationId="{801BCBAC-C060-4C23-92CB-0477C91FE4A1}"/>
          </ac:spMkLst>
        </pc:spChg>
        <pc:spChg chg="add mod">
          <ac:chgData name="Stalin Jacob Wilson Packia Dhas" userId="050d7d71-3621-4503-95e8-1c9a9d962492" providerId="ADAL" clId="{3FBC77E1-FE42-4F9E-B4B2-3759F3328945}" dt="2026-05-05T13:09:45.790" v="4115"/>
          <ac:spMkLst>
            <pc:docMk/>
            <pc:sldMk cId="1635377456" sldId="256"/>
            <ac:spMk id="460" creationId="{8715BE8C-FACA-46ED-84B6-41E85F50A69D}"/>
          </ac:spMkLst>
        </pc:spChg>
        <pc:spChg chg="add mod">
          <ac:chgData name="Stalin Jacob Wilson Packia Dhas" userId="050d7d71-3621-4503-95e8-1c9a9d962492" providerId="ADAL" clId="{3FBC77E1-FE42-4F9E-B4B2-3759F3328945}" dt="2026-05-05T13:09:45.790" v="4124"/>
          <ac:spMkLst>
            <pc:docMk/>
            <pc:sldMk cId="1635377456" sldId="256"/>
            <ac:spMk id="461" creationId="{DAEA447A-A1D3-48DD-AEA8-CA1B1E7CE8FC}"/>
          </ac:spMkLst>
        </pc:spChg>
        <pc:spChg chg="add mod">
          <ac:chgData name="Stalin Jacob Wilson Packia Dhas" userId="050d7d71-3621-4503-95e8-1c9a9d962492" providerId="ADAL" clId="{3FBC77E1-FE42-4F9E-B4B2-3759F3328945}" dt="2026-05-05T13:09:45.799" v="4133"/>
          <ac:spMkLst>
            <pc:docMk/>
            <pc:sldMk cId="1635377456" sldId="256"/>
            <ac:spMk id="462" creationId="{2F69CBD1-4714-4E41-9FC2-A526D69CAC50}"/>
          </ac:spMkLst>
        </pc:spChg>
        <pc:spChg chg="add mod">
          <ac:chgData name="Stalin Jacob Wilson Packia Dhas" userId="050d7d71-3621-4503-95e8-1c9a9d962492" providerId="ADAL" clId="{3FBC77E1-FE42-4F9E-B4B2-3759F3328945}" dt="2026-05-05T13:09:45.799" v="4142"/>
          <ac:spMkLst>
            <pc:docMk/>
            <pc:sldMk cId="1635377456" sldId="256"/>
            <ac:spMk id="463" creationId="{8E7A6C88-F96A-4E1A-9C4B-CABF9480B564}"/>
          </ac:spMkLst>
        </pc:spChg>
        <pc:spChg chg="add mod">
          <ac:chgData name="Stalin Jacob Wilson Packia Dhas" userId="050d7d71-3621-4503-95e8-1c9a9d962492" providerId="ADAL" clId="{3FBC77E1-FE42-4F9E-B4B2-3759F3328945}" dt="2026-05-05T13:09:45.808" v="4151"/>
          <ac:spMkLst>
            <pc:docMk/>
            <pc:sldMk cId="1635377456" sldId="256"/>
            <ac:spMk id="464" creationId="{E0EEF574-7769-472E-960F-5B687CCA15CE}"/>
          </ac:spMkLst>
        </pc:spChg>
        <pc:spChg chg="add mod">
          <ac:chgData name="Stalin Jacob Wilson Packia Dhas" userId="050d7d71-3621-4503-95e8-1c9a9d962492" providerId="ADAL" clId="{3FBC77E1-FE42-4F9E-B4B2-3759F3328945}" dt="2026-05-05T13:09:45.808" v="4160"/>
          <ac:spMkLst>
            <pc:docMk/>
            <pc:sldMk cId="1635377456" sldId="256"/>
            <ac:spMk id="465" creationId="{DA11C55C-7365-4A7B-A1F3-35278046CAB4}"/>
          </ac:spMkLst>
        </pc:spChg>
        <pc:spChg chg="add mod">
          <ac:chgData name="Stalin Jacob Wilson Packia Dhas" userId="050d7d71-3621-4503-95e8-1c9a9d962492" providerId="ADAL" clId="{3FBC77E1-FE42-4F9E-B4B2-3759F3328945}" dt="2026-05-05T13:09:45.817" v="4169"/>
          <ac:spMkLst>
            <pc:docMk/>
            <pc:sldMk cId="1635377456" sldId="256"/>
            <ac:spMk id="466" creationId="{1CA4B07B-2B69-4C4E-9390-28D93A640520}"/>
          </ac:spMkLst>
        </pc:spChg>
        <pc:spChg chg="add mod">
          <ac:chgData name="Stalin Jacob Wilson Packia Dhas" userId="050d7d71-3621-4503-95e8-1c9a9d962492" providerId="ADAL" clId="{3FBC77E1-FE42-4F9E-B4B2-3759F3328945}" dt="2026-05-05T13:09:45.817" v="4178"/>
          <ac:spMkLst>
            <pc:docMk/>
            <pc:sldMk cId="1635377456" sldId="256"/>
            <ac:spMk id="467" creationId="{2BB205C5-3578-41A8-9E93-F3002E9CD6B4}"/>
          </ac:spMkLst>
        </pc:spChg>
        <pc:spChg chg="add mod">
          <ac:chgData name="Stalin Jacob Wilson Packia Dhas" userId="050d7d71-3621-4503-95e8-1c9a9d962492" providerId="ADAL" clId="{3FBC77E1-FE42-4F9E-B4B2-3759F3328945}" dt="2026-05-05T13:09:45.824" v="4187"/>
          <ac:spMkLst>
            <pc:docMk/>
            <pc:sldMk cId="1635377456" sldId="256"/>
            <ac:spMk id="468" creationId="{32477A0C-50FD-47C7-B5A4-1CE2108DA4F2}"/>
          </ac:spMkLst>
        </pc:spChg>
        <pc:spChg chg="add mod">
          <ac:chgData name="Stalin Jacob Wilson Packia Dhas" userId="050d7d71-3621-4503-95e8-1c9a9d962492" providerId="ADAL" clId="{3FBC77E1-FE42-4F9E-B4B2-3759F3328945}" dt="2026-05-05T13:09:45.828" v="4196"/>
          <ac:spMkLst>
            <pc:docMk/>
            <pc:sldMk cId="1635377456" sldId="256"/>
            <ac:spMk id="469" creationId="{BD162C29-A46D-4F9F-B912-C66594E6F852}"/>
          </ac:spMkLst>
        </pc:spChg>
        <pc:spChg chg="add mod">
          <ac:chgData name="Stalin Jacob Wilson Packia Dhas" userId="050d7d71-3621-4503-95e8-1c9a9d962492" providerId="ADAL" clId="{3FBC77E1-FE42-4F9E-B4B2-3759F3328945}" dt="2026-05-05T13:09:45.828" v="4205"/>
          <ac:spMkLst>
            <pc:docMk/>
            <pc:sldMk cId="1635377456" sldId="256"/>
            <ac:spMk id="470" creationId="{8B883C5D-CD80-4677-8011-4B0091FE61B1}"/>
          </ac:spMkLst>
        </pc:spChg>
        <pc:spChg chg="add mod">
          <ac:chgData name="Stalin Jacob Wilson Packia Dhas" userId="050d7d71-3621-4503-95e8-1c9a9d962492" providerId="ADAL" clId="{3FBC77E1-FE42-4F9E-B4B2-3759F3328945}" dt="2026-05-05T13:09:45.835" v="4214"/>
          <ac:spMkLst>
            <pc:docMk/>
            <pc:sldMk cId="1635377456" sldId="256"/>
            <ac:spMk id="471" creationId="{BC95D925-131F-44EE-9D28-A8E26819B796}"/>
          </ac:spMkLst>
        </pc:spChg>
        <pc:spChg chg="add mod">
          <ac:chgData name="Stalin Jacob Wilson Packia Dhas" userId="050d7d71-3621-4503-95e8-1c9a9d962492" providerId="ADAL" clId="{3FBC77E1-FE42-4F9E-B4B2-3759F3328945}" dt="2026-05-05T13:09:45.835" v="4223"/>
          <ac:spMkLst>
            <pc:docMk/>
            <pc:sldMk cId="1635377456" sldId="256"/>
            <ac:spMk id="472" creationId="{9281385C-0FCB-4E67-98C4-8E5C38719EDD}"/>
          </ac:spMkLst>
        </pc:spChg>
        <pc:spChg chg="add mod">
          <ac:chgData name="Stalin Jacob Wilson Packia Dhas" userId="050d7d71-3621-4503-95e8-1c9a9d962492" providerId="ADAL" clId="{3FBC77E1-FE42-4F9E-B4B2-3759F3328945}" dt="2026-05-05T13:09:45.841" v="4232"/>
          <ac:spMkLst>
            <pc:docMk/>
            <pc:sldMk cId="1635377456" sldId="256"/>
            <ac:spMk id="473" creationId="{8947B261-FD9B-4F54-B939-EBD847C56E99}"/>
          </ac:spMkLst>
        </pc:spChg>
        <pc:spChg chg="add mod">
          <ac:chgData name="Stalin Jacob Wilson Packia Dhas" userId="050d7d71-3621-4503-95e8-1c9a9d962492" providerId="ADAL" clId="{3FBC77E1-FE42-4F9E-B4B2-3759F3328945}" dt="2026-05-05T13:09:45.841" v="4241"/>
          <ac:spMkLst>
            <pc:docMk/>
            <pc:sldMk cId="1635377456" sldId="256"/>
            <ac:spMk id="474" creationId="{8AD226A2-2703-4E75-AFA5-8FD24E6C49DF}"/>
          </ac:spMkLst>
        </pc:spChg>
        <pc:spChg chg="add mod">
          <ac:chgData name="Stalin Jacob Wilson Packia Dhas" userId="050d7d71-3621-4503-95e8-1c9a9d962492" providerId="ADAL" clId="{3FBC77E1-FE42-4F9E-B4B2-3759F3328945}" dt="2026-05-05T13:09:45.849" v="4250"/>
          <ac:spMkLst>
            <pc:docMk/>
            <pc:sldMk cId="1635377456" sldId="256"/>
            <ac:spMk id="475" creationId="{721DCFF1-C455-4481-8232-A40FD35E63B4}"/>
          </ac:spMkLst>
        </pc:spChg>
        <pc:spChg chg="add mod">
          <ac:chgData name="Stalin Jacob Wilson Packia Dhas" userId="050d7d71-3621-4503-95e8-1c9a9d962492" providerId="ADAL" clId="{3FBC77E1-FE42-4F9E-B4B2-3759F3328945}" dt="2026-05-05T13:09:45.849" v="4259"/>
          <ac:spMkLst>
            <pc:docMk/>
            <pc:sldMk cId="1635377456" sldId="256"/>
            <ac:spMk id="476" creationId="{BDDE995F-278F-4F0F-B360-CF3EC0DA6DAA}"/>
          </ac:spMkLst>
        </pc:spChg>
        <pc:spChg chg="add mod">
          <ac:chgData name="Stalin Jacob Wilson Packia Dhas" userId="050d7d71-3621-4503-95e8-1c9a9d962492" providerId="ADAL" clId="{3FBC77E1-FE42-4F9E-B4B2-3759F3328945}" dt="2026-05-05T13:09:45.857" v="4268"/>
          <ac:spMkLst>
            <pc:docMk/>
            <pc:sldMk cId="1635377456" sldId="256"/>
            <ac:spMk id="477" creationId="{C9129952-C1AC-4F94-AA74-333F618D843E}"/>
          </ac:spMkLst>
        </pc:spChg>
        <pc:spChg chg="add mod">
          <ac:chgData name="Stalin Jacob Wilson Packia Dhas" userId="050d7d71-3621-4503-95e8-1c9a9d962492" providerId="ADAL" clId="{3FBC77E1-FE42-4F9E-B4B2-3759F3328945}" dt="2026-05-05T13:09:45.857" v="4277"/>
          <ac:spMkLst>
            <pc:docMk/>
            <pc:sldMk cId="1635377456" sldId="256"/>
            <ac:spMk id="478" creationId="{5D9C1078-DA2C-41DC-BED7-A3B4924C2850}"/>
          </ac:spMkLst>
        </pc:spChg>
        <pc:spChg chg="add mod">
          <ac:chgData name="Stalin Jacob Wilson Packia Dhas" userId="050d7d71-3621-4503-95e8-1c9a9d962492" providerId="ADAL" clId="{3FBC77E1-FE42-4F9E-B4B2-3759F3328945}" dt="2026-05-05T13:09:45.865" v="4286"/>
          <ac:spMkLst>
            <pc:docMk/>
            <pc:sldMk cId="1635377456" sldId="256"/>
            <ac:spMk id="479" creationId="{EE795A73-F1D8-490C-BCBA-3DC0C8D2517F}"/>
          </ac:spMkLst>
        </pc:spChg>
        <pc:spChg chg="add mod">
          <ac:chgData name="Stalin Jacob Wilson Packia Dhas" userId="050d7d71-3621-4503-95e8-1c9a9d962492" providerId="ADAL" clId="{3FBC77E1-FE42-4F9E-B4B2-3759F3328945}" dt="2026-05-05T13:09:45.868" v="4295"/>
          <ac:spMkLst>
            <pc:docMk/>
            <pc:sldMk cId="1635377456" sldId="256"/>
            <ac:spMk id="480" creationId="{B7D80458-6C2D-46AE-A15B-24BA150B23DC}"/>
          </ac:spMkLst>
        </pc:spChg>
        <pc:spChg chg="add mod">
          <ac:chgData name="Stalin Jacob Wilson Packia Dhas" userId="050d7d71-3621-4503-95e8-1c9a9d962492" providerId="ADAL" clId="{3FBC77E1-FE42-4F9E-B4B2-3759F3328945}" dt="2026-05-05T13:09:45.868" v="4304"/>
          <ac:spMkLst>
            <pc:docMk/>
            <pc:sldMk cId="1635377456" sldId="256"/>
            <ac:spMk id="481" creationId="{352D7631-8E30-42D4-9788-7498CAED5EBD}"/>
          </ac:spMkLst>
        </pc:spChg>
        <pc:spChg chg="add mod">
          <ac:chgData name="Stalin Jacob Wilson Packia Dhas" userId="050d7d71-3621-4503-95e8-1c9a9d962492" providerId="ADAL" clId="{3FBC77E1-FE42-4F9E-B4B2-3759F3328945}" dt="2026-05-05T13:09:45.874" v="4313"/>
          <ac:spMkLst>
            <pc:docMk/>
            <pc:sldMk cId="1635377456" sldId="256"/>
            <ac:spMk id="482" creationId="{815B4951-B7D3-4E50-AC00-1252DD2132FD}"/>
          </ac:spMkLst>
        </pc:spChg>
        <pc:spChg chg="add mod">
          <ac:chgData name="Stalin Jacob Wilson Packia Dhas" userId="050d7d71-3621-4503-95e8-1c9a9d962492" providerId="ADAL" clId="{3FBC77E1-FE42-4F9E-B4B2-3759F3328945}" dt="2026-05-05T13:09:45.874" v="4322"/>
          <ac:spMkLst>
            <pc:docMk/>
            <pc:sldMk cId="1635377456" sldId="256"/>
            <ac:spMk id="483" creationId="{89889791-B0DD-45DF-8312-11CB623A86B4}"/>
          </ac:spMkLst>
        </pc:spChg>
        <pc:spChg chg="add mod">
          <ac:chgData name="Stalin Jacob Wilson Packia Dhas" userId="050d7d71-3621-4503-95e8-1c9a9d962492" providerId="ADAL" clId="{3FBC77E1-FE42-4F9E-B4B2-3759F3328945}" dt="2026-05-05T13:09:45.882" v="4331"/>
          <ac:spMkLst>
            <pc:docMk/>
            <pc:sldMk cId="1635377456" sldId="256"/>
            <ac:spMk id="484" creationId="{3DB06F8A-68DB-4679-9B00-784988CB891A}"/>
          </ac:spMkLst>
        </pc:spChg>
        <pc:spChg chg="add mod">
          <ac:chgData name="Stalin Jacob Wilson Packia Dhas" userId="050d7d71-3621-4503-95e8-1c9a9d962492" providerId="ADAL" clId="{3FBC77E1-FE42-4F9E-B4B2-3759F3328945}" dt="2026-05-05T13:09:45.882" v="4340"/>
          <ac:spMkLst>
            <pc:docMk/>
            <pc:sldMk cId="1635377456" sldId="256"/>
            <ac:spMk id="485" creationId="{134EDD34-0445-4E2A-B8E3-0C3923F8B7B2}"/>
          </ac:spMkLst>
        </pc:spChg>
        <pc:spChg chg="add mod">
          <ac:chgData name="Stalin Jacob Wilson Packia Dhas" userId="050d7d71-3621-4503-95e8-1c9a9d962492" providerId="ADAL" clId="{3FBC77E1-FE42-4F9E-B4B2-3759F3328945}" dt="2026-05-05T13:09:45.890" v="4349"/>
          <ac:spMkLst>
            <pc:docMk/>
            <pc:sldMk cId="1635377456" sldId="256"/>
            <ac:spMk id="486" creationId="{2E0C7846-8D26-4B0B-9856-570C6C3B7367}"/>
          </ac:spMkLst>
        </pc:spChg>
        <pc:spChg chg="add mod">
          <ac:chgData name="Stalin Jacob Wilson Packia Dhas" userId="050d7d71-3621-4503-95e8-1c9a9d962492" providerId="ADAL" clId="{3FBC77E1-FE42-4F9E-B4B2-3759F3328945}" dt="2026-05-05T13:09:45.890" v="4358"/>
          <ac:spMkLst>
            <pc:docMk/>
            <pc:sldMk cId="1635377456" sldId="256"/>
            <ac:spMk id="487" creationId="{434C6057-8CEB-4908-9D75-572EE1FAB0D3}"/>
          </ac:spMkLst>
        </pc:spChg>
        <pc:spChg chg="add mod">
          <ac:chgData name="Stalin Jacob Wilson Packia Dhas" userId="050d7d71-3621-4503-95e8-1c9a9d962492" providerId="ADAL" clId="{3FBC77E1-FE42-4F9E-B4B2-3759F3328945}" dt="2026-05-05T13:09:45.899" v="4367"/>
          <ac:spMkLst>
            <pc:docMk/>
            <pc:sldMk cId="1635377456" sldId="256"/>
            <ac:spMk id="488" creationId="{4BB10ADD-74A4-4FBE-AD49-08936F068505}"/>
          </ac:spMkLst>
        </pc:spChg>
        <pc:spChg chg="add mod">
          <ac:chgData name="Stalin Jacob Wilson Packia Dhas" userId="050d7d71-3621-4503-95e8-1c9a9d962492" providerId="ADAL" clId="{3FBC77E1-FE42-4F9E-B4B2-3759F3328945}" dt="2026-05-05T13:09:45.899" v="4376"/>
          <ac:spMkLst>
            <pc:docMk/>
            <pc:sldMk cId="1635377456" sldId="256"/>
            <ac:spMk id="489" creationId="{AE40F326-C59A-44CD-B92A-7F962708D25D}"/>
          </ac:spMkLst>
        </pc:spChg>
        <pc:spChg chg="add mod">
          <ac:chgData name="Stalin Jacob Wilson Packia Dhas" userId="050d7d71-3621-4503-95e8-1c9a9d962492" providerId="ADAL" clId="{3FBC77E1-FE42-4F9E-B4B2-3759F3328945}" dt="2026-05-05T13:09:45.906" v="4385"/>
          <ac:spMkLst>
            <pc:docMk/>
            <pc:sldMk cId="1635377456" sldId="256"/>
            <ac:spMk id="490" creationId="{000E82CB-5BC2-4227-AD57-29B4A557750F}"/>
          </ac:spMkLst>
        </pc:spChg>
        <pc:spChg chg="add mod">
          <ac:chgData name="Stalin Jacob Wilson Packia Dhas" userId="050d7d71-3621-4503-95e8-1c9a9d962492" providerId="ADAL" clId="{3FBC77E1-FE42-4F9E-B4B2-3759F3328945}" dt="2026-05-05T13:09:45.907" v="4394"/>
          <ac:spMkLst>
            <pc:docMk/>
            <pc:sldMk cId="1635377456" sldId="256"/>
            <ac:spMk id="491" creationId="{1544D385-3BD3-43C0-B9B8-1E25845E99AD}"/>
          </ac:spMkLst>
        </pc:spChg>
        <pc:spChg chg="add mod">
          <ac:chgData name="Stalin Jacob Wilson Packia Dhas" userId="050d7d71-3621-4503-95e8-1c9a9d962492" providerId="ADAL" clId="{3FBC77E1-FE42-4F9E-B4B2-3759F3328945}" dt="2026-05-05T13:09:45.907" v="4403"/>
          <ac:spMkLst>
            <pc:docMk/>
            <pc:sldMk cId="1635377456" sldId="256"/>
            <ac:spMk id="492" creationId="{98F24FD5-7166-4EDD-9CBE-FA69317FF150}"/>
          </ac:spMkLst>
        </pc:spChg>
        <pc:spChg chg="add mod">
          <ac:chgData name="Stalin Jacob Wilson Packia Dhas" userId="050d7d71-3621-4503-95e8-1c9a9d962492" providerId="ADAL" clId="{3FBC77E1-FE42-4F9E-B4B2-3759F3328945}" dt="2026-05-05T13:09:45.915" v="4412"/>
          <ac:spMkLst>
            <pc:docMk/>
            <pc:sldMk cId="1635377456" sldId="256"/>
            <ac:spMk id="493" creationId="{1F1E53AB-AF3A-4759-9321-8BE6155FD308}"/>
          </ac:spMkLst>
        </pc:spChg>
        <pc:spChg chg="add mod">
          <ac:chgData name="Stalin Jacob Wilson Packia Dhas" userId="050d7d71-3621-4503-95e8-1c9a9d962492" providerId="ADAL" clId="{3FBC77E1-FE42-4F9E-B4B2-3759F3328945}" dt="2026-05-05T13:09:45.915" v="4421"/>
          <ac:spMkLst>
            <pc:docMk/>
            <pc:sldMk cId="1635377456" sldId="256"/>
            <ac:spMk id="494" creationId="{C02D6553-7427-4C38-8ED8-742857031C92}"/>
          </ac:spMkLst>
        </pc:spChg>
        <pc:spChg chg="add mod">
          <ac:chgData name="Stalin Jacob Wilson Packia Dhas" userId="050d7d71-3621-4503-95e8-1c9a9d962492" providerId="ADAL" clId="{3FBC77E1-FE42-4F9E-B4B2-3759F3328945}" dt="2026-05-05T13:09:45.925" v="4430"/>
          <ac:spMkLst>
            <pc:docMk/>
            <pc:sldMk cId="1635377456" sldId="256"/>
            <ac:spMk id="495" creationId="{8871EEA0-83D1-4B3C-B5F4-F3C7CB7A458E}"/>
          </ac:spMkLst>
        </pc:spChg>
        <pc:spChg chg="add mod">
          <ac:chgData name="Stalin Jacob Wilson Packia Dhas" userId="050d7d71-3621-4503-95e8-1c9a9d962492" providerId="ADAL" clId="{3FBC77E1-FE42-4F9E-B4B2-3759F3328945}" dt="2026-05-05T13:09:45.925" v="4439"/>
          <ac:spMkLst>
            <pc:docMk/>
            <pc:sldMk cId="1635377456" sldId="256"/>
            <ac:spMk id="496" creationId="{AF5272F7-CEAC-420E-8AFE-2A343C3A1093}"/>
          </ac:spMkLst>
        </pc:spChg>
        <pc:spChg chg="add mod">
          <ac:chgData name="Stalin Jacob Wilson Packia Dhas" userId="050d7d71-3621-4503-95e8-1c9a9d962492" providerId="ADAL" clId="{3FBC77E1-FE42-4F9E-B4B2-3759F3328945}" dt="2026-05-05T13:09:45.933" v="4448"/>
          <ac:spMkLst>
            <pc:docMk/>
            <pc:sldMk cId="1635377456" sldId="256"/>
            <ac:spMk id="497" creationId="{96CC13A8-9863-4099-96A1-861AC7512ABC}"/>
          </ac:spMkLst>
        </pc:spChg>
        <pc:spChg chg="add mod">
          <ac:chgData name="Stalin Jacob Wilson Packia Dhas" userId="050d7d71-3621-4503-95e8-1c9a9d962492" providerId="ADAL" clId="{3FBC77E1-FE42-4F9E-B4B2-3759F3328945}" dt="2026-05-05T13:09:45.935" v="4457"/>
          <ac:spMkLst>
            <pc:docMk/>
            <pc:sldMk cId="1635377456" sldId="256"/>
            <ac:spMk id="498" creationId="{0595E614-E1CD-4329-BFA8-AD3A5042721C}"/>
          </ac:spMkLst>
        </pc:spChg>
        <pc:spChg chg="add mod">
          <ac:chgData name="Stalin Jacob Wilson Packia Dhas" userId="050d7d71-3621-4503-95e8-1c9a9d962492" providerId="ADAL" clId="{3FBC77E1-FE42-4F9E-B4B2-3759F3328945}" dt="2026-05-05T13:09:45.935" v="4466"/>
          <ac:spMkLst>
            <pc:docMk/>
            <pc:sldMk cId="1635377456" sldId="256"/>
            <ac:spMk id="499" creationId="{A82C0359-D6ED-492B-A960-36D066278229}"/>
          </ac:spMkLst>
        </pc:spChg>
        <pc:spChg chg="add mod">
          <ac:chgData name="Stalin Jacob Wilson Packia Dhas" userId="050d7d71-3621-4503-95e8-1c9a9d962492" providerId="ADAL" clId="{3FBC77E1-FE42-4F9E-B4B2-3759F3328945}" dt="2026-05-05T13:09:45.940" v="4475"/>
          <ac:spMkLst>
            <pc:docMk/>
            <pc:sldMk cId="1635377456" sldId="256"/>
            <ac:spMk id="500" creationId="{5D3C1396-C2EE-4073-8EF1-6CBAE4290C7E}"/>
          </ac:spMkLst>
        </pc:spChg>
        <pc:spChg chg="add mod">
          <ac:chgData name="Stalin Jacob Wilson Packia Dhas" userId="050d7d71-3621-4503-95e8-1c9a9d962492" providerId="ADAL" clId="{3FBC77E1-FE42-4F9E-B4B2-3759F3328945}" dt="2026-05-05T13:09:45.940" v="4484"/>
          <ac:spMkLst>
            <pc:docMk/>
            <pc:sldMk cId="1635377456" sldId="256"/>
            <ac:spMk id="501" creationId="{6B937241-B3DF-41E9-B97E-579E94010C5C}"/>
          </ac:spMkLst>
        </pc:spChg>
        <pc:spChg chg="add mod">
          <ac:chgData name="Stalin Jacob Wilson Packia Dhas" userId="050d7d71-3621-4503-95e8-1c9a9d962492" providerId="ADAL" clId="{3FBC77E1-FE42-4F9E-B4B2-3759F3328945}" dt="2026-05-05T13:09:45.948" v="4493"/>
          <ac:spMkLst>
            <pc:docMk/>
            <pc:sldMk cId="1635377456" sldId="256"/>
            <ac:spMk id="502" creationId="{9A40EE65-8499-4536-8DAE-702328EB8EA4}"/>
          </ac:spMkLst>
        </pc:spChg>
        <pc:spChg chg="add mod">
          <ac:chgData name="Stalin Jacob Wilson Packia Dhas" userId="050d7d71-3621-4503-95e8-1c9a9d962492" providerId="ADAL" clId="{3FBC77E1-FE42-4F9E-B4B2-3759F3328945}" dt="2026-05-05T13:09:45.948" v="4502"/>
          <ac:spMkLst>
            <pc:docMk/>
            <pc:sldMk cId="1635377456" sldId="256"/>
            <ac:spMk id="503" creationId="{56DDC059-732C-4543-AE7B-84B6CBFF07A3}"/>
          </ac:spMkLst>
        </pc:spChg>
        <pc:spChg chg="add mod">
          <ac:chgData name="Stalin Jacob Wilson Packia Dhas" userId="050d7d71-3621-4503-95e8-1c9a9d962492" providerId="ADAL" clId="{3FBC77E1-FE42-4F9E-B4B2-3759F3328945}" dt="2026-05-05T13:09:45.948" v="4511"/>
          <ac:spMkLst>
            <pc:docMk/>
            <pc:sldMk cId="1635377456" sldId="256"/>
            <ac:spMk id="504" creationId="{2388E2E2-51CF-4F8B-8D8A-48361EF88823}"/>
          </ac:spMkLst>
        </pc:spChg>
        <pc:spChg chg="add mod">
          <ac:chgData name="Stalin Jacob Wilson Packia Dhas" userId="050d7d71-3621-4503-95e8-1c9a9d962492" providerId="ADAL" clId="{3FBC77E1-FE42-4F9E-B4B2-3759F3328945}" dt="2026-05-05T13:09:45.957" v="4520"/>
          <ac:spMkLst>
            <pc:docMk/>
            <pc:sldMk cId="1635377456" sldId="256"/>
            <ac:spMk id="505" creationId="{4BD27D6A-DCBB-41B8-9C71-A4015080081C}"/>
          </ac:spMkLst>
        </pc:spChg>
        <pc:spChg chg="add mod">
          <ac:chgData name="Stalin Jacob Wilson Packia Dhas" userId="050d7d71-3621-4503-95e8-1c9a9d962492" providerId="ADAL" clId="{3FBC77E1-FE42-4F9E-B4B2-3759F3328945}" dt="2026-05-05T13:09:45.957" v="4529"/>
          <ac:spMkLst>
            <pc:docMk/>
            <pc:sldMk cId="1635377456" sldId="256"/>
            <ac:spMk id="506" creationId="{41184C3F-8101-4F32-BF10-AB116E86E97B}"/>
          </ac:spMkLst>
        </pc:spChg>
        <pc:spChg chg="add mod">
          <ac:chgData name="Stalin Jacob Wilson Packia Dhas" userId="050d7d71-3621-4503-95e8-1c9a9d962492" providerId="ADAL" clId="{3FBC77E1-FE42-4F9E-B4B2-3759F3328945}" dt="2026-05-05T13:09:45.965" v="4538"/>
          <ac:spMkLst>
            <pc:docMk/>
            <pc:sldMk cId="1635377456" sldId="256"/>
            <ac:spMk id="507" creationId="{25B28850-6EC8-4E36-9D0C-7C2F2CA05467}"/>
          </ac:spMkLst>
        </pc:spChg>
        <pc:spChg chg="add mod">
          <ac:chgData name="Stalin Jacob Wilson Packia Dhas" userId="050d7d71-3621-4503-95e8-1c9a9d962492" providerId="ADAL" clId="{3FBC77E1-FE42-4F9E-B4B2-3759F3328945}" dt="2026-05-05T13:09:45.965" v="4547"/>
          <ac:spMkLst>
            <pc:docMk/>
            <pc:sldMk cId="1635377456" sldId="256"/>
            <ac:spMk id="508" creationId="{B126B3B0-34AC-41AA-A435-90E03C92FBCA}"/>
          </ac:spMkLst>
        </pc:spChg>
        <pc:spChg chg="add mod">
          <ac:chgData name="Stalin Jacob Wilson Packia Dhas" userId="050d7d71-3621-4503-95e8-1c9a9d962492" providerId="ADAL" clId="{3FBC77E1-FE42-4F9E-B4B2-3759F3328945}" dt="2026-05-05T13:09:45.973" v="4556"/>
          <ac:spMkLst>
            <pc:docMk/>
            <pc:sldMk cId="1635377456" sldId="256"/>
            <ac:spMk id="509" creationId="{9D70FE37-3B8D-47C0-9281-386618EBC65B}"/>
          </ac:spMkLst>
        </pc:spChg>
        <pc:spChg chg="add mod">
          <ac:chgData name="Stalin Jacob Wilson Packia Dhas" userId="050d7d71-3621-4503-95e8-1c9a9d962492" providerId="ADAL" clId="{3FBC77E1-FE42-4F9E-B4B2-3759F3328945}" dt="2026-05-05T13:09:45.973" v="4565"/>
          <ac:spMkLst>
            <pc:docMk/>
            <pc:sldMk cId="1635377456" sldId="256"/>
            <ac:spMk id="510" creationId="{BFC01BE1-529B-4E24-B0F3-399F8AF77C91}"/>
          </ac:spMkLst>
        </pc:spChg>
        <pc:spChg chg="add mod">
          <ac:chgData name="Stalin Jacob Wilson Packia Dhas" userId="050d7d71-3621-4503-95e8-1c9a9d962492" providerId="ADAL" clId="{3FBC77E1-FE42-4F9E-B4B2-3759F3328945}" dt="2026-05-05T13:09:45.973" v="4574"/>
          <ac:spMkLst>
            <pc:docMk/>
            <pc:sldMk cId="1635377456" sldId="256"/>
            <ac:spMk id="511" creationId="{ACF33D8A-BC45-4772-89F9-08D74796E4FB}"/>
          </ac:spMkLst>
        </pc:spChg>
        <pc:spChg chg="add mod">
          <ac:chgData name="Stalin Jacob Wilson Packia Dhas" userId="050d7d71-3621-4503-95e8-1c9a9d962492" providerId="ADAL" clId="{3FBC77E1-FE42-4F9E-B4B2-3759F3328945}" dt="2026-05-05T13:09:45.982" v="4583"/>
          <ac:spMkLst>
            <pc:docMk/>
            <pc:sldMk cId="1635377456" sldId="256"/>
            <ac:spMk id="512" creationId="{8A12F903-BF14-41FC-AB95-8ABF5F9E8457}"/>
          </ac:spMkLst>
        </pc:spChg>
        <pc:spChg chg="add mod">
          <ac:chgData name="Stalin Jacob Wilson Packia Dhas" userId="050d7d71-3621-4503-95e8-1c9a9d962492" providerId="ADAL" clId="{3FBC77E1-FE42-4F9E-B4B2-3759F3328945}" dt="2026-05-05T13:09:45.982" v="4592"/>
          <ac:spMkLst>
            <pc:docMk/>
            <pc:sldMk cId="1635377456" sldId="256"/>
            <ac:spMk id="513" creationId="{104A60ED-D15B-46FE-85B8-89B6AEB62D8F}"/>
          </ac:spMkLst>
        </pc:spChg>
        <pc:spChg chg="add mod">
          <ac:chgData name="Stalin Jacob Wilson Packia Dhas" userId="050d7d71-3621-4503-95e8-1c9a9d962492" providerId="ADAL" clId="{3FBC77E1-FE42-4F9E-B4B2-3759F3328945}" dt="2026-05-05T13:09:45.982" v="4601"/>
          <ac:spMkLst>
            <pc:docMk/>
            <pc:sldMk cId="1635377456" sldId="256"/>
            <ac:spMk id="514" creationId="{43C3C5EC-523D-4C51-9E6E-3FCDE5ED2E8E}"/>
          </ac:spMkLst>
        </pc:spChg>
        <pc:spChg chg="add mod">
          <ac:chgData name="Stalin Jacob Wilson Packia Dhas" userId="050d7d71-3621-4503-95e8-1c9a9d962492" providerId="ADAL" clId="{3FBC77E1-FE42-4F9E-B4B2-3759F3328945}" dt="2026-05-05T13:09:45.993" v="4610"/>
          <ac:spMkLst>
            <pc:docMk/>
            <pc:sldMk cId="1635377456" sldId="256"/>
            <ac:spMk id="515" creationId="{CBB32FD3-E1DF-4B9C-9F5A-2D4A13064044}"/>
          </ac:spMkLst>
        </pc:spChg>
        <pc:spChg chg="add mod">
          <ac:chgData name="Stalin Jacob Wilson Packia Dhas" userId="050d7d71-3621-4503-95e8-1c9a9d962492" providerId="ADAL" clId="{3FBC77E1-FE42-4F9E-B4B2-3759F3328945}" dt="2026-05-05T13:09:45.993" v="4619"/>
          <ac:spMkLst>
            <pc:docMk/>
            <pc:sldMk cId="1635377456" sldId="256"/>
            <ac:spMk id="516" creationId="{607A351E-5F11-4CD6-8579-0A57D540A973}"/>
          </ac:spMkLst>
        </pc:spChg>
        <pc:spChg chg="add mod">
          <ac:chgData name="Stalin Jacob Wilson Packia Dhas" userId="050d7d71-3621-4503-95e8-1c9a9d962492" providerId="ADAL" clId="{3FBC77E1-FE42-4F9E-B4B2-3759F3328945}" dt="2026-05-05T13:09:45.999" v="4628"/>
          <ac:spMkLst>
            <pc:docMk/>
            <pc:sldMk cId="1635377456" sldId="256"/>
            <ac:spMk id="517" creationId="{18ECEE97-E55F-41C0-82B5-4C64445C4CC5}"/>
          </ac:spMkLst>
        </pc:spChg>
        <pc:spChg chg="add mod">
          <ac:chgData name="Stalin Jacob Wilson Packia Dhas" userId="050d7d71-3621-4503-95e8-1c9a9d962492" providerId="ADAL" clId="{3FBC77E1-FE42-4F9E-B4B2-3759F3328945}" dt="2026-05-05T13:09:45.999" v="4637"/>
          <ac:spMkLst>
            <pc:docMk/>
            <pc:sldMk cId="1635377456" sldId="256"/>
            <ac:spMk id="518" creationId="{8E55E422-0103-4CA1-B770-6D337304781B}"/>
          </ac:spMkLst>
        </pc:spChg>
        <pc:spChg chg="add mod">
          <ac:chgData name="Stalin Jacob Wilson Packia Dhas" userId="050d7d71-3621-4503-95e8-1c9a9d962492" providerId="ADAL" clId="{3FBC77E1-FE42-4F9E-B4B2-3759F3328945}" dt="2026-05-05T13:09:46.007" v="4646"/>
          <ac:spMkLst>
            <pc:docMk/>
            <pc:sldMk cId="1635377456" sldId="256"/>
            <ac:spMk id="519" creationId="{EC3F41FA-5E98-46CA-B25A-29B6BC68472F}"/>
          </ac:spMkLst>
        </pc:spChg>
        <pc:spChg chg="add mod">
          <ac:chgData name="Stalin Jacob Wilson Packia Dhas" userId="050d7d71-3621-4503-95e8-1c9a9d962492" providerId="ADAL" clId="{3FBC77E1-FE42-4F9E-B4B2-3759F3328945}" dt="2026-05-05T13:09:46.007" v="4655"/>
          <ac:spMkLst>
            <pc:docMk/>
            <pc:sldMk cId="1635377456" sldId="256"/>
            <ac:spMk id="520" creationId="{C04E36F8-4646-465A-BEB5-CCAF7F6877C4}"/>
          </ac:spMkLst>
        </pc:spChg>
        <pc:spChg chg="add mod">
          <ac:chgData name="Stalin Jacob Wilson Packia Dhas" userId="050d7d71-3621-4503-95e8-1c9a9d962492" providerId="ADAL" clId="{3FBC77E1-FE42-4F9E-B4B2-3759F3328945}" dt="2026-05-05T13:09:46.016" v="4664"/>
          <ac:spMkLst>
            <pc:docMk/>
            <pc:sldMk cId="1635377456" sldId="256"/>
            <ac:spMk id="521" creationId="{6A40372D-A594-4756-B7A9-F427FB088475}"/>
          </ac:spMkLst>
        </pc:spChg>
        <pc:spChg chg="add mod">
          <ac:chgData name="Stalin Jacob Wilson Packia Dhas" userId="050d7d71-3621-4503-95e8-1c9a9d962492" providerId="ADAL" clId="{3FBC77E1-FE42-4F9E-B4B2-3759F3328945}" dt="2026-05-05T13:09:46.016" v="4673"/>
          <ac:spMkLst>
            <pc:docMk/>
            <pc:sldMk cId="1635377456" sldId="256"/>
            <ac:spMk id="522" creationId="{6806370E-FB2C-4786-A27A-8F95A75EEF4B}"/>
          </ac:spMkLst>
        </pc:spChg>
        <pc:spChg chg="add mod">
          <ac:chgData name="Stalin Jacob Wilson Packia Dhas" userId="050d7d71-3621-4503-95e8-1c9a9d962492" providerId="ADAL" clId="{3FBC77E1-FE42-4F9E-B4B2-3759F3328945}" dt="2026-05-05T13:09:46.024" v="4682"/>
          <ac:spMkLst>
            <pc:docMk/>
            <pc:sldMk cId="1635377456" sldId="256"/>
            <ac:spMk id="523" creationId="{394CCA5F-7BAA-4818-A3CB-75B75AE4D71C}"/>
          </ac:spMkLst>
        </pc:spChg>
        <pc:spChg chg="add mod">
          <ac:chgData name="Stalin Jacob Wilson Packia Dhas" userId="050d7d71-3621-4503-95e8-1c9a9d962492" providerId="ADAL" clId="{3FBC77E1-FE42-4F9E-B4B2-3759F3328945}" dt="2026-05-05T13:09:46.025" v="4691"/>
          <ac:spMkLst>
            <pc:docMk/>
            <pc:sldMk cId="1635377456" sldId="256"/>
            <ac:spMk id="524" creationId="{23DCB8CC-B8D0-4B4B-B695-91737A3A431D}"/>
          </ac:spMkLst>
        </pc:spChg>
        <pc:spChg chg="add mod">
          <ac:chgData name="Stalin Jacob Wilson Packia Dhas" userId="050d7d71-3621-4503-95e8-1c9a9d962492" providerId="ADAL" clId="{3FBC77E1-FE42-4F9E-B4B2-3759F3328945}" dt="2026-05-05T13:09:46.025" v="4700"/>
          <ac:spMkLst>
            <pc:docMk/>
            <pc:sldMk cId="1635377456" sldId="256"/>
            <ac:spMk id="525" creationId="{A535728E-6BB9-4D72-A584-29C94B2B3FE3}"/>
          </ac:spMkLst>
        </pc:spChg>
        <pc:spChg chg="add mod">
          <ac:chgData name="Stalin Jacob Wilson Packia Dhas" userId="050d7d71-3621-4503-95e8-1c9a9d962492" providerId="ADAL" clId="{3FBC77E1-FE42-4F9E-B4B2-3759F3328945}" dt="2026-05-05T13:09:46.033" v="4709"/>
          <ac:spMkLst>
            <pc:docMk/>
            <pc:sldMk cId="1635377456" sldId="256"/>
            <ac:spMk id="526" creationId="{00209A53-52C3-497A-9C06-0143B337933C}"/>
          </ac:spMkLst>
        </pc:spChg>
        <pc:spChg chg="add mod">
          <ac:chgData name="Stalin Jacob Wilson Packia Dhas" userId="050d7d71-3621-4503-95e8-1c9a9d962492" providerId="ADAL" clId="{3FBC77E1-FE42-4F9E-B4B2-3759F3328945}" dt="2026-05-05T13:09:46.039" v="4718"/>
          <ac:spMkLst>
            <pc:docMk/>
            <pc:sldMk cId="1635377456" sldId="256"/>
            <ac:spMk id="527" creationId="{C607778A-5370-46C7-B329-3BA4675742FE}"/>
          </ac:spMkLst>
        </pc:spChg>
        <pc:spChg chg="add mod">
          <ac:chgData name="Stalin Jacob Wilson Packia Dhas" userId="050d7d71-3621-4503-95e8-1c9a9d962492" providerId="ADAL" clId="{3FBC77E1-FE42-4F9E-B4B2-3759F3328945}" dt="2026-05-05T13:09:46.041" v="4727"/>
          <ac:spMkLst>
            <pc:docMk/>
            <pc:sldMk cId="1635377456" sldId="256"/>
            <ac:spMk id="528" creationId="{CC9ED71F-ADEF-4169-B5A2-887CFE5DF1D3}"/>
          </ac:spMkLst>
        </pc:spChg>
        <pc:spChg chg="add mod">
          <ac:chgData name="Stalin Jacob Wilson Packia Dhas" userId="050d7d71-3621-4503-95e8-1c9a9d962492" providerId="ADAL" clId="{3FBC77E1-FE42-4F9E-B4B2-3759F3328945}" dt="2026-05-05T13:09:46.041" v="4736"/>
          <ac:spMkLst>
            <pc:docMk/>
            <pc:sldMk cId="1635377456" sldId="256"/>
            <ac:spMk id="529" creationId="{3F52505D-9CFF-4B00-8C87-EB31D4CFFB15}"/>
          </ac:spMkLst>
        </pc:spChg>
        <pc:spChg chg="add mod">
          <ac:chgData name="Stalin Jacob Wilson Packia Dhas" userId="050d7d71-3621-4503-95e8-1c9a9d962492" providerId="ADAL" clId="{3FBC77E1-FE42-4F9E-B4B2-3759F3328945}" dt="2026-05-05T13:09:46.050" v="4745"/>
          <ac:spMkLst>
            <pc:docMk/>
            <pc:sldMk cId="1635377456" sldId="256"/>
            <ac:spMk id="530" creationId="{7439C9E0-5CD6-437B-8252-B0F4FF554DA1}"/>
          </ac:spMkLst>
        </pc:spChg>
        <pc:spChg chg="add mod">
          <ac:chgData name="Stalin Jacob Wilson Packia Dhas" userId="050d7d71-3621-4503-95e8-1c9a9d962492" providerId="ADAL" clId="{3FBC77E1-FE42-4F9E-B4B2-3759F3328945}" dt="2026-05-05T13:09:46.050" v="4754"/>
          <ac:spMkLst>
            <pc:docMk/>
            <pc:sldMk cId="1635377456" sldId="256"/>
            <ac:spMk id="531" creationId="{28CCA08B-651F-4CD8-876C-D4B00FB35523}"/>
          </ac:spMkLst>
        </pc:spChg>
        <pc:spChg chg="add mod">
          <ac:chgData name="Stalin Jacob Wilson Packia Dhas" userId="050d7d71-3621-4503-95e8-1c9a9d962492" providerId="ADAL" clId="{3FBC77E1-FE42-4F9E-B4B2-3759F3328945}" dt="2026-05-05T13:09:46.057" v="4763"/>
          <ac:spMkLst>
            <pc:docMk/>
            <pc:sldMk cId="1635377456" sldId="256"/>
            <ac:spMk id="532" creationId="{E5CAF51D-2DB9-427B-8BCB-D533B0BF5DCD}"/>
          </ac:spMkLst>
        </pc:spChg>
        <pc:spChg chg="add mod">
          <ac:chgData name="Stalin Jacob Wilson Packia Dhas" userId="050d7d71-3621-4503-95e8-1c9a9d962492" providerId="ADAL" clId="{3FBC77E1-FE42-4F9E-B4B2-3759F3328945}" dt="2026-05-05T13:09:46.057" v="4772"/>
          <ac:spMkLst>
            <pc:docMk/>
            <pc:sldMk cId="1635377456" sldId="256"/>
            <ac:spMk id="533" creationId="{FA8F7A9E-1B1E-4656-B6D3-E57C7260C399}"/>
          </ac:spMkLst>
        </pc:spChg>
        <pc:spChg chg="add mod">
          <ac:chgData name="Stalin Jacob Wilson Packia Dhas" userId="050d7d71-3621-4503-95e8-1c9a9d962492" providerId="ADAL" clId="{3FBC77E1-FE42-4F9E-B4B2-3759F3328945}" dt="2026-05-05T13:09:46.057" v="4781"/>
          <ac:spMkLst>
            <pc:docMk/>
            <pc:sldMk cId="1635377456" sldId="256"/>
            <ac:spMk id="534" creationId="{702BBE4F-7BA4-4A46-ABEA-39F87D519FDB}"/>
          </ac:spMkLst>
        </pc:spChg>
        <pc:spChg chg="add mod">
          <ac:chgData name="Stalin Jacob Wilson Packia Dhas" userId="050d7d71-3621-4503-95e8-1c9a9d962492" providerId="ADAL" clId="{3FBC77E1-FE42-4F9E-B4B2-3759F3328945}" dt="2026-05-05T13:09:46.065" v="4790"/>
          <ac:spMkLst>
            <pc:docMk/>
            <pc:sldMk cId="1635377456" sldId="256"/>
            <ac:spMk id="535" creationId="{4D91CA46-0D6F-45F9-8D04-00F5F2C70AE1}"/>
          </ac:spMkLst>
        </pc:spChg>
        <pc:spChg chg="add mod">
          <ac:chgData name="Stalin Jacob Wilson Packia Dhas" userId="050d7d71-3621-4503-95e8-1c9a9d962492" providerId="ADAL" clId="{3FBC77E1-FE42-4F9E-B4B2-3759F3328945}" dt="2026-05-05T13:09:46.065" v="4799"/>
          <ac:spMkLst>
            <pc:docMk/>
            <pc:sldMk cId="1635377456" sldId="256"/>
            <ac:spMk id="536" creationId="{17F9DBF1-C04A-4553-9778-527A4B9BAE77}"/>
          </ac:spMkLst>
        </pc:spChg>
        <pc:spChg chg="add mod">
          <ac:chgData name="Stalin Jacob Wilson Packia Dhas" userId="050d7d71-3621-4503-95e8-1c9a9d962492" providerId="ADAL" clId="{3FBC77E1-FE42-4F9E-B4B2-3759F3328945}" dt="2026-05-05T13:09:46.073" v="4808"/>
          <ac:spMkLst>
            <pc:docMk/>
            <pc:sldMk cId="1635377456" sldId="256"/>
            <ac:spMk id="537" creationId="{9DAC4D21-9235-4C04-97C6-8E123F6775B3}"/>
          </ac:spMkLst>
        </pc:spChg>
        <pc:spChg chg="add mod">
          <ac:chgData name="Stalin Jacob Wilson Packia Dhas" userId="050d7d71-3621-4503-95e8-1c9a9d962492" providerId="ADAL" clId="{3FBC77E1-FE42-4F9E-B4B2-3759F3328945}" dt="2026-05-05T13:09:46.073" v="4817"/>
          <ac:spMkLst>
            <pc:docMk/>
            <pc:sldMk cId="1635377456" sldId="256"/>
            <ac:spMk id="538" creationId="{6BAFB602-5B70-4354-A21A-DD7BE88416BC}"/>
          </ac:spMkLst>
        </pc:spChg>
        <pc:spChg chg="add mod">
          <ac:chgData name="Stalin Jacob Wilson Packia Dhas" userId="050d7d71-3621-4503-95e8-1c9a9d962492" providerId="ADAL" clId="{3FBC77E1-FE42-4F9E-B4B2-3759F3328945}" dt="2026-05-05T13:09:46.082" v="4826"/>
          <ac:spMkLst>
            <pc:docMk/>
            <pc:sldMk cId="1635377456" sldId="256"/>
            <ac:spMk id="539" creationId="{A4F2092E-ED12-42AE-97BE-F26685C435BD}"/>
          </ac:spMkLst>
        </pc:spChg>
        <pc:spChg chg="add mod">
          <ac:chgData name="Stalin Jacob Wilson Packia Dhas" userId="050d7d71-3621-4503-95e8-1c9a9d962492" providerId="ADAL" clId="{3FBC77E1-FE42-4F9E-B4B2-3759F3328945}" dt="2026-05-05T13:09:46.082" v="4835"/>
          <ac:spMkLst>
            <pc:docMk/>
            <pc:sldMk cId="1635377456" sldId="256"/>
            <ac:spMk id="540" creationId="{94001180-CB0C-44D4-B783-507EFFE96A2F}"/>
          </ac:spMkLst>
        </pc:spChg>
        <pc:spChg chg="add mod">
          <ac:chgData name="Stalin Jacob Wilson Packia Dhas" userId="050d7d71-3621-4503-95e8-1c9a9d962492" providerId="ADAL" clId="{3FBC77E1-FE42-4F9E-B4B2-3759F3328945}" dt="2026-05-05T13:09:46.082" v="4844"/>
          <ac:spMkLst>
            <pc:docMk/>
            <pc:sldMk cId="1635377456" sldId="256"/>
            <ac:spMk id="541" creationId="{4B9AA872-9552-4C50-AF93-E9B1252EE576}"/>
          </ac:spMkLst>
        </pc:spChg>
        <pc:spChg chg="add mod">
          <ac:chgData name="Stalin Jacob Wilson Packia Dhas" userId="050d7d71-3621-4503-95e8-1c9a9d962492" providerId="ADAL" clId="{3FBC77E1-FE42-4F9E-B4B2-3759F3328945}" dt="2026-05-05T13:09:46.093" v="4853"/>
          <ac:spMkLst>
            <pc:docMk/>
            <pc:sldMk cId="1635377456" sldId="256"/>
            <ac:spMk id="542" creationId="{C0279459-D778-4833-B6A6-35268F837E67}"/>
          </ac:spMkLst>
        </pc:spChg>
        <pc:spChg chg="add mod">
          <ac:chgData name="Stalin Jacob Wilson Packia Dhas" userId="050d7d71-3621-4503-95e8-1c9a9d962492" providerId="ADAL" clId="{3FBC77E1-FE42-4F9E-B4B2-3759F3328945}" dt="2026-05-05T13:09:46.093" v="4862"/>
          <ac:spMkLst>
            <pc:docMk/>
            <pc:sldMk cId="1635377456" sldId="256"/>
            <ac:spMk id="543" creationId="{C03DEC77-E58E-441A-8EFA-CB80DD56154F}"/>
          </ac:spMkLst>
        </pc:spChg>
        <pc:spChg chg="add mod">
          <ac:chgData name="Stalin Jacob Wilson Packia Dhas" userId="050d7d71-3621-4503-95e8-1c9a9d962492" providerId="ADAL" clId="{3FBC77E1-FE42-4F9E-B4B2-3759F3328945}" dt="2026-05-05T13:09:46.099" v="4871"/>
          <ac:spMkLst>
            <pc:docMk/>
            <pc:sldMk cId="1635377456" sldId="256"/>
            <ac:spMk id="544" creationId="{19ED1111-D876-4C30-BE13-3EA5AC97FD45}"/>
          </ac:spMkLst>
        </pc:spChg>
        <pc:spChg chg="add mod">
          <ac:chgData name="Stalin Jacob Wilson Packia Dhas" userId="050d7d71-3621-4503-95e8-1c9a9d962492" providerId="ADAL" clId="{3FBC77E1-FE42-4F9E-B4B2-3759F3328945}" dt="2026-05-05T13:09:46.099" v="4880"/>
          <ac:spMkLst>
            <pc:docMk/>
            <pc:sldMk cId="1635377456" sldId="256"/>
            <ac:spMk id="545" creationId="{97B0DB71-90CD-4E30-990B-23DFD3BFBF68}"/>
          </ac:spMkLst>
        </pc:spChg>
        <pc:spChg chg="add mod">
          <ac:chgData name="Stalin Jacob Wilson Packia Dhas" userId="050d7d71-3621-4503-95e8-1c9a9d962492" providerId="ADAL" clId="{3FBC77E1-FE42-4F9E-B4B2-3759F3328945}" dt="2026-05-05T13:09:46.107" v="4889"/>
          <ac:spMkLst>
            <pc:docMk/>
            <pc:sldMk cId="1635377456" sldId="256"/>
            <ac:spMk id="546" creationId="{1B9B206C-0C36-4B60-BFC4-A15877409AC0}"/>
          </ac:spMkLst>
        </pc:spChg>
        <pc:spChg chg="add mod">
          <ac:chgData name="Stalin Jacob Wilson Packia Dhas" userId="050d7d71-3621-4503-95e8-1c9a9d962492" providerId="ADAL" clId="{3FBC77E1-FE42-4F9E-B4B2-3759F3328945}" dt="2026-05-05T13:09:46.107" v="4898"/>
          <ac:spMkLst>
            <pc:docMk/>
            <pc:sldMk cId="1635377456" sldId="256"/>
            <ac:spMk id="547" creationId="{F34E23CE-2A21-432D-B298-AF3FED29123D}"/>
          </ac:spMkLst>
        </pc:spChg>
        <pc:spChg chg="add mod">
          <ac:chgData name="Stalin Jacob Wilson Packia Dhas" userId="050d7d71-3621-4503-95e8-1c9a9d962492" providerId="ADAL" clId="{3FBC77E1-FE42-4F9E-B4B2-3759F3328945}" dt="2026-05-05T13:09:46.107" v="4907"/>
          <ac:spMkLst>
            <pc:docMk/>
            <pc:sldMk cId="1635377456" sldId="256"/>
            <ac:spMk id="548" creationId="{C8572EA9-D3A9-45B0-834D-8B1CB07F9624}"/>
          </ac:spMkLst>
        </pc:spChg>
        <pc:spChg chg="add mod">
          <ac:chgData name="Stalin Jacob Wilson Packia Dhas" userId="050d7d71-3621-4503-95e8-1c9a9d962492" providerId="ADAL" clId="{3FBC77E1-FE42-4F9E-B4B2-3759F3328945}" dt="2026-05-05T13:09:46.115" v="4916"/>
          <ac:spMkLst>
            <pc:docMk/>
            <pc:sldMk cId="1635377456" sldId="256"/>
            <ac:spMk id="549" creationId="{E9227E70-F630-447B-AC65-D5F2E07EAC95}"/>
          </ac:spMkLst>
        </pc:spChg>
        <pc:spChg chg="add mod">
          <ac:chgData name="Stalin Jacob Wilson Packia Dhas" userId="050d7d71-3621-4503-95e8-1c9a9d962492" providerId="ADAL" clId="{3FBC77E1-FE42-4F9E-B4B2-3759F3328945}" dt="2026-05-05T13:09:46.115" v="4925"/>
          <ac:spMkLst>
            <pc:docMk/>
            <pc:sldMk cId="1635377456" sldId="256"/>
            <ac:spMk id="550" creationId="{02D4BE5B-D5ED-4E0C-86C1-0E9B7D23A394}"/>
          </ac:spMkLst>
        </pc:spChg>
        <pc:spChg chg="add mod">
          <ac:chgData name="Stalin Jacob Wilson Packia Dhas" userId="050d7d71-3621-4503-95e8-1c9a9d962492" providerId="ADAL" clId="{3FBC77E1-FE42-4F9E-B4B2-3759F3328945}" dt="2026-05-05T13:09:46.125" v="4934"/>
          <ac:spMkLst>
            <pc:docMk/>
            <pc:sldMk cId="1635377456" sldId="256"/>
            <ac:spMk id="551" creationId="{F6871D45-B34D-40BC-81A8-EF742BBD7B59}"/>
          </ac:spMkLst>
        </pc:spChg>
        <pc:spChg chg="add mod">
          <ac:chgData name="Stalin Jacob Wilson Packia Dhas" userId="050d7d71-3621-4503-95e8-1c9a9d962492" providerId="ADAL" clId="{3FBC77E1-FE42-4F9E-B4B2-3759F3328945}" dt="2026-05-05T13:09:46.125" v="4943"/>
          <ac:spMkLst>
            <pc:docMk/>
            <pc:sldMk cId="1635377456" sldId="256"/>
            <ac:spMk id="552" creationId="{671C682C-E120-4C17-9883-ACDE0ADF20AA}"/>
          </ac:spMkLst>
        </pc:spChg>
        <pc:spChg chg="add mod">
          <ac:chgData name="Stalin Jacob Wilson Packia Dhas" userId="050d7d71-3621-4503-95e8-1c9a9d962492" providerId="ADAL" clId="{3FBC77E1-FE42-4F9E-B4B2-3759F3328945}" dt="2026-05-05T13:09:46.125" v="4952"/>
          <ac:spMkLst>
            <pc:docMk/>
            <pc:sldMk cId="1635377456" sldId="256"/>
            <ac:spMk id="553" creationId="{9A7530B7-80FC-4668-863D-669C562449B7}"/>
          </ac:spMkLst>
        </pc:spChg>
        <pc:spChg chg="add mod">
          <ac:chgData name="Stalin Jacob Wilson Packia Dhas" userId="050d7d71-3621-4503-95e8-1c9a9d962492" providerId="ADAL" clId="{3FBC77E1-FE42-4F9E-B4B2-3759F3328945}" dt="2026-05-05T13:09:46.132" v="4961"/>
          <ac:spMkLst>
            <pc:docMk/>
            <pc:sldMk cId="1635377456" sldId="256"/>
            <ac:spMk id="554" creationId="{6AF02515-8CA1-4FF8-9C36-613114497C54}"/>
          </ac:spMkLst>
        </pc:spChg>
        <pc:spChg chg="add mod">
          <ac:chgData name="Stalin Jacob Wilson Packia Dhas" userId="050d7d71-3621-4503-95e8-1c9a9d962492" providerId="ADAL" clId="{3FBC77E1-FE42-4F9E-B4B2-3759F3328945}" dt="2026-05-05T13:09:46.132" v="4970"/>
          <ac:spMkLst>
            <pc:docMk/>
            <pc:sldMk cId="1635377456" sldId="256"/>
            <ac:spMk id="555" creationId="{2ECFE09F-B398-4E34-A19E-66E21554BFF4}"/>
          </ac:spMkLst>
        </pc:spChg>
        <pc:spChg chg="add mod">
          <ac:chgData name="Stalin Jacob Wilson Packia Dhas" userId="050d7d71-3621-4503-95e8-1c9a9d962492" providerId="ADAL" clId="{3FBC77E1-FE42-4F9E-B4B2-3759F3328945}" dt="2026-05-05T13:09:46.141" v="4979"/>
          <ac:spMkLst>
            <pc:docMk/>
            <pc:sldMk cId="1635377456" sldId="256"/>
            <ac:spMk id="556" creationId="{B3D2ACD8-EC4A-4E9E-82BC-22D92F5E10CB}"/>
          </ac:spMkLst>
        </pc:spChg>
        <pc:spChg chg="add mod">
          <ac:chgData name="Stalin Jacob Wilson Packia Dhas" userId="050d7d71-3621-4503-95e8-1c9a9d962492" providerId="ADAL" clId="{3FBC77E1-FE42-4F9E-B4B2-3759F3328945}" dt="2026-05-05T13:09:46.141" v="4988"/>
          <ac:spMkLst>
            <pc:docMk/>
            <pc:sldMk cId="1635377456" sldId="256"/>
            <ac:spMk id="557" creationId="{AD347E6D-4905-4F45-88DC-0EA23A7EB039}"/>
          </ac:spMkLst>
        </pc:spChg>
        <pc:spChg chg="add mod">
          <ac:chgData name="Stalin Jacob Wilson Packia Dhas" userId="050d7d71-3621-4503-95e8-1c9a9d962492" providerId="ADAL" clId="{3FBC77E1-FE42-4F9E-B4B2-3759F3328945}" dt="2026-05-05T13:09:46.150" v="4997"/>
          <ac:spMkLst>
            <pc:docMk/>
            <pc:sldMk cId="1635377456" sldId="256"/>
            <ac:spMk id="558" creationId="{A8522094-F3CA-4551-97D4-C4A945EDA874}"/>
          </ac:spMkLst>
        </pc:spChg>
        <pc:spChg chg="add mod">
          <ac:chgData name="Stalin Jacob Wilson Packia Dhas" userId="050d7d71-3621-4503-95e8-1c9a9d962492" providerId="ADAL" clId="{3FBC77E1-FE42-4F9E-B4B2-3759F3328945}" dt="2026-05-05T13:09:46.150" v="5006"/>
          <ac:spMkLst>
            <pc:docMk/>
            <pc:sldMk cId="1635377456" sldId="256"/>
            <ac:spMk id="559" creationId="{6E35DFD3-CF4E-41AE-ACC0-14143D12D8C1}"/>
          </ac:spMkLst>
        </pc:spChg>
        <pc:spChg chg="add mod">
          <ac:chgData name="Stalin Jacob Wilson Packia Dhas" userId="050d7d71-3621-4503-95e8-1c9a9d962492" providerId="ADAL" clId="{3FBC77E1-FE42-4F9E-B4B2-3759F3328945}" dt="2026-05-05T13:09:46.157" v="5015"/>
          <ac:spMkLst>
            <pc:docMk/>
            <pc:sldMk cId="1635377456" sldId="256"/>
            <ac:spMk id="560" creationId="{681883CE-2AED-4AC9-A12F-B6DA4DFD9416}"/>
          </ac:spMkLst>
        </pc:spChg>
        <pc:spChg chg="add mod">
          <ac:chgData name="Stalin Jacob Wilson Packia Dhas" userId="050d7d71-3621-4503-95e8-1c9a9d962492" providerId="ADAL" clId="{3FBC77E1-FE42-4F9E-B4B2-3759F3328945}" dt="2026-05-05T13:09:46.157" v="5024"/>
          <ac:spMkLst>
            <pc:docMk/>
            <pc:sldMk cId="1635377456" sldId="256"/>
            <ac:spMk id="561" creationId="{1AADCEFA-E5A0-47AC-BBC2-B9F57B11CEFA}"/>
          </ac:spMkLst>
        </pc:spChg>
        <pc:spChg chg="add mod">
          <ac:chgData name="Stalin Jacob Wilson Packia Dhas" userId="050d7d71-3621-4503-95e8-1c9a9d962492" providerId="ADAL" clId="{3FBC77E1-FE42-4F9E-B4B2-3759F3328945}" dt="2026-05-05T13:09:46.157" v="5033"/>
          <ac:spMkLst>
            <pc:docMk/>
            <pc:sldMk cId="1635377456" sldId="256"/>
            <ac:spMk id="562" creationId="{F2040DCA-80F5-483C-A61B-8F5573D6F7AC}"/>
          </ac:spMkLst>
        </pc:spChg>
        <pc:spChg chg="add mod">
          <ac:chgData name="Stalin Jacob Wilson Packia Dhas" userId="050d7d71-3621-4503-95e8-1c9a9d962492" providerId="ADAL" clId="{3FBC77E1-FE42-4F9E-B4B2-3759F3328945}" dt="2026-05-05T13:09:46.165" v="5042"/>
          <ac:spMkLst>
            <pc:docMk/>
            <pc:sldMk cId="1635377456" sldId="256"/>
            <ac:spMk id="563" creationId="{D741A0A4-E3D0-4C46-A2BD-42F3A6933F5F}"/>
          </ac:spMkLst>
        </pc:spChg>
        <pc:spChg chg="add mod">
          <ac:chgData name="Stalin Jacob Wilson Packia Dhas" userId="050d7d71-3621-4503-95e8-1c9a9d962492" providerId="ADAL" clId="{3FBC77E1-FE42-4F9E-B4B2-3759F3328945}" dt="2026-05-05T13:09:46.165" v="5051"/>
          <ac:spMkLst>
            <pc:docMk/>
            <pc:sldMk cId="1635377456" sldId="256"/>
            <ac:spMk id="564" creationId="{42543505-B607-4817-ACAF-2DCC7D0C1FDF}"/>
          </ac:spMkLst>
        </pc:spChg>
        <pc:spChg chg="add mod">
          <ac:chgData name="Stalin Jacob Wilson Packia Dhas" userId="050d7d71-3621-4503-95e8-1c9a9d962492" providerId="ADAL" clId="{3FBC77E1-FE42-4F9E-B4B2-3759F3328945}" dt="2026-05-05T13:09:46.173" v="5060"/>
          <ac:spMkLst>
            <pc:docMk/>
            <pc:sldMk cId="1635377456" sldId="256"/>
            <ac:spMk id="565" creationId="{7A1EFE7B-5AA9-4832-AB4B-E815AA0AA6F0}"/>
          </ac:spMkLst>
        </pc:spChg>
        <pc:spChg chg="add mod">
          <ac:chgData name="Stalin Jacob Wilson Packia Dhas" userId="050d7d71-3621-4503-95e8-1c9a9d962492" providerId="ADAL" clId="{3FBC77E1-FE42-4F9E-B4B2-3759F3328945}" dt="2026-05-05T13:09:46.173" v="5069"/>
          <ac:spMkLst>
            <pc:docMk/>
            <pc:sldMk cId="1635377456" sldId="256"/>
            <ac:spMk id="566" creationId="{3AF45D6C-17B8-437F-9B72-548252703F99}"/>
          </ac:spMkLst>
        </pc:spChg>
        <pc:spChg chg="add mod">
          <ac:chgData name="Stalin Jacob Wilson Packia Dhas" userId="050d7d71-3621-4503-95e8-1c9a9d962492" providerId="ADAL" clId="{3FBC77E1-FE42-4F9E-B4B2-3759F3328945}" dt="2026-05-05T13:09:46.182" v="5078"/>
          <ac:spMkLst>
            <pc:docMk/>
            <pc:sldMk cId="1635377456" sldId="256"/>
            <ac:spMk id="567" creationId="{03344868-5AAA-46EE-A49F-62F111C42616}"/>
          </ac:spMkLst>
        </pc:spChg>
        <pc:spChg chg="add mod">
          <ac:chgData name="Stalin Jacob Wilson Packia Dhas" userId="050d7d71-3621-4503-95e8-1c9a9d962492" providerId="ADAL" clId="{3FBC77E1-FE42-4F9E-B4B2-3759F3328945}" dt="2026-05-05T13:09:46.182" v="5087"/>
          <ac:spMkLst>
            <pc:docMk/>
            <pc:sldMk cId="1635377456" sldId="256"/>
            <ac:spMk id="568" creationId="{3C1DCC6C-2078-4682-9B82-EB6F0C055E08}"/>
          </ac:spMkLst>
        </pc:spChg>
        <pc:spChg chg="add mod">
          <ac:chgData name="Stalin Jacob Wilson Packia Dhas" userId="050d7d71-3621-4503-95e8-1c9a9d962492" providerId="ADAL" clId="{3FBC77E1-FE42-4F9E-B4B2-3759F3328945}" dt="2026-05-05T13:09:46.182" v="5096"/>
          <ac:spMkLst>
            <pc:docMk/>
            <pc:sldMk cId="1635377456" sldId="256"/>
            <ac:spMk id="569" creationId="{D1336B2C-998B-4B5F-9E2A-345B6FD39EB7}"/>
          </ac:spMkLst>
        </pc:spChg>
        <pc:spChg chg="add mod">
          <ac:chgData name="Stalin Jacob Wilson Packia Dhas" userId="050d7d71-3621-4503-95e8-1c9a9d962492" providerId="ADAL" clId="{3FBC77E1-FE42-4F9E-B4B2-3759F3328945}" dt="2026-05-05T13:09:46.190" v="5105"/>
          <ac:spMkLst>
            <pc:docMk/>
            <pc:sldMk cId="1635377456" sldId="256"/>
            <ac:spMk id="570" creationId="{42BF4ED2-1D2B-4EA0-B475-E8C49378FEB1}"/>
          </ac:spMkLst>
        </pc:spChg>
        <pc:spChg chg="add mod">
          <ac:chgData name="Stalin Jacob Wilson Packia Dhas" userId="050d7d71-3621-4503-95e8-1c9a9d962492" providerId="ADAL" clId="{3FBC77E1-FE42-4F9E-B4B2-3759F3328945}" dt="2026-05-05T13:09:46.190" v="5114"/>
          <ac:spMkLst>
            <pc:docMk/>
            <pc:sldMk cId="1635377456" sldId="256"/>
            <ac:spMk id="571" creationId="{B9A33989-3C6A-45C5-A298-3139A753DF9C}"/>
          </ac:spMkLst>
        </pc:spChg>
        <pc:spChg chg="add mod">
          <ac:chgData name="Stalin Jacob Wilson Packia Dhas" userId="050d7d71-3621-4503-95e8-1c9a9d962492" providerId="ADAL" clId="{3FBC77E1-FE42-4F9E-B4B2-3759F3328945}" dt="2026-05-05T13:09:46.198" v="5123"/>
          <ac:spMkLst>
            <pc:docMk/>
            <pc:sldMk cId="1635377456" sldId="256"/>
            <ac:spMk id="572" creationId="{9B37FD32-D32C-4512-906C-078750EEED17}"/>
          </ac:spMkLst>
        </pc:spChg>
        <pc:spChg chg="add mod">
          <ac:chgData name="Stalin Jacob Wilson Packia Dhas" userId="050d7d71-3621-4503-95e8-1c9a9d962492" providerId="ADAL" clId="{3FBC77E1-FE42-4F9E-B4B2-3759F3328945}" dt="2026-05-05T13:09:46.198" v="5132"/>
          <ac:spMkLst>
            <pc:docMk/>
            <pc:sldMk cId="1635377456" sldId="256"/>
            <ac:spMk id="573" creationId="{A1C48E62-3EDB-4B9F-AA0A-868562CDE5CF}"/>
          </ac:spMkLst>
        </pc:spChg>
        <pc:spChg chg="add mod">
          <ac:chgData name="Stalin Jacob Wilson Packia Dhas" userId="050d7d71-3621-4503-95e8-1c9a9d962492" providerId="ADAL" clId="{3FBC77E1-FE42-4F9E-B4B2-3759F3328945}" dt="2026-05-05T13:09:46.198" v="5141"/>
          <ac:spMkLst>
            <pc:docMk/>
            <pc:sldMk cId="1635377456" sldId="256"/>
            <ac:spMk id="574" creationId="{C5FC3EEF-E7DF-45A9-9BA8-B100F6E0295C}"/>
          </ac:spMkLst>
        </pc:spChg>
        <pc:spChg chg="add mod">
          <ac:chgData name="Stalin Jacob Wilson Packia Dhas" userId="050d7d71-3621-4503-95e8-1c9a9d962492" providerId="ADAL" clId="{3FBC77E1-FE42-4F9E-B4B2-3759F3328945}" dt="2026-05-05T13:09:46.207" v="5150"/>
          <ac:spMkLst>
            <pc:docMk/>
            <pc:sldMk cId="1635377456" sldId="256"/>
            <ac:spMk id="575" creationId="{BBADB7AE-E4CB-49D0-82F3-EAD952F94434}"/>
          </ac:spMkLst>
        </pc:spChg>
        <pc:spChg chg="add mod">
          <ac:chgData name="Stalin Jacob Wilson Packia Dhas" userId="050d7d71-3621-4503-95e8-1c9a9d962492" providerId="ADAL" clId="{3FBC77E1-FE42-4F9E-B4B2-3759F3328945}" dt="2026-05-05T13:09:46.207" v="5159"/>
          <ac:spMkLst>
            <pc:docMk/>
            <pc:sldMk cId="1635377456" sldId="256"/>
            <ac:spMk id="576" creationId="{53B9307D-10FF-4DFF-BA61-7C6505500DF9}"/>
          </ac:spMkLst>
        </pc:spChg>
        <pc:spChg chg="add mod">
          <ac:chgData name="Stalin Jacob Wilson Packia Dhas" userId="050d7d71-3621-4503-95e8-1c9a9d962492" providerId="ADAL" clId="{3FBC77E1-FE42-4F9E-B4B2-3759F3328945}" dt="2026-05-05T13:09:46.217" v="5168"/>
          <ac:spMkLst>
            <pc:docMk/>
            <pc:sldMk cId="1635377456" sldId="256"/>
            <ac:spMk id="577" creationId="{8993D775-30C2-43E4-8137-211772E3D5E0}"/>
          </ac:spMkLst>
        </pc:spChg>
        <pc:spChg chg="add mod">
          <ac:chgData name="Stalin Jacob Wilson Packia Dhas" userId="050d7d71-3621-4503-95e8-1c9a9d962492" providerId="ADAL" clId="{3FBC77E1-FE42-4F9E-B4B2-3759F3328945}" dt="2026-05-05T13:09:46.217" v="5177"/>
          <ac:spMkLst>
            <pc:docMk/>
            <pc:sldMk cId="1635377456" sldId="256"/>
            <ac:spMk id="578" creationId="{0D0EB5F3-A267-4B96-A43F-C62D402A4F46}"/>
          </ac:spMkLst>
        </pc:spChg>
        <pc:spChg chg="add mod">
          <ac:chgData name="Stalin Jacob Wilson Packia Dhas" userId="050d7d71-3621-4503-95e8-1c9a9d962492" providerId="ADAL" clId="{3FBC77E1-FE42-4F9E-B4B2-3759F3328945}" dt="2026-05-05T13:09:46.225" v="5186"/>
          <ac:spMkLst>
            <pc:docMk/>
            <pc:sldMk cId="1635377456" sldId="256"/>
            <ac:spMk id="579" creationId="{FFBE920C-A34C-4419-87A2-1BAF3F2432D3}"/>
          </ac:spMkLst>
        </pc:spChg>
        <pc:spChg chg="add mod">
          <ac:chgData name="Stalin Jacob Wilson Packia Dhas" userId="050d7d71-3621-4503-95e8-1c9a9d962492" providerId="ADAL" clId="{3FBC77E1-FE42-4F9E-B4B2-3759F3328945}" dt="2026-05-05T13:09:46.225" v="5195"/>
          <ac:spMkLst>
            <pc:docMk/>
            <pc:sldMk cId="1635377456" sldId="256"/>
            <ac:spMk id="580" creationId="{155567A2-43AB-43D7-B1D6-77FBC16BB342}"/>
          </ac:spMkLst>
        </pc:spChg>
        <pc:spChg chg="add mod">
          <ac:chgData name="Stalin Jacob Wilson Packia Dhas" userId="050d7d71-3621-4503-95e8-1c9a9d962492" providerId="ADAL" clId="{3FBC77E1-FE42-4F9E-B4B2-3759F3328945}" dt="2026-05-05T13:09:46.233" v="5204"/>
          <ac:spMkLst>
            <pc:docMk/>
            <pc:sldMk cId="1635377456" sldId="256"/>
            <ac:spMk id="581" creationId="{004712BE-0F55-49AD-B5E3-BC3D7960C723}"/>
          </ac:spMkLst>
        </pc:spChg>
        <pc:spChg chg="add mod">
          <ac:chgData name="Stalin Jacob Wilson Packia Dhas" userId="050d7d71-3621-4503-95e8-1c9a9d962492" providerId="ADAL" clId="{3FBC77E1-FE42-4F9E-B4B2-3759F3328945}" dt="2026-05-05T13:09:46.233" v="5213"/>
          <ac:spMkLst>
            <pc:docMk/>
            <pc:sldMk cId="1635377456" sldId="256"/>
            <ac:spMk id="582" creationId="{8A2E0C76-1509-478D-80B8-F9504BD2C850}"/>
          </ac:spMkLst>
        </pc:spChg>
        <pc:spChg chg="add mod">
          <ac:chgData name="Stalin Jacob Wilson Packia Dhas" userId="050d7d71-3621-4503-95e8-1c9a9d962492" providerId="ADAL" clId="{3FBC77E1-FE42-4F9E-B4B2-3759F3328945}" dt="2026-05-05T13:09:46.241" v="5222"/>
          <ac:spMkLst>
            <pc:docMk/>
            <pc:sldMk cId="1635377456" sldId="256"/>
            <ac:spMk id="583" creationId="{7A10E6E9-968A-4C02-AE46-19A58D4C326D}"/>
          </ac:spMkLst>
        </pc:spChg>
        <pc:spChg chg="add mod">
          <ac:chgData name="Stalin Jacob Wilson Packia Dhas" userId="050d7d71-3621-4503-95e8-1c9a9d962492" providerId="ADAL" clId="{3FBC77E1-FE42-4F9E-B4B2-3759F3328945}" dt="2026-05-05T13:09:46.243" v="5231"/>
          <ac:spMkLst>
            <pc:docMk/>
            <pc:sldMk cId="1635377456" sldId="256"/>
            <ac:spMk id="584" creationId="{0AAEA346-9D4F-4DFB-BB0E-F84215A3D54D}"/>
          </ac:spMkLst>
        </pc:spChg>
        <pc:spChg chg="add mod">
          <ac:chgData name="Stalin Jacob Wilson Packia Dhas" userId="050d7d71-3621-4503-95e8-1c9a9d962492" providerId="ADAL" clId="{3FBC77E1-FE42-4F9E-B4B2-3759F3328945}" dt="2026-05-05T13:09:46.243" v="5240"/>
          <ac:spMkLst>
            <pc:docMk/>
            <pc:sldMk cId="1635377456" sldId="256"/>
            <ac:spMk id="585" creationId="{C4F3C0A3-7388-4C0A-B050-A9A9C75BF13A}"/>
          </ac:spMkLst>
        </pc:spChg>
        <pc:spChg chg="add mod">
          <ac:chgData name="Stalin Jacob Wilson Packia Dhas" userId="050d7d71-3621-4503-95e8-1c9a9d962492" providerId="ADAL" clId="{3FBC77E1-FE42-4F9E-B4B2-3759F3328945}" dt="2026-05-05T13:09:46.250" v="5249"/>
          <ac:spMkLst>
            <pc:docMk/>
            <pc:sldMk cId="1635377456" sldId="256"/>
            <ac:spMk id="586" creationId="{A0130C90-F245-400F-97A4-C5E408763595}"/>
          </ac:spMkLst>
        </pc:spChg>
        <pc:spChg chg="add mod">
          <ac:chgData name="Stalin Jacob Wilson Packia Dhas" userId="050d7d71-3621-4503-95e8-1c9a9d962492" providerId="ADAL" clId="{3FBC77E1-FE42-4F9E-B4B2-3759F3328945}" dt="2026-05-05T13:09:46.250" v="5258"/>
          <ac:spMkLst>
            <pc:docMk/>
            <pc:sldMk cId="1635377456" sldId="256"/>
            <ac:spMk id="587" creationId="{D1CE0D63-041E-4ED5-A16E-251D77D97FD6}"/>
          </ac:spMkLst>
        </pc:spChg>
        <pc:spChg chg="add mod">
          <ac:chgData name="Stalin Jacob Wilson Packia Dhas" userId="050d7d71-3621-4503-95e8-1c9a9d962492" providerId="ADAL" clId="{3FBC77E1-FE42-4F9E-B4B2-3759F3328945}" dt="2026-05-05T13:09:46.257" v="5267"/>
          <ac:spMkLst>
            <pc:docMk/>
            <pc:sldMk cId="1635377456" sldId="256"/>
            <ac:spMk id="588" creationId="{EF480287-1A52-4BC9-8A78-155AB85D1A29}"/>
          </ac:spMkLst>
        </pc:spChg>
        <pc:spChg chg="add mod">
          <ac:chgData name="Stalin Jacob Wilson Packia Dhas" userId="050d7d71-3621-4503-95e8-1c9a9d962492" providerId="ADAL" clId="{3FBC77E1-FE42-4F9E-B4B2-3759F3328945}" dt="2026-05-05T13:09:46.257" v="5276"/>
          <ac:spMkLst>
            <pc:docMk/>
            <pc:sldMk cId="1635377456" sldId="256"/>
            <ac:spMk id="589" creationId="{6E089618-7126-435E-9010-ECF90E0D9751}"/>
          </ac:spMkLst>
        </pc:spChg>
        <pc:spChg chg="add mod">
          <ac:chgData name="Stalin Jacob Wilson Packia Dhas" userId="050d7d71-3621-4503-95e8-1c9a9d962492" providerId="ADAL" clId="{3FBC77E1-FE42-4F9E-B4B2-3759F3328945}" dt="2026-05-05T13:09:46.265" v="5285"/>
          <ac:spMkLst>
            <pc:docMk/>
            <pc:sldMk cId="1635377456" sldId="256"/>
            <ac:spMk id="590" creationId="{E1956AB2-44BB-4BB1-B2F4-8B6293C6183E}"/>
          </ac:spMkLst>
        </pc:spChg>
        <pc:spChg chg="add mod">
          <ac:chgData name="Stalin Jacob Wilson Packia Dhas" userId="050d7d71-3621-4503-95e8-1c9a9d962492" providerId="ADAL" clId="{3FBC77E1-FE42-4F9E-B4B2-3759F3328945}" dt="2026-05-05T13:09:46.265" v="5294"/>
          <ac:spMkLst>
            <pc:docMk/>
            <pc:sldMk cId="1635377456" sldId="256"/>
            <ac:spMk id="591" creationId="{5CC1AFA4-218D-4354-BF40-3EEC988762C6}"/>
          </ac:spMkLst>
        </pc:spChg>
        <pc:spChg chg="add mod">
          <ac:chgData name="Stalin Jacob Wilson Packia Dhas" userId="050d7d71-3621-4503-95e8-1c9a9d962492" providerId="ADAL" clId="{3FBC77E1-FE42-4F9E-B4B2-3759F3328945}" dt="2026-05-05T13:09:46.275" v="5303"/>
          <ac:spMkLst>
            <pc:docMk/>
            <pc:sldMk cId="1635377456" sldId="256"/>
            <ac:spMk id="592" creationId="{4EC6C52A-BD6A-45AB-A46A-826815E4D309}"/>
          </ac:spMkLst>
        </pc:spChg>
        <pc:spChg chg="add mod">
          <ac:chgData name="Stalin Jacob Wilson Packia Dhas" userId="050d7d71-3621-4503-95e8-1c9a9d962492" providerId="ADAL" clId="{3FBC77E1-FE42-4F9E-B4B2-3759F3328945}" dt="2026-05-05T13:09:46.275" v="5312"/>
          <ac:spMkLst>
            <pc:docMk/>
            <pc:sldMk cId="1635377456" sldId="256"/>
            <ac:spMk id="593" creationId="{902FE95A-5CC2-46A3-AE94-E868044E669C}"/>
          </ac:spMkLst>
        </pc:spChg>
        <pc:spChg chg="add mod">
          <ac:chgData name="Stalin Jacob Wilson Packia Dhas" userId="050d7d71-3621-4503-95e8-1c9a9d962492" providerId="ADAL" clId="{3FBC77E1-FE42-4F9E-B4B2-3759F3328945}" dt="2026-05-05T13:09:46.282" v="5321"/>
          <ac:spMkLst>
            <pc:docMk/>
            <pc:sldMk cId="1635377456" sldId="256"/>
            <ac:spMk id="594" creationId="{D7B76CF2-CF36-453F-A624-DEB041CECEE0}"/>
          </ac:spMkLst>
        </pc:spChg>
        <pc:spChg chg="add mod">
          <ac:chgData name="Stalin Jacob Wilson Packia Dhas" userId="050d7d71-3621-4503-95e8-1c9a9d962492" providerId="ADAL" clId="{3FBC77E1-FE42-4F9E-B4B2-3759F3328945}" dt="2026-05-05T13:09:46.282" v="5330"/>
          <ac:spMkLst>
            <pc:docMk/>
            <pc:sldMk cId="1635377456" sldId="256"/>
            <ac:spMk id="595" creationId="{3FD0E864-3498-4FBE-A386-BC847B26BF44}"/>
          </ac:spMkLst>
        </pc:spChg>
        <pc:spChg chg="add mod">
          <ac:chgData name="Stalin Jacob Wilson Packia Dhas" userId="050d7d71-3621-4503-95e8-1c9a9d962492" providerId="ADAL" clId="{3FBC77E1-FE42-4F9E-B4B2-3759F3328945}" dt="2026-05-05T13:09:46.282" v="5339"/>
          <ac:spMkLst>
            <pc:docMk/>
            <pc:sldMk cId="1635377456" sldId="256"/>
            <ac:spMk id="596" creationId="{FEB9375C-7C0E-4C3E-84DE-A2FF3C9E7CCF}"/>
          </ac:spMkLst>
        </pc:spChg>
        <pc:spChg chg="add mod">
          <ac:chgData name="Stalin Jacob Wilson Packia Dhas" userId="050d7d71-3621-4503-95e8-1c9a9d962492" providerId="ADAL" clId="{3FBC77E1-FE42-4F9E-B4B2-3759F3328945}" dt="2026-05-05T13:09:46.292" v="5348"/>
          <ac:spMkLst>
            <pc:docMk/>
            <pc:sldMk cId="1635377456" sldId="256"/>
            <ac:spMk id="597" creationId="{FF435513-3D41-4894-8C4E-90ABBE77768F}"/>
          </ac:spMkLst>
        </pc:spChg>
        <pc:spChg chg="add mod">
          <ac:chgData name="Stalin Jacob Wilson Packia Dhas" userId="050d7d71-3621-4503-95e8-1c9a9d962492" providerId="ADAL" clId="{3FBC77E1-FE42-4F9E-B4B2-3759F3328945}" dt="2026-05-05T13:09:46.292" v="5357"/>
          <ac:spMkLst>
            <pc:docMk/>
            <pc:sldMk cId="1635377456" sldId="256"/>
            <ac:spMk id="598" creationId="{FDA54D67-5535-48B2-882C-8516AB2F1422}"/>
          </ac:spMkLst>
        </pc:spChg>
        <pc:spChg chg="add mod">
          <ac:chgData name="Stalin Jacob Wilson Packia Dhas" userId="050d7d71-3621-4503-95e8-1c9a9d962492" providerId="ADAL" clId="{3FBC77E1-FE42-4F9E-B4B2-3759F3328945}" dt="2026-05-05T13:09:46.298" v="5366"/>
          <ac:spMkLst>
            <pc:docMk/>
            <pc:sldMk cId="1635377456" sldId="256"/>
            <ac:spMk id="599" creationId="{DBF6356F-5EB6-44E4-9A28-6836AE2517D8}"/>
          </ac:spMkLst>
        </pc:spChg>
        <pc:spChg chg="add mod">
          <ac:chgData name="Stalin Jacob Wilson Packia Dhas" userId="050d7d71-3621-4503-95e8-1c9a9d962492" providerId="ADAL" clId="{3FBC77E1-FE42-4F9E-B4B2-3759F3328945}" dt="2026-05-05T13:09:46.298" v="5375"/>
          <ac:spMkLst>
            <pc:docMk/>
            <pc:sldMk cId="1635377456" sldId="256"/>
            <ac:spMk id="600" creationId="{7B6931FD-9947-4069-937B-31FC9E2D518B}"/>
          </ac:spMkLst>
        </pc:spChg>
        <pc:spChg chg="add mod">
          <ac:chgData name="Stalin Jacob Wilson Packia Dhas" userId="050d7d71-3621-4503-95e8-1c9a9d962492" providerId="ADAL" clId="{3FBC77E1-FE42-4F9E-B4B2-3759F3328945}" dt="2026-05-05T13:09:46.307" v="5384"/>
          <ac:spMkLst>
            <pc:docMk/>
            <pc:sldMk cId="1635377456" sldId="256"/>
            <ac:spMk id="601" creationId="{910ED3DC-31A2-4DC2-97D8-5CBF9456D3B9}"/>
          </ac:spMkLst>
        </pc:spChg>
        <pc:spChg chg="add mod">
          <ac:chgData name="Stalin Jacob Wilson Packia Dhas" userId="050d7d71-3621-4503-95e8-1c9a9d962492" providerId="ADAL" clId="{3FBC77E1-FE42-4F9E-B4B2-3759F3328945}" dt="2026-05-05T13:09:46.307" v="5393"/>
          <ac:spMkLst>
            <pc:docMk/>
            <pc:sldMk cId="1635377456" sldId="256"/>
            <ac:spMk id="602" creationId="{3AAF20AD-6F52-4628-9CB3-C232B9D85E56}"/>
          </ac:spMkLst>
        </pc:spChg>
        <pc:spChg chg="add mod">
          <ac:chgData name="Stalin Jacob Wilson Packia Dhas" userId="050d7d71-3621-4503-95e8-1c9a9d962492" providerId="ADAL" clId="{3FBC77E1-FE42-4F9E-B4B2-3759F3328945}" dt="2026-05-05T13:09:46.307" v="5402"/>
          <ac:spMkLst>
            <pc:docMk/>
            <pc:sldMk cId="1635377456" sldId="256"/>
            <ac:spMk id="603" creationId="{D4F4F644-B65C-4E21-A555-F6F0152A7EA1}"/>
          </ac:spMkLst>
        </pc:spChg>
        <pc:spChg chg="add mod">
          <ac:chgData name="Stalin Jacob Wilson Packia Dhas" userId="050d7d71-3621-4503-95e8-1c9a9d962492" providerId="ADAL" clId="{3FBC77E1-FE42-4F9E-B4B2-3759F3328945}" dt="2026-05-05T13:09:46.316" v="5411"/>
          <ac:spMkLst>
            <pc:docMk/>
            <pc:sldMk cId="1635377456" sldId="256"/>
            <ac:spMk id="604" creationId="{41C1F0DE-5DF2-4A09-989D-55A6574E2185}"/>
          </ac:spMkLst>
        </pc:spChg>
        <pc:spChg chg="add mod">
          <ac:chgData name="Stalin Jacob Wilson Packia Dhas" userId="050d7d71-3621-4503-95e8-1c9a9d962492" providerId="ADAL" clId="{3FBC77E1-FE42-4F9E-B4B2-3759F3328945}" dt="2026-05-05T13:09:46.316" v="5420"/>
          <ac:spMkLst>
            <pc:docMk/>
            <pc:sldMk cId="1635377456" sldId="256"/>
            <ac:spMk id="605" creationId="{4206DE0C-ABF9-4888-A626-9B612CD626C7}"/>
          </ac:spMkLst>
        </pc:spChg>
        <pc:spChg chg="add mod">
          <ac:chgData name="Stalin Jacob Wilson Packia Dhas" userId="050d7d71-3621-4503-95e8-1c9a9d962492" providerId="ADAL" clId="{3FBC77E1-FE42-4F9E-B4B2-3759F3328945}" dt="2026-05-05T13:09:46.325" v="5429"/>
          <ac:spMkLst>
            <pc:docMk/>
            <pc:sldMk cId="1635377456" sldId="256"/>
            <ac:spMk id="606" creationId="{5CD333E4-0292-4B78-8597-56611EF24205}"/>
          </ac:spMkLst>
        </pc:spChg>
        <pc:spChg chg="add mod">
          <ac:chgData name="Stalin Jacob Wilson Packia Dhas" userId="050d7d71-3621-4503-95e8-1c9a9d962492" providerId="ADAL" clId="{3FBC77E1-FE42-4F9E-B4B2-3759F3328945}" dt="2026-05-05T13:09:46.332" v="5438"/>
          <ac:spMkLst>
            <pc:docMk/>
            <pc:sldMk cId="1635377456" sldId="256"/>
            <ac:spMk id="607" creationId="{6177B281-2193-4A8A-94CF-84E312A3DD4B}"/>
          </ac:spMkLst>
        </pc:spChg>
        <pc:spChg chg="add mod">
          <ac:chgData name="Stalin Jacob Wilson Packia Dhas" userId="050d7d71-3621-4503-95e8-1c9a9d962492" providerId="ADAL" clId="{3FBC77E1-FE42-4F9E-B4B2-3759F3328945}" dt="2026-05-05T13:09:46.335" v="5447"/>
          <ac:spMkLst>
            <pc:docMk/>
            <pc:sldMk cId="1635377456" sldId="256"/>
            <ac:spMk id="608" creationId="{6090F57C-4E65-435A-91E4-2D9B106A9EE8}"/>
          </ac:spMkLst>
        </pc:spChg>
        <pc:spChg chg="add mod">
          <ac:chgData name="Stalin Jacob Wilson Packia Dhas" userId="050d7d71-3621-4503-95e8-1c9a9d962492" providerId="ADAL" clId="{3FBC77E1-FE42-4F9E-B4B2-3759F3328945}" dt="2026-05-05T13:09:46.335" v="5456"/>
          <ac:spMkLst>
            <pc:docMk/>
            <pc:sldMk cId="1635377456" sldId="256"/>
            <ac:spMk id="609" creationId="{EDA71584-01B4-491C-A26B-03F49C38718A}"/>
          </ac:spMkLst>
        </pc:spChg>
        <pc:spChg chg="add mod">
          <ac:chgData name="Stalin Jacob Wilson Packia Dhas" userId="050d7d71-3621-4503-95e8-1c9a9d962492" providerId="ADAL" clId="{3FBC77E1-FE42-4F9E-B4B2-3759F3328945}" dt="2026-05-05T13:09:46.342" v="5465"/>
          <ac:spMkLst>
            <pc:docMk/>
            <pc:sldMk cId="1635377456" sldId="256"/>
            <ac:spMk id="610" creationId="{7A63E961-60C0-4DBB-88B3-D50B47A59BEB}"/>
          </ac:spMkLst>
        </pc:spChg>
        <pc:spChg chg="add mod">
          <ac:chgData name="Stalin Jacob Wilson Packia Dhas" userId="050d7d71-3621-4503-95e8-1c9a9d962492" providerId="ADAL" clId="{3FBC77E1-FE42-4F9E-B4B2-3759F3328945}" dt="2026-05-05T13:09:46.342" v="5474"/>
          <ac:spMkLst>
            <pc:docMk/>
            <pc:sldMk cId="1635377456" sldId="256"/>
            <ac:spMk id="611" creationId="{E430A043-ABE0-4164-9BDA-43F11CDB013A}"/>
          </ac:spMkLst>
        </pc:spChg>
        <pc:spChg chg="add mod">
          <ac:chgData name="Stalin Jacob Wilson Packia Dhas" userId="050d7d71-3621-4503-95e8-1c9a9d962492" providerId="ADAL" clId="{3FBC77E1-FE42-4F9E-B4B2-3759F3328945}" dt="2026-05-05T13:09:46.349" v="5483"/>
          <ac:spMkLst>
            <pc:docMk/>
            <pc:sldMk cId="1635377456" sldId="256"/>
            <ac:spMk id="612" creationId="{685A8A25-9154-4E1F-AE4F-B4BAAAF5FC98}"/>
          </ac:spMkLst>
        </pc:spChg>
        <pc:spChg chg="add mod">
          <ac:chgData name="Stalin Jacob Wilson Packia Dhas" userId="050d7d71-3621-4503-95e8-1c9a9d962492" providerId="ADAL" clId="{3FBC77E1-FE42-4F9E-B4B2-3759F3328945}" dt="2026-05-05T13:09:46.349" v="5492"/>
          <ac:spMkLst>
            <pc:docMk/>
            <pc:sldMk cId="1635377456" sldId="256"/>
            <ac:spMk id="613" creationId="{9935E24E-7E49-4BD0-AA4D-27DCF1FE968B}"/>
          </ac:spMkLst>
        </pc:spChg>
        <pc:spChg chg="add mod">
          <ac:chgData name="Stalin Jacob Wilson Packia Dhas" userId="050d7d71-3621-4503-95e8-1c9a9d962492" providerId="ADAL" clId="{3FBC77E1-FE42-4F9E-B4B2-3759F3328945}" dt="2026-05-05T13:09:46.357" v="5501"/>
          <ac:spMkLst>
            <pc:docMk/>
            <pc:sldMk cId="1635377456" sldId="256"/>
            <ac:spMk id="614" creationId="{E93572D4-2560-48D1-BD9C-758B6F5FFB87}"/>
          </ac:spMkLst>
        </pc:spChg>
        <pc:spChg chg="add mod">
          <ac:chgData name="Stalin Jacob Wilson Packia Dhas" userId="050d7d71-3621-4503-95e8-1c9a9d962492" providerId="ADAL" clId="{3FBC77E1-FE42-4F9E-B4B2-3759F3328945}" dt="2026-05-05T13:09:46.357" v="5510"/>
          <ac:spMkLst>
            <pc:docMk/>
            <pc:sldMk cId="1635377456" sldId="256"/>
            <ac:spMk id="615" creationId="{EBCC2059-23BC-4AD3-9512-85361F3C2CBC}"/>
          </ac:spMkLst>
        </pc:spChg>
        <pc:spChg chg="add mod">
          <ac:chgData name="Stalin Jacob Wilson Packia Dhas" userId="050d7d71-3621-4503-95e8-1c9a9d962492" providerId="ADAL" clId="{3FBC77E1-FE42-4F9E-B4B2-3759F3328945}" dt="2026-05-05T13:09:46.365" v="5519"/>
          <ac:spMkLst>
            <pc:docMk/>
            <pc:sldMk cId="1635377456" sldId="256"/>
            <ac:spMk id="616" creationId="{6FAB7736-7E1C-4407-8F08-109371BD96EE}"/>
          </ac:spMkLst>
        </pc:spChg>
        <pc:spChg chg="add mod">
          <ac:chgData name="Stalin Jacob Wilson Packia Dhas" userId="050d7d71-3621-4503-95e8-1c9a9d962492" providerId="ADAL" clId="{3FBC77E1-FE42-4F9E-B4B2-3759F3328945}" dt="2026-05-05T13:09:46.365" v="5528"/>
          <ac:spMkLst>
            <pc:docMk/>
            <pc:sldMk cId="1635377456" sldId="256"/>
            <ac:spMk id="617" creationId="{C09E5366-6D77-46E9-824F-813B678CDB5D}"/>
          </ac:spMkLst>
        </pc:spChg>
        <pc:spChg chg="add mod">
          <ac:chgData name="Stalin Jacob Wilson Packia Dhas" userId="050d7d71-3621-4503-95e8-1c9a9d962492" providerId="ADAL" clId="{3FBC77E1-FE42-4F9E-B4B2-3759F3328945}" dt="2026-05-05T13:09:46.365" v="5537"/>
          <ac:spMkLst>
            <pc:docMk/>
            <pc:sldMk cId="1635377456" sldId="256"/>
            <ac:spMk id="618" creationId="{392D4A84-4F5D-4A4C-84B9-37EF15FE62EE}"/>
          </ac:spMkLst>
        </pc:spChg>
        <pc:spChg chg="add mod">
          <ac:chgData name="Stalin Jacob Wilson Packia Dhas" userId="050d7d71-3621-4503-95e8-1c9a9d962492" providerId="ADAL" clId="{3FBC77E1-FE42-4F9E-B4B2-3759F3328945}" dt="2026-05-05T13:09:46.373" v="5546"/>
          <ac:spMkLst>
            <pc:docMk/>
            <pc:sldMk cId="1635377456" sldId="256"/>
            <ac:spMk id="619" creationId="{52E64997-AE64-4227-85A5-F8A1342D87E9}"/>
          </ac:spMkLst>
        </pc:spChg>
        <pc:spChg chg="add mod">
          <ac:chgData name="Stalin Jacob Wilson Packia Dhas" userId="050d7d71-3621-4503-95e8-1c9a9d962492" providerId="ADAL" clId="{3FBC77E1-FE42-4F9E-B4B2-3759F3328945}" dt="2026-05-05T13:09:46.373" v="5555"/>
          <ac:spMkLst>
            <pc:docMk/>
            <pc:sldMk cId="1635377456" sldId="256"/>
            <ac:spMk id="620" creationId="{34C47CD5-3591-4684-89D1-689311DEF3E6}"/>
          </ac:spMkLst>
        </pc:spChg>
        <pc:spChg chg="add mod">
          <ac:chgData name="Stalin Jacob Wilson Packia Dhas" userId="050d7d71-3621-4503-95e8-1c9a9d962492" providerId="ADAL" clId="{3FBC77E1-FE42-4F9E-B4B2-3759F3328945}" dt="2026-05-05T13:09:46.383" v="5564"/>
          <ac:spMkLst>
            <pc:docMk/>
            <pc:sldMk cId="1635377456" sldId="256"/>
            <ac:spMk id="621" creationId="{5626D1FC-937F-41E4-BE84-7AFC4C36152C}"/>
          </ac:spMkLst>
        </pc:spChg>
        <pc:spChg chg="add mod">
          <ac:chgData name="Stalin Jacob Wilson Packia Dhas" userId="050d7d71-3621-4503-95e8-1c9a9d962492" providerId="ADAL" clId="{3FBC77E1-FE42-4F9E-B4B2-3759F3328945}" dt="2026-05-05T13:09:46.387" v="5573"/>
          <ac:spMkLst>
            <pc:docMk/>
            <pc:sldMk cId="1635377456" sldId="256"/>
            <ac:spMk id="622" creationId="{A08E0CC8-F6CF-4A59-8FB6-129BA70B1622}"/>
          </ac:spMkLst>
        </pc:spChg>
        <pc:spChg chg="add mod">
          <ac:chgData name="Stalin Jacob Wilson Packia Dhas" userId="050d7d71-3621-4503-95e8-1c9a9d962492" providerId="ADAL" clId="{3FBC77E1-FE42-4F9E-B4B2-3759F3328945}" dt="2026-05-05T13:09:46.391" v="5582"/>
          <ac:spMkLst>
            <pc:docMk/>
            <pc:sldMk cId="1635377456" sldId="256"/>
            <ac:spMk id="623" creationId="{E499BB68-965A-4CD2-AB96-F4A07CAC9B91}"/>
          </ac:spMkLst>
        </pc:spChg>
        <pc:spChg chg="add mod">
          <ac:chgData name="Stalin Jacob Wilson Packia Dhas" userId="050d7d71-3621-4503-95e8-1c9a9d962492" providerId="ADAL" clId="{3FBC77E1-FE42-4F9E-B4B2-3759F3328945}" dt="2026-05-05T13:09:46.391" v="5591"/>
          <ac:spMkLst>
            <pc:docMk/>
            <pc:sldMk cId="1635377456" sldId="256"/>
            <ac:spMk id="624" creationId="{27E0E1E4-A434-46D8-9C95-8753C3845E75}"/>
          </ac:spMkLst>
        </pc:spChg>
        <pc:spChg chg="add mod">
          <ac:chgData name="Stalin Jacob Wilson Packia Dhas" userId="050d7d71-3621-4503-95e8-1c9a9d962492" providerId="ADAL" clId="{3FBC77E1-FE42-4F9E-B4B2-3759F3328945}" dt="2026-05-05T13:09:46.399" v="5600"/>
          <ac:spMkLst>
            <pc:docMk/>
            <pc:sldMk cId="1635377456" sldId="256"/>
            <ac:spMk id="625" creationId="{234AA699-5FA2-4D55-A8CE-7E4887EDCA14}"/>
          </ac:spMkLst>
        </pc:spChg>
        <pc:spChg chg="add mod">
          <ac:chgData name="Stalin Jacob Wilson Packia Dhas" userId="050d7d71-3621-4503-95e8-1c9a9d962492" providerId="ADAL" clId="{3FBC77E1-FE42-4F9E-B4B2-3759F3328945}" dt="2026-05-05T13:09:46.400" v="5609"/>
          <ac:spMkLst>
            <pc:docMk/>
            <pc:sldMk cId="1635377456" sldId="256"/>
            <ac:spMk id="626" creationId="{A9D7B05C-9649-4D92-AAF0-14A9AF81E4F9}"/>
          </ac:spMkLst>
        </pc:spChg>
        <pc:spChg chg="add mod">
          <ac:chgData name="Stalin Jacob Wilson Packia Dhas" userId="050d7d71-3621-4503-95e8-1c9a9d962492" providerId="ADAL" clId="{3FBC77E1-FE42-4F9E-B4B2-3759F3328945}" dt="2026-05-05T13:09:46.400" v="5618"/>
          <ac:spMkLst>
            <pc:docMk/>
            <pc:sldMk cId="1635377456" sldId="256"/>
            <ac:spMk id="627" creationId="{398A2B85-DB55-4CA3-BC64-33BDBEA9030C}"/>
          </ac:spMkLst>
        </pc:spChg>
        <pc:spChg chg="add mod">
          <ac:chgData name="Stalin Jacob Wilson Packia Dhas" userId="050d7d71-3621-4503-95e8-1c9a9d962492" providerId="ADAL" clId="{3FBC77E1-FE42-4F9E-B4B2-3759F3328945}" dt="2026-05-05T13:09:46.407" v="5627"/>
          <ac:spMkLst>
            <pc:docMk/>
            <pc:sldMk cId="1635377456" sldId="256"/>
            <ac:spMk id="628" creationId="{A955EE28-F478-429E-A50E-9BD2B852E28B}"/>
          </ac:spMkLst>
        </pc:spChg>
        <pc:spChg chg="add mod">
          <ac:chgData name="Stalin Jacob Wilson Packia Dhas" userId="050d7d71-3621-4503-95e8-1c9a9d962492" providerId="ADAL" clId="{3FBC77E1-FE42-4F9E-B4B2-3759F3328945}" dt="2026-05-05T13:09:46.407" v="5636"/>
          <ac:spMkLst>
            <pc:docMk/>
            <pc:sldMk cId="1635377456" sldId="256"/>
            <ac:spMk id="629" creationId="{913ADB6C-F855-4B05-9618-F9B9DF04BBFA}"/>
          </ac:spMkLst>
        </pc:spChg>
        <pc:spChg chg="add mod">
          <ac:chgData name="Stalin Jacob Wilson Packia Dhas" userId="050d7d71-3621-4503-95e8-1c9a9d962492" providerId="ADAL" clId="{3FBC77E1-FE42-4F9E-B4B2-3759F3328945}" dt="2026-05-05T13:09:46.415" v="5645"/>
          <ac:spMkLst>
            <pc:docMk/>
            <pc:sldMk cId="1635377456" sldId="256"/>
            <ac:spMk id="630" creationId="{90B3D79C-1941-4CF4-B36A-7962A25EB5D3}"/>
          </ac:spMkLst>
        </pc:spChg>
        <pc:spChg chg="add mod">
          <ac:chgData name="Stalin Jacob Wilson Packia Dhas" userId="050d7d71-3621-4503-95e8-1c9a9d962492" providerId="ADAL" clId="{3FBC77E1-FE42-4F9E-B4B2-3759F3328945}" dt="2026-05-05T13:09:46.415" v="5654"/>
          <ac:spMkLst>
            <pc:docMk/>
            <pc:sldMk cId="1635377456" sldId="256"/>
            <ac:spMk id="631" creationId="{27FABDF7-ED1F-4C7B-92CF-520832719BE5}"/>
          </ac:spMkLst>
        </pc:spChg>
        <pc:spChg chg="add mod">
          <ac:chgData name="Stalin Jacob Wilson Packia Dhas" userId="050d7d71-3621-4503-95e8-1c9a9d962492" providerId="ADAL" clId="{3FBC77E1-FE42-4F9E-B4B2-3759F3328945}" dt="2026-05-05T13:09:46.425" v="5663"/>
          <ac:spMkLst>
            <pc:docMk/>
            <pc:sldMk cId="1635377456" sldId="256"/>
            <ac:spMk id="632" creationId="{A3DD2E38-D45D-43DC-81E7-CB3A2A1420AE}"/>
          </ac:spMkLst>
        </pc:spChg>
        <pc:spChg chg="add mod">
          <ac:chgData name="Stalin Jacob Wilson Packia Dhas" userId="050d7d71-3621-4503-95e8-1c9a9d962492" providerId="ADAL" clId="{3FBC77E1-FE42-4F9E-B4B2-3759F3328945}" dt="2026-05-05T13:09:46.425" v="5672"/>
          <ac:spMkLst>
            <pc:docMk/>
            <pc:sldMk cId="1635377456" sldId="256"/>
            <ac:spMk id="633" creationId="{08BF6FF1-E785-4664-841F-1DDA1490DE88}"/>
          </ac:spMkLst>
        </pc:spChg>
        <pc:spChg chg="add mod">
          <ac:chgData name="Stalin Jacob Wilson Packia Dhas" userId="050d7d71-3621-4503-95e8-1c9a9d962492" providerId="ADAL" clId="{3FBC77E1-FE42-4F9E-B4B2-3759F3328945}" dt="2026-05-05T13:09:46.432" v="5681"/>
          <ac:spMkLst>
            <pc:docMk/>
            <pc:sldMk cId="1635377456" sldId="256"/>
            <ac:spMk id="634" creationId="{962399CD-CCBC-4483-9547-EEAD57F0A933}"/>
          </ac:spMkLst>
        </pc:spChg>
        <pc:spChg chg="add mod">
          <ac:chgData name="Stalin Jacob Wilson Packia Dhas" userId="050d7d71-3621-4503-95e8-1c9a9d962492" providerId="ADAL" clId="{3FBC77E1-FE42-4F9E-B4B2-3759F3328945}" dt="2026-05-05T13:09:46.432" v="5690"/>
          <ac:spMkLst>
            <pc:docMk/>
            <pc:sldMk cId="1635377456" sldId="256"/>
            <ac:spMk id="635" creationId="{5A976EC6-C5BD-41C8-B789-B4B1F6E48070}"/>
          </ac:spMkLst>
        </pc:spChg>
        <pc:spChg chg="add mod">
          <ac:chgData name="Stalin Jacob Wilson Packia Dhas" userId="050d7d71-3621-4503-95e8-1c9a9d962492" providerId="ADAL" clId="{3FBC77E1-FE42-4F9E-B4B2-3759F3328945}" dt="2026-05-05T13:09:46.440" v="5699"/>
          <ac:spMkLst>
            <pc:docMk/>
            <pc:sldMk cId="1635377456" sldId="256"/>
            <ac:spMk id="636" creationId="{156ED407-B261-4F5A-AAA3-5D760F83EFA5}"/>
          </ac:spMkLst>
        </pc:spChg>
        <pc:spChg chg="add mod">
          <ac:chgData name="Stalin Jacob Wilson Packia Dhas" userId="050d7d71-3621-4503-95e8-1c9a9d962492" providerId="ADAL" clId="{3FBC77E1-FE42-4F9E-B4B2-3759F3328945}" dt="2026-05-05T13:09:46.440" v="5708"/>
          <ac:spMkLst>
            <pc:docMk/>
            <pc:sldMk cId="1635377456" sldId="256"/>
            <ac:spMk id="637" creationId="{1C673B68-D23A-409D-A3E9-75DF6A751D84}"/>
          </ac:spMkLst>
        </pc:spChg>
        <pc:spChg chg="add mod">
          <ac:chgData name="Stalin Jacob Wilson Packia Dhas" userId="050d7d71-3621-4503-95e8-1c9a9d962492" providerId="ADAL" clId="{3FBC77E1-FE42-4F9E-B4B2-3759F3328945}" dt="2026-05-05T13:09:46.440" v="5717"/>
          <ac:spMkLst>
            <pc:docMk/>
            <pc:sldMk cId="1635377456" sldId="256"/>
            <ac:spMk id="638" creationId="{95A2294C-3395-4333-81F4-05450B73F0C3}"/>
          </ac:spMkLst>
        </pc:spChg>
        <pc:spChg chg="add mod">
          <ac:chgData name="Stalin Jacob Wilson Packia Dhas" userId="050d7d71-3621-4503-95e8-1c9a9d962492" providerId="ADAL" clId="{3FBC77E1-FE42-4F9E-B4B2-3759F3328945}" dt="2026-05-05T13:09:46.448" v="5726"/>
          <ac:spMkLst>
            <pc:docMk/>
            <pc:sldMk cId="1635377456" sldId="256"/>
            <ac:spMk id="639" creationId="{5A9BC94B-EAD8-46DB-A77D-05FADF997CC6}"/>
          </ac:spMkLst>
        </pc:spChg>
        <pc:spChg chg="add mod">
          <ac:chgData name="Stalin Jacob Wilson Packia Dhas" userId="050d7d71-3621-4503-95e8-1c9a9d962492" providerId="ADAL" clId="{3FBC77E1-FE42-4F9E-B4B2-3759F3328945}" dt="2026-05-05T13:09:46.448" v="5735"/>
          <ac:spMkLst>
            <pc:docMk/>
            <pc:sldMk cId="1635377456" sldId="256"/>
            <ac:spMk id="640" creationId="{A82FB28D-9CF5-4198-910A-43F6CAFD8576}"/>
          </ac:spMkLst>
        </pc:spChg>
        <pc:spChg chg="add mod">
          <ac:chgData name="Stalin Jacob Wilson Packia Dhas" userId="050d7d71-3621-4503-95e8-1c9a9d962492" providerId="ADAL" clId="{3FBC77E1-FE42-4F9E-B4B2-3759F3328945}" dt="2026-05-05T13:09:46.457" v="5744"/>
          <ac:spMkLst>
            <pc:docMk/>
            <pc:sldMk cId="1635377456" sldId="256"/>
            <ac:spMk id="641" creationId="{17B25304-5F0F-47D4-90E2-B5C681B58112}"/>
          </ac:spMkLst>
        </pc:spChg>
        <pc:spChg chg="add mod">
          <ac:chgData name="Stalin Jacob Wilson Packia Dhas" userId="050d7d71-3621-4503-95e8-1c9a9d962492" providerId="ADAL" clId="{3FBC77E1-FE42-4F9E-B4B2-3759F3328945}" dt="2026-05-05T13:09:46.457" v="5753"/>
          <ac:spMkLst>
            <pc:docMk/>
            <pc:sldMk cId="1635377456" sldId="256"/>
            <ac:spMk id="642" creationId="{62066D67-F5B9-41C6-A004-F04915FB24F6}"/>
          </ac:spMkLst>
        </pc:spChg>
        <pc:spChg chg="add mod">
          <ac:chgData name="Stalin Jacob Wilson Packia Dhas" userId="050d7d71-3621-4503-95e8-1c9a9d962492" providerId="ADAL" clId="{3FBC77E1-FE42-4F9E-B4B2-3759F3328945}" dt="2026-05-05T13:09:46.466" v="5762"/>
          <ac:spMkLst>
            <pc:docMk/>
            <pc:sldMk cId="1635377456" sldId="256"/>
            <ac:spMk id="643" creationId="{3F09FA89-46ED-4E0C-BB29-D0FEF734B8A5}"/>
          </ac:spMkLst>
        </pc:spChg>
        <pc:spChg chg="add mod">
          <ac:chgData name="Stalin Jacob Wilson Packia Dhas" userId="050d7d71-3621-4503-95e8-1c9a9d962492" providerId="ADAL" clId="{3FBC77E1-FE42-4F9E-B4B2-3759F3328945}" dt="2026-05-05T13:09:46.466" v="5771"/>
          <ac:spMkLst>
            <pc:docMk/>
            <pc:sldMk cId="1635377456" sldId="256"/>
            <ac:spMk id="644" creationId="{D7767C01-041A-4B0B-806E-9CEE69284EAC}"/>
          </ac:spMkLst>
        </pc:spChg>
        <pc:spChg chg="add mod">
          <ac:chgData name="Stalin Jacob Wilson Packia Dhas" userId="050d7d71-3621-4503-95e8-1c9a9d962492" providerId="ADAL" clId="{3FBC77E1-FE42-4F9E-B4B2-3759F3328945}" dt="2026-05-05T13:09:46.473" v="5780"/>
          <ac:spMkLst>
            <pc:docMk/>
            <pc:sldMk cId="1635377456" sldId="256"/>
            <ac:spMk id="645" creationId="{C73F53BB-9F8C-491D-B6FA-9334D8710C0F}"/>
          </ac:spMkLst>
        </pc:spChg>
        <pc:spChg chg="add mod">
          <ac:chgData name="Stalin Jacob Wilson Packia Dhas" userId="050d7d71-3621-4503-95e8-1c9a9d962492" providerId="ADAL" clId="{3FBC77E1-FE42-4F9E-B4B2-3759F3328945}" dt="2026-05-05T13:09:46.474" v="5789"/>
          <ac:spMkLst>
            <pc:docMk/>
            <pc:sldMk cId="1635377456" sldId="256"/>
            <ac:spMk id="646" creationId="{66AACF60-6303-4C82-A536-6370E215BC6E}"/>
          </ac:spMkLst>
        </pc:spChg>
        <pc:spChg chg="add mod">
          <ac:chgData name="Stalin Jacob Wilson Packia Dhas" userId="050d7d71-3621-4503-95e8-1c9a9d962492" providerId="ADAL" clId="{3FBC77E1-FE42-4F9E-B4B2-3759F3328945}" dt="2026-05-05T13:09:46.474" v="5798"/>
          <ac:spMkLst>
            <pc:docMk/>
            <pc:sldMk cId="1635377456" sldId="256"/>
            <ac:spMk id="647" creationId="{3E801522-BF31-4860-A6A8-3BBD1A5164B1}"/>
          </ac:spMkLst>
        </pc:spChg>
        <pc:spChg chg="add mod">
          <ac:chgData name="Stalin Jacob Wilson Packia Dhas" userId="050d7d71-3621-4503-95e8-1c9a9d962492" providerId="ADAL" clId="{3FBC77E1-FE42-4F9E-B4B2-3759F3328945}" dt="2026-05-05T13:09:46.482" v="5807"/>
          <ac:spMkLst>
            <pc:docMk/>
            <pc:sldMk cId="1635377456" sldId="256"/>
            <ac:spMk id="648" creationId="{902A84B6-68BB-46D2-AC76-5A1E71F14651}"/>
          </ac:spMkLst>
        </pc:spChg>
        <pc:spChg chg="add mod">
          <ac:chgData name="Stalin Jacob Wilson Packia Dhas" userId="050d7d71-3621-4503-95e8-1c9a9d962492" providerId="ADAL" clId="{3FBC77E1-FE42-4F9E-B4B2-3759F3328945}" dt="2026-05-05T13:09:46.482" v="5816"/>
          <ac:spMkLst>
            <pc:docMk/>
            <pc:sldMk cId="1635377456" sldId="256"/>
            <ac:spMk id="649" creationId="{1EE95339-A528-4F39-BD9B-55E26F2B39B9}"/>
          </ac:spMkLst>
        </pc:spChg>
        <pc:spChg chg="add mod">
          <ac:chgData name="Stalin Jacob Wilson Packia Dhas" userId="050d7d71-3621-4503-95e8-1c9a9d962492" providerId="ADAL" clId="{3FBC77E1-FE42-4F9E-B4B2-3759F3328945}" dt="2026-05-05T13:09:46.490" v="5825"/>
          <ac:spMkLst>
            <pc:docMk/>
            <pc:sldMk cId="1635377456" sldId="256"/>
            <ac:spMk id="650" creationId="{95C138FC-7CB2-430F-A097-F217B582CCBC}"/>
          </ac:spMkLst>
        </pc:spChg>
        <pc:spChg chg="add mod">
          <ac:chgData name="Stalin Jacob Wilson Packia Dhas" userId="050d7d71-3621-4503-95e8-1c9a9d962492" providerId="ADAL" clId="{3FBC77E1-FE42-4F9E-B4B2-3759F3328945}" dt="2026-05-05T13:09:46.490" v="5834"/>
          <ac:spMkLst>
            <pc:docMk/>
            <pc:sldMk cId="1635377456" sldId="256"/>
            <ac:spMk id="651" creationId="{D65FBCB0-D9F0-44DD-93A1-7B449C3C668C}"/>
          </ac:spMkLst>
        </pc:spChg>
        <pc:spChg chg="add mod">
          <ac:chgData name="Stalin Jacob Wilson Packia Dhas" userId="050d7d71-3621-4503-95e8-1c9a9d962492" providerId="ADAL" clId="{3FBC77E1-FE42-4F9E-B4B2-3759F3328945}" dt="2026-05-05T13:09:46.490" v="5843"/>
          <ac:spMkLst>
            <pc:docMk/>
            <pc:sldMk cId="1635377456" sldId="256"/>
            <ac:spMk id="652" creationId="{D6404A2D-0EEF-4E20-B784-EE1F1E2C25FE}"/>
          </ac:spMkLst>
        </pc:spChg>
        <pc:spChg chg="add mod">
          <ac:chgData name="Stalin Jacob Wilson Packia Dhas" userId="050d7d71-3621-4503-95e8-1c9a9d962492" providerId="ADAL" clId="{3FBC77E1-FE42-4F9E-B4B2-3759F3328945}" dt="2026-05-05T13:09:46.501" v="5852"/>
          <ac:spMkLst>
            <pc:docMk/>
            <pc:sldMk cId="1635377456" sldId="256"/>
            <ac:spMk id="653" creationId="{4C05AAE4-E07B-4611-8E95-4434212286B0}"/>
          </ac:spMkLst>
        </pc:spChg>
        <pc:spChg chg="add mod">
          <ac:chgData name="Stalin Jacob Wilson Packia Dhas" userId="050d7d71-3621-4503-95e8-1c9a9d962492" providerId="ADAL" clId="{3FBC77E1-FE42-4F9E-B4B2-3759F3328945}" dt="2026-05-05T13:09:46.501" v="5861"/>
          <ac:spMkLst>
            <pc:docMk/>
            <pc:sldMk cId="1635377456" sldId="256"/>
            <ac:spMk id="654" creationId="{88D2DCC9-141F-4BB1-8845-0DA6A6D3C4A8}"/>
          </ac:spMkLst>
        </pc:spChg>
        <pc:spChg chg="add mod">
          <ac:chgData name="Stalin Jacob Wilson Packia Dhas" userId="050d7d71-3621-4503-95e8-1c9a9d962492" providerId="ADAL" clId="{3FBC77E1-FE42-4F9E-B4B2-3759F3328945}" dt="2026-05-05T13:09:46.507" v="5870"/>
          <ac:spMkLst>
            <pc:docMk/>
            <pc:sldMk cId="1635377456" sldId="256"/>
            <ac:spMk id="655" creationId="{308CB51E-71F2-4F9D-A805-484B690A7087}"/>
          </ac:spMkLst>
        </pc:spChg>
        <pc:spChg chg="add mod">
          <ac:chgData name="Stalin Jacob Wilson Packia Dhas" userId="050d7d71-3621-4503-95e8-1c9a9d962492" providerId="ADAL" clId="{3FBC77E1-FE42-4F9E-B4B2-3759F3328945}" dt="2026-05-05T13:09:46.507" v="5879"/>
          <ac:spMkLst>
            <pc:docMk/>
            <pc:sldMk cId="1635377456" sldId="256"/>
            <ac:spMk id="656" creationId="{7A80773A-3054-4359-85A1-0BB6531BACC8}"/>
          </ac:spMkLst>
        </pc:spChg>
        <pc:spChg chg="add mod">
          <ac:chgData name="Stalin Jacob Wilson Packia Dhas" userId="050d7d71-3621-4503-95e8-1c9a9d962492" providerId="ADAL" clId="{3FBC77E1-FE42-4F9E-B4B2-3759F3328945}" dt="2026-05-05T13:09:46.516" v="5888"/>
          <ac:spMkLst>
            <pc:docMk/>
            <pc:sldMk cId="1635377456" sldId="256"/>
            <ac:spMk id="657" creationId="{CDE23F14-C4C0-4E3F-9863-54798D25CD3C}"/>
          </ac:spMkLst>
        </pc:spChg>
        <pc:spChg chg="add mod">
          <ac:chgData name="Stalin Jacob Wilson Packia Dhas" userId="050d7d71-3621-4503-95e8-1c9a9d962492" providerId="ADAL" clId="{3FBC77E1-FE42-4F9E-B4B2-3759F3328945}" dt="2026-05-05T13:09:46.516" v="5897"/>
          <ac:spMkLst>
            <pc:docMk/>
            <pc:sldMk cId="1635377456" sldId="256"/>
            <ac:spMk id="658" creationId="{6716A6D5-9DED-4EFD-9C48-39AAD4A64674}"/>
          </ac:spMkLst>
        </pc:spChg>
        <pc:spChg chg="add mod">
          <ac:chgData name="Stalin Jacob Wilson Packia Dhas" userId="050d7d71-3621-4503-95e8-1c9a9d962492" providerId="ADAL" clId="{3FBC77E1-FE42-4F9E-B4B2-3759F3328945}" dt="2026-05-05T13:09:46.526" v="5906"/>
          <ac:spMkLst>
            <pc:docMk/>
            <pc:sldMk cId="1635377456" sldId="256"/>
            <ac:spMk id="659" creationId="{DE37B8E1-CB18-4E6C-B2BB-6ACFCEDA7194}"/>
          </ac:spMkLst>
        </pc:spChg>
        <pc:spChg chg="add mod">
          <ac:chgData name="Stalin Jacob Wilson Packia Dhas" userId="050d7d71-3621-4503-95e8-1c9a9d962492" providerId="ADAL" clId="{3FBC77E1-FE42-4F9E-B4B2-3759F3328945}" dt="2026-05-05T13:09:46.526" v="5915"/>
          <ac:spMkLst>
            <pc:docMk/>
            <pc:sldMk cId="1635377456" sldId="256"/>
            <ac:spMk id="660" creationId="{0D482F23-1159-4F6E-B447-3ED0645C3AB1}"/>
          </ac:spMkLst>
        </pc:spChg>
        <pc:spChg chg="add mod">
          <ac:chgData name="Stalin Jacob Wilson Packia Dhas" userId="050d7d71-3621-4503-95e8-1c9a9d962492" providerId="ADAL" clId="{3FBC77E1-FE42-4F9E-B4B2-3759F3328945}" dt="2026-05-05T13:09:46.532" v="5924"/>
          <ac:spMkLst>
            <pc:docMk/>
            <pc:sldMk cId="1635377456" sldId="256"/>
            <ac:spMk id="661" creationId="{94328C8B-5056-4AA4-9D1D-E4AECC662240}"/>
          </ac:spMkLst>
        </pc:spChg>
        <pc:spChg chg="add mod">
          <ac:chgData name="Stalin Jacob Wilson Packia Dhas" userId="050d7d71-3621-4503-95e8-1c9a9d962492" providerId="ADAL" clId="{3FBC77E1-FE42-4F9E-B4B2-3759F3328945}" dt="2026-05-05T13:09:46.532" v="5933"/>
          <ac:spMkLst>
            <pc:docMk/>
            <pc:sldMk cId="1635377456" sldId="256"/>
            <ac:spMk id="662" creationId="{9D2558D4-35C8-44E0-919B-E4F30F88DD33}"/>
          </ac:spMkLst>
        </pc:spChg>
        <pc:spChg chg="add mod">
          <ac:chgData name="Stalin Jacob Wilson Packia Dhas" userId="050d7d71-3621-4503-95e8-1c9a9d962492" providerId="ADAL" clId="{3FBC77E1-FE42-4F9E-B4B2-3759F3328945}" dt="2026-05-05T13:09:46.541" v="5942"/>
          <ac:spMkLst>
            <pc:docMk/>
            <pc:sldMk cId="1635377456" sldId="256"/>
            <ac:spMk id="663" creationId="{1D07CA9C-3CA4-4163-8BF4-AA86260C1CD0}"/>
          </ac:spMkLst>
        </pc:spChg>
        <pc:spChg chg="add mod">
          <ac:chgData name="Stalin Jacob Wilson Packia Dhas" userId="050d7d71-3621-4503-95e8-1c9a9d962492" providerId="ADAL" clId="{3FBC77E1-FE42-4F9E-B4B2-3759F3328945}" dt="2026-05-05T13:09:46.541" v="5951"/>
          <ac:spMkLst>
            <pc:docMk/>
            <pc:sldMk cId="1635377456" sldId="256"/>
            <ac:spMk id="664" creationId="{23070F5C-8BEE-4FF9-8AB7-0F729FC54532}"/>
          </ac:spMkLst>
        </pc:spChg>
        <pc:spChg chg="add mod">
          <ac:chgData name="Stalin Jacob Wilson Packia Dhas" userId="050d7d71-3621-4503-95e8-1c9a9d962492" providerId="ADAL" clId="{3FBC77E1-FE42-4F9E-B4B2-3759F3328945}" dt="2026-05-05T13:09:46.548" v="5960"/>
          <ac:spMkLst>
            <pc:docMk/>
            <pc:sldMk cId="1635377456" sldId="256"/>
            <ac:spMk id="665" creationId="{D63D1EDF-4EF9-4DF7-8FC3-223453052604}"/>
          </ac:spMkLst>
        </pc:spChg>
        <pc:spChg chg="add mod">
          <ac:chgData name="Stalin Jacob Wilson Packia Dhas" userId="050d7d71-3621-4503-95e8-1c9a9d962492" providerId="ADAL" clId="{3FBC77E1-FE42-4F9E-B4B2-3759F3328945}" dt="2026-05-05T13:09:46.551" v="5969"/>
          <ac:spMkLst>
            <pc:docMk/>
            <pc:sldMk cId="1635377456" sldId="256"/>
            <ac:spMk id="666" creationId="{E7F6B0DA-CEE9-4E86-B1E4-31FD7F8012E3}"/>
          </ac:spMkLst>
        </pc:spChg>
        <pc:spChg chg="add mod">
          <ac:chgData name="Stalin Jacob Wilson Packia Dhas" userId="050d7d71-3621-4503-95e8-1c9a9d962492" providerId="ADAL" clId="{3FBC77E1-FE42-4F9E-B4B2-3759F3328945}" dt="2026-05-05T13:09:46.551" v="5978"/>
          <ac:spMkLst>
            <pc:docMk/>
            <pc:sldMk cId="1635377456" sldId="256"/>
            <ac:spMk id="667" creationId="{FC0431B7-2BF6-41E9-A8B7-BC2D7EAE10FD}"/>
          </ac:spMkLst>
        </pc:spChg>
        <pc:spChg chg="add mod">
          <ac:chgData name="Stalin Jacob Wilson Packia Dhas" userId="050d7d71-3621-4503-95e8-1c9a9d962492" providerId="ADAL" clId="{3FBC77E1-FE42-4F9E-B4B2-3759F3328945}" dt="2026-05-05T13:09:46.558" v="5987"/>
          <ac:spMkLst>
            <pc:docMk/>
            <pc:sldMk cId="1635377456" sldId="256"/>
            <ac:spMk id="668" creationId="{DBB5B2A0-89E0-45A3-BF67-8DB7E50E6189}"/>
          </ac:spMkLst>
        </pc:spChg>
        <pc:spChg chg="add mod">
          <ac:chgData name="Stalin Jacob Wilson Packia Dhas" userId="050d7d71-3621-4503-95e8-1c9a9d962492" providerId="ADAL" clId="{3FBC77E1-FE42-4F9E-B4B2-3759F3328945}" dt="2026-05-05T13:09:46.558" v="5996"/>
          <ac:spMkLst>
            <pc:docMk/>
            <pc:sldMk cId="1635377456" sldId="256"/>
            <ac:spMk id="669" creationId="{0696595F-EDB3-49DD-93E1-555C79949CEB}"/>
          </ac:spMkLst>
        </pc:spChg>
        <pc:spChg chg="add mod">
          <ac:chgData name="Stalin Jacob Wilson Packia Dhas" userId="050d7d71-3621-4503-95e8-1c9a9d962492" providerId="ADAL" clId="{3FBC77E1-FE42-4F9E-B4B2-3759F3328945}" dt="2026-05-05T13:09:46.568" v="6005"/>
          <ac:spMkLst>
            <pc:docMk/>
            <pc:sldMk cId="1635377456" sldId="256"/>
            <ac:spMk id="670" creationId="{851C0AA3-42E7-421D-86D2-67C1BD5F98E9}"/>
          </ac:spMkLst>
        </pc:spChg>
        <pc:spChg chg="add mod">
          <ac:chgData name="Stalin Jacob Wilson Packia Dhas" userId="050d7d71-3621-4503-95e8-1c9a9d962492" providerId="ADAL" clId="{3FBC77E1-FE42-4F9E-B4B2-3759F3328945}" dt="2026-05-05T13:09:46.568" v="6014"/>
          <ac:spMkLst>
            <pc:docMk/>
            <pc:sldMk cId="1635377456" sldId="256"/>
            <ac:spMk id="671" creationId="{451C5932-725A-4664-BA79-F87D76814F73}"/>
          </ac:spMkLst>
        </pc:spChg>
        <pc:spChg chg="add mod">
          <ac:chgData name="Stalin Jacob Wilson Packia Dhas" userId="050d7d71-3621-4503-95e8-1c9a9d962492" providerId="ADAL" clId="{3FBC77E1-FE42-4F9E-B4B2-3759F3328945}" dt="2026-05-05T13:09:46.574" v="6023"/>
          <ac:spMkLst>
            <pc:docMk/>
            <pc:sldMk cId="1635377456" sldId="256"/>
            <ac:spMk id="672" creationId="{7891DFF3-F374-48CA-A352-671545A09792}"/>
          </ac:spMkLst>
        </pc:spChg>
        <pc:spChg chg="add mod">
          <ac:chgData name="Stalin Jacob Wilson Packia Dhas" userId="050d7d71-3621-4503-95e8-1c9a9d962492" providerId="ADAL" clId="{3FBC77E1-FE42-4F9E-B4B2-3759F3328945}" dt="2026-05-05T13:09:46.574" v="6032"/>
          <ac:spMkLst>
            <pc:docMk/>
            <pc:sldMk cId="1635377456" sldId="256"/>
            <ac:spMk id="673" creationId="{CCA93B35-3A61-4982-B9A4-B10D43809544}"/>
          </ac:spMkLst>
        </pc:spChg>
        <pc:spChg chg="add mod">
          <ac:chgData name="Stalin Jacob Wilson Packia Dhas" userId="050d7d71-3621-4503-95e8-1c9a9d962492" providerId="ADAL" clId="{3FBC77E1-FE42-4F9E-B4B2-3759F3328945}" dt="2026-05-05T13:09:46.583" v="6041"/>
          <ac:spMkLst>
            <pc:docMk/>
            <pc:sldMk cId="1635377456" sldId="256"/>
            <ac:spMk id="674" creationId="{0113AC77-1533-47CC-8207-63A21B99B167}"/>
          </ac:spMkLst>
        </pc:spChg>
        <pc:spChg chg="add mod">
          <ac:chgData name="Stalin Jacob Wilson Packia Dhas" userId="050d7d71-3621-4503-95e8-1c9a9d962492" providerId="ADAL" clId="{3FBC77E1-FE42-4F9E-B4B2-3759F3328945}" dt="2026-05-05T13:09:46.583" v="6050"/>
          <ac:spMkLst>
            <pc:docMk/>
            <pc:sldMk cId="1635377456" sldId="256"/>
            <ac:spMk id="675" creationId="{366D6F9E-D04F-439E-8416-7FDC7CE2368E}"/>
          </ac:spMkLst>
        </pc:spChg>
        <pc:spChg chg="add mod">
          <ac:chgData name="Stalin Jacob Wilson Packia Dhas" userId="050d7d71-3621-4503-95e8-1c9a9d962492" providerId="ADAL" clId="{3FBC77E1-FE42-4F9E-B4B2-3759F3328945}" dt="2026-05-05T13:09:46.590" v="6059"/>
          <ac:spMkLst>
            <pc:docMk/>
            <pc:sldMk cId="1635377456" sldId="256"/>
            <ac:spMk id="676" creationId="{3209A32C-1B0B-432C-9741-D1F31E86714B}"/>
          </ac:spMkLst>
        </pc:spChg>
        <pc:spChg chg="add mod">
          <ac:chgData name="Stalin Jacob Wilson Packia Dhas" userId="050d7d71-3621-4503-95e8-1c9a9d962492" providerId="ADAL" clId="{3FBC77E1-FE42-4F9E-B4B2-3759F3328945}" dt="2026-05-05T13:09:46.590" v="6068"/>
          <ac:spMkLst>
            <pc:docMk/>
            <pc:sldMk cId="1635377456" sldId="256"/>
            <ac:spMk id="677" creationId="{122C5993-DB71-4A15-B00F-D463C786F43D}"/>
          </ac:spMkLst>
        </pc:spChg>
        <pc:spChg chg="add mod">
          <ac:chgData name="Stalin Jacob Wilson Packia Dhas" userId="050d7d71-3621-4503-95e8-1c9a9d962492" providerId="ADAL" clId="{3FBC77E1-FE42-4F9E-B4B2-3759F3328945}" dt="2026-05-05T13:09:46.590" v="6077"/>
          <ac:spMkLst>
            <pc:docMk/>
            <pc:sldMk cId="1635377456" sldId="256"/>
            <ac:spMk id="678" creationId="{ED838BB4-344E-43EB-B142-EC72C0EA8CCD}"/>
          </ac:spMkLst>
        </pc:spChg>
        <pc:spChg chg="add mod">
          <ac:chgData name="Stalin Jacob Wilson Packia Dhas" userId="050d7d71-3621-4503-95e8-1c9a9d962492" providerId="ADAL" clId="{3FBC77E1-FE42-4F9E-B4B2-3759F3328945}" dt="2026-05-05T13:09:46.601" v="6086"/>
          <ac:spMkLst>
            <pc:docMk/>
            <pc:sldMk cId="1635377456" sldId="256"/>
            <ac:spMk id="679" creationId="{8F519CFD-6AE6-40A5-9F1C-A2948BE41244}"/>
          </ac:spMkLst>
        </pc:spChg>
        <pc:spChg chg="add mod">
          <ac:chgData name="Stalin Jacob Wilson Packia Dhas" userId="050d7d71-3621-4503-95e8-1c9a9d962492" providerId="ADAL" clId="{3FBC77E1-FE42-4F9E-B4B2-3759F3328945}" dt="2026-05-05T13:09:46.607" v="6095"/>
          <ac:spMkLst>
            <pc:docMk/>
            <pc:sldMk cId="1635377456" sldId="256"/>
            <ac:spMk id="680" creationId="{CAC377BB-548B-4CF2-8F16-2F2FA8C2896F}"/>
          </ac:spMkLst>
        </pc:spChg>
        <pc:spChg chg="add mod">
          <ac:chgData name="Stalin Jacob Wilson Packia Dhas" userId="050d7d71-3621-4503-95e8-1c9a9d962492" providerId="ADAL" clId="{3FBC77E1-FE42-4F9E-B4B2-3759F3328945}" dt="2026-05-05T13:09:46.609" v="6104"/>
          <ac:spMkLst>
            <pc:docMk/>
            <pc:sldMk cId="1635377456" sldId="256"/>
            <ac:spMk id="681" creationId="{C1FECD34-773D-4DAA-9D35-C1F2753B7973}"/>
          </ac:spMkLst>
        </pc:spChg>
        <pc:spChg chg="add mod">
          <ac:chgData name="Stalin Jacob Wilson Packia Dhas" userId="050d7d71-3621-4503-95e8-1c9a9d962492" providerId="ADAL" clId="{3FBC77E1-FE42-4F9E-B4B2-3759F3328945}" dt="2026-05-05T13:09:46.611" v="6113"/>
          <ac:spMkLst>
            <pc:docMk/>
            <pc:sldMk cId="1635377456" sldId="256"/>
            <ac:spMk id="682" creationId="{09847D5C-DCF9-4FCE-9769-412FD88073D1}"/>
          </ac:spMkLst>
        </pc:spChg>
        <pc:spChg chg="add mod">
          <ac:chgData name="Stalin Jacob Wilson Packia Dhas" userId="050d7d71-3621-4503-95e8-1c9a9d962492" providerId="ADAL" clId="{3FBC77E1-FE42-4F9E-B4B2-3759F3328945}" dt="2026-05-05T13:09:46.616" v="6122"/>
          <ac:spMkLst>
            <pc:docMk/>
            <pc:sldMk cId="1635377456" sldId="256"/>
            <ac:spMk id="683" creationId="{C32AA762-8A3C-4C78-9CBF-FE8BD9D6C6C4}"/>
          </ac:spMkLst>
        </pc:spChg>
        <pc:spChg chg="add mod">
          <ac:chgData name="Stalin Jacob Wilson Packia Dhas" userId="050d7d71-3621-4503-95e8-1c9a9d962492" providerId="ADAL" clId="{3FBC77E1-FE42-4F9E-B4B2-3759F3328945}" dt="2026-05-05T13:09:46.616" v="6131"/>
          <ac:spMkLst>
            <pc:docMk/>
            <pc:sldMk cId="1635377456" sldId="256"/>
            <ac:spMk id="684" creationId="{E81B95B0-6B94-42DE-978C-4D9FDBD52795}"/>
          </ac:spMkLst>
        </pc:spChg>
        <pc:spChg chg="add mod">
          <ac:chgData name="Stalin Jacob Wilson Packia Dhas" userId="050d7d71-3621-4503-95e8-1c9a9d962492" providerId="ADAL" clId="{3FBC77E1-FE42-4F9E-B4B2-3759F3328945}" dt="2026-05-05T13:09:46.626" v="6140"/>
          <ac:spMkLst>
            <pc:docMk/>
            <pc:sldMk cId="1635377456" sldId="256"/>
            <ac:spMk id="685" creationId="{D4F63C5D-7536-4CF6-B4CA-3EF7A001174E}"/>
          </ac:spMkLst>
        </pc:spChg>
        <pc:spChg chg="add mod">
          <ac:chgData name="Stalin Jacob Wilson Packia Dhas" userId="050d7d71-3621-4503-95e8-1c9a9d962492" providerId="ADAL" clId="{3FBC77E1-FE42-4F9E-B4B2-3759F3328945}" dt="2026-05-05T13:09:46.626" v="6149"/>
          <ac:spMkLst>
            <pc:docMk/>
            <pc:sldMk cId="1635377456" sldId="256"/>
            <ac:spMk id="686" creationId="{3A68461E-063E-4751-BDB3-D1BCCD0E43D6}"/>
          </ac:spMkLst>
        </pc:spChg>
        <pc:spChg chg="add mod">
          <ac:chgData name="Stalin Jacob Wilson Packia Dhas" userId="050d7d71-3621-4503-95e8-1c9a9d962492" providerId="ADAL" clId="{3FBC77E1-FE42-4F9E-B4B2-3759F3328945}" dt="2026-05-05T13:09:46.633" v="6158"/>
          <ac:spMkLst>
            <pc:docMk/>
            <pc:sldMk cId="1635377456" sldId="256"/>
            <ac:spMk id="687" creationId="{3D52CC8D-8D59-4CCA-880C-408D2699D4D9}"/>
          </ac:spMkLst>
        </pc:spChg>
        <pc:spChg chg="add mod">
          <ac:chgData name="Stalin Jacob Wilson Packia Dhas" userId="050d7d71-3621-4503-95e8-1c9a9d962492" providerId="ADAL" clId="{3FBC77E1-FE42-4F9E-B4B2-3759F3328945}" dt="2026-05-05T13:09:46.633" v="6167"/>
          <ac:spMkLst>
            <pc:docMk/>
            <pc:sldMk cId="1635377456" sldId="256"/>
            <ac:spMk id="688" creationId="{D9455E41-92AF-473D-9D84-19D77FA95859}"/>
          </ac:spMkLst>
        </pc:spChg>
        <pc:spChg chg="add mod">
          <ac:chgData name="Stalin Jacob Wilson Packia Dhas" userId="050d7d71-3621-4503-95e8-1c9a9d962492" providerId="ADAL" clId="{3FBC77E1-FE42-4F9E-B4B2-3759F3328945}" dt="2026-05-05T13:09:46.641" v="6176"/>
          <ac:spMkLst>
            <pc:docMk/>
            <pc:sldMk cId="1635377456" sldId="256"/>
            <ac:spMk id="689" creationId="{C90C6555-6BB8-4937-9A7B-BEC67AF9AA86}"/>
          </ac:spMkLst>
        </pc:spChg>
        <pc:spChg chg="add mod">
          <ac:chgData name="Stalin Jacob Wilson Packia Dhas" userId="050d7d71-3621-4503-95e8-1c9a9d962492" providerId="ADAL" clId="{3FBC77E1-FE42-4F9E-B4B2-3759F3328945}" dt="2026-05-05T13:09:46.641" v="6185"/>
          <ac:spMkLst>
            <pc:docMk/>
            <pc:sldMk cId="1635377456" sldId="256"/>
            <ac:spMk id="690" creationId="{4DF19695-CC66-4F88-8823-A5C249653ADD}"/>
          </ac:spMkLst>
        </pc:spChg>
        <pc:spChg chg="add mod">
          <ac:chgData name="Stalin Jacob Wilson Packia Dhas" userId="050d7d71-3621-4503-95e8-1c9a9d962492" providerId="ADAL" clId="{3FBC77E1-FE42-4F9E-B4B2-3759F3328945}" dt="2026-05-05T13:09:46.649" v="6194"/>
          <ac:spMkLst>
            <pc:docMk/>
            <pc:sldMk cId="1635377456" sldId="256"/>
            <ac:spMk id="691" creationId="{2C476F7F-2738-49B7-B55F-D3C5B1A48F79}"/>
          </ac:spMkLst>
        </pc:spChg>
        <pc:spChg chg="add mod">
          <ac:chgData name="Stalin Jacob Wilson Packia Dhas" userId="050d7d71-3621-4503-95e8-1c9a9d962492" providerId="ADAL" clId="{3FBC77E1-FE42-4F9E-B4B2-3759F3328945}" dt="2026-05-05T13:09:46.651" v="6203"/>
          <ac:spMkLst>
            <pc:docMk/>
            <pc:sldMk cId="1635377456" sldId="256"/>
            <ac:spMk id="692" creationId="{D0E80EEA-4E4E-47E8-94AC-4CD269E23787}"/>
          </ac:spMkLst>
        </pc:spChg>
        <pc:spChg chg="add mod">
          <ac:chgData name="Stalin Jacob Wilson Packia Dhas" userId="050d7d71-3621-4503-95e8-1c9a9d962492" providerId="ADAL" clId="{3FBC77E1-FE42-4F9E-B4B2-3759F3328945}" dt="2026-05-05T13:09:46.651" v="6212"/>
          <ac:spMkLst>
            <pc:docMk/>
            <pc:sldMk cId="1635377456" sldId="256"/>
            <ac:spMk id="693" creationId="{5D90920F-7247-4E4C-A82D-A365B9555DA2}"/>
          </ac:spMkLst>
        </pc:spChg>
        <pc:spChg chg="add mod">
          <ac:chgData name="Stalin Jacob Wilson Packia Dhas" userId="050d7d71-3621-4503-95e8-1c9a9d962492" providerId="ADAL" clId="{3FBC77E1-FE42-4F9E-B4B2-3759F3328945}" dt="2026-05-05T13:09:46.657" v="6221"/>
          <ac:spMkLst>
            <pc:docMk/>
            <pc:sldMk cId="1635377456" sldId="256"/>
            <ac:spMk id="694" creationId="{86773500-30C0-4892-A958-A82506C409B6}"/>
          </ac:spMkLst>
        </pc:spChg>
        <pc:spChg chg="add mod">
          <ac:chgData name="Stalin Jacob Wilson Packia Dhas" userId="050d7d71-3621-4503-95e8-1c9a9d962492" providerId="ADAL" clId="{3FBC77E1-FE42-4F9E-B4B2-3759F3328945}" dt="2026-05-05T13:09:46.657" v="6230"/>
          <ac:spMkLst>
            <pc:docMk/>
            <pc:sldMk cId="1635377456" sldId="256"/>
            <ac:spMk id="695" creationId="{7275B2AE-3154-4894-A446-D575DADFC2F8}"/>
          </ac:spMkLst>
        </pc:spChg>
        <pc:spChg chg="add mod">
          <ac:chgData name="Stalin Jacob Wilson Packia Dhas" userId="050d7d71-3621-4503-95e8-1c9a9d962492" providerId="ADAL" clId="{3FBC77E1-FE42-4F9E-B4B2-3759F3328945}" dt="2026-05-05T13:09:46.666" v="6239"/>
          <ac:spMkLst>
            <pc:docMk/>
            <pc:sldMk cId="1635377456" sldId="256"/>
            <ac:spMk id="696" creationId="{C92F501C-4D8E-455A-92C6-4F2E1269E9EC}"/>
          </ac:spMkLst>
        </pc:spChg>
        <pc:spChg chg="add mod">
          <ac:chgData name="Stalin Jacob Wilson Packia Dhas" userId="050d7d71-3621-4503-95e8-1c9a9d962492" providerId="ADAL" clId="{3FBC77E1-FE42-4F9E-B4B2-3759F3328945}" dt="2026-05-05T13:09:46.666" v="6248"/>
          <ac:spMkLst>
            <pc:docMk/>
            <pc:sldMk cId="1635377456" sldId="256"/>
            <ac:spMk id="697" creationId="{7BD0ACB0-84AA-4116-A9F3-698F7E961C7D}"/>
          </ac:spMkLst>
        </pc:spChg>
        <pc:spChg chg="add mod">
          <ac:chgData name="Stalin Jacob Wilson Packia Dhas" userId="050d7d71-3621-4503-95e8-1c9a9d962492" providerId="ADAL" clId="{3FBC77E1-FE42-4F9E-B4B2-3759F3328945}" dt="2026-05-05T13:09:46.673" v="6257"/>
          <ac:spMkLst>
            <pc:docMk/>
            <pc:sldMk cId="1635377456" sldId="256"/>
            <ac:spMk id="698" creationId="{3B51A46A-101B-4EE9-9E3B-A7178B4FCD17}"/>
          </ac:spMkLst>
        </pc:spChg>
        <pc:spChg chg="add mod">
          <ac:chgData name="Stalin Jacob Wilson Packia Dhas" userId="050d7d71-3621-4503-95e8-1c9a9d962492" providerId="ADAL" clId="{3FBC77E1-FE42-4F9E-B4B2-3759F3328945}" dt="2026-05-05T13:09:46.673" v="6266"/>
          <ac:spMkLst>
            <pc:docMk/>
            <pc:sldMk cId="1635377456" sldId="256"/>
            <ac:spMk id="699" creationId="{3B2AC352-ECA5-42AB-A252-7585FC18BFD2}"/>
          </ac:spMkLst>
        </pc:spChg>
        <pc:spChg chg="add mod">
          <ac:chgData name="Stalin Jacob Wilson Packia Dhas" userId="050d7d71-3621-4503-95e8-1c9a9d962492" providerId="ADAL" clId="{3FBC77E1-FE42-4F9E-B4B2-3759F3328945}" dt="2026-05-05T13:09:46.682" v="6275"/>
          <ac:spMkLst>
            <pc:docMk/>
            <pc:sldMk cId="1635377456" sldId="256"/>
            <ac:spMk id="700" creationId="{BA193628-12CD-4A8B-ADF8-1B2322942F28}"/>
          </ac:spMkLst>
        </pc:spChg>
        <pc:spChg chg="add mod">
          <ac:chgData name="Stalin Jacob Wilson Packia Dhas" userId="050d7d71-3621-4503-95e8-1c9a9d962492" providerId="ADAL" clId="{3FBC77E1-FE42-4F9E-B4B2-3759F3328945}" dt="2026-05-05T13:09:46.685" v="6284"/>
          <ac:spMkLst>
            <pc:docMk/>
            <pc:sldMk cId="1635377456" sldId="256"/>
            <ac:spMk id="701" creationId="{7AD7817B-4ED1-4130-A16B-28C8AABD0C1F}"/>
          </ac:spMkLst>
        </pc:spChg>
        <pc:spChg chg="add mod">
          <ac:chgData name="Stalin Jacob Wilson Packia Dhas" userId="050d7d71-3621-4503-95e8-1c9a9d962492" providerId="ADAL" clId="{3FBC77E1-FE42-4F9E-B4B2-3759F3328945}" dt="2026-05-05T13:09:46.685" v="6293"/>
          <ac:spMkLst>
            <pc:docMk/>
            <pc:sldMk cId="1635377456" sldId="256"/>
            <ac:spMk id="702" creationId="{F3134F8F-51AC-4117-82FA-499F924BCEE6}"/>
          </ac:spMkLst>
        </pc:spChg>
        <pc:spChg chg="add mod">
          <ac:chgData name="Stalin Jacob Wilson Packia Dhas" userId="050d7d71-3621-4503-95e8-1c9a9d962492" providerId="ADAL" clId="{3FBC77E1-FE42-4F9E-B4B2-3759F3328945}" dt="2026-05-05T13:09:46.692" v="6302"/>
          <ac:spMkLst>
            <pc:docMk/>
            <pc:sldMk cId="1635377456" sldId="256"/>
            <ac:spMk id="703" creationId="{5CB255D1-A658-4C17-9FCA-19ACDEA1FBA3}"/>
          </ac:spMkLst>
        </pc:spChg>
        <pc:spChg chg="add mod">
          <ac:chgData name="Stalin Jacob Wilson Packia Dhas" userId="050d7d71-3621-4503-95e8-1c9a9d962492" providerId="ADAL" clId="{3FBC77E1-FE42-4F9E-B4B2-3759F3328945}" dt="2026-05-05T13:09:46.692" v="6311"/>
          <ac:spMkLst>
            <pc:docMk/>
            <pc:sldMk cId="1635377456" sldId="256"/>
            <ac:spMk id="704" creationId="{B7E077E9-F868-4250-A0B8-86136346F318}"/>
          </ac:spMkLst>
        </pc:spChg>
        <pc:spChg chg="add mod">
          <ac:chgData name="Stalin Jacob Wilson Packia Dhas" userId="050d7d71-3621-4503-95e8-1c9a9d962492" providerId="ADAL" clId="{3FBC77E1-FE42-4F9E-B4B2-3759F3328945}" dt="2026-05-05T13:09:46.698" v="6320"/>
          <ac:spMkLst>
            <pc:docMk/>
            <pc:sldMk cId="1635377456" sldId="256"/>
            <ac:spMk id="705" creationId="{1881225D-14C3-407C-91D3-D5A31B82B801}"/>
          </ac:spMkLst>
        </pc:spChg>
        <pc:spChg chg="add mod">
          <ac:chgData name="Stalin Jacob Wilson Packia Dhas" userId="050d7d71-3621-4503-95e8-1c9a9d962492" providerId="ADAL" clId="{3FBC77E1-FE42-4F9E-B4B2-3759F3328945}" dt="2026-05-05T13:09:46.698" v="6329"/>
          <ac:spMkLst>
            <pc:docMk/>
            <pc:sldMk cId="1635377456" sldId="256"/>
            <ac:spMk id="706" creationId="{502FBAD6-905A-456F-838B-7912E59EBCF8}"/>
          </ac:spMkLst>
        </pc:spChg>
        <pc:spChg chg="add mod">
          <ac:chgData name="Stalin Jacob Wilson Packia Dhas" userId="050d7d71-3621-4503-95e8-1c9a9d962492" providerId="ADAL" clId="{3FBC77E1-FE42-4F9E-B4B2-3759F3328945}" dt="2026-05-05T13:09:46.707" v="6338"/>
          <ac:spMkLst>
            <pc:docMk/>
            <pc:sldMk cId="1635377456" sldId="256"/>
            <ac:spMk id="707" creationId="{D49A44BB-DFBF-48B5-A518-ABB8B1E9890B}"/>
          </ac:spMkLst>
        </pc:spChg>
        <pc:spChg chg="add mod">
          <ac:chgData name="Stalin Jacob Wilson Packia Dhas" userId="050d7d71-3621-4503-95e8-1c9a9d962492" providerId="ADAL" clId="{3FBC77E1-FE42-4F9E-B4B2-3759F3328945}" dt="2026-05-05T13:09:46.707" v="6347"/>
          <ac:spMkLst>
            <pc:docMk/>
            <pc:sldMk cId="1635377456" sldId="256"/>
            <ac:spMk id="708" creationId="{03CFDA98-C427-4E6A-9E02-9F48860AAEE8}"/>
          </ac:spMkLst>
        </pc:spChg>
        <pc:spChg chg="add mod">
          <ac:chgData name="Stalin Jacob Wilson Packia Dhas" userId="050d7d71-3621-4503-95e8-1c9a9d962492" providerId="ADAL" clId="{3FBC77E1-FE42-4F9E-B4B2-3759F3328945}" dt="2026-05-05T13:09:46.707" v="6356"/>
          <ac:spMkLst>
            <pc:docMk/>
            <pc:sldMk cId="1635377456" sldId="256"/>
            <ac:spMk id="709" creationId="{83239EE8-A4AC-457F-96BB-B80AA4957E94}"/>
          </ac:spMkLst>
        </pc:spChg>
        <pc:spChg chg="add mod">
          <ac:chgData name="Stalin Jacob Wilson Packia Dhas" userId="050d7d71-3621-4503-95e8-1c9a9d962492" providerId="ADAL" clId="{3FBC77E1-FE42-4F9E-B4B2-3759F3328945}" dt="2026-05-05T13:09:46.718" v="6365"/>
          <ac:spMkLst>
            <pc:docMk/>
            <pc:sldMk cId="1635377456" sldId="256"/>
            <ac:spMk id="710" creationId="{812F6461-5360-4741-A1B4-034346BF7493}"/>
          </ac:spMkLst>
        </pc:spChg>
        <pc:spChg chg="add mod">
          <ac:chgData name="Stalin Jacob Wilson Packia Dhas" userId="050d7d71-3621-4503-95e8-1c9a9d962492" providerId="ADAL" clId="{3FBC77E1-FE42-4F9E-B4B2-3759F3328945}" dt="2026-05-05T13:09:46.718" v="6374"/>
          <ac:spMkLst>
            <pc:docMk/>
            <pc:sldMk cId="1635377456" sldId="256"/>
            <ac:spMk id="711" creationId="{4216AB09-8F14-4922-AE4A-39B76F2D70EA}"/>
          </ac:spMkLst>
        </pc:spChg>
        <pc:spChg chg="add mod">
          <ac:chgData name="Stalin Jacob Wilson Packia Dhas" userId="050d7d71-3621-4503-95e8-1c9a9d962492" providerId="ADAL" clId="{3FBC77E1-FE42-4F9E-B4B2-3759F3328945}" dt="2026-05-05T13:09:46.726" v="6383"/>
          <ac:spMkLst>
            <pc:docMk/>
            <pc:sldMk cId="1635377456" sldId="256"/>
            <ac:spMk id="712" creationId="{FAD31553-7436-42CF-BFA9-2D330BB78467}"/>
          </ac:spMkLst>
        </pc:spChg>
        <pc:spChg chg="add mod">
          <ac:chgData name="Stalin Jacob Wilson Packia Dhas" userId="050d7d71-3621-4503-95e8-1c9a9d962492" providerId="ADAL" clId="{3FBC77E1-FE42-4F9E-B4B2-3759F3328945}" dt="2026-05-05T13:09:46.726" v="6392"/>
          <ac:spMkLst>
            <pc:docMk/>
            <pc:sldMk cId="1635377456" sldId="256"/>
            <ac:spMk id="713" creationId="{680CAB36-202D-4A4A-AB9C-06E1ED489287}"/>
          </ac:spMkLst>
        </pc:spChg>
        <pc:spChg chg="add mod">
          <ac:chgData name="Stalin Jacob Wilson Packia Dhas" userId="050d7d71-3621-4503-95e8-1c9a9d962492" providerId="ADAL" clId="{3FBC77E1-FE42-4F9E-B4B2-3759F3328945}" dt="2026-05-05T13:09:46.732" v="6401"/>
          <ac:spMkLst>
            <pc:docMk/>
            <pc:sldMk cId="1635377456" sldId="256"/>
            <ac:spMk id="714" creationId="{8B17DEB8-8E44-4FE6-B9E3-CB116797B026}"/>
          </ac:spMkLst>
        </pc:spChg>
        <pc:spChg chg="add mod">
          <ac:chgData name="Stalin Jacob Wilson Packia Dhas" userId="050d7d71-3621-4503-95e8-1c9a9d962492" providerId="ADAL" clId="{3FBC77E1-FE42-4F9E-B4B2-3759F3328945}" dt="2026-05-05T13:09:46.732" v="6410"/>
          <ac:spMkLst>
            <pc:docMk/>
            <pc:sldMk cId="1635377456" sldId="256"/>
            <ac:spMk id="715" creationId="{1EF9031A-6982-49FD-90CE-2A6AF9048A5C}"/>
          </ac:spMkLst>
        </pc:spChg>
        <pc:spChg chg="add mod">
          <ac:chgData name="Stalin Jacob Wilson Packia Dhas" userId="050d7d71-3621-4503-95e8-1c9a9d962492" providerId="ADAL" clId="{3FBC77E1-FE42-4F9E-B4B2-3759F3328945}" dt="2026-05-05T13:09:46.740" v="6419"/>
          <ac:spMkLst>
            <pc:docMk/>
            <pc:sldMk cId="1635377456" sldId="256"/>
            <ac:spMk id="716" creationId="{622BDF56-6EDD-43AF-9228-959F75A8FE1F}"/>
          </ac:spMkLst>
        </pc:spChg>
        <pc:spChg chg="add mod">
          <ac:chgData name="Stalin Jacob Wilson Packia Dhas" userId="050d7d71-3621-4503-95e8-1c9a9d962492" providerId="ADAL" clId="{3FBC77E1-FE42-4F9E-B4B2-3759F3328945}" dt="2026-05-05T13:09:46.740" v="6428"/>
          <ac:spMkLst>
            <pc:docMk/>
            <pc:sldMk cId="1635377456" sldId="256"/>
            <ac:spMk id="717" creationId="{D7C6ACEC-2D5D-4751-89D0-88222FA93AB4}"/>
          </ac:spMkLst>
        </pc:spChg>
        <pc:spChg chg="add mod">
          <ac:chgData name="Stalin Jacob Wilson Packia Dhas" userId="050d7d71-3621-4503-95e8-1c9a9d962492" providerId="ADAL" clId="{3FBC77E1-FE42-4F9E-B4B2-3759F3328945}" dt="2026-05-05T13:09:46.748" v="6437"/>
          <ac:spMkLst>
            <pc:docMk/>
            <pc:sldMk cId="1635377456" sldId="256"/>
            <ac:spMk id="718" creationId="{56F88FE0-F075-4C1B-B2E4-2EC48CEE4C41}"/>
          </ac:spMkLst>
        </pc:spChg>
        <pc:spChg chg="add mod">
          <ac:chgData name="Stalin Jacob Wilson Packia Dhas" userId="050d7d71-3621-4503-95e8-1c9a9d962492" providerId="ADAL" clId="{3FBC77E1-FE42-4F9E-B4B2-3759F3328945}" dt="2026-05-05T13:09:46.748" v="6446"/>
          <ac:spMkLst>
            <pc:docMk/>
            <pc:sldMk cId="1635377456" sldId="256"/>
            <ac:spMk id="719" creationId="{6021CA1A-0953-4EBA-AF2F-D32FE02B8E09}"/>
          </ac:spMkLst>
        </pc:spChg>
        <pc:spChg chg="add mod">
          <ac:chgData name="Stalin Jacob Wilson Packia Dhas" userId="050d7d71-3621-4503-95e8-1c9a9d962492" providerId="ADAL" clId="{3FBC77E1-FE42-4F9E-B4B2-3759F3328945}" dt="2026-05-05T13:09:46.748" v="6455"/>
          <ac:spMkLst>
            <pc:docMk/>
            <pc:sldMk cId="1635377456" sldId="256"/>
            <ac:spMk id="720" creationId="{F98FBD48-A7C1-475E-97EF-83A449C3B0AD}"/>
          </ac:spMkLst>
        </pc:spChg>
        <pc:spChg chg="add mod">
          <ac:chgData name="Stalin Jacob Wilson Packia Dhas" userId="050d7d71-3621-4503-95e8-1c9a9d962492" providerId="ADAL" clId="{3FBC77E1-FE42-4F9E-B4B2-3759F3328945}" dt="2026-05-05T13:09:46.757" v="6464"/>
          <ac:spMkLst>
            <pc:docMk/>
            <pc:sldMk cId="1635377456" sldId="256"/>
            <ac:spMk id="721" creationId="{21FD8C49-0891-4A57-916C-DFA4618F88B5}"/>
          </ac:spMkLst>
        </pc:spChg>
        <pc:spChg chg="add mod">
          <ac:chgData name="Stalin Jacob Wilson Packia Dhas" userId="050d7d71-3621-4503-95e8-1c9a9d962492" providerId="ADAL" clId="{3FBC77E1-FE42-4F9E-B4B2-3759F3328945}" dt="2026-05-05T13:09:46.757" v="6473"/>
          <ac:spMkLst>
            <pc:docMk/>
            <pc:sldMk cId="1635377456" sldId="256"/>
            <ac:spMk id="722" creationId="{5013A71D-5868-4566-AD24-4CD4418A6AF3}"/>
          </ac:spMkLst>
        </pc:spChg>
        <pc:spChg chg="add mod">
          <ac:chgData name="Stalin Jacob Wilson Packia Dhas" userId="050d7d71-3621-4503-95e8-1c9a9d962492" providerId="ADAL" clId="{3FBC77E1-FE42-4F9E-B4B2-3759F3328945}" dt="2026-05-05T13:09:46.766" v="6482"/>
          <ac:spMkLst>
            <pc:docMk/>
            <pc:sldMk cId="1635377456" sldId="256"/>
            <ac:spMk id="723" creationId="{00982DBE-E81C-442E-A565-C69E7AF0E96D}"/>
          </ac:spMkLst>
        </pc:spChg>
        <pc:spChg chg="add mod">
          <ac:chgData name="Stalin Jacob Wilson Packia Dhas" userId="050d7d71-3621-4503-95e8-1c9a9d962492" providerId="ADAL" clId="{3FBC77E1-FE42-4F9E-B4B2-3759F3328945}" dt="2026-05-05T13:09:46.766" v="6491"/>
          <ac:spMkLst>
            <pc:docMk/>
            <pc:sldMk cId="1635377456" sldId="256"/>
            <ac:spMk id="724" creationId="{9E9AC2CD-C09F-497B-A5C7-0986643FEA65}"/>
          </ac:spMkLst>
        </pc:spChg>
        <pc:spChg chg="add mod">
          <ac:chgData name="Stalin Jacob Wilson Packia Dhas" userId="050d7d71-3621-4503-95e8-1c9a9d962492" providerId="ADAL" clId="{3FBC77E1-FE42-4F9E-B4B2-3759F3328945}" dt="2026-05-05T13:09:46.773" v="6500"/>
          <ac:spMkLst>
            <pc:docMk/>
            <pc:sldMk cId="1635377456" sldId="256"/>
            <ac:spMk id="725" creationId="{A72470B7-D467-40D6-9791-EDC208FD1470}"/>
          </ac:spMkLst>
        </pc:spChg>
        <pc:spChg chg="add mod">
          <ac:chgData name="Stalin Jacob Wilson Packia Dhas" userId="050d7d71-3621-4503-95e8-1c9a9d962492" providerId="ADAL" clId="{3FBC77E1-FE42-4F9E-B4B2-3759F3328945}" dt="2026-05-05T13:09:46.773" v="6509"/>
          <ac:spMkLst>
            <pc:docMk/>
            <pc:sldMk cId="1635377456" sldId="256"/>
            <ac:spMk id="726" creationId="{260CCB8E-9A89-4026-B6D6-0A8E7BB50400}"/>
          </ac:spMkLst>
        </pc:spChg>
        <pc:spChg chg="add mod">
          <ac:chgData name="Stalin Jacob Wilson Packia Dhas" userId="050d7d71-3621-4503-95e8-1c9a9d962492" providerId="ADAL" clId="{3FBC77E1-FE42-4F9E-B4B2-3759F3328945}" dt="2026-05-05T13:09:46.782" v="6518"/>
          <ac:spMkLst>
            <pc:docMk/>
            <pc:sldMk cId="1635377456" sldId="256"/>
            <ac:spMk id="727" creationId="{B11E73E3-E96B-45AC-86EE-5B845A8FF00E}"/>
          </ac:spMkLst>
        </pc:spChg>
        <pc:spChg chg="add mod">
          <ac:chgData name="Stalin Jacob Wilson Packia Dhas" userId="050d7d71-3621-4503-95e8-1c9a9d962492" providerId="ADAL" clId="{3FBC77E1-FE42-4F9E-B4B2-3759F3328945}" dt="2026-05-05T13:09:46.782" v="6527"/>
          <ac:spMkLst>
            <pc:docMk/>
            <pc:sldMk cId="1635377456" sldId="256"/>
            <ac:spMk id="728" creationId="{2FD9D44B-E909-4965-9627-445EC4ADD2EF}"/>
          </ac:spMkLst>
        </pc:spChg>
        <pc:spChg chg="add mod">
          <ac:chgData name="Stalin Jacob Wilson Packia Dhas" userId="050d7d71-3621-4503-95e8-1c9a9d962492" providerId="ADAL" clId="{3FBC77E1-FE42-4F9E-B4B2-3759F3328945}" dt="2026-05-05T13:09:46.791" v="6536"/>
          <ac:spMkLst>
            <pc:docMk/>
            <pc:sldMk cId="1635377456" sldId="256"/>
            <ac:spMk id="729" creationId="{8E975D41-D294-41DC-A3C7-3FFD8F36432C}"/>
          </ac:spMkLst>
        </pc:spChg>
        <pc:spChg chg="add mod">
          <ac:chgData name="Stalin Jacob Wilson Packia Dhas" userId="050d7d71-3621-4503-95e8-1c9a9d962492" providerId="ADAL" clId="{3FBC77E1-FE42-4F9E-B4B2-3759F3328945}" dt="2026-05-05T13:09:46.791" v="6545"/>
          <ac:spMkLst>
            <pc:docMk/>
            <pc:sldMk cId="1635377456" sldId="256"/>
            <ac:spMk id="730" creationId="{198FC6A9-9D88-44D7-966C-7E64353E94C1}"/>
          </ac:spMkLst>
        </pc:spChg>
        <pc:spChg chg="add mod">
          <ac:chgData name="Stalin Jacob Wilson Packia Dhas" userId="050d7d71-3621-4503-95e8-1c9a9d962492" providerId="ADAL" clId="{3FBC77E1-FE42-4F9E-B4B2-3759F3328945}" dt="2026-05-05T13:09:46.791" v="6554"/>
          <ac:spMkLst>
            <pc:docMk/>
            <pc:sldMk cId="1635377456" sldId="256"/>
            <ac:spMk id="731" creationId="{E35D7D89-CEE5-496F-91A8-D527EE73EEEC}"/>
          </ac:spMkLst>
        </pc:spChg>
        <pc:spChg chg="add mod">
          <ac:chgData name="Stalin Jacob Wilson Packia Dhas" userId="050d7d71-3621-4503-95e8-1c9a9d962492" providerId="ADAL" clId="{3FBC77E1-FE42-4F9E-B4B2-3759F3328945}" dt="2026-05-05T13:09:46.799" v="6563"/>
          <ac:spMkLst>
            <pc:docMk/>
            <pc:sldMk cId="1635377456" sldId="256"/>
            <ac:spMk id="732" creationId="{3726C051-4DF5-4F50-B349-EF8384049D2F}"/>
          </ac:spMkLst>
        </pc:spChg>
        <pc:spChg chg="add mod">
          <ac:chgData name="Stalin Jacob Wilson Packia Dhas" userId="050d7d71-3621-4503-95e8-1c9a9d962492" providerId="ADAL" clId="{3FBC77E1-FE42-4F9E-B4B2-3759F3328945}" dt="2026-05-05T13:09:46.799" v="6572"/>
          <ac:spMkLst>
            <pc:docMk/>
            <pc:sldMk cId="1635377456" sldId="256"/>
            <ac:spMk id="733" creationId="{A441DCEB-D035-4DBD-99B3-7D3A5E95B89D}"/>
          </ac:spMkLst>
        </pc:spChg>
        <pc:spChg chg="add mod">
          <ac:chgData name="Stalin Jacob Wilson Packia Dhas" userId="050d7d71-3621-4503-95e8-1c9a9d962492" providerId="ADAL" clId="{3FBC77E1-FE42-4F9E-B4B2-3759F3328945}" dt="2026-05-05T13:09:46.807" v="6581"/>
          <ac:spMkLst>
            <pc:docMk/>
            <pc:sldMk cId="1635377456" sldId="256"/>
            <ac:spMk id="734" creationId="{0554ACB3-C6D3-4DD4-82D5-6011E78E3A1E}"/>
          </ac:spMkLst>
        </pc:spChg>
        <pc:spChg chg="add mod">
          <ac:chgData name="Stalin Jacob Wilson Packia Dhas" userId="050d7d71-3621-4503-95e8-1c9a9d962492" providerId="ADAL" clId="{3FBC77E1-FE42-4F9E-B4B2-3759F3328945}" dt="2026-05-05T13:09:46.807" v="6590"/>
          <ac:spMkLst>
            <pc:docMk/>
            <pc:sldMk cId="1635377456" sldId="256"/>
            <ac:spMk id="735" creationId="{58D7066B-3A24-4DB9-89E3-8501ACCBAEA9}"/>
          </ac:spMkLst>
        </pc:spChg>
        <pc:spChg chg="add mod">
          <ac:chgData name="Stalin Jacob Wilson Packia Dhas" userId="050d7d71-3621-4503-95e8-1c9a9d962492" providerId="ADAL" clId="{3FBC77E1-FE42-4F9E-B4B2-3759F3328945}" dt="2026-05-05T13:09:46.815" v="6599"/>
          <ac:spMkLst>
            <pc:docMk/>
            <pc:sldMk cId="1635377456" sldId="256"/>
            <ac:spMk id="736" creationId="{E6E44B8B-1370-446C-B643-BBF59684B4DD}"/>
          </ac:spMkLst>
        </pc:spChg>
        <pc:spChg chg="add mod">
          <ac:chgData name="Stalin Jacob Wilson Packia Dhas" userId="050d7d71-3621-4503-95e8-1c9a9d962492" providerId="ADAL" clId="{3FBC77E1-FE42-4F9E-B4B2-3759F3328945}" dt="2026-05-05T13:09:46.815" v="6608"/>
          <ac:spMkLst>
            <pc:docMk/>
            <pc:sldMk cId="1635377456" sldId="256"/>
            <ac:spMk id="737" creationId="{222A5B5E-E6F2-4643-AF3C-14AD5314A552}"/>
          </ac:spMkLst>
        </pc:spChg>
        <pc:spChg chg="add mod">
          <ac:chgData name="Stalin Jacob Wilson Packia Dhas" userId="050d7d71-3621-4503-95e8-1c9a9d962492" providerId="ADAL" clId="{3FBC77E1-FE42-4F9E-B4B2-3759F3328945}" dt="2026-05-05T13:09:46.824" v="6617"/>
          <ac:spMkLst>
            <pc:docMk/>
            <pc:sldMk cId="1635377456" sldId="256"/>
            <ac:spMk id="738" creationId="{BB598E94-DAC0-4B87-BF0E-1B74CAAB875A}"/>
          </ac:spMkLst>
        </pc:spChg>
        <pc:spChg chg="add mod">
          <ac:chgData name="Stalin Jacob Wilson Packia Dhas" userId="050d7d71-3621-4503-95e8-1c9a9d962492" providerId="ADAL" clId="{3FBC77E1-FE42-4F9E-B4B2-3759F3328945}" dt="2026-05-05T13:09:46.826" v="6626"/>
          <ac:spMkLst>
            <pc:docMk/>
            <pc:sldMk cId="1635377456" sldId="256"/>
            <ac:spMk id="739" creationId="{D427D415-17AF-4892-AEF0-49DF07FE5076}"/>
          </ac:spMkLst>
        </pc:spChg>
        <pc:spChg chg="add mod">
          <ac:chgData name="Stalin Jacob Wilson Packia Dhas" userId="050d7d71-3621-4503-95e8-1c9a9d962492" providerId="ADAL" clId="{3FBC77E1-FE42-4F9E-B4B2-3759F3328945}" dt="2026-05-05T13:09:46.832" v="6635"/>
          <ac:spMkLst>
            <pc:docMk/>
            <pc:sldMk cId="1635377456" sldId="256"/>
            <ac:spMk id="740" creationId="{6FC4F81A-D28A-42CC-B1F6-DFFC296D4EC0}"/>
          </ac:spMkLst>
        </pc:spChg>
        <pc:spChg chg="add mod">
          <ac:chgData name="Stalin Jacob Wilson Packia Dhas" userId="050d7d71-3621-4503-95e8-1c9a9d962492" providerId="ADAL" clId="{3FBC77E1-FE42-4F9E-B4B2-3759F3328945}" dt="2026-05-05T13:09:46.836" v="6644"/>
          <ac:spMkLst>
            <pc:docMk/>
            <pc:sldMk cId="1635377456" sldId="256"/>
            <ac:spMk id="741" creationId="{03B127E5-235C-4561-8662-5BBAE47F4349}"/>
          </ac:spMkLst>
        </pc:spChg>
        <pc:spChg chg="add mod">
          <ac:chgData name="Stalin Jacob Wilson Packia Dhas" userId="050d7d71-3621-4503-95e8-1c9a9d962492" providerId="ADAL" clId="{3FBC77E1-FE42-4F9E-B4B2-3759F3328945}" dt="2026-05-05T13:09:46.841" v="6653"/>
          <ac:spMkLst>
            <pc:docMk/>
            <pc:sldMk cId="1635377456" sldId="256"/>
            <ac:spMk id="742" creationId="{1010F026-8993-4FF4-8C30-B25805CD92AA}"/>
          </ac:spMkLst>
        </pc:spChg>
        <pc:spChg chg="add mod">
          <ac:chgData name="Stalin Jacob Wilson Packia Dhas" userId="050d7d71-3621-4503-95e8-1c9a9d962492" providerId="ADAL" clId="{3FBC77E1-FE42-4F9E-B4B2-3759F3328945}" dt="2026-05-05T13:09:46.841" v="6662"/>
          <ac:spMkLst>
            <pc:docMk/>
            <pc:sldMk cId="1635377456" sldId="256"/>
            <ac:spMk id="743" creationId="{3318EB05-2766-4626-ADD3-0FAF5B9103F1}"/>
          </ac:spMkLst>
        </pc:spChg>
        <pc:spChg chg="add mod">
          <ac:chgData name="Stalin Jacob Wilson Packia Dhas" userId="050d7d71-3621-4503-95e8-1c9a9d962492" providerId="ADAL" clId="{3FBC77E1-FE42-4F9E-B4B2-3759F3328945}" dt="2026-05-05T13:09:46.841" v="6671"/>
          <ac:spMkLst>
            <pc:docMk/>
            <pc:sldMk cId="1635377456" sldId="256"/>
            <ac:spMk id="744" creationId="{2C2D2EA8-F664-4198-AE5B-E2A9CAD00789}"/>
          </ac:spMkLst>
        </pc:spChg>
        <pc:spChg chg="add mod">
          <ac:chgData name="Stalin Jacob Wilson Packia Dhas" userId="050d7d71-3621-4503-95e8-1c9a9d962492" providerId="ADAL" clId="{3FBC77E1-FE42-4F9E-B4B2-3759F3328945}" dt="2026-05-05T13:09:46.849" v="6680"/>
          <ac:spMkLst>
            <pc:docMk/>
            <pc:sldMk cId="1635377456" sldId="256"/>
            <ac:spMk id="745" creationId="{63D07D34-9325-4915-A50A-0209D631039F}"/>
          </ac:spMkLst>
        </pc:spChg>
        <pc:spChg chg="add mod">
          <ac:chgData name="Stalin Jacob Wilson Packia Dhas" userId="050d7d71-3621-4503-95e8-1c9a9d962492" providerId="ADAL" clId="{3FBC77E1-FE42-4F9E-B4B2-3759F3328945}" dt="2026-05-05T13:09:46.849" v="6689"/>
          <ac:spMkLst>
            <pc:docMk/>
            <pc:sldMk cId="1635377456" sldId="256"/>
            <ac:spMk id="746" creationId="{6CFF2FB9-1E24-48EB-B279-A4D4D7E1F48C}"/>
          </ac:spMkLst>
        </pc:spChg>
        <pc:spChg chg="add mod">
          <ac:chgData name="Stalin Jacob Wilson Packia Dhas" userId="050d7d71-3621-4503-95e8-1c9a9d962492" providerId="ADAL" clId="{3FBC77E1-FE42-4F9E-B4B2-3759F3328945}" dt="2026-05-05T13:09:46.858" v="6698"/>
          <ac:spMkLst>
            <pc:docMk/>
            <pc:sldMk cId="1635377456" sldId="256"/>
            <ac:spMk id="747" creationId="{89FF8A22-1BD0-47F4-A9A8-C7EEDED703C2}"/>
          </ac:spMkLst>
        </pc:spChg>
        <pc:spChg chg="add mod">
          <ac:chgData name="Stalin Jacob Wilson Packia Dhas" userId="050d7d71-3621-4503-95e8-1c9a9d962492" providerId="ADAL" clId="{3FBC77E1-FE42-4F9E-B4B2-3759F3328945}" dt="2026-05-05T13:09:46.858" v="6707"/>
          <ac:spMkLst>
            <pc:docMk/>
            <pc:sldMk cId="1635377456" sldId="256"/>
            <ac:spMk id="748" creationId="{22FB9B1D-B3C8-4C80-B36B-75F33CC3AB5A}"/>
          </ac:spMkLst>
        </pc:spChg>
        <pc:spChg chg="add mod">
          <ac:chgData name="Stalin Jacob Wilson Packia Dhas" userId="050d7d71-3621-4503-95e8-1c9a9d962492" providerId="ADAL" clId="{3FBC77E1-FE42-4F9E-B4B2-3759F3328945}" dt="2026-05-05T13:09:46.865" v="6716"/>
          <ac:spMkLst>
            <pc:docMk/>
            <pc:sldMk cId="1635377456" sldId="256"/>
            <ac:spMk id="749" creationId="{0543F891-E3E9-430E-94E6-6E45CD207E92}"/>
          </ac:spMkLst>
        </pc:spChg>
        <pc:spChg chg="add mod">
          <ac:chgData name="Stalin Jacob Wilson Packia Dhas" userId="050d7d71-3621-4503-95e8-1c9a9d962492" providerId="ADAL" clId="{3FBC77E1-FE42-4F9E-B4B2-3759F3328945}" dt="2026-05-05T13:09:46.865" v="6725"/>
          <ac:spMkLst>
            <pc:docMk/>
            <pc:sldMk cId="1635377456" sldId="256"/>
            <ac:spMk id="750" creationId="{A8AEFCFD-5C56-4C09-B487-64B1FAA03D74}"/>
          </ac:spMkLst>
        </pc:spChg>
        <pc:spChg chg="add mod">
          <ac:chgData name="Stalin Jacob Wilson Packia Dhas" userId="050d7d71-3621-4503-95e8-1c9a9d962492" providerId="ADAL" clId="{3FBC77E1-FE42-4F9E-B4B2-3759F3328945}" dt="2026-05-05T13:09:46.874" v="6734"/>
          <ac:spMkLst>
            <pc:docMk/>
            <pc:sldMk cId="1635377456" sldId="256"/>
            <ac:spMk id="751" creationId="{69459FE9-BD89-481C-A4B7-DDB36B19D4D7}"/>
          </ac:spMkLst>
        </pc:spChg>
        <pc:spChg chg="add mod">
          <ac:chgData name="Stalin Jacob Wilson Packia Dhas" userId="050d7d71-3621-4503-95e8-1c9a9d962492" providerId="ADAL" clId="{3FBC77E1-FE42-4F9E-B4B2-3759F3328945}" dt="2026-05-05T13:09:46.874" v="6743"/>
          <ac:spMkLst>
            <pc:docMk/>
            <pc:sldMk cId="1635377456" sldId="256"/>
            <ac:spMk id="752" creationId="{63B8951F-9D29-4483-B4BA-A6C9C0F4B840}"/>
          </ac:spMkLst>
        </pc:spChg>
        <pc:spChg chg="add mod">
          <ac:chgData name="Stalin Jacob Wilson Packia Dhas" userId="050d7d71-3621-4503-95e8-1c9a9d962492" providerId="ADAL" clId="{3FBC77E1-FE42-4F9E-B4B2-3759F3328945}" dt="2026-05-05T13:09:46.883" v="6752"/>
          <ac:spMkLst>
            <pc:docMk/>
            <pc:sldMk cId="1635377456" sldId="256"/>
            <ac:spMk id="753" creationId="{7E675FB7-AD69-47A4-BA89-DDBEFFDF93A7}"/>
          </ac:spMkLst>
        </pc:spChg>
        <pc:spChg chg="add mod">
          <ac:chgData name="Stalin Jacob Wilson Packia Dhas" userId="050d7d71-3621-4503-95e8-1c9a9d962492" providerId="ADAL" clId="{3FBC77E1-FE42-4F9E-B4B2-3759F3328945}" dt="2026-05-05T13:09:46.883" v="6761"/>
          <ac:spMkLst>
            <pc:docMk/>
            <pc:sldMk cId="1635377456" sldId="256"/>
            <ac:spMk id="754" creationId="{7DA9A951-3B8B-4D05-BE78-FC1F992EAA14}"/>
          </ac:spMkLst>
        </pc:spChg>
        <pc:spChg chg="add mod">
          <ac:chgData name="Stalin Jacob Wilson Packia Dhas" userId="050d7d71-3621-4503-95e8-1c9a9d962492" providerId="ADAL" clId="{3FBC77E1-FE42-4F9E-B4B2-3759F3328945}" dt="2026-05-05T13:09:46.891" v="6770"/>
          <ac:spMkLst>
            <pc:docMk/>
            <pc:sldMk cId="1635377456" sldId="256"/>
            <ac:spMk id="755" creationId="{528A9F3D-F16F-4B10-841B-74BAE5887109}"/>
          </ac:spMkLst>
        </pc:spChg>
        <pc:spChg chg="add mod">
          <ac:chgData name="Stalin Jacob Wilson Packia Dhas" userId="050d7d71-3621-4503-95e8-1c9a9d962492" providerId="ADAL" clId="{3FBC77E1-FE42-4F9E-B4B2-3759F3328945}" dt="2026-05-05T13:09:46.891" v="6779"/>
          <ac:spMkLst>
            <pc:docMk/>
            <pc:sldMk cId="1635377456" sldId="256"/>
            <ac:spMk id="756" creationId="{F04F4477-E5AC-4D51-868F-B6B6A7CC2718}"/>
          </ac:spMkLst>
        </pc:spChg>
        <pc:spChg chg="add mod">
          <ac:chgData name="Stalin Jacob Wilson Packia Dhas" userId="050d7d71-3621-4503-95e8-1c9a9d962492" providerId="ADAL" clId="{3FBC77E1-FE42-4F9E-B4B2-3759F3328945}" dt="2026-05-05T13:09:46.891" v="6788"/>
          <ac:spMkLst>
            <pc:docMk/>
            <pc:sldMk cId="1635377456" sldId="256"/>
            <ac:spMk id="757" creationId="{0B1C838A-2737-4EA2-B1D3-8B7D34C7F090}"/>
          </ac:spMkLst>
        </pc:spChg>
        <pc:spChg chg="add mod">
          <ac:chgData name="Stalin Jacob Wilson Packia Dhas" userId="050d7d71-3621-4503-95e8-1c9a9d962492" providerId="ADAL" clId="{3FBC77E1-FE42-4F9E-B4B2-3759F3328945}" dt="2026-05-05T13:09:46.900" v="6797"/>
          <ac:spMkLst>
            <pc:docMk/>
            <pc:sldMk cId="1635377456" sldId="256"/>
            <ac:spMk id="758" creationId="{2D558D1C-2AD1-40E3-9B2D-1E92C81D250C}"/>
          </ac:spMkLst>
        </pc:spChg>
        <pc:spChg chg="add mod">
          <ac:chgData name="Stalin Jacob Wilson Packia Dhas" userId="050d7d71-3621-4503-95e8-1c9a9d962492" providerId="ADAL" clId="{3FBC77E1-FE42-4F9E-B4B2-3759F3328945}" dt="2026-05-05T13:09:46.900" v="6806"/>
          <ac:spMkLst>
            <pc:docMk/>
            <pc:sldMk cId="1635377456" sldId="256"/>
            <ac:spMk id="759" creationId="{8680B2F2-8A80-44F9-A810-72A8D265D89E}"/>
          </ac:spMkLst>
        </pc:spChg>
        <pc:spChg chg="add mod">
          <ac:chgData name="Stalin Jacob Wilson Packia Dhas" userId="050d7d71-3621-4503-95e8-1c9a9d962492" providerId="ADAL" clId="{3FBC77E1-FE42-4F9E-B4B2-3759F3328945}" dt="2026-05-05T13:09:46.910" v="6815"/>
          <ac:spMkLst>
            <pc:docMk/>
            <pc:sldMk cId="1635377456" sldId="256"/>
            <ac:spMk id="760" creationId="{5D9F5016-82B9-4C8A-A124-AA22CDBD31C1}"/>
          </ac:spMkLst>
        </pc:spChg>
        <pc:spChg chg="add mod">
          <ac:chgData name="Stalin Jacob Wilson Packia Dhas" userId="050d7d71-3621-4503-95e8-1c9a9d962492" providerId="ADAL" clId="{3FBC77E1-FE42-4F9E-B4B2-3759F3328945}" dt="2026-05-05T13:09:46.910" v="6824"/>
          <ac:spMkLst>
            <pc:docMk/>
            <pc:sldMk cId="1635377456" sldId="256"/>
            <ac:spMk id="761" creationId="{8DC21A6F-AD97-4B25-80C9-3C01FB92BB14}"/>
          </ac:spMkLst>
        </pc:spChg>
        <pc:spChg chg="add mod">
          <ac:chgData name="Stalin Jacob Wilson Packia Dhas" userId="050d7d71-3621-4503-95e8-1c9a9d962492" providerId="ADAL" clId="{3FBC77E1-FE42-4F9E-B4B2-3759F3328945}" dt="2026-05-05T13:09:46.915" v="6833"/>
          <ac:spMkLst>
            <pc:docMk/>
            <pc:sldMk cId="1635377456" sldId="256"/>
            <ac:spMk id="762" creationId="{0567E348-CA64-4B09-87CF-0506A90D8F14}"/>
          </ac:spMkLst>
        </pc:spChg>
        <pc:spChg chg="add mod">
          <ac:chgData name="Stalin Jacob Wilson Packia Dhas" userId="050d7d71-3621-4503-95e8-1c9a9d962492" providerId="ADAL" clId="{3FBC77E1-FE42-4F9E-B4B2-3759F3328945}" dt="2026-05-05T13:09:46.915" v="6842"/>
          <ac:spMkLst>
            <pc:docMk/>
            <pc:sldMk cId="1635377456" sldId="256"/>
            <ac:spMk id="763" creationId="{28F8A169-6E39-4854-A746-5C59BFD56676}"/>
          </ac:spMkLst>
        </pc:spChg>
        <pc:spChg chg="add mod">
          <ac:chgData name="Stalin Jacob Wilson Packia Dhas" userId="050d7d71-3621-4503-95e8-1c9a9d962492" providerId="ADAL" clId="{3FBC77E1-FE42-4F9E-B4B2-3759F3328945}" dt="2026-05-05T13:09:46.925" v="6851"/>
          <ac:spMkLst>
            <pc:docMk/>
            <pc:sldMk cId="1635377456" sldId="256"/>
            <ac:spMk id="764" creationId="{F916E65B-962F-4DC6-B6F9-268BC17AE09E}"/>
          </ac:spMkLst>
        </pc:spChg>
        <pc:spChg chg="add mod">
          <ac:chgData name="Stalin Jacob Wilson Packia Dhas" userId="050d7d71-3621-4503-95e8-1c9a9d962492" providerId="ADAL" clId="{3FBC77E1-FE42-4F9E-B4B2-3759F3328945}" dt="2026-05-05T13:09:46.926" v="6860"/>
          <ac:spMkLst>
            <pc:docMk/>
            <pc:sldMk cId="1635377456" sldId="256"/>
            <ac:spMk id="765" creationId="{4BB0EE51-88C4-4E26-A2E8-668BBC18A426}"/>
          </ac:spMkLst>
        </pc:spChg>
        <pc:spChg chg="add mod">
          <ac:chgData name="Stalin Jacob Wilson Packia Dhas" userId="050d7d71-3621-4503-95e8-1c9a9d962492" providerId="ADAL" clId="{3FBC77E1-FE42-4F9E-B4B2-3759F3328945}" dt="2026-05-05T13:09:46.926" v="6869"/>
          <ac:spMkLst>
            <pc:docMk/>
            <pc:sldMk cId="1635377456" sldId="256"/>
            <ac:spMk id="766" creationId="{8CC175A5-51D2-4FF5-B048-DEB0F5860320}"/>
          </ac:spMkLst>
        </pc:spChg>
        <pc:spChg chg="add mod">
          <ac:chgData name="Stalin Jacob Wilson Packia Dhas" userId="050d7d71-3621-4503-95e8-1c9a9d962492" providerId="ADAL" clId="{3FBC77E1-FE42-4F9E-B4B2-3759F3328945}" dt="2026-05-05T13:09:46.933" v="6878"/>
          <ac:spMkLst>
            <pc:docMk/>
            <pc:sldMk cId="1635377456" sldId="256"/>
            <ac:spMk id="767" creationId="{0D976E28-DA9A-4D81-B24E-DE8C42152661}"/>
          </ac:spMkLst>
        </pc:spChg>
        <pc:spChg chg="add mod">
          <ac:chgData name="Stalin Jacob Wilson Packia Dhas" userId="050d7d71-3621-4503-95e8-1c9a9d962492" providerId="ADAL" clId="{3FBC77E1-FE42-4F9E-B4B2-3759F3328945}" dt="2026-05-05T13:09:46.933" v="6887"/>
          <ac:spMkLst>
            <pc:docMk/>
            <pc:sldMk cId="1635377456" sldId="256"/>
            <ac:spMk id="768" creationId="{D4394725-509D-4E5F-96A3-D3DAB94BD79F}"/>
          </ac:spMkLst>
        </pc:spChg>
        <pc:spChg chg="add mod">
          <ac:chgData name="Stalin Jacob Wilson Packia Dhas" userId="050d7d71-3621-4503-95e8-1c9a9d962492" providerId="ADAL" clId="{3FBC77E1-FE42-4F9E-B4B2-3759F3328945}" dt="2026-05-05T13:09:46.944" v="6896"/>
          <ac:spMkLst>
            <pc:docMk/>
            <pc:sldMk cId="1635377456" sldId="256"/>
            <ac:spMk id="769" creationId="{239DE206-FE60-4ED3-8CC8-1327EFD06776}"/>
          </ac:spMkLst>
        </pc:spChg>
        <pc:spChg chg="add mod">
          <ac:chgData name="Stalin Jacob Wilson Packia Dhas" userId="050d7d71-3621-4503-95e8-1c9a9d962492" providerId="ADAL" clId="{3FBC77E1-FE42-4F9E-B4B2-3759F3328945}" dt="2026-05-05T13:09:46.944" v="6905"/>
          <ac:spMkLst>
            <pc:docMk/>
            <pc:sldMk cId="1635377456" sldId="256"/>
            <ac:spMk id="770" creationId="{41C4E889-10DE-4DFF-BD43-60F997A4F25B}"/>
          </ac:spMkLst>
        </pc:spChg>
        <pc:spChg chg="add mod">
          <ac:chgData name="Stalin Jacob Wilson Packia Dhas" userId="050d7d71-3621-4503-95e8-1c9a9d962492" providerId="ADAL" clId="{3FBC77E1-FE42-4F9E-B4B2-3759F3328945}" dt="2026-05-05T13:09:46.950" v="6914"/>
          <ac:spMkLst>
            <pc:docMk/>
            <pc:sldMk cId="1635377456" sldId="256"/>
            <ac:spMk id="771" creationId="{C603B487-CCA8-4666-8A84-73B1A5D7D0A6}"/>
          </ac:spMkLst>
        </pc:spChg>
        <pc:spChg chg="add mod">
          <ac:chgData name="Stalin Jacob Wilson Packia Dhas" userId="050d7d71-3621-4503-95e8-1c9a9d962492" providerId="ADAL" clId="{3FBC77E1-FE42-4F9E-B4B2-3759F3328945}" dt="2026-05-05T13:09:46.950" v="6923"/>
          <ac:spMkLst>
            <pc:docMk/>
            <pc:sldMk cId="1635377456" sldId="256"/>
            <ac:spMk id="772" creationId="{CA46A8C1-BFBD-4061-A0C2-E490BC58DC5A}"/>
          </ac:spMkLst>
        </pc:spChg>
        <pc:spChg chg="add mod">
          <ac:chgData name="Stalin Jacob Wilson Packia Dhas" userId="050d7d71-3621-4503-95e8-1c9a9d962492" providerId="ADAL" clId="{3FBC77E1-FE42-4F9E-B4B2-3759F3328945}" dt="2026-05-05T13:09:46.957" v="6932"/>
          <ac:spMkLst>
            <pc:docMk/>
            <pc:sldMk cId="1635377456" sldId="256"/>
            <ac:spMk id="773" creationId="{D815A43E-6A69-4DAC-B2E8-F1C0121FB045}"/>
          </ac:spMkLst>
        </pc:spChg>
        <pc:spChg chg="add mod">
          <ac:chgData name="Stalin Jacob Wilson Packia Dhas" userId="050d7d71-3621-4503-95e8-1c9a9d962492" providerId="ADAL" clId="{3FBC77E1-FE42-4F9E-B4B2-3759F3328945}" dt="2026-05-05T13:09:46.957" v="6941"/>
          <ac:spMkLst>
            <pc:docMk/>
            <pc:sldMk cId="1635377456" sldId="256"/>
            <ac:spMk id="774" creationId="{AA77DD8F-027A-4CD7-BAEE-BC0C9D1CA6C2}"/>
          </ac:spMkLst>
        </pc:spChg>
        <pc:spChg chg="add mod">
          <ac:chgData name="Stalin Jacob Wilson Packia Dhas" userId="050d7d71-3621-4503-95e8-1c9a9d962492" providerId="ADAL" clId="{3FBC77E1-FE42-4F9E-B4B2-3759F3328945}" dt="2026-05-05T13:09:46.957" v="6950"/>
          <ac:spMkLst>
            <pc:docMk/>
            <pc:sldMk cId="1635377456" sldId="256"/>
            <ac:spMk id="775" creationId="{1E4975D2-4B31-4032-B901-5FBC7297A722}"/>
          </ac:spMkLst>
        </pc:spChg>
        <pc:spChg chg="add mod">
          <ac:chgData name="Stalin Jacob Wilson Packia Dhas" userId="050d7d71-3621-4503-95e8-1c9a9d962492" providerId="ADAL" clId="{3FBC77E1-FE42-4F9E-B4B2-3759F3328945}" dt="2026-05-05T13:09:46.969" v="6959"/>
          <ac:spMkLst>
            <pc:docMk/>
            <pc:sldMk cId="1635377456" sldId="256"/>
            <ac:spMk id="776" creationId="{2D8A941D-F942-4763-8480-BF2B7BDDB20D}"/>
          </ac:spMkLst>
        </pc:spChg>
        <pc:spChg chg="add mod">
          <ac:chgData name="Stalin Jacob Wilson Packia Dhas" userId="050d7d71-3621-4503-95e8-1c9a9d962492" providerId="ADAL" clId="{3FBC77E1-FE42-4F9E-B4B2-3759F3328945}" dt="2026-05-05T13:09:46.969" v="6968"/>
          <ac:spMkLst>
            <pc:docMk/>
            <pc:sldMk cId="1635377456" sldId="256"/>
            <ac:spMk id="777" creationId="{BB0CCD56-F6BB-427F-9BFB-F445250C9BDD}"/>
          </ac:spMkLst>
        </pc:spChg>
        <pc:spChg chg="add mod">
          <ac:chgData name="Stalin Jacob Wilson Packia Dhas" userId="050d7d71-3621-4503-95e8-1c9a9d962492" providerId="ADAL" clId="{3FBC77E1-FE42-4F9E-B4B2-3759F3328945}" dt="2026-05-05T13:09:46.975" v="6977"/>
          <ac:spMkLst>
            <pc:docMk/>
            <pc:sldMk cId="1635377456" sldId="256"/>
            <ac:spMk id="778" creationId="{86A3CCBB-7274-43EE-95FB-BDB79B487BFD}"/>
          </ac:spMkLst>
        </pc:spChg>
        <pc:spChg chg="add mod">
          <ac:chgData name="Stalin Jacob Wilson Packia Dhas" userId="050d7d71-3621-4503-95e8-1c9a9d962492" providerId="ADAL" clId="{3FBC77E1-FE42-4F9E-B4B2-3759F3328945}" dt="2026-05-05T13:09:46.975" v="6986"/>
          <ac:spMkLst>
            <pc:docMk/>
            <pc:sldMk cId="1635377456" sldId="256"/>
            <ac:spMk id="779" creationId="{48264C73-35FD-44F9-BD0A-23FE1DDEACAE}"/>
          </ac:spMkLst>
        </pc:spChg>
        <pc:spChg chg="add mod">
          <ac:chgData name="Stalin Jacob Wilson Packia Dhas" userId="050d7d71-3621-4503-95e8-1c9a9d962492" providerId="ADAL" clId="{3FBC77E1-FE42-4F9E-B4B2-3759F3328945}" dt="2026-05-05T13:09:46.983" v="6995"/>
          <ac:spMkLst>
            <pc:docMk/>
            <pc:sldMk cId="1635377456" sldId="256"/>
            <ac:spMk id="780" creationId="{D43426BA-54CA-4882-8DCA-7017A3FA886E}"/>
          </ac:spMkLst>
        </pc:spChg>
        <pc:spChg chg="add mod">
          <ac:chgData name="Stalin Jacob Wilson Packia Dhas" userId="050d7d71-3621-4503-95e8-1c9a9d962492" providerId="ADAL" clId="{3FBC77E1-FE42-4F9E-B4B2-3759F3328945}" dt="2026-05-05T13:09:46.986" v="7004"/>
          <ac:spMkLst>
            <pc:docMk/>
            <pc:sldMk cId="1635377456" sldId="256"/>
            <ac:spMk id="781" creationId="{5E1792DA-6D5D-48B1-AE74-968FFEF0B1B5}"/>
          </ac:spMkLst>
        </pc:spChg>
        <pc:spChg chg="add mod">
          <ac:chgData name="Stalin Jacob Wilson Packia Dhas" userId="050d7d71-3621-4503-95e8-1c9a9d962492" providerId="ADAL" clId="{3FBC77E1-FE42-4F9E-B4B2-3759F3328945}" dt="2026-05-05T13:09:46.992" v="7013"/>
          <ac:spMkLst>
            <pc:docMk/>
            <pc:sldMk cId="1635377456" sldId="256"/>
            <ac:spMk id="782" creationId="{A47C1AF3-2743-4D07-8453-9577A97BA87E}"/>
          </ac:spMkLst>
        </pc:spChg>
        <pc:spChg chg="add mod">
          <ac:chgData name="Stalin Jacob Wilson Packia Dhas" userId="050d7d71-3621-4503-95e8-1c9a9d962492" providerId="ADAL" clId="{3FBC77E1-FE42-4F9E-B4B2-3759F3328945}" dt="2026-05-05T13:09:46.992" v="7022"/>
          <ac:spMkLst>
            <pc:docMk/>
            <pc:sldMk cId="1635377456" sldId="256"/>
            <ac:spMk id="783" creationId="{026B4E9E-88F8-482F-92BD-AC968B2E08D6}"/>
          </ac:spMkLst>
        </pc:spChg>
        <pc:spChg chg="add mod">
          <ac:chgData name="Stalin Jacob Wilson Packia Dhas" userId="050d7d71-3621-4503-95e8-1c9a9d962492" providerId="ADAL" clId="{3FBC77E1-FE42-4F9E-B4B2-3759F3328945}" dt="2026-05-05T13:09:46.992" v="7031"/>
          <ac:spMkLst>
            <pc:docMk/>
            <pc:sldMk cId="1635377456" sldId="256"/>
            <ac:spMk id="784" creationId="{AFD8E98C-FFDD-47D6-A64D-4A4E6D76033D}"/>
          </ac:spMkLst>
        </pc:spChg>
        <pc:spChg chg="add mod">
          <ac:chgData name="Stalin Jacob Wilson Packia Dhas" userId="050d7d71-3621-4503-95e8-1c9a9d962492" providerId="ADAL" clId="{3FBC77E1-FE42-4F9E-B4B2-3759F3328945}" dt="2026-05-05T13:09:47" v="7040"/>
          <ac:spMkLst>
            <pc:docMk/>
            <pc:sldMk cId="1635377456" sldId="256"/>
            <ac:spMk id="785" creationId="{D647DF42-A33C-49B4-ACAC-045833A03A7E}"/>
          </ac:spMkLst>
        </pc:spChg>
        <pc:spChg chg="add mod">
          <ac:chgData name="Stalin Jacob Wilson Packia Dhas" userId="050d7d71-3621-4503-95e8-1c9a9d962492" providerId="ADAL" clId="{3FBC77E1-FE42-4F9E-B4B2-3759F3328945}" dt="2026-05-05T13:09:47" v="7049"/>
          <ac:spMkLst>
            <pc:docMk/>
            <pc:sldMk cId="1635377456" sldId="256"/>
            <ac:spMk id="786" creationId="{8DE95F28-1474-4EF5-BC34-83035C81537D}"/>
          </ac:spMkLst>
        </pc:spChg>
        <pc:spChg chg="add mod">
          <ac:chgData name="Stalin Jacob Wilson Packia Dhas" userId="050d7d71-3621-4503-95e8-1c9a9d962492" providerId="ADAL" clId="{3FBC77E1-FE42-4F9E-B4B2-3759F3328945}" dt="2026-05-05T13:09:47.008" v="7058"/>
          <ac:spMkLst>
            <pc:docMk/>
            <pc:sldMk cId="1635377456" sldId="256"/>
            <ac:spMk id="787" creationId="{431F304C-7552-46F8-8AF5-9C5779247346}"/>
          </ac:spMkLst>
        </pc:spChg>
        <pc:spChg chg="add mod">
          <ac:chgData name="Stalin Jacob Wilson Packia Dhas" userId="050d7d71-3621-4503-95e8-1c9a9d962492" providerId="ADAL" clId="{3FBC77E1-FE42-4F9E-B4B2-3759F3328945}" dt="2026-05-05T13:09:47.008" v="7067"/>
          <ac:spMkLst>
            <pc:docMk/>
            <pc:sldMk cId="1635377456" sldId="256"/>
            <ac:spMk id="788" creationId="{C64E4A0F-A632-404E-82CB-8A614F067FBD}"/>
          </ac:spMkLst>
        </pc:spChg>
        <pc:spChg chg="add mod">
          <ac:chgData name="Stalin Jacob Wilson Packia Dhas" userId="050d7d71-3621-4503-95e8-1c9a9d962492" providerId="ADAL" clId="{3FBC77E1-FE42-4F9E-B4B2-3759F3328945}" dt="2026-05-05T13:09:47.016" v="7076"/>
          <ac:spMkLst>
            <pc:docMk/>
            <pc:sldMk cId="1635377456" sldId="256"/>
            <ac:spMk id="789" creationId="{5A7F5DD4-B945-4434-9065-802EEFD649B8}"/>
          </ac:spMkLst>
        </pc:spChg>
        <pc:spChg chg="add mod">
          <ac:chgData name="Stalin Jacob Wilson Packia Dhas" userId="050d7d71-3621-4503-95e8-1c9a9d962492" providerId="ADAL" clId="{3FBC77E1-FE42-4F9E-B4B2-3759F3328945}" dt="2026-05-05T13:09:47.016" v="7085"/>
          <ac:spMkLst>
            <pc:docMk/>
            <pc:sldMk cId="1635377456" sldId="256"/>
            <ac:spMk id="790" creationId="{9D7B5541-94C5-4A00-80B1-424117B4AAF8}"/>
          </ac:spMkLst>
        </pc:spChg>
        <pc:spChg chg="add mod">
          <ac:chgData name="Stalin Jacob Wilson Packia Dhas" userId="050d7d71-3621-4503-95e8-1c9a9d962492" providerId="ADAL" clId="{3FBC77E1-FE42-4F9E-B4B2-3759F3328945}" dt="2026-05-05T13:09:47.024" v="7094"/>
          <ac:spMkLst>
            <pc:docMk/>
            <pc:sldMk cId="1635377456" sldId="256"/>
            <ac:spMk id="791" creationId="{A0384958-712E-471B-8C4A-C21045E09A97}"/>
          </ac:spMkLst>
        </pc:spChg>
        <pc:spChg chg="add mod">
          <ac:chgData name="Stalin Jacob Wilson Packia Dhas" userId="050d7d71-3621-4503-95e8-1c9a9d962492" providerId="ADAL" clId="{3FBC77E1-FE42-4F9E-B4B2-3759F3328945}" dt="2026-05-05T13:09:47.026" v="7103"/>
          <ac:spMkLst>
            <pc:docMk/>
            <pc:sldMk cId="1635377456" sldId="256"/>
            <ac:spMk id="792" creationId="{48D04E6C-7B06-49D6-9A81-6DE662EE4CBD}"/>
          </ac:spMkLst>
        </pc:spChg>
        <pc:spChg chg="add mod">
          <ac:chgData name="Stalin Jacob Wilson Packia Dhas" userId="050d7d71-3621-4503-95e8-1c9a9d962492" providerId="ADAL" clId="{3FBC77E1-FE42-4F9E-B4B2-3759F3328945}" dt="2026-05-05T13:09:47.026" v="7112"/>
          <ac:spMkLst>
            <pc:docMk/>
            <pc:sldMk cId="1635377456" sldId="256"/>
            <ac:spMk id="793" creationId="{261BD5B4-F61F-4324-A0E9-CBF3FF85396D}"/>
          </ac:spMkLst>
        </pc:spChg>
        <pc:spChg chg="add mod">
          <ac:chgData name="Stalin Jacob Wilson Packia Dhas" userId="050d7d71-3621-4503-95e8-1c9a9d962492" providerId="ADAL" clId="{3FBC77E1-FE42-4F9E-B4B2-3759F3328945}" dt="2026-05-05T13:09:47.033" v="7121"/>
          <ac:spMkLst>
            <pc:docMk/>
            <pc:sldMk cId="1635377456" sldId="256"/>
            <ac:spMk id="794" creationId="{30C0A7A9-899D-46B0-AF7B-A53A28455A0D}"/>
          </ac:spMkLst>
        </pc:spChg>
        <pc:spChg chg="add mod">
          <ac:chgData name="Stalin Jacob Wilson Packia Dhas" userId="050d7d71-3621-4503-95e8-1c9a9d962492" providerId="ADAL" clId="{3FBC77E1-FE42-4F9E-B4B2-3759F3328945}" dt="2026-05-05T13:09:47.040" v="7130"/>
          <ac:spMkLst>
            <pc:docMk/>
            <pc:sldMk cId="1635377456" sldId="256"/>
            <ac:spMk id="795" creationId="{8FAB5D87-588A-4B62-B439-0F89966DF230}"/>
          </ac:spMkLst>
        </pc:spChg>
        <pc:spChg chg="add mod">
          <ac:chgData name="Stalin Jacob Wilson Packia Dhas" userId="050d7d71-3621-4503-95e8-1c9a9d962492" providerId="ADAL" clId="{3FBC77E1-FE42-4F9E-B4B2-3759F3328945}" dt="2026-05-05T13:09:47.040" v="7139"/>
          <ac:spMkLst>
            <pc:docMk/>
            <pc:sldMk cId="1635377456" sldId="256"/>
            <ac:spMk id="796" creationId="{EA54FBBC-F58D-49A8-8620-4B79962C0698}"/>
          </ac:spMkLst>
        </pc:spChg>
        <pc:spChg chg="add mod">
          <ac:chgData name="Stalin Jacob Wilson Packia Dhas" userId="050d7d71-3621-4503-95e8-1c9a9d962492" providerId="ADAL" clId="{3FBC77E1-FE42-4F9E-B4B2-3759F3328945}" dt="2026-05-05T13:09:47.040" v="7148"/>
          <ac:spMkLst>
            <pc:docMk/>
            <pc:sldMk cId="1635377456" sldId="256"/>
            <ac:spMk id="797" creationId="{BA6DA83E-8537-4A29-83E7-14EE4249715E}"/>
          </ac:spMkLst>
        </pc:spChg>
        <pc:spChg chg="add mod">
          <ac:chgData name="Stalin Jacob Wilson Packia Dhas" userId="050d7d71-3621-4503-95e8-1c9a9d962492" providerId="ADAL" clId="{3FBC77E1-FE42-4F9E-B4B2-3759F3328945}" dt="2026-05-05T13:09:47.049" v="7157"/>
          <ac:spMkLst>
            <pc:docMk/>
            <pc:sldMk cId="1635377456" sldId="256"/>
            <ac:spMk id="798" creationId="{88C8FC6A-AC19-4CBE-A356-2F4A7EFCD9E6}"/>
          </ac:spMkLst>
        </pc:spChg>
        <pc:spChg chg="add mod">
          <ac:chgData name="Stalin Jacob Wilson Packia Dhas" userId="050d7d71-3621-4503-95e8-1c9a9d962492" providerId="ADAL" clId="{3FBC77E1-FE42-4F9E-B4B2-3759F3328945}" dt="2026-05-05T13:09:47.049" v="7166"/>
          <ac:spMkLst>
            <pc:docMk/>
            <pc:sldMk cId="1635377456" sldId="256"/>
            <ac:spMk id="799" creationId="{9F0D07A6-414C-451F-84CA-90B79E434E47}"/>
          </ac:spMkLst>
        </pc:spChg>
        <pc:spChg chg="add mod">
          <ac:chgData name="Stalin Jacob Wilson Packia Dhas" userId="050d7d71-3621-4503-95e8-1c9a9d962492" providerId="ADAL" clId="{3FBC77E1-FE42-4F9E-B4B2-3759F3328945}" dt="2026-05-05T13:09:47.058" v="7175"/>
          <ac:spMkLst>
            <pc:docMk/>
            <pc:sldMk cId="1635377456" sldId="256"/>
            <ac:spMk id="800" creationId="{35334B00-E1C3-4377-823D-E831DCA974EC}"/>
          </ac:spMkLst>
        </pc:spChg>
        <pc:spChg chg="add mod">
          <ac:chgData name="Stalin Jacob Wilson Packia Dhas" userId="050d7d71-3621-4503-95e8-1c9a9d962492" providerId="ADAL" clId="{3FBC77E1-FE42-4F9E-B4B2-3759F3328945}" dt="2026-05-05T13:09:47.058" v="7184"/>
          <ac:spMkLst>
            <pc:docMk/>
            <pc:sldMk cId="1635377456" sldId="256"/>
            <ac:spMk id="801" creationId="{09B5CAA7-8F5E-4308-BAE7-0BD69BA319C3}"/>
          </ac:spMkLst>
        </pc:spChg>
        <pc:spChg chg="add mod">
          <ac:chgData name="Stalin Jacob Wilson Packia Dhas" userId="050d7d71-3621-4503-95e8-1c9a9d962492" providerId="ADAL" clId="{3FBC77E1-FE42-4F9E-B4B2-3759F3328945}" dt="2026-05-05T13:09:47.065" v="7193"/>
          <ac:spMkLst>
            <pc:docMk/>
            <pc:sldMk cId="1635377456" sldId="256"/>
            <ac:spMk id="802" creationId="{80C5F706-AFD6-4308-9BBD-67A460D6DC5A}"/>
          </ac:spMkLst>
        </pc:spChg>
        <pc:spChg chg="add mod">
          <ac:chgData name="Stalin Jacob Wilson Packia Dhas" userId="050d7d71-3621-4503-95e8-1c9a9d962492" providerId="ADAL" clId="{3FBC77E1-FE42-4F9E-B4B2-3759F3328945}" dt="2026-05-05T13:09:47.065" v="7202"/>
          <ac:spMkLst>
            <pc:docMk/>
            <pc:sldMk cId="1635377456" sldId="256"/>
            <ac:spMk id="803" creationId="{D8D15F88-9121-4C52-899D-746905ADFA09}"/>
          </ac:spMkLst>
        </pc:spChg>
        <pc:spChg chg="add mod">
          <ac:chgData name="Stalin Jacob Wilson Packia Dhas" userId="050d7d71-3621-4503-95e8-1c9a9d962492" providerId="ADAL" clId="{3FBC77E1-FE42-4F9E-B4B2-3759F3328945}" dt="2026-05-05T13:09:47.074" v="7211"/>
          <ac:spMkLst>
            <pc:docMk/>
            <pc:sldMk cId="1635377456" sldId="256"/>
            <ac:spMk id="804" creationId="{2623C753-8A56-4618-BB5C-4870104E6F11}"/>
          </ac:spMkLst>
        </pc:spChg>
        <pc:spChg chg="add mod">
          <ac:chgData name="Stalin Jacob Wilson Packia Dhas" userId="050d7d71-3621-4503-95e8-1c9a9d962492" providerId="ADAL" clId="{3FBC77E1-FE42-4F9E-B4B2-3759F3328945}" dt="2026-05-05T13:09:47.074" v="7220"/>
          <ac:spMkLst>
            <pc:docMk/>
            <pc:sldMk cId="1635377456" sldId="256"/>
            <ac:spMk id="805" creationId="{DB270DDA-3091-41DD-80CD-FCA6EF014C9F}"/>
          </ac:spMkLst>
        </pc:spChg>
        <pc:spChg chg="add mod">
          <ac:chgData name="Stalin Jacob Wilson Packia Dhas" userId="050d7d71-3621-4503-95e8-1c9a9d962492" providerId="ADAL" clId="{3FBC77E1-FE42-4F9E-B4B2-3759F3328945}" dt="2026-05-05T13:09:47.074" v="7229"/>
          <ac:spMkLst>
            <pc:docMk/>
            <pc:sldMk cId="1635377456" sldId="256"/>
            <ac:spMk id="806" creationId="{805D6517-6B86-4B4A-B73D-E8FA507C9E09}"/>
          </ac:spMkLst>
        </pc:spChg>
        <pc:spChg chg="add mod">
          <ac:chgData name="Stalin Jacob Wilson Packia Dhas" userId="050d7d71-3621-4503-95e8-1c9a9d962492" providerId="ADAL" clId="{3FBC77E1-FE42-4F9E-B4B2-3759F3328945}" dt="2026-05-05T13:09:47.086" v="7238"/>
          <ac:spMkLst>
            <pc:docMk/>
            <pc:sldMk cId="1635377456" sldId="256"/>
            <ac:spMk id="807" creationId="{F4B4D95B-1EA9-4232-BD9C-1A6B01D64C30}"/>
          </ac:spMkLst>
        </pc:spChg>
        <pc:spChg chg="add mod">
          <ac:chgData name="Stalin Jacob Wilson Packia Dhas" userId="050d7d71-3621-4503-95e8-1c9a9d962492" providerId="ADAL" clId="{3FBC77E1-FE42-4F9E-B4B2-3759F3328945}" dt="2026-05-05T13:09:47.086" v="7247"/>
          <ac:spMkLst>
            <pc:docMk/>
            <pc:sldMk cId="1635377456" sldId="256"/>
            <ac:spMk id="808" creationId="{99140AAA-6A59-47B9-8446-B3C856151818}"/>
          </ac:spMkLst>
        </pc:spChg>
        <pc:spChg chg="add mod">
          <ac:chgData name="Stalin Jacob Wilson Packia Dhas" userId="050d7d71-3621-4503-95e8-1c9a9d962492" providerId="ADAL" clId="{3FBC77E1-FE42-4F9E-B4B2-3759F3328945}" dt="2026-05-05T13:09:47.092" v="7256"/>
          <ac:spMkLst>
            <pc:docMk/>
            <pc:sldMk cId="1635377456" sldId="256"/>
            <ac:spMk id="809" creationId="{E53C1FB3-198E-4297-B5E3-4E8BEDA4349D}"/>
          </ac:spMkLst>
        </pc:spChg>
        <pc:spChg chg="add mod">
          <ac:chgData name="Stalin Jacob Wilson Packia Dhas" userId="050d7d71-3621-4503-95e8-1c9a9d962492" providerId="ADAL" clId="{3FBC77E1-FE42-4F9E-B4B2-3759F3328945}" dt="2026-05-05T13:09:47.092" v="7265"/>
          <ac:spMkLst>
            <pc:docMk/>
            <pc:sldMk cId="1635377456" sldId="256"/>
            <ac:spMk id="810" creationId="{199BBEF5-5481-4C0D-AF23-9AC45C05C6F9}"/>
          </ac:spMkLst>
        </pc:spChg>
        <pc:spChg chg="add mod">
          <ac:chgData name="Stalin Jacob Wilson Packia Dhas" userId="050d7d71-3621-4503-95e8-1c9a9d962492" providerId="ADAL" clId="{3FBC77E1-FE42-4F9E-B4B2-3759F3328945}" dt="2026-05-05T13:09:47.100" v="7274"/>
          <ac:spMkLst>
            <pc:docMk/>
            <pc:sldMk cId="1635377456" sldId="256"/>
            <ac:spMk id="811" creationId="{BCEB5C90-3E74-45F1-81F2-F81AA0662A46}"/>
          </ac:spMkLst>
        </pc:spChg>
        <pc:spChg chg="add mod">
          <ac:chgData name="Stalin Jacob Wilson Packia Dhas" userId="050d7d71-3621-4503-95e8-1c9a9d962492" providerId="ADAL" clId="{3FBC77E1-FE42-4F9E-B4B2-3759F3328945}" dt="2026-05-05T13:09:47.100" v="7283"/>
          <ac:spMkLst>
            <pc:docMk/>
            <pc:sldMk cId="1635377456" sldId="256"/>
            <ac:spMk id="812" creationId="{75F1475B-C2E6-408F-B12D-84DFCF1E9AD1}"/>
          </ac:spMkLst>
        </pc:spChg>
        <pc:spChg chg="add mod">
          <ac:chgData name="Stalin Jacob Wilson Packia Dhas" userId="050d7d71-3621-4503-95e8-1c9a9d962492" providerId="ADAL" clId="{3FBC77E1-FE42-4F9E-B4B2-3759F3328945}" dt="2026-05-05T13:09:47.108" v="7292"/>
          <ac:spMkLst>
            <pc:docMk/>
            <pc:sldMk cId="1635377456" sldId="256"/>
            <ac:spMk id="813" creationId="{71538AE1-9C88-4A4E-8320-D59C979D3A87}"/>
          </ac:spMkLst>
        </pc:spChg>
        <pc:spChg chg="add mod">
          <ac:chgData name="Stalin Jacob Wilson Packia Dhas" userId="050d7d71-3621-4503-95e8-1c9a9d962492" providerId="ADAL" clId="{3FBC77E1-FE42-4F9E-B4B2-3759F3328945}" dt="2026-05-05T13:09:47.108" v="7301"/>
          <ac:spMkLst>
            <pc:docMk/>
            <pc:sldMk cId="1635377456" sldId="256"/>
            <ac:spMk id="814" creationId="{6E7EC55F-2ABA-4251-8567-456927CA227E}"/>
          </ac:spMkLst>
        </pc:spChg>
        <pc:spChg chg="add mod">
          <ac:chgData name="Stalin Jacob Wilson Packia Dhas" userId="050d7d71-3621-4503-95e8-1c9a9d962492" providerId="ADAL" clId="{3FBC77E1-FE42-4F9E-B4B2-3759F3328945}" dt="2026-05-05T13:09:47.116" v="7310"/>
          <ac:spMkLst>
            <pc:docMk/>
            <pc:sldMk cId="1635377456" sldId="256"/>
            <ac:spMk id="815" creationId="{0F4F9CC3-33B4-433E-9594-21DFE2234CD8}"/>
          </ac:spMkLst>
        </pc:spChg>
        <pc:spChg chg="add mod">
          <ac:chgData name="Stalin Jacob Wilson Packia Dhas" userId="050d7d71-3621-4503-95e8-1c9a9d962492" providerId="ADAL" clId="{3FBC77E1-FE42-4F9E-B4B2-3759F3328945}" dt="2026-05-05T13:09:47.116" v="7319"/>
          <ac:spMkLst>
            <pc:docMk/>
            <pc:sldMk cId="1635377456" sldId="256"/>
            <ac:spMk id="816" creationId="{48851E56-AD75-4BE9-8A22-49DCCFC73A64}"/>
          </ac:spMkLst>
        </pc:spChg>
        <pc:spChg chg="add mod">
          <ac:chgData name="Stalin Jacob Wilson Packia Dhas" userId="050d7d71-3621-4503-95e8-1c9a9d962492" providerId="ADAL" clId="{3FBC77E1-FE42-4F9E-B4B2-3759F3328945}" dt="2026-05-05T13:09:47.116" v="7328"/>
          <ac:spMkLst>
            <pc:docMk/>
            <pc:sldMk cId="1635377456" sldId="256"/>
            <ac:spMk id="817" creationId="{FAC46E23-81EE-4140-962D-0502A859789D}"/>
          </ac:spMkLst>
        </pc:spChg>
        <pc:spChg chg="add mod">
          <ac:chgData name="Stalin Jacob Wilson Packia Dhas" userId="050d7d71-3621-4503-95e8-1c9a9d962492" providerId="ADAL" clId="{3FBC77E1-FE42-4F9E-B4B2-3759F3328945}" dt="2026-05-05T13:09:47.126" v="7337"/>
          <ac:spMkLst>
            <pc:docMk/>
            <pc:sldMk cId="1635377456" sldId="256"/>
            <ac:spMk id="818" creationId="{A5A6DE47-605F-4532-8002-7DBD407D7F8D}"/>
          </ac:spMkLst>
        </pc:spChg>
        <pc:spChg chg="add mod">
          <ac:chgData name="Stalin Jacob Wilson Packia Dhas" userId="050d7d71-3621-4503-95e8-1c9a9d962492" providerId="ADAL" clId="{3FBC77E1-FE42-4F9E-B4B2-3759F3328945}" dt="2026-05-05T13:09:47.130" v="7346"/>
          <ac:spMkLst>
            <pc:docMk/>
            <pc:sldMk cId="1635377456" sldId="256"/>
            <ac:spMk id="819" creationId="{A6211604-BE50-4897-806C-A4982F0EBBD1}"/>
          </ac:spMkLst>
        </pc:spChg>
        <pc:spChg chg="add mod">
          <ac:chgData name="Stalin Jacob Wilson Packia Dhas" userId="050d7d71-3621-4503-95e8-1c9a9d962492" providerId="ADAL" clId="{3FBC77E1-FE42-4F9E-B4B2-3759F3328945}" dt="2026-05-05T13:09:47.132" v="7355"/>
          <ac:spMkLst>
            <pc:docMk/>
            <pc:sldMk cId="1635377456" sldId="256"/>
            <ac:spMk id="820" creationId="{C6505F92-3A48-43E1-8481-7F1FBB2BAD8E}"/>
          </ac:spMkLst>
        </pc:spChg>
        <pc:spChg chg="add mod">
          <ac:chgData name="Stalin Jacob Wilson Packia Dhas" userId="050d7d71-3621-4503-95e8-1c9a9d962492" providerId="ADAL" clId="{3FBC77E1-FE42-4F9E-B4B2-3759F3328945}" dt="2026-05-05T13:09:47.132" v="7364"/>
          <ac:spMkLst>
            <pc:docMk/>
            <pc:sldMk cId="1635377456" sldId="256"/>
            <ac:spMk id="821" creationId="{AD727C85-C0CD-47BB-AAC2-D7BA9C634689}"/>
          </ac:spMkLst>
        </pc:spChg>
        <pc:spChg chg="add mod">
          <ac:chgData name="Stalin Jacob Wilson Packia Dhas" userId="050d7d71-3621-4503-95e8-1c9a9d962492" providerId="ADAL" clId="{3FBC77E1-FE42-4F9E-B4B2-3759F3328945}" dt="2026-05-05T13:09:47.140" v="7373"/>
          <ac:spMkLst>
            <pc:docMk/>
            <pc:sldMk cId="1635377456" sldId="256"/>
            <ac:spMk id="822" creationId="{E7FCAE42-9DDA-4B7A-B747-B32EDADF91FD}"/>
          </ac:spMkLst>
        </pc:spChg>
        <pc:spChg chg="add mod">
          <ac:chgData name="Stalin Jacob Wilson Packia Dhas" userId="050d7d71-3621-4503-95e8-1c9a9d962492" providerId="ADAL" clId="{3FBC77E1-FE42-4F9E-B4B2-3759F3328945}" dt="2026-05-05T13:09:47.140" v="7382"/>
          <ac:spMkLst>
            <pc:docMk/>
            <pc:sldMk cId="1635377456" sldId="256"/>
            <ac:spMk id="823" creationId="{04CB4F3A-DD52-4B50-9D2F-E9D484BFD30E}"/>
          </ac:spMkLst>
        </pc:spChg>
        <pc:spChg chg="add mod">
          <ac:chgData name="Stalin Jacob Wilson Packia Dhas" userId="050d7d71-3621-4503-95e8-1c9a9d962492" providerId="ADAL" clId="{3FBC77E1-FE42-4F9E-B4B2-3759F3328945}" dt="2026-05-05T13:09:47.150" v="7391"/>
          <ac:spMkLst>
            <pc:docMk/>
            <pc:sldMk cId="1635377456" sldId="256"/>
            <ac:spMk id="824" creationId="{0100594F-4649-44E1-8ADD-6CDC391B9F9D}"/>
          </ac:spMkLst>
        </pc:spChg>
        <pc:spChg chg="add mod">
          <ac:chgData name="Stalin Jacob Wilson Packia Dhas" userId="050d7d71-3621-4503-95e8-1c9a9d962492" providerId="ADAL" clId="{3FBC77E1-FE42-4F9E-B4B2-3759F3328945}" dt="2026-05-05T13:09:47.151" v="7400"/>
          <ac:spMkLst>
            <pc:docMk/>
            <pc:sldMk cId="1635377456" sldId="256"/>
            <ac:spMk id="825" creationId="{1F94A78C-34AF-4F77-ADFC-DD53E0F53D61}"/>
          </ac:spMkLst>
        </pc:spChg>
        <pc:spChg chg="add mod">
          <ac:chgData name="Stalin Jacob Wilson Packia Dhas" userId="050d7d71-3621-4503-95e8-1c9a9d962492" providerId="ADAL" clId="{3FBC77E1-FE42-4F9E-B4B2-3759F3328945}" dt="2026-05-05T13:09:47.158" v="7409"/>
          <ac:spMkLst>
            <pc:docMk/>
            <pc:sldMk cId="1635377456" sldId="256"/>
            <ac:spMk id="826" creationId="{56B70F7F-FC37-459F-880A-87D1B5ACACAE}"/>
          </ac:spMkLst>
        </pc:spChg>
        <pc:spChg chg="add mod">
          <ac:chgData name="Stalin Jacob Wilson Packia Dhas" userId="050d7d71-3621-4503-95e8-1c9a9d962492" providerId="ADAL" clId="{3FBC77E1-FE42-4F9E-B4B2-3759F3328945}" dt="2026-05-05T13:09:47.158" v="7418"/>
          <ac:spMkLst>
            <pc:docMk/>
            <pc:sldMk cId="1635377456" sldId="256"/>
            <ac:spMk id="827" creationId="{B541E915-84E9-4569-B1B5-B48D9E1211BA}"/>
          </ac:spMkLst>
        </pc:spChg>
        <pc:spChg chg="add mod">
          <ac:chgData name="Stalin Jacob Wilson Packia Dhas" userId="050d7d71-3621-4503-95e8-1c9a9d962492" providerId="ADAL" clId="{3FBC77E1-FE42-4F9E-B4B2-3759F3328945}" dt="2026-05-05T13:09:47.166" v="7427"/>
          <ac:spMkLst>
            <pc:docMk/>
            <pc:sldMk cId="1635377456" sldId="256"/>
            <ac:spMk id="828" creationId="{957618E8-E60E-4048-BAC4-EFE74CE765C0}"/>
          </ac:spMkLst>
        </pc:spChg>
        <pc:spChg chg="add mod">
          <ac:chgData name="Stalin Jacob Wilson Packia Dhas" userId="050d7d71-3621-4503-95e8-1c9a9d962492" providerId="ADAL" clId="{3FBC77E1-FE42-4F9E-B4B2-3759F3328945}" dt="2026-05-05T13:09:47.166" v="7436"/>
          <ac:spMkLst>
            <pc:docMk/>
            <pc:sldMk cId="1635377456" sldId="256"/>
            <ac:spMk id="829" creationId="{59271952-54E7-4739-B3DA-A408052685DB}"/>
          </ac:spMkLst>
        </pc:spChg>
        <pc:spChg chg="add mod">
          <ac:chgData name="Stalin Jacob Wilson Packia Dhas" userId="050d7d71-3621-4503-95e8-1c9a9d962492" providerId="ADAL" clId="{3FBC77E1-FE42-4F9E-B4B2-3759F3328945}" dt="2026-05-05T13:09:47.166" v="7445"/>
          <ac:spMkLst>
            <pc:docMk/>
            <pc:sldMk cId="1635377456" sldId="256"/>
            <ac:spMk id="830" creationId="{291DCA2C-789F-4FB0-B26C-6C6CCB1EC45F}"/>
          </ac:spMkLst>
        </pc:spChg>
        <pc:spChg chg="add mod">
          <ac:chgData name="Stalin Jacob Wilson Packia Dhas" userId="050d7d71-3621-4503-95e8-1c9a9d962492" providerId="ADAL" clId="{3FBC77E1-FE42-4F9E-B4B2-3759F3328945}" dt="2026-05-05T13:09:47.177" v="7454"/>
          <ac:spMkLst>
            <pc:docMk/>
            <pc:sldMk cId="1635377456" sldId="256"/>
            <ac:spMk id="831" creationId="{BC0C5478-96AF-4DBA-8B9E-158AF4FEC392}"/>
          </ac:spMkLst>
        </pc:spChg>
        <pc:spChg chg="add mod">
          <ac:chgData name="Stalin Jacob Wilson Packia Dhas" userId="050d7d71-3621-4503-95e8-1c9a9d962492" providerId="ADAL" clId="{3FBC77E1-FE42-4F9E-B4B2-3759F3328945}" dt="2026-05-05T13:09:47.177" v="7463"/>
          <ac:spMkLst>
            <pc:docMk/>
            <pc:sldMk cId="1635377456" sldId="256"/>
            <ac:spMk id="832" creationId="{8EBCF442-FA90-454B-897B-EB65DA343B50}"/>
          </ac:spMkLst>
        </pc:spChg>
        <pc:spChg chg="add mod">
          <ac:chgData name="Stalin Jacob Wilson Packia Dhas" userId="050d7d71-3621-4503-95e8-1c9a9d962492" providerId="ADAL" clId="{3FBC77E1-FE42-4F9E-B4B2-3759F3328945}" dt="2026-05-05T13:09:47.183" v="7472"/>
          <ac:spMkLst>
            <pc:docMk/>
            <pc:sldMk cId="1635377456" sldId="256"/>
            <ac:spMk id="833" creationId="{0B30DD57-8D11-4937-8E52-DC74A7E6EC54}"/>
          </ac:spMkLst>
        </pc:spChg>
        <pc:spChg chg="add mod">
          <ac:chgData name="Stalin Jacob Wilson Packia Dhas" userId="050d7d71-3621-4503-95e8-1c9a9d962492" providerId="ADAL" clId="{3FBC77E1-FE42-4F9E-B4B2-3759F3328945}" dt="2026-05-05T13:09:47.183" v="7481"/>
          <ac:spMkLst>
            <pc:docMk/>
            <pc:sldMk cId="1635377456" sldId="256"/>
            <ac:spMk id="834" creationId="{E024F779-14FB-4433-8C45-A1A269949836}"/>
          </ac:spMkLst>
        </pc:spChg>
        <pc:spChg chg="add mod">
          <ac:chgData name="Stalin Jacob Wilson Packia Dhas" userId="050d7d71-3621-4503-95e8-1c9a9d962492" providerId="ADAL" clId="{3FBC77E1-FE42-4F9E-B4B2-3759F3328945}" dt="2026-05-05T13:09:47.190" v="7490"/>
          <ac:spMkLst>
            <pc:docMk/>
            <pc:sldMk cId="1635377456" sldId="256"/>
            <ac:spMk id="835" creationId="{EA4404AA-AB9F-4BC8-9300-B51BAE5CA4FF}"/>
          </ac:spMkLst>
        </pc:spChg>
        <pc:spChg chg="add mod">
          <ac:chgData name="Stalin Jacob Wilson Packia Dhas" userId="050d7d71-3621-4503-95e8-1c9a9d962492" providerId="ADAL" clId="{3FBC77E1-FE42-4F9E-B4B2-3759F3328945}" dt="2026-05-05T13:09:47.190" v="7499"/>
          <ac:spMkLst>
            <pc:docMk/>
            <pc:sldMk cId="1635377456" sldId="256"/>
            <ac:spMk id="836" creationId="{59CF0584-346E-4ED4-B042-ACA8EE2F4634}"/>
          </ac:spMkLst>
        </pc:spChg>
        <pc:spChg chg="add mod">
          <ac:chgData name="Stalin Jacob Wilson Packia Dhas" userId="050d7d71-3621-4503-95e8-1c9a9d962492" providerId="ADAL" clId="{3FBC77E1-FE42-4F9E-B4B2-3759F3328945}" dt="2026-05-05T13:09:47.199" v="7508"/>
          <ac:spMkLst>
            <pc:docMk/>
            <pc:sldMk cId="1635377456" sldId="256"/>
            <ac:spMk id="837" creationId="{593C1C7B-BA50-4AB5-B580-E2FFAB884175}"/>
          </ac:spMkLst>
        </pc:spChg>
        <pc:spChg chg="add mod">
          <ac:chgData name="Stalin Jacob Wilson Packia Dhas" userId="050d7d71-3621-4503-95e8-1c9a9d962492" providerId="ADAL" clId="{3FBC77E1-FE42-4F9E-B4B2-3759F3328945}" dt="2026-05-05T13:09:47.201" v="7517"/>
          <ac:spMkLst>
            <pc:docMk/>
            <pc:sldMk cId="1635377456" sldId="256"/>
            <ac:spMk id="838" creationId="{70153087-A8C5-41EA-8555-916F3A47B0EA}"/>
          </ac:spMkLst>
        </pc:spChg>
        <pc:spChg chg="add mod">
          <ac:chgData name="Stalin Jacob Wilson Packia Dhas" userId="050d7d71-3621-4503-95e8-1c9a9d962492" providerId="ADAL" clId="{3FBC77E1-FE42-4F9E-B4B2-3759F3328945}" dt="2026-05-05T13:09:47.207" v="7526"/>
          <ac:spMkLst>
            <pc:docMk/>
            <pc:sldMk cId="1635377456" sldId="256"/>
            <ac:spMk id="839" creationId="{8CEF2D17-8C96-413F-A7A3-E4F8280FEB46}"/>
          </ac:spMkLst>
        </pc:spChg>
        <pc:spChg chg="add mod">
          <ac:chgData name="Stalin Jacob Wilson Packia Dhas" userId="050d7d71-3621-4503-95e8-1c9a9d962492" providerId="ADAL" clId="{3FBC77E1-FE42-4F9E-B4B2-3759F3328945}" dt="2026-05-05T13:09:47.207" v="7535"/>
          <ac:spMkLst>
            <pc:docMk/>
            <pc:sldMk cId="1635377456" sldId="256"/>
            <ac:spMk id="840" creationId="{4337E9A1-536C-45F5-A747-112A1236EB1C}"/>
          </ac:spMkLst>
        </pc:spChg>
        <pc:spChg chg="add mod">
          <ac:chgData name="Stalin Jacob Wilson Packia Dhas" userId="050d7d71-3621-4503-95e8-1c9a9d962492" providerId="ADAL" clId="{3FBC77E1-FE42-4F9E-B4B2-3759F3328945}" dt="2026-05-05T13:09:47.207" v="7544"/>
          <ac:spMkLst>
            <pc:docMk/>
            <pc:sldMk cId="1635377456" sldId="256"/>
            <ac:spMk id="841" creationId="{50D8D4EF-7E50-4D0A-84E3-2F83C23E0308}"/>
          </ac:spMkLst>
        </pc:spChg>
        <pc:spChg chg="add mod">
          <ac:chgData name="Stalin Jacob Wilson Packia Dhas" userId="050d7d71-3621-4503-95e8-1c9a9d962492" providerId="ADAL" clId="{3FBC77E1-FE42-4F9E-B4B2-3759F3328945}" dt="2026-05-05T13:09:47.215" v="7553"/>
          <ac:spMkLst>
            <pc:docMk/>
            <pc:sldMk cId="1635377456" sldId="256"/>
            <ac:spMk id="842" creationId="{F6F2EE32-8DA1-4D16-AA1C-3B3FD035A0FF}"/>
          </ac:spMkLst>
        </pc:spChg>
        <pc:spChg chg="add mod">
          <ac:chgData name="Stalin Jacob Wilson Packia Dhas" userId="050d7d71-3621-4503-95e8-1c9a9d962492" providerId="ADAL" clId="{3FBC77E1-FE42-4F9E-B4B2-3759F3328945}" dt="2026-05-05T13:09:47.215" v="7562"/>
          <ac:spMkLst>
            <pc:docMk/>
            <pc:sldMk cId="1635377456" sldId="256"/>
            <ac:spMk id="843" creationId="{66088CAC-E7DE-48DC-B9D4-E57EE6345DA8}"/>
          </ac:spMkLst>
        </pc:spChg>
        <pc:spChg chg="add mod">
          <ac:chgData name="Stalin Jacob Wilson Packia Dhas" userId="050d7d71-3621-4503-95e8-1c9a9d962492" providerId="ADAL" clId="{3FBC77E1-FE42-4F9E-B4B2-3759F3328945}" dt="2026-05-05T13:09:47.226" v="7571"/>
          <ac:spMkLst>
            <pc:docMk/>
            <pc:sldMk cId="1635377456" sldId="256"/>
            <ac:spMk id="844" creationId="{DC45C5C1-6707-4041-B144-06A1AAD1E49C}"/>
          </ac:spMkLst>
        </pc:spChg>
        <pc:spChg chg="add mod">
          <ac:chgData name="Stalin Jacob Wilson Packia Dhas" userId="050d7d71-3621-4503-95e8-1c9a9d962492" providerId="ADAL" clId="{3FBC77E1-FE42-4F9E-B4B2-3759F3328945}" dt="2026-05-05T13:09:47.226" v="7580"/>
          <ac:spMkLst>
            <pc:docMk/>
            <pc:sldMk cId="1635377456" sldId="256"/>
            <ac:spMk id="845" creationId="{A8E4DDF4-C7C0-42F2-BD1A-B73F72D84352}"/>
          </ac:spMkLst>
        </pc:spChg>
        <pc:spChg chg="add mod">
          <ac:chgData name="Stalin Jacob Wilson Packia Dhas" userId="050d7d71-3621-4503-95e8-1c9a9d962492" providerId="ADAL" clId="{3FBC77E1-FE42-4F9E-B4B2-3759F3328945}" dt="2026-05-05T13:09:47.233" v="7589"/>
          <ac:spMkLst>
            <pc:docMk/>
            <pc:sldMk cId="1635377456" sldId="256"/>
            <ac:spMk id="846" creationId="{3E8EB5AF-A949-4215-8891-FD0D287BB426}"/>
          </ac:spMkLst>
        </pc:spChg>
        <pc:spChg chg="add mod">
          <ac:chgData name="Stalin Jacob Wilson Packia Dhas" userId="050d7d71-3621-4503-95e8-1c9a9d962492" providerId="ADAL" clId="{3FBC77E1-FE42-4F9E-B4B2-3759F3328945}" dt="2026-05-05T13:09:47.233" v="7598"/>
          <ac:spMkLst>
            <pc:docMk/>
            <pc:sldMk cId="1635377456" sldId="256"/>
            <ac:spMk id="847" creationId="{76D9CD2C-21B3-4206-86A0-4152A3029797}"/>
          </ac:spMkLst>
        </pc:spChg>
        <pc:spChg chg="add mod">
          <ac:chgData name="Stalin Jacob Wilson Packia Dhas" userId="050d7d71-3621-4503-95e8-1c9a9d962492" providerId="ADAL" clId="{3FBC77E1-FE42-4F9E-B4B2-3759F3328945}" dt="2026-05-05T13:09:47.240" v="7607"/>
          <ac:spMkLst>
            <pc:docMk/>
            <pc:sldMk cId="1635377456" sldId="256"/>
            <ac:spMk id="848" creationId="{5C5A10D1-4A6F-4280-90F7-E06F925003AC}"/>
          </ac:spMkLst>
        </pc:spChg>
        <pc:spChg chg="add mod">
          <ac:chgData name="Stalin Jacob Wilson Packia Dhas" userId="050d7d71-3621-4503-95e8-1c9a9d962492" providerId="ADAL" clId="{3FBC77E1-FE42-4F9E-B4B2-3759F3328945}" dt="2026-05-05T13:09:47.241" v="7616"/>
          <ac:spMkLst>
            <pc:docMk/>
            <pc:sldMk cId="1635377456" sldId="256"/>
            <ac:spMk id="849" creationId="{D3D4FA98-3CDD-48CE-B2BE-580890E87A68}"/>
          </ac:spMkLst>
        </pc:spChg>
        <pc:spChg chg="add mod">
          <ac:chgData name="Stalin Jacob Wilson Packia Dhas" userId="050d7d71-3621-4503-95e8-1c9a9d962492" providerId="ADAL" clId="{3FBC77E1-FE42-4F9E-B4B2-3759F3328945}" dt="2026-05-05T13:09:47.241" v="7625"/>
          <ac:spMkLst>
            <pc:docMk/>
            <pc:sldMk cId="1635377456" sldId="256"/>
            <ac:spMk id="850" creationId="{F4405B61-6878-4F50-AD31-751679063AA0}"/>
          </ac:spMkLst>
        </pc:spChg>
        <pc:spChg chg="add mod">
          <ac:chgData name="Stalin Jacob Wilson Packia Dhas" userId="050d7d71-3621-4503-95e8-1c9a9d962492" providerId="ADAL" clId="{3FBC77E1-FE42-4F9E-B4B2-3759F3328945}" dt="2026-05-05T13:09:47.250" v="7634"/>
          <ac:spMkLst>
            <pc:docMk/>
            <pc:sldMk cId="1635377456" sldId="256"/>
            <ac:spMk id="851" creationId="{0EEE1097-8DCC-496F-9C46-A7C3AD8C0DAE}"/>
          </ac:spMkLst>
        </pc:spChg>
        <pc:spChg chg="add mod">
          <ac:chgData name="Stalin Jacob Wilson Packia Dhas" userId="050d7d71-3621-4503-95e8-1c9a9d962492" providerId="ADAL" clId="{3FBC77E1-FE42-4F9E-B4B2-3759F3328945}" dt="2026-05-05T13:09:47.250" v="7643"/>
          <ac:spMkLst>
            <pc:docMk/>
            <pc:sldMk cId="1635377456" sldId="256"/>
            <ac:spMk id="852" creationId="{69467004-2E7E-46DE-846B-D23B0977B7F4}"/>
          </ac:spMkLst>
        </pc:spChg>
        <pc:spChg chg="add mod">
          <ac:chgData name="Stalin Jacob Wilson Packia Dhas" userId="050d7d71-3621-4503-95e8-1c9a9d962492" providerId="ADAL" clId="{3FBC77E1-FE42-4F9E-B4B2-3759F3328945}" dt="2026-05-05T13:09:47.257" v="7652"/>
          <ac:spMkLst>
            <pc:docMk/>
            <pc:sldMk cId="1635377456" sldId="256"/>
            <ac:spMk id="853" creationId="{458BC6A5-91C1-4DF7-B9DB-FF0FA63DB0FD}"/>
          </ac:spMkLst>
        </pc:spChg>
        <pc:spChg chg="add mod">
          <ac:chgData name="Stalin Jacob Wilson Packia Dhas" userId="050d7d71-3621-4503-95e8-1c9a9d962492" providerId="ADAL" clId="{3FBC77E1-FE42-4F9E-B4B2-3759F3328945}" dt="2026-05-05T13:09:47.257" v="7661"/>
          <ac:spMkLst>
            <pc:docMk/>
            <pc:sldMk cId="1635377456" sldId="256"/>
            <ac:spMk id="854" creationId="{1F830C2C-D058-4509-AA33-70AE9F9066E0}"/>
          </ac:spMkLst>
        </pc:spChg>
        <pc:spChg chg="add mod">
          <ac:chgData name="Stalin Jacob Wilson Packia Dhas" userId="050d7d71-3621-4503-95e8-1c9a9d962492" providerId="ADAL" clId="{3FBC77E1-FE42-4F9E-B4B2-3759F3328945}" dt="2026-05-05T13:09:47.265" v="7670"/>
          <ac:spMkLst>
            <pc:docMk/>
            <pc:sldMk cId="1635377456" sldId="256"/>
            <ac:spMk id="855" creationId="{993AEC1F-8C83-4505-B672-40EF08D44B8E}"/>
          </ac:spMkLst>
        </pc:spChg>
        <pc:spChg chg="add mod">
          <ac:chgData name="Stalin Jacob Wilson Packia Dhas" userId="050d7d71-3621-4503-95e8-1c9a9d962492" providerId="ADAL" clId="{3FBC77E1-FE42-4F9E-B4B2-3759F3328945}" dt="2026-05-05T13:09:47.268" v="7679"/>
          <ac:spMkLst>
            <pc:docMk/>
            <pc:sldMk cId="1635377456" sldId="256"/>
            <ac:spMk id="856" creationId="{9F6AACE6-E121-4651-86DE-D9A2C28B5011}"/>
          </ac:spMkLst>
        </pc:spChg>
        <pc:spChg chg="add mod">
          <ac:chgData name="Stalin Jacob Wilson Packia Dhas" userId="050d7d71-3621-4503-95e8-1c9a9d962492" providerId="ADAL" clId="{3FBC77E1-FE42-4F9E-B4B2-3759F3328945}" dt="2026-05-05T13:09:47.274" v="7688"/>
          <ac:spMkLst>
            <pc:docMk/>
            <pc:sldMk cId="1635377456" sldId="256"/>
            <ac:spMk id="857" creationId="{1B25A6D0-F117-415A-B455-E813EC690D62}"/>
          </ac:spMkLst>
        </pc:spChg>
        <pc:spChg chg="add mod">
          <ac:chgData name="Stalin Jacob Wilson Packia Dhas" userId="050d7d71-3621-4503-95e8-1c9a9d962492" providerId="ADAL" clId="{3FBC77E1-FE42-4F9E-B4B2-3759F3328945}" dt="2026-05-05T13:09:47.274" v="7697"/>
          <ac:spMkLst>
            <pc:docMk/>
            <pc:sldMk cId="1635377456" sldId="256"/>
            <ac:spMk id="858" creationId="{397B8AE0-C8D8-4A97-B858-EC6EA596FA04}"/>
          </ac:spMkLst>
        </pc:spChg>
        <pc:spChg chg="add mod">
          <ac:chgData name="Stalin Jacob Wilson Packia Dhas" userId="050d7d71-3621-4503-95e8-1c9a9d962492" providerId="ADAL" clId="{3FBC77E1-FE42-4F9E-B4B2-3759F3328945}" dt="2026-05-05T13:09:47.274" v="7706"/>
          <ac:spMkLst>
            <pc:docMk/>
            <pc:sldMk cId="1635377456" sldId="256"/>
            <ac:spMk id="859" creationId="{B09F112D-DBF5-4311-8172-20CDF6E60BDA}"/>
          </ac:spMkLst>
        </pc:spChg>
        <pc:spChg chg="add mod">
          <ac:chgData name="Stalin Jacob Wilson Packia Dhas" userId="050d7d71-3621-4503-95e8-1c9a9d962492" providerId="ADAL" clId="{3FBC77E1-FE42-4F9E-B4B2-3759F3328945}" dt="2026-05-05T13:09:47.282" v="7715"/>
          <ac:spMkLst>
            <pc:docMk/>
            <pc:sldMk cId="1635377456" sldId="256"/>
            <ac:spMk id="860" creationId="{8409B9A7-05D5-4184-8787-2E573C680072}"/>
          </ac:spMkLst>
        </pc:spChg>
        <pc:spChg chg="add mod">
          <ac:chgData name="Stalin Jacob Wilson Packia Dhas" userId="050d7d71-3621-4503-95e8-1c9a9d962492" providerId="ADAL" clId="{3FBC77E1-FE42-4F9E-B4B2-3759F3328945}" dt="2026-05-05T13:09:47.282" v="7724"/>
          <ac:spMkLst>
            <pc:docMk/>
            <pc:sldMk cId="1635377456" sldId="256"/>
            <ac:spMk id="861" creationId="{925A998B-4BD9-438F-8859-10D4A11ABE15}"/>
          </ac:spMkLst>
        </pc:spChg>
      </pc:sldChg>
      <pc:sldChg chg="add setBg">
        <pc:chgData name="Stalin Jacob Wilson Packia Dhas" userId="050d7d71-3621-4503-95e8-1c9a9d962492" providerId="ADAL" clId="{3FBC77E1-FE42-4F9E-B4B2-3759F3328945}" dt="2026-05-07T22:01:34.523" v="7728"/>
        <pc:sldMkLst>
          <pc:docMk/>
          <pc:sldMk cId="3927348409" sldId="12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07/05/2026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a:t>
            </a:fld>
            <a:endParaRPr lang="en-GB"/>
          </a:p>
        </p:txBody>
      </p:sp>
    </p:spTree>
    <p:extLst>
      <p:ext uri="{BB962C8B-B14F-4D97-AF65-F5344CB8AC3E}">
        <p14:creationId xmlns:p14="http://schemas.microsoft.com/office/powerpoint/2010/main" val="4477139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3060901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19453951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6215228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4052286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F5EAA-62D0-2996-9AB1-492628C05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8C9916-5232-E6B5-DE1F-7A39C5DCE4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71F1D5-2989-8AB8-0971-CDE89F5CCF92}"/>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7E362C8E-2A94-3D9A-D881-1DA09499134F}"/>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D248C81D-CCE5-235F-F7BC-C79AD7F753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953966-AF43-F9B1-2461-5831F3E0F0F8}"/>
              </a:ext>
            </a:extLst>
          </p:cNvPr>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4257913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656341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1298280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1084583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37157499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716865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F8CBED-89B7-82CD-4343-13FD2E91FF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25B198-6091-CDA4-EB2D-2B3840C0F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164A7-C7FF-A06D-116A-29D1D9C17815}"/>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E0DF428C-6FE8-3922-5218-016AB072889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2443330-7D7F-89F2-B224-C36B9107B6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63DBDBC-0C34-F0BF-6452-D25D32096CFC}"/>
              </a:ext>
            </a:extLst>
          </p:cNvPr>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1217579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530CB-A425-6797-24F9-D3828EFBD7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40C047-71D8-928C-66FB-68C21A2CEF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7C805A-B1A3-072D-EB6F-8DC52B6502A8}"/>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EA92B7EF-C812-E5F4-398D-19C86A51D69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C76E99F6-10FA-C79C-D2BD-6ED7FEF5AE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D19111-6587-134D-1545-BDAC441B0433}"/>
              </a:ext>
            </a:extLst>
          </p:cNvPr>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7252315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00362-A691-C89D-D783-3D3BA0F6A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B2B1F4-8B9B-5294-F90C-2C55B43319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A79332-4968-BB4E-96F3-0EC3F2195E94}"/>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F2D4CA00-E399-41E1-E63D-F903CE166D29}"/>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512385A4-0E5F-E901-195A-77727A2FA85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078C07B-5119-142B-5755-703F4A0F6B06}"/>
              </a:ext>
            </a:extLst>
          </p:cNvPr>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238084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C3288-F925-8140-A5B9-6A39B8C9F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0C36A3-B780-A3FE-CCD6-F9AA9D6DBF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5C5CB0-E4CE-3802-B6DE-249AC4249B50}"/>
              </a:ext>
            </a:extLst>
          </p:cNvPr>
          <p:cNvSpPr>
            <a:spLocks noGrp="1"/>
          </p:cNvSpPr>
          <p:nvPr>
            <p:ph type="body" idx="1"/>
          </p:nvPr>
        </p:nvSpPr>
        <p:spPr/>
        <p:txBody>
          <a:bodyPr/>
          <a:lstStyle/>
          <a:p>
            <a:endParaRPr lang="en-GB" dirty="0"/>
          </a:p>
          <a:p>
            <a:endParaRPr lang="en-IN" dirty="0"/>
          </a:p>
        </p:txBody>
      </p:sp>
      <p:sp>
        <p:nvSpPr>
          <p:cNvPr id="4" name="Header Placeholder 3">
            <a:extLst>
              <a:ext uri="{FF2B5EF4-FFF2-40B4-BE49-F238E27FC236}">
                <a16:creationId xmlns:a16="http://schemas.microsoft.com/office/drawing/2014/main" id="{64C6834A-4438-9CAC-DED7-37A34A1D90F2}"/>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394FA822-4CE3-6C33-5CCD-809929B9606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402BEA2-09BE-4EB2-26BC-19064EF4AC66}"/>
              </a:ext>
            </a:extLst>
          </p:cNvPr>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21724896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97A4A2-4DE0-7836-BEAE-B25D92203A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BA1E85-2243-A8F2-7922-694AC6E3D7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7CB2FF-4E15-5DF0-FFB5-DB512FF0F11E}"/>
              </a:ext>
            </a:extLst>
          </p:cNvPr>
          <p:cNvSpPr>
            <a:spLocks noGrp="1"/>
          </p:cNvSpPr>
          <p:nvPr>
            <p:ph type="body" idx="1"/>
          </p:nvPr>
        </p:nvSpPr>
        <p:spPr/>
        <p:txBody>
          <a:bodyPr/>
          <a:lstStyle/>
          <a:p>
            <a:pPr marL="0" indent="0">
              <a:buFont typeface="Arial" panose="020B0604020202020204" pitchFamily="34" charset="0"/>
              <a:buNone/>
            </a:pPr>
            <a:endParaRPr lang="en-GB" dirty="0"/>
          </a:p>
          <a:p>
            <a:endParaRPr lang="en-GB" dirty="0"/>
          </a:p>
          <a:p>
            <a:endParaRPr lang="en-IN" dirty="0"/>
          </a:p>
        </p:txBody>
      </p:sp>
      <p:sp>
        <p:nvSpPr>
          <p:cNvPr id="4" name="Header Placeholder 3">
            <a:extLst>
              <a:ext uri="{FF2B5EF4-FFF2-40B4-BE49-F238E27FC236}">
                <a16:creationId xmlns:a16="http://schemas.microsoft.com/office/drawing/2014/main" id="{F506365F-F2AA-F230-2A4C-A30C3E3746C7}"/>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994DF66-9B05-50E8-715B-F31336336EE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DCD784D-78CA-D5D5-7988-FC0464DC9F66}"/>
              </a:ext>
            </a:extLst>
          </p:cNvPr>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662024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0F5AE-A8E1-9D4B-6386-18E926FF76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F71F2-2BDD-77A4-0DB8-09D083C144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EB8E16-5A8F-05C7-8967-6B91BF90D803}"/>
              </a:ext>
            </a:extLst>
          </p:cNvPr>
          <p:cNvSpPr>
            <a:spLocks noGrp="1"/>
          </p:cNvSpPr>
          <p:nvPr>
            <p:ph type="body" idx="1"/>
          </p:nvPr>
        </p:nvSpPr>
        <p:spPr/>
        <p:txBody>
          <a:bodyPr/>
          <a:lstStyle/>
          <a:p>
            <a:pPr>
              <a:lnSpc>
                <a:spcPct val="120000"/>
              </a:lnSpc>
            </a:pPr>
            <a:endParaRPr lang="en-IN" dirty="0"/>
          </a:p>
        </p:txBody>
      </p:sp>
      <p:sp>
        <p:nvSpPr>
          <p:cNvPr id="4" name="Header Placeholder 3">
            <a:extLst>
              <a:ext uri="{FF2B5EF4-FFF2-40B4-BE49-F238E27FC236}">
                <a16:creationId xmlns:a16="http://schemas.microsoft.com/office/drawing/2014/main" id="{74343E47-54B1-38D9-AB6B-F238A0533744}"/>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669CABC-89F2-A1F1-C7BE-279389C8977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9DFA9AA-E635-F3DA-BB58-E72D7AA28B1B}"/>
              </a:ext>
            </a:extLst>
          </p:cNvPr>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148124665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CFE4B-8CC4-D2A3-02C8-C293EA1D58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833FFB-F671-7449-249C-BC3B2D6DD6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55484-2B5F-8051-3461-D56352C2CC01}"/>
              </a:ext>
            </a:extLst>
          </p:cNvPr>
          <p:cNvSpPr>
            <a:spLocks noGrp="1"/>
          </p:cNvSpPr>
          <p:nvPr>
            <p:ph type="body" idx="1"/>
          </p:nvPr>
        </p:nvSpPr>
        <p:spPr/>
        <p:txBody>
          <a:bodyPr/>
          <a:lstStyle/>
          <a:p>
            <a:pPr>
              <a:buNone/>
            </a:pPr>
            <a:endParaRPr lang="en-IN" dirty="0"/>
          </a:p>
        </p:txBody>
      </p:sp>
      <p:sp>
        <p:nvSpPr>
          <p:cNvPr id="4" name="Header Placeholder 3">
            <a:extLst>
              <a:ext uri="{FF2B5EF4-FFF2-40B4-BE49-F238E27FC236}">
                <a16:creationId xmlns:a16="http://schemas.microsoft.com/office/drawing/2014/main" id="{3027A0BC-D5E2-5833-AEC9-FFB4A43F015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581BF965-D702-EC31-00F5-13C59F99D2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DCDDCAA-EBBD-9DD3-FA0D-D5FC12C88DCE}"/>
              </a:ext>
            </a:extLst>
          </p:cNvPr>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39521777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42226114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4078756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3809794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991D4-801E-AA17-7D58-6ECFC760C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6AD4CB-F6A0-D800-279B-690CA01B4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CFC53C-66DF-1743-F2FA-84D08A223990}"/>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C8B7794-A4F3-4DC2-6B51-924EE1BB9955}"/>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57468EE-0EE2-C943-B559-87F56569E7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3DF994-24B8-7AA3-2103-111C0707D006}"/>
              </a:ext>
            </a:extLst>
          </p:cNvPr>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9299526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CCA74-2303-AAC0-5B36-F27550FB54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5F5C46-02A4-293B-250C-E4D8A6A407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50A0C2-6A58-EFE7-D4A1-19747EB64B8C}"/>
              </a:ext>
            </a:extLst>
          </p:cNvPr>
          <p:cNvSpPr>
            <a:spLocks noGrp="1"/>
          </p:cNvSpPr>
          <p:nvPr>
            <p:ph type="body" idx="1"/>
          </p:nvPr>
        </p:nvSpPr>
        <p:spPr/>
        <p:txBody>
          <a:bodyPr/>
          <a:lstStyle/>
          <a:p>
            <a:pPr>
              <a:buFont typeface="+mj-lt"/>
              <a:buAutoNum type="arabicPeriod" startAt="9"/>
            </a:pPr>
            <a:endParaRPr lang="en-GB" sz="1050" dirty="0"/>
          </a:p>
          <a:p>
            <a:endParaRPr lang="en-IN" dirty="0"/>
          </a:p>
        </p:txBody>
      </p:sp>
      <p:sp>
        <p:nvSpPr>
          <p:cNvPr id="4" name="Header Placeholder 3">
            <a:extLst>
              <a:ext uri="{FF2B5EF4-FFF2-40B4-BE49-F238E27FC236}">
                <a16:creationId xmlns:a16="http://schemas.microsoft.com/office/drawing/2014/main" id="{C1677C39-7C6E-70A7-2346-24A6540EB5D3}"/>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E375BD1-B31E-7EF2-E162-899CDFCDC7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EDBA1B7-77F1-7A05-172B-1F976E293EF8}"/>
              </a:ext>
            </a:extLst>
          </p:cNvPr>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34737018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3ED31-611A-A314-8992-A8FE094963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0A73B4-4639-4647-E807-596EDB85E5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6EF1A7-27AF-9487-0D93-DF3CA9923BC6}"/>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C083B629-44A8-DE22-AC8A-B5016EBE3E9B}"/>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FE410F44-3241-0752-67E3-A2814B9B3A5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676DA4-72E4-5752-D936-3BDE0E57C4CD}"/>
              </a:ext>
            </a:extLst>
          </p:cNvPr>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41843376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309914729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24281696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F3359-A70F-1E10-A4BC-788A511D1C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DEFD8-48E9-D6D4-1168-247DCC6533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8F8FCE-5615-A314-E765-5FCC284E0373}"/>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E4D9DEC6-2DC7-2E9E-F7F8-9245CEA7FF35}"/>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CF13B8EE-F798-4BE0-1BD8-C7EAE13BC80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4EF770C-FF9F-A918-412A-102680E3B155}"/>
              </a:ext>
            </a:extLst>
          </p:cNvPr>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29867808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25AEB-9D07-36D7-0BF0-61381BE884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8AC3B4-4099-8143-8522-214482A2FC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31D8F6-3B8A-470B-6791-8FF95815848D}"/>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3974E12E-92DF-B8A5-CD78-6E9632D8BD2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6FA427B1-5FF1-53EC-1081-D5435E38FA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C51A7C-BA41-861D-98CD-FF58F92FF8B2}"/>
              </a:ext>
            </a:extLst>
          </p:cNvPr>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28327751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sz="1050"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20587728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354D46-2F6B-4FEC-E441-D4320DB48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046AEC-B276-BBF5-2FB0-117512BDA1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2192D1-6866-0528-CF59-EE497FAD607F}"/>
              </a:ext>
            </a:extLst>
          </p:cNvPr>
          <p:cNvSpPr>
            <a:spLocks noGrp="1"/>
          </p:cNvSpPr>
          <p:nvPr>
            <p:ph type="body" idx="1"/>
          </p:nvPr>
        </p:nvSpPr>
        <p:spPr/>
        <p:txBody>
          <a:bodyPr/>
          <a:lstStyle/>
          <a:p>
            <a:endParaRPr lang="en-IN" sz="1050" dirty="0"/>
          </a:p>
        </p:txBody>
      </p:sp>
      <p:sp>
        <p:nvSpPr>
          <p:cNvPr id="4" name="Header Placeholder 3">
            <a:extLst>
              <a:ext uri="{FF2B5EF4-FFF2-40B4-BE49-F238E27FC236}">
                <a16:creationId xmlns:a16="http://schemas.microsoft.com/office/drawing/2014/main" id="{D13ABAAA-9BD8-E2B0-E1BB-CEB50EFBF316}"/>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DAF12C38-9ACF-1AC5-FE8D-352CDC5ABB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FCC7301-5462-83FD-831D-704088F1470B}"/>
              </a:ext>
            </a:extLst>
          </p:cNvPr>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37229107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9A982-E22F-86F7-866A-ED22AD5C05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8C2C49-E631-1D4A-F4D3-0729E2E10A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55AEBC-142C-67DF-3184-17E6837E757B}"/>
              </a:ext>
            </a:extLst>
          </p:cNvPr>
          <p:cNvSpPr>
            <a:spLocks noGrp="1"/>
          </p:cNvSpPr>
          <p:nvPr>
            <p:ph type="body" idx="1"/>
          </p:nvPr>
        </p:nvSpPr>
        <p:spPr/>
        <p:txBody>
          <a:bodyPr/>
          <a:lstStyle/>
          <a:p>
            <a:endParaRPr lang="en-IN" sz="1050" dirty="0"/>
          </a:p>
        </p:txBody>
      </p:sp>
      <p:sp>
        <p:nvSpPr>
          <p:cNvPr id="4" name="Header Placeholder 3">
            <a:extLst>
              <a:ext uri="{FF2B5EF4-FFF2-40B4-BE49-F238E27FC236}">
                <a16:creationId xmlns:a16="http://schemas.microsoft.com/office/drawing/2014/main" id="{D99AEE3F-FE7B-AE77-4396-33313F18C68C}"/>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01FD2EC-DDB9-B18E-6E5D-468CD93F62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19CFE0-1198-4759-D0FA-377771A49144}"/>
              </a:ext>
            </a:extLst>
          </p:cNvPr>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4142868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38452118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28840499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B965B7-9C93-D8B9-1CA0-2A90AA0422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8E5B9E-71AA-C667-C280-ABAA6B043A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F5EA22-2CD8-85F7-4066-512A3105BF0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Header Placeholder 3">
            <a:extLst>
              <a:ext uri="{FF2B5EF4-FFF2-40B4-BE49-F238E27FC236}">
                <a16:creationId xmlns:a16="http://schemas.microsoft.com/office/drawing/2014/main" id="{576C3DB7-24E5-084C-8560-23EFED4C1935}"/>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B0CDF27B-41E6-64E1-1F9B-E7A2DEF90E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2EE708-E0AB-4AFC-BFC9-2F6F4799F549}"/>
              </a:ext>
            </a:extLst>
          </p:cNvPr>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28057504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3D64A6-A134-DB6F-33B5-A6CEBCA041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A78CAF-FE80-C8FA-B1DE-45F5D2682B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400833-7F5E-2F9D-C76D-11A7BA5E9F6F}"/>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21E44884-933C-B6C2-617D-393D25632F81}"/>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E092BC8C-74AA-A731-1809-C252E2DFBDF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2BF3EE-CF90-D5E8-6817-2F21E1D8D63D}"/>
              </a:ext>
            </a:extLst>
          </p:cNvPr>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24204738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82395467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267D3-0ED3-6BDF-F8A6-C11F838224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5A7CB9-0768-31DD-F613-B606944712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45DD7D-2956-729F-0F3D-2A301B3A5B33}"/>
              </a:ext>
            </a:extLst>
          </p:cNvPr>
          <p:cNvSpPr>
            <a:spLocks noGrp="1"/>
          </p:cNvSpPr>
          <p:nvPr>
            <p:ph type="body" idx="1"/>
          </p:nvPr>
        </p:nvSpPr>
        <p:spPr/>
        <p:txBody>
          <a:bodyPr/>
          <a:lstStyle/>
          <a:p>
            <a:endParaRPr lang="en-IN" dirty="0"/>
          </a:p>
        </p:txBody>
      </p:sp>
      <p:sp>
        <p:nvSpPr>
          <p:cNvPr id="4" name="Header Placeholder 3">
            <a:extLst>
              <a:ext uri="{FF2B5EF4-FFF2-40B4-BE49-F238E27FC236}">
                <a16:creationId xmlns:a16="http://schemas.microsoft.com/office/drawing/2014/main" id="{D4646618-7C6A-60F2-DD36-A66E52188E6F}"/>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4D816927-1019-6503-0AC3-28FC9354B3D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C0F2FD8-24F6-6AAD-6622-F66981DCD761}"/>
              </a:ext>
            </a:extLst>
          </p:cNvPr>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32227673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A5C1E2-C564-B4D9-589F-E072CBA938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77F6F1-CB6B-245F-35F5-8F6FCC55F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7F773B-DF83-2C15-206C-EB3B280D9667}"/>
              </a:ext>
            </a:extLst>
          </p:cNvPr>
          <p:cNvSpPr>
            <a:spLocks noGrp="1"/>
          </p:cNvSpPr>
          <p:nvPr>
            <p:ph type="body" idx="1"/>
          </p:nvPr>
        </p:nvSpPr>
        <p:spPr/>
        <p:txBody>
          <a:bodyPr/>
          <a:lstStyle/>
          <a:p>
            <a:endParaRPr lang="en-GB" dirty="0"/>
          </a:p>
          <a:p>
            <a:endParaRPr lang="en-IN" dirty="0"/>
          </a:p>
        </p:txBody>
      </p:sp>
      <p:sp>
        <p:nvSpPr>
          <p:cNvPr id="4" name="Header Placeholder 3">
            <a:extLst>
              <a:ext uri="{FF2B5EF4-FFF2-40B4-BE49-F238E27FC236}">
                <a16:creationId xmlns:a16="http://schemas.microsoft.com/office/drawing/2014/main" id="{162A9A80-C2DD-F8B2-9C9F-37B959997C08}"/>
              </a:ext>
            </a:extLst>
          </p:cNvPr>
          <p:cNvSpPr>
            <a:spLocks noGrp="1"/>
          </p:cNvSpPr>
          <p:nvPr>
            <p:ph type="hdr" sz="quarter" idx="10"/>
          </p:nvPr>
        </p:nvSpPr>
        <p:spPr/>
        <p:txBody>
          <a:bodyPr/>
          <a:lstStyle/>
          <a:p>
            <a:r>
              <a:rPr lang="en-US"/>
              <a:t>Introduction</a:t>
            </a:r>
            <a:endParaRPr lang="en-US" dirty="0"/>
          </a:p>
        </p:txBody>
      </p:sp>
      <p:sp>
        <p:nvSpPr>
          <p:cNvPr id="5" name="Footer Placeholder 4">
            <a:extLst>
              <a:ext uri="{FF2B5EF4-FFF2-40B4-BE49-F238E27FC236}">
                <a16:creationId xmlns:a16="http://schemas.microsoft.com/office/drawing/2014/main" id="{2169D65D-5803-36CA-1BAA-A307CE588E0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011457-3C90-37E8-2403-883EB6B24A92}"/>
              </a:ext>
            </a:extLst>
          </p:cNvPr>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15849429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358426283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55800-D9B8-9448-A527-96784E5F996A}" type="slidenum">
              <a:rPr lang="en-US" smtClean="0"/>
              <a:t>42</a:t>
            </a:fld>
            <a:endParaRPr lang="en-US"/>
          </a:p>
        </p:txBody>
      </p:sp>
    </p:spTree>
    <p:extLst>
      <p:ext uri="{BB962C8B-B14F-4D97-AF65-F5344CB8AC3E}">
        <p14:creationId xmlns:p14="http://schemas.microsoft.com/office/powerpoint/2010/main" val="16844955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44</a:t>
            </a:fld>
            <a:endParaRPr lang="en-GB"/>
          </a:p>
        </p:txBody>
      </p:sp>
    </p:spTree>
    <p:extLst>
      <p:ext uri="{BB962C8B-B14F-4D97-AF65-F5344CB8AC3E}">
        <p14:creationId xmlns:p14="http://schemas.microsoft.com/office/powerpoint/2010/main" val="14936331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45</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F9B28C-5BF7-4CC9-AC33-91DC101F63D3}" type="datetime1">
              <a:rPr lang="en-GB" smtClean="0"/>
              <a:t>07/05/2026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Electromagnetic Radiation</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05/07/2026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58914474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15"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5.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5.xml"/><Relationship Id="rId5" Type="http://schemas.openxmlformats.org/officeDocument/2006/relationships/image" Target="../media/image14.jpeg"/><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20.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5.xml"/><Relationship Id="rId5" Type="http://schemas.openxmlformats.org/officeDocument/2006/relationships/image" Target="../media/image25.jpeg"/><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17" Type="http://schemas.openxmlformats.org/officeDocument/2006/relationships/tags" Target="../tags/tag117.xml"/><Relationship Id="rId671" Type="http://schemas.openxmlformats.org/officeDocument/2006/relationships/tags" Target="../tags/tag671.xml"/><Relationship Id="rId769" Type="http://schemas.openxmlformats.org/officeDocument/2006/relationships/tags" Target="../tags/tag769.xml"/><Relationship Id="rId21" Type="http://schemas.openxmlformats.org/officeDocument/2006/relationships/tags" Target="../tags/tag21.xml"/><Relationship Id="rId324" Type="http://schemas.openxmlformats.org/officeDocument/2006/relationships/tags" Target="../tags/tag324.xml"/><Relationship Id="rId531" Type="http://schemas.openxmlformats.org/officeDocument/2006/relationships/tags" Target="../tags/tag531.xml"/><Relationship Id="rId629" Type="http://schemas.openxmlformats.org/officeDocument/2006/relationships/tags" Target="../tags/tag629.xml"/><Relationship Id="rId170" Type="http://schemas.openxmlformats.org/officeDocument/2006/relationships/tags" Target="../tags/tag170.xml"/><Relationship Id="rId836" Type="http://schemas.openxmlformats.org/officeDocument/2006/relationships/tags" Target="../tags/tag836.xml"/><Relationship Id="rId268" Type="http://schemas.openxmlformats.org/officeDocument/2006/relationships/tags" Target="../tags/tag268.xml"/><Relationship Id="rId475" Type="http://schemas.openxmlformats.org/officeDocument/2006/relationships/tags" Target="../tags/tag475.xml"/><Relationship Id="rId682" Type="http://schemas.openxmlformats.org/officeDocument/2006/relationships/tags" Target="../tags/tag682.xml"/><Relationship Id="rId32" Type="http://schemas.openxmlformats.org/officeDocument/2006/relationships/tags" Target="../tags/tag32.xml"/><Relationship Id="rId128" Type="http://schemas.openxmlformats.org/officeDocument/2006/relationships/tags" Target="../tags/tag128.xml"/><Relationship Id="rId335" Type="http://schemas.openxmlformats.org/officeDocument/2006/relationships/tags" Target="../tags/tag335.xml"/><Relationship Id="rId542" Type="http://schemas.openxmlformats.org/officeDocument/2006/relationships/tags" Target="../tags/tag542.xml"/><Relationship Id="rId181" Type="http://schemas.openxmlformats.org/officeDocument/2006/relationships/tags" Target="../tags/tag181.xml"/><Relationship Id="rId402" Type="http://schemas.openxmlformats.org/officeDocument/2006/relationships/tags" Target="../tags/tag402.xml"/><Relationship Id="rId847" Type="http://schemas.openxmlformats.org/officeDocument/2006/relationships/tags" Target="../tags/tag847.xml"/><Relationship Id="rId279" Type="http://schemas.openxmlformats.org/officeDocument/2006/relationships/tags" Target="../tags/tag279.xml"/><Relationship Id="rId486" Type="http://schemas.openxmlformats.org/officeDocument/2006/relationships/tags" Target="../tags/tag486.xml"/><Relationship Id="rId693" Type="http://schemas.openxmlformats.org/officeDocument/2006/relationships/tags" Target="../tags/tag693.xml"/><Relationship Id="rId707" Type="http://schemas.openxmlformats.org/officeDocument/2006/relationships/tags" Target="../tags/tag707.xml"/><Relationship Id="rId43" Type="http://schemas.openxmlformats.org/officeDocument/2006/relationships/tags" Target="../tags/tag43.xml"/><Relationship Id="rId139" Type="http://schemas.openxmlformats.org/officeDocument/2006/relationships/tags" Target="../tags/tag139.xml"/><Relationship Id="rId346" Type="http://schemas.openxmlformats.org/officeDocument/2006/relationships/tags" Target="../tags/tag346.xml"/><Relationship Id="rId553" Type="http://schemas.openxmlformats.org/officeDocument/2006/relationships/tags" Target="../tags/tag553.xml"/><Relationship Id="rId760" Type="http://schemas.openxmlformats.org/officeDocument/2006/relationships/tags" Target="../tags/tag76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858" Type="http://schemas.openxmlformats.org/officeDocument/2006/relationships/tags" Target="../tags/tag858.xml"/><Relationship Id="rId497" Type="http://schemas.openxmlformats.org/officeDocument/2006/relationships/tags" Target="../tags/tag497.xml"/><Relationship Id="rId620" Type="http://schemas.openxmlformats.org/officeDocument/2006/relationships/tags" Target="../tags/tag620.xml"/><Relationship Id="rId718" Type="http://schemas.openxmlformats.org/officeDocument/2006/relationships/tags" Target="../tags/tag718.xml"/><Relationship Id="rId357" Type="http://schemas.openxmlformats.org/officeDocument/2006/relationships/tags" Target="../tags/tag357.xml"/><Relationship Id="rId54" Type="http://schemas.openxmlformats.org/officeDocument/2006/relationships/tags" Target="../tags/tag54.xml"/><Relationship Id="rId217" Type="http://schemas.openxmlformats.org/officeDocument/2006/relationships/tags" Target="../tags/tag217.xml"/><Relationship Id="rId564" Type="http://schemas.openxmlformats.org/officeDocument/2006/relationships/tags" Target="../tags/tag564.xml"/><Relationship Id="rId771" Type="http://schemas.openxmlformats.org/officeDocument/2006/relationships/tags" Target="../tags/tag771.xml"/><Relationship Id="rId424" Type="http://schemas.openxmlformats.org/officeDocument/2006/relationships/tags" Target="../tags/tag424.xml"/><Relationship Id="rId631" Type="http://schemas.openxmlformats.org/officeDocument/2006/relationships/tags" Target="../tags/tag631.xml"/><Relationship Id="rId729" Type="http://schemas.openxmlformats.org/officeDocument/2006/relationships/tags" Target="../tags/tag729.xml"/><Relationship Id="rId270" Type="http://schemas.openxmlformats.org/officeDocument/2006/relationships/tags" Target="../tags/tag270.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575" Type="http://schemas.openxmlformats.org/officeDocument/2006/relationships/tags" Target="../tags/tag575.xml"/><Relationship Id="rId782" Type="http://schemas.openxmlformats.org/officeDocument/2006/relationships/tags" Target="../tags/tag782.xml"/><Relationship Id="rId228" Type="http://schemas.openxmlformats.org/officeDocument/2006/relationships/tags" Target="../tags/tag228.xml"/><Relationship Id="rId435" Type="http://schemas.openxmlformats.org/officeDocument/2006/relationships/tags" Target="../tags/tag435.xml"/><Relationship Id="rId642" Type="http://schemas.openxmlformats.org/officeDocument/2006/relationships/tags" Target="../tags/tag642.xml"/><Relationship Id="rId281" Type="http://schemas.openxmlformats.org/officeDocument/2006/relationships/tags" Target="../tags/tag281.xml"/><Relationship Id="rId502" Type="http://schemas.openxmlformats.org/officeDocument/2006/relationships/tags" Target="../tags/tag502.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586" Type="http://schemas.openxmlformats.org/officeDocument/2006/relationships/tags" Target="../tags/tag586.xml"/><Relationship Id="rId793" Type="http://schemas.openxmlformats.org/officeDocument/2006/relationships/tags" Target="../tags/tag793.xml"/><Relationship Id="rId807" Type="http://schemas.openxmlformats.org/officeDocument/2006/relationships/tags" Target="../tags/tag807.xml"/><Relationship Id="rId7" Type="http://schemas.openxmlformats.org/officeDocument/2006/relationships/tags" Target="../tags/tag7.xml"/><Relationship Id="rId239" Type="http://schemas.openxmlformats.org/officeDocument/2006/relationships/tags" Target="../tags/tag239.xml"/><Relationship Id="rId446" Type="http://schemas.openxmlformats.org/officeDocument/2006/relationships/tags" Target="../tags/tag446.xml"/><Relationship Id="rId653" Type="http://schemas.openxmlformats.org/officeDocument/2006/relationships/tags" Target="../tags/tag653.xml"/><Relationship Id="rId292" Type="http://schemas.openxmlformats.org/officeDocument/2006/relationships/tags" Target="../tags/tag292.xml"/><Relationship Id="rId306" Type="http://schemas.openxmlformats.org/officeDocument/2006/relationships/tags" Target="../tags/tag306.xml"/><Relationship Id="rId860" Type="http://schemas.openxmlformats.org/officeDocument/2006/relationships/tags" Target="../tags/tag860.xml"/><Relationship Id="rId87" Type="http://schemas.openxmlformats.org/officeDocument/2006/relationships/tags" Target="../tags/tag87.xml"/><Relationship Id="rId513" Type="http://schemas.openxmlformats.org/officeDocument/2006/relationships/tags" Target="../tags/tag513.xml"/><Relationship Id="rId597" Type="http://schemas.openxmlformats.org/officeDocument/2006/relationships/tags" Target="../tags/tag597.xml"/><Relationship Id="rId720" Type="http://schemas.openxmlformats.org/officeDocument/2006/relationships/tags" Target="../tags/tag720.xml"/><Relationship Id="rId818" Type="http://schemas.openxmlformats.org/officeDocument/2006/relationships/tags" Target="../tags/tag818.xml"/><Relationship Id="rId152" Type="http://schemas.openxmlformats.org/officeDocument/2006/relationships/tags" Target="../tags/tag152.xml"/><Relationship Id="rId457" Type="http://schemas.openxmlformats.org/officeDocument/2006/relationships/tags" Target="../tags/tag457.xml"/><Relationship Id="rId664" Type="http://schemas.openxmlformats.org/officeDocument/2006/relationships/tags" Target="../tags/tag664.xml"/><Relationship Id="rId14" Type="http://schemas.openxmlformats.org/officeDocument/2006/relationships/tags" Target="../tags/tag14.xml"/><Relationship Id="rId317" Type="http://schemas.openxmlformats.org/officeDocument/2006/relationships/tags" Target="../tags/tag317.xml"/><Relationship Id="rId524" Type="http://schemas.openxmlformats.org/officeDocument/2006/relationships/tags" Target="../tags/tag524.xml"/><Relationship Id="rId731" Type="http://schemas.openxmlformats.org/officeDocument/2006/relationships/tags" Target="../tags/tag731.xml"/><Relationship Id="rId98" Type="http://schemas.openxmlformats.org/officeDocument/2006/relationships/tags" Target="../tags/tag98.xml"/><Relationship Id="rId163" Type="http://schemas.openxmlformats.org/officeDocument/2006/relationships/tags" Target="../tags/tag163.xml"/><Relationship Id="rId370" Type="http://schemas.openxmlformats.org/officeDocument/2006/relationships/tags" Target="../tags/tag370.xml"/><Relationship Id="rId829" Type="http://schemas.openxmlformats.org/officeDocument/2006/relationships/tags" Target="../tags/tag829.xml"/><Relationship Id="rId230" Type="http://schemas.openxmlformats.org/officeDocument/2006/relationships/tags" Target="../tags/tag230.xml"/><Relationship Id="rId468" Type="http://schemas.openxmlformats.org/officeDocument/2006/relationships/tags" Target="../tags/tag468.xml"/><Relationship Id="rId675" Type="http://schemas.openxmlformats.org/officeDocument/2006/relationships/tags" Target="../tags/tag675.xml"/><Relationship Id="rId25" Type="http://schemas.openxmlformats.org/officeDocument/2006/relationships/tags" Target="../tags/tag25.xml"/><Relationship Id="rId328" Type="http://schemas.openxmlformats.org/officeDocument/2006/relationships/tags" Target="../tags/tag328.xml"/><Relationship Id="rId535" Type="http://schemas.openxmlformats.org/officeDocument/2006/relationships/tags" Target="../tags/tag535.xml"/><Relationship Id="rId742" Type="http://schemas.openxmlformats.org/officeDocument/2006/relationships/tags" Target="../tags/tag742.xml"/><Relationship Id="rId174" Type="http://schemas.openxmlformats.org/officeDocument/2006/relationships/tags" Target="../tags/tag174.xml"/><Relationship Id="rId381" Type="http://schemas.openxmlformats.org/officeDocument/2006/relationships/tags" Target="../tags/tag381.xml"/><Relationship Id="rId602" Type="http://schemas.openxmlformats.org/officeDocument/2006/relationships/tags" Target="../tags/tag602.xml"/><Relationship Id="rId241" Type="http://schemas.openxmlformats.org/officeDocument/2006/relationships/tags" Target="../tags/tag241.xml"/><Relationship Id="rId479" Type="http://schemas.openxmlformats.org/officeDocument/2006/relationships/tags" Target="../tags/tag479.xml"/><Relationship Id="rId686" Type="http://schemas.openxmlformats.org/officeDocument/2006/relationships/tags" Target="../tags/tag686.xml"/><Relationship Id="rId36" Type="http://schemas.openxmlformats.org/officeDocument/2006/relationships/tags" Target="../tags/tag36.xml"/><Relationship Id="rId339" Type="http://schemas.openxmlformats.org/officeDocument/2006/relationships/tags" Target="../tags/tag339.xml"/><Relationship Id="rId546" Type="http://schemas.openxmlformats.org/officeDocument/2006/relationships/tags" Target="../tags/tag546.xml"/><Relationship Id="rId753" Type="http://schemas.openxmlformats.org/officeDocument/2006/relationships/tags" Target="../tags/tag753.xml"/><Relationship Id="rId101" Type="http://schemas.openxmlformats.org/officeDocument/2006/relationships/tags" Target="../tags/tag101.xml"/><Relationship Id="rId185" Type="http://schemas.openxmlformats.org/officeDocument/2006/relationships/tags" Target="../tags/tag185.xml"/><Relationship Id="rId406" Type="http://schemas.openxmlformats.org/officeDocument/2006/relationships/tags" Target="../tags/tag406.xml"/><Relationship Id="rId392" Type="http://schemas.openxmlformats.org/officeDocument/2006/relationships/tags" Target="../tags/tag392.xml"/><Relationship Id="rId613" Type="http://schemas.openxmlformats.org/officeDocument/2006/relationships/tags" Target="../tags/tag613.xml"/><Relationship Id="rId697" Type="http://schemas.openxmlformats.org/officeDocument/2006/relationships/tags" Target="../tags/tag697.xml"/><Relationship Id="rId820" Type="http://schemas.openxmlformats.org/officeDocument/2006/relationships/tags" Target="../tags/tag820.xml"/><Relationship Id="rId252" Type="http://schemas.openxmlformats.org/officeDocument/2006/relationships/tags" Target="../tags/tag252.xml"/><Relationship Id="rId47" Type="http://schemas.openxmlformats.org/officeDocument/2006/relationships/tags" Target="../tags/tag47.xml"/><Relationship Id="rId112" Type="http://schemas.openxmlformats.org/officeDocument/2006/relationships/tags" Target="../tags/tag112.xml"/><Relationship Id="rId557" Type="http://schemas.openxmlformats.org/officeDocument/2006/relationships/tags" Target="../tags/tag557.xml"/><Relationship Id="rId764" Type="http://schemas.openxmlformats.org/officeDocument/2006/relationships/tags" Target="../tags/tag764.xml"/><Relationship Id="rId196" Type="http://schemas.openxmlformats.org/officeDocument/2006/relationships/tags" Target="../tags/tag196.xml"/><Relationship Id="rId417" Type="http://schemas.openxmlformats.org/officeDocument/2006/relationships/tags" Target="../tags/tag417.xml"/><Relationship Id="rId624" Type="http://schemas.openxmlformats.org/officeDocument/2006/relationships/tags" Target="../tags/tag624.xml"/><Relationship Id="rId831" Type="http://schemas.openxmlformats.org/officeDocument/2006/relationships/tags" Target="../tags/tag831.xml"/><Relationship Id="rId263" Type="http://schemas.openxmlformats.org/officeDocument/2006/relationships/tags" Target="../tags/tag263.xml"/><Relationship Id="rId470" Type="http://schemas.openxmlformats.org/officeDocument/2006/relationships/tags" Target="../tags/tag470.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568" Type="http://schemas.openxmlformats.org/officeDocument/2006/relationships/tags" Target="../tags/tag568.xml"/><Relationship Id="rId775" Type="http://schemas.openxmlformats.org/officeDocument/2006/relationships/tags" Target="../tags/tag775.xml"/><Relationship Id="rId428" Type="http://schemas.openxmlformats.org/officeDocument/2006/relationships/tags" Target="../tags/tag428.xml"/><Relationship Id="rId635" Type="http://schemas.openxmlformats.org/officeDocument/2006/relationships/tags" Target="../tags/tag635.xml"/><Relationship Id="rId842" Type="http://schemas.openxmlformats.org/officeDocument/2006/relationships/tags" Target="../tags/tag842.xml"/><Relationship Id="rId274" Type="http://schemas.openxmlformats.org/officeDocument/2006/relationships/tags" Target="../tags/tag274.xml"/><Relationship Id="rId481" Type="http://schemas.openxmlformats.org/officeDocument/2006/relationships/tags" Target="../tags/tag481.xml"/><Relationship Id="rId702" Type="http://schemas.openxmlformats.org/officeDocument/2006/relationships/tags" Target="../tags/tag702.xml"/><Relationship Id="rId69" Type="http://schemas.openxmlformats.org/officeDocument/2006/relationships/tags" Target="../tags/tag69.xml"/><Relationship Id="rId134" Type="http://schemas.openxmlformats.org/officeDocument/2006/relationships/tags" Target="../tags/tag134.xml"/><Relationship Id="rId579" Type="http://schemas.openxmlformats.org/officeDocument/2006/relationships/tags" Target="../tags/tag579.xml"/><Relationship Id="rId786" Type="http://schemas.openxmlformats.org/officeDocument/2006/relationships/tags" Target="../tags/tag786.xml"/><Relationship Id="rId341" Type="http://schemas.openxmlformats.org/officeDocument/2006/relationships/tags" Target="../tags/tag341.xml"/><Relationship Id="rId439" Type="http://schemas.openxmlformats.org/officeDocument/2006/relationships/tags" Target="../tags/tag439.xml"/><Relationship Id="rId646" Type="http://schemas.openxmlformats.org/officeDocument/2006/relationships/tags" Target="../tags/tag646.xml"/><Relationship Id="rId201" Type="http://schemas.openxmlformats.org/officeDocument/2006/relationships/tags" Target="../tags/tag201.xml"/><Relationship Id="rId285" Type="http://schemas.openxmlformats.org/officeDocument/2006/relationships/tags" Target="../tags/tag285.xml"/><Relationship Id="rId506" Type="http://schemas.openxmlformats.org/officeDocument/2006/relationships/tags" Target="../tags/tag506.xml"/><Relationship Id="rId853" Type="http://schemas.openxmlformats.org/officeDocument/2006/relationships/tags" Target="../tags/tag853.xml"/><Relationship Id="rId492" Type="http://schemas.openxmlformats.org/officeDocument/2006/relationships/tags" Target="../tags/tag492.xml"/><Relationship Id="rId713" Type="http://schemas.openxmlformats.org/officeDocument/2006/relationships/tags" Target="../tags/tag713.xml"/><Relationship Id="rId797" Type="http://schemas.openxmlformats.org/officeDocument/2006/relationships/tags" Target="../tags/tag797.xml"/><Relationship Id="rId145" Type="http://schemas.openxmlformats.org/officeDocument/2006/relationships/tags" Target="../tags/tag145.xml"/><Relationship Id="rId352" Type="http://schemas.openxmlformats.org/officeDocument/2006/relationships/tags" Target="../tags/tag352.xml"/><Relationship Id="rId212" Type="http://schemas.openxmlformats.org/officeDocument/2006/relationships/tags" Target="../tags/tag212.xml"/><Relationship Id="rId657" Type="http://schemas.openxmlformats.org/officeDocument/2006/relationships/tags" Target="../tags/tag657.xml"/><Relationship Id="rId296" Type="http://schemas.openxmlformats.org/officeDocument/2006/relationships/tags" Target="../tags/tag296.xml"/><Relationship Id="rId517" Type="http://schemas.openxmlformats.org/officeDocument/2006/relationships/tags" Target="../tags/tag517.xml"/><Relationship Id="rId724" Type="http://schemas.openxmlformats.org/officeDocument/2006/relationships/tags" Target="../tags/tag724.xml"/><Relationship Id="rId60" Type="http://schemas.openxmlformats.org/officeDocument/2006/relationships/tags" Target="../tags/tag60.xml"/><Relationship Id="rId156" Type="http://schemas.openxmlformats.org/officeDocument/2006/relationships/tags" Target="../tags/tag156.xml"/><Relationship Id="rId363" Type="http://schemas.openxmlformats.org/officeDocument/2006/relationships/tags" Target="../tags/tag363.xml"/><Relationship Id="rId570" Type="http://schemas.openxmlformats.org/officeDocument/2006/relationships/tags" Target="../tags/tag570.xml"/><Relationship Id="rId223" Type="http://schemas.openxmlformats.org/officeDocument/2006/relationships/tags" Target="../tags/tag223.xml"/><Relationship Id="rId430" Type="http://schemas.openxmlformats.org/officeDocument/2006/relationships/tags" Target="../tags/tag430.xml"/><Relationship Id="rId668" Type="http://schemas.openxmlformats.org/officeDocument/2006/relationships/tags" Target="../tags/tag668.xml"/><Relationship Id="rId18" Type="http://schemas.openxmlformats.org/officeDocument/2006/relationships/tags" Target="../tags/tag18.xml"/><Relationship Id="rId528" Type="http://schemas.openxmlformats.org/officeDocument/2006/relationships/tags" Target="../tags/tag528.xml"/><Relationship Id="rId735" Type="http://schemas.openxmlformats.org/officeDocument/2006/relationships/tags" Target="../tags/tag735.xml"/><Relationship Id="rId167" Type="http://schemas.openxmlformats.org/officeDocument/2006/relationships/tags" Target="../tags/tag167.xml"/><Relationship Id="rId374" Type="http://schemas.openxmlformats.org/officeDocument/2006/relationships/tags" Target="../tags/tag374.xml"/><Relationship Id="rId581" Type="http://schemas.openxmlformats.org/officeDocument/2006/relationships/tags" Target="../tags/tag581.xml"/><Relationship Id="rId71" Type="http://schemas.openxmlformats.org/officeDocument/2006/relationships/tags" Target="../tags/tag71.xml"/><Relationship Id="rId234" Type="http://schemas.openxmlformats.org/officeDocument/2006/relationships/tags" Target="../tags/tag234.xml"/><Relationship Id="rId679" Type="http://schemas.openxmlformats.org/officeDocument/2006/relationships/tags" Target="../tags/tag679.xml"/><Relationship Id="rId802" Type="http://schemas.openxmlformats.org/officeDocument/2006/relationships/tags" Target="../tags/tag802.xml"/><Relationship Id="rId2" Type="http://schemas.openxmlformats.org/officeDocument/2006/relationships/tags" Target="../tags/tag2.xml"/><Relationship Id="rId29" Type="http://schemas.openxmlformats.org/officeDocument/2006/relationships/tags" Target="../tags/tag29.xml"/><Relationship Id="rId441" Type="http://schemas.openxmlformats.org/officeDocument/2006/relationships/tags" Target="../tags/tag441.xml"/><Relationship Id="rId539" Type="http://schemas.openxmlformats.org/officeDocument/2006/relationships/tags" Target="../tags/tag539.xml"/><Relationship Id="rId746" Type="http://schemas.openxmlformats.org/officeDocument/2006/relationships/tags" Target="../tags/tag746.xml"/><Relationship Id="rId178" Type="http://schemas.openxmlformats.org/officeDocument/2006/relationships/tags" Target="../tags/tag178.xml"/><Relationship Id="rId301" Type="http://schemas.openxmlformats.org/officeDocument/2006/relationships/tags" Target="../tags/tag301.xml"/><Relationship Id="rId82" Type="http://schemas.openxmlformats.org/officeDocument/2006/relationships/tags" Target="../tags/tag82.xml"/><Relationship Id="rId385" Type="http://schemas.openxmlformats.org/officeDocument/2006/relationships/tags" Target="../tags/tag385.xml"/><Relationship Id="rId592" Type="http://schemas.openxmlformats.org/officeDocument/2006/relationships/tags" Target="../tags/tag592.xml"/><Relationship Id="rId606" Type="http://schemas.openxmlformats.org/officeDocument/2006/relationships/tags" Target="../tags/tag606.xml"/><Relationship Id="rId813" Type="http://schemas.openxmlformats.org/officeDocument/2006/relationships/tags" Target="../tags/tag813.xml"/><Relationship Id="rId245" Type="http://schemas.openxmlformats.org/officeDocument/2006/relationships/tags" Target="../tags/tag245.xml"/><Relationship Id="rId452" Type="http://schemas.openxmlformats.org/officeDocument/2006/relationships/tags" Target="../tags/tag452.xml"/><Relationship Id="rId105" Type="http://schemas.openxmlformats.org/officeDocument/2006/relationships/tags" Target="../tags/tag105.xml"/><Relationship Id="rId312" Type="http://schemas.openxmlformats.org/officeDocument/2006/relationships/tags" Target="../tags/tag312.xml"/><Relationship Id="rId757" Type="http://schemas.openxmlformats.org/officeDocument/2006/relationships/tags" Target="../tags/tag757.xml"/><Relationship Id="rId93" Type="http://schemas.openxmlformats.org/officeDocument/2006/relationships/tags" Target="../tags/tag93.xml"/><Relationship Id="rId189" Type="http://schemas.openxmlformats.org/officeDocument/2006/relationships/tags" Target="../tags/tag189.xml"/><Relationship Id="rId396" Type="http://schemas.openxmlformats.org/officeDocument/2006/relationships/tags" Target="../tags/tag396.xml"/><Relationship Id="rId617" Type="http://schemas.openxmlformats.org/officeDocument/2006/relationships/tags" Target="../tags/tag617.xml"/><Relationship Id="rId824" Type="http://schemas.openxmlformats.org/officeDocument/2006/relationships/tags" Target="../tags/tag824.xml"/><Relationship Id="rId256" Type="http://schemas.openxmlformats.org/officeDocument/2006/relationships/tags" Target="../tags/tag256.xml"/><Relationship Id="rId463" Type="http://schemas.openxmlformats.org/officeDocument/2006/relationships/tags" Target="../tags/tag463.xml"/><Relationship Id="rId670" Type="http://schemas.openxmlformats.org/officeDocument/2006/relationships/tags" Target="../tags/tag670.xml"/><Relationship Id="rId116" Type="http://schemas.openxmlformats.org/officeDocument/2006/relationships/tags" Target="../tags/tag116.xml"/><Relationship Id="rId323" Type="http://schemas.openxmlformats.org/officeDocument/2006/relationships/tags" Target="../tags/tag323.xml"/><Relationship Id="rId530" Type="http://schemas.openxmlformats.org/officeDocument/2006/relationships/tags" Target="../tags/tag530.xml"/><Relationship Id="rId768" Type="http://schemas.openxmlformats.org/officeDocument/2006/relationships/tags" Target="../tags/tag768.xml"/><Relationship Id="rId20" Type="http://schemas.openxmlformats.org/officeDocument/2006/relationships/tags" Target="../tags/tag20.xml"/><Relationship Id="rId628" Type="http://schemas.openxmlformats.org/officeDocument/2006/relationships/tags" Target="../tags/tag628.xml"/><Relationship Id="rId835" Type="http://schemas.openxmlformats.org/officeDocument/2006/relationships/tags" Target="../tags/tag835.xml"/><Relationship Id="rId267" Type="http://schemas.openxmlformats.org/officeDocument/2006/relationships/tags" Target="../tags/tag267.xml"/><Relationship Id="rId474" Type="http://schemas.openxmlformats.org/officeDocument/2006/relationships/tags" Target="../tags/tag474.xml"/><Relationship Id="rId127" Type="http://schemas.openxmlformats.org/officeDocument/2006/relationships/tags" Target="../tags/tag127.xml"/><Relationship Id="rId681" Type="http://schemas.openxmlformats.org/officeDocument/2006/relationships/tags" Target="../tags/tag681.xml"/><Relationship Id="rId779" Type="http://schemas.openxmlformats.org/officeDocument/2006/relationships/tags" Target="../tags/tag779.xml"/><Relationship Id="rId31" Type="http://schemas.openxmlformats.org/officeDocument/2006/relationships/tags" Target="../tags/tag31.xml"/><Relationship Id="rId334" Type="http://schemas.openxmlformats.org/officeDocument/2006/relationships/tags" Target="../tags/tag334.xml"/><Relationship Id="rId541" Type="http://schemas.openxmlformats.org/officeDocument/2006/relationships/tags" Target="../tags/tag541.xml"/><Relationship Id="rId639" Type="http://schemas.openxmlformats.org/officeDocument/2006/relationships/tags" Target="../tags/tag639.xml"/><Relationship Id="rId180" Type="http://schemas.openxmlformats.org/officeDocument/2006/relationships/tags" Target="../tags/tag180.xml"/><Relationship Id="rId278" Type="http://schemas.openxmlformats.org/officeDocument/2006/relationships/tags" Target="../tags/tag278.xml"/><Relationship Id="rId401" Type="http://schemas.openxmlformats.org/officeDocument/2006/relationships/tags" Target="../tags/tag401.xml"/><Relationship Id="rId846" Type="http://schemas.openxmlformats.org/officeDocument/2006/relationships/tags" Target="../tags/tag846.xml"/><Relationship Id="rId485" Type="http://schemas.openxmlformats.org/officeDocument/2006/relationships/tags" Target="../tags/tag485.xml"/><Relationship Id="rId692" Type="http://schemas.openxmlformats.org/officeDocument/2006/relationships/tags" Target="../tags/tag692.xml"/><Relationship Id="rId706" Type="http://schemas.openxmlformats.org/officeDocument/2006/relationships/tags" Target="../tags/tag706.xml"/><Relationship Id="rId42" Type="http://schemas.openxmlformats.org/officeDocument/2006/relationships/tags" Target="../tags/tag42.xml"/><Relationship Id="rId138" Type="http://schemas.openxmlformats.org/officeDocument/2006/relationships/tags" Target="../tags/tag138.xml"/><Relationship Id="rId345" Type="http://schemas.openxmlformats.org/officeDocument/2006/relationships/tags" Target="../tags/tag345.xml"/><Relationship Id="rId552" Type="http://schemas.openxmlformats.org/officeDocument/2006/relationships/tags" Target="../tags/tag552.xml"/><Relationship Id="rId191" Type="http://schemas.openxmlformats.org/officeDocument/2006/relationships/tags" Target="../tags/tag191.xml"/><Relationship Id="rId205" Type="http://schemas.openxmlformats.org/officeDocument/2006/relationships/tags" Target="../tags/tag205.xml"/><Relationship Id="rId412" Type="http://schemas.openxmlformats.org/officeDocument/2006/relationships/tags" Target="../tags/tag412.xml"/><Relationship Id="rId857" Type="http://schemas.openxmlformats.org/officeDocument/2006/relationships/tags" Target="../tags/tag857.xml"/><Relationship Id="rId289" Type="http://schemas.openxmlformats.org/officeDocument/2006/relationships/tags" Target="../tags/tag289.xml"/><Relationship Id="rId496" Type="http://schemas.openxmlformats.org/officeDocument/2006/relationships/tags" Target="../tags/tag496.xml"/><Relationship Id="rId717" Type="http://schemas.openxmlformats.org/officeDocument/2006/relationships/tags" Target="../tags/tag717.xml"/><Relationship Id="rId53" Type="http://schemas.openxmlformats.org/officeDocument/2006/relationships/tags" Target="../tags/tag53.xml"/><Relationship Id="rId149" Type="http://schemas.openxmlformats.org/officeDocument/2006/relationships/tags" Target="../tags/tag149.xml"/><Relationship Id="rId356" Type="http://schemas.openxmlformats.org/officeDocument/2006/relationships/tags" Target="../tags/tag356.xml"/><Relationship Id="rId563" Type="http://schemas.openxmlformats.org/officeDocument/2006/relationships/tags" Target="../tags/tag563.xml"/><Relationship Id="rId770" Type="http://schemas.openxmlformats.org/officeDocument/2006/relationships/tags" Target="../tags/tag770.xml"/><Relationship Id="rId216" Type="http://schemas.openxmlformats.org/officeDocument/2006/relationships/tags" Target="../tags/tag216.xml"/><Relationship Id="rId423" Type="http://schemas.openxmlformats.org/officeDocument/2006/relationships/tags" Target="../tags/tag423.xml"/><Relationship Id="rId630" Type="http://schemas.openxmlformats.org/officeDocument/2006/relationships/tags" Target="../tags/tag630.xml"/><Relationship Id="rId728" Type="http://schemas.openxmlformats.org/officeDocument/2006/relationships/tags" Target="../tags/tag728.xml"/><Relationship Id="rId64" Type="http://schemas.openxmlformats.org/officeDocument/2006/relationships/tags" Target="../tags/tag64.xml"/><Relationship Id="rId367" Type="http://schemas.openxmlformats.org/officeDocument/2006/relationships/tags" Target="../tags/tag367.xml"/><Relationship Id="rId574" Type="http://schemas.openxmlformats.org/officeDocument/2006/relationships/tags" Target="../tags/tag574.xml"/><Relationship Id="rId227" Type="http://schemas.openxmlformats.org/officeDocument/2006/relationships/tags" Target="../tags/tag227.xml"/><Relationship Id="rId781" Type="http://schemas.openxmlformats.org/officeDocument/2006/relationships/tags" Target="../tags/tag781.xml"/><Relationship Id="rId434" Type="http://schemas.openxmlformats.org/officeDocument/2006/relationships/tags" Target="../tags/tag434.xml"/><Relationship Id="rId641" Type="http://schemas.openxmlformats.org/officeDocument/2006/relationships/tags" Target="../tags/tag641.xml"/><Relationship Id="rId739" Type="http://schemas.openxmlformats.org/officeDocument/2006/relationships/tags" Target="../tags/tag739.xml"/><Relationship Id="rId280" Type="http://schemas.openxmlformats.org/officeDocument/2006/relationships/tags" Target="../tags/tag280.xml"/><Relationship Id="rId501" Type="http://schemas.openxmlformats.org/officeDocument/2006/relationships/tags" Target="../tags/tag501.xml"/><Relationship Id="rId75" Type="http://schemas.openxmlformats.org/officeDocument/2006/relationships/tags" Target="../tags/tag75.xml"/><Relationship Id="rId140" Type="http://schemas.openxmlformats.org/officeDocument/2006/relationships/tags" Target="../tags/tag140.xml"/><Relationship Id="rId378" Type="http://schemas.openxmlformats.org/officeDocument/2006/relationships/tags" Target="../tags/tag378.xml"/><Relationship Id="rId585" Type="http://schemas.openxmlformats.org/officeDocument/2006/relationships/tags" Target="../tags/tag585.xml"/><Relationship Id="rId792" Type="http://schemas.openxmlformats.org/officeDocument/2006/relationships/tags" Target="../tags/tag792.xml"/><Relationship Id="rId806" Type="http://schemas.openxmlformats.org/officeDocument/2006/relationships/tags" Target="../tags/tag806.xml"/><Relationship Id="rId6" Type="http://schemas.openxmlformats.org/officeDocument/2006/relationships/tags" Target="../tags/tag6.xml"/><Relationship Id="rId238" Type="http://schemas.openxmlformats.org/officeDocument/2006/relationships/tags" Target="../tags/tag238.xml"/><Relationship Id="rId445" Type="http://schemas.openxmlformats.org/officeDocument/2006/relationships/tags" Target="../tags/tag445.xml"/><Relationship Id="rId652" Type="http://schemas.openxmlformats.org/officeDocument/2006/relationships/tags" Target="../tags/tag652.xml"/><Relationship Id="rId291" Type="http://schemas.openxmlformats.org/officeDocument/2006/relationships/tags" Target="../tags/tag291.xml"/><Relationship Id="rId305" Type="http://schemas.openxmlformats.org/officeDocument/2006/relationships/tags" Target="../tags/tag305.xml"/><Relationship Id="rId512" Type="http://schemas.openxmlformats.org/officeDocument/2006/relationships/tags" Target="../tags/tag512.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596" Type="http://schemas.openxmlformats.org/officeDocument/2006/relationships/tags" Target="../tags/tag596.xml"/><Relationship Id="rId817" Type="http://schemas.openxmlformats.org/officeDocument/2006/relationships/tags" Target="../tags/tag817.xml"/><Relationship Id="rId249" Type="http://schemas.openxmlformats.org/officeDocument/2006/relationships/tags" Target="../tags/tag249.xml"/><Relationship Id="rId456" Type="http://schemas.openxmlformats.org/officeDocument/2006/relationships/tags" Target="../tags/tag456.xml"/><Relationship Id="rId663" Type="http://schemas.openxmlformats.org/officeDocument/2006/relationships/tags" Target="../tags/tag663.xml"/><Relationship Id="rId13" Type="http://schemas.openxmlformats.org/officeDocument/2006/relationships/tags" Target="../tags/tag13.xml"/><Relationship Id="rId109" Type="http://schemas.openxmlformats.org/officeDocument/2006/relationships/tags" Target="../tags/tag109.xml"/><Relationship Id="rId316" Type="http://schemas.openxmlformats.org/officeDocument/2006/relationships/tags" Target="../tags/tag316.xml"/><Relationship Id="rId523" Type="http://schemas.openxmlformats.org/officeDocument/2006/relationships/tags" Target="../tags/tag523.xml"/><Relationship Id="rId97" Type="http://schemas.openxmlformats.org/officeDocument/2006/relationships/tags" Target="../tags/tag97.xml"/><Relationship Id="rId730" Type="http://schemas.openxmlformats.org/officeDocument/2006/relationships/tags" Target="../tags/tag730.xml"/><Relationship Id="rId828" Type="http://schemas.openxmlformats.org/officeDocument/2006/relationships/tags" Target="../tags/tag828.xml"/><Relationship Id="rId162" Type="http://schemas.openxmlformats.org/officeDocument/2006/relationships/tags" Target="../tags/tag162.xml"/><Relationship Id="rId467" Type="http://schemas.openxmlformats.org/officeDocument/2006/relationships/tags" Target="../tags/tag467.xml"/><Relationship Id="rId674" Type="http://schemas.openxmlformats.org/officeDocument/2006/relationships/tags" Target="../tags/tag674.xml"/><Relationship Id="rId24" Type="http://schemas.openxmlformats.org/officeDocument/2006/relationships/tags" Target="../tags/tag24.xml"/><Relationship Id="rId327" Type="http://schemas.openxmlformats.org/officeDocument/2006/relationships/tags" Target="../tags/tag327.xml"/><Relationship Id="rId534" Type="http://schemas.openxmlformats.org/officeDocument/2006/relationships/tags" Target="../tags/tag534.xml"/><Relationship Id="rId741" Type="http://schemas.openxmlformats.org/officeDocument/2006/relationships/tags" Target="../tags/tag741.xml"/><Relationship Id="rId839" Type="http://schemas.openxmlformats.org/officeDocument/2006/relationships/tags" Target="../tags/tag839.xml"/><Relationship Id="rId173" Type="http://schemas.openxmlformats.org/officeDocument/2006/relationships/tags" Target="../tags/tag173.xml"/><Relationship Id="rId380" Type="http://schemas.openxmlformats.org/officeDocument/2006/relationships/tags" Target="../tags/tag380.xml"/><Relationship Id="rId601" Type="http://schemas.openxmlformats.org/officeDocument/2006/relationships/tags" Target="../tags/tag601.xml"/><Relationship Id="rId240" Type="http://schemas.openxmlformats.org/officeDocument/2006/relationships/tags" Target="../tags/tag240.xml"/><Relationship Id="rId478" Type="http://schemas.openxmlformats.org/officeDocument/2006/relationships/tags" Target="../tags/tag478.xml"/><Relationship Id="rId685" Type="http://schemas.openxmlformats.org/officeDocument/2006/relationships/tags" Target="../tags/tag685.xml"/><Relationship Id="rId35" Type="http://schemas.openxmlformats.org/officeDocument/2006/relationships/tags" Target="../tags/tag35.xml"/><Relationship Id="rId100" Type="http://schemas.openxmlformats.org/officeDocument/2006/relationships/tags" Target="../tags/tag100.xml"/><Relationship Id="rId338" Type="http://schemas.openxmlformats.org/officeDocument/2006/relationships/tags" Target="../tags/tag338.xml"/><Relationship Id="rId545" Type="http://schemas.openxmlformats.org/officeDocument/2006/relationships/tags" Target="../tags/tag545.xml"/><Relationship Id="rId752" Type="http://schemas.openxmlformats.org/officeDocument/2006/relationships/tags" Target="../tags/tag752.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447" Type="http://schemas.openxmlformats.org/officeDocument/2006/relationships/tags" Target="../tags/tag447.xml"/><Relationship Id="rId612" Type="http://schemas.openxmlformats.org/officeDocument/2006/relationships/tags" Target="../tags/tag612.xml"/><Relationship Id="rId794" Type="http://schemas.openxmlformats.org/officeDocument/2006/relationships/tags" Target="../tags/tag794.xml"/><Relationship Id="rId251" Type="http://schemas.openxmlformats.org/officeDocument/2006/relationships/tags" Target="../tags/tag251.xml"/><Relationship Id="rId489" Type="http://schemas.openxmlformats.org/officeDocument/2006/relationships/tags" Target="../tags/tag489.xml"/><Relationship Id="rId654" Type="http://schemas.openxmlformats.org/officeDocument/2006/relationships/tags" Target="../tags/tag654.xml"/><Relationship Id="rId696" Type="http://schemas.openxmlformats.org/officeDocument/2006/relationships/tags" Target="../tags/tag696.xml"/><Relationship Id="rId861" Type="http://schemas.openxmlformats.org/officeDocument/2006/relationships/tags" Target="../tags/tag86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514" Type="http://schemas.openxmlformats.org/officeDocument/2006/relationships/tags" Target="../tags/tag514.xml"/><Relationship Id="rId556" Type="http://schemas.openxmlformats.org/officeDocument/2006/relationships/tags" Target="../tags/tag556.xml"/><Relationship Id="rId721" Type="http://schemas.openxmlformats.org/officeDocument/2006/relationships/tags" Target="../tags/tag721.xml"/><Relationship Id="rId763" Type="http://schemas.openxmlformats.org/officeDocument/2006/relationships/tags" Target="../tags/tag763.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598" Type="http://schemas.openxmlformats.org/officeDocument/2006/relationships/tags" Target="../tags/tag598.xml"/><Relationship Id="rId819" Type="http://schemas.openxmlformats.org/officeDocument/2006/relationships/tags" Target="../tags/tag819.xml"/><Relationship Id="rId220" Type="http://schemas.openxmlformats.org/officeDocument/2006/relationships/tags" Target="../tags/tag220.xml"/><Relationship Id="rId458" Type="http://schemas.openxmlformats.org/officeDocument/2006/relationships/tags" Target="../tags/tag458.xml"/><Relationship Id="rId623" Type="http://schemas.openxmlformats.org/officeDocument/2006/relationships/tags" Target="../tags/tag623.xml"/><Relationship Id="rId665" Type="http://schemas.openxmlformats.org/officeDocument/2006/relationships/tags" Target="../tags/tag665.xml"/><Relationship Id="rId830" Type="http://schemas.openxmlformats.org/officeDocument/2006/relationships/tags" Target="../tags/tag83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525" Type="http://schemas.openxmlformats.org/officeDocument/2006/relationships/tags" Target="../tags/tag525.xml"/><Relationship Id="rId567" Type="http://schemas.openxmlformats.org/officeDocument/2006/relationships/tags" Target="../tags/tag567.xml"/><Relationship Id="rId732" Type="http://schemas.openxmlformats.org/officeDocument/2006/relationships/tags" Target="../tags/tag732.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774" Type="http://schemas.openxmlformats.org/officeDocument/2006/relationships/tags" Target="../tags/tag774.xml"/><Relationship Id="rId427" Type="http://schemas.openxmlformats.org/officeDocument/2006/relationships/tags" Target="../tags/tag427.xml"/><Relationship Id="rId469" Type="http://schemas.openxmlformats.org/officeDocument/2006/relationships/tags" Target="../tags/tag469.xml"/><Relationship Id="rId634" Type="http://schemas.openxmlformats.org/officeDocument/2006/relationships/tags" Target="../tags/tag634.xml"/><Relationship Id="rId676" Type="http://schemas.openxmlformats.org/officeDocument/2006/relationships/tags" Target="../tags/tag676.xml"/><Relationship Id="rId841" Type="http://schemas.openxmlformats.org/officeDocument/2006/relationships/tags" Target="../tags/tag841.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480" Type="http://schemas.openxmlformats.org/officeDocument/2006/relationships/tags" Target="../tags/tag480.xml"/><Relationship Id="rId536" Type="http://schemas.openxmlformats.org/officeDocument/2006/relationships/tags" Target="../tags/tag536.xml"/><Relationship Id="rId701" Type="http://schemas.openxmlformats.org/officeDocument/2006/relationships/tags" Target="../tags/tag701.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578" Type="http://schemas.openxmlformats.org/officeDocument/2006/relationships/tags" Target="../tags/tag578.xml"/><Relationship Id="rId743" Type="http://schemas.openxmlformats.org/officeDocument/2006/relationships/tags" Target="../tags/tag743.xml"/><Relationship Id="rId785" Type="http://schemas.openxmlformats.org/officeDocument/2006/relationships/tags" Target="../tags/tag785.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603" Type="http://schemas.openxmlformats.org/officeDocument/2006/relationships/tags" Target="../tags/tag603.xml"/><Relationship Id="rId645" Type="http://schemas.openxmlformats.org/officeDocument/2006/relationships/tags" Target="../tags/tag645.xml"/><Relationship Id="rId687" Type="http://schemas.openxmlformats.org/officeDocument/2006/relationships/tags" Target="../tags/tag687.xml"/><Relationship Id="rId810" Type="http://schemas.openxmlformats.org/officeDocument/2006/relationships/tags" Target="../tags/tag810.xml"/><Relationship Id="rId852" Type="http://schemas.openxmlformats.org/officeDocument/2006/relationships/tags" Target="../tags/tag852.xml"/><Relationship Id="rId242" Type="http://schemas.openxmlformats.org/officeDocument/2006/relationships/tags" Target="../tags/tag242.xml"/><Relationship Id="rId284" Type="http://schemas.openxmlformats.org/officeDocument/2006/relationships/tags" Target="../tags/tag284.xml"/><Relationship Id="rId491" Type="http://schemas.openxmlformats.org/officeDocument/2006/relationships/tags" Target="../tags/tag491.xml"/><Relationship Id="rId505" Type="http://schemas.openxmlformats.org/officeDocument/2006/relationships/tags" Target="../tags/tag505.xml"/><Relationship Id="rId712" Type="http://schemas.openxmlformats.org/officeDocument/2006/relationships/tags" Target="../tags/tag712.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547" Type="http://schemas.openxmlformats.org/officeDocument/2006/relationships/tags" Target="../tags/tag547.xml"/><Relationship Id="rId589" Type="http://schemas.openxmlformats.org/officeDocument/2006/relationships/tags" Target="../tags/tag589.xml"/><Relationship Id="rId754" Type="http://schemas.openxmlformats.org/officeDocument/2006/relationships/tags" Target="../tags/tag754.xml"/><Relationship Id="rId796" Type="http://schemas.openxmlformats.org/officeDocument/2006/relationships/tags" Target="../tags/tag796.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449" Type="http://schemas.openxmlformats.org/officeDocument/2006/relationships/tags" Target="../tags/tag449.xml"/><Relationship Id="rId614" Type="http://schemas.openxmlformats.org/officeDocument/2006/relationships/tags" Target="../tags/tag614.xml"/><Relationship Id="rId656" Type="http://schemas.openxmlformats.org/officeDocument/2006/relationships/tags" Target="../tags/tag656.xml"/><Relationship Id="rId821" Type="http://schemas.openxmlformats.org/officeDocument/2006/relationships/tags" Target="../tags/tag821.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60" Type="http://schemas.openxmlformats.org/officeDocument/2006/relationships/tags" Target="../tags/tag460.xml"/><Relationship Id="rId516" Type="http://schemas.openxmlformats.org/officeDocument/2006/relationships/tags" Target="../tags/tag516.xml"/><Relationship Id="rId698" Type="http://schemas.openxmlformats.org/officeDocument/2006/relationships/tags" Target="../tags/tag698.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558" Type="http://schemas.openxmlformats.org/officeDocument/2006/relationships/tags" Target="../tags/tag558.xml"/><Relationship Id="rId723" Type="http://schemas.openxmlformats.org/officeDocument/2006/relationships/tags" Target="../tags/tag723.xml"/><Relationship Id="rId765" Type="http://schemas.openxmlformats.org/officeDocument/2006/relationships/tags" Target="../tags/tag765.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625" Type="http://schemas.openxmlformats.org/officeDocument/2006/relationships/tags" Target="../tags/tag625.xml"/><Relationship Id="rId832" Type="http://schemas.openxmlformats.org/officeDocument/2006/relationships/tags" Target="../tags/tag832.xml"/><Relationship Id="rId222" Type="http://schemas.openxmlformats.org/officeDocument/2006/relationships/tags" Target="../tags/tag222.xml"/><Relationship Id="rId264" Type="http://schemas.openxmlformats.org/officeDocument/2006/relationships/tags" Target="../tags/tag264.xml"/><Relationship Id="rId471" Type="http://schemas.openxmlformats.org/officeDocument/2006/relationships/tags" Target="../tags/tag471.xml"/><Relationship Id="rId667" Type="http://schemas.openxmlformats.org/officeDocument/2006/relationships/tags" Target="../tags/tag667.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527" Type="http://schemas.openxmlformats.org/officeDocument/2006/relationships/tags" Target="../tags/tag527.xml"/><Relationship Id="rId569" Type="http://schemas.openxmlformats.org/officeDocument/2006/relationships/tags" Target="../tags/tag569.xml"/><Relationship Id="rId734" Type="http://schemas.openxmlformats.org/officeDocument/2006/relationships/tags" Target="../tags/tag734.xml"/><Relationship Id="rId776" Type="http://schemas.openxmlformats.org/officeDocument/2006/relationships/tags" Target="../tags/tag776.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580" Type="http://schemas.openxmlformats.org/officeDocument/2006/relationships/tags" Target="../tags/tag580.xml"/><Relationship Id="rId636" Type="http://schemas.openxmlformats.org/officeDocument/2006/relationships/tags" Target="../tags/tag636.xml"/><Relationship Id="rId801" Type="http://schemas.openxmlformats.org/officeDocument/2006/relationships/tags" Target="../tags/tag801.xml"/><Relationship Id="rId1" Type="http://schemas.openxmlformats.org/officeDocument/2006/relationships/tags" Target="../tags/tag1.xml"/><Relationship Id="rId233" Type="http://schemas.openxmlformats.org/officeDocument/2006/relationships/tags" Target="../tags/tag233.xml"/><Relationship Id="rId440" Type="http://schemas.openxmlformats.org/officeDocument/2006/relationships/tags" Target="../tags/tag440.xml"/><Relationship Id="rId678" Type="http://schemas.openxmlformats.org/officeDocument/2006/relationships/tags" Target="../tags/tag678.xml"/><Relationship Id="rId843" Type="http://schemas.openxmlformats.org/officeDocument/2006/relationships/tags" Target="../tags/tag843.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 Id="rId482" Type="http://schemas.openxmlformats.org/officeDocument/2006/relationships/tags" Target="../tags/tag482.xml"/><Relationship Id="rId538" Type="http://schemas.openxmlformats.org/officeDocument/2006/relationships/tags" Target="../tags/tag538.xml"/><Relationship Id="rId703" Type="http://schemas.openxmlformats.org/officeDocument/2006/relationships/tags" Target="../tags/tag703.xml"/><Relationship Id="rId745" Type="http://schemas.openxmlformats.org/officeDocument/2006/relationships/tags" Target="../tags/tag745.xml"/><Relationship Id="rId81" Type="http://schemas.openxmlformats.org/officeDocument/2006/relationships/tags" Target="../tags/tag81.xml"/><Relationship Id="rId135" Type="http://schemas.openxmlformats.org/officeDocument/2006/relationships/tags" Target="../tags/tag135.xml"/><Relationship Id="rId177" Type="http://schemas.openxmlformats.org/officeDocument/2006/relationships/tags" Target="../tags/tag177.xml"/><Relationship Id="rId342" Type="http://schemas.openxmlformats.org/officeDocument/2006/relationships/tags" Target="../tags/tag342.xml"/><Relationship Id="rId384" Type="http://schemas.openxmlformats.org/officeDocument/2006/relationships/tags" Target="../tags/tag384.xml"/><Relationship Id="rId591" Type="http://schemas.openxmlformats.org/officeDocument/2006/relationships/tags" Target="../tags/tag591.xml"/><Relationship Id="rId605" Type="http://schemas.openxmlformats.org/officeDocument/2006/relationships/tags" Target="../tags/tag605.xml"/><Relationship Id="rId787" Type="http://schemas.openxmlformats.org/officeDocument/2006/relationships/tags" Target="../tags/tag787.xml"/><Relationship Id="rId812" Type="http://schemas.openxmlformats.org/officeDocument/2006/relationships/tags" Target="../tags/tag812.xml"/><Relationship Id="rId202" Type="http://schemas.openxmlformats.org/officeDocument/2006/relationships/tags" Target="../tags/tag202.xml"/><Relationship Id="rId244" Type="http://schemas.openxmlformats.org/officeDocument/2006/relationships/tags" Target="../tags/tag244.xml"/><Relationship Id="rId647" Type="http://schemas.openxmlformats.org/officeDocument/2006/relationships/tags" Target="../tags/tag647.xml"/><Relationship Id="rId689" Type="http://schemas.openxmlformats.org/officeDocument/2006/relationships/tags" Target="../tags/tag689.xml"/><Relationship Id="rId854" Type="http://schemas.openxmlformats.org/officeDocument/2006/relationships/tags" Target="../tags/tag854.xml"/><Relationship Id="rId39" Type="http://schemas.openxmlformats.org/officeDocument/2006/relationships/tags" Target="../tags/tag39.xml"/><Relationship Id="rId286" Type="http://schemas.openxmlformats.org/officeDocument/2006/relationships/tags" Target="../tags/tag286.xml"/><Relationship Id="rId451" Type="http://schemas.openxmlformats.org/officeDocument/2006/relationships/tags" Target="../tags/tag451.xml"/><Relationship Id="rId493" Type="http://schemas.openxmlformats.org/officeDocument/2006/relationships/tags" Target="../tags/tag493.xml"/><Relationship Id="rId507" Type="http://schemas.openxmlformats.org/officeDocument/2006/relationships/tags" Target="../tags/tag507.xml"/><Relationship Id="rId549" Type="http://schemas.openxmlformats.org/officeDocument/2006/relationships/tags" Target="../tags/tag549.xml"/><Relationship Id="rId714" Type="http://schemas.openxmlformats.org/officeDocument/2006/relationships/tags" Target="../tags/tag714.xml"/><Relationship Id="rId756" Type="http://schemas.openxmlformats.org/officeDocument/2006/relationships/tags" Target="../tags/tag756.xml"/><Relationship Id="rId50" Type="http://schemas.openxmlformats.org/officeDocument/2006/relationships/tags" Target="../tags/tag50.xml"/><Relationship Id="rId104" Type="http://schemas.openxmlformats.org/officeDocument/2006/relationships/tags" Target="../tags/tag104.xml"/><Relationship Id="rId146" Type="http://schemas.openxmlformats.org/officeDocument/2006/relationships/tags" Target="../tags/tag146.xml"/><Relationship Id="rId188" Type="http://schemas.openxmlformats.org/officeDocument/2006/relationships/tags" Target="../tags/tag188.xml"/><Relationship Id="rId311" Type="http://schemas.openxmlformats.org/officeDocument/2006/relationships/tags" Target="../tags/tag311.xml"/><Relationship Id="rId353" Type="http://schemas.openxmlformats.org/officeDocument/2006/relationships/tags" Target="../tags/tag353.xml"/><Relationship Id="rId395" Type="http://schemas.openxmlformats.org/officeDocument/2006/relationships/tags" Target="../tags/tag395.xml"/><Relationship Id="rId409" Type="http://schemas.openxmlformats.org/officeDocument/2006/relationships/tags" Target="../tags/tag409.xml"/><Relationship Id="rId560" Type="http://schemas.openxmlformats.org/officeDocument/2006/relationships/tags" Target="../tags/tag560.xml"/><Relationship Id="rId798" Type="http://schemas.openxmlformats.org/officeDocument/2006/relationships/tags" Target="../tags/tag798.xml"/><Relationship Id="rId92" Type="http://schemas.openxmlformats.org/officeDocument/2006/relationships/tags" Target="../tags/tag92.xml"/><Relationship Id="rId213" Type="http://schemas.openxmlformats.org/officeDocument/2006/relationships/tags" Target="../tags/tag213.xml"/><Relationship Id="rId420" Type="http://schemas.openxmlformats.org/officeDocument/2006/relationships/tags" Target="../tags/tag420.xml"/><Relationship Id="rId616" Type="http://schemas.openxmlformats.org/officeDocument/2006/relationships/tags" Target="../tags/tag616.xml"/><Relationship Id="rId658" Type="http://schemas.openxmlformats.org/officeDocument/2006/relationships/tags" Target="../tags/tag658.xml"/><Relationship Id="rId823" Type="http://schemas.openxmlformats.org/officeDocument/2006/relationships/tags" Target="../tags/tag823.xml"/><Relationship Id="rId255" Type="http://schemas.openxmlformats.org/officeDocument/2006/relationships/tags" Target="../tags/tag255.xml"/><Relationship Id="rId297" Type="http://schemas.openxmlformats.org/officeDocument/2006/relationships/tags" Target="../tags/tag297.xml"/><Relationship Id="rId462" Type="http://schemas.openxmlformats.org/officeDocument/2006/relationships/tags" Target="../tags/tag462.xml"/><Relationship Id="rId518" Type="http://schemas.openxmlformats.org/officeDocument/2006/relationships/tags" Target="../tags/tag518.xml"/><Relationship Id="rId725" Type="http://schemas.openxmlformats.org/officeDocument/2006/relationships/tags" Target="../tags/tag725.xml"/><Relationship Id="rId115" Type="http://schemas.openxmlformats.org/officeDocument/2006/relationships/tags" Target="../tags/tag115.xml"/><Relationship Id="rId157" Type="http://schemas.openxmlformats.org/officeDocument/2006/relationships/tags" Target="../tags/tag157.xml"/><Relationship Id="rId322" Type="http://schemas.openxmlformats.org/officeDocument/2006/relationships/tags" Target="../tags/tag322.xml"/><Relationship Id="rId364" Type="http://schemas.openxmlformats.org/officeDocument/2006/relationships/tags" Target="../tags/tag364.xml"/><Relationship Id="rId767" Type="http://schemas.openxmlformats.org/officeDocument/2006/relationships/tags" Target="../tags/tag767.xml"/><Relationship Id="rId61" Type="http://schemas.openxmlformats.org/officeDocument/2006/relationships/tags" Target="../tags/tag61.xml"/><Relationship Id="rId199" Type="http://schemas.openxmlformats.org/officeDocument/2006/relationships/tags" Target="../tags/tag199.xml"/><Relationship Id="rId571" Type="http://schemas.openxmlformats.org/officeDocument/2006/relationships/tags" Target="../tags/tag571.xml"/><Relationship Id="rId627" Type="http://schemas.openxmlformats.org/officeDocument/2006/relationships/tags" Target="../tags/tag627.xml"/><Relationship Id="rId669" Type="http://schemas.openxmlformats.org/officeDocument/2006/relationships/tags" Target="../tags/tag669.xml"/><Relationship Id="rId834" Type="http://schemas.openxmlformats.org/officeDocument/2006/relationships/tags" Target="../tags/tag834.xml"/><Relationship Id="rId19" Type="http://schemas.openxmlformats.org/officeDocument/2006/relationships/tags" Target="../tags/tag19.xml"/><Relationship Id="rId224" Type="http://schemas.openxmlformats.org/officeDocument/2006/relationships/tags" Target="../tags/tag224.xml"/><Relationship Id="rId266" Type="http://schemas.openxmlformats.org/officeDocument/2006/relationships/tags" Target="../tags/tag266.xml"/><Relationship Id="rId431" Type="http://schemas.openxmlformats.org/officeDocument/2006/relationships/tags" Target="../tags/tag431.xml"/><Relationship Id="rId473" Type="http://schemas.openxmlformats.org/officeDocument/2006/relationships/tags" Target="../tags/tag473.xml"/><Relationship Id="rId529" Type="http://schemas.openxmlformats.org/officeDocument/2006/relationships/tags" Target="../tags/tag529.xml"/><Relationship Id="rId680" Type="http://schemas.openxmlformats.org/officeDocument/2006/relationships/tags" Target="../tags/tag680.xml"/><Relationship Id="rId736" Type="http://schemas.openxmlformats.org/officeDocument/2006/relationships/tags" Target="../tags/tag736.xml"/><Relationship Id="rId30" Type="http://schemas.openxmlformats.org/officeDocument/2006/relationships/tags" Target="../tags/tag30.xml"/><Relationship Id="rId126" Type="http://schemas.openxmlformats.org/officeDocument/2006/relationships/tags" Target="../tags/tag126.xml"/><Relationship Id="rId168" Type="http://schemas.openxmlformats.org/officeDocument/2006/relationships/tags" Target="../tags/tag168.xml"/><Relationship Id="rId333" Type="http://schemas.openxmlformats.org/officeDocument/2006/relationships/tags" Target="../tags/tag333.xml"/><Relationship Id="rId540" Type="http://schemas.openxmlformats.org/officeDocument/2006/relationships/tags" Target="../tags/tag540.xml"/><Relationship Id="rId778" Type="http://schemas.openxmlformats.org/officeDocument/2006/relationships/tags" Target="../tags/tag778.xml"/><Relationship Id="rId72" Type="http://schemas.openxmlformats.org/officeDocument/2006/relationships/tags" Target="../tags/tag72.xml"/><Relationship Id="rId375" Type="http://schemas.openxmlformats.org/officeDocument/2006/relationships/tags" Target="../tags/tag375.xml"/><Relationship Id="rId582" Type="http://schemas.openxmlformats.org/officeDocument/2006/relationships/tags" Target="../tags/tag582.xml"/><Relationship Id="rId638" Type="http://schemas.openxmlformats.org/officeDocument/2006/relationships/tags" Target="../tags/tag638.xml"/><Relationship Id="rId803" Type="http://schemas.openxmlformats.org/officeDocument/2006/relationships/tags" Target="../tags/tag803.xml"/><Relationship Id="rId845" Type="http://schemas.openxmlformats.org/officeDocument/2006/relationships/tags" Target="../tags/tag845.xml"/><Relationship Id="rId3" Type="http://schemas.openxmlformats.org/officeDocument/2006/relationships/tags" Target="../tags/tag3.xml"/><Relationship Id="rId235" Type="http://schemas.openxmlformats.org/officeDocument/2006/relationships/tags" Target="../tags/tag235.xml"/><Relationship Id="rId277" Type="http://schemas.openxmlformats.org/officeDocument/2006/relationships/tags" Target="../tags/tag277.xml"/><Relationship Id="rId400" Type="http://schemas.openxmlformats.org/officeDocument/2006/relationships/tags" Target="../tags/tag400.xml"/><Relationship Id="rId442" Type="http://schemas.openxmlformats.org/officeDocument/2006/relationships/tags" Target="../tags/tag442.xml"/><Relationship Id="rId484" Type="http://schemas.openxmlformats.org/officeDocument/2006/relationships/tags" Target="../tags/tag484.xml"/><Relationship Id="rId705" Type="http://schemas.openxmlformats.org/officeDocument/2006/relationships/tags" Target="../tags/tag705.xml"/><Relationship Id="rId137" Type="http://schemas.openxmlformats.org/officeDocument/2006/relationships/tags" Target="../tags/tag137.xml"/><Relationship Id="rId302" Type="http://schemas.openxmlformats.org/officeDocument/2006/relationships/tags" Target="../tags/tag302.xml"/><Relationship Id="rId344" Type="http://schemas.openxmlformats.org/officeDocument/2006/relationships/tags" Target="../tags/tag344.xml"/><Relationship Id="rId691" Type="http://schemas.openxmlformats.org/officeDocument/2006/relationships/tags" Target="../tags/tag691.xml"/><Relationship Id="rId747" Type="http://schemas.openxmlformats.org/officeDocument/2006/relationships/tags" Target="../tags/tag747.xml"/><Relationship Id="rId789" Type="http://schemas.openxmlformats.org/officeDocument/2006/relationships/tags" Target="../tags/tag789.xml"/><Relationship Id="rId41" Type="http://schemas.openxmlformats.org/officeDocument/2006/relationships/tags" Target="../tags/tag41.xml"/><Relationship Id="rId83" Type="http://schemas.openxmlformats.org/officeDocument/2006/relationships/tags" Target="../tags/tag83.xml"/><Relationship Id="rId179" Type="http://schemas.openxmlformats.org/officeDocument/2006/relationships/tags" Target="../tags/tag179.xml"/><Relationship Id="rId386" Type="http://schemas.openxmlformats.org/officeDocument/2006/relationships/tags" Target="../tags/tag386.xml"/><Relationship Id="rId551" Type="http://schemas.openxmlformats.org/officeDocument/2006/relationships/tags" Target="../tags/tag551.xml"/><Relationship Id="rId593" Type="http://schemas.openxmlformats.org/officeDocument/2006/relationships/tags" Target="../tags/tag593.xml"/><Relationship Id="rId607" Type="http://schemas.openxmlformats.org/officeDocument/2006/relationships/tags" Target="../tags/tag607.xml"/><Relationship Id="rId649" Type="http://schemas.openxmlformats.org/officeDocument/2006/relationships/tags" Target="../tags/tag649.xml"/><Relationship Id="rId814" Type="http://schemas.openxmlformats.org/officeDocument/2006/relationships/tags" Target="../tags/tag814.xml"/><Relationship Id="rId856" Type="http://schemas.openxmlformats.org/officeDocument/2006/relationships/tags" Target="../tags/tag856.xml"/><Relationship Id="rId190" Type="http://schemas.openxmlformats.org/officeDocument/2006/relationships/tags" Target="../tags/tag190.xml"/><Relationship Id="rId204" Type="http://schemas.openxmlformats.org/officeDocument/2006/relationships/tags" Target="../tags/tag204.xml"/><Relationship Id="rId246" Type="http://schemas.openxmlformats.org/officeDocument/2006/relationships/tags" Target="../tags/tag246.xml"/><Relationship Id="rId288" Type="http://schemas.openxmlformats.org/officeDocument/2006/relationships/tags" Target="../tags/tag288.xml"/><Relationship Id="rId411" Type="http://schemas.openxmlformats.org/officeDocument/2006/relationships/tags" Target="../tags/tag411.xml"/><Relationship Id="rId453" Type="http://schemas.openxmlformats.org/officeDocument/2006/relationships/tags" Target="../tags/tag453.xml"/><Relationship Id="rId509" Type="http://schemas.openxmlformats.org/officeDocument/2006/relationships/tags" Target="../tags/tag509.xml"/><Relationship Id="rId660" Type="http://schemas.openxmlformats.org/officeDocument/2006/relationships/tags" Target="../tags/tag660.xml"/><Relationship Id="rId106" Type="http://schemas.openxmlformats.org/officeDocument/2006/relationships/tags" Target="../tags/tag106.xml"/><Relationship Id="rId313" Type="http://schemas.openxmlformats.org/officeDocument/2006/relationships/tags" Target="../tags/tag313.xml"/><Relationship Id="rId495" Type="http://schemas.openxmlformats.org/officeDocument/2006/relationships/tags" Target="../tags/tag495.xml"/><Relationship Id="rId716" Type="http://schemas.openxmlformats.org/officeDocument/2006/relationships/tags" Target="../tags/tag716.xml"/><Relationship Id="rId758" Type="http://schemas.openxmlformats.org/officeDocument/2006/relationships/tags" Target="../tags/tag758.xml"/><Relationship Id="rId10" Type="http://schemas.openxmlformats.org/officeDocument/2006/relationships/tags" Target="../tags/tag10.xml"/><Relationship Id="rId52" Type="http://schemas.openxmlformats.org/officeDocument/2006/relationships/tags" Target="../tags/tag52.xml"/><Relationship Id="rId94" Type="http://schemas.openxmlformats.org/officeDocument/2006/relationships/tags" Target="../tags/tag94.xml"/><Relationship Id="rId148" Type="http://schemas.openxmlformats.org/officeDocument/2006/relationships/tags" Target="../tags/tag148.xml"/><Relationship Id="rId355" Type="http://schemas.openxmlformats.org/officeDocument/2006/relationships/tags" Target="../tags/tag355.xml"/><Relationship Id="rId397" Type="http://schemas.openxmlformats.org/officeDocument/2006/relationships/tags" Target="../tags/tag397.xml"/><Relationship Id="rId520" Type="http://schemas.openxmlformats.org/officeDocument/2006/relationships/tags" Target="../tags/tag520.xml"/><Relationship Id="rId562" Type="http://schemas.openxmlformats.org/officeDocument/2006/relationships/tags" Target="../tags/tag562.xml"/><Relationship Id="rId618" Type="http://schemas.openxmlformats.org/officeDocument/2006/relationships/tags" Target="../tags/tag618.xml"/><Relationship Id="rId825" Type="http://schemas.openxmlformats.org/officeDocument/2006/relationships/tags" Target="../tags/tag825.xml"/><Relationship Id="rId215" Type="http://schemas.openxmlformats.org/officeDocument/2006/relationships/tags" Target="../tags/tag215.xml"/><Relationship Id="rId257" Type="http://schemas.openxmlformats.org/officeDocument/2006/relationships/tags" Target="../tags/tag257.xml"/><Relationship Id="rId422" Type="http://schemas.openxmlformats.org/officeDocument/2006/relationships/tags" Target="../tags/tag422.xml"/><Relationship Id="rId464" Type="http://schemas.openxmlformats.org/officeDocument/2006/relationships/tags" Target="../tags/tag464.xml"/><Relationship Id="rId299" Type="http://schemas.openxmlformats.org/officeDocument/2006/relationships/tags" Target="../tags/tag299.xml"/><Relationship Id="rId727" Type="http://schemas.openxmlformats.org/officeDocument/2006/relationships/tags" Target="../tags/tag727.xml"/><Relationship Id="rId63" Type="http://schemas.openxmlformats.org/officeDocument/2006/relationships/tags" Target="../tags/tag63.xml"/><Relationship Id="rId159" Type="http://schemas.openxmlformats.org/officeDocument/2006/relationships/tags" Target="../tags/tag159.xml"/><Relationship Id="rId366" Type="http://schemas.openxmlformats.org/officeDocument/2006/relationships/tags" Target="../tags/tag366.xml"/><Relationship Id="rId573" Type="http://schemas.openxmlformats.org/officeDocument/2006/relationships/tags" Target="../tags/tag573.xml"/><Relationship Id="rId780" Type="http://schemas.openxmlformats.org/officeDocument/2006/relationships/tags" Target="../tags/tag780.xml"/><Relationship Id="rId226" Type="http://schemas.openxmlformats.org/officeDocument/2006/relationships/tags" Target="../tags/tag226.xml"/><Relationship Id="rId433" Type="http://schemas.openxmlformats.org/officeDocument/2006/relationships/tags" Target="../tags/tag433.xml"/><Relationship Id="rId640" Type="http://schemas.openxmlformats.org/officeDocument/2006/relationships/tags" Target="../tags/tag640.xml"/><Relationship Id="rId738" Type="http://schemas.openxmlformats.org/officeDocument/2006/relationships/tags" Target="../tags/tag738.xml"/><Relationship Id="rId74" Type="http://schemas.openxmlformats.org/officeDocument/2006/relationships/tags" Target="../tags/tag74.xml"/><Relationship Id="rId377" Type="http://schemas.openxmlformats.org/officeDocument/2006/relationships/tags" Target="../tags/tag377.xml"/><Relationship Id="rId500" Type="http://schemas.openxmlformats.org/officeDocument/2006/relationships/tags" Target="../tags/tag500.xml"/><Relationship Id="rId584" Type="http://schemas.openxmlformats.org/officeDocument/2006/relationships/tags" Target="../tags/tag584.xml"/><Relationship Id="rId805" Type="http://schemas.openxmlformats.org/officeDocument/2006/relationships/tags" Target="../tags/tag805.xml"/><Relationship Id="rId5" Type="http://schemas.openxmlformats.org/officeDocument/2006/relationships/tags" Target="../tags/tag5.xml"/><Relationship Id="rId237" Type="http://schemas.openxmlformats.org/officeDocument/2006/relationships/tags" Target="../tags/tag237.xml"/><Relationship Id="rId791" Type="http://schemas.openxmlformats.org/officeDocument/2006/relationships/tags" Target="../tags/tag791.xml"/><Relationship Id="rId444" Type="http://schemas.openxmlformats.org/officeDocument/2006/relationships/tags" Target="../tags/tag444.xml"/><Relationship Id="rId651" Type="http://schemas.openxmlformats.org/officeDocument/2006/relationships/tags" Target="../tags/tag651.xml"/><Relationship Id="rId749" Type="http://schemas.openxmlformats.org/officeDocument/2006/relationships/tags" Target="../tags/tag749.xml"/><Relationship Id="rId290" Type="http://schemas.openxmlformats.org/officeDocument/2006/relationships/tags" Target="../tags/tag290.xml"/><Relationship Id="rId304" Type="http://schemas.openxmlformats.org/officeDocument/2006/relationships/tags" Target="../tags/tag304.xml"/><Relationship Id="rId388" Type="http://schemas.openxmlformats.org/officeDocument/2006/relationships/tags" Target="../tags/tag388.xml"/><Relationship Id="rId511" Type="http://schemas.openxmlformats.org/officeDocument/2006/relationships/tags" Target="../tags/tag511.xml"/><Relationship Id="rId609" Type="http://schemas.openxmlformats.org/officeDocument/2006/relationships/tags" Target="../tags/tag609.xml"/><Relationship Id="rId85" Type="http://schemas.openxmlformats.org/officeDocument/2006/relationships/tags" Target="../tags/tag85.xml"/><Relationship Id="rId150" Type="http://schemas.openxmlformats.org/officeDocument/2006/relationships/tags" Target="../tags/tag150.xml"/><Relationship Id="rId595" Type="http://schemas.openxmlformats.org/officeDocument/2006/relationships/tags" Target="../tags/tag595.xml"/><Relationship Id="rId816" Type="http://schemas.openxmlformats.org/officeDocument/2006/relationships/tags" Target="../tags/tag816.xml"/><Relationship Id="rId248" Type="http://schemas.openxmlformats.org/officeDocument/2006/relationships/tags" Target="../tags/tag248.xml"/><Relationship Id="rId455" Type="http://schemas.openxmlformats.org/officeDocument/2006/relationships/tags" Target="../tags/tag455.xml"/><Relationship Id="rId662" Type="http://schemas.openxmlformats.org/officeDocument/2006/relationships/tags" Target="../tags/tag662.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522" Type="http://schemas.openxmlformats.org/officeDocument/2006/relationships/tags" Target="../tags/tag522.xml"/><Relationship Id="rId96" Type="http://schemas.openxmlformats.org/officeDocument/2006/relationships/tags" Target="../tags/tag96.xml"/><Relationship Id="rId161" Type="http://schemas.openxmlformats.org/officeDocument/2006/relationships/tags" Target="../tags/tag161.xml"/><Relationship Id="rId399" Type="http://schemas.openxmlformats.org/officeDocument/2006/relationships/tags" Target="../tags/tag399.xml"/><Relationship Id="rId827" Type="http://schemas.openxmlformats.org/officeDocument/2006/relationships/tags" Target="../tags/tag827.xml"/><Relationship Id="rId259" Type="http://schemas.openxmlformats.org/officeDocument/2006/relationships/tags" Target="../tags/tag259.xml"/><Relationship Id="rId466" Type="http://schemas.openxmlformats.org/officeDocument/2006/relationships/tags" Target="../tags/tag466.xml"/><Relationship Id="rId673" Type="http://schemas.openxmlformats.org/officeDocument/2006/relationships/tags" Target="../tags/tag673.xml"/><Relationship Id="rId23" Type="http://schemas.openxmlformats.org/officeDocument/2006/relationships/tags" Target="../tags/tag23.xml"/><Relationship Id="rId119" Type="http://schemas.openxmlformats.org/officeDocument/2006/relationships/tags" Target="../tags/tag119.xml"/><Relationship Id="rId326" Type="http://schemas.openxmlformats.org/officeDocument/2006/relationships/tags" Target="../tags/tag326.xml"/><Relationship Id="rId533" Type="http://schemas.openxmlformats.org/officeDocument/2006/relationships/tags" Target="../tags/tag533.xml"/><Relationship Id="rId740" Type="http://schemas.openxmlformats.org/officeDocument/2006/relationships/tags" Target="../tags/tag740.xml"/><Relationship Id="rId838" Type="http://schemas.openxmlformats.org/officeDocument/2006/relationships/tags" Target="../tags/tag838.xml"/><Relationship Id="rId172" Type="http://schemas.openxmlformats.org/officeDocument/2006/relationships/tags" Target="../tags/tag172.xml"/><Relationship Id="rId477" Type="http://schemas.openxmlformats.org/officeDocument/2006/relationships/tags" Target="../tags/tag477.xml"/><Relationship Id="rId600" Type="http://schemas.openxmlformats.org/officeDocument/2006/relationships/tags" Target="../tags/tag600.xml"/><Relationship Id="rId684" Type="http://schemas.openxmlformats.org/officeDocument/2006/relationships/tags" Target="../tags/tag684.xml"/><Relationship Id="rId337" Type="http://schemas.openxmlformats.org/officeDocument/2006/relationships/tags" Target="../tags/tag337.xml"/><Relationship Id="rId34" Type="http://schemas.openxmlformats.org/officeDocument/2006/relationships/tags" Target="../tags/tag34.xml"/><Relationship Id="rId544" Type="http://schemas.openxmlformats.org/officeDocument/2006/relationships/tags" Target="../tags/tag544.xml"/><Relationship Id="rId751" Type="http://schemas.openxmlformats.org/officeDocument/2006/relationships/tags" Target="../tags/tag751.xml"/><Relationship Id="rId849" Type="http://schemas.openxmlformats.org/officeDocument/2006/relationships/tags" Target="../tags/tag849.xml"/><Relationship Id="rId183" Type="http://schemas.openxmlformats.org/officeDocument/2006/relationships/tags" Target="../tags/tag183.xml"/><Relationship Id="rId390" Type="http://schemas.openxmlformats.org/officeDocument/2006/relationships/tags" Target="../tags/tag390.xml"/><Relationship Id="rId404" Type="http://schemas.openxmlformats.org/officeDocument/2006/relationships/tags" Target="../tags/tag404.xml"/><Relationship Id="rId611" Type="http://schemas.openxmlformats.org/officeDocument/2006/relationships/tags" Target="../tags/tag611.xml"/><Relationship Id="rId250" Type="http://schemas.openxmlformats.org/officeDocument/2006/relationships/tags" Target="../tags/tag250.xml"/><Relationship Id="rId488" Type="http://schemas.openxmlformats.org/officeDocument/2006/relationships/tags" Target="../tags/tag488.xml"/><Relationship Id="rId695" Type="http://schemas.openxmlformats.org/officeDocument/2006/relationships/tags" Target="../tags/tag695.xml"/><Relationship Id="rId709" Type="http://schemas.openxmlformats.org/officeDocument/2006/relationships/tags" Target="../tags/tag709.xml"/><Relationship Id="rId45" Type="http://schemas.openxmlformats.org/officeDocument/2006/relationships/tags" Target="../tags/tag45.xml"/><Relationship Id="rId110" Type="http://schemas.openxmlformats.org/officeDocument/2006/relationships/tags" Target="../tags/tag110.xml"/><Relationship Id="rId348" Type="http://schemas.openxmlformats.org/officeDocument/2006/relationships/tags" Target="../tags/tag348.xml"/><Relationship Id="rId555" Type="http://schemas.openxmlformats.org/officeDocument/2006/relationships/tags" Target="../tags/tag555.xml"/><Relationship Id="rId762" Type="http://schemas.openxmlformats.org/officeDocument/2006/relationships/tags" Target="../tags/tag76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622" Type="http://schemas.openxmlformats.org/officeDocument/2006/relationships/tags" Target="../tags/tag622.xml"/><Relationship Id="rId261" Type="http://schemas.openxmlformats.org/officeDocument/2006/relationships/tags" Target="../tags/tag261.xml"/><Relationship Id="rId499" Type="http://schemas.openxmlformats.org/officeDocument/2006/relationships/tags" Target="../tags/tag499.xml"/><Relationship Id="rId56" Type="http://schemas.openxmlformats.org/officeDocument/2006/relationships/tags" Target="../tags/tag56.xml"/><Relationship Id="rId359" Type="http://schemas.openxmlformats.org/officeDocument/2006/relationships/tags" Target="../tags/tag359.xml"/><Relationship Id="rId566" Type="http://schemas.openxmlformats.org/officeDocument/2006/relationships/tags" Target="../tags/tag566.xml"/><Relationship Id="rId773" Type="http://schemas.openxmlformats.org/officeDocument/2006/relationships/tags" Target="../tags/tag773.xml"/><Relationship Id="rId121" Type="http://schemas.openxmlformats.org/officeDocument/2006/relationships/tags" Target="../tags/tag121.xml"/><Relationship Id="rId219" Type="http://schemas.openxmlformats.org/officeDocument/2006/relationships/tags" Target="../tags/tag219.xml"/><Relationship Id="rId426" Type="http://schemas.openxmlformats.org/officeDocument/2006/relationships/tags" Target="../tags/tag426.xml"/><Relationship Id="rId633" Type="http://schemas.openxmlformats.org/officeDocument/2006/relationships/tags" Target="../tags/tag633.xml"/><Relationship Id="rId840" Type="http://schemas.openxmlformats.org/officeDocument/2006/relationships/tags" Target="../tags/tag840.xml"/><Relationship Id="rId67" Type="http://schemas.openxmlformats.org/officeDocument/2006/relationships/tags" Target="../tags/tag67.xml"/><Relationship Id="rId272" Type="http://schemas.openxmlformats.org/officeDocument/2006/relationships/tags" Target="../tags/tag272.xml"/><Relationship Id="rId577" Type="http://schemas.openxmlformats.org/officeDocument/2006/relationships/tags" Target="../tags/tag577.xml"/><Relationship Id="rId700" Type="http://schemas.openxmlformats.org/officeDocument/2006/relationships/tags" Target="../tags/tag700.xml"/><Relationship Id="rId132" Type="http://schemas.openxmlformats.org/officeDocument/2006/relationships/tags" Target="../tags/tag132.xml"/><Relationship Id="rId784" Type="http://schemas.openxmlformats.org/officeDocument/2006/relationships/tags" Target="../tags/tag784.xml"/><Relationship Id="rId437" Type="http://schemas.openxmlformats.org/officeDocument/2006/relationships/tags" Target="../tags/tag437.xml"/><Relationship Id="rId644" Type="http://schemas.openxmlformats.org/officeDocument/2006/relationships/tags" Target="../tags/tag644.xml"/><Relationship Id="rId851" Type="http://schemas.openxmlformats.org/officeDocument/2006/relationships/tags" Target="../tags/tag851.xml"/><Relationship Id="rId283" Type="http://schemas.openxmlformats.org/officeDocument/2006/relationships/tags" Target="../tags/tag283.xml"/><Relationship Id="rId490" Type="http://schemas.openxmlformats.org/officeDocument/2006/relationships/tags" Target="../tags/tag490.xml"/><Relationship Id="rId504" Type="http://schemas.openxmlformats.org/officeDocument/2006/relationships/tags" Target="../tags/tag504.xml"/><Relationship Id="rId711" Type="http://schemas.openxmlformats.org/officeDocument/2006/relationships/tags" Target="../tags/tag711.xml"/><Relationship Id="rId78" Type="http://schemas.openxmlformats.org/officeDocument/2006/relationships/tags" Target="../tags/tag78.xml"/><Relationship Id="rId143" Type="http://schemas.openxmlformats.org/officeDocument/2006/relationships/tags" Target="../tags/tag143.xml"/><Relationship Id="rId350" Type="http://schemas.openxmlformats.org/officeDocument/2006/relationships/tags" Target="../tags/tag350.xml"/><Relationship Id="rId588" Type="http://schemas.openxmlformats.org/officeDocument/2006/relationships/tags" Target="../tags/tag588.xml"/><Relationship Id="rId795" Type="http://schemas.openxmlformats.org/officeDocument/2006/relationships/tags" Target="../tags/tag795.xml"/><Relationship Id="rId809" Type="http://schemas.openxmlformats.org/officeDocument/2006/relationships/tags" Target="../tags/tag809.xml"/><Relationship Id="rId9" Type="http://schemas.openxmlformats.org/officeDocument/2006/relationships/tags" Target="../tags/tag9.xml"/><Relationship Id="rId210" Type="http://schemas.openxmlformats.org/officeDocument/2006/relationships/tags" Target="../tags/tag210.xml"/><Relationship Id="rId448" Type="http://schemas.openxmlformats.org/officeDocument/2006/relationships/tags" Target="../tags/tag448.xml"/><Relationship Id="rId655" Type="http://schemas.openxmlformats.org/officeDocument/2006/relationships/tags" Target="../tags/tag655.xml"/><Relationship Id="rId862" Type="http://schemas.openxmlformats.org/officeDocument/2006/relationships/slideLayout" Target="../slideLayouts/slideLayout7.xml"/><Relationship Id="rId294" Type="http://schemas.openxmlformats.org/officeDocument/2006/relationships/tags" Target="../tags/tag294.xml"/><Relationship Id="rId308" Type="http://schemas.openxmlformats.org/officeDocument/2006/relationships/tags" Target="../tags/tag308.xml"/><Relationship Id="rId515" Type="http://schemas.openxmlformats.org/officeDocument/2006/relationships/tags" Target="../tags/tag515.xml"/><Relationship Id="rId722" Type="http://schemas.openxmlformats.org/officeDocument/2006/relationships/tags" Target="../tags/tag722.xml"/><Relationship Id="rId89" Type="http://schemas.openxmlformats.org/officeDocument/2006/relationships/tags" Target="../tags/tag89.xml"/><Relationship Id="rId154" Type="http://schemas.openxmlformats.org/officeDocument/2006/relationships/tags" Target="../tags/tag154.xml"/><Relationship Id="rId361" Type="http://schemas.openxmlformats.org/officeDocument/2006/relationships/tags" Target="../tags/tag361.xml"/><Relationship Id="rId599" Type="http://schemas.openxmlformats.org/officeDocument/2006/relationships/tags" Target="../tags/tag599.xml"/><Relationship Id="rId459" Type="http://schemas.openxmlformats.org/officeDocument/2006/relationships/tags" Target="../tags/tag459.xml"/><Relationship Id="rId666" Type="http://schemas.openxmlformats.org/officeDocument/2006/relationships/tags" Target="../tags/tag666.xml"/><Relationship Id="rId16" Type="http://schemas.openxmlformats.org/officeDocument/2006/relationships/tags" Target="../tags/tag16.xml"/><Relationship Id="rId221" Type="http://schemas.openxmlformats.org/officeDocument/2006/relationships/tags" Target="../tags/tag221.xml"/><Relationship Id="rId319" Type="http://schemas.openxmlformats.org/officeDocument/2006/relationships/tags" Target="../tags/tag319.xml"/><Relationship Id="rId526" Type="http://schemas.openxmlformats.org/officeDocument/2006/relationships/tags" Target="../tags/tag526.xml"/><Relationship Id="rId733" Type="http://schemas.openxmlformats.org/officeDocument/2006/relationships/tags" Target="../tags/tag733.xml"/><Relationship Id="rId165" Type="http://schemas.openxmlformats.org/officeDocument/2006/relationships/tags" Target="../tags/tag165.xml"/><Relationship Id="rId372" Type="http://schemas.openxmlformats.org/officeDocument/2006/relationships/tags" Target="../tags/tag372.xml"/><Relationship Id="rId677" Type="http://schemas.openxmlformats.org/officeDocument/2006/relationships/tags" Target="../tags/tag677.xml"/><Relationship Id="rId800" Type="http://schemas.openxmlformats.org/officeDocument/2006/relationships/tags" Target="../tags/tag800.xml"/><Relationship Id="rId232" Type="http://schemas.openxmlformats.org/officeDocument/2006/relationships/tags" Target="../tags/tag232.xml"/><Relationship Id="rId27" Type="http://schemas.openxmlformats.org/officeDocument/2006/relationships/tags" Target="../tags/tag27.xml"/><Relationship Id="rId537" Type="http://schemas.openxmlformats.org/officeDocument/2006/relationships/tags" Target="../tags/tag537.xml"/><Relationship Id="rId744" Type="http://schemas.openxmlformats.org/officeDocument/2006/relationships/tags" Target="../tags/tag744.xml"/><Relationship Id="rId80" Type="http://schemas.openxmlformats.org/officeDocument/2006/relationships/tags" Target="../tags/tag80.xml"/><Relationship Id="rId176" Type="http://schemas.openxmlformats.org/officeDocument/2006/relationships/tags" Target="../tags/tag176.xml"/><Relationship Id="rId383" Type="http://schemas.openxmlformats.org/officeDocument/2006/relationships/tags" Target="../tags/tag383.xml"/><Relationship Id="rId590" Type="http://schemas.openxmlformats.org/officeDocument/2006/relationships/tags" Target="../tags/tag590.xml"/><Relationship Id="rId604" Type="http://schemas.openxmlformats.org/officeDocument/2006/relationships/tags" Target="../tags/tag604.xml"/><Relationship Id="rId811" Type="http://schemas.openxmlformats.org/officeDocument/2006/relationships/tags" Target="../tags/tag811.xml"/><Relationship Id="rId243" Type="http://schemas.openxmlformats.org/officeDocument/2006/relationships/tags" Target="../tags/tag243.xml"/><Relationship Id="rId450" Type="http://schemas.openxmlformats.org/officeDocument/2006/relationships/tags" Target="../tags/tag450.xml"/><Relationship Id="rId688" Type="http://schemas.openxmlformats.org/officeDocument/2006/relationships/tags" Target="../tags/tag688.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548" Type="http://schemas.openxmlformats.org/officeDocument/2006/relationships/tags" Target="../tags/tag548.xml"/><Relationship Id="rId755" Type="http://schemas.openxmlformats.org/officeDocument/2006/relationships/tags" Target="../tags/tag755.xml"/><Relationship Id="rId91" Type="http://schemas.openxmlformats.org/officeDocument/2006/relationships/tags" Target="../tags/tag91.xml"/><Relationship Id="rId187" Type="http://schemas.openxmlformats.org/officeDocument/2006/relationships/tags" Target="../tags/tag187.xml"/><Relationship Id="rId394" Type="http://schemas.openxmlformats.org/officeDocument/2006/relationships/tags" Target="../tags/tag394.xml"/><Relationship Id="rId408" Type="http://schemas.openxmlformats.org/officeDocument/2006/relationships/tags" Target="../tags/tag408.xml"/><Relationship Id="rId615" Type="http://schemas.openxmlformats.org/officeDocument/2006/relationships/tags" Target="../tags/tag615.xml"/><Relationship Id="rId822" Type="http://schemas.openxmlformats.org/officeDocument/2006/relationships/tags" Target="../tags/tag822.xml"/><Relationship Id="rId254" Type="http://schemas.openxmlformats.org/officeDocument/2006/relationships/tags" Target="../tags/tag254.xml"/><Relationship Id="rId699" Type="http://schemas.openxmlformats.org/officeDocument/2006/relationships/tags" Target="../tags/tag699.xml"/><Relationship Id="rId49" Type="http://schemas.openxmlformats.org/officeDocument/2006/relationships/tags" Target="../tags/tag49.xml"/><Relationship Id="rId114" Type="http://schemas.openxmlformats.org/officeDocument/2006/relationships/tags" Target="../tags/tag114.xml"/><Relationship Id="rId461" Type="http://schemas.openxmlformats.org/officeDocument/2006/relationships/tags" Target="../tags/tag461.xml"/><Relationship Id="rId559" Type="http://schemas.openxmlformats.org/officeDocument/2006/relationships/tags" Target="../tags/tag559.xml"/><Relationship Id="rId766" Type="http://schemas.openxmlformats.org/officeDocument/2006/relationships/tags" Target="../tags/tag766.xml"/><Relationship Id="rId198" Type="http://schemas.openxmlformats.org/officeDocument/2006/relationships/tags" Target="../tags/tag198.xml"/><Relationship Id="rId321" Type="http://schemas.openxmlformats.org/officeDocument/2006/relationships/tags" Target="../tags/tag321.xml"/><Relationship Id="rId419" Type="http://schemas.openxmlformats.org/officeDocument/2006/relationships/tags" Target="../tags/tag419.xml"/><Relationship Id="rId626" Type="http://schemas.openxmlformats.org/officeDocument/2006/relationships/tags" Target="../tags/tag626.xml"/><Relationship Id="rId833" Type="http://schemas.openxmlformats.org/officeDocument/2006/relationships/tags" Target="../tags/tag833.xml"/><Relationship Id="rId265" Type="http://schemas.openxmlformats.org/officeDocument/2006/relationships/tags" Target="../tags/tag265.xml"/><Relationship Id="rId472" Type="http://schemas.openxmlformats.org/officeDocument/2006/relationships/tags" Target="../tags/tag472.xml"/><Relationship Id="rId125" Type="http://schemas.openxmlformats.org/officeDocument/2006/relationships/tags" Target="../tags/tag125.xml"/><Relationship Id="rId332" Type="http://schemas.openxmlformats.org/officeDocument/2006/relationships/tags" Target="../tags/tag332.xml"/><Relationship Id="rId777" Type="http://schemas.openxmlformats.org/officeDocument/2006/relationships/tags" Target="../tags/tag777.xml"/><Relationship Id="rId637" Type="http://schemas.openxmlformats.org/officeDocument/2006/relationships/tags" Target="../tags/tag637.xml"/><Relationship Id="rId844" Type="http://schemas.openxmlformats.org/officeDocument/2006/relationships/tags" Target="../tags/tag844.xml"/><Relationship Id="rId276" Type="http://schemas.openxmlformats.org/officeDocument/2006/relationships/tags" Target="../tags/tag276.xml"/><Relationship Id="rId483" Type="http://schemas.openxmlformats.org/officeDocument/2006/relationships/tags" Target="../tags/tag483.xml"/><Relationship Id="rId690" Type="http://schemas.openxmlformats.org/officeDocument/2006/relationships/tags" Target="../tags/tag690.xml"/><Relationship Id="rId704" Type="http://schemas.openxmlformats.org/officeDocument/2006/relationships/tags" Target="../tags/tag704.xml"/><Relationship Id="rId40" Type="http://schemas.openxmlformats.org/officeDocument/2006/relationships/tags" Target="../tags/tag40.xml"/><Relationship Id="rId136" Type="http://schemas.openxmlformats.org/officeDocument/2006/relationships/tags" Target="../tags/tag136.xml"/><Relationship Id="rId343" Type="http://schemas.openxmlformats.org/officeDocument/2006/relationships/tags" Target="../tags/tag343.xml"/><Relationship Id="rId550" Type="http://schemas.openxmlformats.org/officeDocument/2006/relationships/tags" Target="../tags/tag550.xml"/><Relationship Id="rId788" Type="http://schemas.openxmlformats.org/officeDocument/2006/relationships/tags" Target="../tags/tag788.xml"/><Relationship Id="rId203" Type="http://schemas.openxmlformats.org/officeDocument/2006/relationships/tags" Target="../tags/tag203.xml"/><Relationship Id="rId648" Type="http://schemas.openxmlformats.org/officeDocument/2006/relationships/tags" Target="../tags/tag648.xml"/><Relationship Id="rId855" Type="http://schemas.openxmlformats.org/officeDocument/2006/relationships/tags" Target="../tags/tag855.xml"/><Relationship Id="rId287" Type="http://schemas.openxmlformats.org/officeDocument/2006/relationships/tags" Target="../tags/tag287.xml"/><Relationship Id="rId410" Type="http://schemas.openxmlformats.org/officeDocument/2006/relationships/tags" Target="../tags/tag410.xml"/><Relationship Id="rId494" Type="http://schemas.openxmlformats.org/officeDocument/2006/relationships/tags" Target="../tags/tag494.xml"/><Relationship Id="rId508" Type="http://schemas.openxmlformats.org/officeDocument/2006/relationships/tags" Target="../tags/tag508.xml"/><Relationship Id="rId715" Type="http://schemas.openxmlformats.org/officeDocument/2006/relationships/tags" Target="../tags/tag715.xml"/><Relationship Id="rId147" Type="http://schemas.openxmlformats.org/officeDocument/2006/relationships/tags" Target="../tags/tag147.xml"/><Relationship Id="rId354" Type="http://schemas.openxmlformats.org/officeDocument/2006/relationships/tags" Target="../tags/tag354.xml"/><Relationship Id="rId799" Type="http://schemas.openxmlformats.org/officeDocument/2006/relationships/tags" Target="../tags/tag799.xml"/><Relationship Id="rId51" Type="http://schemas.openxmlformats.org/officeDocument/2006/relationships/tags" Target="../tags/tag51.xml"/><Relationship Id="rId561" Type="http://schemas.openxmlformats.org/officeDocument/2006/relationships/tags" Target="../tags/tag561.xml"/><Relationship Id="rId659" Type="http://schemas.openxmlformats.org/officeDocument/2006/relationships/tags" Target="../tags/tag659.xml"/><Relationship Id="rId214" Type="http://schemas.openxmlformats.org/officeDocument/2006/relationships/tags" Target="../tags/tag214.xml"/><Relationship Id="rId298" Type="http://schemas.openxmlformats.org/officeDocument/2006/relationships/tags" Target="../tags/tag298.xml"/><Relationship Id="rId421" Type="http://schemas.openxmlformats.org/officeDocument/2006/relationships/tags" Target="../tags/tag421.xml"/><Relationship Id="rId519" Type="http://schemas.openxmlformats.org/officeDocument/2006/relationships/tags" Target="../tags/tag519.xml"/><Relationship Id="rId158" Type="http://schemas.openxmlformats.org/officeDocument/2006/relationships/tags" Target="../tags/tag158.xml"/><Relationship Id="rId726" Type="http://schemas.openxmlformats.org/officeDocument/2006/relationships/tags" Target="../tags/tag726.xml"/><Relationship Id="rId62" Type="http://schemas.openxmlformats.org/officeDocument/2006/relationships/tags" Target="../tags/tag62.xml"/><Relationship Id="rId365" Type="http://schemas.openxmlformats.org/officeDocument/2006/relationships/tags" Target="../tags/tag365.xml"/><Relationship Id="rId572" Type="http://schemas.openxmlformats.org/officeDocument/2006/relationships/tags" Target="../tags/tag572.xml"/><Relationship Id="rId225" Type="http://schemas.openxmlformats.org/officeDocument/2006/relationships/tags" Target="../tags/tag225.xml"/><Relationship Id="rId432" Type="http://schemas.openxmlformats.org/officeDocument/2006/relationships/tags" Target="../tags/tag432.xml"/><Relationship Id="rId737" Type="http://schemas.openxmlformats.org/officeDocument/2006/relationships/tags" Target="../tags/tag737.xml"/><Relationship Id="rId73" Type="http://schemas.openxmlformats.org/officeDocument/2006/relationships/tags" Target="../tags/tag73.xml"/><Relationship Id="rId169" Type="http://schemas.openxmlformats.org/officeDocument/2006/relationships/tags" Target="../tags/tag169.xml"/><Relationship Id="rId376" Type="http://schemas.openxmlformats.org/officeDocument/2006/relationships/tags" Target="../tags/tag376.xml"/><Relationship Id="rId583" Type="http://schemas.openxmlformats.org/officeDocument/2006/relationships/tags" Target="../tags/tag583.xml"/><Relationship Id="rId790" Type="http://schemas.openxmlformats.org/officeDocument/2006/relationships/tags" Target="../tags/tag790.xml"/><Relationship Id="rId804" Type="http://schemas.openxmlformats.org/officeDocument/2006/relationships/tags" Target="../tags/tag804.xml"/><Relationship Id="rId4" Type="http://schemas.openxmlformats.org/officeDocument/2006/relationships/tags" Target="../tags/tag4.xml"/><Relationship Id="rId236" Type="http://schemas.openxmlformats.org/officeDocument/2006/relationships/tags" Target="../tags/tag236.xml"/><Relationship Id="rId443" Type="http://schemas.openxmlformats.org/officeDocument/2006/relationships/tags" Target="../tags/tag443.xml"/><Relationship Id="rId650" Type="http://schemas.openxmlformats.org/officeDocument/2006/relationships/tags" Target="../tags/tag650.xml"/><Relationship Id="rId303" Type="http://schemas.openxmlformats.org/officeDocument/2006/relationships/tags" Target="../tags/tag303.xml"/><Relationship Id="rId748" Type="http://schemas.openxmlformats.org/officeDocument/2006/relationships/tags" Target="../tags/tag748.xml"/><Relationship Id="rId84" Type="http://schemas.openxmlformats.org/officeDocument/2006/relationships/tags" Target="../tags/tag84.xml"/><Relationship Id="rId387" Type="http://schemas.openxmlformats.org/officeDocument/2006/relationships/tags" Target="../tags/tag387.xml"/><Relationship Id="rId510" Type="http://schemas.openxmlformats.org/officeDocument/2006/relationships/tags" Target="../tags/tag510.xml"/><Relationship Id="rId594" Type="http://schemas.openxmlformats.org/officeDocument/2006/relationships/tags" Target="../tags/tag594.xml"/><Relationship Id="rId608" Type="http://schemas.openxmlformats.org/officeDocument/2006/relationships/tags" Target="../tags/tag608.xml"/><Relationship Id="rId815" Type="http://schemas.openxmlformats.org/officeDocument/2006/relationships/tags" Target="../tags/tag815.xml"/><Relationship Id="rId247" Type="http://schemas.openxmlformats.org/officeDocument/2006/relationships/tags" Target="../tags/tag247.xml"/><Relationship Id="rId107" Type="http://schemas.openxmlformats.org/officeDocument/2006/relationships/tags" Target="../tags/tag107.xml"/><Relationship Id="rId454" Type="http://schemas.openxmlformats.org/officeDocument/2006/relationships/tags" Target="../tags/tag454.xml"/><Relationship Id="rId661" Type="http://schemas.openxmlformats.org/officeDocument/2006/relationships/tags" Target="../tags/tag661.xml"/><Relationship Id="rId759" Type="http://schemas.openxmlformats.org/officeDocument/2006/relationships/tags" Target="../tags/tag759.xml"/><Relationship Id="rId11" Type="http://schemas.openxmlformats.org/officeDocument/2006/relationships/tags" Target="../tags/tag11.xml"/><Relationship Id="rId314" Type="http://schemas.openxmlformats.org/officeDocument/2006/relationships/tags" Target="../tags/tag314.xml"/><Relationship Id="rId398" Type="http://schemas.openxmlformats.org/officeDocument/2006/relationships/tags" Target="../tags/tag398.xml"/><Relationship Id="rId521" Type="http://schemas.openxmlformats.org/officeDocument/2006/relationships/tags" Target="../tags/tag521.xml"/><Relationship Id="rId619" Type="http://schemas.openxmlformats.org/officeDocument/2006/relationships/tags" Target="../tags/tag619.xml"/><Relationship Id="rId95" Type="http://schemas.openxmlformats.org/officeDocument/2006/relationships/tags" Target="../tags/tag95.xml"/><Relationship Id="rId160" Type="http://schemas.openxmlformats.org/officeDocument/2006/relationships/tags" Target="../tags/tag160.xml"/><Relationship Id="rId826" Type="http://schemas.openxmlformats.org/officeDocument/2006/relationships/tags" Target="../tags/tag826.xml"/><Relationship Id="rId258" Type="http://schemas.openxmlformats.org/officeDocument/2006/relationships/tags" Target="../tags/tag258.xml"/><Relationship Id="rId465" Type="http://schemas.openxmlformats.org/officeDocument/2006/relationships/tags" Target="../tags/tag465.xml"/><Relationship Id="rId672" Type="http://schemas.openxmlformats.org/officeDocument/2006/relationships/tags" Target="../tags/tag672.xml"/><Relationship Id="rId22" Type="http://schemas.openxmlformats.org/officeDocument/2006/relationships/tags" Target="../tags/tag22.xml"/><Relationship Id="rId118" Type="http://schemas.openxmlformats.org/officeDocument/2006/relationships/tags" Target="../tags/tag118.xml"/><Relationship Id="rId325" Type="http://schemas.openxmlformats.org/officeDocument/2006/relationships/tags" Target="../tags/tag325.xml"/><Relationship Id="rId532" Type="http://schemas.openxmlformats.org/officeDocument/2006/relationships/tags" Target="../tags/tag532.xml"/><Relationship Id="rId171" Type="http://schemas.openxmlformats.org/officeDocument/2006/relationships/tags" Target="../tags/tag171.xml"/><Relationship Id="rId837" Type="http://schemas.openxmlformats.org/officeDocument/2006/relationships/tags" Target="../tags/tag837.xml"/><Relationship Id="rId269" Type="http://schemas.openxmlformats.org/officeDocument/2006/relationships/tags" Target="../tags/tag269.xml"/><Relationship Id="rId476" Type="http://schemas.openxmlformats.org/officeDocument/2006/relationships/tags" Target="../tags/tag476.xml"/><Relationship Id="rId683" Type="http://schemas.openxmlformats.org/officeDocument/2006/relationships/tags" Target="../tags/tag683.xml"/><Relationship Id="rId33" Type="http://schemas.openxmlformats.org/officeDocument/2006/relationships/tags" Target="../tags/tag33.xml"/><Relationship Id="rId129" Type="http://schemas.openxmlformats.org/officeDocument/2006/relationships/tags" Target="../tags/tag129.xml"/><Relationship Id="rId336" Type="http://schemas.openxmlformats.org/officeDocument/2006/relationships/tags" Target="../tags/tag336.xml"/><Relationship Id="rId543" Type="http://schemas.openxmlformats.org/officeDocument/2006/relationships/tags" Target="../tags/tag543.xml"/><Relationship Id="rId182" Type="http://schemas.openxmlformats.org/officeDocument/2006/relationships/tags" Target="../tags/tag182.xml"/><Relationship Id="rId403" Type="http://schemas.openxmlformats.org/officeDocument/2006/relationships/tags" Target="../tags/tag403.xml"/><Relationship Id="rId750" Type="http://schemas.openxmlformats.org/officeDocument/2006/relationships/tags" Target="../tags/tag750.xml"/><Relationship Id="rId848" Type="http://schemas.openxmlformats.org/officeDocument/2006/relationships/tags" Target="../tags/tag848.xml"/><Relationship Id="rId487" Type="http://schemas.openxmlformats.org/officeDocument/2006/relationships/tags" Target="../tags/tag487.xml"/><Relationship Id="rId610" Type="http://schemas.openxmlformats.org/officeDocument/2006/relationships/tags" Target="../tags/tag610.xml"/><Relationship Id="rId694" Type="http://schemas.openxmlformats.org/officeDocument/2006/relationships/tags" Target="../tags/tag694.xml"/><Relationship Id="rId708" Type="http://schemas.openxmlformats.org/officeDocument/2006/relationships/tags" Target="../tags/tag708.xml"/><Relationship Id="rId347" Type="http://schemas.openxmlformats.org/officeDocument/2006/relationships/tags" Target="../tags/tag347.xml"/><Relationship Id="rId44" Type="http://schemas.openxmlformats.org/officeDocument/2006/relationships/tags" Target="../tags/tag44.xml"/><Relationship Id="rId554" Type="http://schemas.openxmlformats.org/officeDocument/2006/relationships/tags" Target="../tags/tag554.xml"/><Relationship Id="rId761" Type="http://schemas.openxmlformats.org/officeDocument/2006/relationships/tags" Target="../tags/tag761.xml"/><Relationship Id="rId859" Type="http://schemas.openxmlformats.org/officeDocument/2006/relationships/tags" Target="../tags/tag859.xml"/><Relationship Id="rId193" Type="http://schemas.openxmlformats.org/officeDocument/2006/relationships/tags" Target="../tags/tag193.xml"/><Relationship Id="rId207" Type="http://schemas.openxmlformats.org/officeDocument/2006/relationships/tags" Target="../tags/tag207.xml"/><Relationship Id="rId414" Type="http://schemas.openxmlformats.org/officeDocument/2006/relationships/tags" Target="../tags/tag414.xml"/><Relationship Id="rId498" Type="http://schemas.openxmlformats.org/officeDocument/2006/relationships/tags" Target="../tags/tag498.xml"/><Relationship Id="rId621" Type="http://schemas.openxmlformats.org/officeDocument/2006/relationships/tags" Target="../tags/tag621.xml"/><Relationship Id="rId260" Type="http://schemas.openxmlformats.org/officeDocument/2006/relationships/tags" Target="../tags/tag260.xml"/><Relationship Id="rId719" Type="http://schemas.openxmlformats.org/officeDocument/2006/relationships/tags" Target="../tags/tag719.xml"/><Relationship Id="rId55" Type="http://schemas.openxmlformats.org/officeDocument/2006/relationships/tags" Target="../tags/tag55.xml"/><Relationship Id="rId120" Type="http://schemas.openxmlformats.org/officeDocument/2006/relationships/tags" Target="../tags/tag120.xml"/><Relationship Id="rId358" Type="http://schemas.openxmlformats.org/officeDocument/2006/relationships/tags" Target="../tags/tag358.xml"/><Relationship Id="rId565" Type="http://schemas.openxmlformats.org/officeDocument/2006/relationships/tags" Target="../tags/tag565.xml"/><Relationship Id="rId772" Type="http://schemas.openxmlformats.org/officeDocument/2006/relationships/tags" Target="../tags/tag772.xml"/><Relationship Id="rId218" Type="http://schemas.openxmlformats.org/officeDocument/2006/relationships/tags" Target="../tags/tag218.xml"/><Relationship Id="rId425" Type="http://schemas.openxmlformats.org/officeDocument/2006/relationships/tags" Target="../tags/tag425.xml"/><Relationship Id="rId632" Type="http://schemas.openxmlformats.org/officeDocument/2006/relationships/tags" Target="../tags/tag632.xml"/><Relationship Id="rId271" Type="http://schemas.openxmlformats.org/officeDocument/2006/relationships/tags" Target="../tags/tag271.xml"/><Relationship Id="rId66" Type="http://schemas.openxmlformats.org/officeDocument/2006/relationships/tags" Target="../tags/tag66.xml"/><Relationship Id="rId131" Type="http://schemas.openxmlformats.org/officeDocument/2006/relationships/tags" Target="../tags/tag131.xml"/><Relationship Id="rId369" Type="http://schemas.openxmlformats.org/officeDocument/2006/relationships/tags" Target="../tags/tag369.xml"/><Relationship Id="rId576" Type="http://schemas.openxmlformats.org/officeDocument/2006/relationships/tags" Target="../tags/tag576.xml"/><Relationship Id="rId783" Type="http://schemas.openxmlformats.org/officeDocument/2006/relationships/tags" Target="../tags/tag783.xml"/><Relationship Id="rId229" Type="http://schemas.openxmlformats.org/officeDocument/2006/relationships/tags" Target="../tags/tag229.xml"/><Relationship Id="rId436" Type="http://schemas.openxmlformats.org/officeDocument/2006/relationships/tags" Target="../tags/tag436.xml"/><Relationship Id="rId643" Type="http://schemas.openxmlformats.org/officeDocument/2006/relationships/tags" Target="../tags/tag643.xml"/><Relationship Id="rId850" Type="http://schemas.openxmlformats.org/officeDocument/2006/relationships/tags" Target="../tags/tag850.xml"/><Relationship Id="rId77" Type="http://schemas.openxmlformats.org/officeDocument/2006/relationships/tags" Target="../tags/tag77.xml"/><Relationship Id="rId282" Type="http://schemas.openxmlformats.org/officeDocument/2006/relationships/tags" Target="../tags/tag282.xml"/><Relationship Id="rId503" Type="http://schemas.openxmlformats.org/officeDocument/2006/relationships/tags" Target="../tags/tag503.xml"/><Relationship Id="rId587" Type="http://schemas.openxmlformats.org/officeDocument/2006/relationships/tags" Target="../tags/tag587.xml"/><Relationship Id="rId710" Type="http://schemas.openxmlformats.org/officeDocument/2006/relationships/tags" Target="../tags/tag710.xml"/><Relationship Id="rId808" Type="http://schemas.openxmlformats.org/officeDocument/2006/relationships/tags" Target="../tags/tag80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Electromagnetic </a:t>
            </a:r>
          </a:p>
          <a:p>
            <a:r>
              <a:rPr lang="en-GB" sz="4800" dirty="0"/>
              <a:t>Radiation</a:t>
            </a:r>
          </a:p>
          <a:p>
            <a:r>
              <a:rPr lang="en-GB" sz="4800" dirty="0"/>
              <a:t>(ACDC5009)</a:t>
            </a:r>
          </a:p>
          <a:p>
            <a:r>
              <a:rPr lang="en-GB" sz="3600" i="1" dirty="0">
                <a:solidFill>
                  <a:srgbClr val="FFC000"/>
                </a:solidFill>
              </a:rPr>
              <a:t>Lecture - 13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824423" y="1413794"/>
            <a:ext cx="10780808" cy="5230549"/>
          </a:xfrm>
        </p:spPr>
        <p:txBody>
          <a:bodyPr>
            <a:normAutofit/>
          </a:bodyPr>
          <a:lstStyle/>
          <a:p>
            <a:pPr marL="660400" indent="-571500"/>
            <a:r>
              <a:rPr lang="en-GB" dirty="0">
                <a:solidFill>
                  <a:schemeClr val="tx1"/>
                </a:solidFill>
              </a:rPr>
              <a:t>Introduction</a:t>
            </a:r>
          </a:p>
          <a:p>
            <a:pPr marL="660400" indent="-571500"/>
            <a:r>
              <a:rPr lang="en-GB" dirty="0"/>
              <a:t>Doppler effect</a:t>
            </a:r>
            <a:endParaRPr lang="en-GB" dirty="0">
              <a:solidFill>
                <a:schemeClr val="tx1"/>
              </a:solidFill>
            </a:endParaRPr>
          </a:p>
          <a:p>
            <a:pPr marL="660400" indent="-571500"/>
            <a:r>
              <a:rPr lang="en-GB" dirty="0"/>
              <a:t>Radar</a:t>
            </a:r>
          </a:p>
          <a:p>
            <a:pPr marL="660400" indent="-571500"/>
            <a:r>
              <a:rPr lang="en-GB" dirty="0"/>
              <a:t>Continuous wave radar</a:t>
            </a:r>
          </a:p>
          <a:p>
            <a:pPr marL="660400" indent="-571500"/>
            <a:r>
              <a:rPr lang="en-GB" dirty="0"/>
              <a:t>Pulse Radar</a:t>
            </a:r>
          </a:p>
          <a:p>
            <a:pPr marL="660400" indent="-571500"/>
            <a:r>
              <a:rPr lang="en-GB" b="0" i="0" dirty="0">
                <a:effectLst/>
              </a:rPr>
              <a:t>Synthetic Aperture Radar</a:t>
            </a:r>
            <a:endParaRPr lang="en-GB" dirty="0"/>
          </a:p>
          <a:p>
            <a:pPr marL="660400" indent="-571500"/>
            <a:endParaRPr lang="en-GB" sz="3200" dirty="0"/>
          </a:p>
          <a:p>
            <a:pPr marL="660400" indent="-571500"/>
            <a:endParaRPr lang="en-IN" sz="4000" dirty="0">
              <a:cs typeface="Times New Roman" panose="02020603050405020304" pitchFamily="18" charset="0"/>
            </a:endParaRPr>
          </a:p>
          <a:p>
            <a:pPr marL="660400" indent="-571500"/>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IN"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GB" sz="4000" dirty="0">
              <a:cs typeface="Times New Roman" panose="02020603050405020304" pitchFamily="18" charset="0"/>
            </a:endParaRP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a:t>Lecture - 12 / Electromagnetic Radiation</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pPr marL="514350"/>
            <a:r>
              <a:rPr lang="en-IN" sz="3200" dirty="0"/>
              <a:t>Define Doppler effect</a:t>
            </a:r>
          </a:p>
          <a:p>
            <a:pPr marL="514350"/>
            <a:r>
              <a:rPr lang="en-IN" sz="3200" dirty="0"/>
              <a:t>Describe the types of Radar.</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a:t>Lecture - 12 / Electromagnetic Radiation</a:t>
            </a:r>
            <a:endParaRPr lang="en-GB"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fontScale="92500" lnSpcReduction="20000"/>
          </a:bodyPr>
          <a:lstStyle/>
          <a:p>
            <a:pPr>
              <a:lnSpc>
                <a:spcPct val="120000"/>
              </a:lnSpc>
            </a:pPr>
            <a:r>
              <a:rPr lang="en-GB" b="0" i="0" dirty="0">
                <a:effectLst/>
              </a:rPr>
              <a:t>The Doppler effect is the </a:t>
            </a:r>
            <a:r>
              <a:rPr lang="en-GB" b="1" i="0" dirty="0">
                <a:effectLst/>
              </a:rPr>
              <a:t>change in frequency or wavelength </a:t>
            </a:r>
            <a:r>
              <a:rPr lang="en-GB" b="0" i="0" dirty="0">
                <a:effectLst/>
              </a:rPr>
              <a:t>of a wave due to the </a:t>
            </a:r>
            <a:r>
              <a:rPr lang="en-GB" b="1" i="0" dirty="0">
                <a:effectLst/>
              </a:rPr>
              <a:t>motion of the observer </a:t>
            </a:r>
            <a:r>
              <a:rPr lang="en-GB" b="0" i="0" dirty="0">
                <a:effectLst/>
              </a:rPr>
              <a:t>relative to the </a:t>
            </a:r>
            <a:r>
              <a:rPr lang="en-GB" b="1" i="0" dirty="0">
                <a:effectLst/>
              </a:rPr>
              <a:t>wave source</a:t>
            </a:r>
            <a:r>
              <a:rPr lang="en-GB" b="0" i="0" dirty="0">
                <a:effectLst/>
              </a:rPr>
              <a:t>.</a:t>
            </a:r>
          </a:p>
          <a:p>
            <a:pPr>
              <a:lnSpc>
                <a:spcPct val="120000"/>
              </a:lnSpc>
            </a:pPr>
            <a:r>
              <a:rPr lang="en-GB" b="0" i="0" dirty="0">
                <a:effectLst/>
              </a:rPr>
              <a:t>It occurs in sound waves, electromagnetic waves, and water waves.</a:t>
            </a:r>
          </a:p>
          <a:p>
            <a:pPr>
              <a:lnSpc>
                <a:spcPct val="120000"/>
              </a:lnSpc>
            </a:pPr>
            <a:r>
              <a:rPr lang="en-GB" b="0" i="0" dirty="0">
                <a:effectLst/>
              </a:rPr>
              <a:t>Example: The </a:t>
            </a:r>
            <a:r>
              <a:rPr lang="en-GB" b="1" i="0" dirty="0">
                <a:effectLst/>
              </a:rPr>
              <a:t>change in pitch of a car horn </a:t>
            </a:r>
            <a:r>
              <a:rPr lang="en-GB" b="0" i="0" dirty="0">
                <a:effectLst/>
              </a:rPr>
              <a:t>as a vehicle approaches and then moves away from an observer.</a:t>
            </a:r>
          </a:p>
          <a:p>
            <a:pPr>
              <a:lnSpc>
                <a:spcPct val="120000"/>
              </a:lnSpc>
            </a:pPr>
            <a:r>
              <a:rPr lang="en-GB" dirty="0"/>
              <a:t>When a wave source moves </a:t>
            </a:r>
            <a:r>
              <a:rPr lang="en-GB" b="1" dirty="0"/>
              <a:t>toward</a:t>
            </a:r>
            <a:r>
              <a:rPr lang="en-GB" dirty="0"/>
              <a:t> an observer</a:t>
            </a:r>
          </a:p>
          <a:p>
            <a:pPr lvl="1">
              <a:lnSpc>
                <a:spcPct val="120000"/>
              </a:lnSpc>
            </a:pPr>
            <a:r>
              <a:rPr lang="en-GB" b="1" dirty="0"/>
              <a:t>Wavelength decreases</a:t>
            </a:r>
          </a:p>
          <a:p>
            <a:pPr lvl="1">
              <a:lnSpc>
                <a:spcPct val="120000"/>
              </a:lnSpc>
            </a:pPr>
            <a:r>
              <a:rPr lang="en-GB" b="1" dirty="0"/>
              <a:t>Frequency increases</a:t>
            </a:r>
            <a:r>
              <a:rPr lang="en-GB" dirty="0"/>
              <a:t> (higher pitch for sound)</a:t>
            </a:r>
          </a:p>
          <a:p>
            <a:pPr>
              <a:lnSpc>
                <a:spcPct val="120000"/>
              </a:lnSpc>
            </a:pPr>
            <a:r>
              <a:rPr lang="en-GB" dirty="0"/>
              <a:t>When a wave source moves </a:t>
            </a:r>
            <a:r>
              <a:rPr lang="en-GB" b="1" dirty="0"/>
              <a:t>away</a:t>
            </a:r>
            <a:r>
              <a:rPr lang="en-GB" dirty="0"/>
              <a:t> from an observer</a:t>
            </a:r>
          </a:p>
          <a:p>
            <a:pPr lvl="1">
              <a:lnSpc>
                <a:spcPct val="120000"/>
              </a:lnSpc>
            </a:pPr>
            <a:r>
              <a:rPr lang="en-GB" b="1" dirty="0"/>
              <a:t>Wavelength increases</a:t>
            </a:r>
          </a:p>
          <a:p>
            <a:pPr lvl="1">
              <a:lnSpc>
                <a:spcPct val="120000"/>
              </a:lnSpc>
            </a:pPr>
            <a:r>
              <a:rPr lang="en-GB" b="1" dirty="0"/>
              <a:t>Frequency decreases</a:t>
            </a:r>
            <a:r>
              <a:rPr lang="en-GB" dirty="0"/>
              <a:t> (lower pitch for sound)</a:t>
            </a:r>
          </a:p>
          <a:p>
            <a:pPr>
              <a:lnSpc>
                <a:spcPct val="120000"/>
              </a:lnSpc>
            </a:pPr>
            <a:endParaRPr lang="en-GB" b="0"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1619884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i="0" dirty="0">
                <a:effectLst/>
              </a:rPr>
              <a:t>The </a:t>
            </a:r>
            <a:r>
              <a:rPr lang="en-GB" b="1" i="0" dirty="0">
                <a:effectLst/>
              </a:rPr>
              <a:t>received frequency is higher during the approach, identical at the instant of passing by, and lower during the recession</a:t>
            </a:r>
            <a:r>
              <a:rPr lang="en-GB" i="0" dirty="0">
                <a:solidFill>
                  <a:srgbClr val="202122"/>
                </a:solidFill>
                <a:effectLst/>
                <a:latin typeface="Arial" panose="020B0604020202020204" pitchFamily="34" charset="0"/>
              </a:rPr>
              <a:t>.</a:t>
            </a:r>
            <a:endParaRPr lang="en-GB" i="0" dirty="0">
              <a:effectLst/>
            </a:endParaRPr>
          </a:p>
          <a:p>
            <a:pPr>
              <a:lnSpc>
                <a:spcPct val="120000"/>
              </a:lnSpc>
            </a:pP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pic>
        <p:nvPicPr>
          <p:cNvPr id="1026" name="Picture 2" descr="undefined">
            <a:extLst>
              <a:ext uri="{FF2B5EF4-FFF2-40B4-BE49-F238E27FC236}">
                <a16:creationId xmlns:a16="http://schemas.microsoft.com/office/drawing/2014/main" id="{8E98A079-941B-189B-6FA9-51D8D8FC8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286" y="4933973"/>
            <a:ext cx="4762500" cy="9525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ifference between Doppler Effect and Doppler Shift - GeeksforGeeks">
            <a:extLst>
              <a:ext uri="{FF2B5EF4-FFF2-40B4-BE49-F238E27FC236}">
                <a16:creationId xmlns:a16="http://schemas.microsoft.com/office/drawing/2014/main" id="{B8B1D14D-F725-E530-F61F-9525C5C30E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41360" y="3104469"/>
            <a:ext cx="5189054" cy="25781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1721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Doppler Effect</a:t>
            </a:r>
          </a:p>
        </p:txBody>
      </p:sp>
      <p:sp>
        <p:nvSpPr>
          <p:cNvPr id="3" name="Content Placeholder 2"/>
          <p:cNvSpPr>
            <a:spLocks noGrp="1"/>
          </p:cNvSpPr>
          <p:nvPr>
            <p:ph idx="1"/>
          </p:nvPr>
        </p:nvSpPr>
        <p:spPr>
          <a:xfrm>
            <a:off x="486371" y="1329967"/>
            <a:ext cx="11320999" cy="5356583"/>
          </a:xfrm>
        </p:spPr>
        <p:txBody>
          <a:bodyPr>
            <a:normAutofit/>
          </a:bodyPr>
          <a:lstStyle/>
          <a:p>
            <a:pPr>
              <a:lnSpc>
                <a:spcPct val="120000"/>
              </a:lnSpc>
            </a:pPr>
            <a:r>
              <a:rPr lang="en-GB" i="0" dirty="0">
                <a:effectLst/>
              </a:rPr>
              <a:t>As the </a:t>
            </a:r>
            <a:r>
              <a:rPr lang="en-GB" b="1" i="0" dirty="0">
                <a:effectLst/>
              </a:rPr>
              <a:t>source moves toward the observer</a:t>
            </a:r>
            <a:r>
              <a:rPr lang="en-GB" i="0" dirty="0">
                <a:effectLst/>
              </a:rPr>
              <a:t>, each </a:t>
            </a:r>
            <a:r>
              <a:rPr lang="en-GB" b="1" i="0" dirty="0">
                <a:effectLst/>
              </a:rPr>
              <a:t>new wave is emitted closer to the observer than the previous one</a:t>
            </a:r>
            <a:r>
              <a:rPr lang="en-GB" i="0" dirty="0">
                <a:effectLst/>
              </a:rPr>
              <a:t>. This </a:t>
            </a:r>
            <a:r>
              <a:rPr lang="en-GB" b="1" i="0" dirty="0">
                <a:effectLst/>
              </a:rPr>
              <a:t>reduces the distance each successive wave </a:t>
            </a:r>
            <a:r>
              <a:rPr lang="en-GB" i="0" dirty="0">
                <a:effectLst/>
              </a:rPr>
              <a:t>must </a:t>
            </a:r>
            <a:r>
              <a:rPr lang="en-GB" b="1" i="0" dirty="0">
                <a:effectLst/>
              </a:rPr>
              <a:t>travel to reach the observer</a:t>
            </a:r>
            <a:r>
              <a:rPr lang="en-GB" i="0" dirty="0">
                <a:effectLst/>
              </a:rPr>
              <a:t>.</a:t>
            </a:r>
          </a:p>
          <a:p>
            <a:pPr>
              <a:lnSpc>
                <a:spcPct val="120000"/>
              </a:lnSpc>
            </a:pPr>
            <a:r>
              <a:rPr lang="en-GB" i="0" dirty="0">
                <a:effectLst/>
              </a:rPr>
              <a:t>As a result, </a:t>
            </a:r>
            <a:r>
              <a:rPr lang="en-GB" b="1" i="0" dirty="0">
                <a:effectLst/>
              </a:rPr>
              <a:t>each wave arrives slightly earlier than the previous one</a:t>
            </a:r>
            <a:r>
              <a:rPr lang="en-GB" i="0" dirty="0">
                <a:effectLst/>
              </a:rPr>
              <a:t>.</a:t>
            </a:r>
          </a:p>
          <a:p>
            <a:pPr>
              <a:lnSpc>
                <a:spcPct val="120000"/>
              </a:lnSpc>
            </a:pPr>
            <a:r>
              <a:rPr lang="en-GB" i="0" dirty="0">
                <a:effectLst/>
              </a:rPr>
              <a:t>Hence, the </a:t>
            </a:r>
            <a:r>
              <a:rPr lang="en-GB" b="1" i="0" dirty="0">
                <a:effectLst/>
              </a:rPr>
              <a:t>time between the arrivals of successive wave crests decreases, leading to an increase in frequency.</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4" name="Picture 2" descr="The Doppler Effect: Explained with Examples – HSC Physics – Science Ready">
            <a:extLst>
              <a:ext uri="{FF2B5EF4-FFF2-40B4-BE49-F238E27FC236}">
                <a16:creationId xmlns:a16="http://schemas.microsoft.com/office/drawing/2014/main" id="{79E747F4-9C5A-E9AA-CB79-8D1F47F74F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8426" y="4316407"/>
            <a:ext cx="5178944" cy="25415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3265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b="1" dirty="0"/>
              <a:t>Radar (Radio Detection and Ranging) </a:t>
            </a:r>
            <a:r>
              <a:rPr lang="en-GB" dirty="0"/>
              <a:t>is a </a:t>
            </a:r>
            <a:r>
              <a:rPr lang="en-GB" b="1" dirty="0"/>
              <a:t>detection system </a:t>
            </a:r>
            <a:r>
              <a:rPr lang="en-GB" dirty="0"/>
              <a:t>that uses </a:t>
            </a:r>
            <a:r>
              <a:rPr lang="en-GB" b="1" dirty="0"/>
              <a:t>radio waves </a:t>
            </a:r>
            <a:r>
              <a:rPr lang="en-GB" dirty="0"/>
              <a:t>to determine the </a:t>
            </a:r>
            <a:r>
              <a:rPr lang="en-GB" b="1" dirty="0"/>
              <a:t>range, position, or velocity of objects. </a:t>
            </a:r>
          </a:p>
          <a:p>
            <a:pPr>
              <a:lnSpc>
                <a:spcPct val="120000"/>
              </a:lnSpc>
            </a:pPr>
            <a:r>
              <a:rPr lang="en-GB" dirty="0"/>
              <a:t>Radar operates by </a:t>
            </a:r>
            <a:r>
              <a:rPr lang="en-GB" b="1" dirty="0"/>
              <a:t>radiating Electromagnetic waves into space and monitoring the echo or reflected signal received back from the objects</a:t>
            </a:r>
            <a:r>
              <a:rPr lang="en-GB" dirty="0"/>
              <a:t>. </a:t>
            </a:r>
          </a:p>
          <a:p>
            <a:pPr>
              <a:lnSpc>
                <a:spcPct val="120000"/>
              </a:lnSpc>
            </a:pPr>
            <a:r>
              <a:rPr lang="en-GB" dirty="0"/>
              <a:t>It was developed to </a:t>
            </a:r>
            <a:r>
              <a:rPr lang="en-GB" b="1" dirty="0"/>
              <a:t>detect enemy aircraft during World War II.</a:t>
            </a:r>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1026" name="Picture 2" descr="Radar - Wikipedia">
            <a:extLst>
              <a:ext uri="{FF2B5EF4-FFF2-40B4-BE49-F238E27FC236}">
                <a16:creationId xmlns:a16="http://schemas.microsoft.com/office/drawing/2014/main" id="{F0FE08EE-7967-6881-4373-82674A1D0B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0057" y="4124346"/>
            <a:ext cx="2481943" cy="2702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6411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CF316-39A7-59E6-7B19-C61EDB0498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013D4-CAB3-DE84-4DD4-22D411E8004C}"/>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7358933B-F6EE-9CBF-4D13-2109CD62F7CA}"/>
              </a:ext>
            </a:extLst>
          </p:cNvPr>
          <p:cNvSpPr>
            <a:spLocks noGrp="1"/>
          </p:cNvSpPr>
          <p:nvPr>
            <p:ph idx="1"/>
          </p:nvPr>
        </p:nvSpPr>
        <p:spPr>
          <a:xfrm>
            <a:off x="486371" y="1329967"/>
            <a:ext cx="11430645" cy="5356583"/>
          </a:xfrm>
        </p:spPr>
        <p:txBody>
          <a:bodyPr>
            <a:normAutofit/>
          </a:bodyPr>
          <a:lstStyle/>
          <a:p>
            <a:pPr marL="0" indent="0">
              <a:lnSpc>
                <a:spcPct val="120000"/>
              </a:lnSpc>
              <a:buNone/>
            </a:pPr>
            <a:r>
              <a:rPr lang="en-GB" b="1" dirty="0"/>
              <a:t>RADAR Measurements:</a:t>
            </a:r>
          </a:p>
          <a:p>
            <a:pPr>
              <a:lnSpc>
                <a:spcPct val="120000"/>
              </a:lnSpc>
            </a:pPr>
            <a:r>
              <a:rPr lang="en-GB" b="1" dirty="0"/>
              <a:t>Distance: </a:t>
            </a:r>
            <a:r>
              <a:rPr lang="en-GB" dirty="0"/>
              <a:t>Determined by the </a:t>
            </a:r>
            <a:r>
              <a:rPr lang="en-GB" b="1" dirty="0"/>
              <a:t>time taken</a:t>
            </a:r>
            <a:r>
              <a:rPr lang="en-GB" dirty="0"/>
              <a:t> for the radio wave to return.</a:t>
            </a:r>
          </a:p>
          <a:p>
            <a:pPr>
              <a:lnSpc>
                <a:spcPct val="120000"/>
              </a:lnSpc>
            </a:pPr>
            <a:r>
              <a:rPr lang="en-GB" b="1" dirty="0"/>
              <a:t>Position: </a:t>
            </a:r>
            <a:r>
              <a:rPr lang="en-GB" dirty="0"/>
              <a:t>Estimated based on the </a:t>
            </a:r>
            <a:r>
              <a:rPr lang="en-GB" b="1" dirty="0"/>
              <a:t>direction and angle</a:t>
            </a:r>
            <a:r>
              <a:rPr lang="en-GB" dirty="0"/>
              <a:t> of the received signal.</a:t>
            </a:r>
          </a:p>
          <a:p>
            <a:pPr>
              <a:lnSpc>
                <a:spcPct val="120000"/>
              </a:lnSpc>
            </a:pPr>
            <a:r>
              <a:rPr lang="en-GB" b="1" dirty="0"/>
              <a:t>Speed: </a:t>
            </a:r>
            <a:r>
              <a:rPr lang="en-GB" dirty="0"/>
              <a:t>Measured by the </a:t>
            </a:r>
            <a:r>
              <a:rPr lang="en-GB" b="1" dirty="0"/>
              <a:t>change in frequency</a:t>
            </a:r>
            <a:r>
              <a:rPr lang="en-GB" dirty="0"/>
              <a:t> of the returned signal (Doppler effect), indicating movement </a:t>
            </a:r>
            <a:r>
              <a:rPr lang="en-GB" b="1" dirty="0"/>
              <a:t>toward or away</a:t>
            </a:r>
            <a:r>
              <a:rPr lang="en-GB" dirty="0"/>
              <a:t> from the radar.</a:t>
            </a:r>
          </a:p>
        </p:txBody>
      </p:sp>
      <p:sp>
        <p:nvSpPr>
          <p:cNvPr id="7" name="Footer Placeholder 6">
            <a:extLst>
              <a:ext uri="{FF2B5EF4-FFF2-40B4-BE49-F238E27FC236}">
                <a16:creationId xmlns:a16="http://schemas.microsoft.com/office/drawing/2014/main" id="{3E74C591-64E9-AC96-4FE7-1887D1511A4D}"/>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D2D651C8-D831-8523-A584-8C134910B3B3}"/>
              </a:ext>
            </a:extLst>
          </p:cNvPr>
          <p:cNvSpPr>
            <a:spLocks noGrp="1"/>
          </p:cNvSpPr>
          <p:nvPr>
            <p:ph type="sldNum" sz="quarter" idx="12"/>
          </p:nvPr>
        </p:nvSpPr>
        <p:spPr/>
        <p:txBody>
          <a:bodyPr/>
          <a:lstStyle/>
          <a:p>
            <a:fld id="{A465DFF1-0632-DC41-8079-D9882AFED7B7}" type="slidenum">
              <a:rPr lang="en-US" smtClean="0"/>
              <a:pPr/>
              <a:t>8</a:t>
            </a:fld>
            <a:endParaRPr lang="en-US" dirty="0"/>
          </a:p>
        </p:txBody>
      </p:sp>
    </p:spTree>
    <p:extLst>
      <p:ext uri="{BB962C8B-B14F-4D97-AF65-F5344CB8AC3E}">
        <p14:creationId xmlns:p14="http://schemas.microsoft.com/office/powerpoint/2010/main" val="4286939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Radar systems are still used to </a:t>
            </a:r>
            <a:r>
              <a:rPr lang="en-GB" b="1" dirty="0"/>
              <a:t>detect enemy aircraft, ships, but they also keep commercial air routes safe, detect speeding vehicles on highways, image polar ice caps, assess deforestation in rain forests from satellite platforms, and image objects under foliage or behind walls</a:t>
            </a:r>
            <a:endParaRPr lang="en-GB" b="1" i="0" dirty="0">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2052" name="Picture 4" descr="Animated Explanation of the Radar Principle">
            <a:extLst>
              <a:ext uri="{FF2B5EF4-FFF2-40B4-BE49-F238E27FC236}">
                <a16:creationId xmlns:a16="http://schemas.microsoft.com/office/drawing/2014/main" id="{59E5459E-6AD1-FD6B-61CC-47B630F6AC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8467" y="3727741"/>
            <a:ext cx="5126324" cy="2734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339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1" y="1329967"/>
                <a:ext cx="11430645" cy="5356583"/>
              </a:xfrm>
            </p:spPr>
            <p:txBody>
              <a:bodyPr>
                <a:normAutofit fontScale="85000" lnSpcReduction="20000"/>
              </a:bodyPr>
              <a:lstStyle/>
              <a:p>
                <a:pPr>
                  <a:lnSpc>
                    <a:spcPct val="120000"/>
                  </a:lnSpc>
                </a:pPr>
                <a:r>
                  <a:rPr lang="en-GB" dirty="0"/>
                  <a:t>The </a:t>
                </a:r>
                <a:r>
                  <a:rPr lang="en-GB" b="1" dirty="0"/>
                  <a:t>velocity of an object in the radial direction </a:t>
                </a:r>
                <a:r>
                  <a:rPr lang="en-GB" dirty="0"/>
                  <a:t>with respect to the </a:t>
                </a:r>
                <a:r>
                  <a:rPr lang="en-GB" b="1" dirty="0"/>
                  <a:t>radar is determined using the Doppler frequency shift</a:t>
                </a:r>
                <a:r>
                  <a:rPr lang="en-GB" dirty="0"/>
                  <a:t>,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𝑓</m:t>
                        </m:r>
                      </m:e>
                      <m:sub>
                        <m:r>
                          <a:rPr lang="en-GB" i="1">
                            <a:latin typeface="Cambria Math" panose="02040503050406030204" pitchFamily="18" charset="0"/>
                          </a:rPr>
                          <m:t>𝑑𝑝</m:t>
                        </m:r>
                      </m:sub>
                    </m:sSub>
                  </m:oMath>
                </a14:m>
                <a:endParaRPr lang="en-GB" dirty="0"/>
              </a:p>
              <a:p>
                <a:pPr marL="0" indent="0">
                  <a:lnSpc>
                    <a:spcPct val="120000"/>
                  </a:lnSpc>
                  <a:buNone/>
                </a:pPr>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𝑉</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𝜆</m:t>
                          </m:r>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𝑑𝑝</m:t>
                              </m:r>
                            </m:sub>
                          </m:sSub>
                        </m:num>
                        <m:den>
                          <m:r>
                            <a:rPr lang="en-GB" b="0" i="1" smtClean="0">
                              <a:latin typeface="Cambria Math" panose="02040503050406030204" pitchFamily="18" charset="0"/>
                            </a:rPr>
                            <m:t>2</m:t>
                          </m:r>
                        </m:den>
                      </m:f>
                    </m:oMath>
                  </m:oMathPara>
                </a14:m>
                <a:endParaRPr lang="en-GB" dirty="0"/>
              </a:p>
              <a:p>
                <a:pPr marL="0" indent="0">
                  <a:lnSpc>
                    <a:spcPct val="120000"/>
                  </a:lnSpc>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𝑑𝑝</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𝑟</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𝑡</m:t>
                          </m:r>
                        </m:sub>
                      </m:sSub>
                    </m:oMath>
                  </m:oMathPara>
                </a14:m>
                <a:endParaRPr lang="en-GB" dirty="0"/>
              </a:p>
              <a:p>
                <a:pPr marL="0" indent="0">
                  <a:lnSpc>
                    <a:spcPct val="120000"/>
                  </a:lnSpc>
                  <a:buNone/>
                </a:pPr>
                <a:r>
                  <a:rPr lang="en-GB" dirty="0"/>
                  <a:t>where </a:t>
                </a:r>
              </a:p>
              <a:p>
                <a:pPr>
                  <a:lnSpc>
                    <a:spcPct val="120000"/>
                  </a:lnSpc>
                </a:pPr>
                <a:r>
                  <a:rPr lang="en-GB" dirty="0"/>
                  <a:t>V-radial velocity of the object (m/s),  </a:t>
                </a:r>
              </a:p>
              <a:p>
                <a:pPr>
                  <a:lnSpc>
                    <a:spcPct val="120000"/>
                  </a:lnSpc>
                </a:pPr>
                <a14:m>
                  <m:oMath xmlns:m="http://schemas.openxmlformats.org/officeDocument/2006/math">
                    <m:r>
                      <a:rPr lang="en-GB" b="0" i="1" smtClean="0">
                        <a:latin typeface="Cambria Math" panose="02040503050406030204" pitchFamily="18" charset="0"/>
                      </a:rPr>
                      <m:t>𝜆</m:t>
                    </m:r>
                    <m:r>
                      <a:rPr lang="en-GB" b="0" i="1" smtClean="0">
                        <a:latin typeface="Cambria Math" panose="02040503050406030204" pitchFamily="18" charset="0"/>
                      </a:rPr>
                      <m:t> </m:t>
                    </m:r>
                  </m:oMath>
                </a14:m>
                <a:r>
                  <a:rPr lang="en-GB" dirty="0"/>
                  <a:t>-wavelength of the CW signal (m), </a:t>
                </a:r>
              </a:p>
              <a:p>
                <a:pPr>
                  <a:lnSpc>
                    <a:spcPct val="120000"/>
                  </a:lnSpc>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𝑓</m:t>
                        </m:r>
                      </m:e>
                      <m:sub>
                        <m:r>
                          <a:rPr lang="en-GB" i="1">
                            <a:latin typeface="Cambria Math" panose="02040503050406030204" pitchFamily="18" charset="0"/>
                          </a:rPr>
                          <m:t>𝑑𝑝</m:t>
                        </m:r>
                      </m:sub>
                    </m:sSub>
                    <m:r>
                      <a:rPr lang="en-GB" b="0" i="0" smtClean="0">
                        <a:latin typeface="Cambria Math" panose="02040503050406030204" pitchFamily="18" charset="0"/>
                      </a:rPr>
                      <m:t>−</m:t>
                    </m:r>
                  </m:oMath>
                </a14:m>
                <a:r>
                  <a:rPr lang="en-GB" dirty="0"/>
                  <a:t>Doppler frequency (Hz)</a:t>
                </a:r>
              </a:p>
              <a:p>
                <a:pPr>
                  <a:lnSpc>
                    <a:spcPct val="120000"/>
                  </a:lnSpc>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𝑟</m:t>
                        </m:r>
                      </m:sub>
                    </m:sSub>
                  </m:oMath>
                </a14:m>
                <a:r>
                  <a:rPr lang="en-GB" dirty="0"/>
                  <a:t> - Received frequency (Hz)</a:t>
                </a:r>
              </a:p>
              <a:p>
                <a:pPr>
                  <a:lnSpc>
                    <a:spcPct val="120000"/>
                  </a:lnSpc>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𝑡</m:t>
                        </m:r>
                      </m:sub>
                    </m:sSub>
                  </m:oMath>
                </a14:m>
                <a:r>
                  <a:rPr lang="en-GB" dirty="0"/>
                  <a:t>- Transmitted frequency (Hz)</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853" t="-910"/>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5" name="Picture 4">
            <a:extLst>
              <a:ext uri="{FF2B5EF4-FFF2-40B4-BE49-F238E27FC236}">
                <a16:creationId xmlns:a16="http://schemas.microsoft.com/office/drawing/2014/main" id="{2C52F9E3-7804-0D40-1D34-C9409501B630}"/>
              </a:ext>
            </a:extLst>
          </p:cNvPr>
          <p:cNvPicPr>
            <a:picLocks noChangeAspect="1"/>
          </p:cNvPicPr>
          <p:nvPr/>
        </p:nvPicPr>
        <p:blipFill>
          <a:blip r:embed="rId4"/>
          <a:stretch>
            <a:fillRect/>
          </a:stretch>
        </p:blipFill>
        <p:spPr>
          <a:xfrm>
            <a:off x="5699452" y="3722914"/>
            <a:ext cx="6475891" cy="3033814"/>
          </a:xfrm>
          <a:prstGeom prst="rect">
            <a:avLst/>
          </a:prstGeom>
        </p:spPr>
      </p:pic>
    </p:spTree>
    <p:extLst>
      <p:ext uri="{BB962C8B-B14F-4D97-AF65-F5344CB8AC3E}">
        <p14:creationId xmlns:p14="http://schemas.microsoft.com/office/powerpoint/2010/main" val="11920202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fontScale="92500"/>
          </a:bodyPr>
          <a:lstStyle/>
          <a:p>
            <a:pPr>
              <a:lnSpc>
                <a:spcPct val="120000"/>
              </a:lnSpc>
            </a:pPr>
            <a:r>
              <a:rPr lang="en-GB" dirty="0"/>
              <a:t>Continuous Wave radar works by </a:t>
            </a:r>
            <a:r>
              <a:rPr lang="en-GB" b="1" dirty="0"/>
              <a:t>transmitting a continuous electromagnetic wave </a:t>
            </a:r>
            <a:r>
              <a:rPr lang="en-GB" dirty="0"/>
              <a:t>towards a target and continuously receives echo reflections from object. </a:t>
            </a:r>
          </a:p>
          <a:p>
            <a:pPr marL="0" indent="0">
              <a:lnSpc>
                <a:spcPct val="120000"/>
              </a:lnSpc>
              <a:buNone/>
            </a:pPr>
            <a:r>
              <a:rPr lang="en-GB" b="1" i="0" dirty="0">
                <a:solidFill>
                  <a:srgbClr val="0D0D0D"/>
                </a:solidFill>
                <a:effectLst/>
              </a:rPr>
              <a:t>Unmodulated continuous wave Radar:</a:t>
            </a:r>
          </a:p>
          <a:p>
            <a:pPr>
              <a:lnSpc>
                <a:spcPct val="120000"/>
              </a:lnSpc>
            </a:pPr>
            <a:r>
              <a:rPr lang="en-GB" dirty="0"/>
              <a:t>Transmits a </a:t>
            </a:r>
            <a:r>
              <a:rPr lang="en-GB" b="1" dirty="0"/>
              <a:t>constant-frequency signal </a:t>
            </a:r>
            <a:r>
              <a:rPr lang="en-GB" dirty="0"/>
              <a:t>without any modulation</a:t>
            </a:r>
            <a:r>
              <a:rPr lang="en-GB" b="0" i="0" dirty="0">
                <a:solidFill>
                  <a:srgbClr val="0D0D0D"/>
                </a:solidFill>
                <a:effectLst/>
              </a:rPr>
              <a:t>.</a:t>
            </a:r>
          </a:p>
          <a:p>
            <a:pPr>
              <a:lnSpc>
                <a:spcPct val="120000"/>
              </a:lnSpc>
            </a:pPr>
            <a:r>
              <a:rPr lang="en-GB" dirty="0"/>
              <a:t>If an </a:t>
            </a:r>
            <a:r>
              <a:rPr lang="en-GB" b="1" dirty="0"/>
              <a:t>object is stationary</a:t>
            </a:r>
            <a:r>
              <a:rPr lang="en-GB" dirty="0"/>
              <a:t>, the </a:t>
            </a:r>
            <a:r>
              <a:rPr lang="en-GB" b="1" dirty="0"/>
              <a:t>echo signal retains the same frequency </a:t>
            </a:r>
            <a:r>
              <a:rPr lang="en-GB" dirty="0"/>
              <a:t>as the </a:t>
            </a:r>
            <a:r>
              <a:rPr lang="en-GB" b="1" dirty="0"/>
              <a:t>transmitted signal</a:t>
            </a:r>
            <a:r>
              <a:rPr lang="en-GB" dirty="0"/>
              <a:t>.</a:t>
            </a:r>
          </a:p>
          <a:p>
            <a:pPr>
              <a:lnSpc>
                <a:spcPct val="120000"/>
              </a:lnSpc>
            </a:pPr>
            <a:r>
              <a:rPr lang="en-GB" dirty="0"/>
              <a:t>If an </a:t>
            </a:r>
            <a:r>
              <a:rPr lang="en-GB" b="1" dirty="0"/>
              <a:t>object is moving</a:t>
            </a:r>
            <a:r>
              <a:rPr lang="en-GB" dirty="0"/>
              <a:t>, the </a:t>
            </a:r>
            <a:r>
              <a:rPr lang="en-GB" b="1" dirty="0"/>
              <a:t>echo signal experiences a frequency shift</a:t>
            </a:r>
            <a:r>
              <a:rPr lang="en-GB" dirty="0"/>
              <a:t> due to the Doppler effect.</a:t>
            </a:r>
          </a:p>
          <a:p>
            <a:pPr>
              <a:lnSpc>
                <a:spcPct val="120000"/>
              </a:lnSpc>
            </a:pPr>
            <a:r>
              <a:rPr lang="en-GB" b="1" dirty="0"/>
              <a:t>Faster movement results in a greater Doppler frequency shift</a:t>
            </a:r>
            <a:r>
              <a:rPr lang="en-GB" dirty="0"/>
              <a:t>.</a:t>
            </a:r>
          </a:p>
          <a:p>
            <a:pPr>
              <a:lnSpc>
                <a:spcPct val="120000"/>
              </a:lnSpc>
            </a:pPr>
            <a:endParaRPr lang="en-GB" b="0" i="0" dirty="0">
              <a:solidFill>
                <a:srgbClr val="0D0D0D"/>
              </a:solidFill>
              <a:effectLst/>
            </a:endParaRP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939122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Used to measure the velocity of an object.</a:t>
            </a:r>
          </a:p>
          <a:p>
            <a:pPr>
              <a:lnSpc>
                <a:spcPct val="120000"/>
              </a:lnSpc>
            </a:pPr>
            <a:r>
              <a:rPr lang="en-GB" b="1" dirty="0"/>
              <a:t>Limitation: </a:t>
            </a:r>
            <a:r>
              <a:rPr lang="en-GB" dirty="0"/>
              <a:t>It </a:t>
            </a:r>
            <a:r>
              <a:rPr lang="en-GB" b="1" dirty="0"/>
              <a:t>cannot determine the range (distance</a:t>
            </a:r>
            <a:r>
              <a:rPr lang="en-GB" dirty="0"/>
              <a:t>), as it </a:t>
            </a:r>
            <a:r>
              <a:rPr lang="en-GB" b="1" dirty="0"/>
              <a:t>does not measure the time taken </a:t>
            </a:r>
            <a:r>
              <a:rPr lang="en-GB" dirty="0"/>
              <a:t>for the signal to travel to the target and back.</a:t>
            </a:r>
          </a:p>
          <a:p>
            <a:pPr>
              <a:lnSpc>
                <a:spcPct val="120000"/>
              </a:lnSpc>
            </a:pPr>
            <a:r>
              <a:rPr lang="en-GB" b="1" dirty="0"/>
              <a:t>Cannot detect stationary objects</a:t>
            </a:r>
            <a:r>
              <a:rPr lang="en-GB" dirty="0"/>
              <a:t>, as the Doppler effect relies on changes in frequency from a moving target relative to the radar.</a:t>
            </a:r>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47330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570592" y="1329967"/>
            <a:ext cx="11430645" cy="5356583"/>
          </a:xfrm>
        </p:spPr>
        <p:txBody>
          <a:bodyPr>
            <a:normAutofit/>
          </a:bodyPr>
          <a:lstStyle/>
          <a:p>
            <a:pPr marL="0" indent="0">
              <a:lnSpc>
                <a:spcPct val="120000"/>
              </a:lnSpc>
              <a:buNone/>
            </a:pPr>
            <a:r>
              <a:rPr lang="en-GB" b="1" i="0" dirty="0">
                <a:effectLst/>
              </a:rPr>
              <a:t>Application: </a:t>
            </a:r>
          </a:p>
          <a:p>
            <a:pPr marL="0" indent="0">
              <a:lnSpc>
                <a:spcPct val="120000"/>
              </a:lnSpc>
              <a:buNone/>
            </a:pPr>
            <a:r>
              <a:rPr lang="en-GB" b="1" i="0" dirty="0">
                <a:solidFill>
                  <a:srgbClr val="0D0D0D"/>
                </a:solidFill>
                <a:effectLst/>
              </a:rPr>
              <a:t>Military Applications - </a:t>
            </a:r>
            <a:r>
              <a:rPr lang="en-GB" i="0" dirty="0">
                <a:solidFill>
                  <a:srgbClr val="0D0D0D"/>
                </a:solidFill>
                <a:effectLst/>
              </a:rPr>
              <a:t>tracking the velocity of enemy targets. </a:t>
            </a:r>
          </a:p>
          <a:p>
            <a:pPr marL="0" indent="0">
              <a:lnSpc>
                <a:spcPct val="120000"/>
              </a:lnSpc>
              <a:buNone/>
            </a:pPr>
            <a:r>
              <a:rPr lang="en-GB" b="1" i="0" dirty="0">
                <a:solidFill>
                  <a:srgbClr val="0D0D0D"/>
                </a:solidFill>
                <a:effectLst/>
              </a:rPr>
              <a:t>Speed Enforcement and Traffic Control –</a:t>
            </a:r>
            <a:r>
              <a:rPr lang="en-GB" i="0" dirty="0">
                <a:solidFill>
                  <a:srgbClr val="0D0D0D"/>
                </a:solidFill>
                <a:effectLst/>
              </a:rPr>
              <a:t>measure speed of vehicles</a:t>
            </a:r>
          </a:p>
          <a:p>
            <a:pPr marL="0" indent="0">
              <a:lnSpc>
                <a:spcPct val="120000"/>
              </a:lnSpc>
              <a:buNone/>
            </a:pPr>
            <a:r>
              <a:rPr lang="en-GB" b="1" i="0" dirty="0">
                <a:solidFill>
                  <a:srgbClr val="0D0D0D"/>
                </a:solidFill>
                <a:effectLst/>
              </a:rPr>
              <a:t>Aviation and Navigational Aids – </a:t>
            </a:r>
            <a:r>
              <a:rPr lang="en-GB" i="0" dirty="0">
                <a:solidFill>
                  <a:srgbClr val="0D0D0D"/>
                </a:solidFill>
                <a:effectLst/>
              </a:rPr>
              <a:t>to measure ground speed</a:t>
            </a:r>
          </a:p>
          <a:p>
            <a:pPr marL="0" indent="0">
              <a:lnSpc>
                <a:spcPct val="120000"/>
              </a:lnSpc>
              <a:buNone/>
            </a:pPr>
            <a:r>
              <a:rPr lang="en-GB" b="1" i="0" dirty="0">
                <a:solidFill>
                  <a:srgbClr val="0D0D0D"/>
                </a:solidFill>
                <a:effectLst/>
              </a:rPr>
              <a:t>Sports and Recreation- </a:t>
            </a:r>
            <a:r>
              <a:rPr lang="en-GB" i="0" dirty="0">
                <a:solidFill>
                  <a:srgbClr val="0D0D0D"/>
                </a:solidFill>
                <a:effectLst/>
              </a:rPr>
              <a:t>to measure the speed of balls </a:t>
            </a:r>
            <a:endParaRPr lang="en-GB" dirty="0">
              <a:solidFill>
                <a:srgbClr val="0D0D0D"/>
              </a:solidFill>
            </a:endParaRPr>
          </a:p>
          <a:p>
            <a:pPr marL="0" indent="0">
              <a:lnSpc>
                <a:spcPct val="120000"/>
              </a:lnSpc>
              <a:buNone/>
            </a:pPr>
            <a:r>
              <a:rPr lang="en-GB" sz="1800" dirty="0"/>
              <a:t>AIM-7 sparrow missile</a:t>
            </a:r>
            <a:r>
              <a:rPr lang="en-GB" dirty="0"/>
              <a:t>		               </a:t>
            </a:r>
            <a:r>
              <a:rPr lang="en-GB" sz="2000" dirty="0"/>
              <a:t>Fighter Jet Fire-Control Radars        </a:t>
            </a:r>
            <a:r>
              <a:rPr lang="en-GB" sz="1600" dirty="0"/>
              <a:t>Shipborne Surface to air missile</a:t>
            </a:r>
          </a:p>
          <a:p>
            <a:endParaRPr lang="en-GB" dirty="0"/>
          </a:p>
          <a:p>
            <a:pPr marL="0" indent="0">
              <a:lnSpc>
                <a:spcPct val="120000"/>
              </a:lnSpc>
              <a:buNone/>
            </a:pPr>
            <a:endParaRPr lang="en-GB" sz="2800" dirty="0"/>
          </a:p>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1030" name="Picture 6" descr="Look down there">
            <a:extLst>
              <a:ext uri="{FF2B5EF4-FFF2-40B4-BE49-F238E27FC236}">
                <a16:creationId xmlns:a16="http://schemas.microsoft.com/office/drawing/2014/main" id="{621EE081-7374-B109-E912-316E334363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9398" y="5013148"/>
            <a:ext cx="2105914" cy="167136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nti-air missiles ship self defense ...">
            <a:extLst>
              <a:ext uri="{FF2B5EF4-FFF2-40B4-BE49-F238E27FC236}">
                <a16:creationId xmlns:a16="http://schemas.microsoft.com/office/drawing/2014/main" id="{B8911C72-11B4-11FE-0F97-494BCBF2A6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6837" y="5013148"/>
            <a:ext cx="2533650" cy="18097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IM-7 Sparrow &gt; Air Force &gt; Fact Sheet ...">
            <a:extLst>
              <a:ext uri="{FF2B5EF4-FFF2-40B4-BE49-F238E27FC236}">
                <a16:creationId xmlns:a16="http://schemas.microsoft.com/office/drawing/2014/main" id="{1C083243-A886-99C2-9B90-292B2152EF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906" y="5013148"/>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U.S. sends AIM-7 missiles to Ukraine ...">
            <a:extLst>
              <a:ext uri="{FF2B5EF4-FFF2-40B4-BE49-F238E27FC236}">
                <a16:creationId xmlns:a16="http://schemas.microsoft.com/office/drawing/2014/main" id="{D58710C8-4165-31F2-1AD3-28579C06CA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97856" y="4994098"/>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023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B8B99-4008-A613-DB3B-3E308B5072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00DDB2-DFF7-F346-44F0-E9EB29FA86CF}"/>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BFCED156-1728-714B-7259-509BDA7E0DD6}"/>
              </a:ext>
            </a:extLst>
          </p:cNvPr>
          <p:cNvSpPr>
            <a:spLocks noGrp="1"/>
          </p:cNvSpPr>
          <p:nvPr>
            <p:ph idx="1"/>
          </p:nvPr>
        </p:nvSpPr>
        <p:spPr>
          <a:xfrm>
            <a:off x="419589" y="1308197"/>
            <a:ext cx="9139464" cy="5063576"/>
          </a:xfrm>
        </p:spPr>
        <p:txBody>
          <a:bodyPr>
            <a:normAutofit fontScale="77500" lnSpcReduction="20000"/>
          </a:bodyPr>
          <a:lstStyle/>
          <a:p>
            <a:pPr marL="0" indent="0">
              <a:lnSpc>
                <a:spcPct val="120000"/>
              </a:lnSpc>
              <a:buNone/>
            </a:pPr>
            <a:r>
              <a:rPr lang="en-GB" sz="2800" b="1" dirty="0"/>
              <a:t>Fighter Jet Fire-Control Radars </a:t>
            </a:r>
          </a:p>
          <a:p>
            <a:pPr>
              <a:lnSpc>
                <a:spcPct val="120000"/>
              </a:lnSpc>
            </a:pPr>
            <a:r>
              <a:rPr lang="en-GB" sz="2800" dirty="0"/>
              <a:t>The radar scans a wide area to </a:t>
            </a:r>
            <a:r>
              <a:rPr lang="en-GB" sz="2800" b="1" dirty="0"/>
              <a:t>detect enemy aircraft, ground targets, or ships.</a:t>
            </a:r>
          </a:p>
          <a:p>
            <a:pPr>
              <a:lnSpc>
                <a:spcPct val="120000"/>
              </a:lnSpc>
            </a:pPr>
            <a:r>
              <a:rPr lang="en-GB" sz="2800" dirty="0"/>
              <a:t>The radar simultaneously </a:t>
            </a:r>
            <a:r>
              <a:rPr lang="en-GB" sz="2800" b="1" dirty="0"/>
              <a:t>tracks multiple targets while continuing to scan for new ones.</a:t>
            </a:r>
          </a:p>
          <a:p>
            <a:pPr>
              <a:lnSpc>
                <a:spcPct val="120000"/>
              </a:lnSpc>
            </a:pPr>
            <a:r>
              <a:rPr lang="en-GB" sz="2800" dirty="0"/>
              <a:t>Once a </a:t>
            </a:r>
            <a:r>
              <a:rPr lang="en-GB" sz="2800" b="1" dirty="0"/>
              <a:t>target is selected, the radar locks onto it, providing continuous updates.</a:t>
            </a:r>
          </a:p>
          <a:p>
            <a:pPr marL="0" indent="0">
              <a:lnSpc>
                <a:spcPct val="120000"/>
              </a:lnSpc>
              <a:buNone/>
            </a:pPr>
            <a:r>
              <a:rPr lang="en-GB" sz="2800" dirty="0"/>
              <a:t>Missile Guidance:</a:t>
            </a:r>
          </a:p>
          <a:p>
            <a:pPr>
              <a:lnSpc>
                <a:spcPct val="120000"/>
              </a:lnSpc>
            </a:pPr>
            <a:r>
              <a:rPr lang="en-GB" sz="2800" dirty="0"/>
              <a:t>AIM-7 Sparrow (SARH) missiles: The launch aircraft radar illuminates the target continuously to guide the missile.</a:t>
            </a:r>
          </a:p>
          <a:p>
            <a:pPr>
              <a:lnSpc>
                <a:spcPct val="120000"/>
              </a:lnSpc>
            </a:pPr>
            <a:r>
              <a:rPr lang="en-GB" sz="2800" dirty="0"/>
              <a:t>AIM-120 AMRAAM (ARH) missiles: The aircraft radar provides mid-course updates, and the missile switches to active guidance in the final phase.</a:t>
            </a:r>
          </a:p>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FD4BD13A-420D-D69E-6E7E-8B7199C1149D}"/>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115128A7-85F2-2F1C-67F5-63B22E28B270}"/>
              </a:ext>
            </a:extLst>
          </p:cNvPr>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1030" name="Picture 6" descr="Look down there">
            <a:extLst>
              <a:ext uri="{FF2B5EF4-FFF2-40B4-BE49-F238E27FC236}">
                <a16:creationId xmlns:a16="http://schemas.microsoft.com/office/drawing/2014/main" id="{659478D2-2713-4769-4371-C2C6D1E813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91268" y="971605"/>
            <a:ext cx="2105914" cy="167136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IM-7 Sparrow &gt; Air Force &gt; Fact Sheet ...">
            <a:extLst>
              <a:ext uri="{FF2B5EF4-FFF2-40B4-BE49-F238E27FC236}">
                <a16:creationId xmlns:a16="http://schemas.microsoft.com/office/drawing/2014/main" id="{0984BFDD-43EE-7215-2CEB-D2C892E69D2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5963" y="5032703"/>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U.S. sends AIM-7 missiles to Ukraine ...">
            <a:extLst>
              <a:ext uri="{FF2B5EF4-FFF2-40B4-BE49-F238E27FC236}">
                <a16:creationId xmlns:a16="http://schemas.microsoft.com/office/drawing/2014/main" id="{015A4ACE-CB56-F05E-80C9-D9D94B206F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34538" y="2729869"/>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53478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B3ED91-F532-3590-CE04-8FF15E60BD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31542-838C-D778-24DE-766A08DFE820}"/>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01372797-37BA-25B4-0803-30C58D00EFF0}"/>
              </a:ext>
            </a:extLst>
          </p:cNvPr>
          <p:cNvSpPr>
            <a:spLocks noGrp="1"/>
          </p:cNvSpPr>
          <p:nvPr>
            <p:ph idx="1"/>
          </p:nvPr>
        </p:nvSpPr>
        <p:spPr>
          <a:xfrm>
            <a:off x="570592" y="1329968"/>
            <a:ext cx="11200493" cy="5063576"/>
          </a:xfrm>
        </p:spPr>
        <p:txBody>
          <a:bodyPr>
            <a:normAutofit/>
          </a:bodyPr>
          <a:lstStyle/>
          <a:p>
            <a:pPr marL="0" indent="0">
              <a:lnSpc>
                <a:spcPct val="120000"/>
              </a:lnSpc>
              <a:buNone/>
            </a:pPr>
            <a:r>
              <a:rPr lang="en-GB" b="1" dirty="0"/>
              <a:t>Semi-Active Radar Homing (SARH)</a:t>
            </a:r>
          </a:p>
          <a:p>
            <a:pPr>
              <a:lnSpc>
                <a:spcPct val="120000"/>
              </a:lnSpc>
            </a:pPr>
            <a:r>
              <a:rPr lang="en-GB" dirty="0"/>
              <a:t>The missile does not have its </a:t>
            </a:r>
            <a:r>
              <a:rPr lang="en-GB" b="1" dirty="0"/>
              <a:t>own radar transmitter</a:t>
            </a:r>
            <a:r>
              <a:rPr lang="en-GB" dirty="0"/>
              <a:t>. It </a:t>
            </a:r>
            <a:r>
              <a:rPr lang="en-GB" b="1" dirty="0"/>
              <a:t>relies on the launching aircraft’s radar </a:t>
            </a:r>
            <a:r>
              <a:rPr lang="en-GB" dirty="0"/>
              <a:t>to illuminate the target continuously.</a:t>
            </a:r>
          </a:p>
          <a:p>
            <a:pPr>
              <a:lnSpc>
                <a:spcPct val="120000"/>
              </a:lnSpc>
            </a:pPr>
            <a:r>
              <a:rPr lang="en-GB" dirty="0"/>
              <a:t>The missile’s passive radar seeker detects the reflected radar waves from the target and homes in on them.</a:t>
            </a:r>
          </a:p>
          <a:p>
            <a:pPr marL="0" indent="0">
              <a:lnSpc>
                <a:spcPct val="120000"/>
              </a:lnSpc>
              <a:buNone/>
            </a:pPr>
            <a:r>
              <a:rPr lang="en-GB" dirty="0"/>
              <a:t>Example Missiles Using SARH: </a:t>
            </a:r>
          </a:p>
          <a:p>
            <a:pPr>
              <a:lnSpc>
                <a:spcPct val="120000"/>
              </a:lnSpc>
            </a:pPr>
            <a:r>
              <a:rPr lang="en-GB" dirty="0"/>
              <a:t>AIM-7 Sparrow</a:t>
            </a:r>
          </a:p>
          <a:p>
            <a:pPr>
              <a:lnSpc>
                <a:spcPct val="120000"/>
              </a:lnSpc>
            </a:pPr>
            <a:r>
              <a:rPr lang="en-GB" dirty="0"/>
              <a:t>SM-2 Surface-to-Air Missile </a:t>
            </a:r>
          </a:p>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5C6D153D-5176-FE8C-563B-40099F7121DB}"/>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ECEA6092-E1E5-ABF5-A00F-B66AD34952BD}"/>
              </a:ext>
            </a:extLst>
          </p:cNvPr>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3677650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D1ABC-BD12-9708-1E1A-E8A1E8B1AC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69B4AA-9685-8160-1E4F-570B888A0879}"/>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F480A8A4-0CE1-233C-AD5C-CB2DF1C76556}"/>
              </a:ext>
            </a:extLst>
          </p:cNvPr>
          <p:cNvSpPr>
            <a:spLocks noGrp="1"/>
          </p:cNvSpPr>
          <p:nvPr>
            <p:ph idx="1"/>
          </p:nvPr>
        </p:nvSpPr>
        <p:spPr>
          <a:xfrm>
            <a:off x="570592" y="1329968"/>
            <a:ext cx="11200493" cy="5063576"/>
          </a:xfrm>
        </p:spPr>
        <p:txBody>
          <a:bodyPr>
            <a:normAutofit/>
          </a:bodyPr>
          <a:lstStyle/>
          <a:p>
            <a:pPr marL="0" indent="0">
              <a:lnSpc>
                <a:spcPct val="120000"/>
              </a:lnSpc>
              <a:buNone/>
            </a:pPr>
            <a:endParaRPr lang="en-GB" dirty="0"/>
          </a:p>
          <a:p>
            <a:pPr>
              <a:lnSpc>
                <a:spcPct val="120000"/>
              </a:lnSpc>
            </a:pPr>
            <a:endParaRPr lang="en-GB" b="0" i="0" dirty="0">
              <a:effectLst/>
            </a:endParaRPr>
          </a:p>
          <a:p>
            <a:pPr>
              <a:lnSpc>
                <a:spcPct val="120000"/>
              </a:lnSpc>
            </a:pPr>
            <a:endParaRPr lang="en-GB" b="1" i="0" dirty="0">
              <a:effectLst/>
            </a:endParaRP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1FF173DE-EF14-B1ED-E3E5-83327F17BA1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B4056B3F-1903-A0AF-39F6-719B9E51F1A1}"/>
              </a:ext>
            </a:extLst>
          </p:cNvPr>
          <p:cNvSpPr>
            <a:spLocks noGrp="1"/>
          </p:cNvSpPr>
          <p:nvPr>
            <p:ph type="sldNum" sz="quarter" idx="12"/>
          </p:nvPr>
        </p:nvSpPr>
        <p:spPr/>
        <p:txBody>
          <a:bodyPr/>
          <a:lstStyle/>
          <a:p>
            <a:fld id="{A465DFF1-0632-DC41-8079-D9882AFED7B7}" type="slidenum">
              <a:rPr lang="en-US" smtClean="0"/>
              <a:pPr/>
              <a:t>16</a:t>
            </a:fld>
            <a:endParaRPr lang="en-US" dirty="0"/>
          </a:p>
        </p:txBody>
      </p:sp>
      <p:pic>
        <p:nvPicPr>
          <p:cNvPr id="4" name="Picture 3" descr="Aerospaceweb.org | Ask Us - Missile Guidance">
            <a:extLst>
              <a:ext uri="{FF2B5EF4-FFF2-40B4-BE49-F238E27FC236}">
                <a16:creationId xmlns:a16="http://schemas.microsoft.com/office/drawing/2014/main" id="{689AFCB4-459F-C875-E10C-595BE6528B0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05271" y="1247366"/>
            <a:ext cx="6581458" cy="5518723"/>
          </a:xfrm>
          <a:prstGeom prst="rect">
            <a:avLst/>
          </a:prstGeom>
          <a:noFill/>
          <a:ln>
            <a:noFill/>
          </a:ln>
        </p:spPr>
      </p:pic>
    </p:spTree>
    <p:extLst>
      <p:ext uri="{BB962C8B-B14F-4D97-AF65-F5344CB8AC3E}">
        <p14:creationId xmlns:p14="http://schemas.microsoft.com/office/powerpoint/2010/main" val="22119675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409DD-E337-4953-348A-E0E68AE1FF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ADA0B8-08DA-07D3-F917-11E9A7FA3031}"/>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3D850B52-3D97-794C-D79F-031E7625F0B7}"/>
              </a:ext>
            </a:extLst>
          </p:cNvPr>
          <p:cNvSpPr>
            <a:spLocks noGrp="1"/>
          </p:cNvSpPr>
          <p:nvPr>
            <p:ph idx="1"/>
          </p:nvPr>
        </p:nvSpPr>
        <p:spPr>
          <a:xfrm>
            <a:off x="258534" y="1246846"/>
            <a:ext cx="11860895" cy="5339346"/>
          </a:xfrm>
        </p:spPr>
        <p:txBody>
          <a:bodyPr>
            <a:normAutofit fontScale="62500" lnSpcReduction="20000"/>
          </a:bodyPr>
          <a:lstStyle/>
          <a:p>
            <a:pPr marL="0" indent="0">
              <a:lnSpc>
                <a:spcPct val="120000"/>
              </a:lnSpc>
              <a:buNone/>
            </a:pPr>
            <a:r>
              <a:rPr lang="en-GB" sz="3200" b="1" dirty="0"/>
              <a:t>Active Radar Homing (ARH)</a:t>
            </a:r>
          </a:p>
          <a:p>
            <a:pPr>
              <a:lnSpc>
                <a:spcPct val="120000"/>
              </a:lnSpc>
            </a:pPr>
            <a:r>
              <a:rPr lang="en-GB" sz="3400" dirty="0"/>
              <a:t>The </a:t>
            </a:r>
            <a:r>
              <a:rPr lang="en-GB" sz="3400" b="1" dirty="0"/>
              <a:t>missile</a:t>
            </a:r>
            <a:r>
              <a:rPr lang="en-GB" sz="3400" dirty="0"/>
              <a:t> has its </a:t>
            </a:r>
            <a:r>
              <a:rPr lang="en-GB" sz="3400" b="1" dirty="0"/>
              <a:t>own onboard radar transmitter and receiver</a:t>
            </a:r>
            <a:r>
              <a:rPr lang="en-GB" sz="3400" dirty="0"/>
              <a:t>.</a:t>
            </a:r>
          </a:p>
          <a:p>
            <a:pPr>
              <a:lnSpc>
                <a:spcPct val="120000"/>
              </a:lnSpc>
            </a:pPr>
            <a:r>
              <a:rPr lang="en-GB" sz="3400" dirty="0"/>
              <a:t>It </a:t>
            </a:r>
            <a:r>
              <a:rPr lang="en-GB" sz="3400" b="1" dirty="0"/>
              <a:t>detects, locks onto, and tracks the target independently </a:t>
            </a:r>
            <a:r>
              <a:rPr lang="en-GB" sz="3400" dirty="0"/>
              <a:t>without relying on the launching aircraft.</a:t>
            </a:r>
          </a:p>
          <a:p>
            <a:pPr>
              <a:lnSpc>
                <a:spcPct val="120000"/>
              </a:lnSpc>
            </a:pPr>
            <a:r>
              <a:rPr lang="en-GB" sz="3400" dirty="0"/>
              <a:t>The </a:t>
            </a:r>
            <a:r>
              <a:rPr lang="en-GB" sz="3400" b="1" dirty="0"/>
              <a:t>aircraft/ground radar provides initial target data</a:t>
            </a:r>
            <a:r>
              <a:rPr lang="en-GB" sz="3400" dirty="0"/>
              <a:t>, but once the missile gets close, it switches to its own radar.</a:t>
            </a:r>
          </a:p>
          <a:p>
            <a:pPr marL="0" indent="0">
              <a:lnSpc>
                <a:spcPct val="120000"/>
              </a:lnSpc>
              <a:buNone/>
            </a:pPr>
            <a:r>
              <a:rPr lang="en-GB" sz="3400" dirty="0"/>
              <a:t>Example Missiles Using ARH: AIM-120 AMRAAM </a:t>
            </a:r>
          </a:p>
          <a:p>
            <a:pPr marL="0" indent="0">
              <a:lnSpc>
                <a:spcPct val="120000"/>
              </a:lnSpc>
              <a:buNone/>
            </a:pPr>
            <a:r>
              <a:rPr lang="en-GB" sz="3400" b="1" dirty="0"/>
              <a:t>Advantages of ARH: </a:t>
            </a:r>
          </a:p>
          <a:p>
            <a:pPr>
              <a:lnSpc>
                <a:spcPct val="120000"/>
              </a:lnSpc>
              <a:spcBef>
                <a:spcPts val="600"/>
              </a:spcBef>
            </a:pPr>
            <a:r>
              <a:rPr lang="en-GB" sz="3400" dirty="0"/>
              <a:t>Fire and Forget, the launching </a:t>
            </a:r>
            <a:r>
              <a:rPr lang="en-GB" sz="3400" b="1" dirty="0"/>
              <a:t>aircraft does not need to maintain radar lock</a:t>
            </a:r>
            <a:r>
              <a:rPr lang="en-GB" sz="3400" dirty="0"/>
              <a:t>, allowing it to engage multiple targets.</a:t>
            </a:r>
          </a:p>
          <a:p>
            <a:pPr>
              <a:lnSpc>
                <a:spcPct val="120000"/>
              </a:lnSpc>
              <a:spcBef>
                <a:spcPts val="600"/>
              </a:spcBef>
            </a:pPr>
            <a:r>
              <a:rPr lang="en-GB" sz="3400" b="1" dirty="0"/>
              <a:t>Resistant to ECM </a:t>
            </a:r>
            <a:r>
              <a:rPr lang="en-GB" sz="3400" dirty="0"/>
              <a:t>(Electronic Countermeasures) – Since the missile has its own radar, jamming has less effect than on it. </a:t>
            </a:r>
          </a:p>
          <a:p>
            <a:pPr>
              <a:lnSpc>
                <a:spcPct val="120000"/>
              </a:lnSpc>
              <a:spcBef>
                <a:spcPts val="600"/>
              </a:spcBef>
            </a:pPr>
            <a:r>
              <a:rPr lang="en-GB" sz="3400" b="1" dirty="0"/>
              <a:t>Longer Engagement Range </a:t>
            </a:r>
            <a:r>
              <a:rPr lang="en-GB" sz="3400" dirty="0"/>
              <a:t>– ARH missiles can </a:t>
            </a:r>
            <a:r>
              <a:rPr lang="en-GB" sz="3400" b="1" dirty="0"/>
              <a:t>engage targets beyond visual range (BVR</a:t>
            </a:r>
            <a:r>
              <a:rPr lang="en-GB" sz="3400" dirty="0"/>
              <a:t>), typically over 100km</a:t>
            </a:r>
            <a:r>
              <a:rPr lang="en-GB" sz="3400" b="1" dirty="0"/>
              <a:t>.</a:t>
            </a:r>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492DC154-6076-054C-E130-98C8EE4FD782}"/>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0D39279D-2B42-1019-45B1-7BE799781F6A}"/>
              </a:ext>
            </a:extLst>
          </p:cNvPr>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2423246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EAAD4F-061A-F887-4834-7897D0A806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B58001-FB0D-DB7A-D4F1-5AD8AC34BCBB}"/>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423CB35E-3D81-B0FC-A344-77C3205F90CF}"/>
              </a:ext>
            </a:extLst>
          </p:cNvPr>
          <p:cNvSpPr>
            <a:spLocks noGrp="1"/>
          </p:cNvSpPr>
          <p:nvPr>
            <p:ph idx="1"/>
          </p:nvPr>
        </p:nvSpPr>
        <p:spPr>
          <a:xfrm>
            <a:off x="258534" y="1246846"/>
            <a:ext cx="11860895" cy="5339346"/>
          </a:xfrm>
        </p:spPr>
        <p:txBody>
          <a:bodyPr>
            <a:normAutofit/>
          </a:bodyPr>
          <a:lstStyle/>
          <a:p>
            <a:pPr>
              <a:lnSpc>
                <a:spcPct val="120000"/>
              </a:lnSpc>
            </a:pPr>
            <a:r>
              <a:rPr lang="en-GB" b="1" dirty="0"/>
              <a:t>Active Radar Homing (ARH)</a:t>
            </a:r>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C8A9B8F8-9684-15D1-EB82-38BAA5484B9C}"/>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7C0888CD-2B38-2D6B-470D-5F3E3E610DC3}"/>
              </a:ext>
            </a:extLst>
          </p:cNvPr>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2054" name="Picture 6" descr="Precision-Guided Munitions: Radar-Guided Weapons (Part 4 of 4)">
            <a:extLst>
              <a:ext uri="{FF2B5EF4-FFF2-40B4-BE49-F238E27FC236}">
                <a16:creationId xmlns:a16="http://schemas.microsoft.com/office/drawing/2014/main" id="{2F8C3D5B-6E0E-38AC-3872-AB1D9C656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4131" y="2130289"/>
            <a:ext cx="9029700" cy="3448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085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390D4-56A9-1595-1408-179D5DB943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DF6E90-616B-A89A-00C4-D1940C76AEC5}"/>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E841D667-F518-AA4C-658B-ACC031517F93}"/>
              </a:ext>
            </a:extLst>
          </p:cNvPr>
          <p:cNvSpPr>
            <a:spLocks noGrp="1"/>
          </p:cNvSpPr>
          <p:nvPr>
            <p:ph idx="1"/>
          </p:nvPr>
        </p:nvSpPr>
        <p:spPr>
          <a:xfrm>
            <a:off x="258535" y="1246846"/>
            <a:ext cx="7351238" cy="5339346"/>
          </a:xfrm>
        </p:spPr>
        <p:txBody>
          <a:bodyPr>
            <a:normAutofit lnSpcReduction="10000"/>
          </a:bodyPr>
          <a:lstStyle/>
          <a:p>
            <a:pPr marL="0" indent="0">
              <a:lnSpc>
                <a:spcPct val="120000"/>
              </a:lnSpc>
              <a:buNone/>
            </a:pPr>
            <a:r>
              <a:rPr lang="en-GB" b="1" dirty="0"/>
              <a:t>Passive Radar Homing (PRH)</a:t>
            </a:r>
          </a:p>
          <a:p>
            <a:pPr>
              <a:lnSpc>
                <a:spcPct val="120000"/>
              </a:lnSpc>
            </a:pPr>
            <a:r>
              <a:rPr lang="en-GB" sz="2400" dirty="0"/>
              <a:t>Passive Radar Homing </a:t>
            </a:r>
            <a:r>
              <a:rPr lang="en-GB" sz="2400" b="1" dirty="0"/>
              <a:t>does not emit or reflect radar signals</a:t>
            </a:r>
            <a:r>
              <a:rPr lang="en-GB" sz="2400" dirty="0"/>
              <a:t>. </a:t>
            </a:r>
          </a:p>
          <a:p>
            <a:pPr>
              <a:lnSpc>
                <a:spcPct val="120000"/>
              </a:lnSpc>
            </a:pPr>
            <a:r>
              <a:rPr lang="en-GB" sz="2400" b="1" dirty="0"/>
              <a:t>Detects &amp; tracks emissions from the target </a:t>
            </a:r>
            <a:r>
              <a:rPr lang="en-GB" sz="2400" dirty="0"/>
              <a:t>Radar signals, communication signals (radio, datalink, radar uplinks)</a:t>
            </a:r>
          </a:p>
          <a:p>
            <a:pPr>
              <a:lnSpc>
                <a:spcPct val="120000"/>
              </a:lnSpc>
            </a:pPr>
            <a:r>
              <a:rPr lang="en-GB" sz="2400" b="1" dirty="0"/>
              <a:t>Locks onto the target’s emission source </a:t>
            </a:r>
            <a:r>
              <a:rPr lang="en-GB" sz="2400" dirty="0"/>
              <a:t>and </a:t>
            </a:r>
            <a:r>
              <a:rPr lang="en-GB" sz="2400" b="1" dirty="0"/>
              <a:t>follows it until impact</a:t>
            </a:r>
            <a:r>
              <a:rPr lang="en-GB" sz="2400" dirty="0"/>
              <a:t>.</a:t>
            </a:r>
          </a:p>
          <a:p>
            <a:pPr>
              <a:lnSpc>
                <a:spcPct val="120000"/>
              </a:lnSpc>
            </a:pPr>
            <a:r>
              <a:rPr lang="en-GB" sz="2400" b="1" dirty="0"/>
              <a:t>Cannot be jammed </a:t>
            </a:r>
            <a:r>
              <a:rPr lang="en-GB" sz="2400" dirty="0"/>
              <a:t>using traditional ECM (Electronic Countermeasures) since it does not relay on external radar illumination.</a:t>
            </a:r>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2AF5DDC4-E967-FD7A-466C-9BC783EA52B0}"/>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1267501-EF60-5764-9E59-75F313413F6E}"/>
              </a:ext>
            </a:extLst>
          </p:cNvPr>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5" name="Picture 4">
            <a:extLst>
              <a:ext uri="{FF2B5EF4-FFF2-40B4-BE49-F238E27FC236}">
                <a16:creationId xmlns:a16="http://schemas.microsoft.com/office/drawing/2014/main" id="{4561C5FB-4BC7-8E90-F410-65907E0C07E5}"/>
              </a:ext>
            </a:extLst>
          </p:cNvPr>
          <p:cNvPicPr>
            <a:picLocks noChangeAspect="1"/>
          </p:cNvPicPr>
          <p:nvPr/>
        </p:nvPicPr>
        <p:blipFill>
          <a:blip r:embed="rId3"/>
          <a:stretch>
            <a:fillRect/>
          </a:stretch>
        </p:blipFill>
        <p:spPr>
          <a:xfrm>
            <a:off x="7822727" y="1438353"/>
            <a:ext cx="4019550" cy="4591050"/>
          </a:xfrm>
          <a:prstGeom prst="rect">
            <a:avLst/>
          </a:prstGeom>
        </p:spPr>
      </p:pic>
    </p:spTree>
    <p:extLst>
      <p:ext uri="{BB962C8B-B14F-4D97-AF65-F5344CB8AC3E}">
        <p14:creationId xmlns:p14="http://schemas.microsoft.com/office/powerpoint/2010/main" val="1250140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BE1CE-E206-7803-1AB3-CE12797C6A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F5DFB0-E67B-B12A-D657-F2841913122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AD9961AC-6DAD-7130-64CF-FF498EC0797B}"/>
              </a:ext>
            </a:extLst>
          </p:cNvPr>
          <p:cNvSpPr>
            <a:spLocks noGrp="1"/>
          </p:cNvSpPr>
          <p:nvPr>
            <p:ph idx="1"/>
          </p:nvPr>
        </p:nvSpPr>
        <p:spPr>
          <a:xfrm>
            <a:off x="258534" y="1246846"/>
            <a:ext cx="5909063" cy="5339346"/>
          </a:xfrm>
        </p:spPr>
        <p:txBody>
          <a:bodyPr>
            <a:normAutofit lnSpcReduction="10000"/>
          </a:bodyPr>
          <a:lstStyle/>
          <a:p>
            <a:pPr marL="0" indent="0">
              <a:lnSpc>
                <a:spcPct val="120000"/>
              </a:lnSpc>
              <a:buNone/>
            </a:pPr>
            <a:r>
              <a:rPr lang="en-GB" dirty="0"/>
              <a:t>Passive Radar Homing (PRH)</a:t>
            </a:r>
          </a:p>
          <a:p>
            <a:pPr>
              <a:lnSpc>
                <a:spcPct val="120000"/>
              </a:lnSpc>
            </a:pPr>
            <a:r>
              <a:rPr lang="en-GB" dirty="0" err="1"/>
              <a:t>Radome</a:t>
            </a:r>
            <a:endParaRPr lang="en-GB" dirty="0"/>
          </a:p>
          <a:p>
            <a:pPr>
              <a:lnSpc>
                <a:spcPct val="120000"/>
              </a:lnSpc>
            </a:pPr>
            <a:r>
              <a:rPr lang="en-GB" dirty="0"/>
              <a:t>Passive Radar Antenna Array</a:t>
            </a:r>
          </a:p>
          <a:p>
            <a:pPr>
              <a:lnSpc>
                <a:spcPct val="120000"/>
              </a:lnSpc>
            </a:pPr>
            <a:r>
              <a:rPr lang="en-GB" dirty="0"/>
              <a:t>Signal Processing Unit</a:t>
            </a:r>
          </a:p>
          <a:p>
            <a:pPr>
              <a:lnSpc>
                <a:spcPct val="120000"/>
              </a:lnSpc>
            </a:pPr>
            <a:r>
              <a:rPr lang="en-GB" dirty="0"/>
              <a:t>Guidance Computer &amp; Control Electronics</a:t>
            </a:r>
          </a:p>
          <a:p>
            <a:pPr>
              <a:lnSpc>
                <a:spcPct val="120000"/>
              </a:lnSpc>
            </a:pPr>
            <a:r>
              <a:rPr lang="en-GB" dirty="0"/>
              <a:t>Power Supply &amp; Cooling System</a:t>
            </a:r>
          </a:p>
          <a:p>
            <a:pPr>
              <a:lnSpc>
                <a:spcPct val="120000"/>
              </a:lnSpc>
            </a:pPr>
            <a:r>
              <a:rPr lang="en-GB" dirty="0"/>
              <a:t>Gimbal Mechanism (Target Tracking)</a:t>
            </a:r>
          </a:p>
          <a:p>
            <a:pPr>
              <a:lnSpc>
                <a:spcPct val="120000"/>
              </a:lnSpc>
            </a:pPr>
            <a:r>
              <a:rPr lang="en-GB" dirty="0"/>
              <a:t>Data Link </a:t>
            </a:r>
          </a:p>
          <a:p>
            <a:pPr>
              <a:lnSpc>
                <a:spcPct val="120000"/>
              </a:lnSpc>
            </a:pPr>
            <a:endParaRPr lang="en-GB" dirty="0"/>
          </a:p>
          <a:p>
            <a:pPr>
              <a:lnSpc>
                <a:spcPct val="120000"/>
              </a:lnSpc>
            </a:pPr>
            <a:endParaRPr lang="en-GB" dirty="0"/>
          </a:p>
          <a:p>
            <a:pPr>
              <a:lnSpc>
                <a:spcPct val="120000"/>
              </a:lnSpc>
            </a:pPr>
            <a:endParaRPr lang="en-GB" dirty="0"/>
          </a:p>
          <a:p>
            <a:pPr>
              <a:lnSpc>
                <a:spcPct val="120000"/>
              </a:lnSpc>
            </a:pPr>
            <a:endParaRPr lang="en-GB" b="1" dirty="0"/>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EEF6BD88-B145-EE26-4EAD-379B3F7BFDB5}"/>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59560062-7A13-7F67-65B3-315B0B170FED}"/>
              </a:ext>
            </a:extLst>
          </p:cNvPr>
          <p:cNvSpPr>
            <a:spLocks noGrp="1"/>
          </p:cNvSpPr>
          <p:nvPr>
            <p:ph type="sldNum" sz="quarter" idx="12"/>
          </p:nvPr>
        </p:nvSpPr>
        <p:spPr/>
        <p:txBody>
          <a:bodyPr/>
          <a:lstStyle/>
          <a:p>
            <a:fld id="{A465DFF1-0632-DC41-8079-D9882AFED7B7}" type="slidenum">
              <a:rPr lang="en-US" smtClean="0"/>
              <a:pPr/>
              <a:t>20</a:t>
            </a:fld>
            <a:endParaRPr lang="en-US" dirty="0"/>
          </a:p>
        </p:txBody>
      </p:sp>
      <p:pic>
        <p:nvPicPr>
          <p:cNvPr id="3076" name="Picture 4" descr="Passive radar homing head L-112E [800x533] : r/aviation">
            <a:extLst>
              <a:ext uri="{FF2B5EF4-FFF2-40B4-BE49-F238E27FC236}">
                <a16:creationId xmlns:a16="http://schemas.microsoft.com/office/drawing/2014/main" id="{CA0AED07-9F26-30FE-88E0-0215E4EB3B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4898" y="1952442"/>
            <a:ext cx="5730213" cy="3817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413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marL="0" indent="0">
              <a:lnSpc>
                <a:spcPct val="120000"/>
              </a:lnSpc>
              <a:buNone/>
            </a:pPr>
            <a:r>
              <a:rPr lang="en-GB" b="1" dirty="0"/>
              <a:t>Modulated Continuous wave Radar:</a:t>
            </a:r>
          </a:p>
          <a:p>
            <a:pPr>
              <a:lnSpc>
                <a:spcPct val="120000"/>
              </a:lnSpc>
            </a:pPr>
            <a:r>
              <a:rPr lang="en-GB" dirty="0"/>
              <a:t>Modulated Continuous Wave radar system </a:t>
            </a:r>
            <a:r>
              <a:rPr lang="en-GB" b="1" dirty="0"/>
              <a:t>continuously transmits frequency modulated or amplitude modulated signal.</a:t>
            </a:r>
          </a:p>
          <a:p>
            <a:pPr>
              <a:lnSpc>
                <a:spcPct val="120000"/>
              </a:lnSpc>
            </a:pPr>
            <a:r>
              <a:rPr lang="en-GB" dirty="0"/>
              <a:t>These Radars helps to </a:t>
            </a:r>
            <a:r>
              <a:rPr lang="en-GB" b="1" dirty="0"/>
              <a:t>measure the velocity of targets (using the Doppler effect) </a:t>
            </a:r>
            <a:r>
              <a:rPr lang="en-GB" dirty="0"/>
              <a:t>also their</a:t>
            </a:r>
            <a:r>
              <a:rPr lang="en-GB" b="1" dirty="0"/>
              <a:t> distance (range) </a:t>
            </a:r>
            <a:r>
              <a:rPr lang="en-GB" dirty="0"/>
              <a:t>of the target</a:t>
            </a:r>
            <a:r>
              <a:rPr lang="en-GB" b="1" dirty="0"/>
              <a:t>.</a:t>
            </a:r>
          </a:p>
          <a:p>
            <a:pPr>
              <a:lnSpc>
                <a:spcPct val="120000"/>
              </a:lnSpc>
            </a:pPr>
            <a:r>
              <a:rPr lang="en-GB" dirty="0"/>
              <a:t>Different types </a:t>
            </a:r>
          </a:p>
          <a:p>
            <a:pPr lvl="1">
              <a:lnSpc>
                <a:spcPct val="120000"/>
              </a:lnSpc>
            </a:pPr>
            <a:r>
              <a:rPr lang="en-GB" dirty="0"/>
              <a:t>Frequency modulated Continuous wave radar</a:t>
            </a:r>
          </a:p>
          <a:p>
            <a:pPr lvl="1">
              <a:lnSpc>
                <a:spcPct val="120000"/>
              </a:lnSpc>
            </a:pPr>
            <a:r>
              <a:rPr lang="en-GB" dirty="0"/>
              <a:t>Amplitude modulated Continuous wave radar</a:t>
            </a:r>
          </a:p>
          <a:p>
            <a:pPr lvl="1">
              <a:lnSpc>
                <a:spcPct val="120000"/>
              </a:lnSpc>
            </a:pPr>
            <a:r>
              <a:rPr lang="en-GB" dirty="0"/>
              <a:t>Phase Modulated Continuous Wave Radar</a:t>
            </a:r>
          </a:p>
          <a:p>
            <a:pPr>
              <a:lnSpc>
                <a:spcPct val="120000"/>
              </a:lnSpc>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681817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lnSpcReduction="10000"/>
          </a:bodyPr>
          <a:lstStyle/>
          <a:p>
            <a:pPr marL="0" indent="0">
              <a:lnSpc>
                <a:spcPct val="120000"/>
              </a:lnSpc>
              <a:buNone/>
            </a:pPr>
            <a:r>
              <a:rPr lang="en-GB" b="1" dirty="0"/>
              <a:t>Frequency Modulated Continuous Wave Radar:</a:t>
            </a:r>
          </a:p>
          <a:p>
            <a:pPr>
              <a:lnSpc>
                <a:spcPct val="120000"/>
              </a:lnSpc>
            </a:pPr>
            <a:r>
              <a:rPr lang="en-GB" dirty="0"/>
              <a:t>Instead of transmitting a single frequency, the radar </a:t>
            </a:r>
            <a:r>
              <a:rPr lang="en-GB" b="1" dirty="0"/>
              <a:t>continuously modulates the frequency of the transmitted signal.</a:t>
            </a:r>
          </a:p>
          <a:p>
            <a:pPr>
              <a:lnSpc>
                <a:spcPct val="120000"/>
              </a:lnSpc>
            </a:pPr>
            <a:r>
              <a:rPr lang="en-GB" dirty="0"/>
              <a:t>The frequency either </a:t>
            </a:r>
            <a:r>
              <a:rPr lang="en-GB" b="1" dirty="0"/>
              <a:t>ramps up (increases) or ramps down (decreases) linearly over time</a:t>
            </a:r>
            <a:r>
              <a:rPr lang="en-GB" dirty="0"/>
              <a:t>.</a:t>
            </a:r>
          </a:p>
          <a:p>
            <a:pPr>
              <a:lnSpc>
                <a:spcPct val="120000"/>
              </a:lnSpc>
            </a:pPr>
            <a:r>
              <a:rPr lang="en-GB" dirty="0"/>
              <a:t>Since </a:t>
            </a:r>
            <a:r>
              <a:rPr lang="en-GB" b="1" dirty="0"/>
              <a:t>frequency changes over time, </a:t>
            </a:r>
            <a:r>
              <a:rPr lang="en-GB" dirty="0"/>
              <a:t>the reflected signal returns with a </a:t>
            </a:r>
            <a:r>
              <a:rPr lang="en-GB" b="1" dirty="0"/>
              <a:t>delay</a:t>
            </a:r>
            <a:r>
              <a:rPr lang="en-GB" dirty="0"/>
              <a:t>, resulting in a </a:t>
            </a:r>
            <a:r>
              <a:rPr lang="en-GB" b="1" dirty="0"/>
              <a:t>difference between transmitted and received frequencies</a:t>
            </a:r>
            <a:r>
              <a:rPr lang="en-GB" dirty="0"/>
              <a:t>.</a:t>
            </a:r>
            <a:endParaRPr lang="en-GB" b="1" dirty="0"/>
          </a:p>
          <a:p>
            <a:pPr>
              <a:lnSpc>
                <a:spcPct val="120000"/>
              </a:lnSpc>
            </a:pPr>
            <a:r>
              <a:rPr lang="en-GB" dirty="0"/>
              <a:t>This frequency difference, known as the </a:t>
            </a:r>
            <a:r>
              <a:rPr lang="en-GB" b="1" dirty="0"/>
              <a:t>beat frequency</a:t>
            </a:r>
            <a:r>
              <a:rPr lang="en-GB" dirty="0"/>
              <a:t>, is used to calculate the </a:t>
            </a:r>
            <a:r>
              <a:rPr lang="en-GB" b="1" dirty="0"/>
              <a:t>range of the target</a:t>
            </a:r>
            <a:r>
              <a:rPr lang="en-GB" dirty="0"/>
              <a:t>, while Doppler shift provides velocity information.</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Tree>
    <p:extLst>
      <p:ext uri="{BB962C8B-B14F-4D97-AF65-F5344CB8AC3E}">
        <p14:creationId xmlns:p14="http://schemas.microsoft.com/office/powerpoint/2010/main" val="1629784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6422429" cy="5356583"/>
          </a:xfrm>
        </p:spPr>
        <p:txBody>
          <a:bodyPr>
            <a:normAutofit/>
          </a:bodyPr>
          <a:lstStyle/>
          <a:p>
            <a:pPr>
              <a:lnSpc>
                <a:spcPct val="120000"/>
              </a:lnSpc>
            </a:pPr>
            <a:r>
              <a:rPr lang="en-GB" dirty="0"/>
              <a:t>The frequency of this difference signal is </a:t>
            </a:r>
            <a:r>
              <a:rPr lang="en-GB" b="1" dirty="0"/>
              <a:t>proportional to the time delay between the transmitted and received signals</a:t>
            </a:r>
            <a:r>
              <a:rPr lang="en-GB" dirty="0"/>
              <a:t>, and thus to the range of the target.</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pic>
        <p:nvPicPr>
          <p:cNvPr id="5" name="Picture 4">
            <a:extLst>
              <a:ext uri="{FF2B5EF4-FFF2-40B4-BE49-F238E27FC236}">
                <a16:creationId xmlns:a16="http://schemas.microsoft.com/office/drawing/2014/main" id="{33B6E819-C5F5-11C6-500A-865649B544D0}"/>
              </a:ext>
            </a:extLst>
          </p:cNvPr>
          <p:cNvPicPr>
            <a:picLocks noChangeAspect="1"/>
          </p:cNvPicPr>
          <p:nvPr/>
        </p:nvPicPr>
        <p:blipFill>
          <a:blip r:embed="rId3"/>
          <a:stretch>
            <a:fillRect/>
          </a:stretch>
        </p:blipFill>
        <p:spPr>
          <a:xfrm>
            <a:off x="7153430" y="1817914"/>
            <a:ext cx="4682970" cy="3757210"/>
          </a:xfrm>
          <a:prstGeom prst="rect">
            <a:avLst/>
          </a:prstGeom>
        </p:spPr>
      </p:pic>
    </p:spTree>
    <p:extLst>
      <p:ext uri="{BB962C8B-B14F-4D97-AF65-F5344CB8AC3E}">
        <p14:creationId xmlns:p14="http://schemas.microsoft.com/office/powerpoint/2010/main" val="18019102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1F437-0D2B-CF76-DDB5-083561C341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F2DEF9-3F78-D9E8-58A9-B2744BB4951C}"/>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BDC2B39C-954C-C259-7E2A-60B00517B0F8}"/>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0A34A282-7AFD-58B0-C4B4-34F05CC1A9FB}"/>
              </a:ext>
            </a:extLst>
          </p:cNvPr>
          <p:cNvSpPr>
            <a:spLocks noGrp="1"/>
          </p:cNvSpPr>
          <p:nvPr>
            <p:ph type="sldNum" sz="quarter" idx="12"/>
          </p:nvPr>
        </p:nvSpPr>
        <p:spPr/>
        <p:txBody>
          <a:bodyPr/>
          <a:lstStyle/>
          <a:p>
            <a:fld id="{A465DFF1-0632-DC41-8079-D9882AFED7B7}" type="slidenum">
              <a:rPr lang="en-US" smtClean="0"/>
              <a:pPr/>
              <a:t>24</a:t>
            </a:fld>
            <a:endParaRPr lang="en-US" dirty="0"/>
          </a:p>
        </p:txBody>
      </p:sp>
      <p:sp>
        <p:nvSpPr>
          <p:cNvPr id="9" name="Content Placeholder 8">
            <a:extLst>
              <a:ext uri="{FF2B5EF4-FFF2-40B4-BE49-F238E27FC236}">
                <a16:creationId xmlns:a16="http://schemas.microsoft.com/office/drawing/2014/main" id="{BF4AA52A-A25B-B305-0F5B-7894D271F256}"/>
              </a:ext>
            </a:extLst>
          </p:cNvPr>
          <p:cNvSpPr>
            <a:spLocks noGrp="1"/>
          </p:cNvSpPr>
          <p:nvPr>
            <p:ph idx="1"/>
          </p:nvPr>
        </p:nvSpPr>
        <p:spPr>
          <a:xfrm>
            <a:off x="443802" y="1600199"/>
            <a:ext cx="8672286" cy="4985991"/>
          </a:xfrm>
        </p:spPr>
        <p:txBody>
          <a:bodyPr>
            <a:normAutofit/>
          </a:bodyPr>
          <a:lstStyle/>
          <a:p>
            <a:pPr marL="0" indent="0">
              <a:buNone/>
            </a:pPr>
            <a:r>
              <a:rPr lang="en-GB" sz="2800" b="1" dirty="0"/>
              <a:t>Sawtooth Generator: </a:t>
            </a:r>
            <a:r>
              <a:rPr lang="en-GB" sz="2800" dirty="0"/>
              <a:t>Generates a periodic sawtooth waveform that controls the frequency modulation.</a:t>
            </a:r>
          </a:p>
          <a:p>
            <a:pPr marL="0" indent="0">
              <a:buNone/>
            </a:pPr>
            <a:r>
              <a:rPr lang="en-GB" sz="2800" b="1" dirty="0"/>
              <a:t>Frequency Modulator: </a:t>
            </a:r>
            <a:r>
              <a:rPr lang="en-GB" sz="2800" dirty="0"/>
              <a:t>Uses the sawtooth waveform to modulate the frequency of the transmitted signal, creating a frequency ramp. </a:t>
            </a:r>
            <a:r>
              <a:rPr lang="en-GB" dirty="0"/>
              <a:t>Modulates the transmitted signal by varying the frequency over time.</a:t>
            </a:r>
            <a:endParaRPr lang="en-GB" sz="2800" dirty="0"/>
          </a:p>
          <a:p>
            <a:pPr marL="0" indent="0">
              <a:buNone/>
            </a:pPr>
            <a:r>
              <a:rPr lang="en-GB" sz="2800" b="1" dirty="0"/>
              <a:t>CW Transmitter Oscillator: </a:t>
            </a:r>
            <a:r>
              <a:rPr lang="en-GB" sz="2800" dirty="0"/>
              <a:t>Generates the continuous wave (CW) signal with the modulated frequency.</a:t>
            </a:r>
          </a:p>
          <a:p>
            <a:pPr marL="0" indent="0">
              <a:buNone/>
            </a:pPr>
            <a:r>
              <a:rPr lang="en-GB" sz="2800" b="1" dirty="0"/>
              <a:t>Transmitting Antenna: </a:t>
            </a:r>
            <a:r>
              <a:rPr lang="en-GB" sz="2800" dirty="0"/>
              <a:t>Radiates the frequency-modulated signal into space toward the target.</a:t>
            </a:r>
          </a:p>
          <a:p>
            <a:endParaRPr lang="en-GB" dirty="0"/>
          </a:p>
        </p:txBody>
      </p:sp>
      <p:pic>
        <p:nvPicPr>
          <p:cNvPr id="3" name="Picture 2">
            <a:extLst>
              <a:ext uri="{FF2B5EF4-FFF2-40B4-BE49-F238E27FC236}">
                <a16:creationId xmlns:a16="http://schemas.microsoft.com/office/drawing/2014/main" id="{C0E2BF18-BDD0-03CB-2242-888D8782B95B}"/>
              </a:ext>
            </a:extLst>
          </p:cNvPr>
          <p:cNvPicPr>
            <a:picLocks noChangeAspect="1"/>
          </p:cNvPicPr>
          <p:nvPr/>
        </p:nvPicPr>
        <p:blipFill>
          <a:blip r:embed="rId3"/>
          <a:stretch>
            <a:fillRect/>
          </a:stretch>
        </p:blipFill>
        <p:spPr>
          <a:xfrm>
            <a:off x="9173029" y="2812644"/>
            <a:ext cx="3018971" cy="2561100"/>
          </a:xfrm>
          <a:prstGeom prst="rect">
            <a:avLst/>
          </a:prstGeom>
        </p:spPr>
      </p:pic>
    </p:spTree>
    <p:extLst>
      <p:ext uri="{BB962C8B-B14F-4D97-AF65-F5344CB8AC3E}">
        <p14:creationId xmlns:p14="http://schemas.microsoft.com/office/powerpoint/2010/main" val="21849829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A66D8-8F49-7662-FE88-3D66694232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951EB4-F4D9-030E-5F9E-EBF67F652B84}"/>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6C992B82-65FD-6ED3-82D9-88A9AE23D5C4}"/>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AAE26E4-DF16-1F3A-C75C-3C68FD6937DB}"/>
              </a:ext>
            </a:extLst>
          </p:cNvPr>
          <p:cNvSpPr>
            <a:spLocks noGrp="1"/>
          </p:cNvSpPr>
          <p:nvPr>
            <p:ph type="sldNum" sz="quarter" idx="12"/>
          </p:nvPr>
        </p:nvSpPr>
        <p:spPr/>
        <p:txBody>
          <a:bodyPr/>
          <a:lstStyle/>
          <a:p>
            <a:fld id="{A465DFF1-0632-DC41-8079-D9882AFED7B7}" type="slidenum">
              <a:rPr lang="en-US" smtClean="0"/>
              <a:pPr/>
              <a:t>25</a:t>
            </a:fld>
            <a:endParaRPr lang="en-US" dirty="0"/>
          </a:p>
        </p:txBody>
      </p:sp>
      <p:sp>
        <p:nvSpPr>
          <p:cNvPr id="9" name="Content Placeholder 8">
            <a:extLst>
              <a:ext uri="{FF2B5EF4-FFF2-40B4-BE49-F238E27FC236}">
                <a16:creationId xmlns:a16="http://schemas.microsoft.com/office/drawing/2014/main" id="{C68D86A5-DC3D-8E3B-38C6-C886A86014E8}"/>
              </a:ext>
            </a:extLst>
          </p:cNvPr>
          <p:cNvSpPr>
            <a:spLocks noGrp="1"/>
          </p:cNvSpPr>
          <p:nvPr>
            <p:ph idx="1"/>
          </p:nvPr>
        </p:nvSpPr>
        <p:spPr>
          <a:xfrm>
            <a:off x="457200" y="1277258"/>
            <a:ext cx="8309429" cy="5308934"/>
          </a:xfrm>
        </p:spPr>
        <p:txBody>
          <a:bodyPr>
            <a:normAutofit/>
          </a:bodyPr>
          <a:lstStyle/>
          <a:p>
            <a:pPr marL="0" indent="0">
              <a:buNone/>
            </a:pPr>
            <a:r>
              <a:rPr lang="en-GB" sz="2800" b="1" dirty="0"/>
              <a:t>Receiving Antenna: </a:t>
            </a:r>
            <a:r>
              <a:rPr lang="en-GB" sz="2800" dirty="0"/>
              <a:t>Captures the reflected signal from the target.</a:t>
            </a:r>
          </a:p>
          <a:p>
            <a:pPr marL="0" indent="0">
              <a:buNone/>
            </a:pPr>
            <a:r>
              <a:rPr lang="en-GB" sz="2800" b="1" dirty="0"/>
              <a:t>Mixer: </a:t>
            </a:r>
            <a:r>
              <a:rPr lang="en-GB" sz="2800" dirty="0"/>
              <a:t>Mixes the received signal with a portion of the transmitted signal to extract the frequency difference.</a:t>
            </a:r>
          </a:p>
          <a:p>
            <a:pPr marL="0" indent="0">
              <a:buNone/>
            </a:pPr>
            <a:r>
              <a:rPr lang="en-GB" sz="2800" b="1" dirty="0"/>
              <a:t>Amplifier: </a:t>
            </a:r>
            <a:r>
              <a:rPr lang="en-GB" sz="2800" dirty="0"/>
              <a:t>Amplifies the mixed signal for further processing.</a:t>
            </a:r>
          </a:p>
          <a:p>
            <a:pPr marL="0" indent="0">
              <a:buNone/>
            </a:pPr>
            <a:r>
              <a:rPr lang="en-GB" sz="2800" b="1" dirty="0"/>
              <a:t>Limiter: </a:t>
            </a:r>
            <a:r>
              <a:rPr lang="en-GB" sz="2800" dirty="0"/>
              <a:t>Restricts signal amplitude to avoid distortion and ensure proper frequency measurement.</a:t>
            </a:r>
          </a:p>
          <a:p>
            <a:pPr marL="0" indent="0">
              <a:buNone/>
            </a:pPr>
            <a:r>
              <a:rPr lang="en-GB" sz="2800" b="1" dirty="0"/>
              <a:t>Frequency Counter: </a:t>
            </a:r>
            <a:r>
              <a:rPr lang="en-GB" sz="2800" dirty="0"/>
              <a:t>Measures the frequency difference (beat frequency) between the transmitted and received signals. </a:t>
            </a:r>
          </a:p>
          <a:p>
            <a:endParaRPr lang="en-GB" dirty="0"/>
          </a:p>
        </p:txBody>
      </p:sp>
      <p:pic>
        <p:nvPicPr>
          <p:cNvPr id="3" name="Picture 2">
            <a:extLst>
              <a:ext uri="{FF2B5EF4-FFF2-40B4-BE49-F238E27FC236}">
                <a16:creationId xmlns:a16="http://schemas.microsoft.com/office/drawing/2014/main" id="{B685D13B-47BD-60D2-4E66-798DD906384A}"/>
              </a:ext>
            </a:extLst>
          </p:cNvPr>
          <p:cNvPicPr>
            <a:picLocks noChangeAspect="1"/>
          </p:cNvPicPr>
          <p:nvPr/>
        </p:nvPicPr>
        <p:blipFill>
          <a:blip r:embed="rId3"/>
          <a:stretch>
            <a:fillRect/>
          </a:stretch>
        </p:blipFill>
        <p:spPr>
          <a:xfrm>
            <a:off x="8417327" y="2260374"/>
            <a:ext cx="3774673" cy="3202189"/>
          </a:xfrm>
          <a:prstGeom prst="rect">
            <a:avLst/>
          </a:prstGeom>
        </p:spPr>
      </p:pic>
    </p:spTree>
    <p:extLst>
      <p:ext uri="{BB962C8B-B14F-4D97-AF65-F5344CB8AC3E}">
        <p14:creationId xmlns:p14="http://schemas.microsoft.com/office/powerpoint/2010/main" val="14528271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AD78A-B713-A059-0616-112B0F0377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316105-CF0D-B49A-1AA6-A5213DA6D5D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7" name="Footer Placeholder 6">
            <a:extLst>
              <a:ext uri="{FF2B5EF4-FFF2-40B4-BE49-F238E27FC236}">
                <a16:creationId xmlns:a16="http://schemas.microsoft.com/office/drawing/2014/main" id="{2083CEE0-B6EB-2DB7-311A-CD9C260C89B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A8873A1E-603A-9281-4041-87F43EB35BBE}"/>
              </a:ext>
            </a:extLst>
          </p:cNvPr>
          <p:cNvSpPr>
            <a:spLocks noGrp="1"/>
          </p:cNvSpPr>
          <p:nvPr>
            <p:ph type="sldNum" sz="quarter" idx="12"/>
          </p:nvPr>
        </p:nvSpPr>
        <p:spPr/>
        <p:txBody>
          <a:bodyPr/>
          <a:lstStyle/>
          <a:p>
            <a:fld id="{A465DFF1-0632-DC41-8079-D9882AFED7B7}" type="slidenum">
              <a:rPr lang="en-US" smtClean="0"/>
              <a:pPr/>
              <a:t>26</a:t>
            </a:fld>
            <a:endParaRPr lang="en-US" dirty="0"/>
          </a:p>
        </p:txBody>
      </p:sp>
      <p:sp>
        <p:nvSpPr>
          <p:cNvPr id="9" name="Content Placeholder 8">
            <a:extLst>
              <a:ext uri="{FF2B5EF4-FFF2-40B4-BE49-F238E27FC236}">
                <a16:creationId xmlns:a16="http://schemas.microsoft.com/office/drawing/2014/main" id="{D24BBA76-892B-1403-04DB-0A378500D378}"/>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BCA5F13-D19D-44CD-3985-7BE8594614D7}"/>
              </a:ext>
            </a:extLst>
          </p:cNvPr>
          <p:cNvPicPr>
            <a:picLocks noChangeAspect="1"/>
          </p:cNvPicPr>
          <p:nvPr/>
        </p:nvPicPr>
        <p:blipFill>
          <a:blip r:embed="rId3"/>
          <a:stretch>
            <a:fillRect/>
          </a:stretch>
        </p:blipFill>
        <p:spPr>
          <a:xfrm>
            <a:off x="2826037" y="1448253"/>
            <a:ext cx="6400800" cy="4629150"/>
          </a:xfrm>
          <a:prstGeom prst="rect">
            <a:avLst/>
          </a:prstGeom>
        </p:spPr>
      </p:pic>
    </p:spTree>
    <p:extLst>
      <p:ext uri="{BB962C8B-B14F-4D97-AF65-F5344CB8AC3E}">
        <p14:creationId xmlns:p14="http://schemas.microsoft.com/office/powerpoint/2010/main" val="2742651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dirty="0"/>
                  <a:t>The time delay,</a:t>
                </a:r>
                <a:r>
                  <a:rPr lang="en-GB" b="1" dirty="0"/>
                  <a:t> </a:t>
                </a:r>
                <a14:m>
                  <m:oMath xmlns:m="http://schemas.openxmlformats.org/officeDocument/2006/math">
                    <m:r>
                      <a:rPr lang="en-GB" b="1" i="1" smtClean="0">
                        <a:latin typeface="Cambria Math" panose="02040503050406030204" pitchFamily="18" charset="0"/>
                        <a:ea typeface="Cambria Math" panose="02040503050406030204" pitchFamily="18" charset="0"/>
                      </a:rPr>
                      <m:t>∆</m:t>
                    </m:r>
                    <m:r>
                      <a:rPr lang="en-GB" b="1" i="1" smtClean="0">
                        <a:latin typeface="Cambria Math" panose="02040503050406030204" pitchFamily="18" charset="0"/>
                        <a:ea typeface="Cambria Math" panose="02040503050406030204" pitchFamily="18" charset="0"/>
                      </a:rPr>
                      <m:t>𝒕</m:t>
                    </m:r>
                  </m:oMath>
                </a14:m>
                <a:r>
                  <a:rPr lang="en-GB" dirty="0"/>
                  <a:t>, between the </a:t>
                </a:r>
                <a:r>
                  <a:rPr lang="en-GB" b="1" dirty="0"/>
                  <a:t>transmitting frequency and the frequency of the echo signal (received signal), </a:t>
                </a:r>
                <a:r>
                  <a:rPr lang="en-GB" dirty="0"/>
                  <a:t>at any instant in time is proportional to the distance to an object. </a:t>
                </a:r>
              </a:p>
              <a:p>
                <a:pPr>
                  <a:lnSpc>
                    <a:spcPct val="120000"/>
                  </a:lnSpc>
                </a:pPr>
                <a:r>
                  <a:rPr lang="en-GB" dirty="0"/>
                  <a:t>The time taken for an echo to be received is given by </a:t>
                </a:r>
              </a:p>
              <a:p>
                <a:pPr marL="0" indent="0">
                  <a:lnSpc>
                    <a:spcPct val="120000"/>
                  </a:lnSpc>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𝑡</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𝑅</m:t>
                          </m:r>
                        </m:num>
                        <m:den>
                          <m:r>
                            <a:rPr lang="en-GB" b="0" i="1" smtClean="0">
                              <a:latin typeface="Cambria Math" panose="02040503050406030204" pitchFamily="18" charset="0"/>
                              <a:ea typeface="Cambria Math" panose="02040503050406030204" pitchFamily="18" charset="0"/>
                            </a:rPr>
                            <m:t>𝑐</m:t>
                          </m:r>
                        </m:den>
                      </m:f>
                    </m:oMath>
                  </m:oMathPara>
                </a14:m>
                <a:endParaRPr lang="en-GB" b="0" dirty="0">
                  <a:ea typeface="Cambria Math" panose="02040503050406030204" pitchFamily="18" charset="0"/>
                </a:endParaRPr>
              </a:p>
              <a:p>
                <a:pPr marL="0" indent="0">
                  <a:lnSpc>
                    <a:spcPct val="120000"/>
                  </a:lnSpc>
                  <a:buNone/>
                </a:pPr>
                <a:r>
                  <a:rPr lang="en-GB" dirty="0"/>
                  <a:t> where, </a:t>
                </a:r>
              </a:p>
              <a:p>
                <a:pPr marL="457200" lvl="1" indent="0">
                  <a:lnSpc>
                    <a:spcPct val="120000"/>
                  </a:lnSpc>
                  <a:buNone/>
                </a:pPr>
                <a:r>
                  <a:rPr lang="en-GB" dirty="0"/>
                  <a:t>R- slant range (distance) from the radar to the object (m) </a:t>
                </a:r>
              </a:p>
              <a:p>
                <a:pPr marL="457200" lvl="1" indent="0">
                  <a:lnSpc>
                    <a:spcPct val="120000"/>
                  </a:lnSpc>
                  <a:buNone/>
                </a:pPr>
                <a:r>
                  <a:rPr lang="en-GB" dirty="0"/>
                  <a:t>c - velocity of light (m/s ).</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960" t="-114" r="-640"/>
                </a:stretch>
              </a:blipFill>
            </p:spPr>
            <p:txBody>
              <a:bodyPr/>
              <a:lstStyle/>
              <a:p>
                <a:r>
                  <a:rPr lang="en-GB">
                    <a:noFill/>
                  </a:rPr>
                  <a:t> </a:t>
                </a:r>
              </a:p>
            </p:txBody>
          </p:sp>
        </mc:Fallback>
      </mc:AlternateContent>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11034091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pic>
        <p:nvPicPr>
          <p:cNvPr id="5" name="Picture 4">
            <a:extLst>
              <a:ext uri="{FF2B5EF4-FFF2-40B4-BE49-F238E27FC236}">
                <a16:creationId xmlns:a16="http://schemas.microsoft.com/office/drawing/2014/main" id="{6608EF57-E239-E090-397B-D2A8A8FD3D93}"/>
              </a:ext>
            </a:extLst>
          </p:cNvPr>
          <p:cNvPicPr>
            <a:picLocks noChangeAspect="1"/>
          </p:cNvPicPr>
          <p:nvPr/>
        </p:nvPicPr>
        <p:blipFill>
          <a:blip r:embed="rId3"/>
          <a:stretch>
            <a:fillRect/>
          </a:stretch>
        </p:blipFill>
        <p:spPr>
          <a:xfrm>
            <a:off x="2454441" y="1789609"/>
            <a:ext cx="6965783" cy="4672172"/>
          </a:xfrm>
          <a:prstGeom prst="rect">
            <a:avLst/>
          </a:prstGeom>
        </p:spPr>
      </p:pic>
    </p:spTree>
    <p:extLst>
      <p:ext uri="{BB962C8B-B14F-4D97-AF65-F5344CB8AC3E}">
        <p14:creationId xmlns:p14="http://schemas.microsoft.com/office/powerpoint/2010/main" val="37082494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012430-3D71-269C-4FA0-33D7757C59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DD876-9115-D832-AE43-DFD4B129267F}"/>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21E7F27-5A3C-FA6F-0A37-D809856D7197}"/>
                  </a:ext>
                </a:extLst>
              </p:cNvPr>
              <p:cNvSpPr>
                <a:spLocks noGrp="1"/>
              </p:cNvSpPr>
              <p:nvPr>
                <p:ph idx="1"/>
              </p:nvPr>
            </p:nvSpPr>
            <p:spPr>
              <a:xfrm>
                <a:off x="486371" y="1329967"/>
                <a:ext cx="11430645" cy="5356583"/>
              </a:xfrm>
            </p:spPr>
            <p:txBody>
              <a:bodyPr>
                <a:normAutofit fontScale="70000" lnSpcReduction="20000"/>
              </a:bodyPr>
              <a:lstStyle/>
              <a:p>
                <a:pPr marL="0" indent="0">
                  <a:lnSpc>
                    <a:spcPct val="120000"/>
                  </a:lnSpc>
                  <a:buNone/>
                </a:pPr>
                <a:r>
                  <a:rPr lang="en-GB" b="1" dirty="0"/>
                  <a:t>The Radar Equation</a:t>
                </a:r>
              </a:p>
              <a:p>
                <a:pPr marL="0" indent="0">
                  <a:lnSpc>
                    <a:spcPct val="120000"/>
                  </a:lnSpc>
                  <a:buNone/>
                </a:pPr>
                <a14:m>
                  <m:oMathPara xmlns:m="http://schemas.openxmlformats.org/officeDocument/2006/math">
                    <m:oMathParaPr>
                      <m:jc m:val="centerGroup"/>
                    </m:oMathParaPr>
                    <m:oMath xmlns:m="http://schemas.openxmlformats.org/officeDocument/2006/math">
                      <m:sSub>
                        <m:sSubPr>
                          <m:ctrlPr>
                            <a:rPr lang="en-GB" sz="4000" i="1" smtClean="0">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𝑃</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𝑟</m:t>
                          </m:r>
                        </m:sub>
                      </m:s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m:t>
                      </m:r>
                      <m:f>
                        <m:fPr>
                          <m:ctrlPr>
                            <a:rPr lang="en-GB" sz="4000" i="1">
                              <a:effectLst/>
                              <a:latin typeface="Cambria Math" panose="02040503050406030204" pitchFamily="18" charset="0"/>
                            </a:rPr>
                          </m:ctrlPr>
                        </m:fPr>
                        <m:num>
                          <m:sSub>
                            <m:sSubPr>
                              <m:ctrlPr>
                                <a:rPr lang="en-GB" sz="4000" i="1">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𝑃</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sSub>
                            <m:sSubPr>
                              <m:ctrlPr>
                                <a:rPr lang="en-GB" sz="4000" i="1">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𝐺</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𝑡</m:t>
                              </m:r>
                            </m:sub>
                          </m:sSub>
                          <m:sSub>
                            <m:sSubPr>
                              <m:ctrlPr>
                                <a:rPr lang="en-GB" sz="4000" i="1">
                                  <a:effectLst/>
                                  <a:latin typeface="Cambria Math" panose="02040503050406030204" pitchFamily="18" charset="0"/>
                                </a:rPr>
                              </m:ctrlPr>
                            </m:sSub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𝐺</m:t>
                              </m:r>
                            </m:e>
                            <m:sub>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𝑟</m:t>
                              </m:r>
                            </m:sub>
                          </m:sSub>
                          <m:sSup>
                            <m:sSupPr>
                              <m:ctrlPr>
                                <a:rPr lang="en-GB" sz="4000" i="1">
                                  <a:effectLst/>
                                  <a:latin typeface="Cambria Math" panose="02040503050406030204" pitchFamily="18" charset="0"/>
                                </a:rPr>
                              </m:ctrlPr>
                            </m:sSup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𝜆</m:t>
                              </m:r>
                            </m:e>
                            <m: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2</m:t>
                              </m:r>
                            </m:sup>
                          </m:s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𝜎</m:t>
                          </m:r>
                        </m:num>
                        <m:den>
                          <m:sSup>
                            <m:sSupPr>
                              <m:ctrlPr>
                                <a:rPr lang="en-GB" sz="4000" i="1">
                                  <a:effectLst/>
                                  <a:latin typeface="Cambria Math" panose="02040503050406030204" pitchFamily="18" charset="0"/>
                                </a:rPr>
                              </m:ctrlPr>
                            </m:sSup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(4</m:t>
                              </m:r>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𝜋</m:t>
                              </m:r>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m:t>
                              </m:r>
                            </m:e>
                            <m: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3</m:t>
                              </m:r>
                            </m:sup>
                          </m:sSup>
                          <m:sSup>
                            <m:sSupPr>
                              <m:ctrlPr>
                                <a:rPr lang="en-GB" sz="4000" i="1">
                                  <a:effectLst/>
                                  <a:latin typeface="Cambria Math" panose="02040503050406030204" pitchFamily="18" charset="0"/>
                                </a:rPr>
                              </m:ctrlPr>
                            </m:sSupPr>
                            <m:e>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𝑅</m:t>
                              </m:r>
                            </m:e>
                            <m: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4</m:t>
                              </m:r>
                            </m:sup>
                          </m:sSup>
                          <m:r>
                            <a:rPr lang="en-GB" sz="2600" i="1">
                              <a:effectLst/>
                              <a:latin typeface="Cambria Math" panose="02040503050406030204" pitchFamily="18" charset="0"/>
                              <a:ea typeface="Times New Roman" panose="02020603050405020304" pitchFamily="18" charset="0"/>
                              <a:cs typeface="Times New Roman" panose="02020603050405020304" pitchFamily="18" charset="0"/>
                            </a:rPr>
                            <m:t>𝐿</m:t>
                          </m:r>
                        </m:den>
                      </m:f>
                    </m:oMath>
                  </m:oMathPara>
                </a14:m>
                <a:endParaRPr lang="en-GB" dirty="0"/>
              </a:p>
              <a:p>
                <a:pPr marL="0" indent="0">
                  <a:lnSpc>
                    <a:spcPct val="120000"/>
                  </a:lnSpc>
                  <a:buNone/>
                </a:pPr>
                <a:r>
                  <a:rPr lang="en-GB" dirty="0"/>
                  <a:t>Where,</a:t>
                </a:r>
              </a:p>
              <a:p>
                <a:pPr marL="0" indent="0">
                  <a:lnSpc>
                    <a:spcPct val="120000"/>
                  </a:lnSpc>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ea typeface="Times New Roman" panose="02020603050405020304" pitchFamily="18" charset="0"/>
                            <a:cs typeface="Times New Roman" panose="02020603050405020304" pitchFamily="18" charset="0"/>
                          </a:rPr>
                          <m:t>𝑃</m:t>
                        </m:r>
                      </m:e>
                      <m:sub>
                        <m:r>
                          <a:rPr lang="en-GB" i="1">
                            <a:latin typeface="Cambria Math" panose="02040503050406030204" pitchFamily="18" charset="0"/>
                            <a:ea typeface="Times New Roman" panose="02020603050405020304" pitchFamily="18" charset="0"/>
                            <a:cs typeface="Times New Roman" panose="02020603050405020304" pitchFamily="18" charset="0"/>
                          </a:rPr>
                          <m:t>𝑟</m:t>
                        </m:r>
                      </m:sub>
                    </m:sSub>
                  </m:oMath>
                </a14:m>
                <a:r>
                  <a:rPr lang="en-GB" i="1" dirty="0">
                    <a:latin typeface="Cambria Math" panose="02040503050406030204" pitchFamily="18" charset="0"/>
                    <a:ea typeface="Times New Roman" panose="02020603050405020304" pitchFamily="18" charset="0"/>
                    <a:cs typeface="Times New Roman" panose="02020603050405020304" pitchFamily="18" charset="0"/>
                  </a:rPr>
                  <a:t>- </a:t>
                </a:r>
                <a:r>
                  <a:rPr lang="en-GB" dirty="0">
                    <a:ea typeface="Times New Roman" panose="02020603050405020304" pitchFamily="18" charset="0"/>
                    <a:cs typeface="Times New Roman" panose="02020603050405020304" pitchFamily="18" charset="0"/>
                  </a:rPr>
                  <a:t>received Power</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𝑃</m:t>
                        </m:r>
                      </m:e>
                      <m:sub>
                        <m:r>
                          <a:rPr lang="en-GB" b="0" i="1" smtClean="0">
                            <a:latin typeface="Cambria Math" panose="02040503050406030204" pitchFamily="18" charset="0"/>
                          </a:rPr>
                          <m:t>𝑡</m:t>
                        </m:r>
                      </m:sub>
                    </m:sSub>
                  </m:oMath>
                </a14:m>
                <a:r>
                  <a:rPr lang="en-GB" dirty="0"/>
                  <a:t>-transmit power, </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𝐺</m:t>
                        </m:r>
                      </m:e>
                      <m:sub>
                        <m:r>
                          <a:rPr lang="en-GB" b="0" i="1" smtClean="0">
                            <a:latin typeface="Cambria Math" panose="02040503050406030204" pitchFamily="18" charset="0"/>
                          </a:rPr>
                          <m:t>𝑡</m:t>
                        </m:r>
                      </m:sub>
                    </m:sSub>
                  </m:oMath>
                </a14:m>
                <a:r>
                  <a:rPr lang="en-GB" dirty="0"/>
                  <a:t> - transmit antenna gain, </a:t>
                </a:r>
              </a:p>
              <a:p>
                <a:pPr marL="0" indent="0">
                  <a:lnSpc>
                    <a:spcPct val="12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𝐺</m:t>
                        </m:r>
                      </m:e>
                      <m:sub>
                        <m:r>
                          <a:rPr lang="en-GB" b="0" i="1" smtClean="0">
                            <a:latin typeface="Cambria Math" panose="02040503050406030204" pitchFamily="18" charset="0"/>
                          </a:rPr>
                          <m:t>𝑟</m:t>
                        </m:r>
                      </m:sub>
                    </m:sSub>
                  </m:oMath>
                </a14:m>
                <a:r>
                  <a:rPr lang="en-GB" dirty="0"/>
                  <a:t>- receive antenna gain, </a:t>
                </a:r>
              </a:p>
              <a:p>
                <a:pPr marL="0" indent="0">
                  <a:lnSpc>
                    <a:spcPct val="120000"/>
                  </a:lnSpc>
                  <a:buNone/>
                </a:pPr>
                <a14:m>
                  <m:oMath xmlns:m="http://schemas.openxmlformats.org/officeDocument/2006/math">
                    <m:r>
                      <a:rPr lang="en-GB" i="1" smtClean="0">
                        <a:latin typeface="Cambria Math" panose="02040503050406030204" pitchFamily="18" charset="0"/>
                      </a:rPr>
                      <m:t>𝜆</m:t>
                    </m:r>
                  </m:oMath>
                </a14:m>
                <a:r>
                  <a:rPr lang="en-GB" dirty="0"/>
                  <a:t> - wavelength, </a:t>
                </a:r>
              </a:p>
              <a:p>
                <a:pPr marL="0" indent="0">
                  <a:lnSpc>
                    <a:spcPct val="120000"/>
                  </a:lnSpc>
                  <a:buNone/>
                </a:pPr>
                <a14:m>
                  <m:oMath xmlns:m="http://schemas.openxmlformats.org/officeDocument/2006/math">
                    <m:r>
                      <a:rPr lang="en-GB" sz="2800" i="1" smtClean="0">
                        <a:effectLst/>
                        <a:latin typeface="Cambria Math" panose="02040503050406030204" pitchFamily="18" charset="0"/>
                        <a:ea typeface="Times New Roman" panose="02020603050405020304" pitchFamily="18" charset="0"/>
                        <a:cs typeface="Times New Roman" panose="02020603050405020304" pitchFamily="18" charset="0"/>
                      </a:rPr>
                      <m:t>𝜎</m:t>
                    </m:r>
                  </m:oMath>
                </a14:m>
                <a:r>
                  <a:rPr lang="en-GB" dirty="0"/>
                  <a:t>- target radar cross section, </a:t>
                </a:r>
              </a:p>
              <a:p>
                <a:pPr marL="0" indent="0">
                  <a:lnSpc>
                    <a:spcPct val="120000"/>
                  </a:lnSpc>
                  <a:buNone/>
                </a:pPr>
                <a:r>
                  <a:rPr lang="en-GB" dirty="0"/>
                  <a:t>R - slant range (</a:t>
                </a:r>
                <a:r>
                  <a:rPr lang="en-GB" b="1" dirty="0"/>
                  <a:t>direct line-of-sight distance between a radar or sensor and a target</a:t>
                </a:r>
                <a:r>
                  <a:rPr lang="en-GB" dirty="0"/>
                  <a:t>.)</a:t>
                </a:r>
              </a:p>
              <a:p>
                <a:pPr marL="0" indent="0">
                  <a:buNone/>
                </a:pPr>
                <a:r>
                  <a:rPr lang="en-GB" dirty="0"/>
                  <a:t>L - System losses (due to atmosphere, inefficiencies, etc.)</a:t>
                </a:r>
              </a:p>
              <a:p>
                <a:pPr marL="0" indent="0">
                  <a:lnSpc>
                    <a:spcPct val="120000"/>
                  </a:lnSpc>
                  <a:buNone/>
                </a:pPr>
                <a:endParaRPr lang="en-GB" dirty="0"/>
              </a:p>
            </p:txBody>
          </p:sp>
        </mc:Choice>
        <mc:Fallback xmlns="">
          <p:sp>
            <p:nvSpPr>
              <p:cNvPr id="3" name="Content Placeholder 2">
                <a:extLst>
                  <a:ext uri="{FF2B5EF4-FFF2-40B4-BE49-F238E27FC236}">
                    <a16:creationId xmlns:a16="http://schemas.microsoft.com/office/drawing/2014/main" id="{621E7F27-5A3C-FA6F-0A37-D809856D7197}"/>
                  </a:ext>
                </a:extLst>
              </p:cNvPr>
              <p:cNvSpPr>
                <a:spLocks noGrp="1" noRot="1" noChangeAspect="1" noMove="1" noResize="1" noEditPoints="1" noAdjustHandles="1" noChangeArrowheads="1" noChangeShapeType="1" noTextEdit="1"/>
              </p:cNvSpPr>
              <p:nvPr>
                <p:ph idx="1"/>
              </p:nvPr>
            </p:nvSpPr>
            <p:spPr>
              <a:xfrm>
                <a:off x="486371" y="1329967"/>
                <a:ext cx="11430645" cy="5356583"/>
              </a:xfrm>
              <a:blipFill>
                <a:blip r:embed="rId3"/>
                <a:stretch>
                  <a:fillRect l="-587" t="-569"/>
                </a:stretch>
              </a:blipFill>
            </p:spPr>
            <p:txBody>
              <a:bodyPr/>
              <a:lstStyle/>
              <a:p>
                <a:r>
                  <a:rPr lang="en-GB">
                    <a:noFill/>
                  </a:rPr>
                  <a:t> </a:t>
                </a:r>
              </a:p>
            </p:txBody>
          </p:sp>
        </mc:Fallback>
      </mc:AlternateContent>
      <p:sp>
        <p:nvSpPr>
          <p:cNvPr id="7" name="Footer Placeholder 6">
            <a:extLst>
              <a:ext uri="{FF2B5EF4-FFF2-40B4-BE49-F238E27FC236}">
                <a16:creationId xmlns:a16="http://schemas.microsoft.com/office/drawing/2014/main" id="{F9881C66-FFBA-E3A8-699C-5BB8424A5382}"/>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3A63DA8C-5B50-F1D9-02ED-DEED00CA5CE1}"/>
              </a:ext>
            </a:extLst>
          </p:cNvPr>
          <p:cNvSpPr>
            <a:spLocks noGrp="1"/>
          </p:cNvSpPr>
          <p:nvPr>
            <p:ph type="sldNum" sz="quarter" idx="12"/>
          </p:nvPr>
        </p:nvSpPr>
        <p:spPr/>
        <p:txBody>
          <a:bodyPr/>
          <a:lstStyle/>
          <a:p>
            <a:fld id="{A465DFF1-0632-DC41-8079-D9882AFED7B7}" type="slidenum">
              <a:rPr lang="en-US" smtClean="0"/>
              <a:pPr/>
              <a:t>29</a:t>
            </a:fld>
            <a:endParaRPr lang="en-US" dirty="0"/>
          </a:p>
        </p:txBody>
      </p:sp>
    </p:spTree>
    <p:extLst>
      <p:ext uri="{BB962C8B-B14F-4D97-AF65-F5344CB8AC3E}">
        <p14:creationId xmlns:p14="http://schemas.microsoft.com/office/powerpoint/2010/main" val="15218662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4E244A-9733-EC17-B7FF-38A450D932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F9A6D0-3E04-3B7F-93EE-17A3FB4D631D}"/>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151CEF4D-9119-F1B5-53A8-7CFF3615CD5A}"/>
                  </a:ext>
                </a:extLst>
              </p:cNvPr>
              <p:cNvSpPr>
                <a:spLocks noGrp="1"/>
              </p:cNvSpPr>
              <p:nvPr>
                <p:ph idx="1"/>
              </p:nvPr>
            </p:nvSpPr>
            <p:spPr>
              <a:xfrm>
                <a:off x="479114" y="1229609"/>
                <a:ext cx="11430645" cy="5356583"/>
              </a:xfrm>
            </p:spPr>
            <p:txBody>
              <a:bodyPr>
                <a:normAutofit/>
              </a:bodyPr>
              <a:lstStyle/>
              <a:p>
                <a:pPr>
                  <a:lnSpc>
                    <a:spcPct val="120000"/>
                  </a:lnSpc>
                </a:pPr>
                <a:r>
                  <a:rPr lang="en-GB" dirty="0"/>
                  <a:t>Larger </a:t>
                </a:r>
                <a:r>
                  <a:rPr lang="en-GB" b="1" dirty="0"/>
                  <a:t>Radar Cross Section (σ)</a:t>
                </a:r>
                <a:r>
                  <a:rPr lang="en-GB" dirty="0"/>
                  <a:t> makes detection easier</a:t>
                </a:r>
              </a:p>
              <a:p>
                <a:pPr>
                  <a:lnSpc>
                    <a:spcPct val="120000"/>
                  </a:lnSpc>
                </a:pPr>
                <a:r>
                  <a:rPr lang="en-GB" b="1" dirty="0"/>
                  <a:t>Higher frequency (Lower wavelength) improves detection. </a:t>
                </a:r>
              </a:p>
              <a:p>
                <a:pPr>
                  <a:lnSpc>
                    <a:spcPct val="120000"/>
                  </a:lnSpc>
                </a:pPr>
                <a:r>
                  <a:rPr lang="en-GB" dirty="0"/>
                  <a:t>A smaller wavelength </a:t>
                </a:r>
                <a:r>
                  <a:rPr lang="el-GR" dirty="0"/>
                  <a:t>λ (</a:t>
                </a:r>
                <a:r>
                  <a:rPr lang="en-GB" dirty="0"/>
                  <a:t>higher frequency) results in </a:t>
                </a:r>
                <a:r>
                  <a:rPr lang="en-GB" b="1" dirty="0"/>
                  <a:t>higher antenna gain</a:t>
                </a:r>
                <a:r>
                  <a:rPr lang="en-GB" dirty="0"/>
                  <a:t>, improving power transmission and reception.</a:t>
                </a:r>
                <a:r>
                  <a:rPr lang="en-GB" b="1" dirty="0"/>
                  <a:t> </a:t>
                </a:r>
                <a14:m>
                  <m:oMath xmlns:m="http://schemas.openxmlformats.org/officeDocument/2006/math">
                    <m:r>
                      <a:rPr lang="en-GB" sz="2400" b="0" i="1" smtClean="0">
                        <a:latin typeface="Cambria Math" panose="02040503050406030204" pitchFamily="18" charset="0"/>
                      </a:rPr>
                      <m:t>𝐺</m:t>
                    </m:r>
                    <m:r>
                      <a:rPr lang="en-GB" sz="2400" b="0" i="1" smtClean="0">
                        <a:latin typeface="Cambria Math" panose="02040503050406030204" pitchFamily="18" charset="0"/>
                        <a:ea typeface="Cambria Math" panose="02040503050406030204" pitchFamily="18" charset="0"/>
                      </a:rPr>
                      <m:t>𝛼</m:t>
                    </m:r>
                    <m:sSup>
                      <m:sSupPr>
                        <m:ctrlPr>
                          <a:rPr lang="en-GB" sz="2400" b="0" i="1" smtClean="0">
                            <a:latin typeface="Cambria Math" panose="02040503050406030204" pitchFamily="18" charset="0"/>
                            <a:ea typeface="Cambria Math" panose="02040503050406030204" pitchFamily="18" charset="0"/>
                          </a:rPr>
                        </m:ctrlPr>
                      </m:sSupPr>
                      <m:e>
                        <m:d>
                          <m:dPr>
                            <m:ctrlPr>
                              <a:rPr lang="en-GB" sz="2400" b="0" i="1" smtClean="0">
                                <a:latin typeface="Cambria Math" panose="02040503050406030204" pitchFamily="18" charset="0"/>
                                <a:ea typeface="Cambria Math" panose="02040503050406030204" pitchFamily="18" charset="0"/>
                              </a:rPr>
                            </m:ctrlPr>
                          </m:dPr>
                          <m:e>
                            <m:f>
                              <m:fPr>
                                <m:type m:val="skw"/>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𝐷</m:t>
                                </m:r>
                              </m:num>
                              <m:den>
                                <m:r>
                                  <m:rPr>
                                    <m:nor/>
                                  </m:rPr>
                                  <a:rPr lang="el-GR" sz="2400" dirty="0"/>
                                  <m:t>λ</m:t>
                                </m:r>
                              </m:den>
                            </m:f>
                          </m:e>
                        </m:d>
                      </m:e>
                      <m:sup>
                        <m:r>
                          <a:rPr lang="en-GB" sz="2400" b="0" i="1" smtClean="0">
                            <a:latin typeface="Cambria Math" panose="02040503050406030204" pitchFamily="18" charset="0"/>
                            <a:ea typeface="Cambria Math" panose="02040503050406030204" pitchFamily="18" charset="0"/>
                          </a:rPr>
                          <m:t>2</m:t>
                        </m:r>
                      </m:sup>
                    </m:sSup>
                  </m:oMath>
                </a14:m>
                <a:endParaRPr lang="en-GB" dirty="0"/>
              </a:p>
              <a:p>
                <a:pPr>
                  <a:lnSpc>
                    <a:spcPct val="120000"/>
                  </a:lnSpc>
                </a:pPr>
                <a:r>
                  <a:rPr lang="en-GB" dirty="0"/>
                  <a:t>Radar resolution improves with frequency, leading to </a:t>
                </a:r>
                <a:r>
                  <a:rPr lang="en-GB" b="1" dirty="0"/>
                  <a:t>clearer images</a:t>
                </a:r>
              </a:p>
              <a:p>
                <a:pPr>
                  <a:lnSpc>
                    <a:spcPct val="120000"/>
                  </a:lnSpc>
                </a:pPr>
                <a:r>
                  <a:rPr lang="en-GB" dirty="0"/>
                  <a:t>Higher frequency results in </a:t>
                </a:r>
                <a:r>
                  <a:rPr lang="en-GB" b="1" dirty="0"/>
                  <a:t>larger Doppler shifts</a:t>
                </a:r>
                <a:r>
                  <a:rPr lang="en-GB" dirty="0"/>
                  <a:t>, making velocity detection more precise.</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𝑓</m:t>
                        </m:r>
                      </m:e>
                      <m:sub>
                        <m:r>
                          <a:rPr lang="en-GB" b="0" i="1" smtClean="0">
                            <a:latin typeface="Cambria Math" panose="02040503050406030204" pitchFamily="18" charset="0"/>
                          </a:rPr>
                          <m:t>𝑑</m:t>
                        </m:r>
                      </m:sub>
                    </m:sSub>
                    <m:r>
                      <a:rPr lang="en-GB" b="0" i="1" smtClean="0">
                        <a:latin typeface="Cambria Math" panose="02040503050406030204" pitchFamily="18" charset="0"/>
                      </a:rPr>
                      <m:t>=</m:t>
                    </m:r>
                    <m:f>
                      <m:fPr>
                        <m:type m:val="skw"/>
                        <m:ctrlPr>
                          <a:rPr lang="en-GB" b="0" i="1" smtClean="0">
                            <a:latin typeface="Cambria Math" panose="02040503050406030204" pitchFamily="18" charset="0"/>
                          </a:rPr>
                        </m:ctrlPr>
                      </m:fPr>
                      <m:num>
                        <m:r>
                          <a:rPr lang="en-GB" b="0" i="1" smtClean="0">
                            <a:latin typeface="Cambria Math" panose="02040503050406030204" pitchFamily="18" charset="0"/>
                          </a:rPr>
                          <m:t>2</m:t>
                        </m:r>
                        <m:r>
                          <a:rPr lang="en-GB" b="0" i="1" smtClean="0">
                            <a:latin typeface="Cambria Math" panose="02040503050406030204" pitchFamily="18" charset="0"/>
                          </a:rPr>
                          <m:t>𝑣</m:t>
                        </m:r>
                      </m:num>
                      <m:den>
                        <m:r>
                          <m:rPr>
                            <m:nor/>
                          </m:rPr>
                          <a:rPr lang="el-GR" dirty="0"/>
                          <m:t>λ</m:t>
                        </m:r>
                      </m:den>
                    </m:f>
                  </m:oMath>
                </a14:m>
                <a:endParaRPr lang="en-GB" dirty="0"/>
              </a:p>
              <a:p>
                <a:pPr marL="0" indent="0">
                  <a:lnSpc>
                    <a:spcPct val="120000"/>
                  </a:lnSpc>
                  <a:buNone/>
                </a:pPr>
                <a:endParaRPr lang="en-GB" dirty="0"/>
              </a:p>
            </p:txBody>
          </p:sp>
        </mc:Choice>
        <mc:Fallback xmlns="">
          <p:sp>
            <p:nvSpPr>
              <p:cNvPr id="3" name="Content Placeholder 2">
                <a:extLst>
                  <a:ext uri="{FF2B5EF4-FFF2-40B4-BE49-F238E27FC236}">
                    <a16:creationId xmlns:a16="http://schemas.microsoft.com/office/drawing/2014/main" id="{151CEF4D-9119-F1B5-53A8-7CFF3615CD5A}"/>
                  </a:ext>
                </a:extLst>
              </p:cNvPr>
              <p:cNvSpPr>
                <a:spLocks noGrp="1" noRot="1" noChangeAspect="1" noMove="1" noResize="1" noEditPoints="1" noAdjustHandles="1" noChangeArrowheads="1" noChangeShapeType="1" noTextEdit="1"/>
              </p:cNvSpPr>
              <p:nvPr>
                <p:ph idx="1"/>
              </p:nvPr>
            </p:nvSpPr>
            <p:spPr>
              <a:xfrm>
                <a:off x="479114" y="1229609"/>
                <a:ext cx="11430645" cy="5356583"/>
              </a:xfrm>
              <a:blipFill>
                <a:blip r:embed="rId3"/>
                <a:stretch>
                  <a:fillRect l="-960" t="-228" r="-267"/>
                </a:stretch>
              </a:blipFill>
            </p:spPr>
            <p:txBody>
              <a:bodyPr/>
              <a:lstStyle/>
              <a:p>
                <a:r>
                  <a:rPr lang="en-GB">
                    <a:noFill/>
                  </a:rPr>
                  <a:t> </a:t>
                </a:r>
              </a:p>
            </p:txBody>
          </p:sp>
        </mc:Fallback>
      </mc:AlternateContent>
      <p:sp>
        <p:nvSpPr>
          <p:cNvPr id="7" name="Footer Placeholder 6">
            <a:extLst>
              <a:ext uri="{FF2B5EF4-FFF2-40B4-BE49-F238E27FC236}">
                <a16:creationId xmlns:a16="http://schemas.microsoft.com/office/drawing/2014/main" id="{576D42D1-B492-D83F-F541-74DCC5A62ACE}"/>
              </a:ext>
            </a:extLst>
          </p:cNvPr>
          <p:cNvSpPr>
            <a:spLocks noGrp="1"/>
          </p:cNvSpPr>
          <p:nvPr>
            <p:ph type="ftr" sz="quarter" idx="11"/>
          </p:nvPr>
        </p:nvSpPr>
        <p:spPr>
          <a:xfrm>
            <a:off x="4088701" y="6481285"/>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F7DC7631-0A99-7DA7-3F7D-61C6BFC88517}"/>
              </a:ext>
            </a:extLst>
          </p:cNvPr>
          <p:cNvSpPr>
            <a:spLocks noGrp="1"/>
          </p:cNvSpPr>
          <p:nvPr>
            <p:ph type="sldNum" sz="quarter" idx="12"/>
          </p:nvPr>
        </p:nvSpPr>
        <p:spPr/>
        <p:txBody>
          <a:bodyPr/>
          <a:lstStyle/>
          <a:p>
            <a:fld id="{A465DFF1-0632-DC41-8079-D9882AFED7B7}" type="slidenum">
              <a:rPr lang="en-US" smtClean="0"/>
              <a:pPr/>
              <a:t>30</a:t>
            </a:fld>
            <a:endParaRPr lang="en-US" dirty="0"/>
          </a:p>
        </p:txBody>
      </p:sp>
    </p:spTree>
    <p:extLst>
      <p:ext uri="{BB962C8B-B14F-4D97-AF65-F5344CB8AC3E}">
        <p14:creationId xmlns:p14="http://schemas.microsoft.com/office/powerpoint/2010/main" val="20931327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p:cNvSpPr>
            <a:spLocks noGrp="1"/>
          </p:cNvSpPr>
          <p:nvPr>
            <p:ph idx="1"/>
          </p:nvPr>
        </p:nvSpPr>
        <p:spPr>
          <a:xfrm>
            <a:off x="486371" y="1329967"/>
            <a:ext cx="11430645" cy="5356583"/>
          </a:xfrm>
        </p:spPr>
        <p:txBody>
          <a:bodyPr>
            <a:normAutofit/>
          </a:bodyPr>
          <a:lstStyle/>
          <a:p>
            <a:pPr marL="0" indent="0">
              <a:lnSpc>
                <a:spcPct val="120000"/>
              </a:lnSpc>
              <a:buNone/>
            </a:pPr>
            <a:r>
              <a:rPr lang="en-GB" sz="3200" b="1" dirty="0"/>
              <a:t>Application:</a:t>
            </a:r>
          </a:p>
          <a:p>
            <a:r>
              <a:rPr lang="en-GB" b="1" i="0" dirty="0">
                <a:solidFill>
                  <a:srgbClr val="0D0D0D"/>
                </a:solidFill>
                <a:effectLst/>
              </a:rPr>
              <a:t>Surveillance and Security</a:t>
            </a:r>
            <a:r>
              <a:rPr lang="en-GB" b="0" i="0" dirty="0">
                <a:solidFill>
                  <a:srgbClr val="0D0D0D"/>
                </a:solidFill>
                <a:effectLst/>
              </a:rPr>
              <a:t>: Perimeter security systems for detecting intruders for obstacle detection and navigation.</a:t>
            </a:r>
          </a:p>
          <a:p>
            <a:pPr algn="l">
              <a:buFont typeface="Arial" panose="020B0604020202020204" pitchFamily="34" charset="0"/>
              <a:buChar char="•"/>
            </a:pPr>
            <a:r>
              <a:rPr lang="en-GB" b="1" i="0" dirty="0">
                <a:solidFill>
                  <a:srgbClr val="0D0D0D"/>
                </a:solidFill>
                <a:effectLst/>
              </a:rPr>
              <a:t>Aviation</a:t>
            </a:r>
            <a:r>
              <a:rPr lang="en-GB" b="0" i="0" dirty="0">
                <a:solidFill>
                  <a:srgbClr val="0D0D0D"/>
                </a:solidFill>
                <a:effectLst/>
              </a:rPr>
              <a:t>: Altitude measurements and in terrain-following radar systems.</a:t>
            </a:r>
          </a:p>
          <a:p>
            <a:pPr algn="l">
              <a:buFont typeface="Arial" panose="020B0604020202020204" pitchFamily="34" charset="0"/>
              <a:buChar char="•"/>
            </a:pPr>
            <a:r>
              <a:rPr lang="en-GB" b="1" i="0" dirty="0">
                <a:solidFill>
                  <a:srgbClr val="0D0D0D"/>
                </a:solidFill>
                <a:effectLst/>
              </a:rPr>
              <a:t>Maritime Navigation</a:t>
            </a:r>
            <a:r>
              <a:rPr lang="en-GB" b="0" i="0" dirty="0">
                <a:solidFill>
                  <a:srgbClr val="0D0D0D"/>
                </a:solidFill>
                <a:effectLst/>
              </a:rPr>
              <a:t>: Obstacle detection and collision avoidance in ships and boats.</a:t>
            </a:r>
          </a:p>
          <a:p>
            <a:pPr algn="l">
              <a:buFont typeface="Arial" panose="020B0604020202020204" pitchFamily="34" charset="0"/>
              <a:buChar char="•"/>
            </a:pPr>
            <a:r>
              <a:rPr lang="en-GB" b="1" i="0" dirty="0">
                <a:solidFill>
                  <a:srgbClr val="0D0D0D"/>
                </a:solidFill>
                <a:effectLst/>
              </a:rPr>
              <a:t>Environmental Monitoring</a:t>
            </a:r>
            <a:r>
              <a:rPr lang="en-GB" b="0" i="0" dirty="0">
                <a:solidFill>
                  <a:srgbClr val="0D0D0D"/>
                </a:solidFill>
                <a:effectLst/>
              </a:rPr>
              <a:t>: </a:t>
            </a:r>
            <a:r>
              <a:rPr lang="en-GB" dirty="0">
                <a:solidFill>
                  <a:srgbClr val="0D0D0D"/>
                </a:solidFill>
              </a:rPr>
              <a:t>W</a:t>
            </a:r>
            <a:r>
              <a:rPr lang="en-GB" b="0" i="0" dirty="0">
                <a:solidFill>
                  <a:srgbClr val="0D0D0D"/>
                </a:solidFill>
                <a:effectLst/>
              </a:rPr>
              <a:t>eather radar to measure the velocity and range of precipitation, contributing to more accurate weather forecasting.</a:t>
            </a:r>
          </a:p>
          <a:p>
            <a:r>
              <a:rPr lang="en-GB" b="1" i="0" dirty="0">
                <a:solidFill>
                  <a:srgbClr val="0D0D0D"/>
                </a:solidFill>
                <a:effectLst/>
              </a:rPr>
              <a:t>Automotive Radar</a:t>
            </a:r>
            <a:r>
              <a:rPr lang="en-GB" b="0" i="0" dirty="0">
                <a:solidFill>
                  <a:srgbClr val="0D0D0D"/>
                </a:solidFill>
                <a:effectLst/>
              </a:rPr>
              <a:t>: Advanced driver-assistance systems (ADAS) for functions like adaptive cruise control, collision avoidance, etc..</a:t>
            </a:r>
          </a:p>
          <a:p>
            <a:pPr algn="l">
              <a:buFont typeface="Arial" panose="020B0604020202020204" pitchFamily="34" charset="0"/>
              <a:buChar char="•"/>
            </a:pPr>
            <a:endParaRPr lang="en-GB" b="0" i="0" dirty="0">
              <a:solidFill>
                <a:srgbClr val="0D0D0D"/>
              </a:solidFill>
              <a:effectLst/>
            </a:endParaRPr>
          </a:p>
          <a:p>
            <a:pPr marL="0" indent="0">
              <a:lnSpc>
                <a:spcPct val="120000"/>
              </a:lnSpc>
              <a:buNone/>
            </a:pPr>
            <a:endParaRPr lang="en-GB" b="1" dirty="0"/>
          </a:p>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32978422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E8755-C399-AA0C-B701-B85E4EDD2B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3FCEE-61D8-6C32-7A16-A293EBF41E33}"/>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3C43053C-B369-C343-82DA-3C637BF5237D}"/>
              </a:ext>
            </a:extLst>
          </p:cNvPr>
          <p:cNvSpPr>
            <a:spLocks noGrp="1"/>
          </p:cNvSpPr>
          <p:nvPr>
            <p:ph idx="1"/>
          </p:nvPr>
        </p:nvSpPr>
        <p:spPr>
          <a:xfrm>
            <a:off x="268657" y="1329967"/>
            <a:ext cx="11430645" cy="5356583"/>
          </a:xfrm>
        </p:spPr>
        <p:txBody>
          <a:bodyPr>
            <a:normAutofit/>
          </a:bodyPr>
          <a:lstStyle/>
          <a:p>
            <a:pPr marL="0" indent="0">
              <a:lnSpc>
                <a:spcPct val="120000"/>
              </a:lnSpc>
              <a:buNone/>
            </a:pPr>
            <a:r>
              <a:rPr lang="en-GB" b="1" dirty="0"/>
              <a:t>Frequency hopping</a:t>
            </a:r>
          </a:p>
          <a:p>
            <a:pPr>
              <a:lnSpc>
                <a:spcPct val="120000"/>
              </a:lnSpc>
            </a:pPr>
            <a:r>
              <a:rPr lang="en-GB" sz="2400" kern="100" dirty="0">
                <a:effectLst/>
                <a:latin typeface="Calibri" panose="020F0502020204030204" pitchFamily="34" charset="0"/>
                <a:ea typeface="DengXian" panose="02010600030101010101" pitchFamily="2" charset="-122"/>
                <a:cs typeface="Arial" panose="020B0604020202020204" pitchFamily="34" charset="0"/>
              </a:rPr>
              <a:t>The transmitter and receiver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change frequencies simultaneously</a:t>
            </a:r>
            <a:r>
              <a:rPr lang="en-GB" sz="2400" kern="100" dirty="0">
                <a:effectLst/>
                <a:latin typeface="Calibri" panose="020F0502020204030204" pitchFamily="34" charset="0"/>
                <a:ea typeface="DengXian" panose="02010600030101010101" pitchFamily="2" charset="-122"/>
                <a:cs typeface="Arial" panose="020B0604020202020204" pitchFamily="34" charset="0"/>
              </a:rPr>
              <a:t> following a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predefined hopping pattern</a:t>
            </a:r>
            <a:r>
              <a:rPr lang="en-GB" sz="2400" kern="100" dirty="0">
                <a:effectLst/>
                <a:latin typeface="Calibri" panose="020F0502020204030204" pitchFamily="34" charset="0"/>
                <a:ea typeface="DengXian" panose="02010600030101010101" pitchFamily="2" charset="-122"/>
                <a:cs typeface="Arial" panose="020B0604020202020204" pitchFamily="34" charset="0"/>
              </a:rPr>
              <a:t>.</a:t>
            </a:r>
          </a:p>
          <a:p>
            <a:pPr>
              <a:lnSpc>
                <a:spcPct val="120000"/>
              </a:lnSpc>
            </a:pPr>
            <a:r>
              <a:rPr lang="en-GB" sz="2400" kern="100" dirty="0">
                <a:effectLst/>
                <a:latin typeface="Calibri" panose="020F0502020204030204" pitchFamily="34" charset="0"/>
                <a:ea typeface="DengXian" panose="02010600030101010101" pitchFamily="2" charset="-122"/>
                <a:cs typeface="Arial" panose="020B0604020202020204" pitchFamily="34" charset="0"/>
              </a:rPr>
              <a:t>The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hopping sequence is random sequence it can be </a:t>
            </a:r>
            <a:r>
              <a:rPr lang="en-GB" sz="2400" kern="100" dirty="0">
                <a:effectLst/>
                <a:latin typeface="Calibri" panose="020F0502020204030204" pitchFamily="34" charset="0"/>
                <a:ea typeface="DengXian" panose="02010600030101010101" pitchFamily="2" charset="-122"/>
                <a:cs typeface="Arial" panose="020B0604020202020204" pitchFamily="34" charset="0"/>
              </a:rPr>
              <a:t>decoded by authorised persons</a:t>
            </a:r>
          </a:p>
          <a:p>
            <a:pPr>
              <a:lnSpc>
                <a:spcPct val="120000"/>
              </a:lnSpc>
            </a:pPr>
            <a:r>
              <a:rPr lang="en-GB" sz="2400" kern="100" dirty="0">
                <a:effectLst/>
                <a:latin typeface="Calibri" panose="020F0502020204030204" pitchFamily="34" charset="0"/>
                <a:ea typeface="DengXian" panose="02010600030101010101" pitchFamily="2" charset="-122"/>
                <a:cs typeface="Arial" panose="020B0604020202020204" pitchFamily="34" charset="0"/>
              </a:rPr>
              <a:t>The signal changes between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many different frequencies in milliseconds</a:t>
            </a:r>
            <a:r>
              <a:rPr lang="en-GB" sz="2400" kern="100" dirty="0">
                <a:effectLst/>
                <a:latin typeface="Calibri" panose="020F0502020204030204" pitchFamily="34" charset="0"/>
                <a:ea typeface="DengXian" panose="02010600030101010101" pitchFamily="2" charset="-122"/>
                <a:cs typeface="Arial" panose="020B0604020202020204" pitchFamily="34" charset="0"/>
              </a:rPr>
              <a:t>, making it </a:t>
            </a:r>
            <a:r>
              <a:rPr lang="en-GB" sz="2400" b="1" kern="100" dirty="0">
                <a:effectLst/>
                <a:latin typeface="Calibri" panose="020F0502020204030204" pitchFamily="34" charset="0"/>
                <a:ea typeface="DengXian" panose="02010600030101010101" pitchFamily="2" charset="-122"/>
                <a:cs typeface="Arial" panose="020B0604020202020204" pitchFamily="34" charset="0"/>
              </a:rPr>
              <a:t>difficult for an enemy to jam or intercept</a:t>
            </a:r>
            <a:r>
              <a:rPr lang="en-GB" sz="2400" kern="100" dirty="0">
                <a:effectLst/>
                <a:latin typeface="Calibri" panose="020F0502020204030204" pitchFamily="34" charset="0"/>
                <a:ea typeface="DengXian" panose="02010600030101010101" pitchFamily="2" charset="-122"/>
                <a:cs typeface="Arial" panose="020B0604020202020204" pitchFamily="34" charset="0"/>
              </a:rPr>
              <a:t>.</a:t>
            </a:r>
          </a:p>
          <a:p>
            <a:pPr marL="0" indent="0">
              <a:lnSpc>
                <a:spcPct val="120000"/>
              </a:lnSpc>
              <a:buNone/>
            </a:pPr>
            <a:endParaRPr lang="en-GB" b="1" dirty="0"/>
          </a:p>
          <a:p>
            <a:pPr>
              <a:lnSpc>
                <a:spcPct val="120000"/>
              </a:lnSpc>
            </a:pPr>
            <a:endParaRPr lang="en-GB" dirty="0"/>
          </a:p>
        </p:txBody>
      </p:sp>
      <p:sp>
        <p:nvSpPr>
          <p:cNvPr id="7" name="Footer Placeholder 6">
            <a:extLst>
              <a:ext uri="{FF2B5EF4-FFF2-40B4-BE49-F238E27FC236}">
                <a16:creationId xmlns:a16="http://schemas.microsoft.com/office/drawing/2014/main" id="{6F68C681-6763-F2A1-D488-C285904DAC40}"/>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C1FEB156-7F06-BF55-27DA-133B0DB6A4C0}"/>
              </a:ext>
            </a:extLst>
          </p:cNvPr>
          <p:cNvSpPr>
            <a:spLocks noGrp="1"/>
          </p:cNvSpPr>
          <p:nvPr>
            <p:ph type="sldNum" sz="quarter" idx="12"/>
          </p:nvPr>
        </p:nvSpPr>
        <p:spPr/>
        <p:txBody>
          <a:bodyPr/>
          <a:lstStyle/>
          <a:p>
            <a:fld id="{A465DFF1-0632-DC41-8079-D9882AFED7B7}" type="slidenum">
              <a:rPr lang="en-US" smtClean="0"/>
              <a:pPr/>
              <a:t>32</a:t>
            </a:fld>
            <a:endParaRPr lang="en-US" dirty="0"/>
          </a:p>
        </p:txBody>
      </p:sp>
      <p:pic>
        <p:nvPicPr>
          <p:cNvPr id="4111" name="Picture 15">
            <a:extLst>
              <a:ext uri="{FF2B5EF4-FFF2-40B4-BE49-F238E27FC236}">
                <a16:creationId xmlns:a16="http://schemas.microsoft.com/office/drawing/2014/main" id="{ADE38AF2-C973-FBB2-A62A-CEE40883C3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336" y="5006043"/>
            <a:ext cx="3009900" cy="1638300"/>
          </a:xfrm>
          <a:prstGeom prst="rect">
            <a:avLst/>
          </a:prstGeom>
          <a:noFill/>
          <a:extLst>
            <a:ext uri="{909E8E84-426E-40DD-AFC4-6F175D3DCCD1}">
              <a14:hiddenFill xmlns:a14="http://schemas.microsoft.com/office/drawing/2010/main">
                <a:solidFill>
                  <a:srgbClr val="FFFFFF"/>
                </a:solidFill>
              </a14:hiddenFill>
            </a:ext>
          </a:extLst>
        </p:spPr>
      </p:pic>
      <p:pic>
        <p:nvPicPr>
          <p:cNvPr id="4113" name="Picture 17" descr="Lockheed Martin F-22 Raptor - Wikipedia">
            <a:extLst>
              <a:ext uri="{FF2B5EF4-FFF2-40B4-BE49-F238E27FC236}">
                <a16:creationId xmlns:a16="http://schemas.microsoft.com/office/drawing/2014/main" id="{06826874-FDA9-58C3-9A4A-D75D3FB84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00947" y="4738342"/>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4115" name="Picture 19" descr="F-15 Eagle &gt; Air Force &gt; Fact Sheet Display">
            <a:extLst>
              <a:ext uri="{FF2B5EF4-FFF2-40B4-BE49-F238E27FC236}">
                <a16:creationId xmlns:a16="http://schemas.microsoft.com/office/drawing/2014/main" id="{F8AF7337-5199-0558-5352-3A226D5351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95433" y="4790729"/>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63978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CAAAC-35E5-C4B1-9194-B6AC8D02FB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663C9E-7DE8-6169-B739-EEBA30A5A55D}"/>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Continuous Wave Radar</a:t>
            </a:r>
          </a:p>
        </p:txBody>
      </p:sp>
      <p:sp>
        <p:nvSpPr>
          <p:cNvPr id="3" name="Content Placeholder 2">
            <a:extLst>
              <a:ext uri="{FF2B5EF4-FFF2-40B4-BE49-F238E27FC236}">
                <a16:creationId xmlns:a16="http://schemas.microsoft.com/office/drawing/2014/main" id="{AFACC75E-E578-28B6-AB32-FF6C61122675}"/>
              </a:ext>
            </a:extLst>
          </p:cNvPr>
          <p:cNvSpPr>
            <a:spLocks noGrp="1"/>
          </p:cNvSpPr>
          <p:nvPr>
            <p:ph idx="1"/>
          </p:nvPr>
        </p:nvSpPr>
        <p:spPr>
          <a:xfrm>
            <a:off x="486371" y="1329967"/>
            <a:ext cx="11430645" cy="5356583"/>
          </a:xfrm>
        </p:spPr>
        <p:txBody>
          <a:bodyPr>
            <a:normAutofit/>
          </a:bodyPr>
          <a:lstStyle/>
          <a:p>
            <a:pPr marL="0" indent="0" algn="l">
              <a:buNone/>
            </a:pPr>
            <a:r>
              <a:rPr lang="en-GB" b="1" i="0" dirty="0">
                <a:solidFill>
                  <a:srgbClr val="0D0D0D"/>
                </a:solidFill>
                <a:effectLst/>
              </a:rPr>
              <a:t>Missile Guidance &amp; Proximity Fuses </a:t>
            </a:r>
          </a:p>
          <a:p>
            <a:r>
              <a:rPr lang="en-GB" b="0" i="0" dirty="0">
                <a:solidFill>
                  <a:srgbClr val="0D0D0D"/>
                </a:solidFill>
                <a:effectLst/>
              </a:rPr>
              <a:t>use FMCW radar to detect when a </a:t>
            </a:r>
            <a:r>
              <a:rPr lang="en-GB" b="1" i="0" dirty="0">
                <a:solidFill>
                  <a:srgbClr val="0D0D0D"/>
                </a:solidFill>
                <a:effectLst/>
              </a:rPr>
              <a:t>missile is close enough to detonate effectively.</a:t>
            </a:r>
          </a:p>
          <a:p>
            <a:pPr algn="l">
              <a:buFont typeface="Arial" panose="020B0604020202020204" pitchFamily="34" charset="0"/>
              <a:buChar char="•"/>
            </a:pPr>
            <a:r>
              <a:rPr lang="en-GB" b="0" i="0" dirty="0">
                <a:solidFill>
                  <a:srgbClr val="0D0D0D"/>
                </a:solidFill>
                <a:effectLst/>
              </a:rPr>
              <a:t>Measures </a:t>
            </a:r>
            <a:r>
              <a:rPr lang="en-GB" b="1" i="0" dirty="0">
                <a:solidFill>
                  <a:srgbClr val="0D0D0D"/>
                </a:solidFill>
                <a:effectLst/>
              </a:rPr>
              <a:t>range to target in real-time</a:t>
            </a:r>
            <a:r>
              <a:rPr lang="en-GB" b="0" i="0" dirty="0">
                <a:solidFill>
                  <a:srgbClr val="0D0D0D"/>
                </a:solidFill>
                <a:effectLst/>
              </a:rPr>
              <a:t>.</a:t>
            </a:r>
          </a:p>
          <a:p>
            <a:pPr algn="l">
              <a:buFont typeface="Arial" panose="020B0604020202020204" pitchFamily="34" charset="0"/>
              <a:buChar char="•"/>
            </a:pPr>
            <a:r>
              <a:rPr lang="en-GB" b="1" i="0" dirty="0">
                <a:solidFill>
                  <a:srgbClr val="0D0D0D"/>
                </a:solidFill>
                <a:effectLst/>
              </a:rPr>
              <a:t>Resistant to jamming </a:t>
            </a:r>
            <a:r>
              <a:rPr lang="en-GB" b="0" i="0" dirty="0">
                <a:solidFill>
                  <a:srgbClr val="0D0D0D"/>
                </a:solidFill>
                <a:effectLst/>
              </a:rPr>
              <a:t>due to frequency agility.</a:t>
            </a:r>
          </a:p>
          <a:p>
            <a:pPr marL="0" indent="0" algn="l">
              <a:buNone/>
            </a:pPr>
            <a:r>
              <a:rPr lang="en-GB" b="1" i="0" dirty="0">
                <a:solidFill>
                  <a:srgbClr val="0D0D0D"/>
                </a:solidFill>
                <a:effectLst/>
              </a:rPr>
              <a:t>Low-Altitude Target Tracking </a:t>
            </a:r>
          </a:p>
          <a:p>
            <a:r>
              <a:rPr lang="en-GB" b="0" i="0" dirty="0">
                <a:solidFill>
                  <a:srgbClr val="0D0D0D"/>
                </a:solidFill>
                <a:effectLst/>
              </a:rPr>
              <a:t>FMCW radars are used to </a:t>
            </a:r>
            <a:r>
              <a:rPr lang="en-GB" b="1" i="0" dirty="0">
                <a:solidFill>
                  <a:srgbClr val="0D0D0D"/>
                </a:solidFill>
                <a:effectLst/>
              </a:rPr>
              <a:t>detect low-altitude threats, such as enemy drones, helicopters, and cruise missiles</a:t>
            </a:r>
            <a:r>
              <a:rPr lang="en-GB" b="0" i="0" dirty="0">
                <a:solidFill>
                  <a:srgbClr val="0D0D0D"/>
                </a:solidFill>
                <a:effectLst/>
              </a:rPr>
              <a:t>.</a:t>
            </a:r>
          </a:p>
          <a:p>
            <a:pPr algn="l">
              <a:buFont typeface="Arial" panose="020B0604020202020204" pitchFamily="34" charset="0"/>
              <a:buChar char="•"/>
            </a:pPr>
            <a:r>
              <a:rPr lang="en-GB" b="0" i="0" dirty="0">
                <a:solidFill>
                  <a:srgbClr val="0D0D0D"/>
                </a:solidFill>
                <a:effectLst/>
              </a:rPr>
              <a:t>Can </a:t>
            </a:r>
            <a:r>
              <a:rPr lang="en-GB" b="1" i="0" dirty="0">
                <a:solidFill>
                  <a:srgbClr val="0D0D0D"/>
                </a:solidFill>
                <a:effectLst/>
              </a:rPr>
              <a:t>detect slow-moving and low-signature targets </a:t>
            </a:r>
            <a:r>
              <a:rPr lang="en-GB" b="0" i="0" dirty="0">
                <a:solidFill>
                  <a:srgbClr val="0D0D0D"/>
                </a:solidFill>
                <a:effectLst/>
              </a:rPr>
              <a:t>(stealth drones).</a:t>
            </a:r>
          </a:p>
          <a:p>
            <a:pPr marL="0" indent="0">
              <a:lnSpc>
                <a:spcPct val="120000"/>
              </a:lnSpc>
              <a:buNone/>
            </a:pPr>
            <a:endParaRPr lang="en-GB" b="1" dirty="0"/>
          </a:p>
          <a:p>
            <a:pPr>
              <a:lnSpc>
                <a:spcPct val="120000"/>
              </a:lnSpc>
            </a:pPr>
            <a:endParaRPr lang="en-GB" dirty="0"/>
          </a:p>
        </p:txBody>
      </p:sp>
      <p:sp>
        <p:nvSpPr>
          <p:cNvPr id="7" name="Footer Placeholder 6">
            <a:extLst>
              <a:ext uri="{FF2B5EF4-FFF2-40B4-BE49-F238E27FC236}">
                <a16:creationId xmlns:a16="http://schemas.microsoft.com/office/drawing/2014/main" id="{2340F941-5641-D008-D789-653853C26E9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4CB435E2-AC1E-EDC2-7C7A-14BE417A4B82}"/>
              </a:ext>
            </a:extLst>
          </p:cNvPr>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1026" name="Picture 2" descr="Roketsan - Fuze Systems">
            <a:extLst>
              <a:ext uri="{FF2B5EF4-FFF2-40B4-BE49-F238E27FC236}">
                <a16:creationId xmlns:a16="http://schemas.microsoft.com/office/drawing/2014/main" id="{A45C814A-1156-5D1F-75BC-2057C65696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27831" y="2265384"/>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23980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296520" y="1109766"/>
            <a:ext cx="11430645" cy="5476426"/>
          </a:xfrm>
        </p:spPr>
        <p:txBody>
          <a:bodyPr>
            <a:normAutofit fontScale="77500" lnSpcReduction="20000"/>
          </a:bodyPr>
          <a:lstStyle/>
          <a:p>
            <a:pPr algn="just">
              <a:lnSpc>
                <a:spcPct val="150000"/>
              </a:lnSpc>
              <a:spcBef>
                <a:spcPts val="600"/>
              </a:spcBef>
              <a:buSzPts val="1000"/>
              <a:tabLst>
                <a:tab pos="457200" algn="l"/>
              </a:tabLst>
            </a:pPr>
            <a:r>
              <a:rPr lang="en-GB" sz="3200" dirty="0"/>
              <a:t>The Radar's pulse modulator triggers the transmitter to </a:t>
            </a:r>
            <a:r>
              <a:rPr lang="en-GB" sz="3200" b="1" dirty="0"/>
              <a:t>emit a high-energy pulse of RF wave. </a:t>
            </a:r>
            <a:r>
              <a:rPr lang="en-GB" sz="3200" dirty="0"/>
              <a:t>This pulse is then radiated into space by the antenna.</a:t>
            </a:r>
          </a:p>
          <a:p>
            <a:pPr algn="just">
              <a:lnSpc>
                <a:spcPct val="150000"/>
              </a:lnSpc>
              <a:spcBef>
                <a:spcPts val="600"/>
              </a:spcBef>
              <a:buSzPts val="1000"/>
              <a:buFont typeface="Wingdings" panose="05000000000000000000" pitchFamily="2" charset="2"/>
              <a:buChar char="§"/>
              <a:tabLst>
                <a:tab pos="457200" algn="l"/>
              </a:tabLst>
            </a:pPr>
            <a:r>
              <a:rPr lang="en-GB" sz="3200" dirty="0"/>
              <a:t>After transmitting the pulse, the </a:t>
            </a:r>
            <a:r>
              <a:rPr lang="en-GB" sz="3200" b="1" dirty="0"/>
              <a:t>antenna collects any energy reflected back from targets</a:t>
            </a:r>
            <a:r>
              <a:rPr lang="en-GB" sz="3200" dirty="0"/>
              <a:t>, known as echoes, and directs these signals to the receiver.</a:t>
            </a:r>
          </a:p>
          <a:p>
            <a:pPr algn="just">
              <a:lnSpc>
                <a:spcPct val="150000"/>
              </a:lnSpc>
              <a:spcBef>
                <a:spcPts val="600"/>
              </a:spcBef>
              <a:buSzPts val="1000"/>
              <a:buFont typeface="Wingdings" panose="05000000000000000000" pitchFamily="2" charset="2"/>
              <a:buChar char="§"/>
              <a:tabLst>
                <a:tab pos="457200" algn="l"/>
              </a:tabLst>
            </a:pPr>
            <a:r>
              <a:rPr lang="en-GB" sz="3200" dirty="0"/>
              <a:t>The receiver, </a:t>
            </a:r>
            <a:r>
              <a:rPr lang="en-GB" sz="3200" b="1" dirty="0"/>
              <a:t>amplifies the returned echoes</a:t>
            </a:r>
            <a:r>
              <a:rPr lang="en-GB" sz="3200" dirty="0"/>
              <a:t>, which are then processed to determine the characteristics of the target, such as </a:t>
            </a:r>
            <a:r>
              <a:rPr lang="en-GB" sz="3200" b="1" dirty="0"/>
              <a:t>range, radial velocity, etc</a:t>
            </a:r>
            <a:r>
              <a:rPr lang="en-GB" sz="3200" dirty="0"/>
              <a:t>.</a:t>
            </a:r>
          </a:p>
          <a:p>
            <a:pPr algn="just">
              <a:lnSpc>
                <a:spcPct val="150000"/>
              </a:lnSpc>
              <a:spcBef>
                <a:spcPts val="600"/>
              </a:spcBef>
              <a:buSzPts val="1000"/>
              <a:buFont typeface="Wingdings" panose="05000000000000000000" pitchFamily="2" charset="2"/>
              <a:buChar char="§"/>
              <a:tabLst>
                <a:tab pos="457200" algn="l"/>
              </a:tabLst>
            </a:pPr>
            <a:r>
              <a:rPr lang="en-GB" sz="3200" dirty="0"/>
              <a:t>The Radar measures the </a:t>
            </a:r>
            <a:r>
              <a:rPr lang="en-GB" sz="3200" b="1" dirty="0"/>
              <a:t>time it takes for the echo to return </a:t>
            </a:r>
            <a:r>
              <a:rPr lang="en-GB" sz="3200" dirty="0"/>
              <a:t>after the pulse is transmitted. </a:t>
            </a:r>
          </a:p>
          <a:p>
            <a:pPr algn="just">
              <a:lnSpc>
                <a:spcPct val="150000"/>
              </a:lnSpc>
              <a:spcBef>
                <a:spcPts val="600"/>
              </a:spcBef>
              <a:buSzPts val="1000"/>
              <a:buFont typeface="Wingdings" panose="05000000000000000000" pitchFamily="2" charset="2"/>
              <a:buChar char="§"/>
              <a:tabLst>
                <a:tab pos="457200" algn="l"/>
              </a:tabLst>
            </a:pPr>
            <a:r>
              <a:rPr lang="en-GB" sz="3200" dirty="0"/>
              <a:t>The process </a:t>
            </a:r>
            <a:r>
              <a:rPr lang="en-GB" sz="3200" b="1" dirty="0"/>
              <a:t>repeats with each pulse transmission</a:t>
            </a:r>
            <a:r>
              <a:rPr lang="en-GB" sz="3200" dirty="0"/>
              <a:t>, allowing the radar to continually update the information about targets in its coverage area.</a:t>
            </a:r>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spTree>
    <p:extLst>
      <p:ext uri="{BB962C8B-B14F-4D97-AF65-F5344CB8AC3E}">
        <p14:creationId xmlns:p14="http://schemas.microsoft.com/office/powerpoint/2010/main" val="35140582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endParaRPr lang="en-GB"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pic>
        <p:nvPicPr>
          <p:cNvPr id="5" name="Picture 4">
            <a:extLst>
              <a:ext uri="{FF2B5EF4-FFF2-40B4-BE49-F238E27FC236}">
                <a16:creationId xmlns:a16="http://schemas.microsoft.com/office/drawing/2014/main" id="{0693290F-3272-FCEE-1C70-29D1DFFFD226}"/>
              </a:ext>
            </a:extLst>
          </p:cNvPr>
          <p:cNvPicPr>
            <a:picLocks noChangeAspect="1"/>
          </p:cNvPicPr>
          <p:nvPr/>
        </p:nvPicPr>
        <p:blipFill>
          <a:blip r:embed="rId3"/>
          <a:stretch>
            <a:fillRect/>
          </a:stretch>
        </p:blipFill>
        <p:spPr>
          <a:xfrm>
            <a:off x="2923948" y="1682750"/>
            <a:ext cx="6010275" cy="4638675"/>
          </a:xfrm>
          <a:prstGeom prst="rect">
            <a:avLst/>
          </a:prstGeom>
        </p:spPr>
      </p:pic>
    </p:spTree>
    <p:extLst>
      <p:ext uri="{BB962C8B-B14F-4D97-AF65-F5344CB8AC3E}">
        <p14:creationId xmlns:p14="http://schemas.microsoft.com/office/powerpoint/2010/main" val="7147782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31D0C-B795-F885-5853-5759F9FBCC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A3A4B5-C434-F6B2-D6A6-9C242BDD2A25}"/>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a:extLst>
              <a:ext uri="{FF2B5EF4-FFF2-40B4-BE49-F238E27FC236}">
                <a16:creationId xmlns:a16="http://schemas.microsoft.com/office/drawing/2014/main" id="{AD55FDED-62DE-9F30-BCA2-0729505AEBF3}"/>
              </a:ext>
            </a:extLst>
          </p:cNvPr>
          <p:cNvSpPr>
            <a:spLocks noGrp="1"/>
          </p:cNvSpPr>
          <p:nvPr>
            <p:ph idx="1"/>
          </p:nvPr>
        </p:nvSpPr>
        <p:spPr>
          <a:xfrm>
            <a:off x="486372" y="1329967"/>
            <a:ext cx="7866409" cy="5356583"/>
          </a:xfrm>
        </p:spPr>
        <p:txBody>
          <a:bodyPr>
            <a:normAutofit fontScale="92500" lnSpcReduction="20000"/>
          </a:bodyPr>
          <a:lstStyle/>
          <a:p>
            <a:pPr>
              <a:lnSpc>
                <a:spcPct val="120000"/>
              </a:lnSpc>
            </a:pPr>
            <a:r>
              <a:rPr lang="en-GB" b="1" dirty="0"/>
              <a:t>Pulse Modulator: </a:t>
            </a:r>
            <a:r>
              <a:rPr lang="en-GB" dirty="0"/>
              <a:t>Generates short, powerful pulses of RF and Controls the timing of the transmitter and local oscillator.</a:t>
            </a:r>
          </a:p>
          <a:p>
            <a:pPr>
              <a:lnSpc>
                <a:spcPct val="120000"/>
              </a:lnSpc>
            </a:pPr>
            <a:r>
              <a:rPr lang="en-GB" b="1" dirty="0"/>
              <a:t>Transmitter: </a:t>
            </a:r>
            <a:r>
              <a:rPr lang="en-GB" dirty="0"/>
              <a:t>Converts the pulses into high-power electromagnetic waves and Sends them through the duplexer to the antenna.</a:t>
            </a:r>
          </a:p>
          <a:p>
            <a:pPr>
              <a:lnSpc>
                <a:spcPct val="120000"/>
              </a:lnSpc>
            </a:pPr>
            <a:r>
              <a:rPr lang="en-GB" b="1" dirty="0"/>
              <a:t>Antenna &amp; Duplexer: </a:t>
            </a:r>
            <a:r>
              <a:rPr lang="en-GB" dirty="0"/>
              <a:t>The antenna transmits the pulses and then receives the reflected signals (echoes). The duplexer ensures the transmitter and receiver do not interfere with each other.</a:t>
            </a:r>
          </a:p>
          <a:p>
            <a:pPr>
              <a:lnSpc>
                <a:spcPct val="120000"/>
              </a:lnSpc>
            </a:pPr>
            <a:r>
              <a:rPr lang="en-GB" b="1" dirty="0"/>
              <a:t>Low Noise RF Amplifier: </a:t>
            </a:r>
            <a:r>
              <a:rPr lang="en-GB" dirty="0"/>
              <a:t>Amplifies weak received signals for processing.</a:t>
            </a:r>
          </a:p>
        </p:txBody>
      </p:sp>
      <p:sp>
        <p:nvSpPr>
          <p:cNvPr id="7" name="Footer Placeholder 6">
            <a:extLst>
              <a:ext uri="{FF2B5EF4-FFF2-40B4-BE49-F238E27FC236}">
                <a16:creationId xmlns:a16="http://schemas.microsoft.com/office/drawing/2014/main" id="{A1106A64-E7EF-7F4A-F31E-B19478E9773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4154D348-112A-C660-4290-0446C1E2955D}"/>
              </a:ext>
            </a:extLst>
          </p:cNvPr>
          <p:cNvSpPr>
            <a:spLocks noGrp="1"/>
          </p:cNvSpPr>
          <p:nvPr>
            <p:ph type="sldNum" sz="quarter" idx="12"/>
          </p:nvPr>
        </p:nvSpPr>
        <p:spPr/>
        <p:txBody>
          <a:bodyPr/>
          <a:lstStyle/>
          <a:p>
            <a:fld id="{A465DFF1-0632-DC41-8079-D9882AFED7B7}" type="slidenum">
              <a:rPr lang="en-US" smtClean="0"/>
              <a:pPr/>
              <a:t>36</a:t>
            </a:fld>
            <a:endParaRPr lang="en-US" dirty="0"/>
          </a:p>
        </p:txBody>
      </p:sp>
      <p:pic>
        <p:nvPicPr>
          <p:cNvPr id="4" name="Picture 3">
            <a:extLst>
              <a:ext uri="{FF2B5EF4-FFF2-40B4-BE49-F238E27FC236}">
                <a16:creationId xmlns:a16="http://schemas.microsoft.com/office/drawing/2014/main" id="{4AE3CD8D-EAF5-1C10-D5AE-C246E550B39B}"/>
              </a:ext>
            </a:extLst>
          </p:cNvPr>
          <p:cNvPicPr>
            <a:picLocks noChangeAspect="1"/>
          </p:cNvPicPr>
          <p:nvPr/>
        </p:nvPicPr>
        <p:blipFill>
          <a:blip r:embed="rId3"/>
          <a:stretch>
            <a:fillRect/>
          </a:stretch>
        </p:blipFill>
        <p:spPr>
          <a:xfrm>
            <a:off x="8352781" y="2358477"/>
            <a:ext cx="3404470" cy="2627539"/>
          </a:xfrm>
          <a:prstGeom prst="rect">
            <a:avLst/>
          </a:prstGeom>
        </p:spPr>
      </p:pic>
    </p:spTree>
    <p:extLst>
      <p:ext uri="{BB962C8B-B14F-4D97-AF65-F5344CB8AC3E}">
        <p14:creationId xmlns:p14="http://schemas.microsoft.com/office/powerpoint/2010/main" val="2749077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2F124-92FD-41BB-5D5A-C1ED63BD8E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396E3-C66B-670D-6B6A-615636F21C6B}"/>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a:extLst>
              <a:ext uri="{FF2B5EF4-FFF2-40B4-BE49-F238E27FC236}">
                <a16:creationId xmlns:a16="http://schemas.microsoft.com/office/drawing/2014/main" id="{3D1E906C-786F-ADE7-F2C7-81E71D61884B}"/>
              </a:ext>
            </a:extLst>
          </p:cNvPr>
          <p:cNvSpPr>
            <a:spLocks noGrp="1"/>
          </p:cNvSpPr>
          <p:nvPr>
            <p:ph idx="1"/>
          </p:nvPr>
        </p:nvSpPr>
        <p:spPr>
          <a:xfrm>
            <a:off x="486371" y="1329967"/>
            <a:ext cx="7769653" cy="5356583"/>
          </a:xfrm>
        </p:spPr>
        <p:txBody>
          <a:bodyPr>
            <a:normAutofit fontScale="92500" lnSpcReduction="10000"/>
          </a:bodyPr>
          <a:lstStyle/>
          <a:p>
            <a:pPr>
              <a:lnSpc>
                <a:spcPct val="120000"/>
              </a:lnSpc>
            </a:pPr>
            <a:r>
              <a:rPr lang="en-GB" b="1" dirty="0"/>
              <a:t>Mixer &amp; Local Oscillator: </a:t>
            </a:r>
            <a:r>
              <a:rPr lang="en-GB" dirty="0"/>
              <a:t>The local oscillator generates a stable frequency. The mixer combines the received signal with the oscillator frequency to convert it to an intermediate frequency (IF) for easier processing.</a:t>
            </a:r>
          </a:p>
          <a:p>
            <a:pPr>
              <a:lnSpc>
                <a:spcPct val="120000"/>
              </a:lnSpc>
            </a:pPr>
            <a:r>
              <a:rPr lang="en-GB" b="1" dirty="0"/>
              <a:t>Amplifier: </a:t>
            </a:r>
            <a:r>
              <a:rPr lang="en-GB" dirty="0"/>
              <a:t>Further amplifies the intermediate frequency signal to improve detection.</a:t>
            </a:r>
          </a:p>
          <a:p>
            <a:pPr>
              <a:lnSpc>
                <a:spcPct val="120000"/>
              </a:lnSpc>
            </a:pPr>
            <a:r>
              <a:rPr lang="en-GB" b="1" dirty="0"/>
              <a:t>Detector: </a:t>
            </a:r>
            <a:r>
              <a:rPr lang="en-GB" dirty="0"/>
              <a:t>Extracts the amplitude information from the signal to determine the presence of a target.</a:t>
            </a:r>
          </a:p>
          <a:p>
            <a:pPr>
              <a:lnSpc>
                <a:spcPct val="120000"/>
              </a:lnSpc>
            </a:pPr>
            <a:r>
              <a:rPr lang="en-GB" b="1" dirty="0"/>
              <a:t>Display: </a:t>
            </a:r>
            <a:r>
              <a:rPr lang="en-GB" dirty="0"/>
              <a:t>The detected signal is amplified for better visualisation. The display presents the information, such as distance and speed of the target.</a:t>
            </a:r>
          </a:p>
        </p:txBody>
      </p:sp>
      <p:sp>
        <p:nvSpPr>
          <p:cNvPr id="7" name="Footer Placeholder 6">
            <a:extLst>
              <a:ext uri="{FF2B5EF4-FFF2-40B4-BE49-F238E27FC236}">
                <a16:creationId xmlns:a16="http://schemas.microsoft.com/office/drawing/2014/main" id="{A2B14396-4B1A-558B-A6E5-9A59DCB9E5E8}"/>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37F9F13E-517B-94FD-C35C-ED85FDC42A90}"/>
              </a:ext>
            </a:extLst>
          </p:cNvPr>
          <p:cNvSpPr>
            <a:spLocks noGrp="1"/>
          </p:cNvSpPr>
          <p:nvPr>
            <p:ph type="sldNum" sz="quarter" idx="12"/>
          </p:nvPr>
        </p:nvSpPr>
        <p:spPr/>
        <p:txBody>
          <a:bodyPr/>
          <a:lstStyle/>
          <a:p>
            <a:fld id="{A465DFF1-0632-DC41-8079-D9882AFED7B7}" type="slidenum">
              <a:rPr lang="en-US" smtClean="0"/>
              <a:pPr/>
              <a:t>37</a:t>
            </a:fld>
            <a:endParaRPr lang="en-US" dirty="0"/>
          </a:p>
        </p:txBody>
      </p:sp>
      <p:pic>
        <p:nvPicPr>
          <p:cNvPr id="4" name="Picture 3">
            <a:extLst>
              <a:ext uri="{FF2B5EF4-FFF2-40B4-BE49-F238E27FC236}">
                <a16:creationId xmlns:a16="http://schemas.microsoft.com/office/drawing/2014/main" id="{FDAC231B-CC48-2345-E65B-848C44C8A44F}"/>
              </a:ext>
            </a:extLst>
          </p:cNvPr>
          <p:cNvPicPr>
            <a:picLocks noChangeAspect="1"/>
          </p:cNvPicPr>
          <p:nvPr/>
        </p:nvPicPr>
        <p:blipFill>
          <a:blip r:embed="rId3"/>
          <a:stretch>
            <a:fillRect/>
          </a:stretch>
        </p:blipFill>
        <p:spPr>
          <a:xfrm>
            <a:off x="8204544" y="2450551"/>
            <a:ext cx="3987456" cy="3077482"/>
          </a:xfrm>
          <a:prstGeom prst="rect">
            <a:avLst/>
          </a:prstGeom>
        </p:spPr>
      </p:pic>
    </p:spTree>
    <p:extLst>
      <p:ext uri="{BB962C8B-B14F-4D97-AF65-F5344CB8AC3E}">
        <p14:creationId xmlns:p14="http://schemas.microsoft.com/office/powerpoint/2010/main" val="31011245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a:bodyPr>
          <a:lstStyle/>
          <a:p>
            <a:pPr algn="ctr"/>
            <a:r>
              <a:rPr lang="en-IN" b="1" dirty="0">
                <a:solidFill>
                  <a:schemeClr val="bg1"/>
                </a:solidFill>
              </a:rPr>
              <a:t>Pulse Radar</a:t>
            </a:r>
          </a:p>
        </p:txBody>
      </p:sp>
      <p:sp>
        <p:nvSpPr>
          <p:cNvPr id="3" name="Content Placeholder 2"/>
          <p:cNvSpPr>
            <a:spLocks noGrp="1"/>
          </p:cNvSpPr>
          <p:nvPr>
            <p:ph idx="1"/>
          </p:nvPr>
        </p:nvSpPr>
        <p:spPr>
          <a:xfrm>
            <a:off x="486371" y="1329967"/>
            <a:ext cx="11430645" cy="5356583"/>
          </a:xfrm>
        </p:spPr>
        <p:txBody>
          <a:bodyPr>
            <a:normAutofit lnSpcReduction="10000"/>
          </a:bodyPr>
          <a:lstStyle/>
          <a:p>
            <a:pPr marL="0" indent="0">
              <a:lnSpc>
                <a:spcPct val="120000"/>
              </a:lnSpc>
              <a:buNone/>
            </a:pPr>
            <a:r>
              <a:rPr lang="en-GB" b="1" dirty="0"/>
              <a:t>Applications:</a:t>
            </a:r>
          </a:p>
          <a:p>
            <a:r>
              <a:rPr lang="en-GB" b="1" i="0" dirty="0">
                <a:solidFill>
                  <a:srgbClr val="0D0D0D"/>
                </a:solidFill>
                <a:effectLst/>
                <a:latin typeface="Söhne"/>
              </a:rPr>
              <a:t>Military - </a:t>
            </a:r>
            <a:r>
              <a:rPr lang="en-GB" dirty="0">
                <a:solidFill>
                  <a:srgbClr val="0D0D0D"/>
                </a:solidFill>
                <a:latin typeface="Söhne"/>
              </a:rPr>
              <a:t>D</a:t>
            </a:r>
            <a:r>
              <a:rPr lang="en-GB" b="0" i="0" dirty="0">
                <a:solidFill>
                  <a:srgbClr val="0D0D0D"/>
                </a:solidFill>
                <a:effectLst/>
                <a:latin typeface="Söhne"/>
              </a:rPr>
              <a:t>etecting aircraft, ships, vehicles, and even personnel movement, guiding missile systems, detect and track incoming threats like aircraft and missiles.</a:t>
            </a:r>
          </a:p>
          <a:p>
            <a:r>
              <a:rPr lang="en-GB" b="1" i="0" dirty="0">
                <a:solidFill>
                  <a:srgbClr val="0D0D0D"/>
                </a:solidFill>
                <a:effectLst/>
                <a:latin typeface="Söhne"/>
              </a:rPr>
              <a:t>Space Surveillance</a:t>
            </a:r>
            <a:r>
              <a:rPr lang="en-GB" b="0" i="0" dirty="0">
                <a:solidFill>
                  <a:srgbClr val="0D0D0D"/>
                </a:solidFill>
                <a:effectLst/>
                <a:latin typeface="Söhne"/>
              </a:rPr>
              <a:t>: Track satellites, space debris, and other objects in Earth’s orbit</a:t>
            </a:r>
          </a:p>
          <a:p>
            <a:pPr algn="l"/>
            <a:r>
              <a:rPr lang="en-GB" b="1" i="0" dirty="0">
                <a:solidFill>
                  <a:srgbClr val="0D0D0D"/>
                </a:solidFill>
                <a:effectLst/>
                <a:latin typeface="Söhne"/>
              </a:rPr>
              <a:t>Aviation - </a:t>
            </a:r>
            <a:r>
              <a:rPr lang="en-GB" dirty="0">
                <a:solidFill>
                  <a:srgbClr val="0D0D0D"/>
                </a:solidFill>
                <a:latin typeface="Söhne"/>
              </a:rPr>
              <a:t>T</a:t>
            </a:r>
            <a:r>
              <a:rPr lang="en-GB" b="0" i="0" dirty="0">
                <a:solidFill>
                  <a:srgbClr val="0D0D0D"/>
                </a:solidFill>
                <a:effectLst/>
                <a:latin typeface="Söhne"/>
              </a:rPr>
              <a:t>racking the position of aircraft in the sky, aids in navigation and obstacle avoidance.</a:t>
            </a:r>
          </a:p>
          <a:p>
            <a:pPr algn="l"/>
            <a:r>
              <a:rPr lang="en-GB" b="1" i="0" dirty="0">
                <a:solidFill>
                  <a:srgbClr val="0D0D0D"/>
                </a:solidFill>
                <a:effectLst/>
                <a:latin typeface="Söhne"/>
              </a:rPr>
              <a:t>Maritime - </a:t>
            </a:r>
            <a:r>
              <a:rPr lang="en-GB" b="0" i="0" dirty="0">
                <a:solidFill>
                  <a:srgbClr val="0D0D0D"/>
                </a:solidFill>
                <a:effectLst/>
                <a:latin typeface="Söhne"/>
              </a:rPr>
              <a:t>Vessels use pulse radar for navigation, to avoid collisions, </a:t>
            </a:r>
          </a:p>
          <a:p>
            <a:pPr algn="l"/>
            <a:r>
              <a:rPr lang="en-GB" b="1" i="0" dirty="0">
                <a:solidFill>
                  <a:srgbClr val="0D0D0D"/>
                </a:solidFill>
                <a:effectLst/>
                <a:latin typeface="Söhne"/>
              </a:rPr>
              <a:t>Meteorology- </a:t>
            </a:r>
            <a:r>
              <a:rPr lang="en-GB" dirty="0">
                <a:solidFill>
                  <a:srgbClr val="0D0D0D"/>
                </a:solidFill>
                <a:latin typeface="Söhne"/>
              </a:rPr>
              <a:t>D</a:t>
            </a:r>
            <a:r>
              <a:rPr lang="en-GB" b="0" i="0" dirty="0">
                <a:solidFill>
                  <a:srgbClr val="0D0D0D"/>
                </a:solidFill>
                <a:effectLst/>
                <a:latin typeface="Söhne"/>
              </a:rPr>
              <a:t>etect and measure precipitation, study storm structure, and predict severe weather events</a:t>
            </a:r>
          </a:p>
          <a:p>
            <a:pPr algn="l">
              <a:buFont typeface="Arial" panose="020B0604020202020204" pitchFamily="34" charset="0"/>
              <a:buChar char="•"/>
            </a:pPr>
            <a:r>
              <a:rPr lang="en-GB" b="1" i="0" dirty="0">
                <a:solidFill>
                  <a:srgbClr val="0D0D0D"/>
                </a:solidFill>
                <a:effectLst/>
                <a:latin typeface="Söhne"/>
              </a:rPr>
              <a:t>Speed Enforcement</a:t>
            </a:r>
            <a:r>
              <a:rPr lang="en-GB" b="0" i="0" dirty="0">
                <a:solidFill>
                  <a:srgbClr val="0D0D0D"/>
                </a:solidFill>
                <a:effectLst/>
                <a:latin typeface="Söhne"/>
              </a:rPr>
              <a:t>: Radar guns to measure the speed of moving vehicles.</a:t>
            </a:r>
          </a:p>
          <a:p>
            <a:pPr marL="0" indent="0">
              <a:lnSpc>
                <a:spcPct val="120000"/>
              </a:lnSpc>
              <a:buNone/>
            </a:pP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22110238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867F9E-7067-D5DF-B053-AF4CBEE2D9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331EE9-7CBA-A140-84D1-28E3352C3E9C}"/>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12B64651-3902-92F5-2CC8-457569C3EED0}"/>
              </a:ext>
            </a:extLst>
          </p:cNvPr>
          <p:cNvSpPr>
            <a:spLocks noGrp="1"/>
          </p:cNvSpPr>
          <p:nvPr>
            <p:ph idx="1"/>
          </p:nvPr>
        </p:nvSpPr>
        <p:spPr>
          <a:xfrm>
            <a:off x="258534" y="1246846"/>
            <a:ext cx="11860895" cy="5339346"/>
          </a:xfrm>
        </p:spPr>
        <p:txBody>
          <a:bodyPr>
            <a:normAutofit/>
          </a:bodyPr>
          <a:lstStyle/>
          <a:p>
            <a:pPr marL="0" indent="0">
              <a:lnSpc>
                <a:spcPct val="120000"/>
              </a:lnSpc>
              <a:buNone/>
            </a:pPr>
            <a:r>
              <a:rPr lang="en-GB" b="1" dirty="0"/>
              <a:t>How Missiles Detects the Enemy's Jamming Frequency</a:t>
            </a:r>
          </a:p>
          <a:p>
            <a:pPr>
              <a:lnSpc>
                <a:spcPct val="120000"/>
              </a:lnSpc>
            </a:pPr>
            <a:r>
              <a:rPr lang="en-GB" dirty="0"/>
              <a:t>When an enemy aircraft tries to jam the missile, it transmits high-powered radio frequency (RF) noise or false signals to confuse the missile’s radar. The missile detects this jamming in the following ways:</a:t>
            </a:r>
          </a:p>
          <a:p>
            <a:pPr>
              <a:lnSpc>
                <a:spcPct val="120000"/>
              </a:lnSpc>
            </a:pPr>
            <a:r>
              <a:rPr lang="en-GB" b="1" dirty="0"/>
              <a:t>Passive Frequency Sensing (Before Activation)</a:t>
            </a:r>
          </a:p>
          <a:p>
            <a:pPr lvl="1">
              <a:lnSpc>
                <a:spcPct val="120000"/>
              </a:lnSpc>
            </a:pPr>
            <a:r>
              <a:rPr lang="en-GB" dirty="0"/>
              <a:t>It listens for enemy Electronic countermeasures (ECM) signals (jamming attempts) without emitting its own radar waves.</a:t>
            </a:r>
          </a:p>
          <a:p>
            <a:pPr lvl="1">
              <a:lnSpc>
                <a:spcPct val="120000"/>
              </a:lnSpc>
            </a:pPr>
            <a:r>
              <a:rPr lang="en-GB" dirty="0"/>
              <a:t>This allows it to determine what frequency the enemy is using for jamming.</a:t>
            </a:r>
          </a:p>
          <a:p>
            <a:pPr>
              <a:lnSpc>
                <a:spcPct val="120000"/>
              </a:lnSpc>
            </a:pPr>
            <a:endParaRPr lang="en-GB" b="1" dirty="0"/>
          </a:p>
        </p:txBody>
      </p:sp>
      <p:sp>
        <p:nvSpPr>
          <p:cNvPr id="7" name="Footer Placeholder 6">
            <a:extLst>
              <a:ext uri="{FF2B5EF4-FFF2-40B4-BE49-F238E27FC236}">
                <a16:creationId xmlns:a16="http://schemas.microsoft.com/office/drawing/2014/main" id="{E7F275CE-1C40-C89B-7E8A-7A2C4086B13A}"/>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C5EA1E84-BE5F-8093-531A-6F0C1A8ED282}"/>
              </a:ext>
            </a:extLst>
          </p:cNvPr>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20795131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E7357-FB09-16DA-204A-BFBEBA0AA4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7DC3DD-A92B-1318-D7DA-FFEB25BFC93E}"/>
              </a:ext>
            </a:extLst>
          </p:cNvPr>
          <p:cNvSpPr>
            <a:spLocks noGrp="1"/>
          </p:cNvSpPr>
          <p:nvPr>
            <p:ph type="title"/>
          </p:nvPr>
        </p:nvSpPr>
        <p:spPr>
          <a:xfrm>
            <a:off x="2985536" y="271808"/>
            <a:ext cx="6241301" cy="734168"/>
          </a:xfrm>
        </p:spPr>
        <p:txBody>
          <a:bodyPr>
            <a:normAutofit/>
          </a:bodyPr>
          <a:lstStyle/>
          <a:p>
            <a:pPr algn="ctr"/>
            <a:r>
              <a:rPr lang="en-IN" b="1" dirty="0">
                <a:solidFill>
                  <a:schemeClr val="bg1"/>
                </a:solidFill>
              </a:rPr>
              <a:t>Radar</a:t>
            </a:r>
          </a:p>
        </p:txBody>
      </p:sp>
      <p:sp>
        <p:nvSpPr>
          <p:cNvPr id="3" name="Content Placeholder 2">
            <a:extLst>
              <a:ext uri="{FF2B5EF4-FFF2-40B4-BE49-F238E27FC236}">
                <a16:creationId xmlns:a16="http://schemas.microsoft.com/office/drawing/2014/main" id="{2D85D9DC-F89C-45F3-99C9-D8E4F7233E5E}"/>
              </a:ext>
            </a:extLst>
          </p:cNvPr>
          <p:cNvSpPr>
            <a:spLocks noGrp="1"/>
          </p:cNvSpPr>
          <p:nvPr>
            <p:ph idx="1"/>
          </p:nvPr>
        </p:nvSpPr>
        <p:spPr>
          <a:xfrm>
            <a:off x="258534" y="1246846"/>
            <a:ext cx="11860895" cy="5339346"/>
          </a:xfrm>
        </p:spPr>
        <p:txBody>
          <a:bodyPr>
            <a:normAutofit/>
          </a:bodyPr>
          <a:lstStyle/>
          <a:p>
            <a:pPr>
              <a:lnSpc>
                <a:spcPct val="120000"/>
              </a:lnSpc>
            </a:pPr>
            <a:r>
              <a:rPr lang="en-GB" b="1" dirty="0"/>
              <a:t>Frequency-Scanning Radar (After Activation)</a:t>
            </a:r>
          </a:p>
          <a:p>
            <a:pPr lvl="1">
              <a:lnSpc>
                <a:spcPct val="120000"/>
              </a:lnSpc>
            </a:pPr>
            <a:r>
              <a:rPr lang="en-GB" dirty="0"/>
              <a:t>When Missile turns on its active radar, it performs a frequency scan to identify: The expected radar return frequency from the target. Any additional jamming signals present.</a:t>
            </a:r>
          </a:p>
          <a:p>
            <a:pPr lvl="1">
              <a:lnSpc>
                <a:spcPct val="120000"/>
              </a:lnSpc>
            </a:pPr>
            <a:r>
              <a:rPr lang="en-GB" dirty="0"/>
              <a:t>The missile compares these signals to determine if ECM is being used.</a:t>
            </a:r>
          </a:p>
          <a:p>
            <a:pPr>
              <a:lnSpc>
                <a:spcPct val="120000"/>
              </a:lnSpc>
            </a:pPr>
            <a:r>
              <a:rPr lang="en-GB" b="1" dirty="0"/>
              <a:t>Doppler Shift Compensation</a:t>
            </a:r>
          </a:p>
          <a:p>
            <a:pPr lvl="1">
              <a:lnSpc>
                <a:spcPct val="120000"/>
              </a:lnSpc>
            </a:pPr>
            <a:r>
              <a:rPr lang="en-GB" dirty="0"/>
              <a:t>If the target is moving, Missile applies Doppler shift correction to ensure it tracks the correct signal and not a jamming frequency.</a:t>
            </a:r>
          </a:p>
          <a:p>
            <a:pPr>
              <a:lnSpc>
                <a:spcPct val="120000"/>
              </a:lnSpc>
            </a:pPr>
            <a:endParaRPr lang="en-GB" dirty="0"/>
          </a:p>
          <a:p>
            <a:pPr>
              <a:lnSpc>
                <a:spcPct val="120000"/>
              </a:lnSpc>
            </a:pPr>
            <a:endParaRPr lang="en-GB" b="1" dirty="0"/>
          </a:p>
        </p:txBody>
      </p:sp>
      <p:sp>
        <p:nvSpPr>
          <p:cNvPr id="7" name="Footer Placeholder 6">
            <a:extLst>
              <a:ext uri="{FF2B5EF4-FFF2-40B4-BE49-F238E27FC236}">
                <a16:creationId xmlns:a16="http://schemas.microsoft.com/office/drawing/2014/main" id="{BE6A72E0-F2E6-96DB-5D1A-1823C309A5C3}"/>
              </a:ext>
            </a:extLst>
          </p:cNvPr>
          <p:cNvSpPr>
            <a:spLocks noGrp="1"/>
          </p:cNvSpPr>
          <p:nvPr>
            <p:ph type="ftr" sz="quarter" idx="11"/>
          </p:nvPr>
        </p:nvSpPr>
        <p:spPr>
          <a:xfrm>
            <a:off x="4175787" y="6461781"/>
            <a:ext cx="4436470" cy="365125"/>
          </a:xfrm>
        </p:spPr>
        <p:txBody>
          <a:bodyPr/>
          <a:lstStyle/>
          <a:p>
            <a:r>
              <a:rPr lang="fr-FR"/>
              <a:t>Lecture - 12 / Electromagnetic Radiation</a:t>
            </a:r>
            <a:endParaRPr lang="en-US" dirty="0"/>
          </a:p>
        </p:txBody>
      </p:sp>
      <p:sp>
        <p:nvSpPr>
          <p:cNvPr id="8" name="Slide Number Placeholder 7">
            <a:extLst>
              <a:ext uri="{FF2B5EF4-FFF2-40B4-BE49-F238E27FC236}">
                <a16:creationId xmlns:a16="http://schemas.microsoft.com/office/drawing/2014/main" id="{79E8884B-0A04-330D-4110-F976589D87A0}"/>
              </a:ext>
            </a:extLst>
          </p:cNvPr>
          <p:cNvSpPr>
            <a:spLocks noGrp="1"/>
          </p:cNvSpPr>
          <p:nvPr>
            <p:ph type="sldNum" sz="quarter" idx="12"/>
          </p:nvPr>
        </p:nvSpPr>
        <p:spPr/>
        <p:txBody>
          <a:bodyPr/>
          <a:lstStyle/>
          <a:p>
            <a:fld id="{A465DFF1-0632-DC41-8079-D9882AFED7B7}" type="slidenum">
              <a:rPr lang="en-US" smtClean="0"/>
              <a:pPr/>
              <a:t>40</a:t>
            </a:fld>
            <a:endParaRPr lang="en-US" dirty="0"/>
          </a:p>
        </p:txBody>
      </p:sp>
    </p:spTree>
    <p:extLst>
      <p:ext uri="{BB962C8B-B14F-4D97-AF65-F5344CB8AC3E}">
        <p14:creationId xmlns:p14="http://schemas.microsoft.com/office/powerpoint/2010/main" val="42013102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5536" y="271808"/>
            <a:ext cx="6241301" cy="734168"/>
          </a:xfrm>
        </p:spPr>
        <p:txBody>
          <a:bodyPr>
            <a:normAutofit fontScale="90000"/>
          </a:bodyPr>
          <a:lstStyle/>
          <a:p>
            <a:pPr algn="ctr"/>
            <a:r>
              <a:rPr lang="en-GB" b="0" i="0" dirty="0">
                <a:solidFill>
                  <a:schemeClr val="bg1"/>
                </a:solidFill>
                <a:effectLst/>
                <a:latin typeface="Söhne"/>
              </a:rPr>
              <a:t>Synthetic Aperture Radar (SAR)</a:t>
            </a:r>
            <a:endParaRPr lang="en-IN" b="1" dirty="0">
              <a:solidFill>
                <a:schemeClr val="bg1"/>
              </a:solidFill>
            </a:endParaRPr>
          </a:p>
        </p:txBody>
      </p:sp>
      <p:sp>
        <p:nvSpPr>
          <p:cNvPr id="3" name="Content Placeholder 2"/>
          <p:cNvSpPr>
            <a:spLocks noGrp="1"/>
          </p:cNvSpPr>
          <p:nvPr>
            <p:ph idx="1"/>
          </p:nvPr>
        </p:nvSpPr>
        <p:spPr>
          <a:xfrm>
            <a:off x="486371" y="1329967"/>
            <a:ext cx="11430645" cy="5356583"/>
          </a:xfrm>
        </p:spPr>
        <p:txBody>
          <a:bodyPr>
            <a:normAutofit/>
          </a:bodyPr>
          <a:lstStyle/>
          <a:p>
            <a:pPr>
              <a:lnSpc>
                <a:spcPct val="120000"/>
              </a:lnSpc>
            </a:pPr>
            <a:r>
              <a:rPr lang="en-GB" b="0" i="0" dirty="0">
                <a:effectLst/>
              </a:rPr>
              <a:t>Synthetic Aperture Radar (SAR) is an advanced form of radar that is used to create </a:t>
            </a:r>
            <a:r>
              <a:rPr lang="en-GB" b="1" i="0" dirty="0">
                <a:effectLst/>
              </a:rPr>
              <a:t>high-resolution images of the Earth's surface and other targets</a:t>
            </a:r>
            <a:r>
              <a:rPr lang="en-GB" b="0" i="0" dirty="0">
                <a:effectLst/>
              </a:rPr>
              <a:t>. </a:t>
            </a:r>
          </a:p>
          <a:p>
            <a:pPr>
              <a:lnSpc>
                <a:spcPct val="120000"/>
              </a:lnSpc>
            </a:pPr>
            <a:r>
              <a:rPr lang="en-GB" b="0" i="0" dirty="0">
                <a:effectLst/>
              </a:rPr>
              <a:t>SAR uses the </a:t>
            </a:r>
            <a:r>
              <a:rPr lang="en-GB" b="1" i="0" dirty="0">
                <a:effectLst/>
              </a:rPr>
              <a:t>movement of the radar antenna over a target area </a:t>
            </a:r>
            <a:r>
              <a:rPr lang="en-GB" b="0" i="0" dirty="0">
                <a:effectLst/>
              </a:rPr>
              <a:t>to synthesise a larger aperture electronically, thereby achieving higher resolution. </a:t>
            </a:r>
          </a:p>
          <a:p>
            <a:pPr>
              <a:lnSpc>
                <a:spcPct val="120000"/>
              </a:lnSpc>
            </a:pPr>
            <a:r>
              <a:rPr lang="en-GB" b="0" i="0" dirty="0">
                <a:effectLst/>
              </a:rPr>
              <a:t>SAR can operate from airborne platforms </a:t>
            </a:r>
            <a:r>
              <a:rPr lang="en-GB" b="1" i="0" dirty="0">
                <a:effectLst/>
              </a:rPr>
              <a:t>(airplanes, drones) or spaceborne platforms (satellites).</a:t>
            </a:r>
            <a:endParaRPr lang="en-GB" b="1" dirty="0"/>
          </a:p>
        </p:txBody>
      </p:sp>
      <p:sp>
        <p:nvSpPr>
          <p:cNvPr id="7" name="Footer Placeholder 6"/>
          <p:cNvSpPr>
            <a:spLocks noGrp="1"/>
          </p:cNvSpPr>
          <p:nvPr>
            <p:ph type="ftr" sz="quarter" idx="11"/>
          </p:nvPr>
        </p:nvSpPr>
        <p:spPr>
          <a:xfrm>
            <a:off x="4175787" y="6461781"/>
            <a:ext cx="4436470" cy="365125"/>
          </a:xfrm>
        </p:spPr>
        <p:txBody>
          <a:bodyPr/>
          <a:lstStyle/>
          <a:p>
            <a:r>
              <a:rPr lang="fr-FR" dirty="0"/>
              <a:t>Lecture - 12 / </a:t>
            </a:r>
            <a:r>
              <a:rPr lang="fr-FR" dirty="0" err="1"/>
              <a:t>Electromagnetic</a:t>
            </a:r>
            <a:r>
              <a:rPr lang="fr-FR" dirty="0"/>
              <a:t> Radiation</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Tree>
    <p:extLst>
      <p:ext uri="{BB962C8B-B14F-4D97-AF65-F5344CB8AC3E}">
        <p14:creationId xmlns:p14="http://schemas.microsoft.com/office/powerpoint/2010/main" val="19650611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New Doppler Radars in Maharashtra: IMD | IASbaba">
            <a:extLst>
              <a:ext uri="{FF2B5EF4-FFF2-40B4-BE49-F238E27FC236}">
                <a16:creationId xmlns:a16="http://schemas.microsoft.com/office/drawing/2014/main" id="{2F4F09F8-86E8-B70F-B6B8-88CCC01BCD3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230439" y="1286934"/>
            <a:ext cx="973112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64544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236342" y="93185"/>
            <a:ext cx="11594969" cy="1325563"/>
          </a:xfrm>
        </p:spPr>
        <p:txBody>
          <a:bodyPr/>
          <a:lstStyle/>
          <a:p>
            <a:pPr algn="ctr"/>
            <a:r>
              <a:rPr lang="en-FI" dirty="0">
                <a:solidFill>
                  <a:schemeClr val="bg1"/>
                </a:solidFill>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3ABB1D0C-98E9-4FE3-ADE3-1AAA0CA0CC78}"/>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dirty="0"/>
              <a:t>Go to </a:t>
            </a:r>
            <a:r>
              <a:rPr lang="en-GB" sz="3500" b="1"/>
              <a:t>vevox.app</a:t>
            </a:r>
            <a:endParaRPr lang="en-GB" sz="3500"/>
          </a:p>
          <a:p>
            <a:pPr algn="l"/>
            <a:endParaRPr lang="en-GB" sz="3500" dirty="0"/>
          </a:p>
          <a:p>
            <a:pPr algn="l"/>
            <a:r>
              <a:rPr lang="en-GB" sz="3500" dirty="0"/>
              <a:t>Enter the session ID: </a:t>
            </a:r>
            <a:r>
              <a:rPr lang="en-GB" sz="3500" b="1" dirty="0"/>
              <a:t>161-287-386</a:t>
            </a:r>
            <a:endParaRPr lang="en-GB" sz="3500" dirty="0"/>
          </a:p>
          <a:p>
            <a:pPr algn="l"/>
            <a:endParaRPr lang="en-GB" sz="3500" dirty="0"/>
          </a:p>
          <a:p>
            <a:pPr algn="l"/>
            <a:r>
              <a:rPr lang="en-GB" sz="3500" dirty="0"/>
              <a:t>Or scan the QR code</a:t>
            </a:r>
            <a:endParaRPr lang="en-US" sz="3500" dirty="0"/>
          </a:p>
        </p:txBody>
      </p:sp>
      <p:sp>
        <p:nvSpPr>
          <p:cNvPr id="5" name="Rectangle 4" descr="QR-code">
            <a:extLst>
              <a:ext uri="{FF2B5EF4-FFF2-40B4-BE49-F238E27FC236}">
                <a16:creationId xmlns:a16="http://schemas.microsoft.com/office/drawing/2014/main" id="{D296D434-B504-4FA9-AD70-DE61E61F5F30}"/>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 name="Rectangle 5">
            <a:extLst>
              <a:ext uri="{FF2B5EF4-FFF2-40B4-BE49-F238E27FC236}">
                <a16:creationId xmlns:a16="http://schemas.microsoft.com/office/drawing/2014/main" id="{B698D29D-FEC8-430D-9147-0660F2181552}"/>
              </a:ext>
              <a:ext uri="{C183D7F6-B498-43B3-948B-1728B52AA6E4}">
                <adec:decorative xmlns:adec="http://schemas.microsoft.com/office/drawing/2017/decorative" val="1"/>
              </a:ext>
            </a:extLst>
          </p:cNvPr>
          <p:cNvSpPr/>
          <p:nvPr>
            <p:custDataLst>
              <p:tags r:id="rId6"/>
            </p:custDataLst>
          </p:nvPr>
        </p:nvSpPr>
        <p:spPr>
          <a:xfrm>
            <a:off x="8178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 name="Rectangle 6">
            <a:extLst>
              <a:ext uri="{FF2B5EF4-FFF2-40B4-BE49-F238E27FC236}">
                <a16:creationId xmlns:a16="http://schemas.microsoft.com/office/drawing/2014/main" id="{B9C4D5DA-730F-4162-BBF8-ECA7038F8B5C}"/>
              </a:ext>
              <a:ext uri="{C183D7F6-B498-43B3-948B-1728B52AA6E4}">
                <adec:decorative xmlns:adec="http://schemas.microsoft.com/office/drawing/2017/decorative" val="1"/>
              </a:ext>
            </a:extLst>
          </p:cNvPr>
          <p:cNvSpPr/>
          <p:nvPr>
            <p:custDataLst>
              <p:tags r:id="rId7"/>
            </p:custDataLst>
          </p:nvPr>
        </p:nvSpPr>
        <p:spPr>
          <a:xfrm>
            <a:off x="8267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 name="Rectangle 7">
            <a:extLst>
              <a:ext uri="{FF2B5EF4-FFF2-40B4-BE49-F238E27FC236}">
                <a16:creationId xmlns:a16="http://schemas.microsoft.com/office/drawing/2014/main" id="{D6752CC3-899D-4E6F-8239-9D2E255556EB}"/>
              </a:ext>
              <a:ext uri="{C183D7F6-B498-43B3-948B-1728B52AA6E4}">
                <adec:decorative xmlns:adec="http://schemas.microsoft.com/office/drawing/2017/decorative" val="1"/>
              </a:ext>
            </a:extLst>
          </p:cNvPr>
          <p:cNvSpPr/>
          <p:nvPr>
            <p:custDataLst>
              <p:tags r:id="rId8"/>
            </p:custDataLst>
          </p:nvPr>
        </p:nvSpPr>
        <p:spPr>
          <a:xfrm>
            <a:off x="8356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 name="Rectangle 8">
            <a:extLst>
              <a:ext uri="{FF2B5EF4-FFF2-40B4-BE49-F238E27FC236}">
                <a16:creationId xmlns:a16="http://schemas.microsoft.com/office/drawing/2014/main" id="{F91E8D5E-25F8-428A-B77D-FEB0D1B29C1D}"/>
              </a:ext>
              <a:ext uri="{C183D7F6-B498-43B3-948B-1728B52AA6E4}">
                <adec:decorative xmlns:adec="http://schemas.microsoft.com/office/drawing/2017/decorative" val="1"/>
              </a:ext>
            </a:extLst>
          </p:cNvPr>
          <p:cNvSpPr/>
          <p:nvPr>
            <p:custDataLst>
              <p:tags r:id="rId9"/>
            </p:custDataLst>
          </p:nvPr>
        </p:nvSpPr>
        <p:spPr>
          <a:xfrm>
            <a:off x="8445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 name="Rectangle 9">
            <a:extLst>
              <a:ext uri="{FF2B5EF4-FFF2-40B4-BE49-F238E27FC236}">
                <a16:creationId xmlns:a16="http://schemas.microsoft.com/office/drawing/2014/main" id="{FC53B615-C5DE-4DBE-B354-FF866104A443}"/>
              </a:ext>
              <a:ext uri="{C183D7F6-B498-43B3-948B-1728B52AA6E4}">
                <adec:decorative xmlns:adec="http://schemas.microsoft.com/office/drawing/2017/decorative" val="1"/>
              </a:ext>
            </a:extLst>
          </p:cNvPr>
          <p:cNvSpPr/>
          <p:nvPr>
            <p:custDataLst>
              <p:tags r:id="rId10"/>
            </p:custDataLst>
          </p:nvPr>
        </p:nvSpPr>
        <p:spPr>
          <a:xfrm>
            <a:off x="8534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 name="Rectangle 10">
            <a:extLst>
              <a:ext uri="{FF2B5EF4-FFF2-40B4-BE49-F238E27FC236}">
                <a16:creationId xmlns:a16="http://schemas.microsoft.com/office/drawing/2014/main" id="{24598681-F6E9-45A1-9900-E874DB52092F}"/>
              </a:ext>
              <a:ext uri="{C183D7F6-B498-43B3-948B-1728B52AA6E4}">
                <adec:decorative xmlns:adec="http://schemas.microsoft.com/office/drawing/2017/decorative" val="1"/>
              </a:ext>
            </a:extLst>
          </p:cNvPr>
          <p:cNvSpPr/>
          <p:nvPr>
            <p:custDataLst>
              <p:tags r:id="rId11"/>
            </p:custDataLst>
          </p:nvPr>
        </p:nvSpPr>
        <p:spPr>
          <a:xfrm>
            <a:off x="8623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 name="Rectangle 11">
            <a:extLst>
              <a:ext uri="{FF2B5EF4-FFF2-40B4-BE49-F238E27FC236}">
                <a16:creationId xmlns:a16="http://schemas.microsoft.com/office/drawing/2014/main" id="{4AFCF7B1-AE39-4717-9CCA-2D91EE158BD1}"/>
              </a:ext>
              <a:ext uri="{C183D7F6-B498-43B3-948B-1728B52AA6E4}">
                <adec:decorative xmlns:adec="http://schemas.microsoft.com/office/drawing/2017/decorative" val="1"/>
              </a:ext>
            </a:extLst>
          </p:cNvPr>
          <p:cNvSpPr/>
          <p:nvPr>
            <p:custDataLst>
              <p:tags r:id="rId12"/>
            </p:custDataLst>
          </p:nvPr>
        </p:nvSpPr>
        <p:spPr>
          <a:xfrm>
            <a:off x="8712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 name="Rectangle 12">
            <a:extLst>
              <a:ext uri="{FF2B5EF4-FFF2-40B4-BE49-F238E27FC236}">
                <a16:creationId xmlns:a16="http://schemas.microsoft.com/office/drawing/2014/main" id="{8357F627-275B-47A2-B45F-DDE47841D9A3}"/>
              </a:ext>
              <a:ext uri="{C183D7F6-B498-43B3-948B-1728B52AA6E4}">
                <adec:decorative xmlns:adec="http://schemas.microsoft.com/office/drawing/2017/decorative" val="1"/>
              </a:ext>
            </a:extLst>
          </p:cNvPr>
          <p:cNvSpPr/>
          <p:nvPr>
            <p:custDataLst>
              <p:tags r:id="rId13"/>
            </p:custDataLst>
          </p:nvPr>
        </p:nvSpPr>
        <p:spPr>
          <a:xfrm>
            <a:off x="8801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 name="Rectangle 13">
            <a:extLst>
              <a:ext uri="{FF2B5EF4-FFF2-40B4-BE49-F238E27FC236}">
                <a16:creationId xmlns:a16="http://schemas.microsoft.com/office/drawing/2014/main" id="{8213E779-970A-434A-B348-4A3B905027B1}"/>
              </a:ext>
              <a:ext uri="{C183D7F6-B498-43B3-948B-1728B52AA6E4}">
                <adec:decorative xmlns:adec="http://schemas.microsoft.com/office/drawing/2017/decorative" val="1"/>
              </a:ext>
            </a:extLst>
          </p:cNvPr>
          <p:cNvSpPr/>
          <p:nvPr>
            <p:custDataLst>
              <p:tags r:id="rId14"/>
            </p:custDataLst>
          </p:nvPr>
        </p:nvSpPr>
        <p:spPr>
          <a:xfrm>
            <a:off x="8890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 name="Rectangle 14">
            <a:extLst>
              <a:ext uri="{FF2B5EF4-FFF2-40B4-BE49-F238E27FC236}">
                <a16:creationId xmlns:a16="http://schemas.microsoft.com/office/drawing/2014/main" id="{193FBFF8-1520-4DF2-8529-A8F97F6FE802}"/>
              </a:ext>
              <a:ext uri="{C183D7F6-B498-43B3-948B-1728B52AA6E4}">
                <adec:decorative xmlns:adec="http://schemas.microsoft.com/office/drawing/2017/decorative" val="1"/>
              </a:ext>
            </a:extLst>
          </p:cNvPr>
          <p:cNvSpPr/>
          <p:nvPr>
            <p:custDataLst>
              <p:tags r:id="rId15"/>
            </p:custDataLst>
          </p:nvPr>
        </p:nvSpPr>
        <p:spPr>
          <a:xfrm>
            <a:off x="8978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 name="Rectangle 15">
            <a:extLst>
              <a:ext uri="{FF2B5EF4-FFF2-40B4-BE49-F238E27FC236}">
                <a16:creationId xmlns:a16="http://schemas.microsoft.com/office/drawing/2014/main" id="{E7D5F190-49C8-4F88-A09E-CC044A36BE7D}"/>
              </a:ext>
              <a:ext uri="{C183D7F6-B498-43B3-948B-1728B52AA6E4}">
                <adec:decorative xmlns:adec="http://schemas.microsoft.com/office/drawing/2017/decorative" val="1"/>
              </a:ext>
            </a:extLst>
          </p:cNvPr>
          <p:cNvSpPr/>
          <p:nvPr>
            <p:custDataLst>
              <p:tags r:id="rId16"/>
            </p:custDataLst>
          </p:nvPr>
        </p:nvSpPr>
        <p:spPr>
          <a:xfrm>
            <a:off x="90678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 name="Rectangle 16">
            <a:extLst>
              <a:ext uri="{FF2B5EF4-FFF2-40B4-BE49-F238E27FC236}">
                <a16:creationId xmlns:a16="http://schemas.microsoft.com/office/drawing/2014/main" id="{0D5170FD-20A4-44F1-B504-3066FAE4030E}"/>
              </a:ext>
              <a:ext uri="{C183D7F6-B498-43B3-948B-1728B52AA6E4}">
                <adec:decorative xmlns:adec="http://schemas.microsoft.com/office/drawing/2017/decorative" val="1"/>
              </a:ext>
            </a:extLst>
          </p:cNvPr>
          <p:cNvSpPr/>
          <p:nvPr>
            <p:custDataLst>
              <p:tags r:id="rId17"/>
            </p:custDataLst>
          </p:nvPr>
        </p:nvSpPr>
        <p:spPr>
          <a:xfrm>
            <a:off x="91567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 name="Rectangle 17">
            <a:extLst>
              <a:ext uri="{FF2B5EF4-FFF2-40B4-BE49-F238E27FC236}">
                <a16:creationId xmlns:a16="http://schemas.microsoft.com/office/drawing/2014/main" id="{76578197-AB96-459E-A9C3-6E67DBE142DF}"/>
              </a:ext>
              <a:ext uri="{C183D7F6-B498-43B3-948B-1728B52AA6E4}">
                <adec:decorative xmlns:adec="http://schemas.microsoft.com/office/drawing/2017/decorative" val="1"/>
              </a:ext>
            </a:extLst>
          </p:cNvPr>
          <p:cNvSpPr/>
          <p:nvPr>
            <p:custDataLst>
              <p:tags r:id="rId18"/>
            </p:custDataLst>
          </p:nvPr>
        </p:nvSpPr>
        <p:spPr>
          <a:xfrm>
            <a:off x="92456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 name="Rectangle 18">
            <a:extLst>
              <a:ext uri="{FF2B5EF4-FFF2-40B4-BE49-F238E27FC236}">
                <a16:creationId xmlns:a16="http://schemas.microsoft.com/office/drawing/2014/main" id="{A0159A9C-4188-4ADE-A5BF-815F5F2844B9}"/>
              </a:ext>
              <a:ext uri="{C183D7F6-B498-43B3-948B-1728B52AA6E4}">
                <adec:decorative xmlns:adec="http://schemas.microsoft.com/office/drawing/2017/decorative" val="1"/>
              </a:ext>
            </a:extLst>
          </p:cNvPr>
          <p:cNvSpPr/>
          <p:nvPr>
            <p:custDataLst>
              <p:tags r:id="rId19"/>
            </p:custDataLst>
          </p:nvPr>
        </p:nvSpPr>
        <p:spPr>
          <a:xfrm>
            <a:off x="93345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 name="Rectangle 19">
            <a:extLst>
              <a:ext uri="{FF2B5EF4-FFF2-40B4-BE49-F238E27FC236}">
                <a16:creationId xmlns:a16="http://schemas.microsoft.com/office/drawing/2014/main" id="{FA167C84-25B0-456A-818B-C59210B0F952}"/>
              </a:ext>
              <a:ext uri="{C183D7F6-B498-43B3-948B-1728B52AA6E4}">
                <adec:decorative xmlns:adec="http://schemas.microsoft.com/office/drawing/2017/decorative" val="1"/>
              </a:ext>
            </a:extLst>
          </p:cNvPr>
          <p:cNvSpPr/>
          <p:nvPr>
            <p:custDataLst>
              <p:tags r:id="rId20"/>
            </p:custDataLst>
          </p:nvPr>
        </p:nvSpPr>
        <p:spPr>
          <a:xfrm>
            <a:off x="94234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 name="Rectangle 20">
            <a:extLst>
              <a:ext uri="{FF2B5EF4-FFF2-40B4-BE49-F238E27FC236}">
                <a16:creationId xmlns:a16="http://schemas.microsoft.com/office/drawing/2014/main" id="{B127D9EB-6164-45D4-9BE7-04723216C20D}"/>
              </a:ext>
              <a:ext uri="{C183D7F6-B498-43B3-948B-1728B52AA6E4}">
                <adec:decorative xmlns:adec="http://schemas.microsoft.com/office/drawing/2017/decorative" val="1"/>
              </a:ext>
            </a:extLst>
          </p:cNvPr>
          <p:cNvSpPr/>
          <p:nvPr>
            <p:custDataLst>
              <p:tags r:id="rId21"/>
            </p:custDataLst>
          </p:nvPr>
        </p:nvSpPr>
        <p:spPr>
          <a:xfrm>
            <a:off x="95123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 name="Rectangle 21">
            <a:extLst>
              <a:ext uri="{FF2B5EF4-FFF2-40B4-BE49-F238E27FC236}">
                <a16:creationId xmlns:a16="http://schemas.microsoft.com/office/drawing/2014/main" id="{C5C64EB0-D57A-4942-9DB0-E032CB3BEF23}"/>
              </a:ext>
              <a:ext uri="{C183D7F6-B498-43B3-948B-1728B52AA6E4}">
                <adec:decorative xmlns:adec="http://schemas.microsoft.com/office/drawing/2017/decorative" val="1"/>
              </a:ext>
            </a:extLst>
          </p:cNvPr>
          <p:cNvSpPr/>
          <p:nvPr>
            <p:custDataLst>
              <p:tags r:id="rId22"/>
            </p:custDataLst>
          </p:nvPr>
        </p:nvSpPr>
        <p:spPr>
          <a:xfrm>
            <a:off x="96012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 name="Rectangle 22">
            <a:extLst>
              <a:ext uri="{FF2B5EF4-FFF2-40B4-BE49-F238E27FC236}">
                <a16:creationId xmlns:a16="http://schemas.microsoft.com/office/drawing/2014/main" id="{ABFA2533-F989-4800-8D1C-B9BA8E2437E8}"/>
              </a:ext>
              <a:ext uri="{C183D7F6-B498-43B3-948B-1728B52AA6E4}">
                <adec:decorative xmlns:adec="http://schemas.microsoft.com/office/drawing/2017/decorative" val="1"/>
              </a:ext>
            </a:extLst>
          </p:cNvPr>
          <p:cNvSpPr/>
          <p:nvPr>
            <p:custDataLst>
              <p:tags r:id="rId23"/>
            </p:custDataLst>
          </p:nvPr>
        </p:nvSpPr>
        <p:spPr>
          <a:xfrm>
            <a:off x="96901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 name="Rectangle 23">
            <a:extLst>
              <a:ext uri="{FF2B5EF4-FFF2-40B4-BE49-F238E27FC236}">
                <a16:creationId xmlns:a16="http://schemas.microsoft.com/office/drawing/2014/main" id="{33783C65-354C-4C4B-9E08-71BDC22A4A4A}"/>
              </a:ext>
              <a:ext uri="{C183D7F6-B498-43B3-948B-1728B52AA6E4}">
                <adec:decorative xmlns:adec="http://schemas.microsoft.com/office/drawing/2017/decorative" val="1"/>
              </a:ext>
            </a:extLst>
          </p:cNvPr>
          <p:cNvSpPr/>
          <p:nvPr>
            <p:custDataLst>
              <p:tags r:id="rId24"/>
            </p:custDataLst>
          </p:nvPr>
        </p:nvSpPr>
        <p:spPr>
          <a:xfrm>
            <a:off x="97790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 name="Rectangle 24">
            <a:extLst>
              <a:ext uri="{FF2B5EF4-FFF2-40B4-BE49-F238E27FC236}">
                <a16:creationId xmlns:a16="http://schemas.microsoft.com/office/drawing/2014/main" id="{EC722E9A-79B5-4FDE-8140-461D929BA7F4}"/>
              </a:ext>
              <a:ext uri="{C183D7F6-B498-43B3-948B-1728B52AA6E4}">
                <adec:decorative xmlns:adec="http://schemas.microsoft.com/office/drawing/2017/decorative" val="1"/>
              </a:ext>
            </a:extLst>
          </p:cNvPr>
          <p:cNvSpPr/>
          <p:nvPr>
            <p:custDataLst>
              <p:tags r:id="rId25"/>
            </p:custDataLst>
          </p:nvPr>
        </p:nvSpPr>
        <p:spPr>
          <a:xfrm>
            <a:off x="98679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 name="Rectangle 25">
            <a:extLst>
              <a:ext uri="{FF2B5EF4-FFF2-40B4-BE49-F238E27FC236}">
                <a16:creationId xmlns:a16="http://schemas.microsoft.com/office/drawing/2014/main" id="{69E26CA1-0E75-4894-878C-350E70563466}"/>
              </a:ext>
              <a:ext uri="{C183D7F6-B498-43B3-948B-1728B52AA6E4}">
                <adec:decorative xmlns:adec="http://schemas.microsoft.com/office/drawing/2017/decorative" val="1"/>
              </a:ext>
            </a:extLst>
          </p:cNvPr>
          <p:cNvSpPr/>
          <p:nvPr>
            <p:custDataLst>
              <p:tags r:id="rId26"/>
            </p:custDataLst>
          </p:nvPr>
        </p:nvSpPr>
        <p:spPr>
          <a:xfrm>
            <a:off x="99568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 name="Rectangle 26">
            <a:extLst>
              <a:ext uri="{FF2B5EF4-FFF2-40B4-BE49-F238E27FC236}">
                <a16:creationId xmlns:a16="http://schemas.microsoft.com/office/drawing/2014/main" id="{BD846DD1-F523-40CE-9183-EF247CF4E9BA}"/>
              </a:ext>
              <a:ext uri="{C183D7F6-B498-43B3-948B-1728B52AA6E4}">
                <adec:decorative xmlns:adec="http://schemas.microsoft.com/office/drawing/2017/decorative" val="1"/>
              </a:ext>
            </a:extLst>
          </p:cNvPr>
          <p:cNvSpPr/>
          <p:nvPr>
            <p:custDataLst>
              <p:tags r:id="rId27"/>
            </p:custDataLst>
          </p:nvPr>
        </p:nvSpPr>
        <p:spPr>
          <a:xfrm>
            <a:off x="100457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 name="Rectangle 27">
            <a:extLst>
              <a:ext uri="{FF2B5EF4-FFF2-40B4-BE49-F238E27FC236}">
                <a16:creationId xmlns:a16="http://schemas.microsoft.com/office/drawing/2014/main" id="{F93CED1B-B15D-4F39-992C-5CFD6FA4A9C6}"/>
              </a:ext>
              <a:ext uri="{C183D7F6-B498-43B3-948B-1728B52AA6E4}">
                <adec:decorative xmlns:adec="http://schemas.microsoft.com/office/drawing/2017/decorative" val="1"/>
              </a:ext>
            </a:extLst>
          </p:cNvPr>
          <p:cNvSpPr/>
          <p:nvPr>
            <p:custDataLst>
              <p:tags r:id="rId28"/>
            </p:custDataLst>
          </p:nvPr>
        </p:nvSpPr>
        <p:spPr>
          <a:xfrm>
            <a:off x="10134600" y="2037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 name="Rectangle 28">
            <a:extLst>
              <a:ext uri="{FF2B5EF4-FFF2-40B4-BE49-F238E27FC236}">
                <a16:creationId xmlns:a16="http://schemas.microsoft.com/office/drawing/2014/main" id="{FB5EDCCC-3258-41EC-B2CC-A7C240426E81}"/>
              </a:ext>
              <a:ext uri="{C183D7F6-B498-43B3-948B-1728B52AA6E4}">
                <adec:decorative xmlns:adec="http://schemas.microsoft.com/office/drawing/2017/decorative" val="1"/>
              </a:ext>
            </a:extLst>
          </p:cNvPr>
          <p:cNvSpPr/>
          <p:nvPr>
            <p:custDataLst>
              <p:tags r:id="rId29"/>
            </p:custDataLst>
          </p:nvPr>
        </p:nvSpPr>
        <p:spPr>
          <a:xfrm>
            <a:off x="102235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 name="Rectangle 29">
            <a:extLst>
              <a:ext uri="{FF2B5EF4-FFF2-40B4-BE49-F238E27FC236}">
                <a16:creationId xmlns:a16="http://schemas.microsoft.com/office/drawing/2014/main" id="{31498BD3-63C4-4D3E-9F2F-F88B52D8ABEF}"/>
              </a:ext>
              <a:ext uri="{C183D7F6-B498-43B3-948B-1728B52AA6E4}">
                <adec:decorative xmlns:adec="http://schemas.microsoft.com/office/drawing/2017/decorative" val="1"/>
              </a:ext>
            </a:extLst>
          </p:cNvPr>
          <p:cNvSpPr/>
          <p:nvPr>
            <p:custDataLst>
              <p:tags r:id="rId30"/>
            </p:custDataLst>
          </p:nvPr>
        </p:nvSpPr>
        <p:spPr>
          <a:xfrm>
            <a:off x="103124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 name="Rectangle 30">
            <a:extLst>
              <a:ext uri="{FF2B5EF4-FFF2-40B4-BE49-F238E27FC236}">
                <a16:creationId xmlns:a16="http://schemas.microsoft.com/office/drawing/2014/main" id="{7162E0FC-0FD2-4332-A34C-A3E80DCCED2E}"/>
              </a:ext>
              <a:ext uri="{C183D7F6-B498-43B3-948B-1728B52AA6E4}">
                <adec:decorative xmlns:adec="http://schemas.microsoft.com/office/drawing/2017/decorative" val="1"/>
              </a:ext>
            </a:extLst>
          </p:cNvPr>
          <p:cNvSpPr/>
          <p:nvPr>
            <p:custDataLst>
              <p:tags r:id="rId31"/>
            </p:custDataLst>
          </p:nvPr>
        </p:nvSpPr>
        <p:spPr>
          <a:xfrm>
            <a:off x="104013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 name="Rectangle 31">
            <a:extLst>
              <a:ext uri="{FF2B5EF4-FFF2-40B4-BE49-F238E27FC236}">
                <a16:creationId xmlns:a16="http://schemas.microsoft.com/office/drawing/2014/main" id="{10486A53-BC28-4564-95D2-80FD15EF7673}"/>
              </a:ext>
              <a:ext uri="{C183D7F6-B498-43B3-948B-1728B52AA6E4}">
                <adec:decorative xmlns:adec="http://schemas.microsoft.com/office/drawing/2017/decorative" val="1"/>
              </a:ext>
            </a:extLst>
          </p:cNvPr>
          <p:cNvSpPr/>
          <p:nvPr>
            <p:custDataLst>
              <p:tags r:id="rId32"/>
            </p:custDataLst>
          </p:nvPr>
        </p:nvSpPr>
        <p:spPr>
          <a:xfrm>
            <a:off x="104902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 name="Rectangle 32">
            <a:extLst>
              <a:ext uri="{FF2B5EF4-FFF2-40B4-BE49-F238E27FC236}">
                <a16:creationId xmlns:a16="http://schemas.microsoft.com/office/drawing/2014/main" id="{2F2D9220-FA4F-48C6-8C48-85C717BFD2F7}"/>
              </a:ext>
              <a:ext uri="{C183D7F6-B498-43B3-948B-1728B52AA6E4}">
                <adec:decorative xmlns:adec="http://schemas.microsoft.com/office/drawing/2017/decorative" val="1"/>
              </a:ext>
            </a:extLst>
          </p:cNvPr>
          <p:cNvSpPr/>
          <p:nvPr>
            <p:custDataLst>
              <p:tags r:id="rId33"/>
            </p:custDataLst>
          </p:nvPr>
        </p:nvSpPr>
        <p:spPr>
          <a:xfrm>
            <a:off x="105791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 name="Rectangle 33">
            <a:extLst>
              <a:ext uri="{FF2B5EF4-FFF2-40B4-BE49-F238E27FC236}">
                <a16:creationId xmlns:a16="http://schemas.microsoft.com/office/drawing/2014/main" id="{051419E1-D0CF-4AC4-B7A8-A1F6059FF33A}"/>
              </a:ext>
              <a:ext uri="{C183D7F6-B498-43B3-948B-1728B52AA6E4}">
                <adec:decorative xmlns:adec="http://schemas.microsoft.com/office/drawing/2017/decorative" val="1"/>
              </a:ext>
            </a:extLst>
          </p:cNvPr>
          <p:cNvSpPr/>
          <p:nvPr>
            <p:custDataLst>
              <p:tags r:id="rId34"/>
            </p:custDataLst>
          </p:nvPr>
        </p:nvSpPr>
        <p:spPr>
          <a:xfrm>
            <a:off x="106680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 name="Rectangle 34">
            <a:extLst>
              <a:ext uri="{FF2B5EF4-FFF2-40B4-BE49-F238E27FC236}">
                <a16:creationId xmlns:a16="http://schemas.microsoft.com/office/drawing/2014/main" id="{91BCFA5E-3405-4085-82F2-0284BEBBB3AF}"/>
              </a:ext>
              <a:ext uri="{C183D7F6-B498-43B3-948B-1728B52AA6E4}">
                <adec:decorative xmlns:adec="http://schemas.microsoft.com/office/drawing/2017/decorative" val="1"/>
              </a:ext>
            </a:extLst>
          </p:cNvPr>
          <p:cNvSpPr/>
          <p:nvPr>
            <p:custDataLst>
              <p:tags r:id="rId35"/>
            </p:custDataLst>
          </p:nvPr>
        </p:nvSpPr>
        <p:spPr>
          <a:xfrm>
            <a:off x="10756900" y="2037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 name="Rectangle 35">
            <a:extLst>
              <a:ext uri="{FF2B5EF4-FFF2-40B4-BE49-F238E27FC236}">
                <a16:creationId xmlns:a16="http://schemas.microsoft.com/office/drawing/2014/main" id="{99023F64-8CD4-4470-B538-71F9C5540966}"/>
              </a:ext>
              <a:ext uri="{C183D7F6-B498-43B3-948B-1728B52AA6E4}">
                <adec:decorative xmlns:adec="http://schemas.microsoft.com/office/drawing/2017/decorative" val="1"/>
              </a:ext>
            </a:extLst>
          </p:cNvPr>
          <p:cNvSpPr/>
          <p:nvPr>
            <p:custDataLst>
              <p:tags r:id="rId36"/>
            </p:custDataLst>
          </p:nvPr>
        </p:nvSpPr>
        <p:spPr>
          <a:xfrm>
            <a:off x="81788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 name="Rectangle 36">
            <a:extLst>
              <a:ext uri="{FF2B5EF4-FFF2-40B4-BE49-F238E27FC236}">
                <a16:creationId xmlns:a16="http://schemas.microsoft.com/office/drawing/2014/main" id="{6D9DD4AA-AC59-43C7-A7C5-84822AEB8103}"/>
              </a:ext>
              <a:ext uri="{C183D7F6-B498-43B3-948B-1728B52AA6E4}">
                <adec:decorative xmlns:adec="http://schemas.microsoft.com/office/drawing/2017/decorative" val="1"/>
              </a:ext>
            </a:extLst>
          </p:cNvPr>
          <p:cNvSpPr/>
          <p:nvPr>
            <p:custDataLst>
              <p:tags r:id="rId37"/>
            </p:custDataLst>
          </p:nvPr>
        </p:nvSpPr>
        <p:spPr>
          <a:xfrm>
            <a:off x="82677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 name="Rectangle 37">
            <a:extLst>
              <a:ext uri="{FF2B5EF4-FFF2-40B4-BE49-F238E27FC236}">
                <a16:creationId xmlns:a16="http://schemas.microsoft.com/office/drawing/2014/main" id="{D3C23490-033F-4D75-8BE5-21938AAB4CAC}"/>
              </a:ext>
              <a:ext uri="{C183D7F6-B498-43B3-948B-1728B52AA6E4}">
                <adec:decorative xmlns:adec="http://schemas.microsoft.com/office/drawing/2017/decorative" val="1"/>
              </a:ext>
            </a:extLst>
          </p:cNvPr>
          <p:cNvSpPr/>
          <p:nvPr>
            <p:custDataLst>
              <p:tags r:id="rId38"/>
            </p:custDataLst>
          </p:nvPr>
        </p:nvSpPr>
        <p:spPr>
          <a:xfrm>
            <a:off x="8356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 name="Rectangle 38">
            <a:extLst>
              <a:ext uri="{FF2B5EF4-FFF2-40B4-BE49-F238E27FC236}">
                <a16:creationId xmlns:a16="http://schemas.microsoft.com/office/drawing/2014/main" id="{7C47C674-7CB4-48DC-9021-B417D0D9A5EC}"/>
              </a:ext>
              <a:ext uri="{C183D7F6-B498-43B3-948B-1728B52AA6E4}">
                <adec:decorative xmlns:adec="http://schemas.microsoft.com/office/drawing/2017/decorative" val="1"/>
              </a:ext>
            </a:extLst>
          </p:cNvPr>
          <p:cNvSpPr/>
          <p:nvPr>
            <p:custDataLst>
              <p:tags r:id="rId39"/>
            </p:custDataLst>
          </p:nvPr>
        </p:nvSpPr>
        <p:spPr>
          <a:xfrm>
            <a:off x="84455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 name="Rectangle 39">
            <a:extLst>
              <a:ext uri="{FF2B5EF4-FFF2-40B4-BE49-F238E27FC236}">
                <a16:creationId xmlns:a16="http://schemas.microsoft.com/office/drawing/2014/main" id="{8D28527A-7545-487C-A4FA-9212BF932A3D}"/>
              </a:ext>
              <a:ext uri="{C183D7F6-B498-43B3-948B-1728B52AA6E4}">
                <adec:decorative xmlns:adec="http://schemas.microsoft.com/office/drawing/2017/decorative" val="1"/>
              </a:ext>
            </a:extLst>
          </p:cNvPr>
          <p:cNvSpPr/>
          <p:nvPr>
            <p:custDataLst>
              <p:tags r:id="rId40"/>
            </p:custDataLst>
          </p:nvPr>
        </p:nvSpPr>
        <p:spPr>
          <a:xfrm>
            <a:off x="8534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 name="Rectangle 40">
            <a:extLst>
              <a:ext uri="{FF2B5EF4-FFF2-40B4-BE49-F238E27FC236}">
                <a16:creationId xmlns:a16="http://schemas.microsoft.com/office/drawing/2014/main" id="{89DC9C8F-D7D4-4042-A7EE-A7A59CC7FADB}"/>
              </a:ext>
              <a:ext uri="{C183D7F6-B498-43B3-948B-1728B52AA6E4}">
                <adec:decorative xmlns:adec="http://schemas.microsoft.com/office/drawing/2017/decorative" val="1"/>
              </a:ext>
            </a:extLst>
          </p:cNvPr>
          <p:cNvSpPr/>
          <p:nvPr>
            <p:custDataLst>
              <p:tags r:id="rId41"/>
            </p:custDataLst>
          </p:nvPr>
        </p:nvSpPr>
        <p:spPr>
          <a:xfrm>
            <a:off x="8623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 name="Rectangle 41">
            <a:extLst>
              <a:ext uri="{FF2B5EF4-FFF2-40B4-BE49-F238E27FC236}">
                <a16:creationId xmlns:a16="http://schemas.microsoft.com/office/drawing/2014/main" id="{6F47D10D-6434-43AE-B449-3D237170F524}"/>
              </a:ext>
              <a:ext uri="{C183D7F6-B498-43B3-948B-1728B52AA6E4}">
                <adec:decorative xmlns:adec="http://schemas.microsoft.com/office/drawing/2017/decorative" val="1"/>
              </a:ext>
            </a:extLst>
          </p:cNvPr>
          <p:cNvSpPr/>
          <p:nvPr>
            <p:custDataLst>
              <p:tags r:id="rId42"/>
            </p:custDataLst>
          </p:nvPr>
        </p:nvSpPr>
        <p:spPr>
          <a:xfrm>
            <a:off x="8712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 name="Rectangle 42">
            <a:extLst>
              <a:ext uri="{FF2B5EF4-FFF2-40B4-BE49-F238E27FC236}">
                <a16:creationId xmlns:a16="http://schemas.microsoft.com/office/drawing/2014/main" id="{F73AEDC2-8E19-4B38-BA7F-043B55038FFB}"/>
              </a:ext>
              <a:ext uri="{C183D7F6-B498-43B3-948B-1728B52AA6E4}">
                <adec:decorative xmlns:adec="http://schemas.microsoft.com/office/drawing/2017/decorative" val="1"/>
              </a:ext>
            </a:extLst>
          </p:cNvPr>
          <p:cNvSpPr/>
          <p:nvPr>
            <p:custDataLst>
              <p:tags r:id="rId43"/>
            </p:custDataLst>
          </p:nvPr>
        </p:nvSpPr>
        <p:spPr>
          <a:xfrm>
            <a:off x="8801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 name="Rectangle 43">
            <a:extLst>
              <a:ext uri="{FF2B5EF4-FFF2-40B4-BE49-F238E27FC236}">
                <a16:creationId xmlns:a16="http://schemas.microsoft.com/office/drawing/2014/main" id="{75916493-7453-4F4A-8CF4-1AFEB373CF46}"/>
              </a:ext>
              <a:ext uri="{C183D7F6-B498-43B3-948B-1728B52AA6E4}">
                <adec:decorative xmlns:adec="http://schemas.microsoft.com/office/drawing/2017/decorative" val="1"/>
              </a:ext>
            </a:extLst>
          </p:cNvPr>
          <p:cNvSpPr/>
          <p:nvPr>
            <p:custDataLst>
              <p:tags r:id="rId44"/>
            </p:custDataLst>
          </p:nvPr>
        </p:nvSpPr>
        <p:spPr>
          <a:xfrm>
            <a:off x="8890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 name="Rectangle 44">
            <a:extLst>
              <a:ext uri="{FF2B5EF4-FFF2-40B4-BE49-F238E27FC236}">
                <a16:creationId xmlns:a16="http://schemas.microsoft.com/office/drawing/2014/main" id="{35CEC3A3-5018-4D34-8989-1C4176F5C862}"/>
              </a:ext>
              <a:ext uri="{C183D7F6-B498-43B3-948B-1728B52AA6E4}">
                <adec:decorative xmlns:adec="http://schemas.microsoft.com/office/drawing/2017/decorative" val="1"/>
              </a:ext>
            </a:extLst>
          </p:cNvPr>
          <p:cNvSpPr/>
          <p:nvPr>
            <p:custDataLst>
              <p:tags r:id="rId45"/>
            </p:custDataLst>
          </p:nvPr>
        </p:nvSpPr>
        <p:spPr>
          <a:xfrm>
            <a:off x="89789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 name="Rectangle 45">
            <a:extLst>
              <a:ext uri="{FF2B5EF4-FFF2-40B4-BE49-F238E27FC236}">
                <a16:creationId xmlns:a16="http://schemas.microsoft.com/office/drawing/2014/main" id="{4307F186-C2ED-4079-A616-A2DB141CE72D}"/>
              </a:ext>
              <a:ext uri="{C183D7F6-B498-43B3-948B-1728B52AA6E4}">
                <adec:decorative xmlns:adec="http://schemas.microsoft.com/office/drawing/2017/decorative" val="1"/>
              </a:ext>
            </a:extLst>
          </p:cNvPr>
          <p:cNvSpPr/>
          <p:nvPr>
            <p:custDataLst>
              <p:tags r:id="rId46"/>
            </p:custDataLst>
          </p:nvPr>
        </p:nvSpPr>
        <p:spPr>
          <a:xfrm>
            <a:off x="90678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 name="Rectangle 46">
            <a:extLst>
              <a:ext uri="{FF2B5EF4-FFF2-40B4-BE49-F238E27FC236}">
                <a16:creationId xmlns:a16="http://schemas.microsoft.com/office/drawing/2014/main" id="{08D00731-F7C1-4C73-A0E6-EC596175B156}"/>
              </a:ext>
              <a:ext uri="{C183D7F6-B498-43B3-948B-1728B52AA6E4}">
                <adec:decorative xmlns:adec="http://schemas.microsoft.com/office/drawing/2017/decorative" val="1"/>
              </a:ext>
            </a:extLst>
          </p:cNvPr>
          <p:cNvSpPr/>
          <p:nvPr>
            <p:custDataLst>
              <p:tags r:id="rId47"/>
            </p:custDataLst>
          </p:nvPr>
        </p:nvSpPr>
        <p:spPr>
          <a:xfrm>
            <a:off x="9156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 name="Rectangle 47">
            <a:extLst>
              <a:ext uri="{FF2B5EF4-FFF2-40B4-BE49-F238E27FC236}">
                <a16:creationId xmlns:a16="http://schemas.microsoft.com/office/drawing/2014/main" id="{F2B0B72E-AB37-429F-93B4-31F4C2AB104B}"/>
              </a:ext>
              <a:ext uri="{C183D7F6-B498-43B3-948B-1728B52AA6E4}">
                <adec:decorative xmlns:adec="http://schemas.microsoft.com/office/drawing/2017/decorative" val="1"/>
              </a:ext>
            </a:extLst>
          </p:cNvPr>
          <p:cNvSpPr/>
          <p:nvPr>
            <p:custDataLst>
              <p:tags r:id="rId48"/>
            </p:custDataLst>
          </p:nvPr>
        </p:nvSpPr>
        <p:spPr>
          <a:xfrm>
            <a:off x="92456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 name="Rectangle 48">
            <a:extLst>
              <a:ext uri="{FF2B5EF4-FFF2-40B4-BE49-F238E27FC236}">
                <a16:creationId xmlns:a16="http://schemas.microsoft.com/office/drawing/2014/main" id="{98EC12DB-792D-489A-9D3A-5AB34254AD92}"/>
              </a:ext>
              <a:ext uri="{C183D7F6-B498-43B3-948B-1728B52AA6E4}">
                <adec:decorative xmlns:adec="http://schemas.microsoft.com/office/drawing/2017/decorative" val="1"/>
              </a:ext>
            </a:extLst>
          </p:cNvPr>
          <p:cNvSpPr/>
          <p:nvPr>
            <p:custDataLst>
              <p:tags r:id="rId49"/>
            </p:custDataLst>
          </p:nvPr>
        </p:nvSpPr>
        <p:spPr>
          <a:xfrm>
            <a:off x="9334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 name="Rectangle 49">
            <a:extLst>
              <a:ext uri="{FF2B5EF4-FFF2-40B4-BE49-F238E27FC236}">
                <a16:creationId xmlns:a16="http://schemas.microsoft.com/office/drawing/2014/main" id="{7A740A13-364E-431E-A99E-60A790066A7F}"/>
              </a:ext>
              <a:ext uri="{C183D7F6-B498-43B3-948B-1728B52AA6E4}">
                <adec:decorative xmlns:adec="http://schemas.microsoft.com/office/drawing/2017/decorative" val="1"/>
              </a:ext>
            </a:extLst>
          </p:cNvPr>
          <p:cNvSpPr/>
          <p:nvPr>
            <p:custDataLst>
              <p:tags r:id="rId50"/>
            </p:custDataLst>
          </p:nvPr>
        </p:nvSpPr>
        <p:spPr>
          <a:xfrm>
            <a:off x="9423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 name="Rectangle 50">
            <a:extLst>
              <a:ext uri="{FF2B5EF4-FFF2-40B4-BE49-F238E27FC236}">
                <a16:creationId xmlns:a16="http://schemas.microsoft.com/office/drawing/2014/main" id="{6A89F308-2CC4-4ACC-A6FC-CB6B836700D8}"/>
              </a:ext>
              <a:ext uri="{C183D7F6-B498-43B3-948B-1728B52AA6E4}">
                <adec:decorative xmlns:adec="http://schemas.microsoft.com/office/drawing/2017/decorative" val="1"/>
              </a:ext>
            </a:extLst>
          </p:cNvPr>
          <p:cNvSpPr/>
          <p:nvPr>
            <p:custDataLst>
              <p:tags r:id="rId51"/>
            </p:custDataLst>
          </p:nvPr>
        </p:nvSpPr>
        <p:spPr>
          <a:xfrm>
            <a:off x="9512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 name="Rectangle 51">
            <a:extLst>
              <a:ext uri="{FF2B5EF4-FFF2-40B4-BE49-F238E27FC236}">
                <a16:creationId xmlns:a16="http://schemas.microsoft.com/office/drawing/2014/main" id="{FA5FE096-D3F1-4634-99AB-49F0EBC64DA3}"/>
              </a:ext>
              <a:ext uri="{C183D7F6-B498-43B3-948B-1728B52AA6E4}">
                <adec:decorative xmlns:adec="http://schemas.microsoft.com/office/drawing/2017/decorative" val="1"/>
              </a:ext>
            </a:extLst>
          </p:cNvPr>
          <p:cNvSpPr/>
          <p:nvPr>
            <p:custDataLst>
              <p:tags r:id="rId52"/>
            </p:custDataLst>
          </p:nvPr>
        </p:nvSpPr>
        <p:spPr>
          <a:xfrm>
            <a:off x="9601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 name="Rectangle 52">
            <a:extLst>
              <a:ext uri="{FF2B5EF4-FFF2-40B4-BE49-F238E27FC236}">
                <a16:creationId xmlns:a16="http://schemas.microsoft.com/office/drawing/2014/main" id="{F4763783-5FA4-4B59-9EC3-66E6BA022B5C}"/>
              </a:ext>
              <a:ext uri="{C183D7F6-B498-43B3-948B-1728B52AA6E4}">
                <adec:decorative xmlns:adec="http://schemas.microsoft.com/office/drawing/2017/decorative" val="1"/>
              </a:ext>
            </a:extLst>
          </p:cNvPr>
          <p:cNvSpPr/>
          <p:nvPr>
            <p:custDataLst>
              <p:tags r:id="rId53"/>
            </p:custDataLst>
          </p:nvPr>
        </p:nvSpPr>
        <p:spPr>
          <a:xfrm>
            <a:off x="96901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 name="Rectangle 53">
            <a:extLst>
              <a:ext uri="{FF2B5EF4-FFF2-40B4-BE49-F238E27FC236}">
                <a16:creationId xmlns:a16="http://schemas.microsoft.com/office/drawing/2014/main" id="{A88537FE-05F0-4ECC-8E2C-02934C68BA91}"/>
              </a:ext>
              <a:ext uri="{C183D7F6-B498-43B3-948B-1728B52AA6E4}">
                <adec:decorative xmlns:adec="http://schemas.microsoft.com/office/drawing/2017/decorative" val="1"/>
              </a:ext>
            </a:extLst>
          </p:cNvPr>
          <p:cNvSpPr/>
          <p:nvPr>
            <p:custDataLst>
              <p:tags r:id="rId54"/>
            </p:custDataLst>
          </p:nvPr>
        </p:nvSpPr>
        <p:spPr>
          <a:xfrm>
            <a:off x="9779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 name="Rectangle 54">
            <a:extLst>
              <a:ext uri="{FF2B5EF4-FFF2-40B4-BE49-F238E27FC236}">
                <a16:creationId xmlns:a16="http://schemas.microsoft.com/office/drawing/2014/main" id="{D78FF861-3452-4D0C-A515-7BA1261B7125}"/>
              </a:ext>
              <a:ext uri="{C183D7F6-B498-43B3-948B-1728B52AA6E4}">
                <adec:decorative xmlns:adec="http://schemas.microsoft.com/office/drawing/2017/decorative" val="1"/>
              </a:ext>
            </a:extLst>
          </p:cNvPr>
          <p:cNvSpPr/>
          <p:nvPr>
            <p:custDataLst>
              <p:tags r:id="rId55"/>
            </p:custDataLst>
          </p:nvPr>
        </p:nvSpPr>
        <p:spPr>
          <a:xfrm>
            <a:off x="9867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 name="Rectangle 55">
            <a:extLst>
              <a:ext uri="{FF2B5EF4-FFF2-40B4-BE49-F238E27FC236}">
                <a16:creationId xmlns:a16="http://schemas.microsoft.com/office/drawing/2014/main" id="{F6ED78C3-FBF4-45A4-80C2-B22C58225736}"/>
              </a:ext>
              <a:ext uri="{C183D7F6-B498-43B3-948B-1728B52AA6E4}">
                <adec:decorative xmlns:adec="http://schemas.microsoft.com/office/drawing/2017/decorative" val="1"/>
              </a:ext>
            </a:extLst>
          </p:cNvPr>
          <p:cNvSpPr/>
          <p:nvPr>
            <p:custDataLst>
              <p:tags r:id="rId56"/>
            </p:custDataLst>
          </p:nvPr>
        </p:nvSpPr>
        <p:spPr>
          <a:xfrm>
            <a:off x="99568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 name="Rectangle 56">
            <a:extLst>
              <a:ext uri="{FF2B5EF4-FFF2-40B4-BE49-F238E27FC236}">
                <a16:creationId xmlns:a16="http://schemas.microsoft.com/office/drawing/2014/main" id="{096137D5-2E3C-4309-ABC5-BDF0EAE3DED7}"/>
              </a:ext>
              <a:ext uri="{C183D7F6-B498-43B3-948B-1728B52AA6E4}">
                <adec:decorative xmlns:adec="http://schemas.microsoft.com/office/drawing/2017/decorative" val="1"/>
              </a:ext>
            </a:extLst>
          </p:cNvPr>
          <p:cNvSpPr/>
          <p:nvPr>
            <p:custDataLst>
              <p:tags r:id="rId57"/>
            </p:custDataLst>
          </p:nvPr>
        </p:nvSpPr>
        <p:spPr>
          <a:xfrm>
            <a:off x="100457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 name="Rectangle 57">
            <a:extLst>
              <a:ext uri="{FF2B5EF4-FFF2-40B4-BE49-F238E27FC236}">
                <a16:creationId xmlns:a16="http://schemas.microsoft.com/office/drawing/2014/main" id="{C55366ED-67B8-4276-872C-4B7E550818A7}"/>
              </a:ext>
              <a:ext uri="{C183D7F6-B498-43B3-948B-1728B52AA6E4}">
                <adec:decorative xmlns:adec="http://schemas.microsoft.com/office/drawing/2017/decorative" val="1"/>
              </a:ext>
            </a:extLst>
          </p:cNvPr>
          <p:cNvSpPr/>
          <p:nvPr>
            <p:custDataLst>
              <p:tags r:id="rId58"/>
            </p:custDataLst>
          </p:nvPr>
        </p:nvSpPr>
        <p:spPr>
          <a:xfrm>
            <a:off x="101346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 name="Rectangle 58">
            <a:extLst>
              <a:ext uri="{FF2B5EF4-FFF2-40B4-BE49-F238E27FC236}">
                <a16:creationId xmlns:a16="http://schemas.microsoft.com/office/drawing/2014/main" id="{D55F44C5-DABD-4869-9D47-E4BCDE1586CC}"/>
              </a:ext>
              <a:ext uri="{C183D7F6-B498-43B3-948B-1728B52AA6E4}">
                <adec:decorative xmlns:adec="http://schemas.microsoft.com/office/drawing/2017/decorative" val="1"/>
              </a:ext>
            </a:extLst>
          </p:cNvPr>
          <p:cNvSpPr/>
          <p:nvPr>
            <p:custDataLst>
              <p:tags r:id="rId59"/>
            </p:custDataLst>
          </p:nvPr>
        </p:nvSpPr>
        <p:spPr>
          <a:xfrm>
            <a:off x="102235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 name="Rectangle 59">
            <a:extLst>
              <a:ext uri="{FF2B5EF4-FFF2-40B4-BE49-F238E27FC236}">
                <a16:creationId xmlns:a16="http://schemas.microsoft.com/office/drawing/2014/main" id="{E1B27596-E7F4-4242-A696-BD0205F4F745}"/>
              </a:ext>
              <a:ext uri="{C183D7F6-B498-43B3-948B-1728B52AA6E4}">
                <adec:decorative xmlns:adec="http://schemas.microsoft.com/office/drawing/2017/decorative" val="1"/>
              </a:ext>
            </a:extLst>
          </p:cNvPr>
          <p:cNvSpPr/>
          <p:nvPr>
            <p:custDataLst>
              <p:tags r:id="rId60"/>
            </p:custDataLst>
          </p:nvPr>
        </p:nvSpPr>
        <p:spPr>
          <a:xfrm>
            <a:off x="103124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 name="Rectangle 60">
            <a:extLst>
              <a:ext uri="{FF2B5EF4-FFF2-40B4-BE49-F238E27FC236}">
                <a16:creationId xmlns:a16="http://schemas.microsoft.com/office/drawing/2014/main" id="{D0FED28B-291F-41FE-A6F7-6262440FA330}"/>
              </a:ext>
              <a:ext uri="{C183D7F6-B498-43B3-948B-1728B52AA6E4}">
                <adec:decorative xmlns:adec="http://schemas.microsoft.com/office/drawing/2017/decorative" val="1"/>
              </a:ext>
            </a:extLst>
          </p:cNvPr>
          <p:cNvSpPr/>
          <p:nvPr>
            <p:custDataLst>
              <p:tags r:id="rId61"/>
            </p:custDataLst>
          </p:nvPr>
        </p:nvSpPr>
        <p:spPr>
          <a:xfrm>
            <a:off x="104013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 name="Rectangle 61">
            <a:extLst>
              <a:ext uri="{FF2B5EF4-FFF2-40B4-BE49-F238E27FC236}">
                <a16:creationId xmlns:a16="http://schemas.microsoft.com/office/drawing/2014/main" id="{5A7FD1F0-D8F9-4CAD-AB09-C834A81FA125}"/>
              </a:ext>
              <a:ext uri="{C183D7F6-B498-43B3-948B-1728B52AA6E4}">
                <adec:decorative xmlns:adec="http://schemas.microsoft.com/office/drawing/2017/decorative" val="1"/>
              </a:ext>
            </a:extLst>
          </p:cNvPr>
          <p:cNvSpPr/>
          <p:nvPr>
            <p:custDataLst>
              <p:tags r:id="rId62"/>
            </p:custDataLst>
          </p:nvPr>
        </p:nvSpPr>
        <p:spPr>
          <a:xfrm>
            <a:off x="104902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 name="Rectangle 62">
            <a:extLst>
              <a:ext uri="{FF2B5EF4-FFF2-40B4-BE49-F238E27FC236}">
                <a16:creationId xmlns:a16="http://schemas.microsoft.com/office/drawing/2014/main" id="{78A10F40-1E0B-4B5A-97CB-AA59224020A6}"/>
              </a:ext>
              <a:ext uri="{C183D7F6-B498-43B3-948B-1728B52AA6E4}">
                <adec:decorative xmlns:adec="http://schemas.microsoft.com/office/drawing/2017/decorative" val="1"/>
              </a:ext>
            </a:extLst>
          </p:cNvPr>
          <p:cNvSpPr/>
          <p:nvPr>
            <p:custDataLst>
              <p:tags r:id="rId63"/>
            </p:custDataLst>
          </p:nvPr>
        </p:nvSpPr>
        <p:spPr>
          <a:xfrm>
            <a:off x="105791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 name="Rectangle 63">
            <a:extLst>
              <a:ext uri="{FF2B5EF4-FFF2-40B4-BE49-F238E27FC236}">
                <a16:creationId xmlns:a16="http://schemas.microsoft.com/office/drawing/2014/main" id="{88D4C457-BDC5-4FA7-8D58-7BAB3AFF63AB}"/>
              </a:ext>
              <a:ext uri="{C183D7F6-B498-43B3-948B-1728B52AA6E4}">
                <adec:decorative xmlns:adec="http://schemas.microsoft.com/office/drawing/2017/decorative" val="1"/>
              </a:ext>
            </a:extLst>
          </p:cNvPr>
          <p:cNvSpPr/>
          <p:nvPr>
            <p:custDataLst>
              <p:tags r:id="rId64"/>
            </p:custDataLst>
          </p:nvPr>
        </p:nvSpPr>
        <p:spPr>
          <a:xfrm>
            <a:off x="10668000" y="2125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 name="Rectangle 64">
            <a:extLst>
              <a:ext uri="{FF2B5EF4-FFF2-40B4-BE49-F238E27FC236}">
                <a16:creationId xmlns:a16="http://schemas.microsoft.com/office/drawing/2014/main" id="{F50D7CF7-36E6-4936-A12C-367D8806DD8D}"/>
              </a:ext>
              <a:ext uri="{C183D7F6-B498-43B3-948B-1728B52AA6E4}">
                <adec:decorative xmlns:adec="http://schemas.microsoft.com/office/drawing/2017/decorative" val="1"/>
              </a:ext>
            </a:extLst>
          </p:cNvPr>
          <p:cNvSpPr/>
          <p:nvPr>
            <p:custDataLst>
              <p:tags r:id="rId65"/>
            </p:custDataLst>
          </p:nvPr>
        </p:nvSpPr>
        <p:spPr>
          <a:xfrm>
            <a:off x="10756900" y="2125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 name="Rectangle 65">
            <a:extLst>
              <a:ext uri="{FF2B5EF4-FFF2-40B4-BE49-F238E27FC236}">
                <a16:creationId xmlns:a16="http://schemas.microsoft.com/office/drawing/2014/main" id="{967807B6-77A0-44F6-8BD1-AE1A79C4002B}"/>
              </a:ext>
              <a:ext uri="{C183D7F6-B498-43B3-948B-1728B52AA6E4}">
                <adec:decorative xmlns:adec="http://schemas.microsoft.com/office/drawing/2017/decorative" val="1"/>
              </a:ext>
            </a:extLst>
          </p:cNvPr>
          <p:cNvSpPr/>
          <p:nvPr>
            <p:custDataLst>
              <p:tags r:id="rId66"/>
            </p:custDataLst>
          </p:nvPr>
        </p:nvSpPr>
        <p:spPr>
          <a:xfrm>
            <a:off x="81788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 name="Rectangle 66">
            <a:extLst>
              <a:ext uri="{FF2B5EF4-FFF2-40B4-BE49-F238E27FC236}">
                <a16:creationId xmlns:a16="http://schemas.microsoft.com/office/drawing/2014/main" id="{37D1A512-500D-428C-8EE6-3F3D268AC439}"/>
              </a:ext>
              <a:ext uri="{C183D7F6-B498-43B3-948B-1728B52AA6E4}">
                <adec:decorative xmlns:adec="http://schemas.microsoft.com/office/drawing/2017/decorative" val="1"/>
              </a:ext>
            </a:extLst>
          </p:cNvPr>
          <p:cNvSpPr/>
          <p:nvPr>
            <p:custDataLst>
              <p:tags r:id="rId67"/>
            </p:custDataLst>
          </p:nvPr>
        </p:nvSpPr>
        <p:spPr>
          <a:xfrm>
            <a:off x="8267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 name="Rectangle 67">
            <a:extLst>
              <a:ext uri="{FF2B5EF4-FFF2-40B4-BE49-F238E27FC236}">
                <a16:creationId xmlns:a16="http://schemas.microsoft.com/office/drawing/2014/main" id="{6FFEAD6E-C6F6-41E5-830E-33CB81E560A2}"/>
              </a:ext>
              <a:ext uri="{C183D7F6-B498-43B3-948B-1728B52AA6E4}">
                <adec:decorative xmlns:adec="http://schemas.microsoft.com/office/drawing/2017/decorative" val="1"/>
              </a:ext>
            </a:extLst>
          </p:cNvPr>
          <p:cNvSpPr/>
          <p:nvPr>
            <p:custDataLst>
              <p:tags r:id="rId68"/>
            </p:custDataLst>
          </p:nvPr>
        </p:nvSpPr>
        <p:spPr>
          <a:xfrm>
            <a:off x="8356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 name="Rectangle 68">
            <a:extLst>
              <a:ext uri="{FF2B5EF4-FFF2-40B4-BE49-F238E27FC236}">
                <a16:creationId xmlns:a16="http://schemas.microsoft.com/office/drawing/2014/main" id="{92418ADA-2E86-4213-8A58-C40BE8AC1A57}"/>
              </a:ext>
              <a:ext uri="{C183D7F6-B498-43B3-948B-1728B52AA6E4}">
                <adec:decorative xmlns:adec="http://schemas.microsoft.com/office/drawing/2017/decorative" val="1"/>
              </a:ext>
            </a:extLst>
          </p:cNvPr>
          <p:cNvSpPr/>
          <p:nvPr>
            <p:custDataLst>
              <p:tags r:id="rId69"/>
            </p:custDataLst>
          </p:nvPr>
        </p:nvSpPr>
        <p:spPr>
          <a:xfrm>
            <a:off x="8445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 name="Rectangle 69">
            <a:extLst>
              <a:ext uri="{FF2B5EF4-FFF2-40B4-BE49-F238E27FC236}">
                <a16:creationId xmlns:a16="http://schemas.microsoft.com/office/drawing/2014/main" id="{1FD5FDC7-05DB-4E49-AA80-A2CB213EA097}"/>
              </a:ext>
              <a:ext uri="{C183D7F6-B498-43B3-948B-1728B52AA6E4}">
                <adec:decorative xmlns:adec="http://schemas.microsoft.com/office/drawing/2017/decorative" val="1"/>
              </a:ext>
            </a:extLst>
          </p:cNvPr>
          <p:cNvSpPr/>
          <p:nvPr>
            <p:custDataLst>
              <p:tags r:id="rId70"/>
            </p:custDataLst>
          </p:nvPr>
        </p:nvSpPr>
        <p:spPr>
          <a:xfrm>
            <a:off x="8534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 name="Rectangle 70">
            <a:extLst>
              <a:ext uri="{FF2B5EF4-FFF2-40B4-BE49-F238E27FC236}">
                <a16:creationId xmlns:a16="http://schemas.microsoft.com/office/drawing/2014/main" id="{D2086BFD-6AB7-4D1C-8F41-66AC12DE7556}"/>
              </a:ext>
              <a:ext uri="{C183D7F6-B498-43B3-948B-1728B52AA6E4}">
                <adec:decorative xmlns:adec="http://schemas.microsoft.com/office/drawing/2017/decorative" val="1"/>
              </a:ext>
            </a:extLst>
          </p:cNvPr>
          <p:cNvSpPr/>
          <p:nvPr>
            <p:custDataLst>
              <p:tags r:id="rId71"/>
            </p:custDataLst>
          </p:nvPr>
        </p:nvSpPr>
        <p:spPr>
          <a:xfrm>
            <a:off x="8623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 name="Rectangle 71">
            <a:extLst>
              <a:ext uri="{FF2B5EF4-FFF2-40B4-BE49-F238E27FC236}">
                <a16:creationId xmlns:a16="http://schemas.microsoft.com/office/drawing/2014/main" id="{8D28A8FC-6125-4C2A-A7A6-417A48A0562F}"/>
              </a:ext>
              <a:ext uri="{C183D7F6-B498-43B3-948B-1728B52AA6E4}">
                <adec:decorative xmlns:adec="http://schemas.microsoft.com/office/drawing/2017/decorative" val="1"/>
              </a:ext>
            </a:extLst>
          </p:cNvPr>
          <p:cNvSpPr/>
          <p:nvPr>
            <p:custDataLst>
              <p:tags r:id="rId72"/>
            </p:custDataLst>
          </p:nvPr>
        </p:nvSpPr>
        <p:spPr>
          <a:xfrm>
            <a:off x="87122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 name="Rectangle 72">
            <a:extLst>
              <a:ext uri="{FF2B5EF4-FFF2-40B4-BE49-F238E27FC236}">
                <a16:creationId xmlns:a16="http://schemas.microsoft.com/office/drawing/2014/main" id="{2E4B7777-B96E-4846-B510-D2A75CBB0EFD}"/>
              </a:ext>
              <a:ext uri="{C183D7F6-B498-43B3-948B-1728B52AA6E4}">
                <adec:decorative xmlns:adec="http://schemas.microsoft.com/office/drawing/2017/decorative" val="1"/>
              </a:ext>
            </a:extLst>
          </p:cNvPr>
          <p:cNvSpPr/>
          <p:nvPr>
            <p:custDataLst>
              <p:tags r:id="rId73"/>
            </p:custDataLst>
          </p:nvPr>
        </p:nvSpPr>
        <p:spPr>
          <a:xfrm>
            <a:off x="8801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 name="Rectangle 73">
            <a:extLst>
              <a:ext uri="{FF2B5EF4-FFF2-40B4-BE49-F238E27FC236}">
                <a16:creationId xmlns:a16="http://schemas.microsoft.com/office/drawing/2014/main" id="{33A80477-3C04-400C-AAF1-4670D7B136E9}"/>
              </a:ext>
              <a:ext uri="{C183D7F6-B498-43B3-948B-1728B52AA6E4}">
                <adec:decorative xmlns:adec="http://schemas.microsoft.com/office/drawing/2017/decorative" val="1"/>
              </a:ext>
            </a:extLst>
          </p:cNvPr>
          <p:cNvSpPr/>
          <p:nvPr>
            <p:custDataLst>
              <p:tags r:id="rId74"/>
            </p:custDataLst>
          </p:nvPr>
        </p:nvSpPr>
        <p:spPr>
          <a:xfrm>
            <a:off x="8890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 name="Rectangle 74">
            <a:extLst>
              <a:ext uri="{FF2B5EF4-FFF2-40B4-BE49-F238E27FC236}">
                <a16:creationId xmlns:a16="http://schemas.microsoft.com/office/drawing/2014/main" id="{5358C4A5-9454-4315-BE76-0624518A5DCF}"/>
              </a:ext>
              <a:ext uri="{C183D7F6-B498-43B3-948B-1728B52AA6E4}">
                <adec:decorative xmlns:adec="http://schemas.microsoft.com/office/drawing/2017/decorative" val="1"/>
              </a:ext>
            </a:extLst>
          </p:cNvPr>
          <p:cNvSpPr/>
          <p:nvPr>
            <p:custDataLst>
              <p:tags r:id="rId75"/>
            </p:custDataLst>
          </p:nvPr>
        </p:nvSpPr>
        <p:spPr>
          <a:xfrm>
            <a:off x="8978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 name="Rectangle 75">
            <a:extLst>
              <a:ext uri="{FF2B5EF4-FFF2-40B4-BE49-F238E27FC236}">
                <a16:creationId xmlns:a16="http://schemas.microsoft.com/office/drawing/2014/main" id="{AB77AE70-640A-44A1-BF55-A0D34F95AD55}"/>
              </a:ext>
              <a:ext uri="{C183D7F6-B498-43B3-948B-1728B52AA6E4}">
                <adec:decorative xmlns:adec="http://schemas.microsoft.com/office/drawing/2017/decorative" val="1"/>
              </a:ext>
            </a:extLst>
          </p:cNvPr>
          <p:cNvSpPr/>
          <p:nvPr>
            <p:custDataLst>
              <p:tags r:id="rId76"/>
            </p:custDataLst>
          </p:nvPr>
        </p:nvSpPr>
        <p:spPr>
          <a:xfrm>
            <a:off x="9067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 name="Rectangle 76">
            <a:extLst>
              <a:ext uri="{FF2B5EF4-FFF2-40B4-BE49-F238E27FC236}">
                <a16:creationId xmlns:a16="http://schemas.microsoft.com/office/drawing/2014/main" id="{50EA9BA1-EEC4-48A0-8220-74E79A72A8FE}"/>
              </a:ext>
              <a:ext uri="{C183D7F6-B498-43B3-948B-1728B52AA6E4}">
                <adec:decorative xmlns:adec="http://schemas.microsoft.com/office/drawing/2017/decorative" val="1"/>
              </a:ext>
            </a:extLst>
          </p:cNvPr>
          <p:cNvSpPr/>
          <p:nvPr>
            <p:custDataLst>
              <p:tags r:id="rId77"/>
            </p:custDataLst>
          </p:nvPr>
        </p:nvSpPr>
        <p:spPr>
          <a:xfrm>
            <a:off x="9156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 name="Rectangle 77">
            <a:extLst>
              <a:ext uri="{FF2B5EF4-FFF2-40B4-BE49-F238E27FC236}">
                <a16:creationId xmlns:a16="http://schemas.microsoft.com/office/drawing/2014/main" id="{09208BA0-BA99-4FEC-AC0D-AC796FA1D177}"/>
              </a:ext>
              <a:ext uri="{C183D7F6-B498-43B3-948B-1728B52AA6E4}">
                <adec:decorative xmlns:adec="http://schemas.microsoft.com/office/drawing/2017/decorative" val="1"/>
              </a:ext>
            </a:extLst>
          </p:cNvPr>
          <p:cNvSpPr/>
          <p:nvPr>
            <p:custDataLst>
              <p:tags r:id="rId78"/>
            </p:custDataLst>
          </p:nvPr>
        </p:nvSpPr>
        <p:spPr>
          <a:xfrm>
            <a:off x="92456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 name="Rectangle 78">
            <a:extLst>
              <a:ext uri="{FF2B5EF4-FFF2-40B4-BE49-F238E27FC236}">
                <a16:creationId xmlns:a16="http://schemas.microsoft.com/office/drawing/2014/main" id="{2DC92D9F-89B8-42F1-A459-98B5A6B16E45}"/>
              </a:ext>
              <a:ext uri="{C183D7F6-B498-43B3-948B-1728B52AA6E4}">
                <adec:decorative xmlns:adec="http://schemas.microsoft.com/office/drawing/2017/decorative" val="1"/>
              </a:ext>
            </a:extLst>
          </p:cNvPr>
          <p:cNvSpPr/>
          <p:nvPr>
            <p:custDataLst>
              <p:tags r:id="rId79"/>
            </p:custDataLst>
          </p:nvPr>
        </p:nvSpPr>
        <p:spPr>
          <a:xfrm>
            <a:off x="93345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 name="Rectangle 79">
            <a:extLst>
              <a:ext uri="{FF2B5EF4-FFF2-40B4-BE49-F238E27FC236}">
                <a16:creationId xmlns:a16="http://schemas.microsoft.com/office/drawing/2014/main" id="{80F4BFCC-F5B4-4072-9642-B6567E32991F}"/>
              </a:ext>
              <a:ext uri="{C183D7F6-B498-43B3-948B-1728B52AA6E4}">
                <adec:decorative xmlns:adec="http://schemas.microsoft.com/office/drawing/2017/decorative" val="1"/>
              </a:ext>
            </a:extLst>
          </p:cNvPr>
          <p:cNvSpPr/>
          <p:nvPr>
            <p:custDataLst>
              <p:tags r:id="rId80"/>
            </p:custDataLst>
          </p:nvPr>
        </p:nvSpPr>
        <p:spPr>
          <a:xfrm>
            <a:off x="94234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 name="Rectangle 80">
            <a:extLst>
              <a:ext uri="{FF2B5EF4-FFF2-40B4-BE49-F238E27FC236}">
                <a16:creationId xmlns:a16="http://schemas.microsoft.com/office/drawing/2014/main" id="{61F6074A-8916-4ED5-B42E-137484F82CE3}"/>
              </a:ext>
              <a:ext uri="{C183D7F6-B498-43B3-948B-1728B52AA6E4}">
                <adec:decorative xmlns:adec="http://schemas.microsoft.com/office/drawing/2017/decorative" val="1"/>
              </a:ext>
            </a:extLst>
          </p:cNvPr>
          <p:cNvSpPr/>
          <p:nvPr>
            <p:custDataLst>
              <p:tags r:id="rId81"/>
            </p:custDataLst>
          </p:nvPr>
        </p:nvSpPr>
        <p:spPr>
          <a:xfrm>
            <a:off x="95123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 name="Rectangle 81">
            <a:extLst>
              <a:ext uri="{FF2B5EF4-FFF2-40B4-BE49-F238E27FC236}">
                <a16:creationId xmlns:a16="http://schemas.microsoft.com/office/drawing/2014/main" id="{3C31324F-39A8-4631-9168-0DE02E18D62A}"/>
              </a:ext>
              <a:ext uri="{C183D7F6-B498-43B3-948B-1728B52AA6E4}">
                <adec:decorative xmlns:adec="http://schemas.microsoft.com/office/drawing/2017/decorative" val="1"/>
              </a:ext>
            </a:extLst>
          </p:cNvPr>
          <p:cNvSpPr/>
          <p:nvPr>
            <p:custDataLst>
              <p:tags r:id="rId82"/>
            </p:custDataLst>
          </p:nvPr>
        </p:nvSpPr>
        <p:spPr>
          <a:xfrm>
            <a:off x="9601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 name="Rectangle 82">
            <a:extLst>
              <a:ext uri="{FF2B5EF4-FFF2-40B4-BE49-F238E27FC236}">
                <a16:creationId xmlns:a16="http://schemas.microsoft.com/office/drawing/2014/main" id="{8287B1DE-92E2-4966-9198-0F1EA61F6B8E}"/>
              </a:ext>
              <a:ext uri="{C183D7F6-B498-43B3-948B-1728B52AA6E4}">
                <adec:decorative xmlns:adec="http://schemas.microsoft.com/office/drawing/2017/decorative" val="1"/>
              </a:ext>
            </a:extLst>
          </p:cNvPr>
          <p:cNvSpPr/>
          <p:nvPr>
            <p:custDataLst>
              <p:tags r:id="rId83"/>
            </p:custDataLst>
          </p:nvPr>
        </p:nvSpPr>
        <p:spPr>
          <a:xfrm>
            <a:off x="9690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 name="Rectangle 83">
            <a:extLst>
              <a:ext uri="{FF2B5EF4-FFF2-40B4-BE49-F238E27FC236}">
                <a16:creationId xmlns:a16="http://schemas.microsoft.com/office/drawing/2014/main" id="{D76F100E-E850-4BC5-B060-8D7E9225640F}"/>
              </a:ext>
              <a:ext uri="{C183D7F6-B498-43B3-948B-1728B52AA6E4}">
                <adec:decorative xmlns:adec="http://schemas.microsoft.com/office/drawing/2017/decorative" val="1"/>
              </a:ext>
            </a:extLst>
          </p:cNvPr>
          <p:cNvSpPr/>
          <p:nvPr>
            <p:custDataLst>
              <p:tags r:id="rId84"/>
            </p:custDataLst>
          </p:nvPr>
        </p:nvSpPr>
        <p:spPr>
          <a:xfrm>
            <a:off x="97790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 name="Rectangle 84">
            <a:extLst>
              <a:ext uri="{FF2B5EF4-FFF2-40B4-BE49-F238E27FC236}">
                <a16:creationId xmlns:a16="http://schemas.microsoft.com/office/drawing/2014/main" id="{00F32221-A21A-4B3F-9595-35AA91963965}"/>
              </a:ext>
              <a:ext uri="{C183D7F6-B498-43B3-948B-1728B52AA6E4}">
                <adec:decorative xmlns:adec="http://schemas.microsoft.com/office/drawing/2017/decorative" val="1"/>
              </a:ext>
            </a:extLst>
          </p:cNvPr>
          <p:cNvSpPr/>
          <p:nvPr>
            <p:custDataLst>
              <p:tags r:id="rId85"/>
            </p:custDataLst>
          </p:nvPr>
        </p:nvSpPr>
        <p:spPr>
          <a:xfrm>
            <a:off x="98679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6" name="Rectangle 85">
            <a:extLst>
              <a:ext uri="{FF2B5EF4-FFF2-40B4-BE49-F238E27FC236}">
                <a16:creationId xmlns:a16="http://schemas.microsoft.com/office/drawing/2014/main" id="{94021CEC-7DD0-482B-B816-7454A0F793C5}"/>
              </a:ext>
              <a:ext uri="{C183D7F6-B498-43B3-948B-1728B52AA6E4}">
                <adec:decorative xmlns:adec="http://schemas.microsoft.com/office/drawing/2017/decorative" val="1"/>
              </a:ext>
            </a:extLst>
          </p:cNvPr>
          <p:cNvSpPr/>
          <p:nvPr>
            <p:custDataLst>
              <p:tags r:id="rId86"/>
            </p:custDataLst>
          </p:nvPr>
        </p:nvSpPr>
        <p:spPr>
          <a:xfrm>
            <a:off x="99568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7" name="Rectangle 86">
            <a:extLst>
              <a:ext uri="{FF2B5EF4-FFF2-40B4-BE49-F238E27FC236}">
                <a16:creationId xmlns:a16="http://schemas.microsoft.com/office/drawing/2014/main" id="{2696DABE-58FF-4B66-93F4-1C5BB332F0C2}"/>
              </a:ext>
              <a:ext uri="{C183D7F6-B498-43B3-948B-1728B52AA6E4}">
                <adec:decorative xmlns:adec="http://schemas.microsoft.com/office/drawing/2017/decorative" val="1"/>
              </a:ext>
            </a:extLst>
          </p:cNvPr>
          <p:cNvSpPr/>
          <p:nvPr>
            <p:custDataLst>
              <p:tags r:id="rId87"/>
            </p:custDataLst>
          </p:nvPr>
        </p:nvSpPr>
        <p:spPr>
          <a:xfrm>
            <a:off x="100457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8" name="Rectangle 87">
            <a:extLst>
              <a:ext uri="{FF2B5EF4-FFF2-40B4-BE49-F238E27FC236}">
                <a16:creationId xmlns:a16="http://schemas.microsoft.com/office/drawing/2014/main" id="{DAAB163F-ACB5-4D6D-BA3A-6E5C6DBD7A06}"/>
              </a:ext>
              <a:ext uri="{C183D7F6-B498-43B3-948B-1728B52AA6E4}">
                <adec:decorative xmlns:adec="http://schemas.microsoft.com/office/drawing/2017/decorative" val="1"/>
              </a:ext>
            </a:extLst>
          </p:cNvPr>
          <p:cNvSpPr/>
          <p:nvPr>
            <p:custDataLst>
              <p:tags r:id="rId88"/>
            </p:custDataLst>
          </p:nvPr>
        </p:nvSpPr>
        <p:spPr>
          <a:xfrm>
            <a:off x="101346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9" name="Rectangle 88">
            <a:extLst>
              <a:ext uri="{FF2B5EF4-FFF2-40B4-BE49-F238E27FC236}">
                <a16:creationId xmlns:a16="http://schemas.microsoft.com/office/drawing/2014/main" id="{4D3AC8B8-5AB3-4DB9-9DA0-18B152069408}"/>
              </a:ext>
              <a:ext uri="{C183D7F6-B498-43B3-948B-1728B52AA6E4}">
                <adec:decorative xmlns:adec="http://schemas.microsoft.com/office/drawing/2017/decorative" val="1"/>
              </a:ext>
            </a:extLst>
          </p:cNvPr>
          <p:cNvSpPr/>
          <p:nvPr>
            <p:custDataLst>
              <p:tags r:id="rId89"/>
            </p:custDataLst>
          </p:nvPr>
        </p:nvSpPr>
        <p:spPr>
          <a:xfrm>
            <a:off x="102235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0" name="Rectangle 89">
            <a:extLst>
              <a:ext uri="{FF2B5EF4-FFF2-40B4-BE49-F238E27FC236}">
                <a16:creationId xmlns:a16="http://schemas.microsoft.com/office/drawing/2014/main" id="{26B313E5-309F-44D8-AA7C-C7EB1340843F}"/>
              </a:ext>
              <a:ext uri="{C183D7F6-B498-43B3-948B-1728B52AA6E4}">
                <adec:decorative xmlns:adec="http://schemas.microsoft.com/office/drawing/2017/decorative" val="1"/>
              </a:ext>
            </a:extLst>
          </p:cNvPr>
          <p:cNvSpPr/>
          <p:nvPr>
            <p:custDataLst>
              <p:tags r:id="rId90"/>
            </p:custDataLst>
          </p:nvPr>
        </p:nvSpPr>
        <p:spPr>
          <a:xfrm>
            <a:off x="103124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1" name="Rectangle 90">
            <a:extLst>
              <a:ext uri="{FF2B5EF4-FFF2-40B4-BE49-F238E27FC236}">
                <a16:creationId xmlns:a16="http://schemas.microsoft.com/office/drawing/2014/main" id="{DB22381D-8953-4C77-B8CA-4AA1844661FE}"/>
              </a:ext>
              <a:ext uri="{C183D7F6-B498-43B3-948B-1728B52AA6E4}">
                <adec:decorative xmlns:adec="http://schemas.microsoft.com/office/drawing/2017/decorative" val="1"/>
              </a:ext>
            </a:extLst>
          </p:cNvPr>
          <p:cNvSpPr/>
          <p:nvPr>
            <p:custDataLst>
              <p:tags r:id="rId91"/>
            </p:custDataLst>
          </p:nvPr>
        </p:nvSpPr>
        <p:spPr>
          <a:xfrm>
            <a:off x="104013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2" name="Rectangle 91">
            <a:extLst>
              <a:ext uri="{FF2B5EF4-FFF2-40B4-BE49-F238E27FC236}">
                <a16:creationId xmlns:a16="http://schemas.microsoft.com/office/drawing/2014/main" id="{6200BF52-6F05-4272-9365-BAE06E364172}"/>
              </a:ext>
              <a:ext uri="{C183D7F6-B498-43B3-948B-1728B52AA6E4}">
                <adec:decorative xmlns:adec="http://schemas.microsoft.com/office/drawing/2017/decorative" val="1"/>
              </a:ext>
            </a:extLst>
          </p:cNvPr>
          <p:cNvSpPr/>
          <p:nvPr>
            <p:custDataLst>
              <p:tags r:id="rId92"/>
            </p:custDataLst>
          </p:nvPr>
        </p:nvSpPr>
        <p:spPr>
          <a:xfrm>
            <a:off x="104902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3" name="Rectangle 92">
            <a:extLst>
              <a:ext uri="{FF2B5EF4-FFF2-40B4-BE49-F238E27FC236}">
                <a16:creationId xmlns:a16="http://schemas.microsoft.com/office/drawing/2014/main" id="{11F2E632-8633-4DC1-A4FD-FD414A36F717}"/>
              </a:ext>
              <a:ext uri="{C183D7F6-B498-43B3-948B-1728B52AA6E4}">
                <adec:decorative xmlns:adec="http://schemas.microsoft.com/office/drawing/2017/decorative" val="1"/>
              </a:ext>
            </a:extLst>
          </p:cNvPr>
          <p:cNvSpPr/>
          <p:nvPr>
            <p:custDataLst>
              <p:tags r:id="rId93"/>
            </p:custDataLst>
          </p:nvPr>
        </p:nvSpPr>
        <p:spPr>
          <a:xfrm>
            <a:off x="105791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4" name="Rectangle 93">
            <a:extLst>
              <a:ext uri="{FF2B5EF4-FFF2-40B4-BE49-F238E27FC236}">
                <a16:creationId xmlns:a16="http://schemas.microsoft.com/office/drawing/2014/main" id="{DEBC4EA5-D901-4282-B6A9-F7DBBE78EFD8}"/>
              </a:ext>
              <a:ext uri="{C183D7F6-B498-43B3-948B-1728B52AA6E4}">
                <adec:decorative xmlns:adec="http://schemas.microsoft.com/office/drawing/2017/decorative" val="1"/>
              </a:ext>
            </a:extLst>
          </p:cNvPr>
          <p:cNvSpPr/>
          <p:nvPr>
            <p:custDataLst>
              <p:tags r:id="rId94"/>
            </p:custDataLst>
          </p:nvPr>
        </p:nvSpPr>
        <p:spPr>
          <a:xfrm>
            <a:off x="10668000" y="2214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5" name="Rectangle 94">
            <a:extLst>
              <a:ext uri="{FF2B5EF4-FFF2-40B4-BE49-F238E27FC236}">
                <a16:creationId xmlns:a16="http://schemas.microsoft.com/office/drawing/2014/main" id="{900B0782-0E71-42D0-9F67-87EDC59CE98C}"/>
              </a:ext>
              <a:ext uri="{C183D7F6-B498-43B3-948B-1728B52AA6E4}">
                <adec:decorative xmlns:adec="http://schemas.microsoft.com/office/drawing/2017/decorative" val="1"/>
              </a:ext>
            </a:extLst>
          </p:cNvPr>
          <p:cNvSpPr/>
          <p:nvPr>
            <p:custDataLst>
              <p:tags r:id="rId95"/>
            </p:custDataLst>
          </p:nvPr>
        </p:nvSpPr>
        <p:spPr>
          <a:xfrm>
            <a:off x="10756900" y="2214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6" name="Rectangle 95">
            <a:extLst>
              <a:ext uri="{FF2B5EF4-FFF2-40B4-BE49-F238E27FC236}">
                <a16:creationId xmlns:a16="http://schemas.microsoft.com/office/drawing/2014/main" id="{FB7D6BBA-9A49-4BB7-9D84-34175B3FE9D7}"/>
              </a:ext>
              <a:ext uri="{C183D7F6-B498-43B3-948B-1728B52AA6E4}">
                <adec:decorative xmlns:adec="http://schemas.microsoft.com/office/drawing/2017/decorative" val="1"/>
              </a:ext>
            </a:extLst>
          </p:cNvPr>
          <p:cNvSpPr/>
          <p:nvPr>
            <p:custDataLst>
              <p:tags r:id="rId96"/>
            </p:custDataLst>
          </p:nvPr>
        </p:nvSpPr>
        <p:spPr>
          <a:xfrm>
            <a:off x="8178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7" name="Rectangle 96">
            <a:extLst>
              <a:ext uri="{FF2B5EF4-FFF2-40B4-BE49-F238E27FC236}">
                <a16:creationId xmlns:a16="http://schemas.microsoft.com/office/drawing/2014/main" id="{41DD6F32-DB18-41B6-A00C-14E89D9C9ED3}"/>
              </a:ext>
              <a:ext uri="{C183D7F6-B498-43B3-948B-1728B52AA6E4}">
                <adec:decorative xmlns:adec="http://schemas.microsoft.com/office/drawing/2017/decorative" val="1"/>
              </a:ext>
            </a:extLst>
          </p:cNvPr>
          <p:cNvSpPr/>
          <p:nvPr>
            <p:custDataLst>
              <p:tags r:id="rId97"/>
            </p:custDataLst>
          </p:nvPr>
        </p:nvSpPr>
        <p:spPr>
          <a:xfrm>
            <a:off x="8267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8" name="Rectangle 97">
            <a:extLst>
              <a:ext uri="{FF2B5EF4-FFF2-40B4-BE49-F238E27FC236}">
                <a16:creationId xmlns:a16="http://schemas.microsoft.com/office/drawing/2014/main" id="{445C99CC-3B3F-43E0-8D33-A46A560E6A5C}"/>
              </a:ext>
              <a:ext uri="{C183D7F6-B498-43B3-948B-1728B52AA6E4}">
                <adec:decorative xmlns:adec="http://schemas.microsoft.com/office/drawing/2017/decorative" val="1"/>
              </a:ext>
            </a:extLst>
          </p:cNvPr>
          <p:cNvSpPr/>
          <p:nvPr>
            <p:custDataLst>
              <p:tags r:id="rId98"/>
            </p:custDataLst>
          </p:nvPr>
        </p:nvSpPr>
        <p:spPr>
          <a:xfrm>
            <a:off x="8356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99" name="Rectangle 98">
            <a:extLst>
              <a:ext uri="{FF2B5EF4-FFF2-40B4-BE49-F238E27FC236}">
                <a16:creationId xmlns:a16="http://schemas.microsoft.com/office/drawing/2014/main" id="{E71FDC5A-3254-4E3B-BE0B-C345CBCF99B1}"/>
              </a:ext>
              <a:ext uri="{C183D7F6-B498-43B3-948B-1728B52AA6E4}">
                <adec:decorative xmlns:adec="http://schemas.microsoft.com/office/drawing/2017/decorative" val="1"/>
              </a:ext>
            </a:extLst>
          </p:cNvPr>
          <p:cNvSpPr/>
          <p:nvPr>
            <p:custDataLst>
              <p:tags r:id="rId99"/>
            </p:custDataLst>
          </p:nvPr>
        </p:nvSpPr>
        <p:spPr>
          <a:xfrm>
            <a:off x="8445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0" name="Rectangle 99">
            <a:extLst>
              <a:ext uri="{FF2B5EF4-FFF2-40B4-BE49-F238E27FC236}">
                <a16:creationId xmlns:a16="http://schemas.microsoft.com/office/drawing/2014/main" id="{5A4B18C4-33FE-4416-8C25-2B922C0BD460}"/>
              </a:ext>
              <a:ext uri="{C183D7F6-B498-43B3-948B-1728B52AA6E4}">
                <adec:decorative xmlns:adec="http://schemas.microsoft.com/office/drawing/2017/decorative" val="1"/>
              </a:ext>
            </a:extLst>
          </p:cNvPr>
          <p:cNvSpPr/>
          <p:nvPr>
            <p:custDataLst>
              <p:tags r:id="rId100"/>
            </p:custDataLst>
          </p:nvPr>
        </p:nvSpPr>
        <p:spPr>
          <a:xfrm>
            <a:off x="85344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1" name="Rectangle 100">
            <a:extLst>
              <a:ext uri="{FF2B5EF4-FFF2-40B4-BE49-F238E27FC236}">
                <a16:creationId xmlns:a16="http://schemas.microsoft.com/office/drawing/2014/main" id="{AE4ACC8C-31CC-4381-A0A7-1AF0053D0267}"/>
              </a:ext>
              <a:ext uri="{C183D7F6-B498-43B3-948B-1728B52AA6E4}">
                <adec:decorative xmlns:adec="http://schemas.microsoft.com/office/drawing/2017/decorative" val="1"/>
              </a:ext>
            </a:extLst>
          </p:cNvPr>
          <p:cNvSpPr/>
          <p:nvPr>
            <p:custDataLst>
              <p:tags r:id="rId101"/>
            </p:custDataLst>
          </p:nvPr>
        </p:nvSpPr>
        <p:spPr>
          <a:xfrm>
            <a:off x="8623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2" name="Rectangle 101">
            <a:extLst>
              <a:ext uri="{FF2B5EF4-FFF2-40B4-BE49-F238E27FC236}">
                <a16:creationId xmlns:a16="http://schemas.microsoft.com/office/drawing/2014/main" id="{61AEC656-912A-4C55-81AD-EEE18B6EF7EB}"/>
              </a:ext>
              <a:ext uri="{C183D7F6-B498-43B3-948B-1728B52AA6E4}">
                <adec:decorative xmlns:adec="http://schemas.microsoft.com/office/drawing/2017/decorative" val="1"/>
              </a:ext>
            </a:extLst>
          </p:cNvPr>
          <p:cNvSpPr/>
          <p:nvPr>
            <p:custDataLst>
              <p:tags r:id="rId102"/>
            </p:custDataLst>
          </p:nvPr>
        </p:nvSpPr>
        <p:spPr>
          <a:xfrm>
            <a:off x="87122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3" name="Rectangle 102">
            <a:extLst>
              <a:ext uri="{FF2B5EF4-FFF2-40B4-BE49-F238E27FC236}">
                <a16:creationId xmlns:a16="http://schemas.microsoft.com/office/drawing/2014/main" id="{8FBA4288-99AA-43AC-A171-D359023268C0}"/>
              </a:ext>
              <a:ext uri="{C183D7F6-B498-43B3-948B-1728B52AA6E4}">
                <adec:decorative xmlns:adec="http://schemas.microsoft.com/office/drawing/2017/decorative" val="1"/>
              </a:ext>
            </a:extLst>
          </p:cNvPr>
          <p:cNvSpPr/>
          <p:nvPr>
            <p:custDataLst>
              <p:tags r:id="rId103"/>
            </p:custDataLst>
          </p:nvPr>
        </p:nvSpPr>
        <p:spPr>
          <a:xfrm>
            <a:off x="8801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4" name="Rectangle 103">
            <a:extLst>
              <a:ext uri="{FF2B5EF4-FFF2-40B4-BE49-F238E27FC236}">
                <a16:creationId xmlns:a16="http://schemas.microsoft.com/office/drawing/2014/main" id="{359B275D-24D8-4623-ABC4-F7BDD9E1398C}"/>
              </a:ext>
              <a:ext uri="{C183D7F6-B498-43B3-948B-1728B52AA6E4}">
                <adec:decorative xmlns:adec="http://schemas.microsoft.com/office/drawing/2017/decorative" val="1"/>
              </a:ext>
            </a:extLst>
          </p:cNvPr>
          <p:cNvSpPr/>
          <p:nvPr>
            <p:custDataLst>
              <p:tags r:id="rId104"/>
            </p:custDataLst>
          </p:nvPr>
        </p:nvSpPr>
        <p:spPr>
          <a:xfrm>
            <a:off x="8890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5" name="Rectangle 104">
            <a:extLst>
              <a:ext uri="{FF2B5EF4-FFF2-40B4-BE49-F238E27FC236}">
                <a16:creationId xmlns:a16="http://schemas.microsoft.com/office/drawing/2014/main" id="{A4F42E03-A41F-4EDF-B031-C42AE38F34EA}"/>
              </a:ext>
              <a:ext uri="{C183D7F6-B498-43B3-948B-1728B52AA6E4}">
                <adec:decorative xmlns:adec="http://schemas.microsoft.com/office/drawing/2017/decorative" val="1"/>
              </a:ext>
            </a:extLst>
          </p:cNvPr>
          <p:cNvSpPr/>
          <p:nvPr>
            <p:custDataLst>
              <p:tags r:id="rId105"/>
            </p:custDataLst>
          </p:nvPr>
        </p:nvSpPr>
        <p:spPr>
          <a:xfrm>
            <a:off x="8978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6" name="Rectangle 105">
            <a:extLst>
              <a:ext uri="{FF2B5EF4-FFF2-40B4-BE49-F238E27FC236}">
                <a16:creationId xmlns:a16="http://schemas.microsoft.com/office/drawing/2014/main" id="{D89AEE90-6482-45B9-AB0D-C690FD6958B3}"/>
              </a:ext>
              <a:ext uri="{C183D7F6-B498-43B3-948B-1728B52AA6E4}">
                <adec:decorative xmlns:adec="http://schemas.microsoft.com/office/drawing/2017/decorative" val="1"/>
              </a:ext>
            </a:extLst>
          </p:cNvPr>
          <p:cNvSpPr/>
          <p:nvPr>
            <p:custDataLst>
              <p:tags r:id="rId106"/>
            </p:custDataLst>
          </p:nvPr>
        </p:nvSpPr>
        <p:spPr>
          <a:xfrm>
            <a:off x="90678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7" name="Rectangle 106">
            <a:extLst>
              <a:ext uri="{FF2B5EF4-FFF2-40B4-BE49-F238E27FC236}">
                <a16:creationId xmlns:a16="http://schemas.microsoft.com/office/drawing/2014/main" id="{924E80FB-0F6A-49D4-8CCC-D5AE6B3E881B}"/>
              </a:ext>
              <a:ext uri="{C183D7F6-B498-43B3-948B-1728B52AA6E4}">
                <adec:decorative xmlns:adec="http://schemas.microsoft.com/office/drawing/2017/decorative" val="1"/>
              </a:ext>
            </a:extLst>
          </p:cNvPr>
          <p:cNvSpPr/>
          <p:nvPr>
            <p:custDataLst>
              <p:tags r:id="rId107"/>
            </p:custDataLst>
          </p:nvPr>
        </p:nvSpPr>
        <p:spPr>
          <a:xfrm>
            <a:off x="91567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8" name="Rectangle 107">
            <a:extLst>
              <a:ext uri="{FF2B5EF4-FFF2-40B4-BE49-F238E27FC236}">
                <a16:creationId xmlns:a16="http://schemas.microsoft.com/office/drawing/2014/main" id="{8744B423-9DD8-4D85-9FCB-CD42562B8A3A}"/>
              </a:ext>
              <a:ext uri="{C183D7F6-B498-43B3-948B-1728B52AA6E4}">
                <adec:decorative xmlns:adec="http://schemas.microsoft.com/office/drawing/2017/decorative" val="1"/>
              </a:ext>
            </a:extLst>
          </p:cNvPr>
          <p:cNvSpPr/>
          <p:nvPr>
            <p:custDataLst>
              <p:tags r:id="rId108"/>
            </p:custDataLst>
          </p:nvPr>
        </p:nvSpPr>
        <p:spPr>
          <a:xfrm>
            <a:off x="9245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09" name="Rectangle 108">
            <a:extLst>
              <a:ext uri="{FF2B5EF4-FFF2-40B4-BE49-F238E27FC236}">
                <a16:creationId xmlns:a16="http://schemas.microsoft.com/office/drawing/2014/main" id="{E5FDC2DE-E93F-42F8-AF54-E5FAA90BF4DF}"/>
              </a:ext>
              <a:ext uri="{C183D7F6-B498-43B3-948B-1728B52AA6E4}">
                <adec:decorative xmlns:adec="http://schemas.microsoft.com/office/drawing/2017/decorative" val="1"/>
              </a:ext>
            </a:extLst>
          </p:cNvPr>
          <p:cNvSpPr/>
          <p:nvPr>
            <p:custDataLst>
              <p:tags r:id="rId109"/>
            </p:custDataLst>
          </p:nvPr>
        </p:nvSpPr>
        <p:spPr>
          <a:xfrm>
            <a:off x="9334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0" name="Rectangle 109">
            <a:extLst>
              <a:ext uri="{FF2B5EF4-FFF2-40B4-BE49-F238E27FC236}">
                <a16:creationId xmlns:a16="http://schemas.microsoft.com/office/drawing/2014/main" id="{DAE395E3-BD92-4257-A5E8-6437446BE973}"/>
              </a:ext>
              <a:ext uri="{C183D7F6-B498-43B3-948B-1728B52AA6E4}">
                <adec:decorative xmlns:adec="http://schemas.microsoft.com/office/drawing/2017/decorative" val="1"/>
              </a:ext>
            </a:extLst>
          </p:cNvPr>
          <p:cNvSpPr/>
          <p:nvPr>
            <p:custDataLst>
              <p:tags r:id="rId110"/>
            </p:custDataLst>
          </p:nvPr>
        </p:nvSpPr>
        <p:spPr>
          <a:xfrm>
            <a:off x="9423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1" name="Rectangle 110">
            <a:extLst>
              <a:ext uri="{FF2B5EF4-FFF2-40B4-BE49-F238E27FC236}">
                <a16:creationId xmlns:a16="http://schemas.microsoft.com/office/drawing/2014/main" id="{EF51576D-6705-4E5F-941D-B5EE74319D2F}"/>
              </a:ext>
              <a:ext uri="{C183D7F6-B498-43B3-948B-1728B52AA6E4}">
                <adec:decorative xmlns:adec="http://schemas.microsoft.com/office/drawing/2017/decorative" val="1"/>
              </a:ext>
            </a:extLst>
          </p:cNvPr>
          <p:cNvSpPr/>
          <p:nvPr>
            <p:custDataLst>
              <p:tags r:id="rId111"/>
            </p:custDataLst>
          </p:nvPr>
        </p:nvSpPr>
        <p:spPr>
          <a:xfrm>
            <a:off x="9512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2" name="Rectangle 111">
            <a:extLst>
              <a:ext uri="{FF2B5EF4-FFF2-40B4-BE49-F238E27FC236}">
                <a16:creationId xmlns:a16="http://schemas.microsoft.com/office/drawing/2014/main" id="{85767770-817F-465D-B40C-86457C7AF304}"/>
              </a:ext>
              <a:ext uri="{C183D7F6-B498-43B3-948B-1728B52AA6E4}">
                <adec:decorative xmlns:adec="http://schemas.microsoft.com/office/drawing/2017/decorative" val="1"/>
              </a:ext>
            </a:extLst>
          </p:cNvPr>
          <p:cNvSpPr/>
          <p:nvPr>
            <p:custDataLst>
              <p:tags r:id="rId112"/>
            </p:custDataLst>
          </p:nvPr>
        </p:nvSpPr>
        <p:spPr>
          <a:xfrm>
            <a:off x="9601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3" name="Rectangle 112">
            <a:extLst>
              <a:ext uri="{FF2B5EF4-FFF2-40B4-BE49-F238E27FC236}">
                <a16:creationId xmlns:a16="http://schemas.microsoft.com/office/drawing/2014/main" id="{68BBAB62-C7B8-46D0-9FA6-DD8654FC1E27}"/>
              </a:ext>
              <a:ext uri="{C183D7F6-B498-43B3-948B-1728B52AA6E4}">
                <adec:decorative xmlns:adec="http://schemas.microsoft.com/office/drawing/2017/decorative" val="1"/>
              </a:ext>
            </a:extLst>
          </p:cNvPr>
          <p:cNvSpPr/>
          <p:nvPr>
            <p:custDataLst>
              <p:tags r:id="rId113"/>
            </p:custDataLst>
          </p:nvPr>
        </p:nvSpPr>
        <p:spPr>
          <a:xfrm>
            <a:off x="9690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4" name="Rectangle 113">
            <a:extLst>
              <a:ext uri="{FF2B5EF4-FFF2-40B4-BE49-F238E27FC236}">
                <a16:creationId xmlns:a16="http://schemas.microsoft.com/office/drawing/2014/main" id="{A865D94A-4FDD-4EBA-95B6-0DCDBC9308A6}"/>
              </a:ext>
              <a:ext uri="{C183D7F6-B498-43B3-948B-1728B52AA6E4}">
                <adec:decorative xmlns:adec="http://schemas.microsoft.com/office/drawing/2017/decorative" val="1"/>
              </a:ext>
            </a:extLst>
          </p:cNvPr>
          <p:cNvSpPr/>
          <p:nvPr>
            <p:custDataLst>
              <p:tags r:id="rId114"/>
            </p:custDataLst>
          </p:nvPr>
        </p:nvSpPr>
        <p:spPr>
          <a:xfrm>
            <a:off x="9779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5" name="Rectangle 114">
            <a:extLst>
              <a:ext uri="{FF2B5EF4-FFF2-40B4-BE49-F238E27FC236}">
                <a16:creationId xmlns:a16="http://schemas.microsoft.com/office/drawing/2014/main" id="{4BDF9A9A-82EB-4901-BEBB-F51D26A2067F}"/>
              </a:ext>
              <a:ext uri="{C183D7F6-B498-43B3-948B-1728B52AA6E4}">
                <adec:decorative xmlns:adec="http://schemas.microsoft.com/office/drawing/2017/decorative" val="1"/>
              </a:ext>
            </a:extLst>
          </p:cNvPr>
          <p:cNvSpPr/>
          <p:nvPr>
            <p:custDataLst>
              <p:tags r:id="rId115"/>
            </p:custDataLst>
          </p:nvPr>
        </p:nvSpPr>
        <p:spPr>
          <a:xfrm>
            <a:off x="98679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6" name="Rectangle 115">
            <a:extLst>
              <a:ext uri="{FF2B5EF4-FFF2-40B4-BE49-F238E27FC236}">
                <a16:creationId xmlns:a16="http://schemas.microsoft.com/office/drawing/2014/main" id="{C4837DFC-F61C-4164-8923-960F82CF7234}"/>
              </a:ext>
              <a:ext uri="{C183D7F6-B498-43B3-948B-1728B52AA6E4}">
                <adec:decorative xmlns:adec="http://schemas.microsoft.com/office/drawing/2017/decorative" val="1"/>
              </a:ext>
            </a:extLst>
          </p:cNvPr>
          <p:cNvSpPr/>
          <p:nvPr>
            <p:custDataLst>
              <p:tags r:id="rId116"/>
            </p:custDataLst>
          </p:nvPr>
        </p:nvSpPr>
        <p:spPr>
          <a:xfrm>
            <a:off x="99568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7" name="Rectangle 116">
            <a:extLst>
              <a:ext uri="{FF2B5EF4-FFF2-40B4-BE49-F238E27FC236}">
                <a16:creationId xmlns:a16="http://schemas.microsoft.com/office/drawing/2014/main" id="{DC23F696-2A67-43E1-8E7A-BBBA08E16FA9}"/>
              </a:ext>
              <a:ext uri="{C183D7F6-B498-43B3-948B-1728B52AA6E4}">
                <adec:decorative xmlns:adec="http://schemas.microsoft.com/office/drawing/2017/decorative" val="1"/>
              </a:ext>
            </a:extLst>
          </p:cNvPr>
          <p:cNvSpPr/>
          <p:nvPr>
            <p:custDataLst>
              <p:tags r:id="rId117"/>
            </p:custDataLst>
          </p:nvPr>
        </p:nvSpPr>
        <p:spPr>
          <a:xfrm>
            <a:off x="100457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8" name="Rectangle 117">
            <a:extLst>
              <a:ext uri="{FF2B5EF4-FFF2-40B4-BE49-F238E27FC236}">
                <a16:creationId xmlns:a16="http://schemas.microsoft.com/office/drawing/2014/main" id="{45AD95DD-45F7-4703-A7D5-80520A1759A4}"/>
              </a:ext>
              <a:ext uri="{C183D7F6-B498-43B3-948B-1728B52AA6E4}">
                <adec:decorative xmlns:adec="http://schemas.microsoft.com/office/drawing/2017/decorative" val="1"/>
              </a:ext>
            </a:extLst>
          </p:cNvPr>
          <p:cNvSpPr/>
          <p:nvPr>
            <p:custDataLst>
              <p:tags r:id="rId118"/>
            </p:custDataLst>
          </p:nvPr>
        </p:nvSpPr>
        <p:spPr>
          <a:xfrm>
            <a:off x="101346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19" name="Rectangle 118">
            <a:extLst>
              <a:ext uri="{FF2B5EF4-FFF2-40B4-BE49-F238E27FC236}">
                <a16:creationId xmlns:a16="http://schemas.microsoft.com/office/drawing/2014/main" id="{12511034-1ABB-4A8B-85DE-7DC8113B515A}"/>
              </a:ext>
              <a:ext uri="{C183D7F6-B498-43B3-948B-1728B52AA6E4}">
                <adec:decorative xmlns:adec="http://schemas.microsoft.com/office/drawing/2017/decorative" val="1"/>
              </a:ext>
            </a:extLst>
          </p:cNvPr>
          <p:cNvSpPr/>
          <p:nvPr>
            <p:custDataLst>
              <p:tags r:id="rId119"/>
            </p:custDataLst>
          </p:nvPr>
        </p:nvSpPr>
        <p:spPr>
          <a:xfrm>
            <a:off x="102235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0" name="Rectangle 119">
            <a:extLst>
              <a:ext uri="{FF2B5EF4-FFF2-40B4-BE49-F238E27FC236}">
                <a16:creationId xmlns:a16="http://schemas.microsoft.com/office/drawing/2014/main" id="{2FBCB77E-A4A2-4B28-953B-740652A3628D}"/>
              </a:ext>
              <a:ext uri="{C183D7F6-B498-43B3-948B-1728B52AA6E4}">
                <adec:decorative xmlns:adec="http://schemas.microsoft.com/office/drawing/2017/decorative" val="1"/>
              </a:ext>
            </a:extLst>
          </p:cNvPr>
          <p:cNvSpPr/>
          <p:nvPr>
            <p:custDataLst>
              <p:tags r:id="rId120"/>
            </p:custDataLst>
          </p:nvPr>
        </p:nvSpPr>
        <p:spPr>
          <a:xfrm>
            <a:off x="103124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1" name="Rectangle 120">
            <a:extLst>
              <a:ext uri="{FF2B5EF4-FFF2-40B4-BE49-F238E27FC236}">
                <a16:creationId xmlns:a16="http://schemas.microsoft.com/office/drawing/2014/main" id="{0169DF56-95FF-49C5-A50A-22421D745356}"/>
              </a:ext>
              <a:ext uri="{C183D7F6-B498-43B3-948B-1728B52AA6E4}">
                <adec:decorative xmlns:adec="http://schemas.microsoft.com/office/drawing/2017/decorative" val="1"/>
              </a:ext>
            </a:extLst>
          </p:cNvPr>
          <p:cNvSpPr/>
          <p:nvPr>
            <p:custDataLst>
              <p:tags r:id="rId121"/>
            </p:custDataLst>
          </p:nvPr>
        </p:nvSpPr>
        <p:spPr>
          <a:xfrm>
            <a:off x="104013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2" name="Rectangle 121">
            <a:extLst>
              <a:ext uri="{FF2B5EF4-FFF2-40B4-BE49-F238E27FC236}">
                <a16:creationId xmlns:a16="http://schemas.microsoft.com/office/drawing/2014/main" id="{4ACDFF58-7B8C-47A7-A25A-E2AF58D5B8A0}"/>
              </a:ext>
              <a:ext uri="{C183D7F6-B498-43B3-948B-1728B52AA6E4}">
                <adec:decorative xmlns:adec="http://schemas.microsoft.com/office/drawing/2017/decorative" val="1"/>
              </a:ext>
            </a:extLst>
          </p:cNvPr>
          <p:cNvSpPr/>
          <p:nvPr>
            <p:custDataLst>
              <p:tags r:id="rId122"/>
            </p:custDataLst>
          </p:nvPr>
        </p:nvSpPr>
        <p:spPr>
          <a:xfrm>
            <a:off x="104902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3" name="Rectangle 122">
            <a:extLst>
              <a:ext uri="{FF2B5EF4-FFF2-40B4-BE49-F238E27FC236}">
                <a16:creationId xmlns:a16="http://schemas.microsoft.com/office/drawing/2014/main" id="{BAB0B4C2-E3FE-485B-9F6A-C57E14591B6D}"/>
              </a:ext>
              <a:ext uri="{C183D7F6-B498-43B3-948B-1728B52AA6E4}">
                <adec:decorative xmlns:adec="http://schemas.microsoft.com/office/drawing/2017/decorative" val="1"/>
              </a:ext>
            </a:extLst>
          </p:cNvPr>
          <p:cNvSpPr/>
          <p:nvPr>
            <p:custDataLst>
              <p:tags r:id="rId123"/>
            </p:custDataLst>
          </p:nvPr>
        </p:nvSpPr>
        <p:spPr>
          <a:xfrm>
            <a:off x="105791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4" name="Rectangle 123">
            <a:extLst>
              <a:ext uri="{FF2B5EF4-FFF2-40B4-BE49-F238E27FC236}">
                <a16:creationId xmlns:a16="http://schemas.microsoft.com/office/drawing/2014/main" id="{2B61104A-2BB7-4EB4-A748-D7F035DB992A}"/>
              </a:ext>
              <a:ext uri="{C183D7F6-B498-43B3-948B-1728B52AA6E4}">
                <adec:decorative xmlns:adec="http://schemas.microsoft.com/office/drawing/2017/decorative" val="1"/>
              </a:ext>
            </a:extLst>
          </p:cNvPr>
          <p:cNvSpPr/>
          <p:nvPr>
            <p:custDataLst>
              <p:tags r:id="rId124"/>
            </p:custDataLst>
          </p:nvPr>
        </p:nvSpPr>
        <p:spPr>
          <a:xfrm>
            <a:off x="10668000" y="2303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5" name="Rectangle 124">
            <a:extLst>
              <a:ext uri="{FF2B5EF4-FFF2-40B4-BE49-F238E27FC236}">
                <a16:creationId xmlns:a16="http://schemas.microsoft.com/office/drawing/2014/main" id="{886DBFD6-5439-4D48-9E7F-2CBC62BB93B8}"/>
              </a:ext>
              <a:ext uri="{C183D7F6-B498-43B3-948B-1728B52AA6E4}">
                <adec:decorative xmlns:adec="http://schemas.microsoft.com/office/drawing/2017/decorative" val="1"/>
              </a:ext>
            </a:extLst>
          </p:cNvPr>
          <p:cNvSpPr/>
          <p:nvPr>
            <p:custDataLst>
              <p:tags r:id="rId125"/>
            </p:custDataLst>
          </p:nvPr>
        </p:nvSpPr>
        <p:spPr>
          <a:xfrm>
            <a:off x="10756900" y="2303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6" name="Rectangle 125">
            <a:extLst>
              <a:ext uri="{FF2B5EF4-FFF2-40B4-BE49-F238E27FC236}">
                <a16:creationId xmlns:a16="http://schemas.microsoft.com/office/drawing/2014/main" id="{5A38F15C-B826-4E4C-96ED-2BD3245BD088}"/>
              </a:ext>
              <a:ext uri="{C183D7F6-B498-43B3-948B-1728B52AA6E4}">
                <adec:decorative xmlns:adec="http://schemas.microsoft.com/office/drawing/2017/decorative" val="1"/>
              </a:ext>
            </a:extLst>
          </p:cNvPr>
          <p:cNvSpPr/>
          <p:nvPr>
            <p:custDataLst>
              <p:tags r:id="rId126"/>
            </p:custDataLst>
          </p:nvPr>
        </p:nvSpPr>
        <p:spPr>
          <a:xfrm>
            <a:off x="8178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7" name="Rectangle 126">
            <a:extLst>
              <a:ext uri="{FF2B5EF4-FFF2-40B4-BE49-F238E27FC236}">
                <a16:creationId xmlns:a16="http://schemas.microsoft.com/office/drawing/2014/main" id="{8DAB8D15-D031-4AB1-B55B-D07DE1754451}"/>
              </a:ext>
              <a:ext uri="{C183D7F6-B498-43B3-948B-1728B52AA6E4}">
                <adec:decorative xmlns:adec="http://schemas.microsoft.com/office/drawing/2017/decorative" val="1"/>
              </a:ext>
            </a:extLst>
          </p:cNvPr>
          <p:cNvSpPr/>
          <p:nvPr>
            <p:custDataLst>
              <p:tags r:id="rId127"/>
            </p:custDataLst>
          </p:nvPr>
        </p:nvSpPr>
        <p:spPr>
          <a:xfrm>
            <a:off x="8267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8" name="Rectangle 127">
            <a:extLst>
              <a:ext uri="{FF2B5EF4-FFF2-40B4-BE49-F238E27FC236}">
                <a16:creationId xmlns:a16="http://schemas.microsoft.com/office/drawing/2014/main" id="{50172F0B-10AA-413E-9B7E-8FE5114423FE}"/>
              </a:ext>
              <a:ext uri="{C183D7F6-B498-43B3-948B-1728B52AA6E4}">
                <adec:decorative xmlns:adec="http://schemas.microsoft.com/office/drawing/2017/decorative" val="1"/>
              </a:ext>
            </a:extLst>
          </p:cNvPr>
          <p:cNvSpPr/>
          <p:nvPr>
            <p:custDataLst>
              <p:tags r:id="rId128"/>
            </p:custDataLst>
          </p:nvPr>
        </p:nvSpPr>
        <p:spPr>
          <a:xfrm>
            <a:off x="8356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29" name="Rectangle 128">
            <a:extLst>
              <a:ext uri="{FF2B5EF4-FFF2-40B4-BE49-F238E27FC236}">
                <a16:creationId xmlns:a16="http://schemas.microsoft.com/office/drawing/2014/main" id="{7F537AEC-8258-45CB-9E29-62F2950D1D2F}"/>
              </a:ext>
              <a:ext uri="{C183D7F6-B498-43B3-948B-1728B52AA6E4}">
                <adec:decorative xmlns:adec="http://schemas.microsoft.com/office/drawing/2017/decorative" val="1"/>
              </a:ext>
            </a:extLst>
          </p:cNvPr>
          <p:cNvSpPr/>
          <p:nvPr>
            <p:custDataLst>
              <p:tags r:id="rId129"/>
            </p:custDataLst>
          </p:nvPr>
        </p:nvSpPr>
        <p:spPr>
          <a:xfrm>
            <a:off x="8445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0" name="Rectangle 129">
            <a:extLst>
              <a:ext uri="{FF2B5EF4-FFF2-40B4-BE49-F238E27FC236}">
                <a16:creationId xmlns:a16="http://schemas.microsoft.com/office/drawing/2014/main" id="{65817BE7-1885-427E-A88A-937DB12E8C89}"/>
              </a:ext>
              <a:ext uri="{C183D7F6-B498-43B3-948B-1728B52AA6E4}">
                <adec:decorative xmlns:adec="http://schemas.microsoft.com/office/drawing/2017/decorative" val="1"/>
              </a:ext>
            </a:extLst>
          </p:cNvPr>
          <p:cNvSpPr/>
          <p:nvPr>
            <p:custDataLst>
              <p:tags r:id="rId130"/>
            </p:custDataLst>
          </p:nvPr>
        </p:nvSpPr>
        <p:spPr>
          <a:xfrm>
            <a:off x="8534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1" name="Rectangle 130">
            <a:extLst>
              <a:ext uri="{FF2B5EF4-FFF2-40B4-BE49-F238E27FC236}">
                <a16:creationId xmlns:a16="http://schemas.microsoft.com/office/drawing/2014/main" id="{2EF1D535-8E4C-4F62-910A-7C907F8474BC}"/>
              </a:ext>
              <a:ext uri="{C183D7F6-B498-43B3-948B-1728B52AA6E4}">
                <adec:decorative xmlns:adec="http://schemas.microsoft.com/office/drawing/2017/decorative" val="1"/>
              </a:ext>
            </a:extLst>
          </p:cNvPr>
          <p:cNvSpPr/>
          <p:nvPr>
            <p:custDataLst>
              <p:tags r:id="rId131"/>
            </p:custDataLst>
          </p:nvPr>
        </p:nvSpPr>
        <p:spPr>
          <a:xfrm>
            <a:off x="8623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2" name="Rectangle 131">
            <a:extLst>
              <a:ext uri="{FF2B5EF4-FFF2-40B4-BE49-F238E27FC236}">
                <a16:creationId xmlns:a16="http://schemas.microsoft.com/office/drawing/2014/main" id="{8F906891-C5A0-4EB4-B9E7-9E82C6C3C00D}"/>
              </a:ext>
              <a:ext uri="{C183D7F6-B498-43B3-948B-1728B52AA6E4}">
                <adec:decorative xmlns:adec="http://schemas.microsoft.com/office/drawing/2017/decorative" val="1"/>
              </a:ext>
            </a:extLst>
          </p:cNvPr>
          <p:cNvSpPr/>
          <p:nvPr>
            <p:custDataLst>
              <p:tags r:id="rId132"/>
            </p:custDataLst>
          </p:nvPr>
        </p:nvSpPr>
        <p:spPr>
          <a:xfrm>
            <a:off x="8712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3" name="Rectangle 132">
            <a:extLst>
              <a:ext uri="{FF2B5EF4-FFF2-40B4-BE49-F238E27FC236}">
                <a16:creationId xmlns:a16="http://schemas.microsoft.com/office/drawing/2014/main" id="{213B77BC-BF91-45E5-9B81-05B055BFCE66}"/>
              </a:ext>
              <a:ext uri="{C183D7F6-B498-43B3-948B-1728B52AA6E4}">
                <adec:decorative xmlns:adec="http://schemas.microsoft.com/office/drawing/2017/decorative" val="1"/>
              </a:ext>
            </a:extLst>
          </p:cNvPr>
          <p:cNvSpPr/>
          <p:nvPr>
            <p:custDataLst>
              <p:tags r:id="rId133"/>
            </p:custDataLst>
          </p:nvPr>
        </p:nvSpPr>
        <p:spPr>
          <a:xfrm>
            <a:off x="8801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4" name="Rectangle 133">
            <a:extLst>
              <a:ext uri="{FF2B5EF4-FFF2-40B4-BE49-F238E27FC236}">
                <a16:creationId xmlns:a16="http://schemas.microsoft.com/office/drawing/2014/main" id="{0049BB13-99EE-403C-8649-B171FEC843FD}"/>
              </a:ext>
              <a:ext uri="{C183D7F6-B498-43B3-948B-1728B52AA6E4}">
                <adec:decorative xmlns:adec="http://schemas.microsoft.com/office/drawing/2017/decorative" val="1"/>
              </a:ext>
            </a:extLst>
          </p:cNvPr>
          <p:cNvSpPr/>
          <p:nvPr>
            <p:custDataLst>
              <p:tags r:id="rId134"/>
            </p:custDataLst>
          </p:nvPr>
        </p:nvSpPr>
        <p:spPr>
          <a:xfrm>
            <a:off x="8890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5" name="Rectangle 134">
            <a:extLst>
              <a:ext uri="{FF2B5EF4-FFF2-40B4-BE49-F238E27FC236}">
                <a16:creationId xmlns:a16="http://schemas.microsoft.com/office/drawing/2014/main" id="{1C5B4A1E-60C3-4766-83F8-F2E2771D7A70}"/>
              </a:ext>
              <a:ext uri="{C183D7F6-B498-43B3-948B-1728B52AA6E4}">
                <adec:decorative xmlns:adec="http://schemas.microsoft.com/office/drawing/2017/decorative" val="1"/>
              </a:ext>
            </a:extLst>
          </p:cNvPr>
          <p:cNvSpPr/>
          <p:nvPr>
            <p:custDataLst>
              <p:tags r:id="rId135"/>
            </p:custDataLst>
          </p:nvPr>
        </p:nvSpPr>
        <p:spPr>
          <a:xfrm>
            <a:off x="8978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6" name="Rectangle 135">
            <a:extLst>
              <a:ext uri="{FF2B5EF4-FFF2-40B4-BE49-F238E27FC236}">
                <a16:creationId xmlns:a16="http://schemas.microsoft.com/office/drawing/2014/main" id="{DCE002E8-0993-440D-8991-03DF8A1FFDAF}"/>
              </a:ext>
              <a:ext uri="{C183D7F6-B498-43B3-948B-1728B52AA6E4}">
                <adec:decorative xmlns:adec="http://schemas.microsoft.com/office/drawing/2017/decorative" val="1"/>
              </a:ext>
            </a:extLst>
          </p:cNvPr>
          <p:cNvSpPr/>
          <p:nvPr>
            <p:custDataLst>
              <p:tags r:id="rId136"/>
            </p:custDataLst>
          </p:nvPr>
        </p:nvSpPr>
        <p:spPr>
          <a:xfrm>
            <a:off x="9067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7" name="Rectangle 136">
            <a:extLst>
              <a:ext uri="{FF2B5EF4-FFF2-40B4-BE49-F238E27FC236}">
                <a16:creationId xmlns:a16="http://schemas.microsoft.com/office/drawing/2014/main" id="{DB6F760E-F0DB-4F4C-ADD7-EFBA942F66A2}"/>
              </a:ext>
              <a:ext uri="{C183D7F6-B498-43B3-948B-1728B52AA6E4}">
                <adec:decorative xmlns:adec="http://schemas.microsoft.com/office/drawing/2017/decorative" val="1"/>
              </a:ext>
            </a:extLst>
          </p:cNvPr>
          <p:cNvSpPr/>
          <p:nvPr>
            <p:custDataLst>
              <p:tags r:id="rId137"/>
            </p:custDataLst>
          </p:nvPr>
        </p:nvSpPr>
        <p:spPr>
          <a:xfrm>
            <a:off x="91567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8" name="Rectangle 137">
            <a:extLst>
              <a:ext uri="{FF2B5EF4-FFF2-40B4-BE49-F238E27FC236}">
                <a16:creationId xmlns:a16="http://schemas.microsoft.com/office/drawing/2014/main" id="{819E48C4-86CF-46E4-A580-A7563627A42D}"/>
              </a:ext>
              <a:ext uri="{C183D7F6-B498-43B3-948B-1728B52AA6E4}">
                <adec:decorative xmlns:adec="http://schemas.microsoft.com/office/drawing/2017/decorative" val="1"/>
              </a:ext>
            </a:extLst>
          </p:cNvPr>
          <p:cNvSpPr/>
          <p:nvPr>
            <p:custDataLst>
              <p:tags r:id="rId138"/>
            </p:custDataLst>
          </p:nvPr>
        </p:nvSpPr>
        <p:spPr>
          <a:xfrm>
            <a:off x="92456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39" name="Rectangle 138">
            <a:extLst>
              <a:ext uri="{FF2B5EF4-FFF2-40B4-BE49-F238E27FC236}">
                <a16:creationId xmlns:a16="http://schemas.microsoft.com/office/drawing/2014/main" id="{7E6AB605-7046-4B09-A1C3-2280B48DCEBB}"/>
              </a:ext>
              <a:ext uri="{C183D7F6-B498-43B3-948B-1728B52AA6E4}">
                <adec:decorative xmlns:adec="http://schemas.microsoft.com/office/drawing/2017/decorative" val="1"/>
              </a:ext>
            </a:extLst>
          </p:cNvPr>
          <p:cNvSpPr/>
          <p:nvPr>
            <p:custDataLst>
              <p:tags r:id="rId139"/>
            </p:custDataLst>
          </p:nvPr>
        </p:nvSpPr>
        <p:spPr>
          <a:xfrm>
            <a:off x="93345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0" name="Rectangle 139">
            <a:extLst>
              <a:ext uri="{FF2B5EF4-FFF2-40B4-BE49-F238E27FC236}">
                <a16:creationId xmlns:a16="http://schemas.microsoft.com/office/drawing/2014/main" id="{148673BD-B7EE-4A93-8AC5-05FA2DA35A49}"/>
              </a:ext>
              <a:ext uri="{C183D7F6-B498-43B3-948B-1728B52AA6E4}">
                <adec:decorative xmlns:adec="http://schemas.microsoft.com/office/drawing/2017/decorative" val="1"/>
              </a:ext>
            </a:extLst>
          </p:cNvPr>
          <p:cNvSpPr/>
          <p:nvPr>
            <p:custDataLst>
              <p:tags r:id="rId140"/>
            </p:custDataLst>
          </p:nvPr>
        </p:nvSpPr>
        <p:spPr>
          <a:xfrm>
            <a:off x="94234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1" name="Rectangle 140">
            <a:extLst>
              <a:ext uri="{FF2B5EF4-FFF2-40B4-BE49-F238E27FC236}">
                <a16:creationId xmlns:a16="http://schemas.microsoft.com/office/drawing/2014/main" id="{7A6B29BA-E62A-4453-BB87-8EE5D9F9E004}"/>
              </a:ext>
              <a:ext uri="{C183D7F6-B498-43B3-948B-1728B52AA6E4}">
                <adec:decorative xmlns:adec="http://schemas.microsoft.com/office/drawing/2017/decorative" val="1"/>
              </a:ext>
            </a:extLst>
          </p:cNvPr>
          <p:cNvSpPr/>
          <p:nvPr>
            <p:custDataLst>
              <p:tags r:id="rId141"/>
            </p:custDataLst>
          </p:nvPr>
        </p:nvSpPr>
        <p:spPr>
          <a:xfrm>
            <a:off x="9512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2" name="Rectangle 141">
            <a:extLst>
              <a:ext uri="{FF2B5EF4-FFF2-40B4-BE49-F238E27FC236}">
                <a16:creationId xmlns:a16="http://schemas.microsoft.com/office/drawing/2014/main" id="{8B1CD69C-E531-42C9-B6B4-75C964299107}"/>
              </a:ext>
              <a:ext uri="{C183D7F6-B498-43B3-948B-1728B52AA6E4}">
                <adec:decorative xmlns:adec="http://schemas.microsoft.com/office/drawing/2017/decorative" val="1"/>
              </a:ext>
            </a:extLst>
          </p:cNvPr>
          <p:cNvSpPr/>
          <p:nvPr>
            <p:custDataLst>
              <p:tags r:id="rId142"/>
            </p:custDataLst>
          </p:nvPr>
        </p:nvSpPr>
        <p:spPr>
          <a:xfrm>
            <a:off x="96012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3" name="Rectangle 142">
            <a:extLst>
              <a:ext uri="{FF2B5EF4-FFF2-40B4-BE49-F238E27FC236}">
                <a16:creationId xmlns:a16="http://schemas.microsoft.com/office/drawing/2014/main" id="{C5DF5BEA-0921-43B2-B227-4C1DCF7BDD95}"/>
              </a:ext>
              <a:ext uri="{C183D7F6-B498-43B3-948B-1728B52AA6E4}">
                <adec:decorative xmlns:adec="http://schemas.microsoft.com/office/drawing/2017/decorative" val="1"/>
              </a:ext>
            </a:extLst>
          </p:cNvPr>
          <p:cNvSpPr/>
          <p:nvPr>
            <p:custDataLst>
              <p:tags r:id="rId143"/>
            </p:custDataLst>
          </p:nvPr>
        </p:nvSpPr>
        <p:spPr>
          <a:xfrm>
            <a:off x="9690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4" name="Rectangle 143">
            <a:extLst>
              <a:ext uri="{FF2B5EF4-FFF2-40B4-BE49-F238E27FC236}">
                <a16:creationId xmlns:a16="http://schemas.microsoft.com/office/drawing/2014/main" id="{959C6EAF-9B71-42F9-B257-427475602553}"/>
              </a:ext>
              <a:ext uri="{C183D7F6-B498-43B3-948B-1728B52AA6E4}">
                <adec:decorative xmlns:adec="http://schemas.microsoft.com/office/drawing/2017/decorative" val="1"/>
              </a:ext>
            </a:extLst>
          </p:cNvPr>
          <p:cNvSpPr/>
          <p:nvPr>
            <p:custDataLst>
              <p:tags r:id="rId144"/>
            </p:custDataLst>
          </p:nvPr>
        </p:nvSpPr>
        <p:spPr>
          <a:xfrm>
            <a:off x="9779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5" name="Rectangle 144">
            <a:extLst>
              <a:ext uri="{FF2B5EF4-FFF2-40B4-BE49-F238E27FC236}">
                <a16:creationId xmlns:a16="http://schemas.microsoft.com/office/drawing/2014/main" id="{0453E7B8-BEE0-4E8C-AB06-8E1A88921BB7}"/>
              </a:ext>
              <a:ext uri="{C183D7F6-B498-43B3-948B-1728B52AA6E4}">
                <adec:decorative xmlns:adec="http://schemas.microsoft.com/office/drawing/2017/decorative" val="1"/>
              </a:ext>
            </a:extLst>
          </p:cNvPr>
          <p:cNvSpPr/>
          <p:nvPr>
            <p:custDataLst>
              <p:tags r:id="rId145"/>
            </p:custDataLst>
          </p:nvPr>
        </p:nvSpPr>
        <p:spPr>
          <a:xfrm>
            <a:off x="9867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6" name="Rectangle 145">
            <a:extLst>
              <a:ext uri="{FF2B5EF4-FFF2-40B4-BE49-F238E27FC236}">
                <a16:creationId xmlns:a16="http://schemas.microsoft.com/office/drawing/2014/main" id="{0FDE97DF-7D6F-4E3D-8DC7-6D114732A142}"/>
              </a:ext>
              <a:ext uri="{C183D7F6-B498-43B3-948B-1728B52AA6E4}">
                <adec:decorative xmlns:adec="http://schemas.microsoft.com/office/drawing/2017/decorative" val="1"/>
              </a:ext>
            </a:extLst>
          </p:cNvPr>
          <p:cNvSpPr/>
          <p:nvPr>
            <p:custDataLst>
              <p:tags r:id="rId146"/>
            </p:custDataLst>
          </p:nvPr>
        </p:nvSpPr>
        <p:spPr>
          <a:xfrm>
            <a:off x="99568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7" name="Rectangle 146">
            <a:extLst>
              <a:ext uri="{FF2B5EF4-FFF2-40B4-BE49-F238E27FC236}">
                <a16:creationId xmlns:a16="http://schemas.microsoft.com/office/drawing/2014/main" id="{D71F3893-0BA9-41C3-AAFD-1A0D0F768038}"/>
              </a:ext>
              <a:ext uri="{C183D7F6-B498-43B3-948B-1728B52AA6E4}">
                <adec:decorative xmlns:adec="http://schemas.microsoft.com/office/drawing/2017/decorative" val="1"/>
              </a:ext>
            </a:extLst>
          </p:cNvPr>
          <p:cNvSpPr/>
          <p:nvPr>
            <p:custDataLst>
              <p:tags r:id="rId147"/>
            </p:custDataLst>
          </p:nvPr>
        </p:nvSpPr>
        <p:spPr>
          <a:xfrm>
            <a:off x="100457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8" name="Rectangle 147">
            <a:extLst>
              <a:ext uri="{FF2B5EF4-FFF2-40B4-BE49-F238E27FC236}">
                <a16:creationId xmlns:a16="http://schemas.microsoft.com/office/drawing/2014/main" id="{724E5F81-4DC1-4E8B-96B5-DFE907207C23}"/>
              </a:ext>
              <a:ext uri="{C183D7F6-B498-43B3-948B-1728B52AA6E4}">
                <adec:decorative xmlns:adec="http://schemas.microsoft.com/office/drawing/2017/decorative" val="1"/>
              </a:ext>
            </a:extLst>
          </p:cNvPr>
          <p:cNvSpPr/>
          <p:nvPr>
            <p:custDataLst>
              <p:tags r:id="rId148"/>
            </p:custDataLst>
          </p:nvPr>
        </p:nvSpPr>
        <p:spPr>
          <a:xfrm>
            <a:off x="101346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49" name="Rectangle 148">
            <a:extLst>
              <a:ext uri="{FF2B5EF4-FFF2-40B4-BE49-F238E27FC236}">
                <a16:creationId xmlns:a16="http://schemas.microsoft.com/office/drawing/2014/main" id="{E6011052-09B8-4322-9B8F-81E8C2EA8F18}"/>
              </a:ext>
              <a:ext uri="{C183D7F6-B498-43B3-948B-1728B52AA6E4}">
                <adec:decorative xmlns:adec="http://schemas.microsoft.com/office/drawing/2017/decorative" val="1"/>
              </a:ext>
            </a:extLst>
          </p:cNvPr>
          <p:cNvSpPr/>
          <p:nvPr>
            <p:custDataLst>
              <p:tags r:id="rId149"/>
            </p:custDataLst>
          </p:nvPr>
        </p:nvSpPr>
        <p:spPr>
          <a:xfrm>
            <a:off x="102235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0" name="Rectangle 149">
            <a:extLst>
              <a:ext uri="{FF2B5EF4-FFF2-40B4-BE49-F238E27FC236}">
                <a16:creationId xmlns:a16="http://schemas.microsoft.com/office/drawing/2014/main" id="{365FF84E-03AC-4178-94BF-5ABE86182FBF}"/>
              </a:ext>
              <a:ext uri="{C183D7F6-B498-43B3-948B-1728B52AA6E4}">
                <adec:decorative xmlns:adec="http://schemas.microsoft.com/office/drawing/2017/decorative" val="1"/>
              </a:ext>
            </a:extLst>
          </p:cNvPr>
          <p:cNvSpPr/>
          <p:nvPr>
            <p:custDataLst>
              <p:tags r:id="rId150"/>
            </p:custDataLst>
          </p:nvPr>
        </p:nvSpPr>
        <p:spPr>
          <a:xfrm>
            <a:off x="103124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1" name="Rectangle 150">
            <a:extLst>
              <a:ext uri="{FF2B5EF4-FFF2-40B4-BE49-F238E27FC236}">
                <a16:creationId xmlns:a16="http://schemas.microsoft.com/office/drawing/2014/main" id="{BE78F872-0D5A-416B-B72F-903B90B6ED6E}"/>
              </a:ext>
              <a:ext uri="{C183D7F6-B498-43B3-948B-1728B52AA6E4}">
                <adec:decorative xmlns:adec="http://schemas.microsoft.com/office/drawing/2017/decorative" val="1"/>
              </a:ext>
            </a:extLst>
          </p:cNvPr>
          <p:cNvSpPr/>
          <p:nvPr>
            <p:custDataLst>
              <p:tags r:id="rId151"/>
            </p:custDataLst>
          </p:nvPr>
        </p:nvSpPr>
        <p:spPr>
          <a:xfrm>
            <a:off x="104013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2" name="Rectangle 151">
            <a:extLst>
              <a:ext uri="{FF2B5EF4-FFF2-40B4-BE49-F238E27FC236}">
                <a16:creationId xmlns:a16="http://schemas.microsoft.com/office/drawing/2014/main" id="{A985FEBB-BBF0-438B-B6B1-28CC6172E443}"/>
              </a:ext>
              <a:ext uri="{C183D7F6-B498-43B3-948B-1728B52AA6E4}">
                <adec:decorative xmlns:adec="http://schemas.microsoft.com/office/drawing/2017/decorative" val="1"/>
              </a:ext>
            </a:extLst>
          </p:cNvPr>
          <p:cNvSpPr/>
          <p:nvPr>
            <p:custDataLst>
              <p:tags r:id="rId152"/>
            </p:custDataLst>
          </p:nvPr>
        </p:nvSpPr>
        <p:spPr>
          <a:xfrm>
            <a:off x="104902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3" name="Rectangle 152">
            <a:extLst>
              <a:ext uri="{FF2B5EF4-FFF2-40B4-BE49-F238E27FC236}">
                <a16:creationId xmlns:a16="http://schemas.microsoft.com/office/drawing/2014/main" id="{DA1CCAAB-F45A-450E-A4BC-922E8ADDCD66}"/>
              </a:ext>
              <a:ext uri="{C183D7F6-B498-43B3-948B-1728B52AA6E4}">
                <adec:decorative xmlns:adec="http://schemas.microsoft.com/office/drawing/2017/decorative" val="1"/>
              </a:ext>
            </a:extLst>
          </p:cNvPr>
          <p:cNvSpPr/>
          <p:nvPr>
            <p:custDataLst>
              <p:tags r:id="rId153"/>
            </p:custDataLst>
          </p:nvPr>
        </p:nvSpPr>
        <p:spPr>
          <a:xfrm>
            <a:off x="105791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4" name="Rectangle 153">
            <a:extLst>
              <a:ext uri="{FF2B5EF4-FFF2-40B4-BE49-F238E27FC236}">
                <a16:creationId xmlns:a16="http://schemas.microsoft.com/office/drawing/2014/main" id="{889F610D-ED23-419F-82BC-7D6E5C0ECF10}"/>
              </a:ext>
              <a:ext uri="{C183D7F6-B498-43B3-948B-1728B52AA6E4}">
                <adec:decorative xmlns:adec="http://schemas.microsoft.com/office/drawing/2017/decorative" val="1"/>
              </a:ext>
            </a:extLst>
          </p:cNvPr>
          <p:cNvSpPr/>
          <p:nvPr>
            <p:custDataLst>
              <p:tags r:id="rId154"/>
            </p:custDataLst>
          </p:nvPr>
        </p:nvSpPr>
        <p:spPr>
          <a:xfrm>
            <a:off x="10668000" y="2392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5" name="Rectangle 154">
            <a:extLst>
              <a:ext uri="{FF2B5EF4-FFF2-40B4-BE49-F238E27FC236}">
                <a16:creationId xmlns:a16="http://schemas.microsoft.com/office/drawing/2014/main" id="{C35C1AE8-84C7-4E64-8A8E-8F876127CF28}"/>
              </a:ext>
              <a:ext uri="{C183D7F6-B498-43B3-948B-1728B52AA6E4}">
                <adec:decorative xmlns:adec="http://schemas.microsoft.com/office/drawing/2017/decorative" val="1"/>
              </a:ext>
            </a:extLst>
          </p:cNvPr>
          <p:cNvSpPr/>
          <p:nvPr>
            <p:custDataLst>
              <p:tags r:id="rId155"/>
            </p:custDataLst>
          </p:nvPr>
        </p:nvSpPr>
        <p:spPr>
          <a:xfrm>
            <a:off x="10756900" y="2392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6" name="Rectangle 155">
            <a:extLst>
              <a:ext uri="{FF2B5EF4-FFF2-40B4-BE49-F238E27FC236}">
                <a16:creationId xmlns:a16="http://schemas.microsoft.com/office/drawing/2014/main" id="{9E502705-7C9F-48B2-9385-28B317C06BCA}"/>
              </a:ext>
              <a:ext uri="{C183D7F6-B498-43B3-948B-1728B52AA6E4}">
                <adec:decorative xmlns:adec="http://schemas.microsoft.com/office/drawing/2017/decorative" val="1"/>
              </a:ext>
            </a:extLst>
          </p:cNvPr>
          <p:cNvSpPr/>
          <p:nvPr>
            <p:custDataLst>
              <p:tags r:id="rId156"/>
            </p:custDataLst>
          </p:nvPr>
        </p:nvSpPr>
        <p:spPr>
          <a:xfrm>
            <a:off x="8178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7" name="Rectangle 156">
            <a:extLst>
              <a:ext uri="{FF2B5EF4-FFF2-40B4-BE49-F238E27FC236}">
                <a16:creationId xmlns:a16="http://schemas.microsoft.com/office/drawing/2014/main" id="{CE6CB55E-9F1B-4F24-BF05-6C6DFB16AB03}"/>
              </a:ext>
              <a:ext uri="{C183D7F6-B498-43B3-948B-1728B52AA6E4}">
                <adec:decorative xmlns:adec="http://schemas.microsoft.com/office/drawing/2017/decorative" val="1"/>
              </a:ext>
            </a:extLst>
          </p:cNvPr>
          <p:cNvSpPr/>
          <p:nvPr>
            <p:custDataLst>
              <p:tags r:id="rId157"/>
            </p:custDataLst>
          </p:nvPr>
        </p:nvSpPr>
        <p:spPr>
          <a:xfrm>
            <a:off x="82677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8" name="Rectangle 157">
            <a:extLst>
              <a:ext uri="{FF2B5EF4-FFF2-40B4-BE49-F238E27FC236}">
                <a16:creationId xmlns:a16="http://schemas.microsoft.com/office/drawing/2014/main" id="{ACF1990A-7B8A-46B6-B2EA-D410E212F29E}"/>
              </a:ext>
              <a:ext uri="{C183D7F6-B498-43B3-948B-1728B52AA6E4}">
                <adec:decorative xmlns:adec="http://schemas.microsoft.com/office/drawing/2017/decorative" val="1"/>
              </a:ext>
            </a:extLst>
          </p:cNvPr>
          <p:cNvSpPr/>
          <p:nvPr>
            <p:custDataLst>
              <p:tags r:id="rId158"/>
            </p:custDataLst>
          </p:nvPr>
        </p:nvSpPr>
        <p:spPr>
          <a:xfrm>
            <a:off x="8356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59" name="Rectangle 158">
            <a:extLst>
              <a:ext uri="{FF2B5EF4-FFF2-40B4-BE49-F238E27FC236}">
                <a16:creationId xmlns:a16="http://schemas.microsoft.com/office/drawing/2014/main" id="{A823FC28-6079-4191-BF18-E67A4C0836BD}"/>
              </a:ext>
              <a:ext uri="{C183D7F6-B498-43B3-948B-1728B52AA6E4}">
                <adec:decorative xmlns:adec="http://schemas.microsoft.com/office/drawing/2017/decorative" val="1"/>
              </a:ext>
            </a:extLst>
          </p:cNvPr>
          <p:cNvSpPr/>
          <p:nvPr>
            <p:custDataLst>
              <p:tags r:id="rId159"/>
            </p:custDataLst>
          </p:nvPr>
        </p:nvSpPr>
        <p:spPr>
          <a:xfrm>
            <a:off x="8445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0" name="Rectangle 159">
            <a:extLst>
              <a:ext uri="{FF2B5EF4-FFF2-40B4-BE49-F238E27FC236}">
                <a16:creationId xmlns:a16="http://schemas.microsoft.com/office/drawing/2014/main" id="{04816F6B-E55C-4567-9C2C-E6E2A6F61E45}"/>
              </a:ext>
              <a:ext uri="{C183D7F6-B498-43B3-948B-1728B52AA6E4}">
                <adec:decorative xmlns:adec="http://schemas.microsoft.com/office/drawing/2017/decorative" val="1"/>
              </a:ext>
            </a:extLst>
          </p:cNvPr>
          <p:cNvSpPr/>
          <p:nvPr>
            <p:custDataLst>
              <p:tags r:id="rId160"/>
            </p:custDataLst>
          </p:nvPr>
        </p:nvSpPr>
        <p:spPr>
          <a:xfrm>
            <a:off x="8534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1" name="Rectangle 160">
            <a:extLst>
              <a:ext uri="{FF2B5EF4-FFF2-40B4-BE49-F238E27FC236}">
                <a16:creationId xmlns:a16="http://schemas.microsoft.com/office/drawing/2014/main" id="{C228AFC8-D8C6-4226-86AF-79522D08EFD2}"/>
              </a:ext>
              <a:ext uri="{C183D7F6-B498-43B3-948B-1728B52AA6E4}">
                <adec:decorative xmlns:adec="http://schemas.microsoft.com/office/drawing/2017/decorative" val="1"/>
              </a:ext>
            </a:extLst>
          </p:cNvPr>
          <p:cNvSpPr/>
          <p:nvPr>
            <p:custDataLst>
              <p:tags r:id="rId161"/>
            </p:custDataLst>
          </p:nvPr>
        </p:nvSpPr>
        <p:spPr>
          <a:xfrm>
            <a:off x="8623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2" name="Rectangle 161">
            <a:extLst>
              <a:ext uri="{FF2B5EF4-FFF2-40B4-BE49-F238E27FC236}">
                <a16:creationId xmlns:a16="http://schemas.microsoft.com/office/drawing/2014/main" id="{2385F5E2-AFD4-449B-9237-282E0310C364}"/>
              </a:ext>
              <a:ext uri="{C183D7F6-B498-43B3-948B-1728B52AA6E4}">
                <adec:decorative xmlns:adec="http://schemas.microsoft.com/office/drawing/2017/decorative" val="1"/>
              </a:ext>
            </a:extLst>
          </p:cNvPr>
          <p:cNvSpPr/>
          <p:nvPr>
            <p:custDataLst>
              <p:tags r:id="rId162"/>
            </p:custDataLst>
          </p:nvPr>
        </p:nvSpPr>
        <p:spPr>
          <a:xfrm>
            <a:off x="8712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3" name="Rectangle 162">
            <a:extLst>
              <a:ext uri="{FF2B5EF4-FFF2-40B4-BE49-F238E27FC236}">
                <a16:creationId xmlns:a16="http://schemas.microsoft.com/office/drawing/2014/main" id="{5E435C0C-E87D-4390-BBB1-4FF0DB9E3FD3}"/>
              </a:ext>
              <a:ext uri="{C183D7F6-B498-43B3-948B-1728B52AA6E4}">
                <adec:decorative xmlns:adec="http://schemas.microsoft.com/office/drawing/2017/decorative" val="1"/>
              </a:ext>
            </a:extLst>
          </p:cNvPr>
          <p:cNvSpPr/>
          <p:nvPr>
            <p:custDataLst>
              <p:tags r:id="rId163"/>
            </p:custDataLst>
          </p:nvPr>
        </p:nvSpPr>
        <p:spPr>
          <a:xfrm>
            <a:off x="88011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4" name="Rectangle 163">
            <a:extLst>
              <a:ext uri="{FF2B5EF4-FFF2-40B4-BE49-F238E27FC236}">
                <a16:creationId xmlns:a16="http://schemas.microsoft.com/office/drawing/2014/main" id="{71D0FD90-4953-4652-896A-B2EE7806D81D}"/>
              </a:ext>
              <a:ext uri="{C183D7F6-B498-43B3-948B-1728B52AA6E4}">
                <adec:decorative xmlns:adec="http://schemas.microsoft.com/office/drawing/2017/decorative" val="1"/>
              </a:ext>
            </a:extLst>
          </p:cNvPr>
          <p:cNvSpPr/>
          <p:nvPr>
            <p:custDataLst>
              <p:tags r:id="rId164"/>
            </p:custDataLst>
          </p:nvPr>
        </p:nvSpPr>
        <p:spPr>
          <a:xfrm>
            <a:off x="8890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5" name="Rectangle 164">
            <a:extLst>
              <a:ext uri="{FF2B5EF4-FFF2-40B4-BE49-F238E27FC236}">
                <a16:creationId xmlns:a16="http://schemas.microsoft.com/office/drawing/2014/main" id="{54292A47-45AE-493D-B506-58F58F54E659}"/>
              </a:ext>
              <a:ext uri="{C183D7F6-B498-43B3-948B-1728B52AA6E4}">
                <adec:decorative xmlns:adec="http://schemas.microsoft.com/office/drawing/2017/decorative" val="1"/>
              </a:ext>
            </a:extLst>
          </p:cNvPr>
          <p:cNvSpPr/>
          <p:nvPr>
            <p:custDataLst>
              <p:tags r:id="rId165"/>
            </p:custDataLst>
          </p:nvPr>
        </p:nvSpPr>
        <p:spPr>
          <a:xfrm>
            <a:off x="8978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6" name="Rectangle 165">
            <a:extLst>
              <a:ext uri="{FF2B5EF4-FFF2-40B4-BE49-F238E27FC236}">
                <a16:creationId xmlns:a16="http://schemas.microsoft.com/office/drawing/2014/main" id="{F253F64A-42A0-4EC2-8BE4-52445F49221A}"/>
              </a:ext>
              <a:ext uri="{C183D7F6-B498-43B3-948B-1728B52AA6E4}">
                <adec:decorative xmlns:adec="http://schemas.microsoft.com/office/drawing/2017/decorative" val="1"/>
              </a:ext>
            </a:extLst>
          </p:cNvPr>
          <p:cNvSpPr/>
          <p:nvPr>
            <p:custDataLst>
              <p:tags r:id="rId166"/>
            </p:custDataLst>
          </p:nvPr>
        </p:nvSpPr>
        <p:spPr>
          <a:xfrm>
            <a:off x="90678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7" name="Rectangle 166">
            <a:extLst>
              <a:ext uri="{FF2B5EF4-FFF2-40B4-BE49-F238E27FC236}">
                <a16:creationId xmlns:a16="http://schemas.microsoft.com/office/drawing/2014/main" id="{C896449B-FA83-4596-BAF5-1082EA6869B6}"/>
              </a:ext>
              <a:ext uri="{C183D7F6-B498-43B3-948B-1728B52AA6E4}">
                <adec:decorative xmlns:adec="http://schemas.microsoft.com/office/drawing/2017/decorative" val="1"/>
              </a:ext>
            </a:extLst>
          </p:cNvPr>
          <p:cNvSpPr/>
          <p:nvPr>
            <p:custDataLst>
              <p:tags r:id="rId167"/>
            </p:custDataLst>
          </p:nvPr>
        </p:nvSpPr>
        <p:spPr>
          <a:xfrm>
            <a:off x="9156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8" name="Rectangle 167">
            <a:extLst>
              <a:ext uri="{FF2B5EF4-FFF2-40B4-BE49-F238E27FC236}">
                <a16:creationId xmlns:a16="http://schemas.microsoft.com/office/drawing/2014/main" id="{0EE07FD2-69A0-458C-A63E-DAC729017C80}"/>
              </a:ext>
              <a:ext uri="{C183D7F6-B498-43B3-948B-1728B52AA6E4}">
                <adec:decorative xmlns:adec="http://schemas.microsoft.com/office/drawing/2017/decorative" val="1"/>
              </a:ext>
            </a:extLst>
          </p:cNvPr>
          <p:cNvSpPr/>
          <p:nvPr>
            <p:custDataLst>
              <p:tags r:id="rId168"/>
            </p:custDataLst>
          </p:nvPr>
        </p:nvSpPr>
        <p:spPr>
          <a:xfrm>
            <a:off x="92456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69" name="Rectangle 168">
            <a:extLst>
              <a:ext uri="{FF2B5EF4-FFF2-40B4-BE49-F238E27FC236}">
                <a16:creationId xmlns:a16="http://schemas.microsoft.com/office/drawing/2014/main" id="{E2901E5E-AF64-448B-8DAB-1E061287CBD2}"/>
              </a:ext>
              <a:ext uri="{C183D7F6-B498-43B3-948B-1728B52AA6E4}">
                <adec:decorative xmlns:adec="http://schemas.microsoft.com/office/drawing/2017/decorative" val="1"/>
              </a:ext>
            </a:extLst>
          </p:cNvPr>
          <p:cNvSpPr/>
          <p:nvPr>
            <p:custDataLst>
              <p:tags r:id="rId169"/>
            </p:custDataLst>
          </p:nvPr>
        </p:nvSpPr>
        <p:spPr>
          <a:xfrm>
            <a:off x="93345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0" name="Rectangle 169">
            <a:extLst>
              <a:ext uri="{FF2B5EF4-FFF2-40B4-BE49-F238E27FC236}">
                <a16:creationId xmlns:a16="http://schemas.microsoft.com/office/drawing/2014/main" id="{AE816C19-1777-4FA7-949D-AAB565AE28F6}"/>
              </a:ext>
              <a:ext uri="{C183D7F6-B498-43B3-948B-1728B52AA6E4}">
                <adec:decorative xmlns:adec="http://schemas.microsoft.com/office/drawing/2017/decorative" val="1"/>
              </a:ext>
            </a:extLst>
          </p:cNvPr>
          <p:cNvSpPr/>
          <p:nvPr>
            <p:custDataLst>
              <p:tags r:id="rId170"/>
            </p:custDataLst>
          </p:nvPr>
        </p:nvSpPr>
        <p:spPr>
          <a:xfrm>
            <a:off x="94234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1" name="Rectangle 170">
            <a:extLst>
              <a:ext uri="{FF2B5EF4-FFF2-40B4-BE49-F238E27FC236}">
                <a16:creationId xmlns:a16="http://schemas.microsoft.com/office/drawing/2014/main" id="{CA5BD892-8FC8-4786-AC41-3F1CC6587039}"/>
              </a:ext>
              <a:ext uri="{C183D7F6-B498-43B3-948B-1728B52AA6E4}">
                <adec:decorative xmlns:adec="http://schemas.microsoft.com/office/drawing/2017/decorative" val="1"/>
              </a:ext>
            </a:extLst>
          </p:cNvPr>
          <p:cNvSpPr/>
          <p:nvPr>
            <p:custDataLst>
              <p:tags r:id="rId171"/>
            </p:custDataLst>
          </p:nvPr>
        </p:nvSpPr>
        <p:spPr>
          <a:xfrm>
            <a:off x="95123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2" name="Rectangle 171">
            <a:extLst>
              <a:ext uri="{FF2B5EF4-FFF2-40B4-BE49-F238E27FC236}">
                <a16:creationId xmlns:a16="http://schemas.microsoft.com/office/drawing/2014/main" id="{5F696E02-F41F-41E5-947D-C5C42BF7A34A}"/>
              </a:ext>
              <a:ext uri="{C183D7F6-B498-43B3-948B-1728B52AA6E4}">
                <adec:decorative xmlns:adec="http://schemas.microsoft.com/office/drawing/2017/decorative" val="1"/>
              </a:ext>
            </a:extLst>
          </p:cNvPr>
          <p:cNvSpPr/>
          <p:nvPr>
            <p:custDataLst>
              <p:tags r:id="rId172"/>
            </p:custDataLst>
          </p:nvPr>
        </p:nvSpPr>
        <p:spPr>
          <a:xfrm>
            <a:off x="96012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3" name="Rectangle 172">
            <a:extLst>
              <a:ext uri="{FF2B5EF4-FFF2-40B4-BE49-F238E27FC236}">
                <a16:creationId xmlns:a16="http://schemas.microsoft.com/office/drawing/2014/main" id="{8704F6CD-BF30-42A6-83C8-F44CE8403E5B}"/>
              </a:ext>
              <a:ext uri="{C183D7F6-B498-43B3-948B-1728B52AA6E4}">
                <adec:decorative xmlns:adec="http://schemas.microsoft.com/office/drawing/2017/decorative" val="1"/>
              </a:ext>
            </a:extLst>
          </p:cNvPr>
          <p:cNvSpPr/>
          <p:nvPr>
            <p:custDataLst>
              <p:tags r:id="rId173"/>
            </p:custDataLst>
          </p:nvPr>
        </p:nvSpPr>
        <p:spPr>
          <a:xfrm>
            <a:off x="9690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4" name="Rectangle 173">
            <a:extLst>
              <a:ext uri="{FF2B5EF4-FFF2-40B4-BE49-F238E27FC236}">
                <a16:creationId xmlns:a16="http://schemas.microsoft.com/office/drawing/2014/main" id="{BAA28C00-BC21-4AE0-999E-DFAE25D278A6}"/>
              </a:ext>
              <a:ext uri="{C183D7F6-B498-43B3-948B-1728B52AA6E4}">
                <adec:decorative xmlns:adec="http://schemas.microsoft.com/office/drawing/2017/decorative" val="1"/>
              </a:ext>
            </a:extLst>
          </p:cNvPr>
          <p:cNvSpPr/>
          <p:nvPr>
            <p:custDataLst>
              <p:tags r:id="rId174"/>
            </p:custDataLst>
          </p:nvPr>
        </p:nvSpPr>
        <p:spPr>
          <a:xfrm>
            <a:off x="9779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5" name="Rectangle 174">
            <a:extLst>
              <a:ext uri="{FF2B5EF4-FFF2-40B4-BE49-F238E27FC236}">
                <a16:creationId xmlns:a16="http://schemas.microsoft.com/office/drawing/2014/main" id="{AA516986-FF19-427F-B095-337B2F9105FC}"/>
              </a:ext>
              <a:ext uri="{C183D7F6-B498-43B3-948B-1728B52AA6E4}">
                <adec:decorative xmlns:adec="http://schemas.microsoft.com/office/drawing/2017/decorative" val="1"/>
              </a:ext>
            </a:extLst>
          </p:cNvPr>
          <p:cNvSpPr/>
          <p:nvPr>
            <p:custDataLst>
              <p:tags r:id="rId175"/>
            </p:custDataLst>
          </p:nvPr>
        </p:nvSpPr>
        <p:spPr>
          <a:xfrm>
            <a:off x="98679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6" name="Rectangle 175">
            <a:extLst>
              <a:ext uri="{FF2B5EF4-FFF2-40B4-BE49-F238E27FC236}">
                <a16:creationId xmlns:a16="http://schemas.microsoft.com/office/drawing/2014/main" id="{AD456619-A321-4665-9074-C73E9611027A}"/>
              </a:ext>
              <a:ext uri="{C183D7F6-B498-43B3-948B-1728B52AA6E4}">
                <adec:decorative xmlns:adec="http://schemas.microsoft.com/office/drawing/2017/decorative" val="1"/>
              </a:ext>
            </a:extLst>
          </p:cNvPr>
          <p:cNvSpPr/>
          <p:nvPr>
            <p:custDataLst>
              <p:tags r:id="rId176"/>
            </p:custDataLst>
          </p:nvPr>
        </p:nvSpPr>
        <p:spPr>
          <a:xfrm>
            <a:off x="99568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7" name="Rectangle 176">
            <a:extLst>
              <a:ext uri="{FF2B5EF4-FFF2-40B4-BE49-F238E27FC236}">
                <a16:creationId xmlns:a16="http://schemas.microsoft.com/office/drawing/2014/main" id="{4CED24A9-ED40-4604-8024-3532639B2987}"/>
              </a:ext>
              <a:ext uri="{C183D7F6-B498-43B3-948B-1728B52AA6E4}">
                <adec:decorative xmlns:adec="http://schemas.microsoft.com/office/drawing/2017/decorative" val="1"/>
              </a:ext>
            </a:extLst>
          </p:cNvPr>
          <p:cNvSpPr/>
          <p:nvPr>
            <p:custDataLst>
              <p:tags r:id="rId177"/>
            </p:custDataLst>
          </p:nvPr>
        </p:nvSpPr>
        <p:spPr>
          <a:xfrm>
            <a:off x="100457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8" name="Rectangle 177">
            <a:extLst>
              <a:ext uri="{FF2B5EF4-FFF2-40B4-BE49-F238E27FC236}">
                <a16:creationId xmlns:a16="http://schemas.microsoft.com/office/drawing/2014/main" id="{953CA89D-A8E2-452C-8B24-75A702BD44FC}"/>
              </a:ext>
              <a:ext uri="{C183D7F6-B498-43B3-948B-1728B52AA6E4}">
                <adec:decorative xmlns:adec="http://schemas.microsoft.com/office/drawing/2017/decorative" val="1"/>
              </a:ext>
            </a:extLst>
          </p:cNvPr>
          <p:cNvSpPr/>
          <p:nvPr>
            <p:custDataLst>
              <p:tags r:id="rId178"/>
            </p:custDataLst>
          </p:nvPr>
        </p:nvSpPr>
        <p:spPr>
          <a:xfrm>
            <a:off x="101346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79" name="Rectangle 178">
            <a:extLst>
              <a:ext uri="{FF2B5EF4-FFF2-40B4-BE49-F238E27FC236}">
                <a16:creationId xmlns:a16="http://schemas.microsoft.com/office/drawing/2014/main" id="{B9D440B7-D2AA-40E6-87F8-0EC21794B8AD}"/>
              </a:ext>
              <a:ext uri="{C183D7F6-B498-43B3-948B-1728B52AA6E4}">
                <adec:decorative xmlns:adec="http://schemas.microsoft.com/office/drawing/2017/decorative" val="1"/>
              </a:ext>
            </a:extLst>
          </p:cNvPr>
          <p:cNvSpPr/>
          <p:nvPr>
            <p:custDataLst>
              <p:tags r:id="rId179"/>
            </p:custDataLst>
          </p:nvPr>
        </p:nvSpPr>
        <p:spPr>
          <a:xfrm>
            <a:off x="102235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0" name="Rectangle 179">
            <a:extLst>
              <a:ext uri="{FF2B5EF4-FFF2-40B4-BE49-F238E27FC236}">
                <a16:creationId xmlns:a16="http://schemas.microsoft.com/office/drawing/2014/main" id="{B5E389B8-644C-49CA-BC8F-BE5734DB54BF}"/>
              </a:ext>
              <a:ext uri="{C183D7F6-B498-43B3-948B-1728B52AA6E4}">
                <adec:decorative xmlns:adec="http://schemas.microsoft.com/office/drawing/2017/decorative" val="1"/>
              </a:ext>
            </a:extLst>
          </p:cNvPr>
          <p:cNvSpPr/>
          <p:nvPr>
            <p:custDataLst>
              <p:tags r:id="rId180"/>
            </p:custDataLst>
          </p:nvPr>
        </p:nvSpPr>
        <p:spPr>
          <a:xfrm>
            <a:off x="103124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1" name="Rectangle 180">
            <a:extLst>
              <a:ext uri="{FF2B5EF4-FFF2-40B4-BE49-F238E27FC236}">
                <a16:creationId xmlns:a16="http://schemas.microsoft.com/office/drawing/2014/main" id="{396FDC26-7922-4E34-A9C7-FB153BEEF9DB}"/>
              </a:ext>
              <a:ext uri="{C183D7F6-B498-43B3-948B-1728B52AA6E4}">
                <adec:decorative xmlns:adec="http://schemas.microsoft.com/office/drawing/2017/decorative" val="1"/>
              </a:ext>
            </a:extLst>
          </p:cNvPr>
          <p:cNvSpPr/>
          <p:nvPr>
            <p:custDataLst>
              <p:tags r:id="rId181"/>
            </p:custDataLst>
          </p:nvPr>
        </p:nvSpPr>
        <p:spPr>
          <a:xfrm>
            <a:off x="104013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2" name="Rectangle 181">
            <a:extLst>
              <a:ext uri="{FF2B5EF4-FFF2-40B4-BE49-F238E27FC236}">
                <a16:creationId xmlns:a16="http://schemas.microsoft.com/office/drawing/2014/main" id="{1A4B4BF4-9546-4630-B8DC-0CD5D67C845F}"/>
              </a:ext>
              <a:ext uri="{C183D7F6-B498-43B3-948B-1728B52AA6E4}">
                <adec:decorative xmlns:adec="http://schemas.microsoft.com/office/drawing/2017/decorative" val="1"/>
              </a:ext>
            </a:extLst>
          </p:cNvPr>
          <p:cNvSpPr/>
          <p:nvPr>
            <p:custDataLst>
              <p:tags r:id="rId182"/>
            </p:custDataLst>
          </p:nvPr>
        </p:nvSpPr>
        <p:spPr>
          <a:xfrm>
            <a:off x="104902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3" name="Rectangle 182">
            <a:extLst>
              <a:ext uri="{FF2B5EF4-FFF2-40B4-BE49-F238E27FC236}">
                <a16:creationId xmlns:a16="http://schemas.microsoft.com/office/drawing/2014/main" id="{560829F0-81E7-4E63-879A-50FA53506E97}"/>
              </a:ext>
              <a:ext uri="{C183D7F6-B498-43B3-948B-1728B52AA6E4}">
                <adec:decorative xmlns:adec="http://schemas.microsoft.com/office/drawing/2017/decorative" val="1"/>
              </a:ext>
            </a:extLst>
          </p:cNvPr>
          <p:cNvSpPr/>
          <p:nvPr>
            <p:custDataLst>
              <p:tags r:id="rId183"/>
            </p:custDataLst>
          </p:nvPr>
        </p:nvSpPr>
        <p:spPr>
          <a:xfrm>
            <a:off x="105791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4" name="Rectangle 183">
            <a:extLst>
              <a:ext uri="{FF2B5EF4-FFF2-40B4-BE49-F238E27FC236}">
                <a16:creationId xmlns:a16="http://schemas.microsoft.com/office/drawing/2014/main" id="{40131064-6A8C-453F-BBE8-58714CCB6D5E}"/>
              </a:ext>
              <a:ext uri="{C183D7F6-B498-43B3-948B-1728B52AA6E4}">
                <adec:decorative xmlns:adec="http://schemas.microsoft.com/office/drawing/2017/decorative" val="1"/>
              </a:ext>
            </a:extLst>
          </p:cNvPr>
          <p:cNvSpPr/>
          <p:nvPr>
            <p:custDataLst>
              <p:tags r:id="rId184"/>
            </p:custDataLst>
          </p:nvPr>
        </p:nvSpPr>
        <p:spPr>
          <a:xfrm>
            <a:off x="10668000" y="2481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5" name="Rectangle 184">
            <a:extLst>
              <a:ext uri="{FF2B5EF4-FFF2-40B4-BE49-F238E27FC236}">
                <a16:creationId xmlns:a16="http://schemas.microsoft.com/office/drawing/2014/main" id="{49ED1400-7ED7-4F9C-9813-67D53B837C1E}"/>
              </a:ext>
              <a:ext uri="{C183D7F6-B498-43B3-948B-1728B52AA6E4}">
                <adec:decorative xmlns:adec="http://schemas.microsoft.com/office/drawing/2017/decorative" val="1"/>
              </a:ext>
            </a:extLst>
          </p:cNvPr>
          <p:cNvSpPr/>
          <p:nvPr>
            <p:custDataLst>
              <p:tags r:id="rId185"/>
            </p:custDataLst>
          </p:nvPr>
        </p:nvSpPr>
        <p:spPr>
          <a:xfrm>
            <a:off x="10756900" y="2481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6" name="Rectangle 185">
            <a:extLst>
              <a:ext uri="{FF2B5EF4-FFF2-40B4-BE49-F238E27FC236}">
                <a16:creationId xmlns:a16="http://schemas.microsoft.com/office/drawing/2014/main" id="{C4EEAE22-A3CC-4650-A953-85045C48F070}"/>
              </a:ext>
              <a:ext uri="{C183D7F6-B498-43B3-948B-1728B52AA6E4}">
                <adec:decorative xmlns:adec="http://schemas.microsoft.com/office/drawing/2017/decorative" val="1"/>
              </a:ext>
            </a:extLst>
          </p:cNvPr>
          <p:cNvSpPr/>
          <p:nvPr>
            <p:custDataLst>
              <p:tags r:id="rId186"/>
            </p:custDataLst>
          </p:nvPr>
        </p:nvSpPr>
        <p:spPr>
          <a:xfrm>
            <a:off x="8178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7" name="Rectangle 186">
            <a:extLst>
              <a:ext uri="{FF2B5EF4-FFF2-40B4-BE49-F238E27FC236}">
                <a16:creationId xmlns:a16="http://schemas.microsoft.com/office/drawing/2014/main" id="{B61E9C5B-D9BB-4431-B39C-D7962917A2E9}"/>
              </a:ext>
              <a:ext uri="{C183D7F6-B498-43B3-948B-1728B52AA6E4}">
                <adec:decorative xmlns:adec="http://schemas.microsoft.com/office/drawing/2017/decorative" val="1"/>
              </a:ext>
            </a:extLst>
          </p:cNvPr>
          <p:cNvSpPr/>
          <p:nvPr>
            <p:custDataLst>
              <p:tags r:id="rId187"/>
            </p:custDataLst>
          </p:nvPr>
        </p:nvSpPr>
        <p:spPr>
          <a:xfrm>
            <a:off x="8267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8" name="Rectangle 187">
            <a:extLst>
              <a:ext uri="{FF2B5EF4-FFF2-40B4-BE49-F238E27FC236}">
                <a16:creationId xmlns:a16="http://schemas.microsoft.com/office/drawing/2014/main" id="{E6DF6A08-60E1-4EE5-A8B1-6C6FDE98DEDD}"/>
              </a:ext>
              <a:ext uri="{C183D7F6-B498-43B3-948B-1728B52AA6E4}">
                <adec:decorative xmlns:adec="http://schemas.microsoft.com/office/drawing/2017/decorative" val="1"/>
              </a:ext>
            </a:extLst>
          </p:cNvPr>
          <p:cNvSpPr/>
          <p:nvPr>
            <p:custDataLst>
              <p:tags r:id="rId188"/>
            </p:custDataLst>
          </p:nvPr>
        </p:nvSpPr>
        <p:spPr>
          <a:xfrm>
            <a:off x="83566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89" name="Rectangle 188">
            <a:extLst>
              <a:ext uri="{FF2B5EF4-FFF2-40B4-BE49-F238E27FC236}">
                <a16:creationId xmlns:a16="http://schemas.microsoft.com/office/drawing/2014/main" id="{253A897A-BC82-4F2E-8C1A-091E2DD951EC}"/>
              </a:ext>
              <a:ext uri="{C183D7F6-B498-43B3-948B-1728B52AA6E4}">
                <adec:decorative xmlns:adec="http://schemas.microsoft.com/office/drawing/2017/decorative" val="1"/>
              </a:ext>
            </a:extLst>
          </p:cNvPr>
          <p:cNvSpPr/>
          <p:nvPr>
            <p:custDataLst>
              <p:tags r:id="rId189"/>
            </p:custDataLst>
          </p:nvPr>
        </p:nvSpPr>
        <p:spPr>
          <a:xfrm>
            <a:off x="8445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0" name="Rectangle 189">
            <a:extLst>
              <a:ext uri="{FF2B5EF4-FFF2-40B4-BE49-F238E27FC236}">
                <a16:creationId xmlns:a16="http://schemas.microsoft.com/office/drawing/2014/main" id="{76CFA169-091C-4B60-B4D5-69F68919FA3F}"/>
              </a:ext>
              <a:ext uri="{C183D7F6-B498-43B3-948B-1728B52AA6E4}">
                <adec:decorative xmlns:adec="http://schemas.microsoft.com/office/drawing/2017/decorative" val="1"/>
              </a:ext>
            </a:extLst>
          </p:cNvPr>
          <p:cNvSpPr/>
          <p:nvPr>
            <p:custDataLst>
              <p:tags r:id="rId190"/>
            </p:custDataLst>
          </p:nvPr>
        </p:nvSpPr>
        <p:spPr>
          <a:xfrm>
            <a:off x="8534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1" name="Rectangle 190">
            <a:extLst>
              <a:ext uri="{FF2B5EF4-FFF2-40B4-BE49-F238E27FC236}">
                <a16:creationId xmlns:a16="http://schemas.microsoft.com/office/drawing/2014/main" id="{B9275A68-5810-46D8-823F-4E66EA40A23E}"/>
              </a:ext>
              <a:ext uri="{C183D7F6-B498-43B3-948B-1728B52AA6E4}">
                <adec:decorative xmlns:adec="http://schemas.microsoft.com/office/drawing/2017/decorative" val="1"/>
              </a:ext>
            </a:extLst>
          </p:cNvPr>
          <p:cNvSpPr/>
          <p:nvPr>
            <p:custDataLst>
              <p:tags r:id="rId191"/>
            </p:custDataLst>
          </p:nvPr>
        </p:nvSpPr>
        <p:spPr>
          <a:xfrm>
            <a:off x="8623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2" name="Rectangle 191">
            <a:extLst>
              <a:ext uri="{FF2B5EF4-FFF2-40B4-BE49-F238E27FC236}">
                <a16:creationId xmlns:a16="http://schemas.microsoft.com/office/drawing/2014/main" id="{9F7D5BC0-1D06-4682-92FE-B44DE795B9A2}"/>
              </a:ext>
              <a:ext uri="{C183D7F6-B498-43B3-948B-1728B52AA6E4}">
                <adec:decorative xmlns:adec="http://schemas.microsoft.com/office/drawing/2017/decorative" val="1"/>
              </a:ext>
            </a:extLst>
          </p:cNvPr>
          <p:cNvSpPr/>
          <p:nvPr>
            <p:custDataLst>
              <p:tags r:id="rId192"/>
            </p:custDataLst>
          </p:nvPr>
        </p:nvSpPr>
        <p:spPr>
          <a:xfrm>
            <a:off x="8712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3" name="Rectangle 192">
            <a:extLst>
              <a:ext uri="{FF2B5EF4-FFF2-40B4-BE49-F238E27FC236}">
                <a16:creationId xmlns:a16="http://schemas.microsoft.com/office/drawing/2014/main" id="{06AE8061-E988-4524-8001-BD3A066D8B11}"/>
              </a:ext>
              <a:ext uri="{C183D7F6-B498-43B3-948B-1728B52AA6E4}">
                <adec:decorative xmlns:adec="http://schemas.microsoft.com/office/drawing/2017/decorative" val="1"/>
              </a:ext>
            </a:extLst>
          </p:cNvPr>
          <p:cNvSpPr/>
          <p:nvPr>
            <p:custDataLst>
              <p:tags r:id="rId193"/>
            </p:custDataLst>
          </p:nvPr>
        </p:nvSpPr>
        <p:spPr>
          <a:xfrm>
            <a:off x="8801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4" name="Rectangle 193">
            <a:extLst>
              <a:ext uri="{FF2B5EF4-FFF2-40B4-BE49-F238E27FC236}">
                <a16:creationId xmlns:a16="http://schemas.microsoft.com/office/drawing/2014/main" id="{097C819B-D234-4D47-9286-62216F3A1B56}"/>
              </a:ext>
              <a:ext uri="{C183D7F6-B498-43B3-948B-1728B52AA6E4}">
                <adec:decorative xmlns:adec="http://schemas.microsoft.com/office/drawing/2017/decorative" val="1"/>
              </a:ext>
            </a:extLst>
          </p:cNvPr>
          <p:cNvSpPr/>
          <p:nvPr>
            <p:custDataLst>
              <p:tags r:id="rId194"/>
            </p:custDataLst>
          </p:nvPr>
        </p:nvSpPr>
        <p:spPr>
          <a:xfrm>
            <a:off x="8890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5" name="Rectangle 194">
            <a:extLst>
              <a:ext uri="{FF2B5EF4-FFF2-40B4-BE49-F238E27FC236}">
                <a16:creationId xmlns:a16="http://schemas.microsoft.com/office/drawing/2014/main" id="{A4A6CC98-9F93-46B3-935F-64759816BDED}"/>
              </a:ext>
              <a:ext uri="{C183D7F6-B498-43B3-948B-1728B52AA6E4}">
                <adec:decorative xmlns:adec="http://schemas.microsoft.com/office/drawing/2017/decorative" val="1"/>
              </a:ext>
            </a:extLst>
          </p:cNvPr>
          <p:cNvSpPr/>
          <p:nvPr>
            <p:custDataLst>
              <p:tags r:id="rId195"/>
            </p:custDataLst>
          </p:nvPr>
        </p:nvSpPr>
        <p:spPr>
          <a:xfrm>
            <a:off x="8978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6" name="Rectangle 195">
            <a:extLst>
              <a:ext uri="{FF2B5EF4-FFF2-40B4-BE49-F238E27FC236}">
                <a16:creationId xmlns:a16="http://schemas.microsoft.com/office/drawing/2014/main" id="{52883C96-F19C-421D-8871-F33E8D620D3F}"/>
              </a:ext>
              <a:ext uri="{C183D7F6-B498-43B3-948B-1728B52AA6E4}">
                <adec:decorative xmlns:adec="http://schemas.microsoft.com/office/drawing/2017/decorative" val="1"/>
              </a:ext>
            </a:extLst>
          </p:cNvPr>
          <p:cNvSpPr/>
          <p:nvPr>
            <p:custDataLst>
              <p:tags r:id="rId196"/>
            </p:custDataLst>
          </p:nvPr>
        </p:nvSpPr>
        <p:spPr>
          <a:xfrm>
            <a:off x="9067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7" name="Rectangle 196">
            <a:extLst>
              <a:ext uri="{FF2B5EF4-FFF2-40B4-BE49-F238E27FC236}">
                <a16:creationId xmlns:a16="http://schemas.microsoft.com/office/drawing/2014/main" id="{9D85B87A-F24C-4278-8455-6B67DD42C7A0}"/>
              </a:ext>
              <a:ext uri="{C183D7F6-B498-43B3-948B-1728B52AA6E4}">
                <adec:decorative xmlns:adec="http://schemas.microsoft.com/office/drawing/2017/decorative" val="1"/>
              </a:ext>
            </a:extLst>
          </p:cNvPr>
          <p:cNvSpPr/>
          <p:nvPr>
            <p:custDataLst>
              <p:tags r:id="rId197"/>
            </p:custDataLst>
          </p:nvPr>
        </p:nvSpPr>
        <p:spPr>
          <a:xfrm>
            <a:off x="9156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8" name="Rectangle 197">
            <a:extLst>
              <a:ext uri="{FF2B5EF4-FFF2-40B4-BE49-F238E27FC236}">
                <a16:creationId xmlns:a16="http://schemas.microsoft.com/office/drawing/2014/main" id="{E6C9E915-684E-410F-8D62-7A42075A5FA8}"/>
              </a:ext>
              <a:ext uri="{C183D7F6-B498-43B3-948B-1728B52AA6E4}">
                <adec:decorative xmlns:adec="http://schemas.microsoft.com/office/drawing/2017/decorative" val="1"/>
              </a:ext>
            </a:extLst>
          </p:cNvPr>
          <p:cNvSpPr/>
          <p:nvPr>
            <p:custDataLst>
              <p:tags r:id="rId198"/>
            </p:custDataLst>
          </p:nvPr>
        </p:nvSpPr>
        <p:spPr>
          <a:xfrm>
            <a:off x="9245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199" name="Rectangle 198">
            <a:extLst>
              <a:ext uri="{FF2B5EF4-FFF2-40B4-BE49-F238E27FC236}">
                <a16:creationId xmlns:a16="http://schemas.microsoft.com/office/drawing/2014/main" id="{9B963FCB-B0A5-458A-8130-E4D8AAE4E3CD}"/>
              </a:ext>
              <a:ext uri="{C183D7F6-B498-43B3-948B-1728B52AA6E4}">
                <adec:decorative xmlns:adec="http://schemas.microsoft.com/office/drawing/2017/decorative" val="1"/>
              </a:ext>
            </a:extLst>
          </p:cNvPr>
          <p:cNvSpPr/>
          <p:nvPr>
            <p:custDataLst>
              <p:tags r:id="rId199"/>
            </p:custDataLst>
          </p:nvPr>
        </p:nvSpPr>
        <p:spPr>
          <a:xfrm>
            <a:off x="9334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0" name="Rectangle 199">
            <a:extLst>
              <a:ext uri="{FF2B5EF4-FFF2-40B4-BE49-F238E27FC236}">
                <a16:creationId xmlns:a16="http://schemas.microsoft.com/office/drawing/2014/main" id="{13B83D5C-C3AB-4F35-96E2-EDDD0AE7507A}"/>
              </a:ext>
              <a:ext uri="{C183D7F6-B498-43B3-948B-1728B52AA6E4}">
                <adec:decorative xmlns:adec="http://schemas.microsoft.com/office/drawing/2017/decorative" val="1"/>
              </a:ext>
            </a:extLst>
          </p:cNvPr>
          <p:cNvSpPr/>
          <p:nvPr>
            <p:custDataLst>
              <p:tags r:id="rId200"/>
            </p:custDataLst>
          </p:nvPr>
        </p:nvSpPr>
        <p:spPr>
          <a:xfrm>
            <a:off x="94234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1" name="Rectangle 200">
            <a:extLst>
              <a:ext uri="{FF2B5EF4-FFF2-40B4-BE49-F238E27FC236}">
                <a16:creationId xmlns:a16="http://schemas.microsoft.com/office/drawing/2014/main" id="{96185562-B729-4CE0-9C14-C214FA6967AE}"/>
              </a:ext>
              <a:ext uri="{C183D7F6-B498-43B3-948B-1728B52AA6E4}">
                <adec:decorative xmlns:adec="http://schemas.microsoft.com/office/drawing/2017/decorative" val="1"/>
              </a:ext>
            </a:extLst>
          </p:cNvPr>
          <p:cNvSpPr/>
          <p:nvPr>
            <p:custDataLst>
              <p:tags r:id="rId201"/>
            </p:custDataLst>
          </p:nvPr>
        </p:nvSpPr>
        <p:spPr>
          <a:xfrm>
            <a:off x="9512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2" name="Rectangle 201">
            <a:extLst>
              <a:ext uri="{FF2B5EF4-FFF2-40B4-BE49-F238E27FC236}">
                <a16:creationId xmlns:a16="http://schemas.microsoft.com/office/drawing/2014/main" id="{5E04FD3B-B24F-461F-8F3D-B26E4011FB36}"/>
              </a:ext>
              <a:ext uri="{C183D7F6-B498-43B3-948B-1728B52AA6E4}">
                <adec:decorative xmlns:adec="http://schemas.microsoft.com/office/drawing/2017/decorative" val="1"/>
              </a:ext>
            </a:extLst>
          </p:cNvPr>
          <p:cNvSpPr/>
          <p:nvPr>
            <p:custDataLst>
              <p:tags r:id="rId202"/>
            </p:custDataLst>
          </p:nvPr>
        </p:nvSpPr>
        <p:spPr>
          <a:xfrm>
            <a:off x="96012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3" name="Rectangle 202">
            <a:extLst>
              <a:ext uri="{FF2B5EF4-FFF2-40B4-BE49-F238E27FC236}">
                <a16:creationId xmlns:a16="http://schemas.microsoft.com/office/drawing/2014/main" id="{1750D1DA-1DEE-4BAA-AB31-682160C78DD5}"/>
              </a:ext>
              <a:ext uri="{C183D7F6-B498-43B3-948B-1728B52AA6E4}">
                <adec:decorative xmlns:adec="http://schemas.microsoft.com/office/drawing/2017/decorative" val="1"/>
              </a:ext>
            </a:extLst>
          </p:cNvPr>
          <p:cNvSpPr/>
          <p:nvPr>
            <p:custDataLst>
              <p:tags r:id="rId203"/>
            </p:custDataLst>
          </p:nvPr>
        </p:nvSpPr>
        <p:spPr>
          <a:xfrm>
            <a:off x="9690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4" name="Rectangle 203">
            <a:extLst>
              <a:ext uri="{FF2B5EF4-FFF2-40B4-BE49-F238E27FC236}">
                <a16:creationId xmlns:a16="http://schemas.microsoft.com/office/drawing/2014/main" id="{2848C6B3-751E-457E-A11C-5DC8EECC5D4F}"/>
              </a:ext>
              <a:ext uri="{C183D7F6-B498-43B3-948B-1728B52AA6E4}">
                <adec:decorative xmlns:adec="http://schemas.microsoft.com/office/drawing/2017/decorative" val="1"/>
              </a:ext>
            </a:extLst>
          </p:cNvPr>
          <p:cNvSpPr/>
          <p:nvPr>
            <p:custDataLst>
              <p:tags r:id="rId204"/>
            </p:custDataLst>
          </p:nvPr>
        </p:nvSpPr>
        <p:spPr>
          <a:xfrm>
            <a:off x="97790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5" name="Rectangle 204">
            <a:extLst>
              <a:ext uri="{FF2B5EF4-FFF2-40B4-BE49-F238E27FC236}">
                <a16:creationId xmlns:a16="http://schemas.microsoft.com/office/drawing/2014/main" id="{1DF57951-0847-4A7F-AD3A-B14A3D1295D5}"/>
              </a:ext>
              <a:ext uri="{C183D7F6-B498-43B3-948B-1728B52AA6E4}">
                <adec:decorative xmlns:adec="http://schemas.microsoft.com/office/drawing/2017/decorative" val="1"/>
              </a:ext>
            </a:extLst>
          </p:cNvPr>
          <p:cNvSpPr/>
          <p:nvPr>
            <p:custDataLst>
              <p:tags r:id="rId205"/>
            </p:custDataLst>
          </p:nvPr>
        </p:nvSpPr>
        <p:spPr>
          <a:xfrm>
            <a:off x="9867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6" name="Rectangle 205">
            <a:extLst>
              <a:ext uri="{FF2B5EF4-FFF2-40B4-BE49-F238E27FC236}">
                <a16:creationId xmlns:a16="http://schemas.microsoft.com/office/drawing/2014/main" id="{11FA91F0-5896-4A91-A869-D3DEDF1CF31D}"/>
              </a:ext>
              <a:ext uri="{C183D7F6-B498-43B3-948B-1728B52AA6E4}">
                <adec:decorative xmlns:adec="http://schemas.microsoft.com/office/drawing/2017/decorative" val="1"/>
              </a:ext>
            </a:extLst>
          </p:cNvPr>
          <p:cNvSpPr/>
          <p:nvPr>
            <p:custDataLst>
              <p:tags r:id="rId206"/>
            </p:custDataLst>
          </p:nvPr>
        </p:nvSpPr>
        <p:spPr>
          <a:xfrm>
            <a:off x="99568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7" name="Rectangle 206">
            <a:extLst>
              <a:ext uri="{FF2B5EF4-FFF2-40B4-BE49-F238E27FC236}">
                <a16:creationId xmlns:a16="http://schemas.microsoft.com/office/drawing/2014/main" id="{F902DD9C-1775-49CA-BD2E-EE7A024855F4}"/>
              </a:ext>
              <a:ext uri="{C183D7F6-B498-43B3-948B-1728B52AA6E4}">
                <adec:decorative xmlns:adec="http://schemas.microsoft.com/office/drawing/2017/decorative" val="1"/>
              </a:ext>
            </a:extLst>
          </p:cNvPr>
          <p:cNvSpPr/>
          <p:nvPr>
            <p:custDataLst>
              <p:tags r:id="rId207"/>
            </p:custDataLst>
          </p:nvPr>
        </p:nvSpPr>
        <p:spPr>
          <a:xfrm>
            <a:off x="100457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8" name="Rectangle 207">
            <a:extLst>
              <a:ext uri="{FF2B5EF4-FFF2-40B4-BE49-F238E27FC236}">
                <a16:creationId xmlns:a16="http://schemas.microsoft.com/office/drawing/2014/main" id="{E845B18E-DEC8-4FBE-A823-BF9E31DFF3B7}"/>
              </a:ext>
              <a:ext uri="{C183D7F6-B498-43B3-948B-1728B52AA6E4}">
                <adec:decorative xmlns:adec="http://schemas.microsoft.com/office/drawing/2017/decorative" val="1"/>
              </a:ext>
            </a:extLst>
          </p:cNvPr>
          <p:cNvSpPr/>
          <p:nvPr>
            <p:custDataLst>
              <p:tags r:id="rId208"/>
            </p:custDataLst>
          </p:nvPr>
        </p:nvSpPr>
        <p:spPr>
          <a:xfrm>
            <a:off x="10134600" y="2570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09" name="Rectangle 208">
            <a:extLst>
              <a:ext uri="{FF2B5EF4-FFF2-40B4-BE49-F238E27FC236}">
                <a16:creationId xmlns:a16="http://schemas.microsoft.com/office/drawing/2014/main" id="{59DA4F48-778F-4FAF-A000-A04687E6D4A7}"/>
              </a:ext>
              <a:ext uri="{C183D7F6-B498-43B3-948B-1728B52AA6E4}">
                <adec:decorative xmlns:adec="http://schemas.microsoft.com/office/drawing/2017/decorative" val="1"/>
              </a:ext>
            </a:extLst>
          </p:cNvPr>
          <p:cNvSpPr/>
          <p:nvPr>
            <p:custDataLst>
              <p:tags r:id="rId209"/>
            </p:custDataLst>
          </p:nvPr>
        </p:nvSpPr>
        <p:spPr>
          <a:xfrm>
            <a:off x="102235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0" name="Rectangle 209">
            <a:extLst>
              <a:ext uri="{FF2B5EF4-FFF2-40B4-BE49-F238E27FC236}">
                <a16:creationId xmlns:a16="http://schemas.microsoft.com/office/drawing/2014/main" id="{42CE3A03-D474-420D-BB49-A8CE2209D951}"/>
              </a:ext>
              <a:ext uri="{C183D7F6-B498-43B3-948B-1728B52AA6E4}">
                <adec:decorative xmlns:adec="http://schemas.microsoft.com/office/drawing/2017/decorative" val="1"/>
              </a:ext>
            </a:extLst>
          </p:cNvPr>
          <p:cNvSpPr/>
          <p:nvPr>
            <p:custDataLst>
              <p:tags r:id="rId210"/>
            </p:custDataLst>
          </p:nvPr>
        </p:nvSpPr>
        <p:spPr>
          <a:xfrm>
            <a:off x="103124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1" name="Rectangle 210">
            <a:extLst>
              <a:ext uri="{FF2B5EF4-FFF2-40B4-BE49-F238E27FC236}">
                <a16:creationId xmlns:a16="http://schemas.microsoft.com/office/drawing/2014/main" id="{31340A8A-E330-4B81-B972-48F6566657CC}"/>
              </a:ext>
              <a:ext uri="{C183D7F6-B498-43B3-948B-1728B52AA6E4}">
                <adec:decorative xmlns:adec="http://schemas.microsoft.com/office/drawing/2017/decorative" val="1"/>
              </a:ext>
            </a:extLst>
          </p:cNvPr>
          <p:cNvSpPr/>
          <p:nvPr>
            <p:custDataLst>
              <p:tags r:id="rId211"/>
            </p:custDataLst>
          </p:nvPr>
        </p:nvSpPr>
        <p:spPr>
          <a:xfrm>
            <a:off x="104013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2" name="Rectangle 211">
            <a:extLst>
              <a:ext uri="{FF2B5EF4-FFF2-40B4-BE49-F238E27FC236}">
                <a16:creationId xmlns:a16="http://schemas.microsoft.com/office/drawing/2014/main" id="{37F36259-0E84-4913-BCC8-B45566E87C8E}"/>
              </a:ext>
              <a:ext uri="{C183D7F6-B498-43B3-948B-1728B52AA6E4}">
                <adec:decorative xmlns:adec="http://schemas.microsoft.com/office/drawing/2017/decorative" val="1"/>
              </a:ext>
            </a:extLst>
          </p:cNvPr>
          <p:cNvSpPr/>
          <p:nvPr>
            <p:custDataLst>
              <p:tags r:id="rId212"/>
            </p:custDataLst>
          </p:nvPr>
        </p:nvSpPr>
        <p:spPr>
          <a:xfrm>
            <a:off x="104902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3" name="Rectangle 212">
            <a:extLst>
              <a:ext uri="{FF2B5EF4-FFF2-40B4-BE49-F238E27FC236}">
                <a16:creationId xmlns:a16="http://schemas.microsoft.com/office/drawing/2014/main" id="{1E043CD6-36A4-44C3-901F-1B6E0DF24D89}"/>
              </a:ext>
              <a:ext uri="{C183D7F6-B498-43B3-948B-1728B52AA6E4}">
                <adec:decorative xmlns:adec="http://schemas.microsoft.com/office/drawing/2017/decorative" val="1"/>
              </a:ext>
            </a:extLst>
          </p:cNvPr>
          <p:cNvSpPr/>
          <p:nvPr>
            <p:custDataLst>
              <p:tags r:id="rId213"/>
            </p:custDataLst>
          </p:nvPr>
        </p:nvSpPr>
        <p:spPr>
          <a:xfrm>
            <a:off x="105791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4" name="Rectangle 213">
            <a:extLst>
              <a:ext uri="{FF2B5EF4-FFF2-40B4-BE49-F238E27FC236}">
                <a16:creationId xmlns:a16="http://schemas.microsoft.com/office/drawing/2014/main" id="{D4020B47-FB4B-4B30-959D-C9DDF2735AC3}"/>
              </a:ext>
              <a:ext uri="{C183D7F6-B498-43B3-948B-1728B52AA6E4}">
                <adec:decorative xmlns:adec="http://schemas.microsoft.com/office/drawing/2017/decorative" val="1"/>
              </a:ext>
            </a:extLst>
          </p:cNvPr>
          <p:cNvSpPr/>
          <p:nvPr>
            <p:custDataLst>
              <p:tags r:id="rId214"/>
            </p:custDataLst>
          </p:nvPr>
        </p:nvSpPr>
        <p:spPr>
          <a:xfrm>
            <a:off x="106680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5" name="Rectangle 214">
            <a:extLst>
              <a:ext uri="{FF2B5EF4-FFF2-40B4-BE49-F238E27FC236}">
                <a16:creationId xmlns:a16="http://schemas.microsoft.com/office/drawing/2014/main" id="{2AC2F58F-BC7F-48AC-B37A-45210C617911}"/>
              </a:ext>
              <a:ext uri="{C183D7F6-B498-43B3-948B-1728B52AA6E4}">
                <adec:decorative xmlns:adec="http://schemas.microsoft.com/office/drawing/2017/decorative" val="1"/>
              </a:ext>
            </a:extLst>
          </p:cNvPr>
          <p:cNvSpPr/>
          <p:nvPr>
            <p:custDataLst>
              <p:tags r:id="rId215"/>
            </p:custDataLst>
          </p:nvPr>
        </p:nvSpPr>
        <p:spPr>
          <a:xfrm>
            <a:off x="10756900" y="2570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6" name="Rectangle 215">
            <a:extLst>
              <a:ext uri="{FF2B5EF4-FFF2-40B4-BE49-F238E27FC236}">
                <a16:creationId xmlns:a16="http://schemas.microsoft.com/office/drawing/2014/main" id="{59930B33-67AA-45FE-9F50-721BE8784AE6}"/>
              </a:ext>
              <a:ext uri="{C183D7F6-B498-43B3-948B-1728B52AA6E4}">
                <adec:decorative xmlns:adec="http://schemas.microsoft.com/office/drawing/2017/decorative" val="1"/>
              </a:ext>
            </a:extLst>
          </p:cNvPr>
          <p:cNvSpPr/>
          <p:nvPr>
            <p:custDataLst>
              <p:tags r:id="rId216"/>
            </p:custDataLst>
          </p:nvPr>
        </p:nvSpPr>
        <p:spPr>
          <a:xfrm>
            <a:off x="8178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7" name="Rectangle 216">
            <a:extLst>
              <a:ext uri="{FF2B5EF4-FFF2-40B4-BE49-F238E27FC236}">
                <a16:creationId xmlns:a16="http://schemas.microsoft.com/office/drawing/2014/main" id="{AD242504-04F8-4AF8-A72F-D39822174BDD}"/>
              </a:ext>
              <a:ext uri="{C183D7F6-B498-43B3-948B-1728B52AA6E4}">
                <adec:decorative xmlns:adec="http://schemas.microsoft.com/office/drawing/2017/decorative" val="1"/>
              </a:ext>
            </a:extLst>
          </p:cNvPr>
          <p:cNvSpPr/>
          <p:nvPr>
            <p:custDataLst>
              <p:tags r:id="rId217"/>
            </p:custDataLst>
          </p:nvPr>
        </p:nvSpPr>
        <p:spPr>
          <a:xfrm>
            <a:off x="82677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8" name="Rectangle 217">
            <a:extLst>
              <a:ext uri="{FF2B5EF4-FFF2-40B4-BE49-F238E27FC236}">
                <a16:creationId xmlns:a16="http://schemas.microsoft.com/office/drawing/2014/main" id="{C1E15EDF-03DD-4A6A-B727-B5955EF69AFC}"/>
              </a:ext>
              <a:ext uri="{C183D7F6-B498-43B3-948B-1728B52AA6E4}">
                <adec:decorative xmlns:adec="http://schemas.microsoft.com/office/drawing/2017/decorative" val="1"/>
              </a:ext>
            </a:extLst>
          </p:cNvPr>
          <p:cNvSpPr/>
          <p:nvPr>
            <p:custDataLst>
              <p:tags r:id="rId218"/>
            </p:custDataLst>
          </p:nvPr>
        </p:nvSpPr>
        <p:spPr>
          <a:xfrm>
            <a:off x="8356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19" name="Rectangle 218">
            <a:extLst>
              <a:ext uri="{FF2B5EF4-FFF2-40B4-BE49-F238E27FC236}">
                <a16:creationId xmlns:a16="http://schemas.microsoft.com/office/drawing/2014/main" id="{32DE8017-2BAC-4F2F-A088-DEC93B107C4F}"/>
              </a:ext>
              <a:ext uri="{C183D7F6-B498-43B3-948B-1728B52AA6E4}">
                <adec:decorative xmlns:adec="http://schemas.microsoft.com/office/drawing/2017/decorative" val="1"/>
              </a:ext>
            </a:extLst>
          </p:cNvPr>
          <p:cNvSpPr/>
          <p:nvPr>
            <p:custDataLst>
              <p:tags r:id="rId219"/>
            </p:custDataLst>
          </p:nvPr>
        </p:nvSpPr>
        <p:spPr>
          <a:xfrm>
            <a:off x="8445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0" name="Rectangle 219">
            <a:extLst>
              <a:ext uri="{FF2B5EF4-FFF2-40B4-BE49-F238E27FC236}">
                <a16:creationId xmlns:a16="http://schemas.microsoft.com/office/drawing/2014/main" id="{A0BB6895-5786-43B8-94E3-56B126ABA157}"/>
              </a:ext>
              <a:ext uri="{C183D7F6-B498-43B3-948B-1728B52AA6E4}">
                <adec:decorative xmlns:adec="http://schemas.microsoft.com/office/drawing/2017/decorative" val="1"/>
              </a:ext>
            </a:extLst>
          </p:cNvPr>
          <p:cNvSpPr/>
          <p:nvPr>
            <p:custDataLst>
              <p:tags r:id="rId220"/>
            </p:custDataLst>
          </p:nvPr>
        </p:nvSpPr>
        <p:spPr>
          <a:xfrm>
            <a:off x="8534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1" name="Rectangle 220">
            <a:extLst>
              <a:ext uri="{FF2B5EF4-FFF2-40B4-BE49-F238E27FC236}">
                <a16:creationId xmlns:a16="http://schemas.microsoft.com/office/drawing/2014/main" id="{39CE0D29-E11B-4BED-B5E2-F5718ACE0EF4}"/>
              </a:ext>
              <a:ext uri="{C183D7F6-B498-43B3-948B-1728B52AA6E4}">
                <adec:decorative xmlns:adec="http://schemas.microsoft.com/office/drawing/2017/decorative" val="1"/>
              </a:ext>
            </a:extLst>
          </p:cNvPr>
          <p:cNvSpPr/>
          <p:nvPr>
            <p:custDataLst>
              <p:tags r:id="rId221"/>
            </p:custDataLst>
          </p:nvPr>
        </p:nvSpPr>
        <p:spPr>
          <a:xfrm>
            <a:off x="86233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2" name="Rectangle 221">
            <a:extLst>
              <a:ext uri="{FF2B5EF4-FFF2-40B4-BE49-F238E27FC236}">
                <a16:creationId xmlns:a16="http://schemas.microsoft.com/office/drawing/2014/main" id="{04B365BA-BB54-4303-B66A-B41D37C7A47E}"/>
              </a:ext>
              <a:ext uri="{C183D7F6-B498-43B3-948B-1728B52AA6E4}">
                <adec:decorative xmlns:adec="http://schemas.microsoft.com/office/drawing/2017/decorative" val="1"/>
              </a:ext>
            </a:extLst>
          </p:cNvPr>
          <p:cNvSpPr/>
          <p:nvPr>
            <p:custDataLst>
              <p:tags r:id="rId222"/>
            </p:custDataLst>
          </p:nvPr>
        </p:nvSpPr>
        <p:spPr>
          <a:xfrm>
            <a:off x="8712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3" name="Rectangle 222">
            <a:extLst>
              <a:ext uri="{FF2B5EF4-FFF2-40B4-BE49-F238E27FC236}">
                <a16:creationId xmlns:a16="http://schemas.microsoft.com/office/drawing/2014/main" id="{99724D4E-F4BC-4F1B-9231-C72E55147BFC}"/>
              </a:ext>
              <a:ext uri="{C183D7F6-B498-43B3-948B-1728B52AA6E4}">
                <adec:decorative xmlns:adec="http://schemas.microsoft.com/office/drawing/2017/decorative" val="1"/>
              </a:ext>
            </a:extLst>
          </p:cNvPr>
          <p:cNvSpPr/>
          <p:nvPr>
            <p:custDataLst>
              <p:tags r:id="rId223"/>
            </p:custDataLst>
          </p:nvPr>
        </p:nvSpPr>
        <p:spPr>
          <a:xfrm>
            <a:off x="8801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4" name="Rectangle 223">
            <a:extLst>
              <a:ext uri="{FF2B5EF4-FFF2-40B4-BE49-F238E27FC236}">
                <a16:creationId xmlns:a16="http://schemas.microsoft.com/office/drawing/2014/main" id="{64739986-0EE5-448E-97EF-6EFD530CF47F}"/>
              </a:ext>
              <a:ext uri="{C183D7F6-B498-43B3-948B-1728B52AA6E4}">
                <adec:decorative xmlns:adec="http://schemas.microsoft.com/office/drawing/2017/decorative" val="1"/>
              </a:ext>
            </a:extLst>
          </p:cNvPr>
          <p:cNvSpPr/>
          <p:nvPr>
            <p:custDataLst>
              <p:tags r:id="rId224"/>
            </p:custDataLst>
          </p:nvPr>
        </p:nvSpPr>
        <p:spPr>
          <a:xfrm>
            <a:off x="8890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5" name="Rectangle 224">
            <a:extLst>
              <a:ext uri="{FF2B5EF4-FFF2-40B4-BE49-F238E27FC236}">
                <a16:creationId xmlns:a16="http://schemas.microsoft.com/office/drawing/2014/main" id="{F448790A-7D68-4FDC-A585-C711122EF306}"/>
              </a:ext>
              <a:ext uri="{C183D7F6-B498-43B3-948B-1728B52AA6E4}">
                <adec:decorative xmlns:adec="http://schemas.microsoft.com/office/drawing/2017/decorative" val="1"/>
              </a:ext>
            </a:extLst>
          </p:cNvPr>
          <p:cNvSpPr/>
          <p:nvPr>
            <p:custDataLst>
              <p:tags r:id="rId225"/>
            </p:custDataLst>
          </p:nvPr>
        </p:nvSpPr>
        <p:spPr>
          <a:xfrm>
            <a:off x="89789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6" name="Rectangle 225">
            <a:extLst>
              <a:ext uri="{FF2B5EF4-FFF2-40B4-BE49-F238E27FC236}">
                <a16:creationId xmlns:a16="http://schemas.microsoft.com/office/drawing/2014/main" id="{5C72BCA3-7FF0-4541-8F63-33371ADA7A14}"/>
              </a:ext>
              <a:ext uri="{C183D7F6-B498-43B3-948B-1728B52AA6E4}">
                <adec:decorative xmlns:adec="http://schemas.microsoft.com/office/drawing/2017/decorative" val="1"/>
              </a:ext>
            </a:extLst>
          </p:cNvPr>
          <p:cNvSpPr/>
          <p:nvPr>
            <p:custDataLst>
              <p:tags r:id="rId226"/>
            </p:custDataLst>
          </p:nvPr>
        </p:nvSpPr>
        <p:spPr>
          <a:xfrm>
            <a:off x="9067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7" name="Rectangle 226">
            <a:extLst>
              <a:ext uri="{FF2B5EF4-FFF2-40B4-BE49-F238E27FC236}">
                <a16:creationId xmlns:a16="http://schemas.microsoft.com/office/drawing/2014/main" id="{BF6B3611-60BA-4D79-880E-48350D488A35}"/>
              </a:ext>
              <a:ext uri="{C183D7F6-B498-43B3-948B-1728B52AA6E4}">
                <adec:decorative xmlns:adec="http://schemas.microsoft.com/office/drawing/2017/decorative" val="1"/>
              </a:ext>
            </a:extLst>
          </p:cNvPr>
          <p:cNvSpPr/>
          <p:nvPr>
            <p:custDataLst>
              <p:tags r:id="rId227"/>
            </p:custDataLst>
          </p:nvPr>
        </p:nvSpPr>
        <p:spPr>
          <a:xfrm>
            <a:off x="91567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8" name="Rectangle 227">
            <a:extLst>
              <a:ext uri="{FF2B5EF4-FFF2-40B4-BE49-F238E27FC236}">
                <a16:creationId xmlns:a16="http://schemas.microsoft.com/office/drawing/2014/main" id="{850B38FD-1DAC-4A79-8C41-135E672FBEFD}"/>
              </a:ext>
              <a:ext uri="{C183D7F6-B498-43B3-948B-1728B52AA6E4}">
                <adec:decorative xmlns:adec="http://schemas.microsoft.com/office/drawing/2017/decorative" val="1"/>
              </a:ext>
            </a:extLst>
          </p:cNvPr>
          <p:cNvSpPr/>
          <p:nvPr>
            <p:custDataLst>
              <p:tags r:id="rId228"/>
            </p:custDataLst>
          </p:nvPr>
        </p:nvSpPr>
        <p:spPr>
          <a:xfrm>
            <a:off x="92456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29" name="Rectangle 228">
            <a:extLst>
              <a:ext uri="{FF2B5EF4-FFF2-40B4-BE49-F238E27FC236}">
                <a16:creationId xmlns:a16="http://schemas.microsoft.com/office/drawing/2014/main" id="{6E6E1F97-590E-41D6-8C6E-85C3782E9F79}"/>
              </a:ext>
              <a:ext uri="{C183D7F6-B498-43B3-948B-1728B52AA6E4}">
                <adec:decorative xmlns:adec="http://schemas.microsoft.com/office/drawing/2017/decorative" val="1"/>
              </a:ext>
            </a:extLst>
          </p:cNvPr>
          <p:cNvSpPr/>
          <p:nvPr>
            <p:custDataLst>
              <p:tags r:id="rId229"/>
            </p:custDataLst>
          </p:nvPr>
        </p:nvSpPr>
        <p:spPr>
          <a:xfrm>
            <a:off x="93345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0" name="Rectangle 229">
            <a:extLst>
              <a:ext uri="{FF2B5EF4-FFF2-40B4-BE49-F238E27FC236}">
                <a16:creationId xmlns:a16="http://schemas.microsoft.com/office/drawing/2014/main" id="{098186C8-69A1-4E5C-BE2F-9B63BDC6E824}"/>
              </a:ext>
              <a:ext uri="{C183D7F6-B498-43B3-948B-1728B52AA6E4}">
                <adec:decorative xmlns:adec="http://schemas.microsoft.com/office/drawing/2017/decorative" val="1"/>
              </a:ext>
            </a:extLst>
          </p:cNvPr>
          <p:cNvSpPr/>
          <p:nvPr>
            <p:custDataLst>
              <p:tags r:id="rId230"/>
            </p:custDataLst>
          </p:nvPr>
        </p:nvSpPr>
        <p:spPr>
          <a:xfrm>
            <a:off x="94234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1" name="Rectangle 230">
            <a:extLst>
              <a:ext uri="{FF2B5EF4-FFF2-40B4-BE49-F238E27FC236}">
                <a16:creationId xmlns:a16="http://schemas.microsoft.com/office/drawing/2014/main" id="{117D8BF1-27E8-482A-89A6-1EC6E8C38D41}"/>
              </a:ext>
              <a:ext uri="{C183D7F6-B498-43B3-948B-1728B52AA6E4}">
                <adec:decorative xmlns:adec="http://schemas.microsoft.com/office/drawing/2017/decorative" val="1"/>
              </a:ext>
            </a:extLst>
          </p:cNvPr>
          <p:cNvSpPr/>
          <p:nvPr>
            <p:custDataLst>
              <p:tags r:id="rId231"/>
            </p:custDataLst>
          </p:nvPr>
        </p:nvSpPr>
        <p:spPr>
          <a:xfrm>
            <a:off x="95123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2" name="Rectangle 231">
            <a:extLst>
              <a:ext uri="{FF2B5EF4-FFF2-40B4-BE49-F238E27FC236}">
                <a16:creationId xmlns:a16="http://schemas.microsoft.com/office/drawing/2014/main" id="{442718DB-8476-49E7-A993-B06AB094C0D0}"/>
              </a:ext>
              <a:ext uri="{C183D7F6-B498-43B3-948B-1728B52AA6E4}">
                <adec:decorative xmlns:adec="http://schemas.microsoft.com/office/drawing/2017/decorative" val="1"/>
              </a:ext>
            </a:extLst>
          </p:cNvPr>
          <p:cNvSpPr/>
          <p:nvPr>
            <p:custDataLst>
              <p:tags r:id="rId232"/>
            </p:custDataLst>
          </p:nvPr>
        </p:nvSpPr>
        <p:spPr>
          <a:xfrm>
            <a:off x="96012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3" name="Rectangle 232">
            <a:extLst>
              <a:ext uri="{FF2B5EF4-FFF2-40B4-BE49-F238E27FC236}">
                <a16:creationId xmlns:a16="http://schemas.microsoft.com/office/drawing/2014/main" id="{A5F1CCEB-AC0A-494E-837E-BA3FC61CF7DA}"/>
              </a:ext>
              <a:ext uri="{C183D7F6-B498-43B3-948B-1728B52AA6E4}">
                <adec:decorative xmlns:adec="http://schemas.microsoft.com/office/drawing/2017/decorative" val="1"/>
              </a:ext>
            </a:extLst>
          </p:cNvPr>
          <p:cNvSpPr/>
          <p:nvPr>
            <p:custDataLst>
              <p:tags r:id="rId233"/>
            </p:custDataLst>
          </p:nvPr>
        </p:nvSpPr>
        <p:spPr>
          <a:xfrm>
            <a:off x="96901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4" name="Rectangle 233">
            <a:extLst>
              <a:ext uri="{FF2B5EF4-FFF2-40B4-BE49-F238E27FC236}">
                <a16:creationId xmlns:a16="http://schemas.microsoft.com/office/drawing/2014/main" id="{AA4DF664-723F-4AF7-9C2D-F727E21C8D72}"/>
              </a:ext>
              <a:ext uri="{C183D7F6-B498-43B3-948B-1728B52AA6E4}">
                <adec:decorative xmlns:adec="http://schemas.microsoft.com/office/drawing/2017/decorative" val="1"/>
              </a:ext>
            </a:extLst>
          </p:cNvPr>
          <p:cNvSpPr/>
          <p:nvPr>
            <p:custDataLst>
              <p:tags r:id="rId234"/>
            </p:custDataLst>
          </p:nvPr>
        </p:nvSpPr>
        <p:spPr>
          <a:xfrm>
            <a:off x="97790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5" name="Rectangle 234">
            <a:extLst>
              <a:ext uri="{FF2B5EF4-FFF2-40B4-BE49-F238E27FC236}">
                <a16:creationId xmlns:a16="http://schemas.microsoft.com/office/drawing/2014/main" id="{B04B4643-58FB-4DEB-B539-007E546B32F1}"/>
              </a:ext>
              <a:ext uri="{C183D7F6-B498-43B3-948B-1728B52AA6E4}">
                <adec:decorative xmlns:adec="http://schemas.microsoft.com/office/drawing/2017/decorative" val="1"/>
              </a:ext>
            </a:extLst>
          </p:cNvPr>
          <p:cNvSpPr/>
          <p:nvPr>
            <p:custDataLst>
              <p:tags r:id="rId235"/>
            </p:custDataLst>
          </p:nvPr>
        </p:nvSpPr>
        <p:spPr>
          <a:xfrm>
            <a:off x="98679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6" name="Rectangle 235">
            <a:extLst>
              <a:ext uri="{FF2B5EF4-FFF2-40B4-BE49-F238E27FC236}">
                <a16:creationId xmlns:a16="http://schemas.microsoft.com/office/drawing/2014/main" id="{7BC25548-F576-48E0-9542-7FFD22652B85}"/>
              </a:ext>
              <a:ext uri="{C183D7F6-B498-43B3-948B-1728B52AA6E4}">
                <adec:decorative xmlns:adec="http://schemas.microsoft.com/office/drawing/2017/decorative" val="1"/>
              </a:ext>
            </a:extLst>
          </p:cNvPr>
          <p:cNvSpPr/>
          <p:nvPr>
            <p:custDataLst>
              <p:tags r:id="rId236"/>
            </p:custDataLst>
          </p:nvPr>
        </p:nvSpPr>
        <p:spPr>
          <a:xfrm>
            <a:off x="9956800" y="2659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7" name="Rectangle 236">
            <a:extLst>
              <a:ext uri="{FF2B5EF4-FFF2-40B4-BE49-F238E27FC236}">
                <a16:creationId xmlns:a16="http://schemas.microsoft.com/office/drawing/2014/main" id="{4E4F131E-2475-4446-BCB2-E6382520BB14}"/>
              </a:ext>
              <a:ext uri="{C183D7F6-B498-43B3-948B-1728B52AA6E4}">
                <adec:decorative xmlns:adec="http://schemas.microsoft.com/office/drawing/2017/decorative" val="1"/>
              </a:ext>
            </a:extLst>
          </p:cNvPr>
          <p:cNvSpPr/>
          <p:nvPr>
            <p:custDataLst>
              <p:tags r:id="rId237"/>
            </p:custDataLst>
          </p:nvPr>
        </p:nvSpPr>
        <p:spPr>
          <a:xfrm>
            <a:off x="10045700" y="2659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8" name="Rectangle 237">
            <a:extLst>
              <a:ext uri="{FF2B5EF4-FFF2-40B4-BE49-F238E27FC236}">
                <a16:creationId xmlns:a16="http://schemas.microsoft.com/office/drawing/2014/main" id="{40DF5937-13AA-4118-85F2-20C136BC36E1}"/>
              </a:ext>
              <a:ext uri="{C183D7F6-B498-43B3-948B-1728B52AA6E4}">
                <adec:decorative xmlns:adec="http://schemas.microsoft.com/office/drawing/2017/decorative" val="1"/>
              </a:ext>
            </a:extLst>
          </p:cNvPr>
          <p:cNvSpPr/>
          <p:nvPr>
            <p:custDataLst>
              <p:tags r:id="rId238"/>
            </p:custDataLst>
          </p:nvPr>
        </p:nvSpPr>
        <p:spPr>
          <a:xfrm>
            <a:off x="8178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39" name="Rectangle 238">
            <a:extLst>
              <a:ext uri="{FF2B5EF4-FFF2-40B4-BE49-F238E27FC236}">
                <a16:creationId xmlns:a16="http://schemas.microsoft.com/office/drawing/2014/main" id="{81A8F0D1-6F73-4DC6-B85B-77B908D68A01}"/>
              </a:ext>
              <a:ext uri="{C183D7F6-B498-43B3-948B-1728B52AA6E4}">
                <adec:decorative xmlns:adec="http://schemas.microsoft.com/office/drawing/2017/decorative" val="1"/>
              </a:ext>
            </a:extLst>
          </p:cNvPr>
          <p:cNvSpPr/>
          <p:nvPr>
            <p:custDataLst>
              <p:tags r:id="rId239"/>
            </p:custDataLst>
          </p:nvPr>
        </p:nvSpPr>
        <p:spPr>
          <a:xfrm>
            <a:off x="8267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0" name="Rectangle 239">
            <a:extLst>
              <a:ext uri="{FF2B5EF4-FFF2-40B4-BE49-F238E27FC236}">
                <a16:creationId xmlns:a16="http://schemas.microsoft.com/office/drawing/2014/main" id="{47467A91-EC79-44E1-9755-F68ACE7676AD}"/>
              </a:ext>
              <a:ext uri="{C183D7F6-B498-43B3-948B-1728B52AA6E4}">
                <adec:decorative xmlns:adec="http://schemas.microsoft.com/office/drawing/2017/decorative" val="1"/>
              </a:ext>
            </a:extLst>
          </p:cNvPr>
          <p:cNvSpPr/>
          <p:nvPr>
            <p:custDataLst>
              <p:tags r:id="rId240"/>
            </p:custDataLst>
          </p:nvPr>
        </p:nvSpPr>
        <p:spPr>
          <a:xfrm>
            <a:off x="8356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1" name="Rectangle 240">
            <a:extLst>
              <a:ext uri="{FF2B5EF4-FFF2-40B4-BE49-F238E27FC236}">
                <a16:creationId xmlns:a16="http://schemas.microsoft.com/office/drawing/2014/main" id="{214E574E-24E9-4AF3-B7F4-879CDA751B80}"/>
              </a:ext>
              <a:ext uri="{C183D7F6-B498-43B3-948B-1728B52AA6E4}">
                <adec:decorative xmlns:adec="http://schemas.microsoft.com/office/drawing/2017/decorative" val="1"/>
              </a:ext>
            </a:extLst>
          </p:cNvPr>
          <p:cNvSpPr/>
          <p:nvPr>
            <p:custDataLst>
              <p:tags r:id="rId241"/>
            </p:custDataLst>
          </p:nvPr>
        </p:nvSpPr>
        <p:spPr>
          <a:xfrm>
            <a:off x="84455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2" name="Rectangle 241">
            <a:extLst>
              <a:ext uri="{FF2B5EF4-FFF2-40B4-BE49-F238E27FC236}">
                <a16:creationId xmlns:a16="http://schemas.microsoft.com/office/drawing/2014/main" id="{8D6B4CC5-917F-4077-BB21-334FEC170FDA}"/>
              </a:ext>
              <a:ext uri="{C183D7F6-B498-43B3-948B-1728B52AA6E4}">
                <adec:decorative xmlns:adec="http://schemas.microsoft.com/office/drawing/2017/decorative" val="1"/>
              </a:ext>
            </a:extLst>
          </p:cNvPr>
          <p:cNvSpPr/>
          <p:nvPr>
            <p:custDataLst>
              <p:tags r:id="rId242"/>
            </p:custDataLst>
          </p:nvPr>
        </p:nvSpPr>
        <p:spPr>
          <a:xfrm>
            <a:off x="85344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3" name="Rectangle 242">
            <a:extLst>
              <a:ext uri="{FF2B5EF4-FFF2-40B4-BE49-F238E27FC236}">
                <a16:creationId xmlns:a16="http://schemas.microsoft.com/office/drawing/2014/main" id="{2653FB5F-3DF2-4A7F-A33B-D0EB27EA7447}"/>
              </a:ext>
              <a:ext uri="{C183D7F6-B498-43B3-948B-1728B52AA6E4}">
                <adec:decorative xmlns:adec="http://schemas.microsoft.com/office/drawing/2017/decorative" val="1"/>
              </a:ext>
            </a:extLst>
          </p:cNvPr>
          <p:cNvSpPr/>
          <p:nvPr>
            <p:custDataLst>
              <p:tags r:id="rId243"/>
            </p:custDataLst>
          </p:nvPr>
        </p:nvSpPr>
        <p:spPr>
          <a:xfrm>
            <a:off x="8623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4" name="Rectangle 243">
            <a:extLst>
              <a:ext uri="{FF2B5EF4-FFF2-40B4-BE49-F238E27FC236}">
                <a16:creationId xmlns:a16="http://schemas.microsoft.com/office/drawing/2014/main" id="{2659322D-9ADF-4127-8C3B-0325461946BA}"/>
              </a:ext>
              <a:ext uri="{C183D7F6-B498-43B3-948B-1728B52AA6E4}">
                <adec:decorative xmlns:adec="http://schemas.microsoft.com/office/drawing/2017/decorative" val="1"/>
              </a:ext>
            </a:extLst>
          </p:cNvPr>
          <p:cNvSpPr/>
          <p:nvPr>
            <p:custDataLst>
              <p:tags r:id="rId244"/>
            </p:custDataLst>
          </p:nvPr>
        </p:nvSpPr>
        <p:spPr>
          <a:xfrm>
            <a:off x="87122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5" name="Rectangle 244">
            <a:extLst>
              <a:ext uri="{FF2B5EF4-FFF2-40B4-BE49-F238E27FC236}">
                <a16:creationId xmlns:a16="http://schemas.microsoft.com/office/drawing/2014/main" id="{64B2DCC8-C3A2-4478-831A-26C5478D2EEE}"/>
              </a:ext>
              <a:ext uri="{C183D7F6-B498-43B3-948B-1728B52AA6E4}">
                <adec:decorative xmlns:adec="http://schemas.microsoft.com/office/drawing/2017/decorative" val="1"/>
              </a:ext>
            </a:extLst>
          </p:cNvPr>
          <p:cNvSpPr/>
          <p:nvPr>
            <p:custDataLst>
              <p:tags r:id="rId245"/>
            </p:custDataLst>
          </p:nvPr>
        </p:nvSpPr>
        <p:spPr>
          <a:xfrm>
            <a:off x="8801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6" name="Rectangle 245">
            <a:extLst>
              <a:ext uri="{FF2B5EF4-FFF2-40B4-BE49-F238E27FC236}">
                <a16:creationId xmlns:a16="http://schemas.microsoft.com/office/drawing/2014/main" id="{25838F1D-F2BD-4932-8F24-78604DB9B8A9}"/>
              </a:ext>
              <a:ext uri="{C183D7F6-B498-43B3-948B-1728B52AA6E4}">
                <adec:decorative xmlns:adec="http://schemas.microsoft.com/office/drawing/2017/decorative" val="1"/>
              </a:ext>
            </a:extLst>
          </p:cNvPr>
          <p:cNvSpPr/>
          <p:nvPr>
            <p:custDataLst>
              <p:tags r:id="rId246"/>
            </p:custDataLst>
          </p:nvPr>
        </p:nvSpPr>
        <p:spPr>
          <a:xfrm>
            <a:off x="8890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7" name="Rectangle 246">
            <a:extLst>
              <a:ext uri="{FF2B5EF4-FFF2-40B4-BE49-F238E27FC236}">
                <a16:creationId xmlns:a16="http://schemas.microsoft.com/office/drawing/2014/main" id="{EC1DE218-3D53-4487-B358-97EC6E0D896F}"/>
              </a:ext>
              <a:ext uri="{C183D7F6-B498-43B3-948B-1728B52AA6E4}">
                <adec:decorative xmlns:adec="http://schemas.microsoft.com/office/drawing/2017/decorative" val="1"/>
              </a:ext>
            </a:extLst>
          </p:cNvPr>
          <p:cNvSpPr/>
          <p:nvPr>
            <p:custDataLst>
              <p:tags r:id="rId247"/>
            </p:custDataLst>
          </p:nvPr>
        </p:nvSpPr>
        <p:spPr>
          <a:xfrm>
            <a:off x="89789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8" name="Rectangle 247">
            <a:extLst>
              <a:ext uri="{FF2B5EF4-FFF2-40B4-BE49-F238E27FC236}">
                <a16:creationId xmlns:a16="http://schemas.microsoft.com/office/drawing/2014/main" id="{EB767CD1-20F2-4872-BB61-8B16BF89F2A4}"/>
              </a:ext>
              <a:ext uri="{C183D7F6-B498-43B3-948B-1728B52AA6E4}">
                <adec:decorative xmlns:adec="http://schemas.microsoft.com/office/drawing/2017/decorative" val="1"/>
              </a:ext>
            </a:extLst>
          </p:cNvPr>
          <p:cNvSpPr/>
          <p:nvPr>
            <p:custDataLst>
              <p:tags r:id="rId248"/>
            </p:custDataLst>
          </p:nvPr>
        </p:nvSpPr>
        <p:spPr>
          <a:xfrm>
            <a:off x="9067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49" name="Rectangle 248">
            <a:extLst>
              <a:ext uri="{FF2B5EF4-FFF2-40B4-BE49-F238E27FC236}">
                <a16:creationId xmlns:a16="http://schemas.microsoft.com/office/drawing/2014/main" id="{5EDF23D5-DE4B-4483-B014-9C6EA8A7A751}"/>
              </a:ext>
              <a:ext uri="{C183D7F6-B498-43B3-948B-1728B52AA6E4}">
                <adec:decorative xmlns:adec="http://schemas.microsoft.com/office/drawing/2017/decorative" val="1"/>
              </a:ext>
            </a:extLst>
          </p:cNvPr>
          <p:cNvSpPr/>
          <p:nvPr>
            <p:custDataLst>
              <p:tags r:id="rId249"/>
            </p:custDataLst>
          </p:nvPr>
        </p:nvSpPr>
        <p:spPr>
          <a:xfrm>
            <a:off x="91567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0" name="Rectangle 249">
            <a:extLst>
              <a:ext uri="{FF2B5EF4-FFF2-40B4-BE49-F238E27FC236}">
                <a16:creationId xmlns:a16="http://schemas.microsoft.com/office/drawing/2014/main" id="{8986CC6E-A076-4818-8E24-C9490A15E9D4}"/>
              </a:ext>
              <a:ext uri="{C183D7F6-B498-43B3-948B-1728B52AA6E4}">
                <adec:decorative xmlns:adec="http://schemas.microsoft.com/office/drawing/2017/decorative" val="1"/>
              </a:ext>
            </a:extLst>
          </p:cNvPr>
          <p:cNvSpPr/>
          <p:nvPr>
            <p:custDataLst>
              <p:tags r:id="rId250"/>
            </p:custDataLst>
          </p:nvPr>
        </p:nvSpPr>
        <p:spPr>
          <a:xfrm>
            <a:off x="92456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1" name="Rectangle 250">
            <a:extLst>
              <a:ext uri="{FF2B5EF4-FFF2-40B4-BE49-F238E27FC236}">
                <a16:creationId xmlns:a16="http://schemas.microsoft.com/office/drawing/2014/main" id="{6DB5A352-E4DA-4377-8A03-9DC42B27778C}"/>
              </a:ext>
              <a:ext uri="{C183D7F6-B498-43B3-948B-1728B52AA6E4}">
                <adec:decorative xmlns:adec="http://schemas.microsoft.com/office/drawing/2017/decorative" val="1"/>
              </a:ext>
            </a:extLst>
          </p:cNvPr>
          <p:cNvSpPr/>
          <p:nvPr>
            <p:custDataLst>
              <p:tags r:id="rId251"/>
            </p:custDataLst>
          </p:nvPr>
        </p:nvSpPr>
        <p:spPr>
          <a:xfrm>
            <a:off x="93345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2" name="Rectangle 251">
            <a:extLst>
              <a:ext uri="{FF2B5EF4-FFF2-40B4-BE49-F238E27FC236}">
                <a16:creationId xmlns:a16="http://schemas.microsoft.com/office/drawing/2014/main" id="{C85E0DE8-B0BC-42F1-85BB-5E374C33AD94}"/>
              </a:ext>
              <a:ext uri="{C183D7F6-B498-43B3-948B-1728B52AA6E4}">
                <adec:decorative xmlns:adec="http://schemas.microsoft.com/office/drawing/2017/decorative" val="1"/>
              </a:ext>
            </a:extLst>
          </p:cNvPr>
          <p:cNvSpPr/>
          <p:nvPr>
            <p:custDataLst>
              <p:tags r:id="rId252"/>
            </p:custDataLst>
          </p:nvPr>
        </p:nvSpPr>
        <p:spPr>
          <a:xfrm>
            <a:off x="9423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3" name="Rectangle 252">
            <a:extLst>
              <a:ext uri="{FF2B5EF4-FFF2-40B4-BE49-F238E27FC236}">
                <a16:creationId xmlns:a16="http://schemas.microsoft.com/office/drawing/2014/main" id="{58F81E0D-05F2-400F-B4A4-18C0F607A7DA}"/>
              </a:ext>
              <a:ext uri="{C183D7F6-B498-43B3-948B-1728B52AA6E4}">
                <adec:decorative xmlns:adec="http://schemas.microsoft.com/office/drawing/2017/decorative" val="1"/>
              </a:ext>
            </a:extLst>
          </p:cNvPr>
          <p:cNvSpPr/>
          <p:nvPr>
            <p:custDataLst>
              <p:tags r:id="rId253"/>
            </p:custDataLst>
          </p:nvPr>
        </p:nvSpPr>
        <p:spPr>
          <a:xfrm>
            <a:off x="9512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4" name="Rectangle 253">
            <a:extLst>
              <a:ext uri="{FF2B5EF4-FFF2-40B4-BE49-F238E27FC236}">
                <a16:creationId xmlns:a16="http://schemas.microsoft.com/office/drawing/2014/main" id="{58DE1642-0F52-4730-8D11-0D8F7C3CF2F1}"/>
              </a:ext>
              <a:ext uri="{C183D7F6-B498-43B3-948B-1728B52AA6E4}">
                <adec:decorative xmlns:adec="http://schemas.microsoft.com/office/drawing/2017/decorative" val="1"/>
              </a:ext>
            </a:extLst>
          </p:cNvPr>
          <p:cNvSpPr/>
          <p:nvPr>
            <p:custDataLst>
              <p:tags r:id="rId254"/>
            </p:custDataLst>
          </p:nvPr>
        </p:nvSpPr>
        <p:spPr>
          <a:xfrm>
            <a:off x="9601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5" name="Rectangle 254">
            <a:extLst>
              <a:ext uri="{FF2B5EF4-FFF2-40B4-BE49-F238E27FC236}">
                <a16:creationId xmlns:a16="http://schemas.microsoft.com/office/drawing/2014/main" id="{5EC39E60-72B7-453C-83D4-50E76E39F759}"/>
              </a:ext>
              <a:ext uri="{C183D7F6-B498-43B3-948B-1728B52AA6E4}">
                <adec:decorative xmlns:adec="http://schemas.microsoft.com/office/drawing/2017/decorative" val="1"/>
              </a:ext>
            </a:extLst>
          </p:cNvPr>
          <p:cNvSpPr/>
          <p:nvPr>
            <p:custDataLst>
              <p:tags r:id="rId255"/>
            </p:custDataLst>
          </p:nvPr>
        </p:nvSpPr>
        <p:spPr>
          <a:xfrm>
            <a:off x="96901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6" name="Rectangle 255">
            <a:extLst>
              <a:ext uri="{FF2B5EF4-FFF2-40B4-BE49-F238E27FC236}">
                <a16:creationId xmlns:a16="http://schemas.microsoft.com/office/drawing/2014/main" id="{EE6856E6-7AC8-4FD9-815E-FCA3272084D5}"/>
              </a:ext>
              <a:ext uri="{C183D7F6-B498-43B3-948B-1728B52AA6E4}">
                <adec:decorative xmlns:adec="http://schemas.microsoft.com/office/drawing/2017/decorative" val="1"/>
              </a:ext>
            </a:extLst>
          </p:cNvPr>
          <p:cNvSpPr/>
          <p:nvPr>
            <p:custDataLst>
              <p:tags r:id="rId256"/>
            </p:custDataLst>
          </p:nvPr>
        </p:nvSpPr>
        <p:spPr>
          <a:xfrm>
            <a:off x="97790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7" name="Rectangle 256">
            <a:extLst>
              <a:ext uri="{FF2B5EF4-FFF2-40B4-BE49-F238E27FC236}">
                <a16:creationId xmlns:a16="http://schemas.microsoft.com/office/drawing/2014/main" id="{31A11E33-3803-4A25-AFEE-4AC3939CB75C}"/>
              </a:ext>
              <a:ext uri="{C183D7F6-B498-43B3-948B-1728B52AA6E4}">
                <adec:decorative xmlns:adec="http://schemas.microsoft.com/office/drawing/2017/decorative" val="1"/>
              </a:ext>
            </a:extLst>
          </p:cNvPr>
          <p:cNvSpPr/>
          <p:nvPr>
            <p:custDataLst>
              <p:tags r:id="rId257"/>
            </p:custDataLst>
          </p:nvPr>
        </p:nvSpPr>
        <p:spPr>
          <a:xfrm>
            <a:off x="98679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8" name="Rectangle 257">
            <a:extLst>
              <a:ext uri="{FF2B5EF4-FFF2-40B4-BE49-F238E27FC236}">
                <a16:creationId xmlns:a16="http://schemas.microsoft.com/office/drawing/2014/main" id="{82C0254D-A96A-4197-869A-B91AB2B1C1A3}"/>
              </a:ext>
              <a:ext uri="{C183D7F6-B498-43B3-948B-1728B52AA6E4}">
                <adec:decorative xmlns:adec="http://schemas.microsoft.com/office/drawing/2017/decorative" val="1"/>
              </a:ext>
            </a:extLst>
          </p:cNvPr>
          <p:cNvSpPr/>
          <p:nvPr>
            <p:custDataLst>
              <p:tags r:id="rId258"/>
            </p:custDataLst>
          </p:nvPr>
        </p:nvSpPr>
        <p:spPr>
          <a:xfrm>
            <a:off x="99568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59" name="Rectangle 258">
            <a:extLst>
              <a:ext uri="{FF2B5EF4-FFF2-40B4-BE49-F238E27FC236}">
                <a16:creationId xmlns:a16="http://schemas.microsoft.com/office/drawing/2014/main" id="{2EDE4E62-AFBC-4D5B-B8C2-559A688A20F0}"/>
              </a:ext>
              <a:ext uri="{C183D7F6-B498-43B3-948B-1728B52AA6E4}">
                <adec:decorative xmlns:adec="http://schemas.microsoft.com/office/drawing/2017/decorative" val="1"/>
              </a:ext>
            </a:extLst>
          </p:cNvPr>
          <p:cNvSpPr/>
          <p:nvPr>
            <p:custDataLst>
              <p:tags r:id="rId259"/>
            </p:custDataLst>
          </p:nvPr>
        </p:nvSpPr>
        <p:spPr>
          <a:xfrm>
            <a:off x="100457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0" name="Rectangle 259">
            <a:extLst>
              <a:ext uri="{FF2B5EF4-FFF2-40B4-BE49-F238E27FC236}">
                <a16:creationId xmlns:a16="http://schemas.microsoft.com/office/drawing/2014/main" id="{6CFA8169-0A0E-4262-ADD9-DB0C64D7F266}"/>
              </a:ext>
              <a:ext uri="{C183D7F6-B498-43B3-948B-1728B52AA6E4}">
                <adec:decorative xmlns:adec="http://schemas.microsoft.com/office/drawing/2017/decorative" val="1"/>
              </a:ext>
            </a:extLst>
          </p:cNvPr>
          <p:cNvSpPr/>
          <p:nvPr>
            <p:custDataLst>
              <p:tags r:id="rId260"/>
            </p:custDataLst>
          </p:nvPr>
        </p:nvSpPr>
        <p:spPr>
          <a:xfrm>
            <a:off x="101346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1" name="Rectangle 260">
            <a:extLst>
              <a:ext uri="{FF2B5EF4-FFF2-40B4-BE49-F238E27FC236}">
                <a16:creationId xmlns:a16="http://schemas.microsoft.com/office/drawing/2014/main" id="{F5E3C772-9D5C-4471-9912-91CE3D60B669}"/>
              </a:ext>
              <a:ext uri="{C183D7F6-B498-43B3-948B-1728B52AA6E4}">
                <adec:decorative xmlns:adec="http://schemas.microsoft.com/office/drawing/2017/decorative" val="1"/>
              </a:ext>
            </a:extLst>
          </p:cNvPr>
          <p:cNvSpPr/>
          <p:nvPr>
            <p:custDataLst>
              <p:tags r:id="rId261"/>
            </p:custDataLst>
          </p:nvPr>
        </p:nvSpPr>
        <p:spPr>
          <a:xfrm>
            <a:off x="102235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2" name="Rectangle 261">
            <a:extLst>
              <a:ext uri="{FF2B5EF4-FFF2-40B4-BE49-F238E27FC236}">
                <a16:creationId xmlns:a16="http://schemas.microsoft.com/office/drawing/2014/main" id="{A0612418-EDDB-4881-A7F3-540CDBA1B7DC}"/>
              </a:ext>
              <a:ext uri="{C183D7F6-B498-43B3-948B-1728B52AA6E4}">
                <adec:decorative xmlns:adec="http://schemas.microsoft.com/office/drawing/2017/decorative" val="1"/>
              </a:ext>
            </a:extLst>
          </p:cNvPr>
          <p:cNvSpPr/>
          <p:nvPr>
            <p:custDataLst>
              <p:tags r:id="rId262"/>
            </p:custDataLst>
          </p:nvPr>
        </p:nvSpPr>
        <p:spPr>
          <a:xfrm>
            <a:off x="103124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3" name="Rectangle 262">
            <a:extLst>
              <a:ext uri="{FF2B5EF4-FFF2-40B4-BE49-F238E27FC236}">
                <a16:creationId xmlns:a16="http://schemas.microsoft.com/office/drawing/2014/main" id="{F7B79579-3B15-4827-9CFE-87432D9E396B}"/>
              </a:ext>
              <a:ext uri="{C183D7F6-B498-43B3-948B-1728B52AA6E4}">
                <adec:decorative xmlns:adec="http://schemas.microsoft.com/office/drawing/2017/decorative" val="1"/>
              </a:ext>
            </a:extLst>
          </p:cNvPr>
          <p:cNvSpPr/>
          <p:nvPr>
            <p:custDataLst>
              <p:tags r:id="rId263"/>
            </p:custDataLst>
          </p:nvPr>
        </p:nvSpPr>
        <p:spPr>
          <a:xfrm>
            <a:off x="104013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4" name="Rectangle 263">
            <a:extLst>
              <a:ext uri="{FF2B5EF4-FFF2-40B4-BE49-F238E27FC236}">
                <a16:creationId xmlns:a16="http://schemas.microsoft.com/office/drawing/2014/main" id="{932B77D7-F39A-4C70-894F-AECB85D926B3}"/>
              </a:ext>
              <a:ext uri="{C183D7F6-B498-43B3-948B-1728B52AA6E4}">
                <adec:decorative xmlns:adec="http://schemas.microsoft.com/office/drawing/2017/decorative" val="1"/>
              </a:ext>
            </a:extLst>
          </p:cNvPr>
          <p:cNvSpPr/>
          <p:nvPr>
            <p:custDataLst>
              <p:tags r:id="rId264"/>
            </p:custDataLst>
          </p:nvPr>
        </p:nvSpPr>
        <p:spPr>
          <a:xfrm>
            <a:off x="104902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5" name="Rectangle 264">
            <a:extLst>
              <a:ext uri="{FF2B5EF4-FFF2-40B4-BE49-F238E27FC236}">
                <a16:creationId xmlns:a16="http://schemas.microsoft.com/office/drawing/2014/main" id="{E11A00E3-137C-4E96-9E40-6F488D347C40}"/>
              </a:ext>
              <a:ext uri="{C183D7F6-B498-43B3-948B-1728B52AA6E4}">
                <adec:decorative xmlns:adec="http://schemas.microsoft.com/office/drawing/2017/decorative" val="1"/>
              </a:ext>
            </a:extLst>
          </p:cNvPr>
          <p:cNvSpPr/>
          <p:nvPr>
            <p:custDataLst>
              <p:tags r:id="rId265"/>
            </p:custDataLst>
          </p:nvPr>
        </p:nvSpPr>
        <p:spPr>
          <a:xfrm>
            <a:off x="105791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6" name="Rectangle 265">
            <a:extLst>
              <a:ext uri="{FF2B5EF4-FFF2-40B4-BE49-F238E27FC236}">
                <a16:creationId xmlns:a16="http://schemas.microsoft.com/office/drawing/2014/main" id="{3DE63BA8-D98F-4F14-A417-9235C7B3C07E}"/>
              </a:ext>
              <a:ext uri="{C183D7F6-B498-43B3-948B-1728B52AA6E4}">
                <adec:decorative xmlns:adec="http://schemas.microsoft.com/office/drawing/2017/decorative" val="1"/>
              </a:ext>
            </a:extLst>
          </p:cNvPr>
          <p:cNvSpPr/>
          <p:nvPr>
            <p:custDataLst>
              <p:tags r:id="rId266"/>
            </p:custDataLst>
          </p:nvPr>
        </p:nvSpPr>
        <p:spPr>
          <a:xfrm>
            <a:off x="10668000" y="2748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7" name="Rectangle 266">
            <a:extLst>
              <a:ext uri="{FF2B5EF4-FFF2-40B4-BE49-F238E27FC236}">
                <a16:creationId xmlns:a16="http://schemas.microsoft.com/office/drawing/2014/main" id="{EE4DCD2D-E1BC-4424-947D-EB8CCB7DB429}"/>
              </a:ext>
              <a:ext uri="{C183D7F6-B498-43B3-948B-1728B52AA6E4}">
                <adec:decorative xmlns:adec="http://schemas.microsoft.com/office/drawing/2017/decorative" val="1"/>
              </a:ext>
            </a:extLst>
          </p:cNvPr>
          <p:cNvSpPr/>
          <p:nvPr>
            <p:custDataLst>
              <p:tags r:id="rId267"/>
            </p:custDataLst>
          </p:nvPr>
        </p:nvSpPr>
        <p:spPr>
          <a:xfrm>
            <a:off x="10756900" y="2748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8" name="Rectangle 267">
            <a:extLst>
              <a:ext uri="{FF2B5EF4-FFF2-40B4-BE49-F238E27FC236}">
                <a16:creationId xmlns:a16="http://schemas.microsoft.com/office/drawing/2014/main" id="{D9EECF9F-33F6-4714-A699-F6BE7689BE37}"/>
              </a:ext>
              <a:ext uri="{C183D7F6-B498-43B3-948B-1728B52AA6E4}">
                <adec:decorative xmlns:adec="http://schemas.microsoft.com/office/drawing/2017/decorative" val="1"/>
              </a:ext>
            </a:extLst>
          </p:cNvPr>
          <p:cNvSpPr/>
          <p:nvPr>
            <p:custDataLst>
              <p:tags r:id="rId268"/>
            </p:custDataLst>
          </p:nvPr>
        </p:nvSpPr>
        <p:spPr>
          <a:xfrm>
            <a:off x="8178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69" name="Rectangle 268">
            <a:extLst>
              <a:ext uri="{FF2B5EF4-FFF2-40B4-BE49-F238E27FC236}">
                <a16:creationId xmlns:a16="http://schemas.microsoft.com/office/drawing/2014/main" id="{43093377-CD6A-4A9A-B473-1FD64712401E}"/>
              </a:ext>
              <a:ext uri="{C183D7F6-B498-43B3-948B-1728B52AA6E4}">
                <adec:decorative xmlns:adec="http://schemas.microsoft.com/office/drawing/2017/decorative" val="1"/>
              </a:ext>
            </a:extLst>
          </p:cNvPr>
          <p:cNvSpPr/>
          <p:nvPr>
            <p:custDataLst>
              <p:tags r:id="rId269"/>
            </p:custDataLst>
          </p:nvPr>
        </p:nvSpPr>
        <p:spPr>
          <a:xfrm>
            <a:off x="8267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0" name="Rectangle 269">
            <a:extLst>
              <a:ext uri="{FF2B5EF4-FFF2-40B4-BE49-F238E27FC236}">
                <a16:creationId xmlns:a16="http://schemas.microsoft.com/office/drawing/2014/main" id="{43661F59-CA3B-4BF0-89D9-8C7861F0F9A8}"/>
              </a:ext>
              <a:ext uri="{C183D7F6-B498-43B3-948B-1728B52AA6E4}">
                <adec:decorative xmlns:adec="http://schemas.microsoft.com/office/drawing/2017/decorative" val="1"/>
              </a:ext>
            </a:extLst>
          </p:cNvPr>
          <p:cNvSpPr/>
          <p:nvPr>
            <p:custDataLst>
              <p:tags r:id="rId270"/>
            </p:custDataLst>
          </p:nvPr>
        </p:nvSpPr>
        <p:spPr>
          <a:xfrm>
            <a:off x="8356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1" name="Rectangle 270">
            <a:extLst>
              <a:ext uri="{FF2B5EF4-FFF2-40B4-BE49-F238E27FC236}">
                <a16:creationId xmlns:a16="http://schemas.microsoft.com/office/drawing/2014/main" id="{2B53B204-A9A3-480C-88C1-E5247778F10D}"/>
              </a:ext>
              <a:ext uri="{C183D7F6-B498-43B3-948B-1728B52AA6E4}">
                <adec:decorative xmlns:adec="http://schemas.microsoft.com/office/drawing/2017/decorative" val="1"/>
              </a:ext>
            </a:extLst>
          </p:cNvPr>
          <p:cNvSpPr/>
          <p:nvPr>
            <p:custDataLst>
              <p:tags r:id="rId271"/>
            </p:custDataLst>
          </p:nvPr>
        </p:nvSpPr>
        <p:spPr>
          <a:xfrm>
            <a:off x="8445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2" name="Rectangle 271">
            <a:extLst>
              <a:ext uri="{FF2B5EF4-FFF2-40B4-BE49-F238E27FC236}">
                <a16:creationId xmlns:a16="http://schemas.microsoft.com/office/drawing/2014/main" id="{DB6CD90E-FD1D-4A1C-B717-AACE3FED6D40}"/>
              </a:ext>
              <a:ext uri="{C183D7F6-B498-43B3-948B-1728B52AA6E4}">
                <adec:decorative xmlns:adec="http://schemas.microsoft.com/office/drawing/2017/decorative" val="1"/>
              </a:ext>
            </a:extLst>
          </p:cNvPr>
          <p:cNvSpPr/>
          <p:nvPr>
            <p:custDataLst>
              <p:tags r:id="rId272"/>
            </p:custDataLst>
          </p:nvPr>
        </p:nvSpPr>
        <p:spPr>
          <a:xfrm>
            <a:off x="8534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3" name="Rectangle 272">
            <a:extLst>
              <a:ext uri="{FF2B5EF4-FFF2-40B4-BE49-F238E27FC236}">
                <a16:creationId xmlns:a16="http://schemas.microsoft.com/office/drawing/2014/main" id="{EC4EFFFA-4360-40CD-92FA-234DF2B95941}"/>
              </a:ext>
              <a:ext uri="{C183D7F6-B498-43B3-948B-1728B52AA6E4}">
                <adec:decorative xmlns:adec="http://schemas.microsoft.com/office/drawing/2017/decorative" val="1"/>
              </a:ext>
            </a:extLst>
          </p:cNvPr>
          <p:cNvSpPr/>
          <p:nvPr>
            <p:custDataLst>
              <p:tags r:id="rId273"/>
            </p:custDataLst>
          </p:nvPr>
        </p:nvSpPr>
        <p:spPr>
          <a:xfrm>
            <a:off x="8623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4" name="Rectangle 273">
            <a:extLst>
              <a:ext uri="{FF2B5EF4-FFF2-40B4-BE49-F238E27FC236}">
                <a16:creationId xmlns:a16="http://schemas.microsoft.com/office/drawing/2014/main" id="{A9E46A97-2296-4BFA-8F6E-2D904D456D93}"/>
              </a:ext>
              <a:ext uri="{C183D7F6-B498-43B3-948B-1728B52AA6E4}">
                <adec:decorative xmlns:adec="http://schemas.microsoft.com/office/drawing/2017/decorative" val="1"/>
              </a:ext>
            </a:extLst>
          </p:cNvPr>
          <p:cNvSpPr/>
          <p:nvPr>
            <p:custDataLst>
              <p:tags r:id="rId274"/>
            </p:custDataLst>
          </p:nvPr>
        </p:nvSpPr>
        <p:spPr>
          <a:xfrm>
            <a:off x="8712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5" name="Rectangle 274">
            <a:extLst>
              <a:ext uri="{FF2B5EF4-FFF2-40B4-BE49-F238E27FC236}">
                <a16:creationId xmlns:a16="http://schemas.microsoft.com/office/drawing/2014/main" id="{E55315D6-3CD6-4FD5-A079-1C502DCADE00}"/>
              </a:ext>
              <a:ext uri="{C183D7F6-B498-43B3-948B-1728B52AA6E4}">
                <adec:decorative xmlns:adec="http://schemas.microsoft.com/office/drawing/2017/decorative" val="1"/>
              </a:ext>
            </a:extLst>
          </p:cNvPr>
          <p:cNvSpPr/>
          <p:nvPr>
            <p:custDataLst>
              <p:tags r:id="rId275"/>
            </p:custDataLst>
          </p:nvPr>
        </p:nvSpPr>
        <p:spPr>
          <a:xfrm>
            <a:off x="8801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6" name="Rectangle 275">
            <a:extLst>
              <a:ext uri="{FF2B5EF4-FFF2-40B4-BE49-F238E27FC236}">
                <a16:creationId xmlns:a16="http://schemas.microsoft.com/office/drawing/2014/main" id="{45E97075-8F27-425F-9776-DBA16174F9A3}"/>
              </a:ext>
              <a:ext uri="{C183D7F6-B498-43B3-948B-1728B52AA6E4}">
                <adec:decorative xmlns:adec="http://schemas.microsoft.com/office/drawing/2017/decorative" val="1"/>
              </a:ext>
            </a:extLst>
          </p:cNvPr>
          <p:cNvSpPr/>
          <p:nvPr>
            <p:custDataLst>
              <p:tags r:id="rId276"/>
            </p:custDataLst>
          </p:nvPr>
        </p:nvSpPr>
        <p:spPr>
          <a:xfrm>
            <a:off x="8890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7" name="Rectangle 276">
            <a:extLst>
              <a:ext uri="{FF2B5EF4-FFF2-40B4-BE49-F238E27FC236}">
                <a16:creationId xmlns:a16="http://schemas.microsoft.com/office/drawing/2014/main" id="{BA6611DE-6337-4660-BD11-3118E354840C}"/>
              </a:ext>
              <a:ext uri="{C183D7F6-B498-43B3-948B-1728B52AA6E4}">
                <adec:decorative xmlns:adec="http://schemas.microsoft.com/office/drawing/2017/decorative" val="1"/>
              </a:ext>
            </a:extLst>
          </p:cNvPr>
          <p:cNvSpPr/>
          <p:nvPr>
            <p:custDataLst>
              <p:tags r:id="rId277"/>
            </p:custDataLst>
          </p:nvPr>
        </p:nvSpPr>
        <p:spPr>
          <a:xfrm>
            <a:off x="8978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8" name="Rectangle 277">
            <a:extLst>
              <a:ext uri="{FF2B5EF4-FFF2-40B4-BE49-F238E27FC236}">
                <a16:creationId xmlns:a16="http://schemas.microsoft.com/office/drawing/2014/main" id="{BD532A26-98D3-4653-AC49-B675E68503D1}"/>
              </a:ext>
              <a:ext uri="{C183D7F6-B498-43B3-948B-1728B52AA6E4}">
                <adec:decorative xmlns:adec="http://schemas.microsoft.com/office/drawing/2017/decorative" val="1"/>
              </a:ext>
            </a:extLst>
          </p:cNvPr>
          <p:cNvSpPr/>
          <p:nvPr>
            <p:custDataLst>
              <p:tags r:id="rId278"/>
            </p:custDataLst>
          </p:nvPr>
        </p:nvSpPr>
        <p:spPr>
          <a:xfrm>
            <a:off x="90678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79" name="Rectangle 278">
            <a:extLst>
              <a:ext uri="{FF2B5EF4-FFF2-40B4-BE49-F238E27FC236}">
                <a16:creationId xmlns:a16="http://schemas.microsoft.com/office/drawing/2014/main" id="{5D1A88B6-EF04-4833-B6F5-7D54104E83F1}"/>
              </a:ext>
              <a:ext uri="{C183D7F6-B498-43B3-948B-1728B52AA6E4}">
                <adec:decorative xmlns:adec="http://schemas.microsoft.com/office/drawing/2017/decorative" val="1"/>
              </a:ext>
            </a:extLst>
          </p:cNvPr>
          <p:cNvSpPr/>
          <p:nvPr>
            <p:custDataLst>
              <p:tags r:id="rId279"/>
            </p:custDataLst>
          </p:nvPr>
        </p:nvSpPr>
        <p:spPr>
          <a:xfrm>
            <a:off x="9156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0" name="Rectangle 279">
            <a:extLst>
              <a:ext uri="{FF2B5EF4-FFF2-40B4-BE49-F238E27FC236}">
                <a16:creationId xmlns:a16="http://schemas.microsoft.com/office/drawing/2014/main" id="{9F649B35-DF8D-4BD4-B69D-B43480C8AAB2}"/>
              </a:ext>
              <a:ext uri="{C183D7F6-B498-43B3-948B-1728B52AA6E4}">
                <adec:decorative xmlns:adec="http://schemas.microsoft.com/office/drawing/2017/decorative" val="1"/>
              </a:ext>
            </a:extLst>
          </p:cNvPr>
          <p:cNvSpPr/>
          <p:nvPr>
            <p:custDataLst>
              <p:tags r:id="rId280"/>
            </p:custDataLst>
          </p:nvPr>
        </p:nvSpPr>
        <p:spPr>
          <a:xfrm>
            <a:off x="92456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1" name="Rectangle 280">
            <a:extLst>
              <a:ext uri="{FF2B5EF4-FFF2-40B4-BE49-F238E27FC236}">
                <a16:creationId xmlns:a16="http://schemas.microsoft.com/office/drawing/2014/main" id="{059FF98D-EB89-474A-949D-0C028FC06E9B}"/>
              </a:ext>
              <a:ext uri="{C183D7F6-B498-43B3-948B-1728B52AA6E4}">
                <adec:decorative xmlns:adec="http://schemas.microsoft.com/office/drawing/2017/decorative" val="1"/>
              </a:ext>
            </a:extLst>
          </p:cNvPr>
          <p:cNvSpPr/>
          <p:nvPr>
            <p:custDataLst>
              <p:tags r:id="rId281"/>
            </p:custDataLst>
          </p:nvPr>
        </p:nvSpPr>
        <p:spPr>
          <a:xfrm>
            <a:off x="9334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2" name="Rectangle 281">
            <a:extLst>
              <a:ext uri="{FF2B5EF4-FFF2-40B4-BE49-F238E27FC236}">
                <a16:creationId xmlns:a16="http://schemas.microsoft.com/office/drawing/2014/main" id="{59373AD2-1660-468A-B004-61060054FA86}"/>
              </a:ext>
              <a:ext uri="{C183D7F6-B498-43B3-948B-1728B52AA6E4}">
                <adec:decorative xmlns:adec="http://schemas.microsoft.com/office/drawing/2017/decorative" val="1"/>
              </a:ext>
            </a:extLst>
          </p:cNvPr>
          <p:cNvSpPr/>
          <p:nvPr>
            <p:custDataLst>
              <p:tags r:id="rId282"/>
            </p:custDataLst>
          </p:nvPr>
        </p:nvSpPr>
        <p:spPr>
          <a:xfrm>
            <a:off x="94234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3" name="Rectangle 282">
            <a:extLst>
              <a:ext uri="{FF2B5EF4-FFF2-40B4-BE49-F238E27FC236}">
                <a16:creationId xmlns:a16="http://schemas.microsoft.com/office/drawing/2014/main" id="{34788B16-51EE-48BD-B212-61B41225832F}"/>
              </a:ext>
              <a:ext uri="{C183D7F6-B498-43B3-948B-1728B52AA6E4}">
                <adec:decorative xmlns:adec="http://schemas.microsoft.com/office/drawing/2017/decorative" val="1"/>
              </a:ext>
            </a:extLst>
          </p:cNvPr>
          <p:cNvSpPr/>
          <p:nvPr>
            <p:custDataLst>
              <p:tags r:id="rId283"/>
            </p:custDataLst>
          </p:nvPr>
        </p:nvSpPr>
        <p:spPr>
          <a:xfrm>
            <a:off x="95123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4" name="Rectangle 283">
            <a:extLst>
              <a:ext uri="{FF2B5EF4-FFF2-40B4-BE49-F238E27FC236}">
                <a16:creationId xmlns:a16="http://schemas.microsoft.com/office/drawing/2014/main" id="{A0CC8F4B-6EA0-4EE7-AE1E-57C2B0DD1A39}"/>
              </a:ext>
              <a:ext uri="{C183D7F6-B498-43B3-948B-1728B52AA6E4}">
                <adec:decorative xmlns:adec="http://schemas.microsoft.com/office/drawing/2017/decorative" val="1"/>
              </a:ext>
            </a:extLst>
          </p:cNvPr>
          <p:cNvSpPr/>
          <p:nvPr>
            <p:custDataLst>
              <p:tags r:id="rId284"/>
            </p:custDataLst>
          </p:nvPr>
        </p:nvSpPr>
        <p:spPr>
          <a:xfrm>
            <a:off x="96012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5" name="Rectangle 284">
            <a:extLst>
              <a:ext uri="{FF2B5EF4-FFF2-40B4-BE49-F238E27FC236}">
                <a16:creationId xmlns:a16="http://schemas.microsoft.com/office/drawing/2014/main" id="{B2D1EE31-3607-4F35-BB3E-45788561C76C}"/>
              </a:ext>
              <a:ext uri="{C183D7F6-B498-43B3-948B-1728B52AA6E4}">
                <adec:decorative xmlns:adec="http://schemas.microsoft.com/office/drawing/2017/decorative" val="1"/>
              </a:ext>
            </a:extLst>
          </p:cNvPr>
          <p:cNvSpPr/>
          <p:nvPr>
            <p:custDataLst>
              <p:tags r:id="rId285"/>
            </p:custDataLst>
          </p:nvPr>
        </p:nvSpPr>
        <p:spPr>
          <a:xfrm>
            <a:off x="96901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6" name="Rectangle 285">
            <a:extLst>
              <a:ext uri="{FF2B5EF4-FFF2-40B4-BE49-F238E27FC236}">
                <a16:creationId xmlns:a16="http://schemas.microsoft.com/office/drawing/2014/main" id="{E7E638C4-0FF8-48E1-BE7D-E4079B7AB67C}"/>
              </a:ext>
              <a:ext uri="{C183D7F6-B498-43B3-948B-1728B52AA6E4}">
                <adec:decorative xmlns:adec="http://schemas.microsoft.com/office/drawing/2017/decorative" val="1"/>
              </a:ext>
            </a:extLst>
          </p:cNvPr>
          <p:cNvSpPr/>
          <p:nvPr>
            <p:custDataLst>
              <p:tags r:id="rId286"/>
            </p:custDataLst>
          </p:nvPr>
        </p:nvSpPr>
        <p:spPr>
          <a:xfrm>
            <a:off x="97790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7" name="Rectangle 286">
            <a:extLst>
              <a:ext uri="{FF2B5EF4-FFF2-40B4-BE49-F238E27FC236}">
                <a16:creationId xmlns:a16="http://schemas.microsoft.com/office/drawing/2014/main" id="{7B59DD95-FBE9-4D17-9032-8BE558C3EFE4}"/>
              </a:ext>
              <a:ext uri="{C183D7F6-B498-43B3-948B-1728B52AA6E4}">
                <adec:decorative xmlns:adec="http://schemas.microsoft.com/office/drawing/2017/decorative" val="1"/>
              </a:ext>
            </a:extLst>
          </p:cNvPr>
          <p:cNvSpPr/>
          <p:nvPr>
            <p:custDataLst>
              <p:tags r:id="rId287"/>
            </p:custDataLst>
          </p:nvPr>
        </p:nvSpPr>
        <p:spPr>
          <a:xfrm>
            <a:off x="9867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8" name="Rectangle 287">
            <a:extLst>
              <a:ext uri="{FF2B5EF4-FFF2-40B4-BE49-F238E27FC236}">
                <a16:creationId xmlns:a16="http://schemas.microsoft.com/office/drawing/2014/main" id="{81AEE87E-2648-4EB5-A46A-69F07EB00EF5}"/>
              </a:ext>
              <a:ext uri="{C183D7F6-B498-43B3-948B-1728B52AA6E4}">
                <adec:decorative xmlns:adec="http://schemas.microsoft.com/office/drawing/2017/decorative" val="1"/>
              </a:ext>
            </a:extLst>
          </p:cNvPr>
          <p:cNvSpPr/>
          <p:nvPr>
            <p:custDataLst>
              <p:tags r:id="rId288"/>
            </p:custDataLst>
          </p:nvPr>
        </p:nvSpPr>
        <p:spPr>
          <a:xfrm>
            <a:off x="99568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89" name="Rectangle 288">
            <a:extLst>
              <a:ext uri="{FF2B5EF4-FFF2-40B4-BE49-F238E27FC236}">
                <a16:creationId xmlns:a16="http://schemas.microsoft.com/office/drawing/2014/main" id="{1FA29A11-1849-489D-80DB-7901F7E892DA}"/>
              </a:ext>
              <a:ext uri="{C183D7F6-B498-43B3-948B-1728B52AA6E4}">
                <adec:decorative xmlns:adec="http://schemas.microsoft.com/office/drawing/2017/decorative" val="1"/>
              </a:ext>
            </a:extLst>
          </p:cNvPr>
          <p:cNvSpPr/>
          <p:nvPr>
            <p:custDataLst>
              <p:tags r:id="rId289"/>
            </p:custDataLst>
          </p:nvPr>
        </p:nvSpPr>
        <p:spPr>
          <a:xfrm>
            <a:off x="10045700" y="2837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0" name="Rectangle 289">
            <a:extLst>
              <a:ext uri="{FF2B5EF4-FFF2-40B4-BE49-F238E27FC236}">
                <a16:creationId xmlns:a16="http://schemas.microsoft.com/office/drawing/2014/main" id="{B7BE16EF-97FB-49C7-9251-A35270256D9D}"/>
              </a:ext>
              <a:ext uri="{C183D7F6-B498-43B3-948B-1728B52AA6E4}">
                <adec:decorative xmlns:adec="http://schemas.microsoft.com/office/drawing/2017/decorative" val="1"/>
              </a:ext>
            </a:extLst>
          </p:cNvPr>
          <p:cNvSpPr/>
          <p:nvPr>
            <p:custDataLst>
              <p:tags r:id="rId290"/>
            </p:custDataLst>
          </p:nvPr>
        </p:nvSpPr>
        <p:spPr>
          <a:xfrm>
            <a:off x="101346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1" name="Rectangle 290">
            <a:extLst>
              <a:ext uri="{FF2B5EF4-FFF2-40B4-BE49-F238E27FC236}">
                <a16:creationId xmlns:a16="http://schemas.microsoft.com/office/drawing/2014/main" id="{D3886842-A3AA-4927-83A9-84D6314CA617}"/>
              </a:ext>
              <a:ext uri="{C183D7F6-B498-43B3-948B-1728B52AA6E4}">
                <adec:decorative xmlns:adec="http://schemas.microsoft.com/office/drawing/2017/decorative" val="1"/>
              </a:ext>
            </a:extLst>
          </p:cNvPr>
          <p:cNvSpPr/>
          <p:nvPr>
            <p:custDataLst>
              <p:tags r:id="rId291"/>
            </p:custDataLst>
          </p:nvPr>
        </p:nvSpPr>
        <p:spPr>
          <a:xfrm>
            <a:off x="102235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2" name="Rectangle 291">
            <a:extLst>
              <a:ext uri="{FF2B5EF4-FFF2-40B4-BE49-F238E27FC236}">
                <a16:creationId xmlns:a16="http://schemas.microsoft.com/office/drawing/2014/main" id="{53455F14-F25E-472F-9F58-ADB4B14F5C9E}"/>
              </a:ext>
              <a:ext uri="{C183D7F6-B498-43B3-948B-1728B52AA6E4}">
                <adec:decorative xmlns:adec="http://schemas.microsoft.com/office/drawing/2017/decorative" val="1"/>
              </a:ext>
            </a:extLst>
          </p:cNvPr>
          <p:cNvSpPr/>
          <p:nvPr>
            <p:custDataLst>
              <p:tags r:id="rId292"/>
            </p:custDataLst>
          </p:nvPr>
        </p:nvSpPr>
        <p:spPr>
          <a:xfrm>
            <a:off x="103124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3" name="Rectangle 292">
            <a:extLst>
              <a:ext uri="{FF2B5EF4-FFF2-40B4-BE49-F238E27FC236}">
                <a16:creationId xmlns:a16="http://schemas.microsoft.com/office/drawing/2014/main" id="{CDBCE7F6-625F-42D5-B3B9-156CF5B2AE9C}"/>
              </a:ext>
              <a:ext uri="{C183D7F6-B498-43B3-948B-1728B52AA6E4}">
                <adec:decorative xmlns:adec="http://schemas.microsoft.com/office/drawing/2017/decorative" val="1"/>
              </a:ext>
            </a:extLst>
          </p:cNvPr>
          <p:cNvSpPr/>
          <p:nvPr>
            <p:custDataLst>
              <p:tags r:id="rId293"/>
            </p:custDataLst>
          </p:nvPr>
        </p:nvSpPr>
        <p:spPr>
          <a:xfrm>
            <a:off x="104013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4" name="Rectangle 293">
            <a:extLst>
              <a:ext uri="{FF2B5EF4-FFF2-40B4-BE49-F238E27FC236}">
                <a16:creationId xmlns:a16="http://schemas.microsoft.com/office/drawing/2014/main" id="{C8B4FF1C-C5AA-43D9-B9BE-AE178CC844CC}"/>
              </a:ext>
              <a:ext uri="{C183D7F6-B498-43B3-948B-1728B52AA6E4}">
                <adec:decorative xmlns:adec="http://schemas.microsoft.com/office/drawing/2017/decorative" val="1"/>
              </a:ext>
            </a:extLst>
          </p:cNvPr>
          <p:cNvSpPr/>
          <p:nvPr>
            <p:custDataLst>
              <p:tags r:id="rId294"/>
            </p:custDataLst>
          </p:nvPr>
        </p:nvSpPr>
        <p:spPr>
          <a:xfrm>
            <a:off x="104902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5" name="Rectangle 294">
            <a:extLst>
              <a:ext uri="{FF2B5EF4-FFF2-40B4-BE49-F238E27FC236}">
                <a16:creationId xmlns:a16="http://schemas.microsoft.com/office/drawing/2014/main" id="{DD7CF0D1-3640-415C-9EE9-EF6B072886C5}"/>
              </a:ext>
              <a:ext uri="{C183D7F6-B498-43B3-948B-1728B52AA6E4}">
                <adec:decorative xmlns:adec="http://schemas.microsoft.com/office/drawing/2017/decorative" val="1"/>
              </a:ext>
            </a:extLst>
          </p:cNvPr>
          <p:cNvSpPr/>
          <p:nvPr>
            <p:custDataLst>
              <p:tags r:id="rId295"/>
            </p:custDataLst>
          </p:nvPr>
        </p:nvSpPr>
        <p:spPr>
          <a:xfrm>
            <a:off x="105791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6" name="Rectangle 295">
            <a:extLst>
              <a:ext uri="{FF2B5EF4-FFF2-40B4-BE49-F238E27FC236}">
                <a16:creationId xmlns:a16="http://schemas.microsoft.com/office/drawing/2014/main" id="{25E24807-9762-4756-81B3-705D16ACE81C}"/>
              </a:ext>
              <a:ext uri="{C183D7F6-B498-43B3-948B-1728B52AA6E4}">
                <adec:decorative xmlns:adec="http://schemas.microsoft.com/office/drawing/2017/decorative" val="1"/>
              </a:ext>
            </a:extLst>
          </p:cNvPr>
          <p:cNvSpPr/>
          <p:nvPr>
            <p:custDataLst>
              <p:tags r:id="rId296"/>
            </p:custDataLst>
          </p:nvPr>
        </p:nvSpPr>
        <p:spPr>
          <a:xfrm>
            <a:off x="106680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7" name="Rectangle 296">
            <a:extLst>
              <a:ext uri="{FF2B5EF4-FFF2-40B4-BE49-F238E27FC236}">
                <a16:creationId xmlns:a16="http://schemas.microsoft.com/office/drawing/2014/main" id="{71948BCA-F644-4E5C-A429-CD919B154A02}"/>
              </a:ext>
              <a:ext uri="{C183D7F6-B498-43B3-948B-1728B52AA6E4}">
                <adec:decorative xmlns:adec="http://schemas.microsoft.com/office/drawing/2017/decorative" val="1"/>
              </a:ext>
            </a:extLst>
          </p:cNvPr>
          <p:cNvSpPr/>
          <p:nvPr>
            <p:custDataLst>
              <p:tags r:id="rId297"/>
            </p:custDataLst>
          </p:nvPr>
        </p:nvSpPr>
        <p:spPr>
          <a:xfrm>
            <a:off x="10756900" y="2837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8" name="Rectangle 297">
            <a:extLst>
              <a:ext uri="{FF2B5EF4-FFF2-40B4-BE49-F238E27FC236}">
                <a16:creationId xmlns:a16="http://schemas.microsoft.com/office/drawing/2014/main" id="{ACE0E8BA-4030-43AC-AB71-7F7CE597FA75}"/>
              </a:ext>
              <a:ext uri="{C183D7F6-B498-43B3-948B-1728B52AA6E4}">
                <adec:decorative xmlns:adec="http://schemas.microsoft.com/office/drawing/2017/decorative" val="1"/>
              </a:ext>
            </a:extLst>
          </p:cNvPr>
          <p:cNvSpPr/>
          <p:nvPr>
            <p:custDataLst>
              <p:tags r:id="rId298"/>
            </p:custDataLst>
          </p:nvPr>
        </p:nvSpPr>
        <p:spPr>
          <a:xfrm>
            <a:off x="8178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299" name="Rectangle 298">
            <a:extLst>
              <a:ext uri="{FF2B5EF4-FFF2-40B4-BE49-F238E27FC236}">
                <a16:creationId xmlns:a16="http://schemas.microsoft.com/office/drawing/2014/main" id="{33F4DAAA-3BDA-4EEE-80A0-6FB648159CE8}"/>
              </a:ext>
              <a:ext uri="{C183D7F6-B498-43B3-948B-1728B52AA6E4}">
                <adec:decorative xmlns:adec="http://schemas.microsoft.com/office/drawing/2017/decorative" val="1"/>
              </a:ext>
            </a:extLst>
          </p:cNvPr>
          <p:cNvSpPr/>
          <p:nvPr>
            <p:custDataLst>
              <p:tags r:id="rId299"/>
            </p:custDataLst>
          </p:nvPr>
        </p:nvSpPr>
        <p:spPr>
          <a:xfrm>
            <a:off x="8267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0" name="Rectangle 299">
            <a:extLst>
              <a:ext uri="{FF2B5EF4-FFF2-40B4-BE49-F238E27FC236}">
                <a16:creationId xmlns:a16="http://schemas.microsoft.com/office/drawing/2014/main" id="{E15FDA42-4A3B-4E84-82AE-2183C75B9FBA}"/>
              </a:ext>
              <a:ext uri="{C183D7F6-B498-43B3-948B-1728B52AA6E4}">
                <adec:decorative xmlns:adec="http://schemas.microsoft.com/office/drawing/2017/decorative" val="1"/>
              </a:ext>
            </a:extLst>
          </p:cNvPr>
          <p:cNvSpPr/>
          <p:nvPr>
            <p:custDataLst>
              <p:tags r:id="rId300"/>
            </p:custDataLst>
          </p:nvPr>
        </p:nvSpPr>
        <p:spPr>
          <a:xfrm>
            <a:off x="83566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1" name="Rectangle 300">
            <a:extLst>
              <a:ext uri="{FF2B5EF4-FFF2-40B4-BE49-F238E27FC236}">
                <a16:creationId xmlns:a16="http://schemas.microsoft.com/office/drawing/2014/main" id="{810F0DCE-1A93-4022-8368-BFF320D358FD}"/>
              </a:ext>
              <a:ext uri="{C183D7F6-B498-43B3-948B-1728B52AA6E4}">
                <adec:decorative xmlns:adec="http://schemas.microsoft.com/office/drawing/2017/decorative" val="1"/>
              </a:ext>
            </a:extLst>
          </p:cNvPr>
          <p:cNvSpPr/>
          <p:nvPr>
            <p:custDataLst>
              <p:tags r:id="rId301"/>
            </p:custDataLst>
          </p:nvPr>
        </p:nvSpPr>
        <p:spPr>
          <a:xfrm>
            <a:off x="8445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2" name="Rectangle 301">
            <a:extLst>
              <a:ext uri="{FF2B5EF4-FFF2-40B4-BE49-F238E27FC236}">
                <a16:creationId xmlns:a16="http://schemas.microsoft.com/office/drawing/2014/main" id="{3EBD9F89-2D56-416D-A89C-92C94A2616A7}"/>
              </a:ext>
              <a:ext uri="{C183D7F6-B498-43B3-948B-1728B52AA6E4}">
                <adec:decorative xmlns:adec="http://schemas.microsoft.com/office/drawing/2017/decorative" val="1"/>
              </a:ext>
            </a:extLst>
          </p:cNvPr>
          <p:cNvSpPr/>
          <p:nvPr>
            <p:custDataLst>
              <p:tags r:id="rId302"/>
            </p:custDataLst>
          </p:nvPr>
        </p:nvSpPr>
        <p:spPr>
          <a:xfrm>
            <a:off x="85344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3" name="Rectangle 302">
            <a:extLst>
              <a:ext uri="{FF2B5EF4-FFF2-40B4-BE49-F238E27FC236}">
                <a16:creationId xmlns:a16="http://schemas.microsoft.com/office/drawing/2014/main" id="{B397B861-89B3-4A4C-88E7-F96A6362A378}"/>
              </a:ext>
              <a:ext uri="{C183D7F6-B498-43B3-948B-1728B52AA6E4}">
                <adec:decorative xmlns:adec="http://schemas.microsoft.com/office/drawing/2017/decorative" val="1"/>
              </a:ext>
            </a:extLst>
          </p:cNvPr>
          <p:cNvSpPr/>
          <p:nvPr>
            <p:custDataLst>
              <p:tags r:id="rId303"/>
            </p:custDataLst>
          </p:nvPr>
        </p:nvSpPr>
        <p:spPr>
          <a:xfrm>
            <a:off x="8623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4" name="Rectangle 303">
            <a:extLst>
              <a:ext uri="{FF2B5EF4-FFF2-40B4-BE49-F238E27FC236}">
                <a16:creationId xmlns:a16="http://schemas.microsoft.com/office/drawing/2014/main" id="{B3A21209-B9A9-4559-9668-3AED93214108}"/>
              </a:ext>
              <a:ext uri="{C183D7F6-B498-43B3-948B-1728B52AA6E4}">
                <adec:decorative xmlns:adec="http://schemas.microsoft.com/office/drawing/2017/decorative" val="1"/>
              </a:ext>
            </a:extLst>
          </p:cNvPr>
          <p:cNvSpPr/>
          <p:nvPr>
            <p:custDataLst>
              <p:tags r:id="rId304"/>
            </p:custDataLst>
          </p:nvPr>
        </p:nvSpPr>
        <p:spPr>
          <a:xfrm>
            <a:off x="8712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5" name="Rectangle 304">
            <a:extLst>
              <a:ext uri="{FF2B5EF4-FFF2-40B4-BE49-F238E27FC236}">
                <a16:creationId xmlns:a16="http://schemas.microsoft.com/office/drawing/2014/main" id="{5855E7E0-3B72-43E4-A027-EB7CEBD6822E}"/>
              </a:ext>
              <a:ext uri="{C183D7F6-B498-43B3-948B-1728B52AA6E4}">
                <adec:decorative xmlns:adec="http://schemas.microsoft.com/office/drawing/2017/decorative" val="1"/>
              </a:ext>
            </a:extLst>
          </p:cNvPr>
          <p:cNvSpPr/>
          <p:nvPr>
            <p:custDataLst>
              <p:tags r:id="rId305"/>
            </p:custDataLst>
          </p:nvPr>
        </p:nvSpPr>
        <p:spPr>
          <a:xfrm>
            <a:off x="88011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6" name="Rectangle 305">
            <a:extLst>
              <a:ext uri="{FF2B5EF4-FFF2-40B4-BE49-F238E27FC236}">
                <a16:creationId xmlns:a16="http://schemas.microsoft.com/office/drawing/2014/main" id="{27809485-5946-4AEE-A23C-D8C479F83D1A}"/>
              </a:ext>
              <a:ext uri="{C183D7F6-B498-43B3-948B-1728B52AA6E4}">
                <adec:decorative xmlns:adec="http://schemas.microsoft.com/office/drawing/2017/decorative" val="1"/>
              </a:ext>
            </a:extLst>
          </p:cNvPr>
          <p:cNvSpPr/>
          <p:nvPr>
            <p:custDataLst>
              <p:tags r:id="rId306"/>
            </p:custDataLst>
          </p:nvPr>
        </p:nvSpPr>
        <p:spPr>
          <a:xfrm>
            <a:off x="8890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7" name="Rectangle 306">
            <a:extLst>
              <a:ext uri="{FF2B5EF4-FFF2-40B4-BE49-F238E27FC236}">
                <a16:creationId xmlns:a16="http://schemas.microsoft.com/office/drawing/2014/main" id="{71DEDA6D-62B3-4DB7-BA25-687F1A94E25C}"/>
              </a:ext>
              <a:ext uri="{C183D7F6-B498-43B3-948B-1728B52AA6E4}">
                <adec:decorative xmlns:adec="http://schemas.microsoft.com/office/drawing/2017/decorative" val="1"/>
              </a:ext>
            </a:extLst>
          </p:cNvPr>
          <p:cNvSpPr/>
          <p:nvPr>
            <p:custDataLst>
              <p:tags r:id="rId307"/>
            </p:custDataLst>
          </p:nvPr>
        </p:nvSpPr>
        <p:spPr>
          <a:xfrm>
            <a:off x="89789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8" name="Rectangle 307">
            <a:extLst>
              <a:ext uri="{FF2B5EF4-FFF2-40B4-BE49-F238E27FC236}">
                <a16:creationId xmlns:a16="http://schemas.microsoft.com/office/drawing/2014/main" id="{75068958-D456-47B0-BEA8-7D87FE4A7476}"/>
              </a:ext>
              <a:ext uri="{C183D7F6-B498-43B3-948B-1728B52AA6E4}">
                <adec:decorative xmlns:adec="http://schemas.microsoft.com/office/drawing/2017/decorative" val="1"/>
              </a:ext>
            </a:extLst>
          </p:cNvPr>
          <p:cNvSpPr/>
          <p:nvPr>
            <p:custDataLst>
              <p:tags r:id="rId308"/>
            </p:custDataLst>
          </p:nvPr>
        </p:nvSpPr>
        <p:spPr>
          <a:xfrm>
            <a:off x="90678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09" name="Rectangle 308">
            <a:extLst>
              <a:ext uri="{FF2B5EF4-FFF2-40B4-BE49-F238E27FC236}">
                <a16:creationId xmlns:a16="http://schemas.microsoft.com/office/drawing/2014/main" id="{1098DE74-302B-44BD-B04F-75619116C009}"/>
              </a:ext>
              <a:ext uri="{C183D7F6-B498-43B3-948B-1728B52AA6E4}">
                <adec:decorative xmlns:adec="http://schemas.microsoft.com/office/drawing/2017/decorative" val="1"/>
              </a:ext>
            </a:extLst>
          </p:cNvPr>
          <p:cNvSpPr/>
          <p:nvPr>
            <p:custDataLst>
              <p:tags r:id="rId309"/>
            </p:custDataLst>
          </p:nvPr>
        </p:nvSpPr>
        <p:spPr>
          <a:xfrm>
            <a:off x="91567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0" name="Rectangle 309">
            <a:extLst>
              <a:ext uri="{FF2B5EF4-FFF2-40B4-BE49-F238E27FC236}">
                <a16:creationId xmlns:a16="http://schemas.microsoft.com/office/drawing/2014/main" id="{CD54B2ED-36AD-40BE-B3C8-EBD2FF3B14F9}"/>
              </a:ext>
              <a:ext uri="{C183D7F6-B498-43B3-948B-1728B52AA6E4}">
                <adec:decorative xmlns:adec="http://schemas.microsoft.com/office/drawing/2017/decorative" val="1"/>
              </a:ext>
            </a:extLst>
          </p:cNvPr>
          <p:cNvSpPr/>
          <p:nvPr>
            <p:custDataLst>
              <p:tags r:id="rId310"/>
            </p:custDataLst>
          </p:nvPr>
        </p:nvSpPr>
        <p:spPr>
          <a:xfrm>
            <a:off x="92456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1" name="Rectangle 310">
            <a:extLst>
              <a:ext uri="{FF2B5EF4-FFF2-40B4-BE49-F238E27FC236}">
                <a16:creationId xmlns:a16="http://schemas.microsoft.com/office/drawing/2014/main" id="{86AE6866-A70C-4034-9B71-5667F8B875B0}"/>
              </a:ext>
              <a:ext uri="{C183D7F6-B498-43B3-948B-1728B52AA6E4}">
                <adec:decorative xmlns:adec="http://schemas.microsoft.com/office/drawing/2017/decorative" val="1"/>
              </a:ext>
            </a:extLst>
          </p:cNvPr>
          <p:cNvSpPr/>
          <p:nvPr>
            <p:custDataLst>
              <p:tags r:id="rId311"/>
            </p:custDataLst>
          </p:nvPr>
        </p:nvSpPr>
        <p:spPr>
          <a:xfrm>
            <a:off x="93345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2" name="Rectangle 311">
            <a:extLst>
              <a:ext uri="{FF2B5EF4-FFF2-40B4-BE49-F238E27FC236}">
                <a16:creationId xmlns:a16="http://schemas.microsoft.com/office/drawing/2014/main" id="{D96EB2B7-D7C2-4BFD-B534-1B2A528ADFBD}"/>
              </a:ext>
              <a:ext uri="{C183D7F6-B498-43B3-948B-1728B52AA6E4}">
                <adec:decorative xmlns:adec="http://schemas.microsoft.com/office/drawing/2017/decorative" val="1"/>
              </a:ext>
            </a:extLst>
          </p:cNvPr>
          <p:cNvSpPr/>
          <p:nvPr>
            <p:custDataLst>
              <p:tags r:id="rId312"/>
            </p:custDataLst>
          </p:nvPr>
        </p:nvSpPr>
        <p:spPr>
          <a:xfrm>
            <a:off x="94234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3" name="Rectangle 312">
            <a:extLst>
              <a:ext uri="{FF2B5EF4-FFF2-40B4-BE49-F238E27FC236}">
                <a16:creationId xmlns:a16="http://schemas.microsoft.com/office/drawing/2014/main" id="{11A7690A-93E9-4633-BD3B-A6778334CDAB}"/>
              </a:ext>
              <a:ext uri="{C183D7F6-B498-43B3-948B-1728B52AA6E4}">
                <adec:decorative xmlns:adec="http://schemas.microsoft.com/office/drawing/2017/decorative" val="1"/>
              </a:ext>
            </a:extLst>
          </p:cNvPr>
          <p:cNvSpPr/>
          <p:nvPr>
            <p:custDataLst>
              <p:tags r:id="rId313"/>
            </p:custDataLst>
          </p:nvPr>
        </p:nvSpPr>
        <p:spPr>
          <a:xfrm>
            <a:off x="9512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4" name="Rectangle 313">
            <a:extLst>
              <a:ext uri="{FF2B5EF4-FFF2-40B4-BE49-F238E27FC236}">
                <a16:creationId xmlns:a16="http://schemas.microsoft.com/office/drawing/2014/main" id="{8B28E037-257E-49CF-834E-E38C90A44A5B}"/>
              </a:ext>
              <a:ext uri="{C183D7F6-B498-43B3-948B-1728B52AA6E4}">
                <adec:decorative xmlns:adec="http://schemas.microsoft.com/office/drawing/2017/decorative" val="1"/>
              </a:ext>
            </a:extLst>
          </p:cNvPr>
          <p:cNvSpPr/>
          <p:nvPr>
            <p:custDataLst>
              <p:tags r:id="rId314"/>
            </p:custDataLst>
          </p:nvPr>
        </p:nvSpPr>
        <p:spPr>
          <a:xfrm>
            <a:off x="96012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5" name="Rectangle 314">
            <a:extLst>
              <a:ext uri="{FF2B5EF4-FFF2-40B4-BE49-F238E27FC236}">
                <a16:creationId xmlns:a16="http://schemas.microsoft.com/office/drawing/2014/main" id="{E0EF1FEB-2A32-45D9-88D5-CF6F2B9BD773}"/>
              </a:ext>
              <a:ext uri="{C183D7F6-B498-43B3-948B-1728B52AA6E4}">
                <adec:decorative xmlns:adec="http://schemas.microsoft.com/office/drawing/2017/decorative" val="1"/>
              </a:ext>
            </a:extLst>
          </p:cNvPr>
          <p:cNvSpPr/>
          <p:nvPr>
            <p:custDataLst>
              <p:tags r:id="rId315"/>
            </p:custDataLst>
          </p:nvPr>
        </p:nvSpPr>
        <p:spPr>
          <a:xfrm>
            <a:off x="96901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6" name="Rectangle 315">
            <a:extLst>
              <a:ext uri="{FF2B5EF4-FFF2-40B4-BE49-F238E27FC236}">
                <a16:creationId xmlns:a16="http://schemas.microsoft.com/office/drawing/2014/main" id="{3277D3F3-7917-40E4-B106-9EE81F90FD7A}"/>
              </a:ext>
              <a:ext uri="{C183D7F6-B498-43B3-948B-1728B52AA6E4}">
                <adec:decorative xmlns:adec="http://schemas.microsoft.com/office/drawing/2017/decorative" val="1"/>
              </a:ext>
            </a:extLst>
          </p:cNvPr>
          <p:cNvSpPr/>
          <p:nvPr>
            <p:custDataLst>
              <p:tags r:id="rId316"/>
            </p:custDataLst>
          </p:nvPr>
        </p:nvSpPr>
        <p:spPr>
          <a:xfrm>
            <a:off x="97790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7" name="Rectangle 316">
            <a:extLst>
              <a:ext uri="{FF2B5EF4-FFF2-40B4-BE49-F238E27FC236}">
                <a16:creationId xmlns:a16="http://schemas.microsoft.com/office/drawing/2014/main" id="{93265304-4B7E-4F90-896D-941D1B99E99F}"/>
              </a:ext>
              <a:ext uri="{C183D7F6-B498-43B3-948B-1728B52AA6E4}">
                <adec:decorative xmlns:adec="http://schemas.microsoft.com/office/drawing/2017/decorative" val="1"/>
              </a:ext>
            </a:extLst>
          </p:cNvPr>
          <p:cNvSpPr/>
          <p:nvPr>
            <p:custDataLst>
              <p:tags r:id="rId317"/>
            </p:custDataLst>
          </p:nvPr>
        </p:nvSpPr>
        <p:spPr>
          <a:xfrm>
            <a:off x="98679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8" name="Rectangle 317">
            <a:extLst>
              <a:ext uri="{FF2B5EF4-FFF2-40B4-BE49-F238E27FC236}">
                <a16:creationId xmlns:a16="http://schemas.microsoft.com/office/drawing/2014/main" id="{F2015A15-A820-44E6-9D28-0F7F73764827}"/>
              </a:ext>
              <a:ext uri="{C183D7F6-B498-43B3-948B-1728B52AA6E4}">
                <adec:decorative xmlns:adec="http://schemas.microsoft.com/office/drawing/2017/decorative" val="1"/>
              </a:ext>
            </a:extLst>
          </p:cNvPr>
          <p:cNvSpPr/>
          <p:nvPr>
            <p:custDataLst>
              <p:tags r:id="rId318"/>
            </p:custDataLst>
          </p:nvPr>
        </p:nvSpPr>
        <p:spPr>
          <a:xfrm>
            <a:off x="99568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19" name="Rectangle 318">
            <a:extLst>
              <a:ext uri="{FF2B5EF4-FFF2-40B4-BE49-F238E27FC236}">
                <a16:creationId xmlns:a16="http://schemas.microsoft.com/office/drawing/2014/main" id="{90FB9D1E-3447-45B4-8625-427FDF2E42C5}"/>
              </a:ext>
              <a:ext uri="{C183D7F6-B498-43B3-948B-1728B52AA6E4}">
                <adec:decorative xmlns:adec="http://schemas.microsoft.com/office/drawing/2017/decorative" val="1"/>
              </a:ext>
            </a:extLst>
          </p:cNvPr>
          <p:cNvSpPr/>
          <p:nvPr>
            <p:custDataLst>
              <p:tags r:id="rId319"/>
            </p:custDataLst>
          </p:nvPr>
        </p:nvSpPr>
        <p:spPr>
          <a:xfrm>
            <a:off x="100457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0" name="Rectangle 319">
            <a:extLst>
              <a:ext uri="{FF2B5EF4-FFF2-40B4-BE49-F238E27FC236}">
                <a16:creationId xmlns:a16="http://schemas.microsoft.com/office/drawing/2014/main" id="{3778E0A2-4874-4B67-8DAA-BA421652D8BE}"/>
              </a:ext>
              <a:ext uri="{C183D7F6-B498-43B3-948B-1728B52AA6E4}">
                <adec:decorative xmlns:adec="http://schemas.microsoft.com/office/drawing/2017/decorative" val="1"/>
              </a:ext>
            </a:extLst>
          </p:cNvPr>
          <p:cNvSpPr/>
          <p:nvPr>
            <p:custDataLst>
              <p:tags r:id="rId320"/>
            </p:custDataLst>
          </p:nvPr>
        </p:nvSpPr>
        <p:spPr>
          <a:xfrm>
            <a:off x="101346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1" name="Rectangle 320">
            <a:extLst>
              <a:ext uri="{FF2B5EF4-FFF2-40B4-BE49-F238E27FC236}">
                <a16:creationId xmlns:a16="http://schemas.microsoft.com/office/drawing/2014/main" id="{A8D031BD-A65F-4CE5-AAFF-50BD1CB3145A}"/>
              </a:ext>
              <a:ext uri="{C183D7F6-B498-43B3-948B-1728B52AA6E4}">
                <adec:decorative xmlns:adec="http://schemas.microsoft.com/office/drawing/2017/decorative" val="1"/>
              </a:ext>
            </a:extLst>
          </p:cNvPr>
          <p:cNvSpPr/>
          <p:nvPr>
            <p:custDataLst>
              <p:tags r:id="rId321"/>
            </p:custDataLst>
          </p:nvPr>
        </p:nvSpPr>
        <p:spPr>
          <a:xfrm>
            <a:off x="102235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2" name="Rectangle 321">
            <a:extLst>
              <a:ext uri="{FF2B5EF4-FFF2-40B4-BE49-F238E27FC236}">
                <a16:creationId xmlns:a16="http://schemas.microsoft.com/office/drawing/2014/main" id="{70759E06-9D68-4A03-8D82-DA6735944EA6}"/>
              </a:ext>
              <a:ext uri="{C183D7F6-B498-43B3-948B-1728B52AA6E4}">
                <adec:decorative xmlns:adec="http://schemas.microsoft.com/office/drawing/2017/decorative" val="1"/>
              </a:ext>
            </a:extLst>
          </p:cNvPr>
          <p:cNvSpPr/>
          <p:nvPr>
            <p:custDataLst>
              <p:tags r:id="rId322"/>
            </p:custDataLst>
          </p:nvPr>
        </p:nvSpPr>
        <p:spPr>
          <a:xfrm>
            <a:off x="103124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3" name="Rectangle 322">
            <a:extLst>
              <a:ext uri="{FF2B5EF4-FFF2-40B4-BE49-F238E27FC236}">
                <a16:creationId xmlns:a16="http://schemas.microsoft.com/office/drawing/2014/main" id="{1757409F-4D09-4522-98E4-5CEAFB8FC833}"/>
              </a:ext>
              <a:ext uri="{C183D7F6-B498-43B3-948B-1728B52AA6E4}">
                <adec:decorative xmlns:adec="http://schemas.microsoft.com/office/drawing/2017/decorative" val="1"/>
              </a:ext>
            </a:extLst>
          </p:cNvPr>
          <p:cNvSpPr/>
          <p:nvPr>
            <p:custDataLst>
              <p:tags r:id="rId323"/>
            </p:custDataLst>
          </p:nvPr>
        </p:nvSpPr>
        <p:spPr>
          <a:xfrm>
            <a:off x="104013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4" name="Rectangle 323">
            <a:extLst>
              <a:ext uri="{FF2B5EF4-FFF2-40B4-BE49-F238E27FC236}">
                <a16:creationId xmlns:a16="http://schemas.microsoft.com/office/drawing/2014/main" id="{BDE653C9-EBDA-464A-8F6E-B47EC864584F}"/>
              </a:ext>
              <a:ext uri="{C183D7F6-B498-43B3-948B-1728B52AA6E4}">
                <adec:decorative xmlns:adec="http://schemas.microsoft.com/office/drawing/2017/decorative" val="1"/>
              </a:ext>
            </a:extLst>
          </p:cNvPr>
          <p:cNvSpPr/>
          <p:nvPr>
            <p:custDataLst>
              <p:tags r:id="rId324"/>
            </p:custDataLst>
          </p:nvPr>
        </p:nvSpPr>
        <p:spPr>
          <a:xfrm>
            <a:off x="104902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5" name="Rectangle 324">
            <a:extLst>
              <a:ext uri="{FF2B5EF4-FFF2-40B4-BE49-F238E27FC236}">
                <a16:creationId xmlns:a16="http://schemas.microsoft.com/office/drawing/2014/main" id="{C20B853D-577B-41C0-8CD1-ED584FD0E213}"/>
              </a:ext>
              <a:ext uri="{C183D7F6-B498-43B3-948B-1728B52AA6E4}">
                <adec:decorative xmlns:adec="http://schemas.microsoft.com/office/drawing/2017/decorative" val="1"/>
              </a:ext>
            </a:extLst>
          </p:cNvPr>
          <p:cNvSpPr/>
          <p:nvPr>
            <p:custDataLst>
              <p:tags r:id="rId325"/>
            </p:custDataLst>
          </p:nvPr>
        </p:nvSpPr>
        <p:spPr>
          <a:xfrm>
            <a:off x="105791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6" name="Rectangle 325">
            <a:extLst>
              <a:ext uri="{FF2B5EF4-FFF2-40B4-BE49-F238E27FC236}">
                <a16:creationId xmlns:a16="http://schemas.microsoft.com/office/drawing/2014/main" id="{4F294BEE-88CF-4F8E-BF29-D19EC405B12C}"/>
              </a:ext>
              <a:ext uri="{C183D7F6-B498-43B3-948B-1728B52AA6E4}">
                <adec:decorative xmlns:adec="http://schemas.microsoft.com/office/drawing/2017/decorative" val="1"/>
              </a:ext>
            </a:extLst>
          </p:cNvPr>
          <p:cNvSpPr/>
          <p:nvPr>
            <p:custDataLst>
              <p:tags r:id="rId326"/>
            </p:custDataLst>
          </p:nvPr>
        </p:nvSpPr>
        <p:spPr>
          <a:xfrm>
            <a:off x="10668000" y="2926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7" name="Rectangle 326">
            <a:extLst>
              <a:ext uri="{FF2B5EF4-FFF2-40B4-BE49-F238E27FC236}">
                <a16:creationId xmlns:a16="http://schemas.microsoft.com/office/drawing/2014/main" id="{D2612136-82D9-4324-9036-964478F890E0}"/>
              </a:ext>
              <a:ext uri="{C183D7F6-B498-43B3-948B-1728B52AA6E4}">
                <adec:decorative xmlns:adec="http://schemas.microsoft.com/office/drawing/2017/decorative" val="1"/>
              </a:ext>
            </a:extLst>
          </p:cNvPr>
          <p:cNvSpPr/>
          <p:nvPr>
            <p:custDataLst>
              <p:tags r:id="rId327"/>
            </p:custDataLst>
          </p:nvPr>
        </p:nvSpPr>
        <p:spPr>
          <a:xfrm>
            <a:off x="10756900" y="2926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8" name="Rectangle 327">
            <a:extLst>
              <a:ext uri="{FF2B5EF4-FFF2-40B4-BE49-F238E27FC236}">
                <a16:creationId xmlns:a16="http://schemas.microsoft.com/office/drawing/2014/main" id="{8B5019E5-3AAD-4C0D-8547-9485F6299B34}"/>
              </a:ext>
              <a:ext uri="{C183D7F6-B498-43B3-948B-1728B52AA6E4}">
                <adec:decorative xmlns:adec="http://schemas.microsoft.com/office/drawing/2017/decorative" val="1"/>
              </a:ext>
            </a:extLst>
          </p:cNvPr>
          <p:cNvSpPr/>
          <p:nvPr>
            <p:custDataLst>
              <p:tags r:id="rId328"/>
            </p:custDataLst>
          </p:nvPr>
        </p:nvSpPr>
        <p:spPr>
          <a:xfrm>
            <a:off x="81788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29" name="Rectangle 328">
            <a:extLst>
              <a:ext uri="{FF2B5EF4-FFF2-40B4-BE49-F238E27FC236}">
                <a16:creationId xmlns:a16="http://schemas.microsoft.com/office/drawing/2014/main" id="{905CC7E4-D2C2-4D08-A4A0-8257CB7A04E3}"/>
              </a:ext>
              <a:ext uri="{C183D7F6-B498-43B3-948B-1728B52AA6E4}">
                <adec:decorative xmlns:adec="http://schemas.microsoft.com/office/drawing/2017/decorative" val="1"/>
              </a:ext>
            </a:extLst>
          </p:cNvPr>
          <p:cNvSpPr/>
          <p:nvPr>
            <p:custDataLst>
              <p:tags r:id="rId329"/>
            </p:custDataLst>
          </p:nvPr>
        </p:nvSpPr>
        <p:spPr>
          <a:xfrm>
            <a:off x="8267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0" name="Rectangle 329">
            <a:extLst>
              <a:ext uri="{FF2B5EF4-FFF2-40B4-BE49-F238E27FC236}">
                <a16:creationId xmlns:a16="http://schemas.microsoft.com/office/drawing/2014/main" id="{63BD242B-CC8B-407F-ABDB-5296508B746E}"/>
              </a:ext>
              <a:ext uri="{C183D7F6-B498-43B3-948B-1728B52AA6E4}">
                <adec:decorative xmlns:adec="http://schemas.microsoft.com/office/drawing/2017/decorative" val="1"/>
              </a:ext>
            </a:extLst>
          </p:cNvPr>
          <p:cNvSpPr/>
          <p:nvPr>
            <p:custDataLst>
              <p:tags r:id="rId330"/>
            </p:custDataLst>
          </p:nvPr>
        </p:nvSpPr>
        <p:spPr>
          <a:xfrm>
            <a:off x="8356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1" name="Rectangle 330">
            <a:extLst>
              <a:ext uri="{FF2B5EF4-FFF2-40B4-BE49-F238E27FC236}">
                <a16:creationId xmlns:a16="http://schemas.microsoft.com/office/drawing/2014/main" id="{E5CBC50E-F313-4A48-AE6D-1201C6CC81E7}"/>
              </a:ext>
              <a:ext uri="{C183D7F6-B498-43B3-948B-1728B52AA6E4}">
                <adec:decorative xmlns:adec="http://schemas.microsoft.com/office/drawing/2017/decorative" val="1"/>
              </a:ext>
            </a:extLst>
          </p:cNvPr>
          <p:cNvSpPr/>
          <p:nvPr>
            <p:custDataLst>
              <p:tags r:id="rId331"/>
            </p:custDataLst>
          </p:nvPr>
        </p:nvSpPr>
        <p:spPr>
          <a:xfrm>
            <a:off x="84455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2" name="Rectangle 331">
            <a:extLst>
              <a:ext uri="{FF2B5EF4-FFF2-40B4-BE49-F238E27FC236}">
                <a16:creationId xmlns:a16="http://schemas.microsoft.com/office/drawing/2014/main" id="{EB87537B-EB6C-4BC8-A008-6A3EAC8203D2}"/>
              </a:ext>
              <a:ext uri="{C183D7F6-B498-43B3-948B-1728B52AA6E4}">
                <adec:decorative xmlns:adec="http://schemas.microsoft.com/office/drawing/2017/decorative" val="1"/>
              </a:ext>
            </a:extLst>
          </p:cNvPr>
          <p:cNvSpPr/>
          <p:nvPr>
            <p:custDataLst>
              <p:tags r:id="rId332"/>
            </p:custDataLst>
          </p:nvPr>
        </p:nvSpPr>
        <p:spPr>
          <a:xfrm>
            <a:off x="8534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3" name="Rectangle 332">
            <a:extLst>
              <a:ext uri="{FF2B5EF4-FFF2-40B4-BE49-F238E27FC236}">
                <a16:creationId xmlns:a16="http://schemas.microsoft.com/office/drawing/2014/main" id="{6551B991-258A-444B-8A73-9E6CD7A41495}"/>
              </a:ext>
              <a:ext uri="{C183D7F6-B498-43B3-948B-1728B52AA6E4}">
                <adec:decorative xmlns:adec="http://schemas.microsoft.com/office/drawing/2017/decorative" val="1"/>
              </a:ext>
            </a:extLst>
          </p:cNvPr>
          <p:cNvSpPr/>
          <p:nvPr>
            <p:custDataLst>
              <p:tags r:id="rId333"/>
            </p:custDataLst>
          </p:nvPr>
        </p:nvSpPr>
        <p:spPr>
          <a:xfrm>
            <a:off x="8623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4" name="Rectangle 333">
            <a:extLst>
              <a:ext uri="{FF2B5EF4-FFF2-40B4-BE49-F238E27FC236}">
                <a16:creationId xmlns:a16="http://schemas.microsoft.com/office/drawing/2014/main" id="{5F988CD4-BC76-4F19-8B2E-CA3948C6B5B3}"/>
              </a:ext>
              <a:ext uri="{C183D7F6-B498-43B3-948B-1728B52AA6E4}">
                <adec:decorative xmlns:adec="http://schemas.microsoft.com/office/drawing/2017/decorative" val="1"/>
              </a:ext>
            </a:extLst>
          </p:cNvPr>
          <p:cNvSpPr/>
          <p:nvPr>
            <p:custDataLst>
              <p:tags r:id="rId334"/>
            </p:custDataLst>
          </p:nvPr>
        </p:nvSpPr>
        <p:spPr>
          <a:xfrm>
            <a:off x="87122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5" name="Rectangle 334">
            <a:extLst>
              <a:ext uri="{FF2B5EF4-FFF2-40B4-BE49-F238E27FC236}">
                <a16:creationId xmlns:a16="http://schemas.microsoft.com/office/drawing/2014/main" id="{8A8841F0-3DBA-4329-9FDF-96419705E8E4}"/>
              </a:ext>
              <a:ext uri="{C183D7F6-B498-43B3-948B-1728B52AA6E4}">
                <adec:decorative xmlns:adec="http://schemas.microsoft.com/office/drawing/2017/decorative" val="1"/>
              </a:ext>
            </a:extLst>
          </p:cNvPr>
          <p:cNvSpPr/>
          <p:nvPr>
            <p:custDataLst>
              <p:tags r:id="rId335"/>
            </p:custDataLst>
          </p:nvPr>
        </p:nvSpPr>
        <p:spPr>
          <a:xfrm>
            <a:off x="8801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6" name="Rectangle 335">
            <a:extLst>
              <a:ext uri="{FF2B5EF4-FFF2-40B4-BE49-F238E27FC236}">
                <a16:creationId xmlns:a16="http://schemas.microsoft.com/office/drawing/2014/main" id="{3C619976-36D5-450F-9C09-2342CFCE71D0}"/>
              </a:ext>
              <a:ext uri="{C183D7F6-B498-43B3-948B-1728B52AA6E4}">
                <adec:decorative xmlns:adec="http://schemas.microsoft.com/office/drawing/2017/decorative" val="1"/>
              </a:ext>
            </a:extLst>
          </p:cNvPr>
          <p:cNvSpPr/>
          <p:nvPr>
            <p:custDataLst>
              <p:tags r:id="rId336"/>
            </p:custDataLst>
          </p:nvPr>
        </p:nvSpPr>
        <p:spPr>
          <a:xfrm>
            <a:off x="88900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7" name="Rectangle 336">
            <a:extLst>
              <a:ext uri="{FF2B5EF4-FFF2-40B4-BE49-F238E27FC236}">
                <a16:creationId xmlns:a16="http://schemas.microsoft.com/office/drawing/2014/main" id="{8B44CDB8-8913-43A6-916D-B2CCAAE31C4A}"/>
              </a:ext>
              <a:ext uri="{C183D7F6-B498-43B3-948B-1728B52AA6E4}">
                <adec:decorative xmlns:adec="http://schemas.microsoft.com/office/drawing/2017/decorative" val="1"/>
              </a:ext>
            </a:extLst>
          </p:cNvPr>
          <p:cNvSpPr/>
          <p:nvPr>
            <p:custDataLst>
              <p:tags r:id="rId337"/>
            </p:custDataLst>
          </p:nvPr>
        </p:nvSpPr>
        <p:spPr>
          <a:xfrm>
            <a:off x="8978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8" name="Rectangle 337">
            <a:extLst>
              <a:ext uri="{FF2B5EF4-FFF2-40B4-BE49-F238E27FC236}">
                <a16:creationId xmlns:a16="http://schemas.microsoft.com/office/drawing/2014/main" id="{5C01E769-850C-4779-928C-2864101002D2}"/>
              </a:ext>
              <a:ext uri="{C183D7F6-B498-43B3-948B-1728B52AA6E4}">
                <adec:decorative xmlns:adec="http://schemas.microsoft.com/office/drawing/2017/decorative" val="1"/>
              </a:ext>
            </a:extLst>
          </p:cNvPr>
          <p:cNvSpPr/>
          <p:nvPr>
            <p:custDataLst>
              <p:tags r:id="rId338"/>
            </p:custDataLst>
          </p:nvPr>
        </p:nvSpPr>
        <p:spPr>
          <a:xfrm>
            <a:off x="9067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39" name="Rectangle 338">
            <a:extLst>
              <a:ext uri="{FF2B5EF4-FFF2-40B4-BE49-F238E27FC236}">
                <a16:creationId xmlns:a16="http://schemas.microsoft.com/office/drawing/2014/main" id="{7F94CAE2-96B0-4882-87B4-DCDDF99D8FC4}"/>
              </a:ext>
              <a:ext uri="{C183D7F6-B498-43B3-948B-1728B52AA6E4}">
                <adec:decorative xmlns:adec="http://schemas.microsoft.com/office/drawing/2017/decorative" val="1"/>
              </a:ext>
            </a:extLst>
          </p:cNvPr>
          <p:cNvSpPr/>
          <p:nvPr>
            <p:custDataLst>
              <p:tags r:id="rId339"/>
            </p:custDataLst>
          </p:nvPr>
        </p:nvSpPr>
        <p:spPr>
          <a:xfrm>
            <a:off x="9156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0" name="Rectangle 339">
            <a:extLst>
              <a:ext uri="{FF2B5EF4-FFF2-40B4-BE49-F238E27FC236}">
                <a16:creationId xmlns:a16="http://schemas.microsoft.com/office/drawing/2014/main" id="{8B0A32B8-19DD-4F23-A4CD-10B95DE4C4B6}"/>
              </a:ext>
              <a:ext uri="{C183D7F6-B498-43B3-948B-1728B52AA6E4}">
                <adec:decorative xmlns:adec="http://schemas.microsoft.com/office/drawing/2017/decorative" val="1"/>
              </a:ext>
            </a:extLst>
          </p:cNvPr>
          <p:cNvSpPr/>
          <p:nvPr>
            <p:custDataLst>
              <p:tags r:id="rId340"/>
            </p:custDataLst>
          </p:nvPr>
        </p:nvSpPr>
        <p:spPr>
          <a:xfrm>
            <a:off x="9245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1" name="Rectangle 340">
            <a:extLst>
              <a:ext uri="{FF2B5EF4-FFF2-40B4-BE49-F238E27FC236}">
                <a16:creationId xmlns:a16="http://schemas.microsoft.com/office/drawing/2014/main" id="{272C9398-A7CA-4AE9-B003-B19750C06911}"/>
              </a:ext>
              <a:ext uri="{C183D7F6-B498-43B3-948B-1728B52AA6E4}">
                <adec:decorative xmlns:adec="http://schemas.microsoft.com/office/drawing/2017/decorative" val="1"/>
              </a:ext>
            </a:extLst>
          </p:cNvPr>
          <p:cNvSpPr/>
          <p:nvPr>
            <p:custDataLst>
              <p:tags r:id="rId341"/>
            </p:custDataLst>
          </p:nvPr>
        </p:nvSpPr>
        <p:spPr>
          <a:xfrm>
            <a:off x="93345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2" name="Rectangle 341">
            <a:extLst>
              <a:ext uri="{FF2B5EF4-FFF2-40B4-BE49-F238E27FC236}">
                <a16:creationId xmlns:a16="http://schemas.microsoft.com/office/drawing/2014/main" id="{626821AD-F56C-43A6-BE51-68D3B79C9A10}"/>
              </a:ext>
              <a:ext uri="{C183D7F6-B498-43B3-948B-1728B52AA6E4}">
                <adec:decorative xmlns:adec="http://schemas.microsoft.com/office/drawing/2017/decorative" val="1"/>
              </a:ext>
            </a:extLst>
          </p:cNvPr>
          <p:cNvSpPr/>
          <p:nvPr>
            <p:custDataLst>
              <p:tags r:id="rId342"/>
            </p:custDataLst>
          </p:nvPr>
        </p:nvSpPr>
        <p:spPr>
          <a:xfrm>
            <a:off x="94234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3" name="Rectangle 342">
            <a:extLst>
              <a:ext uri="{FF2B5EF4-FFF2-40B4-BE49-F238E27FC236}">
                <a16:creationId xmlns:a16="http://schemas.microsoft.com/office/drawing/2014/main" id="{186FA47B-E027-4108-A4F7-E72822E62E35}"/>
              </a:ext>
              <a:ext uri="{C183D7F6-B498-43B3-948B-1728B52AA6E4}">
                <adec:decorative xmlns:adec="http://schemas.microsoft.com/office/drawing/2017/decorative" val="1"/>
              </a:ext>
            </a:extLst>
          </p:cNvPr>
          <p:cNvSpPr/>
          <p:nvPr>
            <p:custDataLst>
              <p:tags r:id="rId343"/>
            </p:custDataLst>
          </p:nvPr>
        </p:nvSpPr>
        <p:spPr>
          <a:xfrm>
            <a:off x="95123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4" name="Rectangle 343">
            <a:extLst>
              <a:ext uri="{FF2B5EF4-FFF2-40B4-BE49-F238E27FC236}">
                <a16:creationId xmlns:a16="http://schemas.microsoft.com/office/drawing/2014/main" id="{515DE3C6-C601-4B29-9906-AE7604C81CD5}"/>
              </a:ext>
              <a:ext uri="{C183D7F6-B498-43B3-948B-1728B52AA6E4}">
                <adec:decorative xmlns:adec="http://schemas.microsoft.com/office/drawing/2017/decorative" val="1"/>
              </a:ext>
            </a:extLst>
          </p:cNvPr>
          <p:cNvSpPr/>
          <p:nvPr>
            <p:custDataLst>
              <p:tags r:id="rId344"/>
            </p:custDataLst>
          </p:nvPr>
        </p:nvSpPr>
        <p:spPr>
          <a:xfrm>
            <a:off x="9601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5" name="Rectangle 344">
            <a:extLst>
              <a:ext uri="{FF2B5EF4-FFF2-40B4-BE49-F238E27FC236}">
                <a16:creationId xmlns:a16="http://schemas.microsoft.com/office/drawing/2014/main" id="{5B157EB4-AFF1-4EC3-8989-9FDDC87B48BA}"/>
              </a:ext>
              <a:ext uri="{C183D7F6-B498-43B3-948B-1728B52AA6E4}">
                <adec:decorative xmlns:adec="http://schemas.microsoft.com/office/drawing/2017/decorative" val="1"/>
              </a:ext>
            </a:extLst>
          </p:cNvPr>
          <p:cNvSpPr/>
          <p:nvPr>
            <p:custDataLst>
              <p:tags r:id="rId345"/>
            </p:custDataLst>
          </p:nvPr>
        </p:nvSpPr>
        <p:spPr>
          <a:xfrm>
            <a:off x="96901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6" name="Rectangle 345">
            <a:extLst>
              <a:ext uri="{FF2B5EF4-FFF2-40B4-BE49-F238E27FC236}">
                <a16:creationId xmlns:a16="http://schemas.microsoft.com/office/drawing/2014/main" id="{6DEBED73-01EB-4615-83A5-063F53FA42F0}"/>
              </a:ext>
              <a:ext uri="{C183D7F6-B498-43B3-948B-1728B52AA6E4}">
                <adec:decorative xmlns:adec="http://schemas.microsoft.com/office/drawing/2017/decorative" val="1"/>
              </a:ext>
            </a:extLst>
          </p:cNvPr>
          <p:cNvSpPr/>
          <p:nvPr>
            <p:custDataLst>
              <p:tags r:id="rId346"/>
            </p:custDataLst>
          </p:nvPr>
        </p:nvSpPr>
        <p:spPr>
          <a:xfrm>
            <a:off x="9779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7" name="Rectangle 346">
            <a:extLst>
              <a:ext uri="{FF2B5EF4-FFF2-40B4-BE49-F238E27FC236}">
                <a16:creationId xmlns:a16="http://schemas.microsoft.com/office/drawing/2014/main" id="{32A1A7FF-0621-4766-8667-D86C9093513C}"/>
              </a:ext>
              <a:ext uri="{C183D7F6-B498-43B3-948B-1728B52AA6E4}">
                <adec:decorative xmlns:adec="http://schemas.microsoft.com/office/drawing/2017/decorative" val="1"/>
              </a:ext>
            </a:extLst>
          </p:cNvPr>
          <p:cNvSpPr/>
          <p:nvPr>
            <p:custDataLst>
              <p:tags r:id="rId347"/>
            </p:custDataLst>
          </p:nvPr>
        </p:nvSpPr>
        <p:spPr>
          <a:xfrm>
            <a:off x="9867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8" name="Rectangle 347">
            <a:extLst>
              <a:ext uri="{FF2B5EF4-FFF2-40B4-BE49-F238E27FC236}">
                <a16:creationId xmlns:a16="http://schemas.microsoft.com/office/drawing/2014/main" id="{A39D4C4A-36FA-41E1-A1FB-09B85FF291AF}"/>
              </a:ext>
              <a:ext uri="{C183D7F6-B498-43B3-948B-1728B52AA6E4}">
                <adec:decorative xmlns:adec="http://schemas.microsoft.com/office/drawing/2017/decorative" val="1"/>
              </a:ext>
            </a:extLst>
          </p:cNvPr>
          <p:cNvSpPr/>
          <p:nvPr>
            <p:custDataLst>
              <p:tags r:id="rId348"/>
            </p:custDataLst>
          </p:nvPr>
        </p:nvSpPr>
        <p:spPr>
          <a:xfrm>
            <a:off x="99568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49" name="Rectangle 348">
            <a:extLst>
              <a:ext uri="{FF2B5EF4-FFF2-40B4-BE49-F238E27FC236}">
                <a16:creationId xmlns:a16="http://schemas.microsoft.com/office/drawing/2014/main" id="{A0E08D73-A109-4C20-9E3D-EE513A271624}"/>
              </a:ext>
              <a:ext uri="{C183D7F6-B498-43B3-948B-1728B52AA6E4}">
                <adec:decorative xmlns:adec="http://schemas.microsoft.com/office/drawing/2017/decorative" val="1"/>
              </a:ext>
            </a:extLst>
          </p:cNvPr>
          <p:cNvSpPr/>
          <p:nvPr>
            <p:custDataLst>
              <p:tags r:id="rId349"/>
            </p:custDataLst>
          </p:nvPr>
        </p:nvSpPr>
        <p:spPr>
          <a:xfrm>
            <a:off x="100457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0" name="Rectangle 349">
            <a:extLst>
              <a:ext uri="{FF2B5EF4-FFF2-40B4-BE49-F238E27FC236}">
                <a16:creationId xmlns:a16="http://schemas.microsoft.com/office/drawing/2014/main" id="{5FF9C7E8-ECD4-4492-A689-681C7D6420FC}"/>
              </a:ext>
              <a:ext uri="{C183D7F6-B498-43B3-948B-1728B52AA6E4}">
                <adec:decorative xmlns:adec="http://schemas.microsoft.com/office/drawing/2017/decorative" val="1"/>
              </a:ext>
            </a:extLst>
          </p:cNvPr>
          <p:cNvSpPr/>
          <p:nvPr>
            <p:custDataLst>
              <p:tags r:id="rId350"/>
            </p:custDataLst>
          </p:nvPr>
        </p:nvSpPr>
        <p:spPr>
          <a:xfrm>
            <a:off x="101346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1" name="Rectangle 350">
            <a:extLst>
              <a:ext uri="{FF2B5EF4-FFF2-40B4-BE49-F238E27FC236}">
                <a16:creationId xmlns:a16="http://schemas.microsoft.com/office/drawing/2014/main" id="{0F332B85-8981-4611-98E0-57CFEEFDB94A}"/>
              </a:ext>
              <a:ext uri="{C183D7F6-B498-43B3-948B-1728B52AA6E4}">
                <adec:decorative xmlns:adec="http://schemas.microsoft.com/office/drawing/2017/decorative" val="1"/>
              </a:ext>
            </a:extLst>
          </p:cNvPr>
          <p:cNvSpPr/>
          <p:nvPr>
            <p:custDataLst>
              <p:tags r:id="rId351"/>
            </p:custDataLst>
          </p:nvPr>
        </p:nvSpPr>
        <p:spPr>
          <a:xfrm>
            <a:off x="102235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2" name="Rectangle 351">
            <a:extLst>
              <a:ext uri="{FF2B5EF4-FFF2-40B4-BE49-F238E27FC236}">
                <a16:creationId xmlns:a16="http://schemas.microsoft.com/office/drawing/2014/main" id="{7E70674C-2CAA-4253-94C3-3A398520C23C}"/>
              </a:ext>
              <a:ext uri="{C183D7F6-B498-43B3-948B-1728B52AA6E4}">
                <adec:decorative xmlns:adec="http://schemas.microsoft.com/office/drawing/2017/decorative" val="1"/>
              </a:ext>
            </a:extLst>
          </p:cNvPr>
          <p:cNvSpPr/>
          <p:nvPr>
            <p:custDataLst>
              <p:tags r:id="rId352"/>
            </p:custDataLst>
          </p:nvPr>
        </p:nvSpPr>
        <p:spPr>
          <a:xfrm>
            <a:off x="103124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3" name="Rectangle 352">
            <a:extLst>
              <a:ext uri="{FF2B5EF4-FFF2-40B4-BE49-F238E27FC236}">
                <a16:creationId xmlns:a16="http://schemas.microsoft.com/office/drawing/2014/main" id="{CBBF435F-230B-4D80-8132-AC9FEE15E2DF}"/>
              </a:ext>
              <a:ext uri="{C183D7F6-B498-43B3-948B-1728B52AA6E4}">
                <adec:decorative xmlns:adec="http://schemas.microsoft.com/office/drawing/2017/decorative" val="1"/>
              </a:ext>
            </a:extLst>
          </p:cNvPr>
          <p:cNvSpPr/>
          <p:nvPr>
            <p:custDataLst>
              <p:tags r:id="rId353"/>
            </p:custDataLst>
          </p:nvPr>
        </p:nvSpPr>
        <p:spPr>
          <a:xfrm>
            <a:off x="104013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4" name="Rectangle 353">
            <a:extLst>
              <a:ext uri="{FF2B5EF4-FFF2-40B4-BE49-F238E27FC236}">
                <a16:creationId xmlns:a16="http://schemas.microsoft.com/office/drawing/2014/main" id="{B3B44FE5-E277-4EF7-B5D6-C70BB44AC66C}"/>
              </a:ext>
              <a:ext uri="{C183D7F6-B498-43B3-948B-1728B52AA6E4}">
                <adec:decorative xmlns:adec="http://schemas.microsoft.com/office/drawing/2017/decorative" val="1"/>
              </a:ext>
            </a:extLst>
          </p:cNvPr>
          <p:cNvSpPr/>
          <p:nvPr>
            <p:custDataLst>
              <p:tags r:id="rId354"/>
            </p:custDataLst>
          </p:nvPr>
        </p:nvSpPr>
        <p:spPr>
          <a:xfrm>
            <a:off x="104902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5" name="Rectangle 354">
            <a:extLst>
              <a:ext uri="{FF2B5EF4-FFF2-40B4-BE49-F238E27FC236}">
                <a16:creationId xmlns:a16="http://schemas.microsoft.com/office/drawing/2014/main" id="{C1DF50D9-1DA0-4782-808B-9C9DC7F39750}"/>
              </a:ext>
              <a:ext uri="{C183D7F6-B498-43B3-948B-1728B52AA6E4}">
                <adec:decorative xmlns:adec="http://schemas.microsoft.com/office/drawing/2017/decorative" val="1"/>
              </a:ext>
            </a:extLst>
          </p:cNvPr>
          <p:cNvSpPr/>
          <p:nvPr>
            <p:custDataLst>
              <p:tags r:id="rId355"/>
            </p:custDataLst>
          </p:nvPr>
        </p:nvSpPr>
        <p:spPr>
          <a:xfrm>
            <a:off x="10579100" y="3014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6" name="Rectangle 355">
            <a:extLst>
              <a:ext uri="{FF2B5EF4-FFF2-40B4-BE49-F238E27FC236}">
                <a16:creationId xmlns:a16="http://schemas.microsoft.com/office/drawing/2014/main" id="{8800F238-71C9-4DF1-AB5A-CA7615849DFD}"/>
              </a:ext>
              <a:ext uri="{C183D7F6-B498-43B3-948B-1728B52AA6E4}">
                <adec:decorative xmlns:adec="http://schemas.microsoft.com/office/drawing/2017/decorative" val="1"/>
              </a:ext>
            </a:extLst>
          </p:cNvPr>
          <p:cNvSpPr/>
          <p:nvPr>
            <p:custDataLst>
              <p:tags r:id="rId356"/>
            </p:custDataLst>
          </p:nvPr>
        </p:nvSpPr>
        <p:spPr>
          <a:xfrm>
            <a:off x="106680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7" name="Rectangle 356">
            <a:extLst>
              <a:ext uri="{FF2B5EF4-FFF2-40B4-BE49-F238E27FC236}">
                <a16:creationId xmlns:a16="http://schemas.microsoft.com/office/drawing/2014/main" id="{53C20132-133E-422F-B68A-D74D3D27C2EC}"/>
              </a:ext>
              <a:ext uri="{C183D7F6-B498-43B3-948B-1728B52AA6E4}">
                <adec:decorative xmlns:adec="http://schemas.microsoft.com/office/drawing/2017/decorative" val="1"/>
              </a:ext>
            </a:extLst>
          </p:cNvPr>
          <p:cNvSpPr/>
          <p:nvPr>
            <p:custDataLst>
              <p:tags r:id="rId357"/>
            </p:custDataLst>
          </p:nvPr>
        </p:nvSpPr>
        <p:spPr>
          <a:xfrm>
            <a:off x="10756900" y="3014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8" name="Rectangle 357">
            <a:extLst>
              <a:ext uri="{FF2B5EF4-FFF2-40B4-BE49-F238E27FC236}">
                <a16:creationId xmlns:a16="http://schemas.microsoft.com/office/drawing/2014/main" id="{75173484-18EC-42EC-872C-8004BF294370}"/>
              </a:ext>
              <a:ext uri="{C183D7F6-B498-43B3-948B-1728B52AA6E4}">
                <adec:decorative xmlns:adec="http://schemas.microsoft.com/office/drawing/2017/decorative" val="1"/>
              </a:ext>
            </a:extLst>
          </p:cNvPr>
          <p:cNvSpPr/>
          <p:nvPr>
            <p:custDataLst>
              <p:tags r:id="rId358"/>
            </p:custDataLst>
          </p:nvPr>
        </p:nvSpPr>
        <p:spPr>
          <a:xfrm>
            <a:off x="8178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59" name="Rectangle 358">
            <a:extLst>
              <a:ext uri="{FF2B5EF4-FFF2-40B4-BE49-F238E27FC236}">
                <a16:creationId xmlns:a16="http://schemas.microsoft.com/office/drawing/2014/main" id="{107F3E4B-42A7-49D4-88DE-38F5A6BAD7DA}"/>
              </a:ext>
              <a:ext uri="{C183D7F6-B498-43B3-948B-1728B52AA6E4}">
                <adec:decorative xmlns:adec="http://schemas.microsoft.com/office/drawing/2017/decorative" val="1"/>
              </a:ext>
            </a:extLst>
          </p:cNvPr>
          <p:cNvSpPr/>
          <p:nvPr>
            <p:custDataLst>
              <p:tags r:id="rId359"/>
            </p:custDataLst>
          </p:nvPr>
        </p:nvSpPr>
        <p:spPr>
          <a:xfrm>
            <a:off x="82677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0" name="Rectangle 359">
            <a:extLst>
              <a:ext uri="{FF2B5EF4-FFF2-40B4-BE49-F238E27FC236}">
                <a16:creationId xmlns:a16="http://schemas.microsoft.com/office/drawing/2014/main" id="{D19F460A-B53E-460E-9F43-23C03F285C47}"/>
              </a:ext>
              <a:ext uri="{C183D7F6-B498-43B3-948B-1728B52AA6E4}">
                <adec:decorative xmlns:adec="http://schemas.microsoft.com/office/drawing/2017/decorative" val="1"/>
              </a:ext>
            </a:extLst>
          </p:cNvPr>
          <p:cNvSpPr/>
          <p:nvPr>
            <p:custDataLst>
              <p:tags r:id="rId360"/>
            </p:custDataLst>
          </p:nvPr>
        </p:nvSpPr>
        <p:spPr>
          <a:xfrm>
            <a:off x="8356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1" name="Rectangle 360">
            <a:extLst>
              <a:ext uri="{FF2B5EF4-FFF2-40B4-BE49-F238E27FC236}">
                <a16:creationId xmlns:a16="http://schemas.microsoft.com/office/drawing/2014/main" id="{D8860829-D682-40EC-9B66-E4CB34FE95C7}"/>
              </a:ext>
              <a:ext uri="{C183D7F6-B498-43B3-948B-1728B52AA6E4}">
                <adec:decorative xmlns:adec="http://schemas.microsoft.com/office/drawing/2017/decorative" val="1"/>
              </a:ext>
            </a:extLst>
          </p:cNvPr>
          <p:cNvSpPr/>
          <p:nvPr>
            <p:custDataLst>
              <p:tags r:id="rId361"/>
            </p:custDataLst>
          </p:nvPr>
        </p:nvSpPr>
        <p:spPr>
          <a:xfrm>
            <a:off x="8445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2" name="Rectangle 361">
            <a:extLst>
              <a:ext uri="{FF2B5EF4-FFF2-40B4-BE49-F238E27FC236}">
                <a16:creationId xmlns:a16="http://schemas.microsoft.com/office/drawing/2014/main" id="{6B0ED73A-D7B6-4117-B256-CE7DA51DAA0D}"/>
              </a:ext>
              <a:ext uri="{C183D7F6-B498-43B3-948B-1728B52AA6E4}">
                <adec:decorative xmlns:adec="http://schemas.microsoft.com/office/drawing/2017/decorative" val="1"/>
              </a:ext>
            </a:extLst>
          </p:cNvPr>
          <p:cNvSpPr/>
          <p:nvPr>
            <p:custDataLst>
              <p:tags r:id="rId362"/>
            </p:custDataLst>
          </p:nvPr>
        </p:nvSpPr>
        <p:spPr>
          <a:xfrm>
            <a:off x="85344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3" name="Rectangle 362">
            <a:extLst>
              <a:ext uri="{FF2B5EF4-FFF2-40B4-BE49-F238E27FC236}">
                <a16:creationId xmlns:a16="http://schemas.microsoft.com/office/drawing/2014/main" id="{B9CA851C-2246-4A7C-8987-073B9CB57904}"/>
              </a:ext>
              <a:ext uri="{C183D7F6-B498-43B3-948B-1728B52AA6E4}">
                <adec:decorative xmlns:adec="http://schemas.microsoft.com/office/drawing/2017/decorative" val="1"/>
              </a:ext>
            </a:extLst>
          </p:cNvPr>
          <p:cNvSpPr/>
          <p:nvPr>
            <p:custDataLst>
              <p:tags r:id="rId363"/>
            </p:custDataLst>
          </p:nvPr>
        </p:nvSpPr>
        <p:spPr>
          <a:xfrm>
            <a:off x="86233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4" name="Rectangle 363">
            <a:extLst>
              <a:ext uri="{FF2B5EF4-FFF2-40B4-BE49-F238E27FC236}">
                <a16:creationId xmlns:a16="http://schemas.microsoft.com/office/drawing/2014/main" id="{A40A3A88-B7B4-4229-8162-DB0D7D0260A2}"/>
              </a:ext>
              <a:ext uri="{C183D7F6-B498-43B3-948B-1728B52AA6E4}">
                <adec:decorative xmlns:adec="http://schemas.microsoft.com/office/drawing/2017/decorative" val="1"/>
              </a:ext>
            </a:extLst>
          </p:cNvPr>
          <p:cNvSpPr/>
          <p:nvPr>
            <p:custDataLst>
              <p:tags r:id="rId364"/>
            </p:custDataLst>
          </p:nvPr>
        </p:nvSpPr>
        <p:spPr>
          <a:xfrm>
            <a:off x="8712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5" name="Rectangle 364">
            <a:extLst>
              <a:ext uri="{FF2B5EF4-FFF2-40B4-BE49-F238E27FC236}">
                <a16:creationId xmlns:a16="http://schemas.microsoft.com/office/drawing/2014/main" id="{FAC59251-5E29-4E09-B87E-B5909E29A21C}"/>
              </a:ext>
              <a:ext uri="{C183D7F6-B498-43B3-948B-1728B52AA6E4}">
                <adec:decorative xmlns:adec="http://schemas.microsoft.com/office/drawing/2017/decorative" val="1"/>
              </a:ext>
            </a:extLst>
          </p:cNvPr>
          <p:cNvSpPr/>
          <p:nvPr>
            <p:custDataLst>
              <p:tags r:id="rId365"/>
            </p:custDataLst>
          </p:nvPr>
        </p:nvSpPr>
        <p:spPr>
          <a:xfrm>
            <a:off x="88011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6" name="Rectangle 365">
            <a:extLst>
              <a:ext uri="{FF2B5EF4-FFF2-40B4-BE49-F238E27FC236}">
                <a16:creationId xmlns:a16="http://schemas.microsoft.com/office/drawing/2014/main" id="{FFA3B7A4-5EE4-43A1-A9FE-146AE08A5E91}"/>
              </a:ext>
              <a:ext uri="{C183D7F6-B498-43B3-948B-1728B52AA6E4}">
                <adec:decorative xmlns:adec="http://schemas.microsoft.com/office/drawing/2017/decorative" val="1"/>
              </a:ext>
            </a:extLst>
          </p:cNvPr>
          <p:cNvSpPr/>
          <p:nvPr>
            <p:custDataLst>
              <p:tags r:id="rId366"/>
            </p:custDataLst>
          </p:nvPr>
        </p:nvSpPr>
        <p:spPr>
          <a:xfrm>
            <a:off x="8890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7" name="Rectangle 366">
            <a:extLst>
              <a:ext uri="{FF2B5EF4-FFF2-40B4-BE49-F238E27FC236}">
                <a16:creationId xmlns:a16="http://schemas.microsoft.com/office/drawing/2014/main" id="{AD8AF7CD-E472-421E-8F16-0A03BA985E8B}"/>
              </a:ext>
              <a:ext uri="{C183D7F6-B498-43B3-948B-1728B52AA6E4}">
                <adec:decorative xmlns:adec="http://schemas.microsoft.com/office/drawing/2017/decorative" val="1"/>
              </a:ext>
            </a:extLst>
          </p:cNvPr>
          <p:cNvSpPr/>
          <p:nvPr>
            <p:custDataLst>
              <p:tags r:id="rId367"/>
            </p:custDataLst>
          </p:nvPr>
        </p:nvSpPr>
        <p:spPr>
          <a:xfrm>
            <a:off x="89789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8" name="Rectangle 367">
            <a:extLst>
              <a:ext uri="{FF2B5EF4-FFF2-40B4-BE49-F238E27FC236}">
                <a16:creationId xmlns:a16="http://schemas.microsoft.com/office/drawing/2014/main" id="{41CA2D73-BDA8-4C50-BBF0-89B1D211CD67}"/>
              </a:ext>
              <a:ext uri="{C183D7F6-B498-43B3-948B-1728B52AA6E4}">
                <adec:decorative xmlns:adec="http://schemas.microsoft.com/office/drawing/2017/decorative" val="1"/>
              </a:ext>
            </a:extLst>
          </p:cNvPr>
          <p:cNvSpPr/>
          <p:nvPr>
            <p:custDataLst>
              <p:tags r:id="rId368"/>
            </p:custDataLst>
          </p:nvPr>
        </p:nvSpPr>
        <p:spPr>
          <a:xfrm>
            <a:off x="90678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69" name="Rectangle 368">
            <a:extLst>
              <a:ext uri="{FF2B5EF4-FFF2-40B4-BE49-F238E27FC236}">
                <a16:creationId xmlns:a16="http://schemas.microsoft.com/office/drawing/2014/main" id="{F667A122-0175-4305-816A-814BF59D3C95}"/>
              </a:ext>
              <a:ext uri="{C183D7F6-B498-43B3-948B-1728B52AA6E4}">
                <adec:decorative xmlns:adec="http://schemas.microsoft.com/office/drawing/2017/decorative" val="1"/>
              </a:ext>
            </a:extLst>
          </p:cNvPr>
          <p:cNvSpPr/>
          <p:nvPr>
            <p:custDataLst>
              <p:tags r:id="rId369"/>
            </p:custDataLst>
          </p:nvPr>
        </p:nvSpPr>
        <p:spPr>
          <a:xfrm>
            <a:off x="9156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0" name="Rectangle 369">
            <a:extLst>
              <a:ext uri="{FF2B5EF4-FFF2-40B4-BE49-F238E27FC236}">
                <a16:creationId xmlns:a16="http://schemas.microsoft.com/office/drawing/2014/main" id="{7867C71D-6F5B-4ACE-9FC6-A00103CAA9B4}"/>
              </a:ext>
              <a:ext uri="{C183D7F6-B498-43B3-948B-1728B52AA6E4}">
                <adec:decorative xmlns:adec="http://schemas.microsoft.com/office/drawing/2017/decorative" val="1"/>
              </a:ext>
            </a:extLst>
          </p:cNvPr>
          <p:cNvSpPr/>
          <p:nvPr>
            <p:custDataLst>
              <p:tags r:id="rId370"/>
            </p:custDataLst>
          </p:nvPr>
        </p:nvSpPr>
        <p:spPr>
          <a:xfrm>
            <a:off x="9245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1" name="Rectangle 370">
            <a:extLst>
              <a:ext uri="{FF2B5EF4-FFF2-40B4-BE49-F238E27FC236}">
                <a16:creationId xmlns:a16="http://schemas.microsoft.com/office/drawing/2014/main" id="{36DEF7A8-5745-464D-8892-8AB7904B88B2}"/>
              </a:ext>
              <a:ext uri="{C183D7F6-B498-43B3-948B-1728B52AA6E4}">
                <adec:decorative xmlns:adec="http://schemas.microsoft.com/office/drawing/2017/decorative" val="1"/>
              </a:ext>
            </a:extLst>
          </p:cNvPr>
          <p:cNvSpPr/>
          <p:nvPr>
            <p:custDataLst>
              <p:tags r:id="rId371"/>
            </p:custDataLst>
          </p:nvPr>
        </p:nvSpPr>
        <p:spPr>
          <a:xfrm>
            <a:off x="9334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2" name="Rectangle 371">
            <a:extLst>
              <a:ext uri="{FF2B5EF4-FFF2-40B4-BE49-F238E27FC236}">
                <a16:creationId xmlns:a16="http://schemas.microsoft.com/office/drawing/2014/main" id="{D53B0DE7-F385-4F94-8BD0-7D315B459877}"/>
              </a:ext>
              <a:ext uri="{C183D7F6-B498-43B3-948B-1728B52AA6E4}">
                <adec:decorative xmlns:adec="http://schemas.microsoft.com/office/drawing/2017/decorative" val="1"/>
              </a:ext>
            </a:extLst>
          </p:cNvPr>
          <p:cNvSpPr/>
          <p:nvPr>
            <p:custDataLst>
              <p:tags r:id="rId372"/>
            </p:custDataLst>
          </p:nvPr>
        </p:nvSpPr>
        <p:spPr>
          <a:xfrm>
            <a:off x="94234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3" name="Rectangle 372">
            <a:extLst>
              <a:ext uri="{FF2B5EF4-FFF2-40B4-BE49-F238E27FC236}">
                <a16:creationId xmlns:a16="http://schemas.microsoft.com/office/drawing/2014/main" id="{24A86CEB-3082-4061-AFEB-C6694604D835}"/>
              </a:ext>
              <a:ext uri="{C183D7F6-B498-43B3-948B-1728B52AA6E4}">
                <adec:decorative xmlns:adec="http://schemas.microsoft.com/office/drawing/2017/decorative" val="1"/>
              </a:ext>
            </a:extLst>
          </p:cNvPr>
          <p:cNvSpPr/>
          <p:nvPr>
            <p:custDataLst>
              <p:tags r:id="rId373"/>
            </p:custDataLst>
          </p:nvPr>
        </p:nvSpPr>
        <p:spPr>
          <a:xfrm>
            <a:off x="9512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4" name="Rectangle 373">
            <a:extLst>
              <a:ext uri="{FF2B5EF4-FFF2-40B4-BE49-F238E27FC236}">
                <a16:creationId xmlns:a16="http://schemas.microsoft.com/office/drawing/2014/main" id="{512373E7-DF07-4239-92F9-4BB93435CEA1}"/>
              </a:ext>
              <a:ext uri="{C183D7F6-B498-43B3-948B-1728B52AA6E4}">
                <adec:decorative xmlns:adec="http://schemas.microsoft.com/office/drawing/2017/decorative" val="1"/>
              </a:ext>
            </a:extLst>
          </p:cNvPr>
          <p:cNvSpPr/>
          <p:nvPr>
            <p:custDataLst>
              <p:tags r:id="rId374"/>
            </p:custDataLst>
          </p:nvPr>
        </p:nvSpPr>
        <p:spPr>
          <a:xfrm>
            <a:off x="9601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5" name="Rectangle 374">
            <a:extLst>
              <a:ext uri="{FF2B5EF4-FFF2-40B4-BE49-F238E27FC236}">
                <a16:creationId xmlns:a16="http://schemas.microsoft.com/office/drawing/2014/main" id="{0EC3FD4D-D49D-4B62-AE15-792256C41F30}"/>
              </a:ext>
              <a:ext uri="{C183D7F6-B498-43B3-948B-1728B52AA6E4}">
                <adec:decorative xmlns:adec="http://schemas.microsoft.com/office/drawing/2017/decorative" val="1"/>
              </a:ext>
            </a:extLst>
          </p:cNvPr>
          <p:cNvSpPr/>
          <p:nvPr>
            <p:custDataLst>
              <p:tags r:id="rId375"/>
            </p:custDataLst>
          </p:nvPr>
        </p:nvSpPr>
        <p:spPr>
          <a:xfrm>
            <a:off x="9690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6" name="Rectangle 375">
            <a:extLst>
              <a:ext uri="{FF2B5EF4-FFF2-40B4-BE49-F238E27FC236}">
                <a16:creationId xmlns:a16="http://schemas.microsoft.com/office/drawing/2014/main" id="{6C0C56BE-A222-4071-A04F-6C7F959314E3}"/>
              </a:ext>
              <a:ext uri="{C183D7F6-B498-43B3-948B-1728B52AA6E4}">
                <adec:decorative xmlns:adec="http://schemas.microsoft.com/office/drawing/2017/decorative" val="1"/>
              </a:ext>
            </a:extLst>
          </p:cNvPr>
          <p:cNvSpPr/>
          <p:nvPr>
            <p:custDataLst>
              <p:tags r:id="rId376"/>
            </p:custDataLst>
          </p:nvPr>
        </p:nvSpPr>
        <p:spPr>
          <a:xfrm>
            <a:off x="97790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7" name="Rectangle 376">
            <a:extLst>
              <a:ext uri="{FF2B5EF4-FFF2-40B4-BE49-F238E27FC236}">
                <a16:creationId xmlns:a16="http://schemas.microsoft.com/office/drawing/2014/main" id="{15D0CBC7-D542-4FC7-8D1D-145105B229C8}"/>
              </a:ext>
              <a:ext uri="{C183D7F6-B498-43B3-948B-1728B52AA6E4}">
                <adec:decorative xmlns:adec="http://schemas.microsoft.com/office/drawing/2017/decorative" val="1"/>
              </a:ext>
            </a:extLst>
          </p:cNvPr>
          <p:cNvSpPr/>
          <p:nvPr>
            <p:custDataLst>
              <p:tags r:id="rId377"/>
            </p:custDataLst>
          </p:nvPr>
        </p:nvSpPr>
        <p:spPr>
          <a:xfrm>
            <a:off x="98679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8" name="Rectangle 377">
            <a:extLst>
              <a:ext uri="{FF2B5EF4-FFF2-40B4-BE49-F238E27FC236}">
                <a16:creationId xmlns:a16="http://schemas.microsoft.com/office/drawing/2014/main" id="{563B486E-1DF6-46C9-BC0D-F433BB72CC90}"/>
              </a:ext>
              <a:ext uri="{C183D7F6-B498-43B3-948B-1728B52AA6E4}">
                <adec:decorative xmlns:adec="http://schemas.microsoft.com/office/drawing/2017/decorative" val="1"/>
              </a:ext>
            </a:extLst>
          </p:cNvPr>
          <p:cNvSpPr/>
          <p:nvPr>
            <p:custDataLst>
              <p:tags r:id="rId378"/>
            </p:custDataLst>
          </p:nvPr>
        </p:nvSpPr>
        <p:spPr>
          <a:xfrm>
            <a:off x="99568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79" name="Rectangle 378">
            <a:extLst>
              <a:ext uri="{FF2B5EF4-FFF2-40B4-BE49-F238E27FC236}">
                <a16:creationId xmlns:a16="http://schemas.microsoft.com/office/drawing/2014/main" id="{BFF5A588-91A4-49B2-92A3-59DEE818E022}"/>
              </a:ext>
              <a:ext uri="{C183D7F6-B498-43B3-948B-1728B52AA6E4}">
                <adec:decorative xmlns:adec="http://schemas.microsoft.com/office/drawing/2017/decorative" val="1"/>
              </a:ext>
            </a:extLst>
          </p:cNvPr>
          <p:cNvSpPr/>
          <p:nvPr>
            <p:custDataLst>
              <p:tags r:id="rId379"/>
            </p:custDataLst>
          </p:nvPr>
        </p:nvSpPr>
        <p:spPr>
          <a:xfrm>
            <a:off x="100457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0" name="Rectangle 379">
            <a:extLst>
              <a:ext uri="{FF2B5EF4-FFF2-40B4-BE49-F238E27FC236}">
                <a16:creationId xmlns:a16="http://schemas.microsoft.com/office/drawing/2014/main" id="{21149F05-E15F-4952-B84D-CC9D4B81DD8A}"/>
              </a:ext>
              <a:ext uri="{C183D7F6-B498-43B3-948B-1728B52AA6E4}">
                <adec:decorative xmlns:adec="http://schemas.microsoft.com/office/drawing/2017/decorative" val="1"/>
              </a:ext>
            </a:extLst>
          </p:cNvPr>
          <p:cNvSpPr/>
          <p:nvPr>
            <p:custDataLst>
              <p:tags r:id="rId380"/>
            </p:custDataLst>
          </p:nvPr>
        </p:nvSpPr>
        <p:spPr>
          <a:xfrm>
            <a:off x="101346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1" name="Rectangle 380">
            <a:extLst>
              <a:ext uri="{FF2B5EF4-FFF2-40B4-BE49-F238E27FC236}">
                <a16:creationId xmlns:a16="http://schemas.microsoft.com/office/drawing/2014/main" id="{DAA6A7A1-12FE-48D5-BDE9-6AD9D5ED4E57}"/>
              </a:ext>
              <a:ext uri="{C183D7F6-B498-43B3-948B-1728B52AA6E4}">
                <adec:decorative xmlns:adec="http://schemas.microsoft.com/office/drawing/2017/decorative" val="1"/>
              </a:ext>
            </a:extLst>
          </p:cNvPr>
          <p:cNvSpPr/>
          <p:nvPr>
            <p:custDataLst>
              <p:tags r:id="rId381"/>
            </p:custDataLst>
          </p:nvPr>
        </p:nvSpPr>
        <p:spPr>
          <a:xfrm>
            <a:off x="102235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2" name="Rectangle 381">
            <a:extLst>
              <a:ext uri="{FF2B5EF4-FFF2-40B4-BE49-F238E27FC236}">
                <a16:creationId xmlns:a16="http://schemas.microsoft.com/office/drawing/2014/main" id="{75AAFEA9-8F59-4E40-A214-A636394F0926}"/>
              </a:ext>
              <a:ext uri="{C183D7F6-B498-43B3-948B-1728B52AA6E4}">
                <adec:decorative xmlns:adec="http://schemas.microsoft.com/office/drawing/2017/decorative" val="1"/>
              </a:ext>
            </a:extLst>
          </p:cNvPr>
          <p:cNvSpPr/>
          <p:nvPr>
            <p:custDataLst>
              <p:tags r:id="rId382"/>
            </p:custDataLst>
          </p:nvPr>
        </p:nvSpPr>
        <p:spPr>
          <a:xfrm>
            <a:off x="103124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3" name="Rectangle 382">
            <a:extLst>
              <a:ext uri="{FF2B5EF4-FFF2-40B4-BE49-F238E27FC236}">
                <a16:creationId xmlns:a16="http://schemas.microsoft.com/office/drawing/2014/main" id="{52425526-9E93-45DC-AF7B-4156C1835179}"/>
              </a:ext>
              <a:ext uri="{C183D7F6-B498-43B3-948B-1728B52AA6E4}">
                <adec:decorative xmlns:adec="http://schemas.microsoft.com/office/drawing/2017/decorative" val="1"/>
              </a:ext>
            </a:extLst>
          </p:cNvPr>
          <p:cNvSpPr/>
          <p:nvPr>
            <p:custDataLst>
              <p:tags r:id="rId383"/>
            </p:custDataLst>
          </p:nvPr>
        </p:nvSpPr>
        <p:spPr>
          <a:xfrm>
            <a:off x="104013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4" name="Rectangle 383">
            <a:extLst>
              <a:ext uri="{FF2B5EF4-FFF2-40B4-BE49-F238E27FC236}">
                <a16:creationId xmlns:a16="http://schemas.microsoft.com/office/drawing/2014/main" id="{9EE7A04A-0915-4467-B96E-82DCDDD982BC}"/>
              </a:ext>
              <a:ext uri="{C183D7F6-B498-43B3-948B-1728B52AA6E4}">
                <adec:decorative xmlns:adec="http://schemas.microsoft.com/office/drawing/2017/decorative" val="1"/>
              </a:ext>
            </a:extLst>
          </p:cNvPr>
          <p:cNvSpPr/>
          <p:nvPr>
            <p:custDataLst>
              <p:tags r:id="rId384"/>
            </p:custDataLst>
          </p:nvPr>
        </p:nvSpPr>
        <p:spPr>
          <a:xfrm>
            <a:off x="104902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5" name="Rectangle 384">
            <a:extLst>
              <a:ext uri="{FF2B5EF4-FFF2-40B4-BE49-F238E27FC236}">
                <a16:creationId xmlns:a16="http://schemas.microsoft.com/office/drawing/2014/main" id="{6474DE36-598D-4303-854C-66FA54A823BB}"/>
              </a:ext>
              <a:ext uri="{C183D7F6-B498-43B3-948B-1728B52AA6E4}">
                <adec:decorative xmlns:adec="http://schemas.microsoft.com/office/drawing/2017/decorative" val="1"/>
              </a:ext>
            </a:extLst>
          </p:cNvPr>
          <p:cNvSpPr/>
          <p:nvPr>
            <p:custDataLst>
              <p:tags r:id="rId385"/>
            </p:custDataLst>
          </p:nvPr>
        </p:nvSpPr>
        <p:spPr>
          <a:xfrm>
            <a:off x="10579100" y="3103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6" name="Rectangle 385">
            <a:extLst>
              <a:ext uri="{FF2B5EF4-FFF2-40B4-BE49-F238E27FC236}">
                <a16:creationId xmlns:a16="http://schemas.microsoft.com/office/drawing/2014/main" id="{36F35D52-C4E0-40EF-A800-874E753CFAFE}"/>
              </a:ext>
              <a:ext uri="{C183D7F6-B498-43B3-948B-1728B52AA6E4}">
                <adec:decorative xmlns:adec="http://schemas.microsoft.com/office/drawing/2017/decorative" val="1"/>
              </a:ext>
            </a:extLst>
          </p:cNvPr>
          <p:cNvSpPr/>
          <p:nvPr>
            <p:custDataLst>
              <p:tags r:id="rId386"/>
            </p:custDataLst>
          </p:nvPr>
        </p:nvSpPr>
        <p:spPr>
          <a:xfrm>
            <a:off x="10668000" y="3103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7" name="Rectangle 386">
            <a:extLst>
              <a:ext uri="{FF2B5EF4-FFF2-40B4-BE49-F238E27FC236}">
                <a16:creationId xmlns:a16="http://schemas.microsoft.com/office/drawing/2014/main" id="{A4643DAF-E8AE-4C28-BD55-CDDFD57E5A6A}"/>
              </a:ext>
              <a:ext uri="{C183D7F6-B498-43B3-948B-1728B52AA6E4}">
                <adec:decorative xmlns:adec="http://schemas.microsoft.com/office/drawing/2017/decorative" val="1"/>
              </a:ext>
            </a:extLst>
          </p:cNvPr>
          <p:cNvSpPr/>
          <p:nvPr>
            <p:custDataLst>
              <p:tags r:id="rId387"/>
            </p:custDataLst>
          </p:nvPr>
        </p:nvSpPr>
        <p:spPr>
          <a:xfrm>
            <a:off x="8178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8" name="Rectangle 387">
            <a:extLst>
              <a:ext uri="{FF2B5EF4-FFF2-40B4-BE49-F238E27FC236}">
                <a16:creationId xmlns:a16="http://schemas.microsoft.com/office/drawing/2014/main" id="{D45EECC6-DCAD-4AB5-B29D-46423158F27B}"/>
              </a:ext>
              <a:ext uri="{C183D7F6-B498-43B3-948B-1728B52AA6E4}">
                <adec:decorative xmlns:adec="http://schemas.microsoft.com/office/drawing/2017/decorative" val="1"/>
              </a:ext>
            </a:extLst>
          </p:cNvPr>
          <p:cNvSpPr/>
          <p:nvPr>
            <p:custDataLst>
              <p:tags r:id="rId388"/>
            </p:custDataLst>
          </p:nvPr>
        </p:nvSpPr>
        <p:spPr>
          <a:xfrm>
            <a:off x="82677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89" name="Rectangle 388">
            <a:extLst>
              <a:ext uri="{FF2B5EF4-FFF2-40B4-BE49-F238E27FC236}">
                <a16:creationId xmlns:a16="http://schemas.microsoft.com/office/drawing/2014/main" id="{CB760B4B-4086-41E7-8EEF-BA114BE13F7A}"/>
              </a:ext>
              <a:ext uri="{C183D7F6-B498-43B3-948B-1728B52AA6E4}">
                <adec:decorative xmlns:adec="http://schemas.microsoft.com/office/drawing/2017/decorative" val="1"/>
              </a:ext>
            </a:extLst>
          </p:cNvPr>
          <p:cNvSpPr/>
          <p:nvPr>
            <p:custDataLst>
              <p:tags r:id="rId389"/>
            </p:custDataLst>
          </p:nvPr>
        </p:nvSpPr>
        <p:spPr>
          <a:xfrm>
            <a:off x="8356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0" name="Rectangle 389">
            <a:extLst>
              <a:ext uri="{FF2B5EF4-FFF2-40B4-BE49-F238E27FC236}">
                <a16:creationId xmlns:a16="http://schemas.microsoft.com/office/drawing/2014/main" id="{45C2E66E-4E5A-407F-9915-75AE3C166DB0}"/>
              </a:ext>
              <a:ext uri="{C183D7F6-B498-43B3-948B-1728B52AA6E4}">
                <adec:decorative xmlns:adec="http://schemas.microsoft.com/office/drawing/2017/decorative" val="1"/>
              </a:ext>
            </a:extLst>
          </p:cNvPr>
          <p:cNvSpPr/>
          <p:nvPr>
            <p:custDataLst>
              <p:tags r:id="rId390"/>
            </p:custDataLst>
          </p:nvPr>
        </p:nvSpPr>
        <p:spPr>
          <a:xfrm>
            <a:off x="8445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1" name="Rectangle 390">
            <a:extLst>
              <a:ext uri="{FF2B5EF4-FFF2-40B4-BE49-F238E27FC236}">
                <a16:creationId xmlns:a16="http://schemas.microsoft.com/office/drawing/2014/main" id="{933FB54F-5AC6-4675-82D7-00E87F2DC376}"/>
              </a:ext>
              <a:ext uri="{C183D7F6-B498-43B3-948B-1728B52AA6E4}">
                <adec:decorative xmlns:adec="http://schemas.microsoft.com/office/drawing/2017/decorative" val="1"/>
              </a:ext>
            </a:extLst>
          </p:cNvPr>
          <p:cNvSpPr/>
          <p:nvPr>
            <p:custDataLst>
              <p:tags r:id="rId391"/>
            </p:custDataLst>
          </p:nvPr>
        </p:nvSpPr>
        <p:spPr>
          <a:xfrm>
            <a:off x="8534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2" name="Rectangle 391">
            <a:extLst>
              <a:ext uri="{FF2B5EF4-FFF2-40B4-BE49-F238E27FC236}">
                <a16:creationId xmlns:a16="http://schemas.microsoft.com/office/drawing/2014/main" id="{7698037D-A346-4F02-95CF-7F45BB4ED68E}"/>
              </a:ext>
              <a:ext uri="{C183D7F6-B498-43B3-948B-1728B52AA6E4}">
                <adec:decorative xmlns:adec="http://schemas.microsoft.com/office/drawing/2017/decorative" val="1"/>
              </a:ext>
            </a:extLst>
          </p:cNvPr>
          <p:cNvSpPr/>
          <p:nvPr>
            <p:custDataLst>
              <p:tags r:id="rId392"/>
            </p:custDataLst>
          </p:nvPr>
        </p:nvSpPr>
        <p:spPr>
          <a:xfrm>
            <a:off x="8623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3" name="Rectangle 392">
            <a:extLst>
              <a:ext uri="{FF2B5EF4-FFF2-40B4-BE49-F238E27FC236}">
                <a16:creationId xmlns:a16="http://schemas.microsoft.com/office/drawing/2014/main" id="{26F2AC9E-0549-4DC2-AC1A-ED8F24D6283B}"/>
              </a:ext>
              <a:ext uri="{C183D7F6-B498-43B3-948B-1728B52AA6E4}">
                <adec:decorative xmlns:adec="http://schemas.microsoft.com/office/drawing/2017/decorative" val="1"/>
              </a:ext>
            </a:extLst>
          </p:cNvPr>
          <p:cNvSpPr/>
          <p:nvPr>
            <p:custDataLst>
              <p:tags r:id="rId393"/>
            </p:custDataLst>
          </p:nvPr>
        </p:nvSpPr>
        <p:spPr>
          <a:xfrm>
            <a:off x="8712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4" name="Rectangle 393">
            <a:extLst>
              <a:ext uri="{FF2B5EF4-FFF2-40B4-BE49-F238E27FC236}">
                <a16:creationId xmlns:a16="http://schemas.microsoft.com/office/drawing/2014/main" id="{CA721590-258D-441C-ABE4-5651C7CB6226}"/>
              </a:ext>
              <a:ext uri="{C183D7F6-B498-43B3-948B-1728B52AA6E4}">
                <adec:decorative xmlns:adec="http://schemas.microsoft.com/office/drawing/2017/decorative" val="1"/>
              </a:ext>
            </a:extLst>
          </p:cNvPr>
          <p:cNvSpPr/>
          <p:nvPr>
            <p:custDataLst>
              <p:tags r:id="rId394"/>
            </p:custDataLst>
          </p:nvPr>
        </p:nvSpPr>
        <p:spPr>
          <a:xfrm>
            <a:off x="88011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5" name="Rectangle 394">
            <a:extLst>
              <a:ext uri="{FF2B5EF4-FFF2-40B4-BE49-F238E27FC236}">
                <a16:creationId xmlns:a16="http://schemas.microsoft.com/office/drawing/2014/main" id="{BFAD4297-06A1-4AC6-8B85-FA462F7CDBFF}"/>
              </a:ext>
              <a:ext uri="{C183D7F6-B498-43B3-948B-1728B52AA6E4}">
                <adec:decorative xmlns:adec="http://schemas.microsoft.com/office/drawing/2017/decorative" val="1"/>
              </a:ext>
            </a:extLst>
          </p:cNvPr>
          <p:cNvSpPr/>
          <p:nvPr>
            <p:custDataLst>
              <p:tags r:id="rId395"/>
            </p:custDataLst>
          </p:nvPr>
        </p:nvSpPr>
        <p:spPr>
          <a:xfrm>
            <a:off x="8890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6" name="Rectangle 395">
            <a:extLst>
              <a:ext uri="{FF2B5EF4-FFF2-40B4-BE49-F238E27FC236}">
                <a16:creationId xmlns:a16="http://schemas.microsoft.com/office/drawing/2014/main" id="{A3A1038B-93C5-4AF8-9309-85B9B30D37CC}"/>
              </a:ext>
              <a:ext uri="{C183D7F6-B498-43B3-948B-1728B52AA6E4}">
                <adec:decorative xmlns:adec="http://schemas.microsoft.com/office/drawing/2017/decorative" val="1"/>
              </a:ext>
            </a:extLst>
          </p:cNvPr>
          <p:cNvSpPr/>
          <p:nvPr>
            <p:custDataLst>
              <p:tags r:id="rId396"/>
            </p:custDataLst>
          </p:nvPr>
        </p:nvSpPr>
        <p:spPr>
          <a:xfrm>
            <a:off x="89789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7" name="Rectangle 396">
            <a:extLst>
              <a:ext uri="{FF2B5EF4-FFF2-40B4-BE49-F238E27FC236}">
                <a16:creationId xmlns:a16="http://schemas.microsoft.com/office/drawing/2014/main" id="{711EFC5C-9BEB-4B2F-B765-CF94A7706646}"/>
              </a:ext>
              <a:ext uri="{C183D7F6-B498-43B3-948B-1728B52AA6E4}">
                <adec:decorative xmlns:adec="http://schemas.microsoft.com/office/drawing/2017/decorative" val="1"/>
              </a:ext>
            </a:extLst>
          </p:cNvPr>
          <p:cNvSpPr/>
          <p:nvPr>
            <p:custDataLst>
              <p:tags r:id="rId397"/>
            </p:custDataLst>
          </p:nvPr>
        </p:nvSpPr>
        <p:spPr>
          <a:xfrm>
            <a:off x="9067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8" name="Rectangle 397">
            <a:extLst>
              <a:ext uri="{FF2B5EF4-FFF2-40B4-BE49-F238E27FC236}">
                <a16:creationId xmlns:a16="http://schemas.microsoft.com/office/drawing/2014/main" id="{B3C2FEAB-8B95-4C03-88C3-C8FF8E432BD2}"/>
              </a:ext>
              <a:ext uri="{C183D7F6-B498-43B3-948B-1728B52AA6E4}">
                <adec:decorative xmlns:adec="http://schemas.microsoft.com/office/drawing/2017/decorative" val="1"/>
              </a:ext>
            </a:extLst>
          </p:cNvPr>
          <p:cNvSpPr/>
          <p:nvPr>
            <p:custDataLst>
              <p:tags r:id="rId398"/>
            </p:custDataLst>
          </p:nvPr>
        </p:nvSpPr>
        <p:spPr>
          <a:xfrm>
            <a:off x="9156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399" name="Rectangle 398">
            <a:extLst>
              <a:ext uri="{FF2B5EF4-FFF2-40B4-BE49-F238E27FC236}">
                <a16:creationId xmlns:a16="http://schemas.microsoft.com/office/drawing/2014/main" id="{76031F2F-8059-4507-B23A-F6E7B1621BD5}"/>
              </a:ext>
              <a:ext uri="{C183D7F6-B498-43B3-948B-1728B52AA6E4}">
                <adec:decorative xmlns:adec="http://schemas.microsoft.com/office/drawing/2017/decorative" val="1"/>
              </a:ext>
            </a:extLst>
          </p:cNvPr>
          <p:cNvSpPr/>
          <p:nvPr>
            <p:custDataLst>
              <p:tags r:id="rId399"/>
            </p:custDataLst>
          </p:nvPr>
        </p:nvSpPr>
        <p:spPr>
          <a:xfrm>
            <a:off x="9245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0" name="Rectangle 399">
            <a:extLst>
              <a:ext uri="{FF2B5EF4-FFF2-40B4-BE49-F238E27FC236}">
                <a16:creationId xmlns:a16="http://schemas.microsoft.com/office/drawing/2014/main" id="{708DE1BD-5B7A-4F07-9C2E-A741B309F0B0}"/>
              </a:ext>
              <a:ext uri="{C183D7F6-B498-43B3-948B-1728B52AA6E4}">
                <adec:decorative xmlns:adec="http://schemas.microsoft.com/office/drawing/2017/decorative" val="1"/>
              </a:ext>
            </a:extLst>
          </p:cNvPr>
          <p:cNvSpPr/>
          <p:nvPr>
            <p:custDataLst>
              <p:tags r:id="rId400"/>
            </p:custDataLst>
          </p:nvPr>
        </p:nvSpPr>
        <p:spPr>
          <a:xfrm>
            <a:off x="93345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1" name="Rectangle 400">
            <a:extLst>
              <a:ext uri="{FF2B5EF4-FFF2-40B4-BE49-F238E27FC236}">
                <a16:creationId xmlns:a16="http://schemas.microsoft.com/office/drawing/2014/main" id="{01D4C522-005B-4495-B7D5-ED741AD4E341}"/>
              </a:ext>
              <a:ext uri="{C183D7F6-B498-43B3-948B-1728B52AA6E4}">
                <adec:decorative xmlns:adec="http://schemas.microsoft.com/office/drawing/2017/decorative" val="1"/>
              </a:ext>
            </a:extLst>
          </p:cNvPr>
          <p:cNvSpPr/>
          <p:nvPr>
            <p:custDataLst>
              <p:tags r:id="rId401"/>
            </p:custDataLst>
          </p:nvPr>
        </p:nvSpPr>
        <p:spPr>
          <a:xfrm>
            <a:off x="9423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2" name="Rectangle 401">
            <a:extLst>
              <a:ext uri="{FF2B5EF4-FFF2-40B4-BE49-F238E27FC236}">
                <a16:creationId xmlns:a16="http://schemas.microsoft.com/office/drawing/2014/main" id="{D44AEEC3-46A7-4B3B-99EF-015406C1190B}"/>
              </a:ext>
              <a:ext uri="{C183D7F6-B498-43B3-948B-1728B52AA6E4}">
                <adec:decorative xmlns:adec="http://schemas.microsoft.com/office/drawing/2017/decorative" val="1"/>
              </a:ext>
            </a:extLst>
          </p:cNvPr>
          <p:cNvSpPr/>
          <p:nvPr>
            <p:custDataLst>
              <p:tags r:id="rId402"/>
            </p:custDataLst>
          </p:nvPr>
        </p:nvSpPr>
        <p:spPr>
          <a:xfrm>
            <a:off x="9512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3" name="Rectangle 402">
            <a:extLst>
              <a:ext uri="{FF2B5EF4-FFF2-40B4-BE49-F238E27FC236}">
                <a16:creationId xmlns:a16="http://schemas.microsoft.com/office/drawing/2014/main" id="{BD3F8C15-F96D-4C8A-BE76-88479BB583FF}"/>
              </a:ext>
              <a:ext uri="{C183D7F6-B498-43B3-948B-1728B52AA6E4}">
                <adec:decorative xmlns:adec="http://schemas.microsoft.com/office/drawing/2017/decorative" val="1"/>
              </a:ext>
            </a:extLst>
          </p:cNvPr>
          <p:cNvSpPr/>
          <p:nvPr>
            <p:custDataLst>
              <p:tags r:id="rId403"/>
            </p:custDataLst>
          </p:nvPr>
        </p:nvSpPr>
        <p:spPr>
          <a:xfrm>
            <a:off x="96012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4" name="Rectangle 403">
            <a:extLst>
              <a:ext uri="{FF2B5EF4-FFF2-40B4-BE49-F238E27FC236}">
                <a16:creationId xmlns:a16="http://schemas.microsoft.com/office/drawing/2014/main" id="{CE3CD2F3-0EC5-4969-AD91-6DDBF367C368}"/>
              </a:ext>
              <a:ext uri="{C183D7F6-B498-43B3-948B-1728B52AA6E4}">
                <adec:decorative xmlns:adec="http://schemas.microsoft.com/office/drawing/2017/decorative" val="1"/>
              </a:ext>
            </a:extLst>
          </p:cNvPr>
          <p:cNvSpPr/>
          <p:nvPr>
            <p:custDataLst>
              <p:tags r:id="rId404"/>
            </p:custDataLst>
          </p:nvPr>
        </p:nvSpPr>
        <p:spPr>
          <a:xfrm>
            <a:off x="9690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5" name="Rectangle 404">
            <a:extLst>
              <a:ext uri="{FF2B5EF4-FFF2-40B4-BE49-F238E27FC236}">
                <a16:creationId xmlns:a16="http://schemas.microsoft.com/office/drawing/2014/main" id="{2DCAFA82-5CF2-474F-936C-EC8E4C011039}"/>
              </a:ext>
              <a:ext uri="{C183D7F6-B498-43B3-948B-1728B52AA6E4}">
                <adec:decorative xmlns:adec="http://schemas.microsoft.com/office/drawing/2017/decorative" val="1"/>
              </a:ext>
            </a:extLst>
          </p:cNvPr>
          <p:cNvSpPr/>
          <p:nvPr>
            <p:custDataLst>
              <p:tags r:id="rId405"/>
            </p:custDataLst>
          </p:nvPr>
        </p:nvSpPr>
        <p:spPr>
          <a:xfrm>
            <a:off x="97790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6" name="Rectangle 405">
            <a:extLst>
              <a:ext uri="{FF2B5EF4-FFF2-40B4-BE49-F238E27FC236}">
                <a16:creationId xmlns:a16="http://schemas.microsoft.com/office/drawing/2014/main" id="{D5DE7061-BFD9-48DB-AE30-44A0BDF8EB6F}"/>
              </a:ext>
              <a:ext uri="{C183D7F6-B498-43B3-948B-1728B52AA6E4}">
                <adec:decorative xmlns:adec="http://schemas.microsoft.com/office/drawing/2017/decorative" val="1"/>
              </a:ext>
            </a:extLst>
          </p:cNvPr>
          <p:cNvSpPr/>
          <p:nvPr>
            <p:custDataLst>
              <p:tags r:id="rId406"/>
            </p:custDataLst>
          </p:nvPr>
        </p:nvSpPr>
        <p:spPr>
          <a:xfrm>
            <a:off x="9867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7" name="Rectangle 406">
            <a:extLst>
              <a:ext uri="{FF2B5EF4-FFF2-40B4-BE49-F238E27FC236}">
                <a16:creationId xmlns:a16="http://schemas.microsoft.com/office/drawing/2014/main" id="{4254C108-5348-4205-9574-2A9F110775AD}"/>
              </a:ext>
              <a:ext uri="{C183D7F6-B498-43B3-948B-1728B52AA6E4}">
                <adec:decorative xmlns:adec="http://schemas.microsoft.com/office/drawing/2017/decorative" val="1"/>
              </a:ext>
            </a:extLst>
          </p:cNvPr>
          <p:cNvSpPr/>
          <p:nvPr>
            <p:custDataLst>
              <p:tags r:id="rId407"/>
            </p:custDataLst>
          </p:nvPr>
        </p:nvSpPr>
        <p:spPr>
          <a:xfrm>
            <a:off x="99568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8" name="Rectangle 407">
            <a:extLst>
              <a:ext uri="{FF2B5EF4-FFF2-40B4-BE49-F238E27FC236}">
                <a16:creationId xmlns:a16="http://schemas.microsoft.com/office/drawing/2014/main" id="{665EE9F4-9F80-4B78-8AEF-365F6A226C97}"/>
              </a:ext>
              <a:ext uri="{C183D7F6-B498-43B3-948B-1728B52AA6E4}">
                <adec:decorative xmlns:adec="http://schemas.microsoft.com/office/drawing/2017/decorative" val="1"/>
              </a:ext>
            </a:extLst>
          </p:cNvPr>
          <p:cNvSpPr/>
          <p:nvPr>
            <p:custDataLst>
              <p:tags r:id="rId408"/>
            </p:custDataLst>
          </p:nvPr>
        </p:nvSpPr>
        <p:spPr>
          <a:xfrm>
            <a:off x="100457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09" name="Rectangle 408">
            <a:extLst>
              <a:ext uri="{FF2B5EF4-FFF2-40B4-BE49-F238E27FC236}">
                <a16:creationId xmlns:a16="http://schemas.microsoft.com/office/drawing/2014/main" id="{BEB1169A-3217-4C03-A14A-E5A148F3AABD}"/>
              </a:ext>
              <a:ext uri="{C183D7F6-B498-43B3-948B-1728B52AA6E4}">
                <adec:decorative xmlns:adec="http://schemas.microsoft.com/office/drawing/2017/decorative" val="1"/>
              </a:ext>
            </a:extLst>
          </p:cNvPr>
          <p:cNvSpPr/>
          <p:nvPr>
            <p:custDataLst>
              <p:tags r:id="rId409"/>
            </p:custDataLst>
          </p:nvPr>
        </p:nvSpPr>
        <p:spPr>
          <a:xfrm>
            <a:off x="10134600" y="3192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0" name="Rectangle 409">
            <a:extLst>
              <a:ext uri="{FF2B5EF4-FFF2-40B4-BE49-F238E27FC236}">
                <a16:creationId xmlns:a16="http://schemas.microsoft.com/office/drawing/2014/main" id="{2604E04B-F34A-411F-8DD9-CAC63584B051}"/>
              </a:ext>
              <a:ext uri="{C183D7F6-B498-43B3-948B-1728B52AA6E4}">
                <adec:decorative xmlns:adec="http://schemas.microsoft.com/office/drawing/2017/decorative" val="1"/>
              </a:ext>
            </a:extLst>
          </p:cNvPr>
          <p:cNvSpPr/>
          <p:nvPr>
            <p:custDataLst>
              <p:tags r:id="rId410"/>
            </p:custDataLst>
          </p:nvPr>
        </p:nvSpPr>
        <p:spPr>
          <a:xfrm>
            <a:off x="102235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1" name="Rectangle 410">
            <a:extLst>
              <a:ext uri="{FF2B5EF4-FFF2-40B4-BE49-F238E27FC236}">
                <a16:creationId xmlns:a16="http://schemas.microsoft.com/office/drawing/2014/main" id="{9DD2FC8E-8D6F-4CDC-8140-D431BAB58EBE}"/>
              </a:ext>
              <a:ext uri="{C183D7F6-B498-43B3-948B-1728B52AA6E4}">
                <adec:decorative xmlns:adec="http://schemas.microsoft.com/office/drawing/2017/decorative" val="1"/>
              </a:ext>
            </a:extLst>
          </p:cNvPr>
          <p:cNvSpPr/>
          <p:nvPr>
            <p:custDataLst>
              <p:tags r:id="rId411"/>
            </p:custDataLst>
          </p:nvPr>
        </p:nvSpPr>
        <p:spPr>
          <a:xfrm>
            <a:off x="103124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2" name="Rectangle 411">
            <a:extLst>
              <a:ext uri="{FF2B5EF4-FFF2-40B4-BE49-F238E27FC236}">
                <a16:creationId xmlns:a16="http://schemas.microsoft.com/office/drawing/2014/main" id="{2380C0E9-B710-4CB7-AF37-49E7D8653CA7}"/>
              </a:ext>
              <a:ext uri="{C183D7F6-B498-43B3-948B-1728B52AA6E4}">
                <adec:decorative xmlns:adec="http://schemas.microsoft.com/office/drawing/2017/decorative" val="1"/>
              </a:ext>
            </a:extLst>
          </p:cNvPr>
          <p:cNvSpPr/>
          <p:nvPr>
            <p:custDataLst>
              <p:tags r:id="rId412"/>
            </p:custDataLst>
          </p:nvPr>
        </p:nvSpPr>
        <p:spPr>
          <a:xfrm>
            <a:off x="104013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3" name="Rectangle 412">
            <a:extLst>
              <a:ext uri="{FF2B5EF4-FFF2-40B4-BE49-F238E27FC236}">
                <a16:creationId xmlns:a16="http://schemas.microsoft.com/office/drawing/2014/main" id="{AF9ABD02-1D76-4213-B6B4-761B557D1714}"/>
              </a:ext>
              <a:ext uri="{C183D7F6-B498-43B3-948B-1728B52AA6E4}">
                <adec:decorative xmlns:adec="http://schemas.microsoft.com/office/drawing/2017/decorative" val="1"/>
              </a:ext>
            </a:extLst>
          </p:cNvPr>
          <p:cNvSpPr/>
          <p:nvPr>
            <p:custDataLst>
              <p:tags r:id="rId413"/>
            </p:custDataLst>
          </p:nvPr>
        </p:nvSpPr>
        <p:spPr>
          <a:xfrm>
            <a:off x="104902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4" name="Rectangle 413">
            <a:extLst>
              <a:ext uri="{FF2B5EF4-FFF2-40B4-BE49-F238E27FC236}">
                <a16:creationId xmlns:a16="http://schemas.microsoft.com/office/drawing/2014/main" id="{D03C4283-6A46-497E-AFE7-27B0BF1B02FF}"/>
              </a:ext>
              <a:ext uri="{C183D7F6-B498-43B3-948B-1728B52AA6E4}">
                <adec:decorative xmlns:adec="http://schemas.microsoft.com/office/drawing/2017/decorative" val="1"/>
              </a:ext>
            </a:extLst>
          </p:cNvPr>
          <p:cNvSpPr/>
          <p:nvPr>
            <p:custDataLst>
              <p:tags r:id="rId414"/>
            </p:custDataLst>
          </p:nvPr>
        </p:nvSpPr>
        <p:spPr>
          <a:xfrm>
            <a:off x="105791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5" name="Rectangle 414">
            <a:extLst>
              <a:ext uri="{FF2B5EF4-FFF2-40B4-BE49-F238E27FC236}">
                <a16:creationId xmlns:a16="http://schemas.microsoft.com/office/drawing/2014/main" id="{D18A6E6E-6F92-4818-B8AA-A02ED1927CC5}"/>
              </a:ext>
              <a:ext uri="{C183D7F6-B498-43B3-948B-1728B52AA6E4}">
                <adec:decorative xmlns:adec="http://schemas.microsoft.com/office/drawing/2017/decorative" val="1"/>
              </a:ext>
            </a:extLst>
          </p:cNvPr>
          <p:cNvSpPr/>
          <p:nvPr>
            <p:custDataLst>
              <p:tags r:id="rId415"/>
            </p:custDataLst>
          </p:nvPr>
        </p:nvSpPr>
        <p:spPr>
          <a:xfrm>
            <a:off x="106680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6" name="Rectangle 415">
            <a:extLst>
              <a:ext uri="{FF2B5EF4-FFF2-40B4-BE49-F238E27FC236}">
                <a16:creationId xmlns:a16="http://schemas.microsoft.com/office/drawing/2014/main" id="{F1E19C2D-6A5E-4FE8-A0DA-A9D51E16C3EF}"/>
              </a:ext>
              <a:ext uri="{C183D7F6-B498-43B3-948B-1728B52AA6E4}">
                <adec:decorative xmlns:adec="http://schemas.microsoft.com/office/drawing/2017/decorative" val="1"/>
              </a:ext>
            </a:extLst>
          </p:cNvPr>
          <p:cNvSpPr/>
          <p:nvPr>
            <p:custDataLst>
              <p:tags r:id="rId416"/>
            </p:custDataLst>
          </p:nvPr>
        </p:nvSpPr>
        <p:spPr>
          <a:xfrm>
            <a:off x="10756900" y="3192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7" name="Rectangle 416">
            <a:extLst>
              <a:ext uri="{FF2B5EF4-FFF2-40B4-BE49-F238E27FC236}">
                <a16:creationId xmlns:a16="http://schemas.microsoft.com/office/drawing/2014/main" id="{2219F11E-7DE8-481F-ACD1-9DF2C2407EC5}"/>
              </a:ext>
              <a:ext uri="{C183D7F6-B498-43B3-948B-1728B52AA6E4}">
                <adec:decorative xmlns:adec="http://schemas.microsoft.com/office/drawing/2017/decorative" val="1"/>
              </a:ext>
            </a:extLst>
          </p:cNvPr>
          <p:cNvSpPr/>
          <p:nvPr>
            <p:custDataLst>
              <p:tags r:id="rId417"/>
            </p:custDataLst>
          </p:nvPr>
        </p:nvSpPr>
        <p:spPr>
          <a:xfrm>
            <a:off x="8178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8" name="Rectangle 417">
            <a:extLst>
              <a:ext uri="{FF2B5EF4-FFF2-40B4-BE49-F238E27FC236}">
                <a16:creationId xmlns:a16="http://schemas.microsoft.com/office/drawing/2014/main" id="{BE9B7272-9BBD-4467-A3EA-4D7F90F23F08}"/>
              </a:ext>
              <a:ext uri="{C183D7F6-B498-43B3-948B-1728B52AA6E4}">
                <adec:decorative xmlns:adec="http://schemas.microsoft.com/office/drawing/2017/decorative" val="1"/>
              </a:ext>
            </a:extLst>
          </p:cNvPr>
          <p:cNvSpPr/>
          <p:nvPr>
            <p:custDataLst>
              <p:tags r:id="rId418"/>
            </p:custDataLst>
          </p:nvPr>
        </p:nvSpPr>
        <p:spPr>
          <a:xfrm>
            <a:off x="8267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19" name="Rectangle 418">
            <a:extLst>
              <a:ext uri="{FF2B5EF4-FFF2-40B4-BE49-F238E27FC236}">
                <a16:creationId xmlns:a16="http://schemas.microsoft.com/office/drawing/2014/main" id="{9F0B81F9-BCEE-4981-BB21-196471DB5696}"/>
              </a:ext>
              <a:ext uri="{C183D7F6-B498-43B3-948B-1728B52AA6E4}">
                <adec:decorative xmlns:adec="http://schemas.microsoft.com/office/drawing/2017/decorative" val="1"/>
              </a:ext>
            </a:extLst>
          </p:cNvPr>
          <p:cNvSpPr/>
          <p:nvPr>
            <p:custDataLst>
              <p:tags r:id="rId419"/>
            </p:custDataLst>
          </p:nvPr>
        </p:nvSpPr>
        <p:spPr>
          <a:xfrm>
            <a:off x="83566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0" name="Rectangle 419">
            <a:extLst>
              <a:ext uri="{FF2B5EF4-FFF2-40B4-BE49-F238E27FC236}">
                <a16:creationId xmlns:a16="http://schemas.microsoft.com/office/drawing/2014/main" id="{40455FA0-5CA1-4B63-92E2-4ACD014C51C1}"/>
              </a:ext>
              <a:ext uri="{C183D7F6-B498-43B3-948B-1728B52AA6E4}">
                <adec:decorative xmlns:adec="http://schemas.microsoft.com/office/drawing/2017/decorative" val="1"/>
              </a:ext>
            </a:extLst>
          </p:cNvPr>
          <p:cNvSpPr/>
          <p:nvPr>
            <p:custDataLst>
              <p:tags r:id="rId420"/>
            </p:custDataLst>
          </p:nvPr>
        </p:nvSpPr>
        <p:spPr>
          <a:xfrm>
            <a:off x="8445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1" name="Rectangle 420">
            <a:extLst>
              <a:ext uri="{FF2B5EF4-FFF2-40B4-BE49-F238E27FC236}">
                <a16:creationId xmlns:a16="http://schemas.microsoft.com/office/drawing/2014/main" id="{9E46961B-7542-4A2C-98E2-80AF26F8F0B8}"/>
              </a:ext>
              <a:ext uri="{C183D7F6-B498-43B3-948B-1728B52AA6E4}">
                <adec:decorative xmlns:adec="http://schemas.microsoft.com/office/drawing/2017/decorative" val="1"/>
              </a:ext>
            </a:extLst>
          </p:cNvPr>
          <p:cNvSpPr/>
          <p:nvPr>
            <p:custDataLst>
              <p:tags r:id="rId421"/>
            </p:custDataLst>
          </p:nvPr>
        </p:nvSpPr>
        <p:spPr>
          <a:xfrm>
            <a:off x="85344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2" name="Rectangle 421">
            <a:extLst>
              <a:ext uri="{FF2B5EF4-FFF2-40B4-BE49-F238E27FC236}">
                <a16:creationId xmlns:a16="http://schemas.microsoft.com/office/drawing/2014/main" id="{3709F76A-635B-4707-841C-776FDD17BFCF}"/>
              </a:ext>
              <a:ext uri="{C183D7F6-B498-43B3-948B-1728B52AA6E4}">
                <adec:decorative xmlns:adec="http://schemas.microsoft.com/office/drawing/2017/decorative" val="1"/>
              </a:ext>
            </a:extLst>
          </p:cNvPr>
          <p:cNvSpPr/>
          <p:nvPr>
            <p:custDataLst>
              <p:tags r:id="rId422"/>
            </p:custDataLst>
          </p:nvPr>
        </p:nvSpPr>
        <p:spPr>
          <a:xfrm>
            <a:off x="8623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3" name="Rectangle 422">
            <a:extLst>
              <a:ext uri="{FF2B5EF4-FFF2-40B4-BE49-F238E27FC236}">
                <a16:creationId xmlns:a16="http://schemas.microsoft.com/office/drawing/2014/main" id="{0B4DFFCA-11DC-45FE-A972-902BA7ED3199}"/>
              </a:ext>
              <a:ext uri="{C183D7F6-B498-43B3-948B-1728B52AA6E4}">
                <adec:decorative xmlns:adec="http://schemas.microsoft.com/office/drawing/2017/decorative" val="1"/>
              </a:ext>
            </a:extLst>
          </p:cNvPr>
          <p:cNvSpPr/>
          <p:nvPr>
            <p:custDataLst>
              <p:tags r:id="rId423"/>
            </p:custDataLst>
          </p:nvPr>
        </p:nvSpPr>
        <p:spPr>
          <a:xfrm>
            <a:off x="8712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4" name="Rectangle 423">
            <a:extLst>
              <a:ext uri="{FF2B5EF4-FFF2-40B4-BE49-F238E27FC236}">
                <a16:creationId xmlns:a16="http://schemas.microsoft.com/office/drawing/2014/main" id="{41910E05-38E7-4BE2-8DBD-BE421C599743}"/>
              </a:ext>
              <a:ext uri="{C183D7F6-B498-43B3-948B-1728B52AA6E4}">
                <adec:decorative xmlns:adec="http://schemas.microsoft.com/office/drawing/2017/decorative" val="1"/>
              </a:ext>
            </a:extLst>
          </p:cNvPr>
          <p:cNvSpPr/>
          <p:nvPr>
            <p:custDataLst>
              <p:tags r:id="rId424"/>
            </p:custDataLst>
          </p:nvPr>
        </p:nvSpPr>
        <p:spPr>
          <a:xfrm>
            <a:off x="8801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5" name="Rectangle 424">
            <a:extLst>
              <a:ext uri="{FF2B5EF4-FFF2-40B4-BE49-F238E27FC236}">
                <a16:creationId xmlns:a16="http://schemas.microsoft.com/office/drawing/2014/main" id="{FAC0030E-7250-46B9-B77A-971A2002B209}"/>
              </a:ext>
              <a:ext uri="{C183D7F6-B498-43B3-948B-1728B52AA6E4}">
                <adec:decorative xmlns:adec="http://schemas.microsoft.com/office/drawing/2017/decorative" val="1"/>
              </a:ext>
            </a:extLst>
          </p:cNvPr>
          <p:cNvSpPr/>
          <p:nvPr>
            <p:custDataLst>
              <p:tags r:id="rId425"/>
            </p:custDataLst>
          </p:nvPr>
        </p:nvSpPr>
        <p:spPr>
          <a:xfrm>
            <a:off x="88900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6" name="Rectangle 425">
            <a:extLst>
              <a:ext uri="{FF2B5EF4-FFF2-40B4-BE49-F238E27FC236}">
                <a16:creationId xmlns:a16="http://schemas.microsoft.com/office/drawing/2014/main" id="{C63A9023-65FC-4B89-B701-3435A997109A}"/>
              </a:ext>
              <a:ext uri="{C183D7F6-B498-43B3-948B-1728B52AA6E4}">
                <adec:decorative xmlns:adec="http://schemas.microsoft.com/office/drawing/2017/decorative" val="1"/>
              </a:ext>
            </a:extLst>
          </p:cNvPr>
          <p:cNvSpPr/>
          <p:nvPr>
            <p:custDataLst>
              <p:tags r:id="rId426"/>
            </p:custDataLst>
          </p:nvPr>
        </p:nvSpPr>
        <p:spPr>
          <a:xfrm>
            <a:off x="8978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7" name="Rectangle 426">
            <a:extLst>
              <a:ext uri="{FF2B5EF4-FFF2-40B4-BE49-F238E27FC236}">
                <a16:creationId xmlns:a16="http://schemas.microsoft.com/office/drawing/2014/main" id="{070078A8-CA25-4762-B62C-06071D01FB45}"/>
              </a:ext>
              <a:ext uri="{C183D7F6-B498-43B3-948B-1728B52AA6E4}">
                <adec:decorative xmlns:adec="http://schemas.microsoft.com/office/drawing/2017/decorative" val="1"/>
              </a:ext>
            </a:extLst>
          </p:cNvPr>
          <p:cNvSpPr/>
          <p:nvPr>
            <p:custDataLst>
              <p:tags r:id="rId427"/>
            </p:custDataLst>
          </p:nvPr>
        </p:nvSpPr>
        <p:spPr>
          <a:xfrm>
            <a:off x="9067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8" name="Rectangle 427">
            <a:extLst>
              <a:ext uri="{FF2B5EF4-FFF2-40B4-BE49-F238E27FC236}">
                <a16:creationId xmlns:a16="http://schemas.microsoft.com/office/drawing/2014/main" id="{67BDCDB1-C09D-4C56-B003-AF8F66B9AE67}"/>
              </a:ext>
              <a:ext uri="{C183D7F6-B498-43B3-948B-1728B52AA6E4}">
                <adec:decorative xmlns:adec="http://schemas.microsoft.com/office/drawing/2017/decorative" val="1"/>
              </a:ext>
            </a:extLst>
          </p:cNvPr>
          <p:cNvSpPr/>
          <p:nvPr>
            <p:custDataLst>
              <p:tags r:id="rId428"/>
            </p:custDataLst>
          </p:nvPr>
        </p:nvSpPr>
        <p:spPr>
          <a:xfrm>
            <a:off x="9156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29" name="Rectangle 428">
            <a:extLst>
              <a:ext uri="{FF2B5EF4-FFF2-40B4-BE49-F238E27FC236}">
                <a16:creationId xmlns:a16="http://schemas.microsoft.com/office/drawing/2014/main" id="{1EBE165C-C4D0-444A-8EF7-9ADF4D234374}"/>
              </a:ext>
              <a:ext uri="{C183D7F6-B498-43B3-948B-1728B52AA6E4}">
                <adec:decorative xmlns:adec="http://schemas.microsoft.com/office/drawing/2017/decorative" val="1"/>
              </a:ext>
            </a:extLst>
          </p:cNvPr>
          <p:cNvSpPr/>
          <p:nvPr>
            <p:custDataLst>
              <p:tags r:id="rId429"/>
            </p:custDataLst>
          </p:nvPr>
        </p:nvSpPr>
        <p:spPr>
          <a:xfrm>
            <a:off x="9245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0" name="Rectangle 429">
            <a:extLst>
              <a:ext uri="{FF2B5EF4-FFF2-40B4-BE49-F238E27FC236}">
                <a16:creationId xmlns:a16="http://schemas.microsoft.com/office/drawing/2014/main" id="{E70E6A00-D6EC-4BA7-B824-4BC93A8D6B8E}"/>
              </a:ext>
              <a:ext uri="{C183D7F6-B498-43B3-948B-1728B52AA6E4}">
                <adec:decorative xmlns:adec="http://schemas.microsoft.com/office/drawing/2017/decorative" val="1"/>
              </a:ext>
            </a:extLst>
          </p:cNvPr>
          <p:cNvSpPr/>
          <p:nvPr>
            <p:custDataLst>
              <p:tags r:id="rId430"/>
            </p:custDataLst>
          </p:nvPr>
        </p:nvSpPr>
        <p:spPr>
          <a:xfrm>
            <a:off x="9334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1" name="Rectangle 430">
            <a:extLst>
              <a:ext uri="{FF2B5EF4-FFF2-40B4-BE49-F238E27FC236}">
                <a16:creationId xmlns:a16="http://schemas.microsoft.com/office/drawing/2014/main" id="{C671FCBA-A45E-4AA6-99C3-3AB374B72E08}"/>
              </a:ext>
              <a:ext uri="{C183D7F6-B498-43B3-948B-1728B52AA6E4}">
                <adec:decorative xmlns:adec="http://schemas.microsoft.com/office/drawing/2017/decorative" val="1"/>
              </a:ext>
            </a:extLst>
          </p:cNvPr>
          <p:cNvSpPr/>
          <p:nvPr>
            <p:custDataLst>
              <p:tags r:id="rId431"/>
            </p:custDataLst>
          </p:nvPr>
        </p:nvSpPr>
        <p:spPr>
          <a:xfrm>
            <a:off x="94234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2" name="Rectangle 431">
            <a:extLst>
              <a:ext uri="{FF2B5EF4-FFF2-40B4-BE49-F238E27FC236}">
                <a16:creationId xmlns:a16="http://schemas.microsoft.com/office/drawing/2014/main" id="{5A1BAFA6-251A-4AF2-B883-11E7374F1C40}"/>
              </a:ext>
              <a:ext uri="{C183D7F6-B498-43B3-948B-1728B52AA6E4}">
                <adec:decorative xmlns:adec="http://schemas.microsoft.com/office/drawing/2017/decorative" val="1"/>
              </a:ext>
            </a:extLst>
          </p:cNvPr>
          <p:cNvSpPr/>
          <p:nvPr>
            <p:custDataLst>
              <p:tags r:id="rId432"/>
            </p:custDataLst>
          </p:nvPr>
        </p:nvSpPr>
        <p:spPr>
          <a:xfrm>
            <a:off x="95123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3" name="Rectangle 432">
            <a:extLst>
              <a:ext uri="{FF2B5EF4-FFF2-40B4-BE49-F238E27FC236}">
                <a16:creationId xmlns:a16="http://schemas.microsoft.com/office/drawing/2014/main" id="{540C9CB4-7FFE-4A54-A491-F071DF75C788}"/>
              </a:ext>
              <a:ext uri="{C183D7F6-B498-43B3-948B-1728B52AA6E4}">
                <adec:decorative xmlns:adec="http://schemas.microsoft.com/office/drawing/2017/decorative" val="1"/>
              </a:ext>
            </a:extLst>
          </p:cNvPr>
          <p:cNvSpPr/>
          <p:nvPr>
            <p:custDataLst>
              <p:tags r:id="rId433"/>
            </p:custDataLst>
          </p:nvPr>
        </p:nvSpPr>
        <p:spPr>
          <a:xfrm>
            <a:off x="96012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4" name="Rectangle 433">
            <a:extLst>
              <a:ext uri="{FF2B5EF4-FFF2-40B4-BE49-F238E27FC236}">
                <a16:creationId xmlns:a16="http://schemas.microsoft.com/office/drawing/2014/main" id="{B5D5B72E-851B-43A1-9AD3-EF24CD795EBB}"/>
              </a:ext>
              <a:ext uri="{C183D7F6-B498-43B3-948B-1728B52AA6E4}">
                <adec:decorative xmlns:adec="http://schemas.microsoft.com/office/drawing/2017/decorative" val="1"/>
              </a:ext>
            </a:extLst>
          </p:cNvPr>
          <p:cNvSpPr/>
          <p:nvPr>
            <p:custDataLst>
              <p:tags r:id="rId434"/>
            </p:custDataLst>
          </p:nvPr>
        </p:nvSpPr>
        <p:spPr>
          <a:xfrm>
            <a:off x="9690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5" name="Rectangle 434">
            <a:extLst>
              <a:ext uri="{FF2B5EF4-FFF2-40B4-BE49-F238E27FC236}">
                <a16:creationId xmlns:a16="http://schemas.microsoft.com/office/drawing/2014/main" id="{FE0FE867-87A7-4BAB-9A03-DD97263E4470}"/>
              </a:ext>
              <a:ext uri="{C183D7F6-B498-43B3-948B-1728B52AA6E4}">
                <adec:decorative xmlns:adec="http://schemas.microsoft.com/office/drawing/2017/decorative" val="1"/>
              </a:ext>
            </a:extLst>
          </p:cNvPr>
          <p:cNvSpPr/>
          <p:nvPr>
            <p:custDataLst>
              <p:tags r:id="rId435"/>
            </p:custDataLst>
          </p:nvPr>
        </p:nvSpPr>
        <p:spPr>
          <a:xfrm>
            <a:off x="97790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6" name="Rectangle 435">
            <a:extLst>
              <a:ext uri="{FF2B5EF4-FFF2-40B4-BE49-F238E27FC236}">
                <a16:creationId xmlns:a16="http://schemas.microsoft.com/office/drawing/2014/main" id="{15E62979-E093-4221-B131-57284C4D8527}"/>
              </a:ext>
              <a:ext uri="{C183D7F6-B498-43B3-948B-1728B52AA6E4}">
                <adec:decorative xmlns:adec="http://schemas.microsoft.com/office/drawing/2017/decorative" val="1"/>
              </a:ext>
            </a:extLst>
          </p:cNvPr>
          <p:cNvSpPr/>
          <p:nvPr>
            <p:custDataLst>
              <p:tags r:id="rId436"/>
            </p:custDataLst>
          </p:nvPr>
        </p:nvSpPr>
        <p:spPr>
          <a:xfrm>
            <a:off x="9867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7" name="Rectangle 436">
            <a:extLst>
              <a:ext uri="{FF2B5EF4-FFF2-40B4-BE49-F238E27FC236}">
                <a16:creationId xmlns:a16="http://schemas.microsoft.com/office/drawing/2014/main" id="{CB00411D-F995-40D4-B49B-9E3BADE7328A}"/>
              </a:ext>
              <a:ext uri="{C183D7F6-B498-43B3-948B-1728B52AA6E4}">
                <adec:decorative xmlns:adec="http://schemas.microsoft.com/office/drawing/2017/decorative" val="1"/>
              </a:ext>
            </a:extLst>
          </p:cNvPr>
          <p:cNvSpPr/>
          <p:nvPr>
            <p:custDataLst>
              <p:tags r:id="rId437"/>
            </p:custDataLst>
          </p:nvPr>
        </p:nvSpPr>
        <p:spPr>
          <a:xfrm>
            <a:off x="99568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8" name="Rectangle 437">
            <a:extLst>
              <a:ext uri="{FF2B5EF4-FFF2-40B4-BE49-F238E27FC236}">
                <a16:creationId xmlns:a16="http://schemas.microsoft.com/office/drawing/2014/main" id="{E174609F-E434-482B-8969-79C8757DE393}"/>
              </a:ext>
              <a:ext uri="{C183D7F6-B498-43B3-948B-1728B52AA6E4}">
                <adec:decorative xmlns:adec="http://schemas.microsoft.com/office/drawing/2017/decorative" val="1"/>
              </a:ext>
            </a:extLst>
          </p:cNvPr>
          <p:cNvSpPr/>
          <p:nvPr>
            <p:custDataLst>
              <p:tags r:id="rId438"/>
            </p:custDataLst>
          </p:nvPr>
        </p:nvSpPr>
        <p:spPr>
          <a:xfrm>
            <a:off x="100457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39" name="Rectangle 438">
            <a:extLst>
              <a:ext uri="{FF2B5EF4-FFF2-40B4-BE49-F238E27FC236}">
                <a16:creationId xmlns:a16="http://schemas.microsoft.com/office/drawing/2014/main" id="{292A0F31-9A9B-45A3-BEA2-099AF9F141CB}"/>
              </a:ext>
              <a:ext uri="{C183D7F6-B498-43B3-948B-1728B52AA6E4}">
                <adec:decorative xmlns:adec="http://schemas.microsoft.com/office/drawing/2017/decorative" val="1"/>
              </a:ext>
            </a:extLst>
          </p:cNvPr>
          <p:cNvSpPr/>
          <p:nvPr>
            <p:custDataLst>
              <p:tags r:id="rId439"/>
            </p:custDataLst>
          </p:nvPr>
        </p:nvSpPr>
        <p:spPr>
          <a:xfrm>
            <a:off x="101346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0" name="Rectangle 439">
            <a:extLst>
              <a:ext uri="{FF2B5EF4-FFF2-40B4-BE49-F238E27FC236}">
                <a16:creationId xmlns:a16="http://schemas.microsoft.com/office/drawing/2014/main" id="{6BF63B5A-0F28-4670-B727-7D9F34E57183}"/>
              </a:ext>
              <a:ext uri="{C183D7F6-B498-43B3-948B-1728B52AA6E4}">
                <adec:decorative xmlns:adec="http://schemas.microsoft.com/office/drawing/2017/decorative" val="1"/>
              </a:ext>
            </a:extLst>
          </p:cNvPr>
          <p:cNvSpPr/>
          <p:nvPr>
            <p:custDataLst>
              <p:tags r:id="rId440"/>
            </p:custDataLst>
          </p:nvPr>
        </p:nvSpPr>
        <p:spPr>
          <a:xfrm>
            <a:off x="102235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1" name="Rectangle 440">
            <a:extLst>
              <a:ext uri="{FF2B5EF4-FFF2-40B4-BE49-F238E27FC236}">
                <a16:creationId xmlns:a16="http://schemas.microsoft.com/office/drawing/2014/main" id="{50FAC3D7-B222-4320-8A7B-4D4E33AFC5A8}"/>
              </a:ext>
              <a:ext uri="{C183D7F6-B498-43B3-948B-1728B52AA6E4}">
                <adec:decorative xmlns:adec="http://schemas.microsoft.com/office/drawing/2017/decorative" val="1"/>
              </a:ext>
            </a:extLst>
          </p:cNvPr>
          <p:cNvSpPr/>
          <p:nvPr>
            <p:custDataLst>
              <p:tags r:id="rId441"/>
            </p:custDataLst>
          </p:nvPr>
        </p:nvSpPr>
        <p:spPr>
          <a:xfrm>
            <a:off x="103124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2" name="Rectangle 441">
            <a:extLst>
              <a:ext uri="{FF2B5EF4-FFF2-40B4-BE49-F238E27FC236}">
                <a16:creationId xmlns:a16="http://schemas.microsoft.com/office/drawing/2014/main" id="{A5778ECC-926C-48CC-BF0E-CADD148DC565}"/>
              </a:ext>
              <a:ext uri="{C183D7F6-B498-43B3-948B-1728B52AA6E4}">
                <adec:decorative xmlns:adec="http://schemas.microsoft.com/office/drawing/2017/decorative" val="1"/>
              </a:ext>
            </a:extLst>
          </p:cNvPr>
          <p:cNvSpPr/>
          <p:nvPr>
            <p:custDataLst>
              <p:tags r:id="rId442"/>
            </p:custDataLst>
          </p:nvPr>
        </p:nvSpPr>
        <p:spPr>
          <a:xfrm>
            <a:off x="104013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3" name="Rectangle 442">
            <a:extLst>
              <a:ext uri="{FF2B5EF4-FFF2-40B4-BE49-F238E27FC236}">
                <a16:creationId xmlns:a16="http://schemas.microsoft.com/office/drawing/2014/main" id="{BF29F988-E6DF-4BAC-B1C8-E3583CAAFB57}"/>
              </a:ext>
              <a:ext uri="{C183D7F6-B498-43B3-948B-1728B52AA6E4}">
                <adec:decorative xmlns:adec="http://schemas.microsoft.com/office/drawing/2017/decorative" val="1"/>
              </a:ext>
            </a:extLst>
          </p:cNvPr>
          <p:cNvSpPr/>
          <p:nvPr>
            <p:custDataLst>
              <p:tags r:id="rId443"/>
            </p:custDataLst>
          </p:nvPr>
        </p:nvSpPr>
        <p:spPr>
          <a:xfrm>
            <a:off x="104902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4" name="Rectangle 443">
            <a:extLst>
              <a:ext uri="{FF2B5EF4-FFF2-40B4-BE49-F238E27FC236}">
                <a16:creationId xmlns:a16="http://schemas.microsoft.com/office/drawing/2014/main" id="{714A8F2A-056B-47E6-8EFE-9773EBF6A4E3}"/>
              </a:ext>
              <a:ext uri="{C183D7F6-B498-43B3-948B-1728B52AA6E4}">
                <adec:decorative xmlns:adec="http://schemas.microsoft.com/office/drawing/2017/decorative" val="1"/>
              </a:ext>
            </a:extLst>
          </p:cNvPr>
          <p:cNvSpPr/>
          <p:nvPr>
            <p:custDataLst>
              <p:tags r:id="rId444"/>
            </p:custDataLst>
          </p:nvPr>
        </p:nvSpPr>
        <p:spPr>
          <a:xfrm>
            <a:off x="105791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5" name="Rectangle 444">
            <a:extLst>
              <a:ext uri="{FF2B5EF4-FFF2-40B4-BE49-F238E27FC236}">
                <a16:creationId xmlns:a16="http://schemas.microsoft.com/office/drawing/2014/main" id="{BA923DED-50F3-412E-9472-B39BB7397BE2}"/>
              </a:ext>
              <a:ext uri="{C183D7F6-B498-43B3-948B-1728B52AA6E4}">
                <adec:decorative xmlns:adec="http://schemas.microsoft.com/office/drawing/2017/decorative" val="1"/>
              </a:ext>
            </a:extLst>
          </p:cNvPr>
          <p:cNvSpPr/>
          <p:nvPr>
            <p:custDataLst>
              <p:tags r:id="rId445"/>
            </p:custDataLst>
          </p:nvPr>
        </p:nvSpPr>
        <p:spPr>
          <a:xfrm>
            <a:off x="10668000" y="3281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6" name="Rectangle 445">
            <a:extLst>
              <a:ext uri="{FF2B5EF4-FFF2-40B4-BE49-F238E27FC236}">
                <a16:creationId xmlns:a16="http://schemas.microsoft.com/office/drawing/2014/main" id="{A204D206-2900-48B5-8F37-413C5C5908F3}"/>
              </a:ext>
              <a:ext uri="{C183D7F6-B498-43B3-948B-1728B52AA6E4}">
                <adec:decorative xmlns:adec="http://schemas.microsoft.com/office/drawing/2017/decorative" val="1"/>
              </a:ext>
            </a:extLst>
          </p:cNvPr>
          <p:cNvSpPr/>
          <p:nvPr>
            <p:custDataLst>
              <p:tags r:id="rId446"/>
            </p:custDataLst>
          </p:nvPr>
        </p:nvSpPr>
        <p:spPr>
          <a:xfrm>
            <a:off x="10756900" y="3281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7" name="Rectangle 446">
            <a:extLst>
              <a:ext uri="{FF2B5EF4-FFF2-40B4-BE49-F238E27FC236}">
                <a16:creationId xmlns:a16="http://schemas.microsoft.com/office/drawing/2014/main" id="{ECFD49B6-2ECF-4EC4-BC3A-44D4C76A8553}"/>
              </a:ext>
              <a:ext uri="{C183D7F6-B498-43B3-948B-1728B52AA6E4}">
                <adec:decorative xmlns:adec="http://schemas.microsoft.com/office/drawing/2017/decorative" val="1"/>
              </a:ext>
            </a:extLst>
          </p:cNvPr>
          <p:cNvSpPr/>
          <p:nvPr>
            <p:custDataLst>
              <p:tags r:id="rId447"/>
            </p:custDataLst>
          </p:nvPr>
        </p:nvSpPr>
        <p:spPr>
          <a:xfrm>
            <a:off x="81788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8" name="Rectangle 447">
            <a:extLst>
              <a:ext uri="{FF2B5EF4-FFF2-40B4-BE49-F238E27FC236}">
                <a16:creationId xmlns:a16="http://schemas.microsoft.com/office/drawing/2014/main" id="{D1D4702F-70F1-45B7-A454-DAB1C1D5B225}"/>
              </a:ext>
              <a:ext uri="{C183D7F6-B498-43B3-948B-1728B52AA6E4}">
                <adec:decorative xmlns:adec="http://schemas.microsoft.com/office/drawing/2017/decorative" val="1"/>
              </a:ext>
            </a:extLst>
          </p:cNvPr>
          <p:cNvSpPr/>
          <p:nvPr>
            <p:custDataLst>
              <p:tags r:id="rId448"/>
            </p:custDataLst>
          </p:nvPr>
        </p:nvSpPr>
        <p:spPr>
          <a:xfrm>
            <a:off x="82677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49" name="Rectangle 448">
            <a:extLst>
              <a:ext uri="{FF2B5EF4-FFF2-40B4-BE49-F238E27FC236}">
                <a16:creationId xmlns:a16="http://schemas.microsoft.com/office/drawing/2014/main" id="{283B25D8-D85E-436B-BAE8-2D5F1D01A8A6}"/>
              </a:ext>
              <a:ext uri="{C183D7F6-B498-43B3-948B-1728B52AA6E4}">
                <adec:decorative xmlns:adec="http://schemas.microsoft.com/office/drawing/2017/decorative" val="1"/>
              </a:ext>
            </a:extLst>
          </p:cNvPr>
          <p:cNvSpPr/>
          <p:nvPr>
            <p:custDataLst>
              <p:tags r:id="rId449"/>
            </p:custDataLst>
          </p:nvPr>
        </p:nvSpPr>
        <p:spPr>
          <a:xfrm>
            <a:off x="8356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0" name="Rectangle 449">
            <a:extLst>
              <a:ext uri="{FF2B5EF4-FFF2-40B4-BE49-F238E27FC236}">
                <a16:creationId xmlns:a16="http://schemas.microsoft.com/office/drawing/2014/main" id="{023C696F-1247-47DB-A3AF-F8A55A5BA017}"/>
              </a:ext>
              <a:ext uri="{C183D7F6-B498-43B3-948B-1728B52AA6E4}">
                <adec:decorative xmlns:adec="http://schemas.microsoft.com/office/drawing/2017/decorative" val="1"/>
              </a:ext>
            </a:extLst>
          </p:cNvPr>
          <p:cNvSpPr/>
          <p:nvPr>
            <p:custDataLst>
              <p:tags r:id="rId450"/>
            </p:custDataLst>
          </p:nvPr>
        </p:nvSpPr>
        <p:spPr>
          <a:xfrm>
            <a:off x="8445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1" name="Rectangle 450">
            <a:extLst>
              <a:ext uri="{FF2B5EF4-FFF2-40B4-BE49-F238E27FC236}">
                <a16:creationId xmlns:a16="http://schemas.microsoft.com/office/drawing/2014/main" id="{242165D7-485D-48B9-B763-2FDFF0C706E3}"/>
              </a:ext>
              <a:ext uri="{C183D7F6-B498-43B3-948B-1728B52AA6E4}">
                <adec:decorative xmlns:adec="http://schemas.microsoft.com/office/drawing/2017/decorative" val="1"/>
              </a:ext>
            </a:extLst>
          </p:cNvPr>
          <p:cNvSpPr/>
          <p:nvPr>
            <p:custDataLst>
              <p:tags r:id="rId451"/>
            </p:custDataLst>
          </p:nvPr>
        </p:nvSpPr>
        <p:spPr>
          <a:xfrm>
            <a:off x="8534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2" name="Rectangle 451">
            <a:extLst>
              <a:ext uri="{FF2B5EF4-FFF2-40B4-BE49-F238E27FC236}">
                <a16:creationId xmlns:a16="http://schemas.microsoft.com/office/drawing/2014/main" id="{59C27946-833A-4C48-B0C1-18A8E2087A5B}"/>
              </a:ext>
              <a:ext uri="{C183D7F6-B498-43B3-948B-1728B52AA6E4}">
                <adec:decorative xmlns:adec="http://schemas.microsoft.com/office/drawing/2017/decorative" val="1"/>
              </a:ext>
            </a:extLst>
          </p:cNvPr>
          <p:cNvSpPr/>
          <p:nvPr>
            <p:custDataLst>
              <p:tags r:id="rId452"/>
            </p:custDataLst>
          </p:nvPr>
        </p:nvSpPr>
        <p:spPr>
          <a:xfrm>
            <a:off x="86233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3" name="Rectangle 452">
            <a:extLst>
              <a:ext uri="{FF2B5EF4-FFF2-40B4-BE49-F238E27FC236}">
                <a16:creationId xmlns:a16="http://schemas.microsoft.com/office/drawing/2014/main" id="{26AFF3D1-D084-48BD-B8CD-3C456416C6B7}"/>
              </a:ext>
              <a:ext uri="{C183D7F6-B498-43B3-948B-1728B52AA6E4}">
                <adec:decorative xmlns:adec="http://schemas.microsoft.com/office/drawing/2017/decorative" val="1"/>
              </a:ext>
            </a:extLst>
          </p:cNvPr>
          <p:cNvSpPr/>
          <p:nvPr>
            <p:custDataLst>
              <p:tags r:id="rId453"/>
            </p:custDataLst>
          </p:nvPr>
        </p:nvSpPr>
        <p:spPr>
          <a:xfrm>
            <a:off x="87122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4" name="Rectangle 453">
            <a:extLst>
              <a:ext uri="{FF2B5EF4-FFF2-40B4-BE49-F238E27FC236}">
                <a16:creationId xmlns:a16="http://schemas.microsoft.com/office/drawing/2014/main" id="{DDDDDE8E-A301-436A-83EB-E7144B4708DE}"/>
              </a:ext>
              <a:ext uri="{C183D7F6-B498-43B3-948B-1728B52AA6E4}">
                <adec:decorative xmlns:adec="http://schemas.microsoft.com/office/drawing/2017/decorative" val="1"/>
              </a:ext>
            </a:extLst>
          </p:cNvPr>
          <p:cNvSpPr/>
          <p:nvPr>
            <p:custDataLst>
              <p:tags r:id="rId454"/>
            </p:custDataLst>
          </p:nvPr>
        </p:nvSpPr>
        <p:spPr>
          <a:xfrm>
            <a:off x="8801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5" name="Rectangle 454">
            <a:extLst>
              <a:ext uri="{FF2B5EF4-FFF2-40B4-BE49-F238E27FC236}">
                <a16:creationId xmlns:a16="http://schemas.microsoft.com/office/drawing/2014/main" id="{3E134CDF-605E-4F53-B89A-0A12DF16F83B}"/>
              </a:ext>
              <a:ext uri="{C183D7F6-B498-43B3-948B-1728B52AA6E4}">
                <adec:decorative xmlns:adec="http://schemas.microsoft.com/office/drawing/2017/decorative" val="1"/>
              </a:ext>
            </a:extLst>
          </p:cNvPr>
          <p:cNvSpPr/>
          <p:nvPr>
            <p:custDataLst>
              <p:tags r:id="rId455"/>
            </p:custDataLst>
          </p:nvPr>
        </p:nvSpPr>
        <p:spPr>
          <a:xfrm>
            <a:off x="8890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6" name="Rectangle 455">
            <a:extLst>
              <a:ext uri="{FF2B5EF4-FFF2-40B4-BE49-F238E27FC236}">
                <a16:creationId xmlns:a16="http://schemas.microsoft.com/office/drawing/2014/main" id="{89B80CF6-8322-4111-B5AC-272EB01A7F8A}"/>
              </a:ext>
              <a:ext uri="{C183D7F6-B498-43B3-948B-1728B52AA6E4}">
                <adec:decorative xmlns:adec="http://schemas.microsoft.com/office/drawing/2017/decorative" val="1"/>
              </a:ext>
            </a:extLst>
          </p:cNvPr>
          <p:cNvSpPr/>
          <p:nvPr>
            <p:custDataLst>
              <p:tags r:id="rId456"/>
            </p:custDataLst>
          </p:nvPr>
        </p:nvSpPr>
        <p:spPr>
          <a:xfrm>
            <a:off x="8978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7" name="Rectangle 456">
            <a:extLst>
              <a:ext uri="{FF2B5EF4-FFF2-40B4-BE49-F238E27FC236}">
                <a16:creationId xmlns:a16="http://schemas.microsoft.com/office/drawing/2014/main" id="{67416873-8A91-484C-AC32-B9D6D3ADC1D8}"/>
              </a:ext>
              <a:ext uri="{C183D7F6-B498-43B3-948B-1728B52AA6E4}">
                <adec:decorative xmlns:adec="http://schemas.microsoft.com/office/drawing/2017/decorative" val="1"/>
              </a:ext>
            </a:extLst>
          </p:cNvPr>
          <p:cNvSpPr/>
          <p:nvPr>
            <p:custDataLst>
              <p:tags r:id="rId457"/>
            </p:custDataLst>
          </p:nvPr>
        </p:nvSpPr>
        <p:spPr>
          <a:xfrm>
            <a:off x="9067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8" name="Rectangle 457">
            <a:extLst>
              <a:ext uri="{FF2B5EF4-FFF2-40B4-BE49-F238E27FC236}">
                <a16:creationId xmlns:a16="http://schemas.microsoft.com/office/drawing/2014/main" id="{B3DCB257-AEB6-42E4-8AB1-EBE1DC7F4EE7}"/>
              </a:ext>
              <a:ext uri="{C183D7F6-B498-43B3-948B-1728B52AA6E4}">
                <adec:decorative xmlns:adec="http://schemas.microsoft.com/office/drawing/2017/decorative" val="1"/>
              </a:ext>
            </a:extLst>
          </p:cNvPr>
          <p:cNvSpPr/>
          <p:nvPr>
            <p:custDataLst>
              <p:tags r:id="rId458"/>
            </p:custDataLst>
          </p:nvPr>
        </p:nvSpPr>
        <p:spPr>
          <a:xfrm>
            <a:off x="91567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59" name="Rectangle 458">
            <a:extLst>
              <a:ext uri="{FF2B5EF4-FFF2-40B4-BE49-F238E27FC236}">
                <a16:creationId xmlns:a16="http://schemas.microsoft.com/office/drawing/2014/main" id="{801BCBAC-C060-4C23-92CB-0477C91FE4A1}"/>
              </a:ext>
              <a:ext uri="{C183D7F6-B498-43B3-948B-1728B52AA6E4}">
                <adec:decorative xmlns:adec="http://schemas.microsoft.com/office/drawing/2017/decorative" val="1"/>
              </a:ext>
            </a:extLst>
          </p:cNvPr>
          <p:cNvSpPr/>
          <p:nvPr>
            <p:custDataLst>
              <p:tags r:id="rId459"/>
            </p:custDataLst>
          </p:nvPr>
        </p:nvSpPr>
        <p:spPr>
          <a:xfrm>
            <a:off x="9245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0" name="Rectangle 459">
            <a:extLst>
              <a:ext uri="{FF2B5EF4-FFF2-40B4-BE49-F238E27FC236}">
                <a16:creationId xmlns:a16="http://schemas.microsoft.com/office/drawing/2014/main" id="{8715BE8C-FACA-46ED-84B6-41E85F50A69D}"/>
              </a:ext>
              <a:ext uri="{C183D7F6-B498-43B3-948B-1728B52AA6E4}">
                <adec:decorative xmlns:adec="http://schemas.microsoft.com/office/drawing/2017/decorative" val="1"/>
              </a:ext>
            </a:extLst>
          </p:cNvPr>
          <p:cNvSpPr/>
          <p:nvPr>
            <p:custDataLst>
              <p:tags r:id="rId460"/>
            </p:custDataLst>
          </p:nvPr>
        </p:nvSpPr>
        <p:spPr>
          <a:xfrm>
            <a:off x="9334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1" name="Rectangle 460">
            <a:extLst>
              <a:ext uri="{FF2B5EF4-FFF2-40B4-BE49-F238E27FC236}">
                <a16:creationId xmlns:a16="http://schemas.microsoft.com/office/drawing/2014/main" id="{DAEA447A-A1D3-48DD-AEA8-CA1B1E7CE8FC}"/>
              </a:ext>
              <a:ext uri="{C183D7F6-B498-43B3-948B-1728B52AA6E4}">
                <adec:decorative xmlns:adec="http://schemas.microsoft.com/office/drawing/2017/decorative" val="1"/>
              </a:ext>
            </a:extLst>
          </p:cNvPr>
          <p:cNvSpPr/>
          <p:nvPr>
            <p:custDataLst>
              <p:tags r:id="rId461"/>
            </p:custDataLst>
          </p:nvPr>
        </p:nvSpPr>
        <p:spPr>
          <a:xfrm>
            <a:off x="9423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2" name="Rectangle 461">
            <a:extLst>
              <a:ext uri="{FF2B5EF4-FFF2-40B4-BE49-F238E27FC236}">
                <a16:creationId xmlns:a16="http://schemas.microsoft.com/office/drawing/2014/main" id="{2F69CBD1-4714-4E41-9FC2-A526D69CAC50}"/>
              </a:ext>
              <a:ext uri="{C183D7F6-B498-43B3-948B-1728B52AA6E4}">
                <adec:decorative xmlns:adec="http://schemas.microsoft.com/office/drawing/2017/decorative" val="1"/>
              </a:ext>
            </a:extLst>
          </p:cNvPr>
          <p:cNvSpPr/>
          <p:nvPr>
            <p:custDataLst>
              <p:tags r:id="rId462"/>
            </p:custDataLst>
          </p:nvPr>
        </p:nvSpPr>
        <p:spPr>
          <a:xfrm>
            <a:off x="95123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3" name="Rectangle 462">
            <a:extLst>
              <a:ext uri="{FF2B5EF4-FFF2-40B4-BE49-F238E27FC236}">
                <a16:creationId xmlns:a16="http://schemas.microsoft.com/office/drawing/2014/main" id="{8E7A6C88-F96A-4E1A-9C4B-CABF9480B564}"/>
              </a:ext>
              <a:ext uri="{C183D7F6-B498-43B3-948B-1728B52AA6E4}">
                <adec:decorative xmlns:adec="http://schemas.microsoft.com/office/drawing/2017/decorative" val="1"/>
              </a:ext>
            </a:extLst>
          </p:cNvPr>
          <p:cNvSpPr/>
          <p:nvPr>
            <p:custDataLst>
              <p:tags r:id="rId463"/>
            </p:custDataLst>
          </p:nvPr>
        </p:nvSpPr>
        <p:spPr>
          <a:xfrm>
            <a:off x="9601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4" name="Rectangle 463">
            <a:extLst>
              <a:ext uri="{FF2B5EF4-FFF2-40B4-BE49-F238E27FC236}">
                <a16:creationId xmlns:a16="http://schemas.microsoft.com/office/drawing/2014/main" id="{E0EEF574-7769-472E-960F-5B687CCA15CE}"/>
              </a:ext>
              <a:ext uri="{C183D7F6-B498-43B3-948B-1728B52AA6E4}">
                <adec:decorative xmlns:adec="http://schemas.microsoft.com/office/drawing/2017/decorative" val="1"/>
              </a:ext>
            </a:extLst>
          </p:cNvPr>
          <p:cNvSpPr/>
          <p:nvPr>
            <p:custDataLst>
              <p:tags r:id="rId464"/>
            </p:custDataLst>
          </p:nvPr>
        </p:nvSpPr>
        <p:spPr>
          <a:xfrm>
            <a:off x="9690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5" name="Rectangle 464">
            <a:extLst>
              <a:ext uri="{FF2B5EF4-FFF2-40B4-BE49-F238E27FC236}">
                <a16:creationId xmlns:a16="http://schemas.microsoft.com/office/drawing/2014/main" id="{DA11C55C-7365-4A7B-A1F3-35278046CAB4}"/>
              </a:ext>
              <a:ext uri="{C183D7F6-B498-43B3-948B-1728B52AA6E4}">
                <adec:decorative xmlns:adec="http://schemas.microsoft.com/office/drawing/2017/decorative" val="1"/>
              </a:ext>
            </a:extLst>
          </p:cNvPr>
          <p:cNvSpPr/>
          <p:nvPr>
            <p:custDataLst>
              <p:tags r:id="rId465"/>
            </p:custDataLst>
          </p:nvPr>
        </p:nvSpPr>
        <p:spPr>
          <a:xfrm>
            <a:off x="97790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6" name="Rectangle 465">
            <a:extLst>
              <a:ext uri="{FF2B5EF4-FFF2-40B4-BE49-F238E27FC236}">
                <a16:creationId xmlns:a16="http://schemas.microsoft.com/office/drawing/2014/main" id="{1CA4B07B-2B69-4C4E-9390-28D93A640520}"/>
              </a:ext>
              <a:ext uri="{C183D7F6-B498-43B3-948B-1728B52AA6E4}">
                <adec:decorative xmlns:adec="http://schemas.microsoft.com/office/drawing/2017/decorative" val="1"/>
              </a:ext>
            </a:extLst>
          </p:cNvPr>
          <p:cNvSpPr/>
          <p:nvPr>
            <p:custDataLst>
              <p:tags r:id="rId466"/>
            </p:custDataLst>
          </p:nvPr>
        </p:nvSpPr>
        <p:spPr>
          <a:xfrm>
            <a:off x="9867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7" name="Rectangle 466">
            <a:extLst>
              <a:ext uri="{FF2B5EF4-FFF2-40B4-BE49-F238E27FC236}">
                <a16:creationId xmlns:a16="http://schemas.microsoft.com/office/drawing/2014/main" id="{2BB205C5-3578-41A8-9E93-F3002E9CD6B4}"/>
              </a:ext>
              <a:ext uri="{C183D7F6-B498-43B3-948B-1728B52AA6E4}">
                <adec:decorative xmlns:adec="http://schemas.microsoft.com/office/drawing/2017/decorative" val="1"/>
              </a:ext>
            </a:extLst>
          </p:cNvPr>
          <p:cNvSpPr/>
          <p:nvPr>
            <p:custDataLst>
              <p:tags r:id="rId467"/>
            </p:custDataLst>
          </p:nvPr>
        </p:nvSpPr>
        <p:spPr>
          <a:xfrm>
            <a:off x="99568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8" name="Rectangle 467">
            <a:extLst>
              <a:ext uri="{FF2B5EF4-FFF2-40B4-BE49-F238E27FC236}">
                <a16:creationId xmlns:a16="http://schemas.microsoft.com/office/drawing/2014/main" id="{32477A0C-50FD-47C7-B5A4-1CE2108DA4F2}"/>
              </a:ext>
              <a:ext uri="{C183D7F6-B498-43B3-948B-1728B52AA6E4}">
                <adec:decorative xmlns:adec="http://schemas.microsoft.com/office/drawing/2017/decorative" val="1"/>
              </a:ext>
            </a:extLst>
          </p:cNvPr>
          <p:cNvSpPr/>
          <p:nvPr>
            <p:custDataLst>
              <p:tags r:id="rId468"/>
            </p:custDataLst>
          </p:nvPr>
        </p:nvSpPr>
        <p:spPr>
          <a:xfrm>
            <a:off x="100457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69" name="Rectangle 468">
            <a:extLst>
              <a:ext uri="{FF2B5EF4-FFF2-40B4-BE49-F238E27FC236}">
                <a16:creationId xmlns:a16="http://schemas.microsoft.com/office/drawing/2014/main" id="{BD162C29-A46D-4F9F-B912-C66594E6F852}"/>
              </a:ext>
              <a:ext uri="{C183D7F6-B498-43B3-948B-1728B52AA6E4}">
                <adec:decorative xmlns:adec="http://schemas.microsoft.com/office/drawing/2017/decorative" val="1"/>
              </a:ext>
            </a:extLst>
          </p:cNvPr>
          <p:cNvSpPr/>
          <p:nvPr>
            <p:custDataLst>
              <p:tags r:id="rId469"/>
            </p:custDataLst>
          </p:nvPr>
        </p:nvSpPr>
        <p:spPr>
          <a:xfrm>
            <a:off x="101346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0" name="Rectangle 469">
            <a:extLst>
              <a:ext uri="{FF2B5EF4-FFF2-40B4-BE49-F238E27FC236}">
                <a16:creationId xmlns:a16="http://schemas.microsoft.com/office/drawing/2014/main" id="{8B883C5D-CD80-4677-8011-4B0091FE61B1}"/>
              </a:ext>
              <a:ext uri="{C183D7F6-B498-43B3-948B-1728B52AA6E4}">
                <adec:decorative xmlns:adec="http://schemas.microsoft.com/office/drawing/2017/decorative" val="1"/>
              </a:ext>
            </a:extLst>
          </p:cNvPr>
          <p:cNvSpPr/>
          <p:nvPr>
            <p:custDataLst>
              <p:tags r:id="rId470"/>
            </p:custDataLst>
          </p:nvPr>
        </p:nvSpPr>
        <p:spPr>
          <a:xfrm>
            <a:off x="102235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1" name="Rectangle 470">
            <a:extLst>
              <a:ext uri="{FF2B5EF4-FFF2-40B4-BE49-F238E27FC236}">
                <a16:creationId xmlns:a16="http://schemas.microsoft.com/office/drawing/2014/main" id="{BC95D925-131F-44EE-9D28-A8E26819B796}"/>
              </a:ext>
              <a:ext uri="{C183D7F6-B498-43B3-948B-1728B52AA6E4}">
                <adec:decorative xmlns:adec="http://schemas.microsoft.com/office/drawing/2017/decorative" val="1"/>
              </a:ext>
            </a:extLst>
          </p:cNvPr>
          <p:cNvSpPr/>
          <p:nvPr>
            <p:custDataLst>
              <p:tags r:id="rId471"/>
            </p:custDataLst>
          </p:nvPr>
        </p:nvSpPr>
        <p:spPr>
          <a:xfrm>
            <a:off x="103124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2" name="Rectangle 471">
            <a:extLst>
              <a:ext uri="{FF2B5EF4-FFF2-40B4-BE49-F238E27FC236}">
                <a16:creationId xmlns:a16="http://schemas.microsoft.com/office/drawing/2014/main" id="{9281385C-0FCB-4E67-98C4-8E5C38719EDD}"/>
              </a:ext>
              <a:ext uri="{C183D7F6-B498-43B3-948B-1728B52AA6E4}">
                <adec:decorative xmlns:adec="http://schemas.microsoft.com/office/drawing/2017/decorative" val="1"/>
              </a:ext>
            </a:extLst>
          </p:cNvPr>
          <p:cNvSpPr/>
          <p:nvPr>
            <p:custDataLst>
              <p:tags r:id="rId472"/>
            </p:custDataLst>
          </p:nvPr>
        </p:nvSpPr>
        <p:spPr>
          <a:xfrm>
            <a:off x="104013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3" name="Rectangle 472">
            <a:extLst>
              <a:ext uri="{FF2B5EF4-FFF2-40B4-BE49-F238E27FC236}">
                <a16:creationId xmlns:a16="http://schemas.microsoft.com/office/drawing/2014/main" id="{8947B261-FD9B-4F54-B939-EBD847C56E99}"/>
              </a:ext>
              <a:ext uri="{C183D7F6-B498-43B3-948B-1728B52AA6E4}">
                <adec:decorative xmlns:adec="http://schemas.microsoft.com/office/drawing/2017/decorative" val="1"/>
              </a:ext>
            </a:extLst>
          </p:cNvPr>
          <p:cNvSpPr/>
          <p:nvPr>
            <p:custDataLst>
              <p:tags r:id="rId473"/>
            </p:custDataLst>
          </p:nvPr>
        </p:nvSpPr>
        <p:spPr>
          <a:xfrm>
            <a:off x="104902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4" name="Rectangle 473">
            <a:extLst>
              <a:ext uri="{FF2B5EF4-FFF2-40B4-BE49-F238E27FC236}">
                <a16:creationId xmlns:a16="http://schemas.microsoft.com/office/drawing/2014/main" id="{8AD226A2-2703-4E75-AFA5-8FD24E6C49DF}"/>
              </a:ext>
              <a:ext uri="{C183D7F6-B498-43B3-948B-1728B52AA6E4}">
                <adec:decorative xmlns:adec="http://schemas.microsoft.com/office/drawing/2017/decorative" val="1"/>
              </a:ext>
            </a:extLst>
          </p:cNvPr>
          <p:cNvSpPr/>
          <p:nvPr>
            <p:custDataLst>
              <p:tags r:id="rId474"/>
            </p:custDataLst>
          </p:nvPr>
        </p:nvSpPr>
        <p:spPr>
          <a:xfrm>
            <a:off x="10579100" y="33705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5" name="Rectangle 474">
            <a:extLst>
              <a:ext uri="{FF2B5EF4-FFF2-40B4-BE49-F238E27FC236}">
                <a16:creationId xmlns:a16="http://schemas.microsoft.com/office/drawing/2014/main" id="{721DCFF1-C455-4481-8232-A40FD35E63B4}"/>
              </a:ext>
              <a:ext uri="{C183D7F6-B498-43B3-948B-1728B52AA6E4}">
                <adec:decorative xmlns:adec="http://schemas.microsoft.com/office/drawing/2017/decorative" val="1"/>
              </a:ext>
            </a:extLst>
          </p:cNvPr>
          <p:cNvSpPr/>
          <p:nvPr>
            <p:custDataLst>
              <p:tags r:id="rId475"/>
            </p:custDataLst>
          </p:nvPr>
        </p:nvSpPr>
        <p:spPr>
          <a:xfrm>
            <a:off x="106680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6" name="Rectangle 475">
            <a:extLst>
              <a:ext uri="{FF2B5EF4-FFF2-40B4-BE49-F238E27FC236}">
                <a16:creationId xmlns:a16="http://schemas.microsoft.com/office/drawing/2014/main" id="{BDDE995F-278F-4F0F-B360-CF3EC0DA6DAA}"/>
              </a:ext>
              <a:ext uri="{C183D7F6-B498-43B3-948B-1728B52AA6E4}">
                <adec:decorative xmlns:adec="http://schemas.microsoft.com/office/drawing/2017/decorative" val="1"/>
              </a:ext>
            </a:extLst>
          </p:cNvPr>
          <p:cNvSpPr/>
          <p:nvPr>
            <p:custDataLst>
              <p:tags r:id="rId476"/>
            </p:custDataLst>
          </p:nvPr>
        </p:nvSpPr>
        <p:spPr>
          <a:xfrm>
            <a:off x="10756900" y="33705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7" name="Rectangle 476">
            <a:extLst>
              <a:ext uri="{FF2B5EF4-FFF2-40B4-BE49-F238E27FC236}">
                <a16:creationId xmlns:a16="http://schemas.microsoft.com/office/drawing/2014/main" id="{C9129952-C1AC-4F94-AA74-333F618D843E}"/>
              </a:ext>
              <a:ext uri="{C183D7F6-B498-43B3-948B-1728B52AA6E4}">
                <adec:decorative xmlns:adec="http://schemas.microsoft.com/office/drawing/2017/decorative" val="1"/>
              </a:ext>
            </a:extLst>
          </p:cNvPr>
          <p:cNvSpPr/>
          <p:nvPr>
            <p:custDataLst>
              <p:tags r:id="rId477"/>
            </p:custDataLst>
          </p:nvPr>
        </p:nvSpPr>
        <p:spPr>
          <a:xfrm>
            <a:off x="8178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8" name="Rectangle 477">
            <a:extLst>
              <a:ext uri="{FF2B5EF4-FFF2-40B4-BE49-F238E27FC236}">
                <a16:creationId xmlns:a16="http://schemas.microsoft.com/office/drawing/2014/main" id="{5D9C1078-DA2C-41DC-BED7-A3B4924C2850}"/>
              </a:ext>
              <a:ext uri="{C183D7F6-B498-43B3-948B-1728B52AA6E4}">
                <adec:decorative xmlns:adec="http://schemas.microsoft.com/office/drawing/2017/decorative" val="1"/>
              </a:ext>
            </a:extLst>
          </p:cNvPr>
          <p:cNvSpPr/>
          <p:nvPr>
            <p:custDataLst>
              <p:tags r:id="rId478"/>
            </p:custDataLst>
          </p:nvPr>
        </p:nvSpPr>
        <p:spPr>
          <a:xfrm>
            <a:off x="8267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79" name="Rectangle 478">
            <a:extLst>
              <a:ext uri="{FF2B5EF4-FFF2-40B4-BE49-F238E27FC236}">
                <a16:creationId xmlns:a16="http://schemas.microsoft.com/office/drawing/2014/main" id="{EE795A73-F1D8-490C-BCBA-3DC0C8D2517F}"/>
              </a:ext>
              <a:ext uri="{C183D7F6-B498-43B3-948B-1728B52AA6E4}">
                <adec:decorative xmlns:adec="http://schemas.microsoft.com/office/drawing/2017/decorative" val="1"/>
              </a:ext>
            </a:extLst>
          </p:cNvPr>
          <p:cNvSpPr/>
          <p:nvPr>
            <p:custDataLst>
              <p:tags r:id="rId479"/>
            </p:custDataLst>
          </p:nvPr>
        </p:nvSpPr>
        <p:spPr>
          <a:xfrm>
            <a:off x="8356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0" name="Rectangle 479">
            <a:extLst>
              <a:ext uri="{FF2B5EF4-FFF2-40B4-BE49-F238E27FC236}">
                <a16:creationId xmlns:a16="http://schemas.microsoft.com/office/drawing/2014/main" id="{B7D80458-6C2D-46AE-A15B-24BA150B23DC}"/>
              </a:ext>
              <a:ext uri="{C183D7F6-B498-43B3-948B-1728B52AA6E4}">
                <adec:decorative xmlns:adec="http://schemas.microsoft.com/office/drawing/2017/decorative" val="1"/>
              </a:ext>
            </a:extLst>
          </p:cNvPr>
          <p:cNvSpPr/>
          <p:nvPr>
            <p:custDataLst>
              <p:tags r:id="rId480"/>
            </p:custDataLst>
          </p:nvPr>
        </p:nvSpPr>
        <p:spPr>
          <a:xfrm>
            <a:off x="8445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1" name="Rectangle 480">
            <a:extLst>
              <a:ext uri="{FF2B5EF4-FFF2-40B4-BE49-F238E27FC236}">
                <a16:creationId xmlns:a16="http://schemas.microsoft.com/office/drawing/2014/main" id="{352D7631-8E30-42D4-9788-7498CAED5EBD}"/>
              </a:ext>
              <a:ext uri="{C183D7F6-B498-43B3-948B-1728B52AA6E4}">
                <adec:decorative xmlns:adec="http://schemas.microsoft.com/office/drawing/2017/decorative" val="1"/>
              </a:ext>
            </a:extLst>
          </p:cNvPr>
          <p:cNvSpPr/>
          <p:nvPr>
            <p:custDataLst>
              <p:tags r:id="rId481"/>
            </p:custDataLst>
          </p:nvPr>
        </p:nvSpPr>
        <p:spPr>
          <a:xfrm>
            <a:off x="8534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2" name="Rectangle 481">
            <a:extLst>
              <a:ext uri="{FF2B5EF4-FFF2-40B4-BE49-F238E27FC236}">
                <a16:creationId xmlns:a16="http://schemas.microsoft.com/office/drawing/2014/main" id="{815B4951-B7D3-4E50-AC00-1252DD2132FD}"/>
              </a:ext>
              <a:ext uri="{C183D7F6-B498-43B3-948B-1728B52AA6E4}">
                <adec:decorative xmlns:adec="http://schemas.microsoft.com/office/drawing/2017/decorative" val="1"/>
              </a:ext>
            </a:extLst>
          </p:cNvPr>
          <p:cNvSpPr/>
          <p:nvPr>
            <p:custDataLst>
              <p:tags r:id="rId482"/>
            </p:custDataLst>
          </p:nvPr>
        </p:nvSpPr>
        <p:spPr>
          <a:xfrm>
            <a:off x="86233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3" name="Rectangle 482">
            <a:extLst>
              <a:ext uri="{FF2B5EF4-FFF2-40B4-BE49-F238E27FC236}">
                <a16:creationId xmlns:a16="http://schemas.microsoft.com/office/drawing/2014/main" id="{89889791-B0DD-45DF-8312-11CB623A86B4}"/>
              </a:ext>
              <a:ext uri="{C183D7F6-B498-43B3-948B-1728B52AA6E4}">
                <adec:decorative xmlns:adec="http://schemas.microsoft.com/office/drawing/2017/decorative" val="1"/>
              </a:ext>
            </a:extLst>
          </p:cNvPr>
          <p:cNvSpPr/>
          <p:nvPr>
            <p:custDataLst>
              <p:tags r:id="rId483"/>
            </p:custDataLst>
          </p:nvPr>
        </p:nvSpPr>
        <p:spPr>
          <a:xfrm>
            <a:off x="8712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4" name="Rectangle 483">
            <a:extLst>
              <a:ext uri="{FF2B5EF4-FFF2-40B4-BE49-F238E27FC236}">
                <a16:creationId xmlns:a16="http://schemas.microsoft.com/office/drawing/2014/main" id="{3DB06F8A-68DB-4679-9B00-784988CB891A}"/>
              </a:ext>
              <a:ext uri="{C183D7F6-B498-43B3-948B-1728B52AA6E4}">
                <adec:decorative xmlns:adec="http://schemas.microsoft.com/office/drawing/2017/decorative" val="1"/>
              </a:ext>
            </a:extLst>
          </p:cNvPr>
          <p:cNvSpPr/>
          <p:nvPr>
            <p:custDataLst>
              <p:tags r:id="rId484"/>
            </p:custDataLst>
          </p:nvPr>
        </p:nvSpPr>
        <p:spPr>
          <a:xfrm>
            <a:off x="8801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5" name="Rectangle 484">
            <a:extLst>
              <a:ext uri="{FF2B5EF4-FFF2-40B4-BE49-F238E27FC236}">
                <a16:creationId xmlns:a16="http://schemas.microsoft.com/office/drawing/2014/main" id="{134EDD34-0445-4E2A-B8E3-0C3923F8B7B2}"/>
              </a:ext>
              <a:ext uri="{C183D7F6-B498-43B3-948B-1728B52AA6E4}">
                <adec:decorative xmlns:adec="http://schemas.microsoft.com/office/drawing/2017/decorative" val="1"/>
              </a:ext>
            </a:extLst>
          </p:cNvPr>
          <p:cNvSpPr/>
          <p:nvPr>
            <p:custDataLst>
              <p:tags r:id="rId485"/>
            </p:custDataLst>
          </p:nvPr>
        </p:nvSpPr>
        <p:spPr>
          <a:xfrm>
            <a:off x="8890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6" name="Rectangle 485">
            <a:extLst>
              <a:ext uri="{FF2B5EF4-FFF2-40B4-BE49-F238E27FC236}">
                <a16:creationId xmlns:a16="http://schemas.microsoft.com/office/drawing/2014/main" id="{2E0C7846-8D26-4B0B-9856-570C6C3B7367}"/>
              </a:ext>
              <a:ext uri="{C183D7F6-B498-43B3-948B-1728B52AA6E4}">
                <adec:decorative xmlns:adec="http://schemas.microsoft.com/office/drawing/2017/decorative" val="1"/>
              </a:ext>
            </a:extLst>
          </p:cNvPr>
          <p:cNvSpPr/>
          <p:nvPr>
            <p:custDataLst>
              <p:tags r:id="rId486"/>
            </p:custDataLst>
          </p:nvPr>
        </p:nvSpPr>
        <p:spPr>
          <a:xfrm>
            <a:off x="89789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7" name="Rectangle 486">
            <a:extLst>
              <a:ext uri="{FF2B5EF4-FFF2-40B4-BE49-F238E27FC236}">
                <a16:creationId xmlns:a16="http://schemas.microsoft.com/office/drawing/2014/main" id="{434C6057-8CEB-4908-9D75-572EE1FAB0D3}"/>
              </a:ext>
              <a:ext uri="{C183D7F6-B498-43B3-948B-1728B52AA6E4}">
                <adec:decorative xmlns:adec="http://schemas.microsoft.com/office/drawing/2017/decorative" val="1"/>
              </a:ext>
            </a:extLst>
          </p:cNvPr>
          <p:cNvSpPr/>
          <p:nvPr>
            <p:custDataLst>
              <p:tags r:id="rId487"/>
            </p:custDataLst>
          </p:nvPr>
        </p:nvSpPr>
        <p:spPr>
          <a:xfrm>
            <a:off x="90678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8" name="Rectangle 487">
            <a:extLst>
              <a:ext uri="{FF2B5EF4-FFF2-40B4-BE49-F238E27FC236}">
                <a16:creationId xmlns:a16="http://schemas.microsoft.com/office/drawing/2014/main" id="{4BB10ADD-74A4-4FBE-AD49-08936F068505}"/>
              </a:ext>
              <a:ext uri="{C183D7F6-B498-43B3-948B-1728B52AA6E4}">
                <adec:decorative xmlns:adec="http://schemas.microsoft.com/office/drawing/2017/decorative" val="1"/>
              </a:ext>
            </a:extLst>
          </p:cNvPr>
          <p:cNvSpPr/>
          <p:nvPr>
            <p:custDataLst>
              <p:tags r:id="rId488"/>
            </p:custDataLst>
          </p:nvPr>
        </p:nvSpPr>
        <p:spPr>
          <a:xfrm>
            <a:off x="9156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89" name="Rectangle 488">
            <a:extLst>
              <a:ext uri="{FF2B5EF4-FFF2-40B4-BE49-F238E27FC236}">
                <a16:creationId xmlns:a16="http://schemas.microsoft.com/office/drawing/2014/main" id="{AE40F326-C59A-44CD-B92A-7F962708D25D}"/>
              </a:ext>
              <a:ext uri="{C183D7F6-B498-43B3-948B-1728B52AA6E4}">
                <adec:decorative xmlns:adec="http://schemas.microsoft.com/office/drawing/2017/decorative" val="1"/>
              </a:ext>
            </a:extLst>
          </p:cNvPr>
          <p:cNvSpPr/>
          <p:nvPr>
            <p:custDataLst>
              <p:tags r:id="rId489"/>
            </p:custDataLst>
          </p:nvPr>
        </p:nvSpPr>
        <p:spPr>
          <a:xfrm>
            <a:off x="9245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0" name="Rectangle 489">
            <a:extLst>
              <a:ext uri="{FF2B5EF4-FFF2-40B4-BE49-F238E27FC236}">
                <a16:creationId xmlns:a16="http://schemas.microsoft.com/office/drawing/2014/main" id="{000E82CB-5BC2-4227-AD57-29B4A557750F}"/>
              </a:ext>
              <a:ext uri="{C183D7F6-B498-43B3-948B-1728B52AA6E4}">
                <adec:decorative xmlns:adec="http://schemas.microsoft.com/office/drawing/2017/decorative" val="1"/>
              </a:ext>
            </a:extLst>
          </p:cNvPr>
          <p:cNvSpPr/>
          <p:nvPr>
            <p:custDataLst>
              <p:tags r:id="rId490"/>
            </p:custDataLst>
          </p:nvPr>
        </p:nvSpPr>
        <p:spPr>
          <a:xfrm>
            <a:off x="93345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1" name="Rectangle 490">
            <a:extLst>
              <a:ext uri="{FF2B5EF4-FFF2-40B4-BE49-F238E27FC236}">
                <a16:creationId xmlns:a16="http://schemas.microsoft.com/office/drawing/2014/main" id="{1544D385-3BD3-43C0-B9B8-1E25845E99AD}"/>
              </a:ext>
              <a:ext uri="{C183D7F6-B498-43B3-948B-1728B52AA6E4}">
                <adec:decorative xmlns:adec="http://schemas.microsoft.com/office/drawing/2017/decorative" val="1"/>
              </a:ext>
            </a:extLst>
          </p:cNvPr>
          <p:cNvSpPr/>
          <p:nvPr>
            <p:custDataLst>
              <p:tags r:id="rId491"/>
            </p:custDataLst>
          </p:nvPr>
        </p:nvSpPr>
        <p:spPr>
          <a:xfrm>
            <a:off x="9423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2" name="Rectangle 491">
            <a:extLst>
              <a:ext uri="{FF2B5EF4-FFF2-40B4-BE49-F238E27FC236}">
                <a16:creationId xmlns:a16="http://schemas.microsoft.com/office/drawing/2014/main" id="{98F24FD5-7166-4EDD-9CBE-FA69317FF150}"/>
              </a:ext>
              <a:ext uri="{C183D7F6-B498-43B3-948B-1728B52AA6E4}">
                <adec:decorative xmlns:adec="http://schemas.microsoft.com/office/drawing/2017/decorative" val="1"/>
              </a:ext>
            </a:extLst>
          </p:cNvPr>
          <p:cNvSpPr/>
          <p:nvPr>
            <p:custDataLst>
              <p:tags r:id="rId492"/>
            </p:custDataLst>
          </p:nvPr>
        </p:nvSpPr>
        <p:spPr>
          <a:xfrm>
            <a:off x="95123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3" name="Rectangle 492">
            <a:extLst>
              <a:ext uri="{FF2B5EF4-FFF2-40B4-BE49-F238E27FC236}">
                <a16:creationId xmlns:a16="http://schemas.microsoft.com/office/drawing/2014/main" id="{1F1E53AB-AF3A-4759-9321-8BE6155FD308}"/>
              </a:ext>
              <a:ext uri="{C183D7F6-B498-43B3-948B-1728B52AA6E4}">
                <adec:decorative xmlns:adec="http://schemas.microsoft.com/office/drawing/2017/decorative" val="1"/>
              </a:ext>
            </a:extLst>
          </p:cNvPr>
          <p:cNvSpPr/>
          <p:nvPr>
            <p:custDataLst>
              <p:tags r:id="rId493"/>
            </p:custDataLst>
          </p:nvPr>
        </p:nvSpPr>
        <p:spPr>
          <a:xfrm>
            <a:off x="96012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4" name="Rectangle 493">
            <a:extLst>
              <a:ext uri="{FF2B5EF4-FFF2-40B4-BE49-F238E27FC236}">
                <a16:creationId xmlns:a16="http://schemas.microsoft.com/office/drawing/2014/main" id="{C02D6553-7427-4C38-8ED8-742857031C92}"/>
              </a:ext>
              <a:ext uri="{C183D7F6-B498-43B3-948B-1728B52AA6E4}">
                <adec:decorative xmlns:adec="http://schemas.microsoft.com/office/drawing/2017/decorative" val="1"/>
              </a:ext>
            </a:extLst>
          </p:cNvPr>
          <p:cNvSpPr/>
          <p:nvPr>
            <p:custDataLst>
              <p:tags r:id="rId494"/>
            </p:custDataLst>
          </p:nvPr>
        </p:nvSpPr>
        <p:spPr>
          <a:xfrm>
            <a:off x="96901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5" name="Rectangle 494">
            <a:extLst>
              <a:ext uri="{FF2B5EF4-FFF2-40B4-BE49-F238E27FC236}">
                <a16:creationId xmlns:a16="http://schemas.microsoft.com/office/drawing/2014/main" id="{8871EEA0-83D1-4B3C-B5F4-F3C7CB7A458E}"/>
              </a:ext>
              <a:ext uri="{C183D7F6-B498-43B3-948B-1728B52AA6E4}">
                <adec:decorative xmlns:adec="http://schemas.microsoft.com/office/drawing/2017/decorative" val="1"/>
              </a:ext>
            </a:extLst>
          </p:cNvPr>
          <p:cNvSpPr/>
          <p:nvPr>
            <p:custDataLst>
              <p:tags r:id="rId495"/>
            </p:custDataLst>
          </p:nvPr>
        </p:nvSpPr>
        <p:spPr>
          <a:xfrm>
            <a:off x="97790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6" name="Rectangle 495">
            <a:extLst>
              <a:ext uri="{FF2B5EF4-FFF2-40B4-BE49-F238E27FC236}">
                <a16:creationId xmlns:a16="http://schemas.microsoft.com/office/drawing/2014/main" id="{AF5272F7-CEAC-420E-8AFE-2A343C3A1093}"/>
              </a:ext>
              <a:ext uri="{C183D7F6-B498-43B3-948B-1728B52AA6E4}">
                <adec:decorative xmlns:adec="http://schemas.microsoft.com/office/drawing/2017/decorative" val="1"/>
              </a:ext>
            </a:extLst>
          </p:cNvPr>
          <p:cNvSpPr/>
          <p:nvPr>
            <p:custDataLst>
              <p:tags r:id="rId496"/>
            </p:custDataLst>
          </p:nvPr>
        </p:nvSpPr>
        <p:spPr>
          <a:xfrm>
            <a:off x="98679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7" name="Rectangle 496">
            <a:extLst>
              <a:ext uri="{FF2B5EF4-FFF2-40B4-BE49-F238E27FC236}">
                <a16:creationId xmlns:a16="http://schemas.microsoft.com/office/drawing/2014/main" id="{96CC13A8-9863-4099-96A1-861AC7512ABC}"/>
              </a:ext>
              <a:ext uri="{C183D7F6-B498-43B3-948B-1728B52AA6E4}">
                <adec:decorative xmlns:adec="http://schemas.microsoft.com/office/drawing/2017/decorative" val="1"/>
              </a:ext>
            </a:extLst>
          </p:cNvPr>
          <p:cNvSpPr/>
          <p:nvPr>
            <p:custDataLst>
              <p:tags r:id="rId497"/>
            </p:custDataLst>
          </p:nvPr>
        </p:nvSpPr>
        <p:spPr>
          <a:xfrm>
            <a:off x="99568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8" name="Rectangle 497">
            <a:extLst>
              <a:ext uri="{FF2B5EF4-FFF2-40B4-BE49-F238E27FC236}">
                <a16:creationId xmlns:a16="http://schemas.microsoft.com/office/drawing/2014/main" id="{0595E614-E1CD-4329-BFA8-AD3A5042721C}"/>
              </a:ext>
              <a:ext uri="{C183D7F6-B498-43B3-948B-1728B52AA6E4}">
                <adec:decorative xmlns:adec="http://schemas.microsoft.com/office/drawing/2017/decorative" val="1"/>
              </a:ext>
            </a:extLst>
          </p:cNvPr>
          <p:cNvSpPr/>
          <p:nvPr>
            <p:custDataLst>
              <p:tags r:id="rId498"/>
            </p:custDataLst>
          </p:nvPr>
        </p:nvSpPr>
        <p:spPr>
          <a:xfrm>
            <a:off x="100457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499" name="Rectangle 498">
            <a:extLst>
              <a:ext uri="{FF2B5EF4-FFF2-40B4-BE49-F238E27FC236}">
                <a16:creationId xmlns:a16="http://schemas.microsoft.com/office/drawing/2014/main" id="{A82C0359-D6ED-492B-A960-36D066278229}"/>
              </a:ext>
              <a:ext uri="{C183D7F6-B498-43B3-948B-1728B52AA6E4}">
                <adec:decorative xmlns:adec="http://schemas.microsoft.com/office/drawing/2017/decorative" val="1"/>
              </a:ext>
            </a:extLst>
          </p:cNvPr>
          <p:cNvSpPr/>
          <p:nvPr>
            <p:custDataLst>
              <p:tags r:id="rId499"/>
            </p:custDataLst>
          </p:nvPr>
        </p:nvSpPr>
        <p:spPr>
          <a:xfrm>
            <a:off x="101346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0" name="Rectangle 499">
            <a:extLst>
              <a:ext uri="{FF2B5EF4-FFF2-40B4-BE49-F238E27FC236}">
                <a16:creationId xmlns:a16="http://schemas.microsoft.com/office/drawing/2014/main" id="{5D3C1396-C2EE-4073-8EF1-6CBAE4290C7E}"/>
              </a:ext>
              <a:ext uri="{C183D7F6-B498-43B3-948B-1728B52AA6E4}">
                <adec:decorative xmlns:adec="http://schemas.microsoft.com/office/drawing/2017/decorative" val="1"/>
              </a:ext>
            </a:extLst>
          </p:cNvPr>
          <p:cNvSpPr/>
          <p:nvPr>
            <p:custDataLst>
              <p:tags r:id="rId500"/>
            </p:custDataLst>
          </p:nvPr>
        </p:nvSpPr>
        <p:spPr>
          <a:xfrm>
            <a:off x="102235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1" name="Rectangle 500">
            <a:extLst>
              <a:ext uri="{FF2B5EF4-FFF2-40B4-BE49-F238E27FC236}">
                <a16:creationId xmlns:a16="http://schemas.microsoft.com/office/drawing/2014/main" id="{6B937241-B3DF-41E9-B97E-579E94010C5C}"/>
              </a:ext>
              <a:ext uri="{C183D7F6-B498-43B3-948B-1728B52AA6E4}">
                <adec:decorative xmlns:adec="http://schemas.microsoft.com/office/drawing/2017/decorative" val="1"/>
              </a:ext>
            </a:extLst>
          </p:cNvPr>
          <p:cNvSpPr/>
          <p:nvPr>
            <p:custDataLst>
              <p:tags r:id="rId501"/>
            </p:custDataLst>
          </p:nvPr>
        </p:nvSpPr>
        <p:spPr>
          <a:xfrm>
            <a:off x="103124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2" name="Rectangle 501">
            <a:extLst>
              <a:ext uri="{FF2B5EF4-FFF2-40B4-BE49-F238E27FC236}">
                <a16:creationId xmlns:a16="http://schemas.microsoft.com/office/drawing/2014/main" id="{9A40EE65-8499-4536-8DAE-702328EB8EA4}"/>
              </a:ext>
              <a:ext uri="{C183D7F6-B498-43B3-948B-1728B52AA6E4}">
                <adec:decorative xmlns:adec="http://schemas.microsoft.com/office/drawing/2017/decorative" val="1"/>
              </a:ext>
            </a:extLst>
          </p:cNvPr>
          <p:cNvSpPr/>
          <p:nvPr>
            <p:custDataLst>
              <p:tags r:id="rId502"/>
            </p:custDataLst>
          </p:nvPr>
        </p:nvSpPr>
        <p:spPr>
          <a:xfrm>
            <a:off x="104013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3" name="Rectangle 502">
            <a:extLst>
              <a:ext uri="{FF2B5EF4-FFF2-40B4-BE49-F238E27FC236}">
                <a16:creationId xmlns:a16="http://schemas.microsoft.com/office/drawing/2014/main" id="{56DDC059-732C-4543-AE7B-84B6CBFF07A3}"/>
              </a:ext>
              <a:ext uri="{C183D7F6-B498-43B3-948B-1728B52AA6E4}">
                <adec:decorative xmlns:adec="http://schemas.microsoft.com/office/drawing/2017/decorative" val="1"/>
              </a:ext>
            </a:extLst>
          </p:cNvPr>
          <p:cNvSpPr/>
          <p:nvPr>
            <p:custDataLst>
              <p:tags r:id="rId503"/>
            </p:custDataLst>
          </p:nvPr>
        </p:nvSpPr>
        <p:spPr>
          <a:xfrm>
            <a:off x="104902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4" name="Rectangle 503">
            <a:extLst>
              <a:ext uri="{FF2B5EF4-FFF2-40B4-BE49-F238E27FC236}">
                <a16:creationId xmlns:a16="http://schemas.microsoft.com/office/drawing/2014/main" id="{2388E2E2-51CF-4F8B-8D8A-48361EF88823}"/>
              </a:ext>
              <a:ext uri="{C183D7F6-B498-43B3-948B-1728B52AA6E4}">
                <adec:decorative xmlns:adec="http://schemas.microsoft.com/office/drawing/2017/decorative" val="1"/>
              </a:ext>
            </a:extLst>
          </p:cNvPr>
          <p:cNvSpPr/>
          <p:nvPr>
            <p:custDataLst>
              <p:tags r:id="rId504"/>
            </p:custDataLst>
          </p:nvPr>
        </p:nvSpPr>
        <p:spPr>
          <a:xfrm>
            <a:off x="10579100" y="34594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5" name="Rectangle 504">
            <a:extLst>
              <a:ext uri="{FF2B5EF4-FFF2-40B4-BE49-F238E27FC236}">
                <a16:creationId xmlns:a16="http://schemas.microsoft.com/office/drawing/2014/main" id="{4BD27D6A-DCBB-41B8-9C71-A4015080081C}"/>
              </a:ext>
              <a:ext uri="{C183D7F6-B498-43B3-948B-1728B52AA6E4}">
                <adec:decorative xmlns:adec="http://schemas.microsoft.com/office/drawing/2017/decorative" val="1"/>
              </a:ext>
            </a:extLst>
          </p:cNvPr>
          <p:cNvSpPr/>
          <p:nvPr>
            <p:custDataLst>
              <p:tags r:id="rId505"/>
            </p:custDataLst>
          </p:nvPr>
        </p:nvSpPr>
        <p:spPr>
          <a:xfrm>
            <a:off x="10668000" y="34594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6" name="Rectangle 505">
            <a:extLst>
              <a:ext uri="{FF2B5EF4-FFF2-40B4-BE49-F238E27FC236}">
                <a16:creationId xmlns:a16="http://schemas.microsoft.com/office/drawing/2014/main" id="{41184C3F-8101-4F32-BF10-AB116E86E97B}"/>
              </a:ext>
              <a:ext uri="{C183D7F6-B498-43B3-948B-1728B52AA6E4}">
                <adec:decorative xmlns:adec="http://schemas.microsoft.com/office/drawing/2017/decorative" val="1"/>
              </a:ext>
            </a:extLst>
          </p:cNvPr>
          <p:cNvSpPr/>
          <p:nvPr>
            <p:custDataLst>
              <p:tags r:id="rId506"/>
            </p:custDataLst>
          </p:nvPr>
        </p:nvSpPr>
        <p:spPr>
          <a:xfrm>
            <a:off x="8178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7" name="Rectangle 506">
            <a:extLst>
              <a:ext uri="{FF2B5EF4-FFF2-40B4-BE49-F238E27FC236}">
                <a16:creationId xmlns:a16="http://schemas.microsoft.com/office/drawing/2014/main" id="{25B28850-6EC8-4E36-9D0C-7C2F2CA05467}"/>
              </a:ext>
              <a:ext uri="{C183D7F6-B498-43B3-948B-1728B52AA6E4}">
                <adec:decorative xmlns:adec="http://schemas.microsoft.com/office/drawing/2017/decorative" val="1"/>
              </a:ext>
            </a:extLst>
          </p:cNvPr>
          <p:cNvSpPr/>
          <p:nvPr>
            <p:custDataLst>
              <p:tags r:id="rId507"/>
            </p:custDataLst>
          </p:nvPr>
        </p:nvSpPr>
        <p:spPr>
          <a:xfrm>
            <a:off x="82677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8" name="Rectangle 507">
            <a:extLst>
              <a:ext uri="{FF2B5EF4-FFF2-40B4-BE49-F238E27FC236}">
                <a16:creationId xmlns:a16="http://schemas.microsoft.com/office/drawing/2014/main" id="{B126B3B0-34AC-41AA-A435-90E03C92FBCA}"/>
              </a:ext>
              <a:ext uri="{C183D7F6-B498-43B3-948B-1728B52AA6E4}">
                <adec:decorative xmlns:adec="http://schemas.microsoft.com/office/drawing/2017/decorative" val="1"/>
              </a:ext>
            </a:extLst>
          </p:cNvPr>
          <p:cNvSpPr/>
          <p:nvPr>
            <p:custDataLst>
              <p:tags r:id="rId508"/>
            </p:custDataLst>
          </p:nvPr>
        </p:nvSpPr>
        <p:spPr>
          <a:xfrm>
            <a:off x="83566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09" name="Rectangle 508">
            <a:extLst>
              <a:ext uri="{FF2B5EF4-FFF2-40B4-BE49-F238E27FC236}">
                <a16:creationId xmlns:a16="http://schemas.microsoft.com/office/drawing/2014/main" id="{9D70FE37-3B8D-47C0-9281-386618EBC65B}"/>
              </a:ext>
              <a:ext uri="{C183D7F6-B498-43B3-948B-1728B52AA6E4}">
                <adec:decorative xmlns:adec="http://schemas.microsoft.com/office/drawing/2017/decorative" val="1"/>
              </a:ext>
            </a:extLst>
          </p:cNvPr>
          <p:cNvSpPr/>
          <p:nvPr>
            <p:custDataLst>
              <p:tags r:id="rId509"/>
            </p:custDataLst>
          </p:nvPr>
        </p:nvSpPr>
        <p:spPr>
          <a:xfrm>
            <a:off x="8445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0" name="Rectangle 509">
            <a:extLst>
              <a:ext uri="{FF2B5EF4-FFF2-40B4-BE49-F238E27FC236}">
                <a16:creationId xmlns:a16="http://schemas.microsoft.com/office/drawing/2014/main" id="{BFC01BE1-529B-4E24-B0F3-399F8AF77C91}"/>
              </a:ext>
              <a:ext uri="{C183D7F6-B498-43B3-948B-1728B52AA6E4}">
                <adec:decorative xmlns:adec="http://schemas.microsoft.com/office/drawing/2017/decorative" val="1"/>
              </a:ext>
            </a:extLst>
          </p:cNvPr>
          <p:cNvSpPr/>
          <p:nvPr>
            <p:custDataLst>
              <p:tags r:id="rId510"/>
            </p:custDataLst>
          </p:nvPr>
        </p:nvSpPr>
        <p:spPr>
          <a:xfrm>
            <a:off x="8534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1" name="Rectangle 510">
            <a:extLst>
              <a:ext uri="{FF2B5EF4-FFF2-40B4-BE49-F238E27FC236}">
                <a16:creationId xmlns:a16="http://schemas.microsoft.com/office/drawing/2014/main" id="{ACF33D8A-BC45-4772-89F9-08D74796E4FB}"/>
              </a:ext>
              <a:ext uri="{C183D7F6-B498-43B3-948B-1728B52AA6E4}">
                <adec:decorative xmlns:adec="http://schemas.microsoft.com/office/drawing/2017/decorative" val="1"/>
              </a:ext>
            </a:extLst>
          </p:cNvPr>
          <p:cNvSpPr/>
          <p:nvPr>
            <p:custDataLst>
              <p:tags r:id="rId511"/>
            </p:custDataLst>
          </p:nvPr>
        </p:nvSpPr>
        <p:spPr>
          <a:xfrm>
            <a:off x="8623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2" name="Rectangle 511">
            <a:extLst>
              <a:ext uri="{FF2B5EF4-FFF2-40B4-BE49-F238E27FC236}">
                <a16:creationId xmlns:a16="http://schemas.microsoft.com/office/drawing/2014/main" id="{8A12F903-BF14-41FC-AB95-8ABF5F9E8457}"/>
              </a:ext>
              <a:ext uri="{C183D7F6-B498-43B3-948B-1728B52AA6E4}">
                <adec:decorative xmlns:adec="http://schemas.microsoft.com/office/drawing/2017/decorative" val="1"/>
              </a:ext>
            </a:extLst>
          </p:cNvPr>
          <p:cNvSpPr/>
          <p:nvPr>
            <p:custDataLst>
              <p:tags r:id="rId512"/>
            </p:custDataLst>
          </p:nvPr>
        </p:nvSpPr>
        <p:spPr>
          <a:xfrm>
            <a:off x="8712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3" name="Rectangle 512">
            <a:extLst>
              <a:ext uri="{FF2B5EF4-FFF2-40B4-BE49-F238E27FC236}">
                <a16:creationId xmlns:a16="http://schemas.microsoft.com/office/drawing/2014/main" id="{104A60ED-D15B-46FE-85B8-89B6AEB62D8F}"/>
              </a:ext>
              <a:ext uri="{C183D7F6-B498-43B3-948B-1728B52AA6E4}">
                <adec:decorative xmlns:adec="http://schemas.microsoft.com/office/drawing/2017/decorative" val="1"/>
              </a:ext>
            </a:extLst>
          </p:cNvPr>
          <p:cNvSpPr/>
          <p:nvPr>
            <p:custDataLst>
              <p:tags r:id="rId513"/>
            </p:custDataLst>
          </p:nvPr>
        </p:nvSpPr>
        <p:spPr>
          <a:xfrm>
            <a:off x="8801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4" name="Rectangle 513">
            <a:extLst>
              <a:ext uri="{FF2B5EF4-FFF2-40B4-BE49-F238E27FC236}">
                <a16:creationId xmlns:a16="http://schemas.microsoft.com/office/drawing/2014/main" id="{43C3C5EC-523D-4C51-9E6E-3FCDE5ED2E8E}"/>
              </a:ext>
              <a:ext uri="{C183D7F6-B498-43B3-948B-1728B52AA6E4}">
                <adec:decorative xmlns:adec="http://schemas.microsoft.com/office/drawing/2017/decorative" val="1"/>
              </a:ext>
            </a:extLst>
          </p:cNvPr>
          <p:cNvSpPr/>
          <p:nvPr>
            <p:custDataLst>
              <p:tags r:id="rId514"/>
            </p:custDataLst>
          </p:nvPr>
        </p:nvSpPr>
        <p:spPr>
          <a:xfrm>
            <a:off x="8890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5" name="Rectangle 514">
            <a:extLst>
              <a:ext uri="{FF2B5EF4-FFF2-40B4-BE49-F238E27FC236}">
                <a16:creationId xmlns:a16="http://schemas.microsoft.com/office/drawing/2014/main" id="{CBB32FD3-E1DF-4B9C-9F5A-2D4A13064044}"/>
              </a:ext>
              <a:ext uri="{C183D7F6-B498-43B3-948B-1728B52AA6E4}">
                <adec:decorative xmlns:adec="http://schemas.microsoft.com/office/drawing/2017/decorative" val="1"/>
              </a:ext>
            </a:extLst>
          </p:cNvPr>
          <p:cNvSpPr/>
          <p:nvPr>
            <p:custDataLst>
              <p:tags r:id="rId515"/>
            </p:custDataLst>
          </p:nvPr>
        </p:nvSpPr>
        <p:spPr>
          <a:xfrm>
            <a:off x="89789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6" name="Rectangle 515">
            <a:extLst>
              <a:ext uri="{FF2B5EF4-FFF2-40B4-BE49-F238E27FC236}">
                <a16:creationId xmlns:a16="http://schemas.microsoft.com/office/drawing/2014/main" id="{607A351E-5F11-4CD6-8579-0A57D540A973}"/>
              </a:ext>
              <a:ext uri="{C183D7F6-B498-43B3-948B-1728B52AA6E4}">
                <adec:decorative xmlns:adec="http://schemas.microsoft.com/office/drawing/2017/decorative" val="1"/>
              </a:ext>
            </a:extLst>
          </p:cNvPr>
          <p:cNvSpPr/>
          <p:nvPr>
            <p:custDataLst>
              <p:tags r:id="rId516"/>
            </p:custDataLst>
          </p:nvPr>
        </p:nvSpPr>
        <p:spPr>
          <a:xfrm>
            <a:off x="9067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7" name="Rectangle 516">
            <a:extLst>
              <a:ext uri="{FF2B5EF4-FFF2-40B4-BE49-F238E27FC236}">
                <a16:creationId xmlns:a16="http://schemas.microsoft.com/office/drawing/2014/main" id="{18ECEE97-E55F-41C0-82B5-4C64445C4CC5}"/>
              </a:ext>
              <a:ext uri="{C183D7F6-B498-43B3-948B-1728B52AA6E4}">
                <adec:decorative xmlns:adec="http://schemas.microsoft.com/office/drawing/2017/decorative" val="1"/>
              </a:ext>
            </a:extLst>
          </p:cNvPr>
          <p:cNvSpPr/>
          <p:nvPr>
            <p:custDataLst>
              <p:tags r:id="rId517"/>
            </p:custDataLst>
          </p:nvPr>
        </p:nvSpPr>
        <p:spPr>
          <a:xfrm>
            <a:off x="91567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8" name="Rectangle 517">
            <a:extLst>
              <a:ext uri="{FF2B5EF4-FFF2-40B4-BE49-F238E27FC236}">
                <a16:creationId xmlns:a16="http://schemas.microsoft.com/office/drawing/2014/main" id="{8E55E422-0103-4CA1-B770-6D337304781B}"/>
              </a:ext>
              <a:ext uri="{C183D7F6-B498-43B3-948B-1728B52AA6E4}">
                <adec:decorative xmlns:adec="http://schemas.microsoft.com/office/drawing/2017/decorative" val="1"/>
              </a:ext>
            </a:extLst>
          </p:cNvPr>
          <p:cNvSpPr/>
          <p:nvPr>
            <p:custDataLst>
              <p:tags r:id="rId518"/>
            </p:custDataLst>
          </p:nvPr>
        </p:nvSpPr>
        <p:spPr>
          <a:xfrm>
            <a:off x="9245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19" name="Rectangle 518">
            <a:extLst>
              <a:ext uri="{FF2B5EF4-FFF2-40B4-BE49-F238E27FC236}">
                <a16:creationId xmlns:a16="http://schemas.microsoft.com/office/drawing/2014/main" id="{EC3F41FA-5E98-46CA-B25A-29B6BC68472F}"/>
              </a:ext>
              <a:ext uri="{C183D7F6-B498-43B3-948B-1728B52AA6E4}">
                <adec:decorative xmlns:adec="http://schemas.microsoft.com/office/drawing/2017/decorative" val="1"/>
              </a:ext>
            </a:extLst>
          </p:cNvPr>
          <p:cNvSpPr/>
          <p:nvPr>
            <p:custDataLst>
              <p:tags r:id="rId519"/>
            </p:custDataLst>
          </p:nvPr>
        </p:nvSpPr>
        <p:spPr>
          <a:xfrm>
            <a:off x="93345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0" name="Rectangle 519">
            <a:extLst>
              <a:ext uri="{FF2B5EF4-FFF2-40B4-BE49-F238E27FC236}">
                <a16:creationId xmlns:a16="http://schemas.microsoft.com/office/drawing/2014/main" id="{C04E36F8-4646-465A-BEB5-CCAF7F6877C4}"/>
              </a:ext>
              <a:ext uri="{C183D7F6-B498-43B3-948B-1728B52AA6E4}">
                <adec:decorative xmlns:adec="http://schemas.microsoft.com/office/drawing/2017/decorative" val="1"/>
              </a:ext>
            </a:extLst>
          </p:cNvPr>
          <p:cNvSpPr/>
          <p:nvPr>
            <p:custDataLst>
              <p:tags r:id="rId520"/>
            </p:custDataLst>
          </p:nvPr>
        </p:nvSpPr>
        <p:spPr>
          <a:xfrm>
            <a:off x="94234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1" name="Rectangle 520">
            <a:extLst>
              <a:ext uri="{FF2B5EF4-FFF2-40B4-BE49-F238E27FC236}">
                <a16:creationId xmlns:a16="http://schemas.microsoft.com/office/drawing/2014/main" id="{6A40372D-A594-4756-B7A9-F427FB088475}"/>
              </a:ext>
              <a:ext uri="{C183D7F6-B498-43B3-948B-1728B52AA6E4}">
                <adec:decorative xmlns:adec="http://schemas.microsoft.com/office/drawing/2017/decorative" val="1"/>
              </a:ext>
            </a:extLst>
          </p:cNvPr>
          <p:cNvSpPr/>
          <p:nvPr>
            <p:custDataLst>
              <p:tags r:id="rId521"/>
            </p:custDataLst>
          </p:nvPr>
        </p:nvSpPr>
        <p:spPr>
          <a:xfrm>
            <a:off x="95123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2" name="Rectangle 521">
            <a:extLst>
              <a:ext uri="{FF2B5EF4-FFF2-40B4-BE49-F238E27FC236}">
                <a16:creationId xmlns:a16="http://schemas.microsoft.com/office/drawing/2014/main" id="{6806370E-FB2C-4786-A27A-8F95A75EEF4B}"/>
              </a:ext>
              <a:ext uri="{C183D7F6-B498-43B3-948B-1728B52AA6E4}">
                <adec:decorative xmlns:adec="http://schemas.microsoft.com/office/drawing/2017/decorative" val="1"/>
              </a:ext>
            </a:extLst>
          </p:cNvPr>
          <p:cNvSpPr/>
          <p:nvPr>
            <p:custDataLst>
              <p:tags r:id="rId522"/>
            </p:custDataLst>
          </p:nvPr>
        </p:nvSpPr>
        <p:spPr>
          <a:xfrm>
            <a:off x="96012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3" name="Rectangle 522">
            <a:extLst>
              <a:ext uri="{FF2B5EF4-FFF2-40B4-BE49-F238E27FC236}">
                <a16:creationId xmlns:a16="http://schemas.microsoft.com/office/drawing/2014/main" id="{394CCA5F-7BAA-4818-A3CB-75B75AE4D71C}"/>
              </a:ext>
              <a:ext uri="{C183D7F6-B498-43B3-948B-1728B52AA6E4}">
                <adec:decorative xmlns:adec="http://schemas.microsoft.com/office/drawing/2017/decorative" val="1"/>
              </a:ext>
            </a:extLst>
          </p:cNvPr>
          <p:cNvSpPr/>
          <p:nvPr>
            <p:custDataLst>
              <p:tags r:id="rId523"/>
            </p:custDataLst>
          </p:nvPr>
        </p:nvSpPr>
        <p:spPr>
          <a:xfrm>
            <a:off x="9690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4" name="Rectangle 523">
            <a:extLst>
              <a:ext uri="{FF2B5EF4-FFF2-40B4-BE49-F238E27FC236}">
                <a16:creationId xmlns:a16="http://schemas.microsoft.com/office/drawing/2014/main" id="{23DCB8CC-B8D0-4B4B-B695-91737A3A431D}"/>
              </a:ext>
              <a:ext uri="{C183D7F6-B498-43B3-948B-1728B52AA6E4}">
                <adec:decorative xmlns:adec="http://schemas.microsoft.com/office/drawing/2017/decorative" val="1"/>
              </a:ext>
            </a:extLst>
          </p:cNvPr>
          <p:cNvSpPr/>
          <p:nvPr>
            <p:custDataLst>
              <p:tags r:id="rId524"/>
            </p:custDataLst>
          </p:nvPr>
        </p:nvSpPr>
        <p:spPr>
          <a:xfrm>
            <a:off x="9779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5" name="Rectangle 524">
            <a:extLst>
              <a:ext uri="{FF2B5EF4-FFF2-40B4-BE49-F238E27FC236}">
                <a16:creationId xmlns:a16="http://schemas.microsoft.com/office/drawing/2014/main" id="{A535728E-6BB9-4D72-A584-29C94B2B3FE3}"/>
              </a:ext>
              <a:ext uri="{C183D7F6-B498-43B3-948B-1728B52AA6E4}">
                <adec:decorative xmlns:adec="http://schemas.microsoft.com/office/drawing/2017/decorative" val="1"/>
              </a:ext>
            </a:extLst>
          </p:cNvPr>
          <p:cNvSpPr/>
          <p:nvPr>
            <p:custDataLst>
              <p:tags r:id="rId525"/>
            </p:custDataLst>
          </p:nvPr>
        </p:nvSpPr>
        <p:spPr>
          <a:xfrm>
            <a:off x="98679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6" name="Rectangle 525">
            <a:extLst>
              <a:ext uri="{FF2B5EF4-FFF2-40B4-BE49-F238E27FC236}">
                <a16:creationId xmlns:a16="http://schemas.microsoft.com/office/drawing/2014/main" id="{00209A53-52C3-497A-9C06-0143B337933C}"/>
              </a:ext>
              <a:ext uri="{C183D7F6-B498-43B3-948B-1728B52AA6E4}">
                <adec:decorative xmlns:adec="http://schemas.microsoft.com/office/drawing/2017/decorative" val="1"/>
              </a:ext>
            </a:extLst>
          </p:cNvPr>
          <p:cNvSpPr/>
          <p:nvPr>
            <p:custDataLst>
              <p:tags r:id="rId526"/>
            </p:custDataLst>
          </p:nvPr>
        </p:nvSpPr>
        <p:spPr>
          <a:xfrm>
            <a:off x="99568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7" name="Rectangle 526">
            <a:extLst>
              <a:ext uri="{FF2B5EF4-FFF2-40B4-BE49-F238E27FC236}">
                <a16:creationId xmlns:a16="http://schemas.microsoft.com/office/drawing/2014/main" id="{C607778A-5370-46C7-B329-3BA4675742FE}"/>
              </a:ext>
              <a:ext uri="{C183D7F6-B498-43B3-948B-1728B52AA6E4}">
                <adec:decorative xmlns:adec="http://schemas.microsoft.com/office/drawing/2017/decorative" val="1"/>
              </a:ext>
            </a:extLst>
          </p:cNvPr>
          <p:cNvSpPr/>
          <p:nvPr>
            <p:custDataLst>
              <p:tags r:id="rId527"/>
            </p:custDataLst>
          </p:nvPr>
        </p:nvSpPr>
        <p:spPr>
          <a:xfrm>
            <a:off x="100457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8" name="Rectangle 527">
            <a:extLst>
              <a:ext uri="{FF2B5EF4-FFF2-40B4-BE49-F238E27FC236}">
                <a16:creationId xmlns:a16="http://schemas.microsoft.com/office/drawing/2014/main" id="{CC9ED71F-ADEF-4169-B5A2-887CFE5DF1D3}"/>
              </a:ext>
              <a:ext uri="{C183D7F6-B498-43B3-948B-1728B52AA6E4}">
                <adec:decorative xmlns:adec="http://schemas.microsoft.com/office/drawing/2017/decorative" val="1"/>
              </a:ext>
            </a:extLst>
          </p:cNvPr>
          <p:cNvSpPr/>
          <p:nvPr>
            <p:custDataLst>
              <p:tags r:id="rId528"/>
            </p:custDataLst>
          </p:nvPr>
        </p:nvSpPr>
        <p:spPr>
          <a:xfrm>
            <a:off x="101346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29" name="Rectangle 528">
            <a:extLst>
              <a:ext uri="{FF2B5EF4-FFF2-40B4-BE49-F238E27FC236}">
                <a16:creationId xmlns:a16="http://schemas.microsoft.com/office/drawing/2014/main" id="{3F52505D-9CFF-4B00-8C87-EB31D4CFFB15}"/>
              </a:ext>
              <a:ext uri="{C183D7F6-B498-43B3-948B-1728B52AA6E4}">
                <adec:decorative xmlns:adec="http://schemas.microsoft.com/office/drawing/2017/decorative" val="1"/>
              </a:ext>
            </a:extLst>
          </p:cNvPr>
          <p:cNvSpPr/>
          <p:nvPr>
            <p:custDataLst>
              <p:tags r:id="rId529"/>
            </p:custDataLst>
          </p:nvPr>
        </p:nvSpPr>
        <p:spPr>
          <a:xfrm>
            <a:off x="102235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0" name="Rectangle 529">
            <a:extLst>
              <a:ext uri="{FF2B5EF4-FFF2-40B4-BE49-F238E27FC236}">
                <a16:creationId xmlns:a16="http://schemas.microsoft.com/office/drawing/2014/main" id="{7439C9E0-5CD6-437B-8252-B0F4FF554DA1}"/>
              </a:ext>
              <a:ext uri="{C183D7F6-B498-43B3-948B-1728B52AA6E4}">
                <adec:decorative xmlns:adec="http://schemas.microsoft.com/office/drawing/2017/decorative" val="1"/>
              </a:ext>
            </a:extLst>
          </p:cNvPr>
          <p:cNvSpPr/>
          <p:nvPr>
            <p:custDataLst>
              <p:tags r:id="rId530"/>
            </p:custDataLst>
          </p:nvPr>
        </p:nvSpPr>
        <p:spPr>
          <a:xfrm>
            <a:off x="103124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1" name="Rectangle 530">
            <a:extLst>
              <a:ext uri="{FF2B5EF4-FFF2-40B4-BE49-F238E27FC236}">
                <a16:creationId xmlns:a16="http://schemas.microsoft.com/office/drawing/2014/main" id="{28CCA08B-651F-4CD8-876C-D4B00FB35523}"/>
              </a:ext>
              <a:ext uri="{C183D7F6-B498-43B3-948B-1728B52AA6E4}">
                <adec:decorative xmlns:adec="http://schemas.microsoft.com/office/drawing/2017/decorative" val="1"/>
              </a:ext>
            </a:extLst>
          </p:cNvPr>
          <p:cNvSpPr/>
          <p:nvPr>
            <p:custDataLst>
              <p:tags r:id="rId531"/>
            </p:custDataLst>
          </p:nvPr>
        </p:nvSpPr>
        <p:spPr>
          <a:xfrm>
            <a:off x="104013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2" name="Rectangle 531">
            <a:extLst>
              <a:ext uri="{FF2B5EF4-FFF2-40B4-BE49-F238E27FC236}">
                <a16:creationId xmlns:a16="http://schemas.microsoft.com/office/drawing/2014/main" id="{E5CAF51D-2DB9-427B-8BCB-D533B0BF5DCD}"/>
              </a:ext>
              <a:ext uri="{C183D7F6-B498-43B3-948B-1728B52AA6E4}">
                <adec:decorative xmlns:adec="http://schemas.microsoft.com/office/drawing/2017/decorative" val="1"/>
              </a:ext>
            </a:extLst>
          </p:cNvPr>
          <p:cNvSpPr/>
          <p:nvPr>
            <p:custDataLst>
              <p:tags r:id="rId532"/>
            </p:custDataLst>
          </p:nvPr>
        </p:nvSpPr>
        <p:spPr>
          <a:xfrm>
            <a:off x="104902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3" name="Rectangle 532">
            <a:extLst>
              <a:ext uri="{FF2B5EF4-FFF2-40B4-BE49-F238E27FC236}">
                <a16:creationId xmlns:a16="http://schemas.microsoft.com/office/drawing/2014/main" id="{FA8F7A9E-1B1E-4656-B6D3-E57C7260C399}"/>
              </a:ext>
              <a:ext uri="{C183D7F6-B498-43B3-948B-1728B52AA6E4}">
                <adec:decorative xmlns:adec="http://schemas.microsoft.com/office/drawing/2017/decorative" val="1"/>
              </a:ext>
            </a:extLst>
          </p:cNvPr>
          <p:cNvSpPr/>
          <p:nvPr>
            <p:custDataLst>
              <p:tags r:id="rId533"/>
            </p:custDataLst>
          </p:nvPr>
        </p:nvSpPr>
        <p:spPr>
          <a:xfrm>
            <a:off x="10579100" y="35483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4" name="Rectangle 533">
            <a:extLst>
              <a:ext uri="{FF2B5EF4-FFF2-40B4-BE49-F238E27FC236}">
                <a16:creationId xmlns:a16="http://schemas.microsoft.com/office/drawing/2014/main" id="{702BBE4F-7BA4-4A46-ABEA-39F87D519FDB}"/>
              </a:ext>
              <a:ext uri="{C183D7F6-B498-43B3-948B-1728B52AA6E4}">
                <adec:decorative xmlns:adec="http://schemas.microsoft.com/office/drawing/2017/decorative" val="1"/>
              </a:ext>
            </a:extLst>
          </p:cNvPr>
          <p:cNvSpPr/>
          <p:nvPr>
            <p:custDataLst>
              <p:tags r:id="rId534"/>
            </p:custDataLst>
          </p:nvPr>
        </p:nvSpPr>
        <p:spPr>
          <a:xfrm>
            <a:off x="106680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5" name="Rectangle 534">
            <a:extLst>
              <a:ext uri="{FF2B5EF4-FFF2-40B4-BE49-F238E27FC236}">
                <a16:creationId xmlns:a16="http://schemas.microsoft.com/office/drawing/2014/main" id="{4D91CA46-0D6F-45F9-8D04-00F5F2C70AE1}"/>
              </a:ext>
              <a:ext uri="{C183D7F6-B498-43B3-948B-1728B52AA6E4}">
                <adec:decorative xmlns:adec="http://schemas.microsoft.com/office/drawing/2017/decorative" val="1"/>
              </a:ext>
            </a:extLst>
          </p:cNvPr>
          <p:cNvSpPr/>
          <p:nvPr>
            <p:custDataLst>
              <p:tags r:id="rId535"/>
            </p:custDataLst>
          </p:nvPr>
        </p:nvSpPr>
        <p:spPr>
          <a:xfrm>
            <a:off x="10756900" y="35483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6" name="Rectangle 535">
            <a:extLst>
              <a:ext uri="{FF2B5EF4-FFF2-40B4-BE49-F238E27FC236}">
                <a16:creationId xmlns:a16="http://schemas.microsoft.com/office/drawing/2014/main" id="{17F9DBF1-C04A-4553-9778-527A4B9BAE77}"/>
              </a:ext>
              <a:ext uri="{C183D7F6-B498-43B3-948B-1728B52AA6E4}">
                <adec:decorative xmlns:adec="http://schemas.microsoft.com/office/drawing/2017/decorative" val="1"/>
              </a:ext>
            </a:extLst>
          </p:cNvPr>
          <p:cNvSpPr/>
          <p:nvPr>
            <p:custDataLst>
              <p:tags r:id="rId536"/>
            </p:custDataLst>
          </p:nvPr>
        </p:nvSpPr>
        <p:spPr>
          <a:xfrm>
            <a:off x="8178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7" name="Rectangle 536">
            <a:extLst>
              <a:ext uri="{FF2B5EF4-FFF2-40B4-BE49-F238E27FC236}">
                <a16:creationId xmlns:a16="http://schemas.microsoft.com/office/drawing/2014/main" id="{9DAC4D21-9235-4C04-97C6-8E123F6775B3}"/>
              </a:ext>
              <a:ext uri="{C183D7F6-B498-43B3-948B-1728B52AA6E4}">
                <adec:decorative xmlns:adec="http://schemas.microsoft.com/office/drawing/2017/decorative" val="1"/>
              </a:ext>
            </a:extLst>
          </p:cNvPr>
          <p:cNvSpPr/>
          <p:nvPr>
            <p:custDataLst>
              <p:tags r:id="rId537"/>
            </p:custDataLst>
          </p:nvPr>
        </p:nvSpPr>
        <p:spPr>
          <a:xfrm>
            <a:off x="82677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8" name="Rectangle 537">
            <a:extLst>
              <a:ext uri="{FF2B5EF4-FFF2-40B4-BE49-F238E27FC236}">
                <a16:creationId xmlns:a16="http://schemas.microsoft.com/office/drawing/2014/main" id="{6BAFB602-5B70-4354-A21A-DD7BE88416BC}"/>
              </a:ext>
              <a:ext uri="{C183D7F6-B498-43B3-948B-1728B52AA6E4}">
                <adec:decorative xmlns:adec="http://schemas.microsoft.com/office/drawing/2017/decorative" val="1"/>
              </a:ext>
            </a:extLst>
          </p:cNvPr>
          <p:cNvSpPr/>
          <p:nvPr>
            <p:custDataLst>
              <p:tags r:id="rId538"/>
            </p:custDataLst>
          </p:nvPr>
        </p:nvSpPr>
        <p:spPr>
          <a:xfrm>
            <a:off x="83566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39" name="Rectangle 538">
            <a:extLst>
              <a:ext uri="{FF2B5EF4-FFF2-40B4-BE49-F238E27FC236}">
                <a16:creationId xmlns:a16="http://schemas.microsoft.com/office/drawing/2014/main" id="{A4F2092E-ED12-42AE-97BE-F26685C435BD}"/>
              </a:ext>
              <a:ext uri="{C183D7F6-B498-43B3-948B-1728B52AA6E4}">
                <adec:decorative xmlns:adec="http://schemas.microsoft.com/office/drawing/2017/decorative" val="1"/>
              </a:ext>
            </a:extLst>
          </p:cNvPr>
          <p:cNvSpPr/>
          <p:nvPr>
            <p:custDataLst>
              <p:tags r:id="rId539"/>
            </p:custDataLst>
          </p:nvPr>
        </p:nvSpPr>
        <p:spPr>
          <a:xfrm>
            <a:off x="8445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0" name="Rectangle 539">
            <a:extLst>
              <a:ext uri="{FF2B5EF4-FFF2-40B4-BE49-F238E27FC236}">
                <a16:creationId xmlns:a16="http://schemas.microsoft.com/office/drawing/2014/main" id="{94001180-CB0C-44D4-B783-507EFFE96A2F}"/>
              </a:ext>
              <a:ext uri="{C183D7F6-B498-43B3-948B-1728B52AA6E4}">
                <adec:decorative xmlns:adec="http://schemas.microsoft.com/office/drawing/2017/decorative" val="1"/>
              </a:ext>
            </a:extLst>
          </p:cNvPr>
          <p:cNvSpPr/>
          <p:nvPr>
            <p:custDataLst>
              <p:tags r:id="rId540"/>
            </p:custDataLst>
          </p:nvPr>
        </p:nvSpPr>
        <p:spPr>
          <a:xfrm>
            <a:off x="8534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1" name="Rectangle 540">
            <a:extLst>
              <a:ext uri="{FF2B5EF4-FFF2-40B4-BE49-F238E27FC236}">
                <a16:creationId xmlns:a16="http://schemas.microsoft.com/office/drawing/2014/main" id="{4B9AA872-9552-4C50-AF93-E9B1252EE576}"/>
              </a:ext>
              <a:ext uri="{C183D7F6-B498-43B3-948B-1728B52AA6E4}">
                <adec:decorative xmlns:adec="http://schemas.microsoft.com/office/drawing/2017/decorative" val="1"/>
              </a:ext>
            </a:extLst>
          </p:cNvPr>
          <p:cNvSpPr/>
          <p:nvPr>
            <p:custDataLst>
              <p:tags r:id="rId541"/>
            </p:custDataLst>
          </p:nvPr>
        </p:nvSpPr>
        <p:spPr>
          <a:xfrm>
            <a:off x="8623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2" name="Rectangle 541">
            <a:extLst>
              <a:ext uri="{FF2B5EF4-FFF2-40B4-BE49-F238E27FC236}">
                <a16:creationId xmlns:a16="http://schemas.microsoft.com/office/drawing/2014/main" id="{C0279459-D778-4833-B6A6-35268F837E67}"/>
              </a:ext>
              <a:ext uri="{C183D7F6-B498-43B3-948B-1728B52AA6E4}">
                <adec:decorative xmlns:adec="http://schemas.microsoft.com/office/drawing/2017/decorative" val="1"/>
              </a:ext>
            </a:extLst>
          </p:cNvPr>
          <p:cNvSpPr/>
          <p:nvPr>
            <p:custDataLst>
              <p:tags r:id="rId542"/>
            </p:custDataLst>
          </p:nvPr>
        </p:nvSpPr>
        <p:spPr>
          <a:xfrm>
            <a:off x="8712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3" name="Rectangle 542">
            <a:extLst>
              <a:ext uri="{FF2B5EF4-FFF2-40B4-BE49-F238E27FC236}">
                <a16:creationId xmlns:a16="http://schemas.microsoft.com/office/drawing/2014/main" id="{C03DEC77-E58E-441A-8EFA-CB80DD56154F}"/>
              </a:ext>
              <a:ext uri="{C183D7F6-B498-43B3-948B-1728B52AA6E4}">
                <adec:decorative xmlns:adec="http://schemas.microsoft.com/office/drawing/2017/decorative" val="1"/>
              </a:ext>
            </a:extLst>
          </p:cNvPr>
          <p:cNvSpPr/>
          <p:nvPr>
            <p:custDataLst>
              <p:tags r:id="rId543"/>
            </p:custDataLst>
          </p:nvPr>
        </p:nvSpPr>
        <p:spPr>
          <a:xfrm>
            <a:off x="8801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4" name="Rectangle 543">
            <a:extLst>
              <a:ext uri="{FF2B5EF4-FFF2-40B4-BE49-F238E27FC236}">
                <a16:creationId xmlns:a16="http://schemas.microsoft.com/office/drawing/2014/main" id="{19ED1111-D876-4C30-BE13-3EA5AC97FD45}"/>
              </a:ext>
              <a:ext uri="{C183D7F6-B498-43B3-948B-1728B52AA6E4}">
                <adec:decorative xmlns:adec="http://schemas.microsoft.com/office/drawing/2017/decorative" val="1"/>
              </a:ext>
            </a:extLst>
          </p:cNvPr>
          <p:cNvSpPr/>
          <p:nvPr>
            <p:custDataLst>
              <p:tags r:id="rId544"/>
            </p:custDataLst>
          </p:nvPr>
        </p:nvSpPr>
        <p:spPr>
          <a:xfrm>
            <a:off x="8890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5" name="Rectangle 544">
            <a:extLst>
              <a:ext uri="{FF2B5EF4-FFF2-40B4-BE49-F238E27FC236}">
                <a16:creationId xmlns:a16="http://schemas.microsoft.com/office/drawing/2014/main" id="{97B0DB71-90CD-4E30-990B-23DFD3BFBF68}"/>
              </a:ext>
              <a:ext uri="{C183D7F6-B498-43B3-948B-1728B52AA6E4}">
                <adec:decorative xmlns:adec="http://schemas.microsoft.com/office/drawing/2017/decorative" val="1"/>
              </a:ext>
            </a:extLst>
          </p:cNvPr>
          <p:cNvSpPr/>
          <p:nvPr>
            <p:custDataLst>
              <p:tags r:id="rId545"/>
            </p:custDataLst>
          </p:nvPr>
        </p:nvSpPr>
        <p:spPr>
          <a:xfrm>
            <a:off x="89789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6" name="Rectangle 545">
            <a:extLst>
              <a:ext uri="{FF2B5EF4-FFF2-40B4-BE49-F238E27FC236}">
                <a16:creationId xmlns:a16="http://schemas.microsoft.com/office/drawing/2014/main" id="{1B9B206C-0C36-4B60-BFC4-A15877409AC0}"/>
              </a:ext>
              <a:ext uri="{C183D7F6-B498-43B3-948B-1728B52AA6E4}">
                <adec:decorative xmlns:adec="http://schemas.microsoft.com/office/drawing/2017/decorative" val="1"/>
              </a:ext>
            </a:extLst>
          </p:cNvPr>
          <p:cNvSpPr/>
          <p:nvPr>
            <p:custDataLst>
              <p:tags r:id="rId546"/>
            </p:custDataLst>
          </p:nvPr>
        </p:nvSpPr>
        <p:spPr>
          <a:xfrm>
            <a:off x="90678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7" name="Rectangle 546">
            <a:extLst>
              <a:ext uri="{FF2B5EF4-FFF2-40B4-BE49-F238E27FC236}">
                <a16:creationId xmlns:a16="http://schemas.microsoft.com/office/drawing/2014/main" id="{F34E23CE-2A21-432D-B298-AF3FED29123D}"/>
              </a:ext>
              <a:ext uri="{C183D7F6-B498-43B3-948B-1728B52AA6E4}">
                <adec:decorative xmlns:adec="http://schemas.microsoft.com/office/drawing/2017/decorative" val="1"/>
              </a:ext>
            </a:extLst>
          </p:cNvPr>
          <p:cNvSpPr/>
          <p:nvPr>
            <p:custDataLst>
              <p:tags r:id="rId547"/>
            </p:custDataLst>
          </p:nvPr>
        </p:nvSpPr>
        <p:spPr>
          <a:xfrm>
            <a:off x="91567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8" name="Rectangle 547">
            <a:extLst>
              <a:ext uri="{FF2B5EF4-FFF2-40B4-BE49-F238E27FC236}">
                <a16:creationId xmlns:a16="http://schemas.microsoft.com/office/drawing/2014/main" id="{C8572EA9-D3A9-45B0-834D-8B1CB07F9624}"/>
              </a:ext>
              <a:ext uri="{C183D7F6-B498-43B3-948B-1728B52AA6E4}">
                <adec:decorative xmlns:adec="http://schemas.microsoft.com/office/drawing/2017/decorative" val="1"/>
              </a:ext>
            </a:extLst>
          </p:cNvPr>
          <p:cNvSpPr/>
          <p:nvPr>
            <p:custDataLst>
              <p:tags r:id="rId548"/>
            </p:custDataLst>
          </p:nvPr>
        </p:nvSpPr>
        <p:spPr>
          <a:xfrm>
            <a:off x="92456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49" name="Rectangle 548">
            <a:extLst>
              <a:ext uri="{FF2B5EF4-FFF2-40B4-BE49-F238E27FC236}">
                <a16:creationId xmlns:a16="http://schemas.microsoft.com/office/drawing/2014/main" id="{E9227E70-F630-447B-AC65-D5F2E07EAC95}"/>
              </a:ext>
              <a:ext uri="{C183D7F6-B498-43B3-948B-1728B52AA6E4}">
                <adec:decorative xmlns:adec="http://schemas.microsoft.com/office/drawing/2017/decorative" val="1"/>
              </a:ext>
            </a:extLst>
          </p:cNvPr>
          <p:cNvSpPr/>
          <p:nvPr>
            <p:custDataLst>
              <p:tags r:id="rId549"/>
            </p:custDataLst>
          </p:nvPr>
        </p:nvSpPr>
        <p:spPr>
          <a:xfrm>
            <a:off x="93345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0" name="Rectangle 549">
            <a:extLst>
              <a:ext uri="{FF2B5EF4-FFF2-40B4-BE49-F238E27FC236}">
                <a16:creationId xmlns:a16="http://schemas.microsoft.com/office/drawing/2014/main" id="{02D4BE5B-D5ED-4E0C-86C1-0E9B7D23A394}"/>
              </a:ext>
              <a:ext uri="{C183D7F6-B498-43B3-948B-1728B52AA6E4}">
                <adec:decorative xmlns:adec="http://schemas.microsoft.com/office/drawing/2017/decorative" val="1"/>
              </a:ext>
            </a:extLst>
          </p:cNvPr>
          <p:cNvSpPr/>
          <p:nvPr>
            <p:custDataLst>
              <p:tags r:id="rId550"/>
            </p:custDataLst>
          </p:nvPr>
        </p:nvSpPr>
        <p:spPr>
          <a:xfrm>
            <a:off x="94234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1" name="Rectangle 550">
            <a:extLst>
              <a:ext uri="{FF2B5EF4-FFF2-40B4-BE49-F238E27FC236}">
                <a16:creationId xmlns:a16="http://schemas.microsoft.com/office/drawing/2014/main" id="{F6871D45-B34D-40BC-81A8-EF742BBD7B59}"/>
              </a:ext>
              <a:ext uri="{C183D7F6-B498-43B3-948B-1728B52AA6E4}">
                <adec:decorative xmlns:adec="http://schemas.microsoft.com/office/drawing/2017/decorative" val="1"/>
              </a:ext>
            </a:extLst>
          </p:cNvPr>
          <p:cNvSpPr/>
          <p:nvPr>
            <p:custDataLst>
              <p:tags r:id="rId551"/>
            </p:custDataLst>
          </p:nvPr>
        </p:nvSpPr>
        <p:spPr>
          <a:xfrm>
            <a:off x="95123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2" name="Rectangle 551">
            <a:extLst>
              <a:ext uri="{FF2B5EF4-FFF2-40B4-BE49-F238E27FC236}">
                <a16:creationId xmlns:a16="http://schemas.microsoft.com/office/drawing/2014/main" id="{671C682C-E120-4C17-9883-ACDE0ADF20AA}"/>
              </a:ext>
              <a:ext uri="{C183D7F6-B498-43B3-948B-1728B52AA6E4}">
                <adec:decorative xmlns:adec="http://schemas.microsoft.com/office/drawing/2017/decorative" val="1"/>
              </a:ext>
            </a:extLst>
          </p:cNvPr>
          <p:cNvSpPr/>
          <p:nvPr>
            <p:custDataLst>
              <p:tags r:id="rId552"/>
            </p:custDataLst>
          </p:nvPr>
        </p:nvSpPr>
        <p:spPr>
          <a:xfrm>
            <a:off x="96012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3" name="Rectangle 552">
            <a:extLst>
              <a:ext uri="{FF2B5EF4-FFF2-40B4-BE49-F238E27FC236}">
                <a16:creationId xmlns:a16="http://schemas.microsoft.com/office/drawing/2014/main" id="{9A7530B7-80FC-4668-863D-669C562449B7}"/>
              </a:ext>
              <a:ext uri="{C183D7F6-B498-43B3-948B-1728B52AA6E4}">
                <adec:decorative xmlns:adec="http://schemas.microsoft.com/office/drawing/2017/decorative" val="1"/>
              </a:ext>
            </a:extLst>
          </p:cNvPr>
          <p:cNvSpPr/>
          <p:nvPr>
            <p:custDataLst>
              <p:tags r:id="rId553"/>
            </p:custDataLst>
          </p:nvPr>
        </p:nvSpPr>
        <p:spPr>
          <a:xfrm>
            <a:off x="96901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4" name="Rectangle 553">
            <a:extLst>
              <a:ext uri="{FF2B5EF4-FFF2-40B4-BE49-F238E27FC236}">
                <a16:creationId xmlns:a16="http://schemas.microsoft.com/office/drawing/2014/main" id="{6AF02515-8CA1-4FF8-9C36-613114497C54}"/>
              </a:ext>
              <a:ext uri="{C183D7F6-B498-43B3-948B-1728B52AA6E4}">
                <adec:decorative xmlns:adec="http://schemas.microsoft.com/office/drawing/2017/decorative" val="1"/>
              </a:ext>
            </a:extLst>
          </p:cNvPr>
          <p:cNvSpPr/>
          <p:nvPr>
            <p:custDataLst>
              <p:tags r:id="rId554"/>
            </p:custDataLst>
          </p:nvPr>
        </p:nvSpPr>
        <p:spPr>
          <a:xfrm>
            <a:off x="97790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5" name="Rectangle 554">
            <a:extLst>
              <a:ext uri="{FF2B5EF4-FFF2-40B4-BE49-F238E27FC236}">
                <a16:creationId xmlns:a16="http://schemas.microsoft.com/office/drawing/2014/main" id="{2ECFE09F-B398-4E34-A19E-66E21554BFF4}"/>
              </a:ext>
              <a:ext uri="{C183D7F6-B498-43B3-948B-1728B52AA6E4}">
                <adec:decorative xmlns:adec="http://schemas.microsoft.com/office/drawing/2017/decorative" val="1"/>
              </a:ext>
            </a:extLst>
          </p:cNvPr>
          <p:cNvSpPr/>
          <p:nvPr>
            <p:custDataLst>
              <p:tags r:id="rId555"/>
            </p:custDataLst>
          </p:nvPr>
        </p:nvSpPr>
        <p:spPr>
          <a:xfrm>
            <a:off x="98679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6" name="Rectangle 555">
            <a:extLst>
              <a:ext uri="{FF2B5EF4-FFF2-40B4-BE49-F238E27FC236}">
                <a16:creationId xmlns:a16="http://schemas.microsoft.com/office/drawing/2014/main" id="{B3D2ACD8-EC4A-4E9E-82BC-22D92F5E10CB}"/>
              </a:ext>
              <a:ext uri="{C183D7F6-B498-43B3-948B-1728B52AA6E4}">
                <adec:decorative xmlns:adec="http://schemas.microsoft.com/office/drawing/2017/decorative" val="1"/>
              </a:ext>
            </a:extLst>
          </p:cNvPr>
          <p:cNvSpPr/>
          <p:nvPr>
            <p:custDataLst>
              <p:tags r:id="rId556"/>
            </p:custDataLst>
          </p:nvPr>
        </p:nvSpPr>
        <p:spPr>
          <a:xfrm>
            <a:off x="99568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7" name="Rectangle 556">
            <a:extLst>
              <a:ext uri="{FF2B5EF4-FFF2-40B4-BE49-F238E27FC236}">
                <a16:creationId xmlns:a16="http://schemas.microsoft.com/office/drawing/2014/main" id="{AD347E6D-4905-4F45-88DC-0EA23A7EB039}"/>
              </a:ext>
              <a:ext uri="{C183D7F6-B498-43B3-948B-1728B52AA6E4}">
                <adec:decorative xmlns:adec="http://schemas.microsoft.com/office/drawing/2017/decorative" val="1"/>
              </a:ext>
            </a:extLst>
          </p:cNvPr>
          <p:cNvSpPr/>
          <p:nvPr>
            <p:custDataLst>
              <p:tags r:id="rId557"/>
            </p:custDataLst>
          </p:nvPr>
        </p:nvSpPr>
        <p:spPr>
          <a:xfrm>
            <a:off x="100457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8" name="Rectangle 557">
            <a:extLst>
              <a:ext uri="{FF2B5EF4-FFF2-40B4-BE49-F238E27FC236}">
                <a16:creationId xmlns:a16="http://schemas.microsoft.com/office/drawing/2014/main" id="{A8522094-F3CA-4551-97D4-C4A945EDA874}"/>
              </a:ext>
              <a:ext uri="{C183D7F6-B498-43B3-948B-1728B52AA6E4}">
                <adec:decorative xmlns:adec="http://schemas.microsoft.com/office/drawing/2017/decorative" val="1"/>
              </a:ext>
            </a:extLst>
          </p:cNvPr>
          <p:cNvSpPr/>
          <p:nvPr>
            <p:custDataLst>
              <p:tags r:id="rId558"/>
            </p:custDataLst>
          </p:nvPr>
        </p:nvSpPr>
        <p:spPr>
          <a:xfrm>
            <a:off x="101346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59" name="Rectangle 558">
            <a:extLst>
              <a:ext uri="{FF2B5EF4-FFF2-40B4-BE49-F238E27FC236}">
                <a16:creationId xmlns:a16="http://schemas.microsoft.com/office/drawing/2014/main" id="{6E35DFD3-CF4E-41AE-ACC0-14143D12D8C1}"/>
              </a:ext>
              <a:ext uri="{C183D7F6-B498-43B3-948B-1728B52AA6E4}">
                <adec:decorative xmlns:adec="http://schemas.microsoft.com/office/drawing/2017/decorative" val="1"/>
              </a:ext>
            </a:extLst>
          </p:cNvPr>
          <p:cNvSpPr/>
          <p:nvPr>
            <p:custDataLst>
              <p:tags r:id="rId559"/>
            </p:custDataLst>
          </p:nvPr>
        </p:nvSpPr>
        <p:spPr>
          <a:xfrm>
            <a:off x="102235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0" name="Rectangle 559">
            <a:extLst>
              <a:ext uri="{FF2B5EF4-FFF2-40B4-BE49-F238E27FC236}">
                <a16:creationId xmlns:a16="http://schemas.microsoft.com/office/drawing/2014/main" id="{681883CE-2AED-4AC9-A12F-B6DA4DFD9416}"/>
              </a:ext>
              <a:ext uri="{C183D7F6-B498-43B3-948B-1728B52AA6E4}">
                <adec:decorative xmlns:adec="http://schemas.microsoft.com/office/drawing/2017/decorative" val="1"/>
              </a:ext>
            </a:extLst>
          </p:cNvPr>
          <p:cNvSpPr/>
          <p:nvPr>
            <p:custDataLst>
              <p:tags r:id="rId560"/>
            </p:custDataLst>
          </p:nvPr>
        </p:nvSpPr>
        <p:spPr>
          <a:xfrm>
            <a:off x="103124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1" name="Rectangle 560">
            <a:extLst>
              <a:ext uri="{FF2B5EF4-FFF2-40B4-BE49-F238E27FC236}">
                <a16:creationId xmlns:a16="http://schemas.microsoft.com/office/drawing/2014/main" id="{1AADCEFA-E5A0-47AC-BBC2-B9F57B11CEFA}"/>
              </a:ext>
              <a:ext uri="{C183D7F6-B498-43B3-948B-1728B52AA6E4}">
                <adec:decorative xmlns:adec="http://schemas.microsoft.com/office/drawing/2017/decorative" val="1"/>
              </a:ext>
            </a:extLst>
          </p:cNvPr>
          <p:cNvSpPr/>
          <p:nvPr>
            <p:custDataLst>
              <p:tags r:id="rId561"/>
            </p:custDataLst>
          </p:nvPr>
        </p:nvSpPr>
        <p:spPr>
          <a:xfrm>
            <a:off x="104013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2" name="Rectangle 561">
            <a:extLst>
              <a:ext uri="{FF2B5EF4-FFF2-40B4-BE49-F238E27FC236}">
                <a16:creationId xmlns:a16="http://schemas.microsoft.com/office/drawing/2014/main" id="{F2040DCA-80F5-483C-A61B-8F5573D6F7AC}"/>
              </a:ext>
              <a:ext uri="{C183D7F6-B498-43B3-948B-1728B52AA6E4}">
                <adec:decorative xmlns:adec="http://schemas.microsoft.com/office/drawing/2017/decorative" val="1"/>
              </a:ext>
            </a:extLst>
          </p:cNvPr>
          <p:cNvSpPr/>
          <p:nvPr>
            <p:custDataLst>
              <p:tags r:id="rId562"/>
            </p:custDataLst>
          </p:nvPr>
        </p:nvSpPr>
        <p:spPr>
          <a:xfrm>
            <a:off x="104902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3" name="Rectangle 562">
            <a:extLst>
              <a:ext uri="{FF2B5EF4-FFF2-40B4-BE49-F238E27FC236}">
                <a16:creationId xmlns:a16="http://schemas.microsoft.com/office/drawing/2014/main" id="{D741A0A4-E3D0-4C46-A2BD-42F3A6933F5F}"/>
              </a:ext>
              <a:ext uri="{C183D7F6-B498-43B3-948B-1728B52AA6E4}">
                <adec:decorative xmlns:adec="http://schemas.microsoft.com/office/drawing/2017/decorative" val="1"/>
              </a:ext>
            </a:extLst>
          </p:cNvPr>
          <p:cNvSpPr/>
          <p:nvPr>
            <p:custDataLst>
              <p:tags r:id="rId563"/>
            </p:custDataLst>
          </p:nvPr>
        </p:nvSpPr>
        <p:spPr>
          <a:xfrm>
            <a:off x="105791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4" name="Rectangle 563">
            <a:extLst>
              <a:ext uri="{FF2B5EF4-FFF2-40B4-BE49-F238E27FC236}">
                <a16:creationId xmlns:a16="http://schemas.microsoft.com/office/drawing/2014/main" id="{42543505-B607-4817-ACAF-2DCC7D0C1FDF}"/>
              </a:ext>
              <a:ext uri="{C183D7F6-B498-43B3-948B-1728B52AA6E4}">
                <adec:decorative xmlns:adec="http://schemas.microsoft.com/office/drawing/2017/decorative" val="1"/>
              </a:ext>
            </a:extLst>
          </p:cNvPr>
          <p:cNvSpPr/>
          <p:nvPr>
            <p:custDataLst>
              <p:tags r:id="rId564"/>
            </p:custDataLst>
          </p:nvPr>
        </p:nvSpPr>
        <p:spPr>
          <a:xfrm>
            <a:off x="10668000" y="36372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5" name="Rectangle 564">
            <a:extLst>
              <a:ext uri="{FF2B5EF4-FFF2-40B4-BE49-F238E27FC236}">
                <a16:creationId xmlns:a16="http://schemas.microsoft.com/office/drawing/2014/main" id="{7A1EFE7B-5AA9-4832-AB4B-E815AA0AA6F0}"/>
              </a:ext>
              <a:ext uri="{C183D7F6-B498-43B3-948B-1728B52AA6E4}">
                <adec:decorative xmlns:adec="http://schemas.microsoft.com/office/drawing/2017/decorative" val="1"/>
              </a:ext>
            </a:extLst>
          </p:cNvPr>
          <p:cNvSpPr/>
          <p:nvPr>
            <p:custDataLst>
              <p:tags r:id="rId565"/>
            </p:custDataLst>
          </p:nvPr>
        </p:nvSpPr>
        <p:spPr>
          <a:xfrm>
            <a:off x="10756900" y="36372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6" name="Rectangle 565">
            <a:extLst>
              <a:ext uri="{FF2B5EF4-FFF2-40B4-BE49-F238E27FC236}">
                <a16:creationId xmlns:a16="http://schemas.microsoft.com/office/drawing/2014/main" id="{3AF45D6C-17B8-437F-9B72-548252703F99}"/>
              </a:ext>
              <a:ext uri="{C183D7F6-B498-43B3-948B-1728B52AA6E4}">
                <adec:decorative xmlns:adec="http://schemas.microsoft.com/office/drawing/2017/decorative" val="1"/>
              </a:ext>
            </a:extLst>
          </p:cNvPr>
          <p:cNvSpPr/>
          <p:nvPr>
            <p:custDataLst>
              <p:tags r:id="rId566"/>
            </p:custDataLst>
          </p:nvPr>
        </p:nvSpPr>
        <p:spPr>
          <a:xfrm>
            <a:off x="81788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7" name="Rectangle 566">
            <a:extLst>
              <a:ext uri="{FF2B5EF4-FFF2-40B4-BE49-F238E27FC236}">
                <a16:creationId xmlns:a16="http://schemas.microsoft.com/office/drawing/2014/main" id="{03344868-5AAA-46EE-A49F-62F111C42616}"/>
              </a:ext>
              <a:ext uri="{C183D7F6-B498-43B3-948B-1728B52AA6E4}">
                <adec:decorative xmlns:adec="http://schemas.microsoft.com/office/drawing/2017/decorative" val="1"/>
              </a:ext>
            </a:extLst>
          </p:cNvPr>
          <p:cNvSpPr/>
          <p:nvPr>
            <p:custDataLst>
              <p:tags r:id="rId567"/>
            </p:custDataLst>
          </p:nvPr>
        </p:nvSpPr>
        <p:spPr>
          <a:xfrm>
            <a:off x="82677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8" name="Rectangle 567">
            <a:extLst>
              <a:ext uri="{FF2B5EF4-FFF2-40B4-BE49-F238E27FC236}">
                <a16:creationId xmlns:a16="http://schemas.microsoft.com/office/drawing/2014/main" id="{3C1DCC6C-2078-4682-9B82-EB6F0C055E08}"/>
              </a:ext>
              <a:ext uri="{C183D7F6-B498-43B3-948B-1728B52AA6E4}">
                <adec:decorative xmlns:adec="http://schemas.microsoft.com/office/drawing/2017/decorative" val="1"/>
              </a:ext>
            </a:extLst>
          </p:cNvPr>
          <p:cNvSpPr/>
          <p:nvPr>
            <p:custDataLst>
              <p:tags r:id="rId568"/>
            </p:custDataLst>
          </p:nvPr>
        </p:nvSpPr>
        <p:spPr>
          <a:xfrm>
            <a:off x="8356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69" name="Rectangle 568">
            <a:extLst>
              <a:ext uri="{FF2B5EF4-FFF2-40B4-BE49-F238E27FC236}">
                <a16:creationId xmlns:a16="http://schemas.microsoft.com/office/drawing/2014/main" id="{D1336B2C-998B-4B5F-9E2A-345B6FD39EB7}"/>
              </a:ext>
              <a:ext uri="{C183D7F6-B498-43B3-948B-1728B52AA6E4}">
                <adec:decorative xmlns:adec="http://schemas.microsoft.com/office/drawing/2017/decorative" val="1"/>
              </a:ext>
            </a:extLst>
          </p:cNvPr>
          <p:cNvSpPr/>
          <p:nvPr>
            <p:custDataLst>
              <p:tags r:id="rId569"/>
            </p:custDataLst>
          </p:nvPr>
        </p:nvSpPr>
        <p:spPr>
          <a:xfrm>
            <a:off x="8445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0" name="Rectangle 569">
            <a:extLst>
              <a:ext uri="{FF2B5EF4-FFF2-40B4-BE49-F238E27FC236}">
                <a16:creationId xmlns:a16="http://schemas.microsoft.com/office/drawing/2014/main" id="{42BF4ED2-1D2B-4EA0-B475-E8C49378FEB1}"/>
              </a:ext>
              <a:ext uri="{C183D7F6-B498-43B3-948B-1728B52AA6E4}">
                <adec:decorative xmlns:adec="http://schemas.microsoft.com/office/drawing/2017/decorative" val="1"/>
              </a:ext>
            </a:extLst>
          </p:cNvPr>
          <p:cNvSpPr/>
          <p:nvPr>
            <p:custDataLst>
              <p:tags r:id="rId570"/>
            </p:custDataLst>
          </p:nvPr>
        </p:nvSpPr>
        <p:spPr>
          <a:xfrm>
            <a:off x="8534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1" name="Rectangle 570">
            <a:extLst>
              <a:ext uri="{FF2B5EF4-FFF2-40B4-BE49-F238E27FC236}">
                <a16:creationId xmlns:a16="http://schemas.microsoft.com/office/drawing/2014/main" id="{B9A33989-3C6A-45C5-A298-3139A753DF9C}"/>
              </a:ext>
              <a:ext uri="{C183D7F6-B498-43B3-948B-1728B52AA6E4}">
                <adec:decorative xmlns:adec="http://schemas.microsoft.com/office/drawing/2017/decorative" val="1"/>
              </a:ext>
            </a:extLst>
          </p:cNvPr>
          <p:cNvSpPr/>
          <p:nvPr>
            <p:custDataLst>
              <p:tags r:id="rId571"/>
            </p:custDataLst>
          </p:nvPr>
        </p:nvSpPr>
        <p:spPr>
          <a:xfrm>
            <a:off x="86233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2" name="Rectangle 571">
            <a:extLst>
              <a:ext uri="{FF2B5EF4-FFF2-40B4-BE49-F238E27FC236}">
                <a16:creationId xmlns:a16="http://schemas.microsoft.com/office/drawing/2014/main" id="{9B37FD32-D32C-4512-906C-078750EEED17}"/>
              </a:ext>
              <a:ext uri="{C183D7F6-B498-43B3-948B-1728B52AA6E4}">
                <adec:decorative xmlns:adec="http://schemas.microsoft.com/office/drawing/2017/decorative" val="1"/>
              </a:ext>
            </a:extLst>
          </p:cNvPr>
          <p:cNvSpPr/>
          <p:nvPr>
            <p:custDataLst>
              <p:tags r:id="rId572"/>
            </p:custDataLst>
          </p:nvPr>
        </p:nvSpPr>
        <p:spPr>
          <a:xfrm>
            <a:off x="8712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3" name="Rectangle 572">
            <a:extLst>
              <a:ext uri="{FF2B5EF4-FFF2-40B4-BE49-F238E27FC236}">
                <a16:creationId xmlns:a16="http://schemas.microsoft.com/office/drawing/2014/main" id="{A1C48E62-3EDB-4B9F-AA0A-868562CDE5CF}"/>
              </a:ext>
              <a:ext uri="{C183D7F6-B498-43B3-948B-1728B52AA6E4}">
                <adec:decorative xmlns:adec="http://schemas.microsoft.com/office/drawing/2017/decorative" val="1"/>
              </a:ext>
            </a:extLst>
          </p:cNvPr>
          <p:cNvSpPr/>
          <p:nvPr>
            <p:custDataLst>
              <p:tags r:id="rId573"/>
            </p:custDataLst>
          </p:nvPr>
        </p:nvSpPr>
        <p:spPr>
          <a:xfrm>
            <a:off x="8801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4" name="Rectangle 573">
            <a:extLst>
              <a:ext uri="{FF2B5EF4-FFF2-40B4-BE49-F238E27FC236}">
                <a16:creationId xmlns:a16="http://schemas.microsoft.com/office/drawing/2014/main" id="{C5FC3EEF-E7DF-45A9-9BA8-B100F6E0295C}"/>
              </a:ext>
              <a:ext uri="{C183D7F6-B498-43B3-948B-1728B52AA6E4}">
                <adec:decorative xmlns:adec="http://schemas.microsoft.com/office/drawing/2017/decorative" val="1"/>
              </a:ext>
            </a:extLst>
          </p:cNvPr>
          <p:cNvSpPr/>
          <p:nvPr>
            <p:custDataLst>
              <p:tags r:id="rId574"/>
            </p:custDataLst>
          </p:nvPr>
        </p:nvSpPr>
        <p:spPr>
          <a:xfrm>
            <a:off x="8890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5" name="Rectangle 574">
            <a:extLst>
              <a:ext uri="{FF2B5EF4-FFF2-40B4-BE49-F238E27FC236}">
                <a16:creationId xmlns:a16="http://schemas.microsoft.com/office/drawing/2014/main" id="{BBADB7AE-E4CB-49D0-82F3-EAD952F94434}"/>
              </a:ext>
              <a:ext uri="{C183D7F6-B498-43B3-948B-1728B52AA6E4}">
                <adec:decorative xmlns:adec="http://schemas.microsoft.com/office/drawing/2017/decorative" val="1"/>
              </a:ext>
            </a:extLst>
          </p:cNvPr>
          <p:cNvSpPr/>
          <p:nvPr>
            <p:custDataLst>
              <p:tags r:id="rId575"/>
            </p:custDataLst>
          </p:nvPr>
        </p:nvSpPr>
        <p:spPr>
          <a:xfrm>
            <a:off x="8978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6" name="Rectangle 575">
            <a:extLst>
              <a:ext uri="{FF2B5EF4-FFF2-40B4-BE49-F238E27FC236}">
                <a16:creationId xmlns:a16="http://schemas.microsoft.com/office/drawing/2014/main" id="{53B9307D-10FF-4DFF-BA61-7C6505500DF9}"/>
              </a:ext>
              <a:ext uri="{C183D7F6-B498-43B3-948B-1728B52AA6E4}">
                <adec:decorative xmlns:adec="http://schemas.microsoft.com/office/drawing/2017/decorative" val="1"/>
              </a:ext>
            </a:extLst>
          </p:cNvPr>
          <p:cNvSpPr/>
          <p:nvPr>
            <p:custDataLst>
              <p:tags r:id="rId576"/>
            </p:custDataLst>
          </p:nvPr>
        </p:nvSpPr>
        <p:spPr>
          <a:xfrm>
            <a:off x="90678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7" name="Rectangle 576">
            <a:extLst>
              <a:ext uri="{FF2B5EF4-FFF2-40B4-BE49-F238E27FC236}">
                <a16:creationId xmlns:a16="http://schemas.microsoft.com/office/drawing/2014/main" id="{8993D775-30C2-43E4-8137-211772E3D5E0}"/>
              </a:ext>
              <a:ext uri="{C183D7F6-B498-43B3-948B-1728B52AA6E4}">
                <adec:decorative xmlns:adec="http://schemas.microsoft.com/office/drawing/2017/decorative" val="1"/>
              </a:ext>
            </a:extLst>
          </p:cNvPr>
          <p:cNvSpPr/>
          <p:nvPr>
            <p:custDataLst>
              <p:tags r:id="rId577"/>
            </p:custDataLst>
          </p:nvPr>
        </p:nvSpPr>
        <p:spPr>
          <a:xfrm>
            <a:off x="91567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8" name="Rectangle 577">
            <a:extLst>
              <a:ext uri="{FF2B5EF4-FFF2-40B4-BE49-F238E27FC236}">
                <a16:creationId xmlns:a16="http://schemas.microsoft.com/office/drawing/2014/main" id="{0D0EB5F3-A267-4B96-A43F-C62D402A4F46}"/>
              </a:ext>
              <a:ext uri="{C183D7F6-B498-43B3-948B-1728B52AA6E4}">
                <adec:decorative xmlns:adec="http://schemas.microsoft.com/office/drawing/2017/decorative" val="1"/>
              </a:ext>
            </a:extLst>
          </p:cNvPr>
          <p:cNvSpPr/>
          <p:nvPr>
            <p:custDataLst>
              <p:tags r:id="rId578"/>
            </p:custDataLst>
          </p:nvPr>
        </p:nvSpPr>
        <p:spPr>
          <a:xfrm>
            <a:off x="9245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79" name="Rectangle 578">
            <a:extLst>
              <a:ext uri="{FF2B5EF4-FFF2-40B4-BE49-F238E27FC236}">
                <a16:creationId xmlns:a16="http://schemas.microsoft.com/office/drawing/2014/main" id="{FFBE920C-A34C-4419-87A2-1BAF3F2432D3}"/>
              </a:ext>
              <a:ext uri="{C183D7F6-B498-43B3-948B-1728B52AA6E4}">
                <adec:decorative xmlns:adec="http://schemas.microsoft.com/office/drawing/2017/decorative" val="1"/>
              </a:ext>
            </a:extLst>
          </p:cNvPr>
          <p:cNvSpPr/>
          <p:nvPr>
            <p:custDataLst>
              <p:tags r:id="rId579"/>
            </p:custDataLst>
          </p:nvPr>
        </p:nvSpPr>
        <p:spPr>
          <a:xfrm>
            <a:off x="93345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0" name="Rectangle 579">
            <a:extLst>
              <a:ext uri="{FF2B5EF4-FFF2-40B4-BE49-F238E27FC236}">
                <a16:creationId xmlns:a16="http://schemas.microsoft.com/office/drawing/2014/main" id="{155567A2-43AB-43D7-B1D6-77FBC16BB342}"/>
              </a:ext>
              <a:ext uri="{C183D7F6-B498-43B3-948B-1728B52AA6E4}">
                <adec:decorative xmlns:adec="http://schemas.microsoft.com/office/drawing/2017/decorative" val="1"/>
              </a:ext>
            </a:extLst>
          </p:cNvPr>
          <p:cNvSpPr/>
          <p:nvPr>
            <p:custDataLst>
              <p:tags r:id="rId580"/>
            </p:custDataLst>
          </p:nvPr>
        </p:nvSpPr>
        <p:spPr>
          <a:xfrm>
            <a:off x="94234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1" name="Rectangle 580">
            <a:extLst>
              <a:ext uri="{FF2B5EF4-FFF2-40B4-BE49-F238E27FC236}">
                <a16:creationId xmlns:a16="http://schemas.microsoft.com/office/drawing/2014/main" id="{004712BE-0F55-49AD-B5E3-BC3D7960C723}"/>
              </a:ext>
              <a:ext uri="{C183D7F6-B498-43B3-948B-1728B52AA6E4}">
                <adec:decorative xmlns:adec="http://schemas.microsoft.com/office/drawing/2017/decorative" val="1"/>
              </a:ext>
            </a:extLst>
          </p:cNvPr>
          <p:cNvSpPr/>
          <p:nvPr>
            <p:custDataLst>
              <p:tags r:id="rId581"/>
            </p:custDataLst>
          </p:nvPr>
        </p:nvSpPr>
        <p:spPr>
          <a:xfrm>
            <a:off x="9512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2" name="Rectangle 581">
            <a:extLst>
              <a:ext uri="{FF2B5EF4-FFF2-40B4-BE49-F238E27FC236}">
                <a16:creationId xmlns:a16="http://schemas.microsoft.com/office/drawing/2014/main" id="{8A2E0C76-1509-478D-80B8-F9504BD2C850}"/>
              </a:ext>
              <a:ext uri="{C183D7F6-B498-43B3-948B-1728B52AA6E4}">
                <adec:decorative xmlns:adec="http://schemas.microsoft.com/office/drawing/2017/decorative" val="1"/>
              </a:ext>
            </a:extLst>
          </p:cNvPr>
          <p:cNvSpPr/>
          <p:nvPr>
            <p:custDataLst>
              <p:tags r:id="rId582"/>
            </p:custDataLst>
          </p:nvPr>
        </p:nvSpPr>
        <p:spPr>
          <a:xfrm>
            <a:off x="96012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3" name="Rectangle 582">
            <a:extLst>
              <a:ext uri="{FF2B5EF4-FFF2-40B4-BE49-F238E27FC236}">
                <a16:creationId xmlns:a16="http://schemas.microsoft.com/office/drawing/2014/main" id="{7A10E6E9-968A-4C02-AE46-19A58D4C326D}"/>
              </a:ext>
              <a:ext uri="{C183D7F6-B498-43B3-948B-1728B52AA6E4}">
                <adec:decorative xmlns:adec="http://schemas.microsoft.com/office/drawing/2017/decorative" val="1"/>
              </a:ext>
            </a:extLst>
          </p:cNvPr>
          <p:cNvSpPr/>
          <p:nvPr>
            <p:custDataLst>
              <p:tags r:id="rId583"/>
            </p:custDataLst>
          </p:nvPr>
        </p:nvSpPr>
        <p:spPr>
          <a:xfrm>
            <a:off x="96901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4" name="Rectangle 583">
            <a:extLst>
              <a:ext uri="{FF2B5EF4-FFF2-40B4-BE49-F238E27FC236}">
                <a16:creationId xmlns:a16="http://schemas.microsoft.com/office/drawing/2014/main" id="{0AAEA346-9D4F-4DFB-BB0E-F84215A3D54D}"/>
              </a:ext>
              <a:ext uri="{C183D7F6-B498-43B3-948B-1728B52AA6E4}">
                <adec:decorative xmlns:adec="http://schemas.microsoft.com/office/drawing/2017/decorative" val="1"/>
              </a:ext>
            </a:extLst>
          </p:cNvPr>
          <p:cNvSpPr/>
          <p:nvPr>
            <p:custDataLst>
              <p:tags r:id="rId584"/>
            </p:custDataLst>
          </p:nvPr>
        </p:nvSpPr>
        <p:spPr>
          <a:xfrm>
            <a:off x="9779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5" name="Rectangle 584">
            <a:extLst>
              <a:ext uri="{FF2B5EF4-FFF2-40B4-BE49-F238E27FC236}">
                <a16:creationId xmlns:a16="http://schemas.microsoft.com/office/drawing/2014/main" id="{C4F3C0A3-7388-4C0A-B050-A9A9C75BF13A}"/>
              </a:ext>
              <a:ext uri="{C183D7F6-B498-43B3-948B-1728B52AA6E4}">
                <adec:decorative xmlns:adec="http://schemas.microsoft.com/office/drawing/2017/decorative" val="1"/>
              </a:ext>
            </a:extLst>
          </p:cNvPr>
          <p:cNvSpPr/>
          <p:nvPr>
            <p:custDataLst>
              <p:tags r:id="rId585"/>
            </p:custDataLst>
          </p:nvPr>
        </p:nvSpPr>
        <p:spPr>
          <a:xfrm>
            <a:off x="98679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6" name="Rectangle 585">
            <a:extLst>
              <a:ext uri="{FF2B5EF4-FFF2-40B4-BE49-F238E27FC236}">
                <a16:creationId xmlns:a16="http://schemas.microsoft.com/office/drawing/2014/main" id="{A0130C90-F245-400F-97A4-C5E408763595}"/>
              </a:ext>
              <a:ext uri="{C183D7F6-B498-43B3-948B-1728B52AA6E4}">
                <adec:decorative xmlns:adec="http://schemas.microsoft.com/office/drawing/2017/decorative" val="1"/>
              </a:ext>
            </a:extLst>
          </p:cNvPr>
          <p:cNvSpPr/>
          <p:nvPr>
            <p:custDataLst>
              <p:tags r:id="rId586"/>
            </p:custDataLst>
          </p:nvPr>
        </p:nvSpPr>
        <p:spPr>
          <a:xfrm>
            <a:off x="99568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7" name="Rectangle 586">
            <a:extLst>
              <a:ext uri="{FF2B5EF4-FFF2-40B4-BE49-F238E27FC236}">
                <a16:creationId xmlns:a16="http://schemas.microsoft.com/office/drawing/2014/main" id="{D1CE0D63-041E-4ED5-A16E-251D77D97FD6}"/>
              </a:ext>
              <a:ext uri="{C183D7F6-B498-43B3-948B-1728B52AA6E4}">
                <adec:decorative xmlns:adec="http://schemas.microsoft.com/office/drawing/2017/decorative" val="1"/>
              </a:ext>
            </a:extLst>
          </p:cNvPr>
          <p:cNvSpPr/>
          <p:nvPr>
            <p:custDataLst>
              <p:tags r:id="rId587"/>
            </p:custDataLst>
          </p:nvPr>
        </p:nvSpPr>
        <p:spPr>
          <a:xfrm>
            <a:off x="100457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8" name="Rectangle 587">
            <a:extLst>
              <a:ext uri="{FF2B5EF4-FFF2-40B4-BE49-F238E27FC236}">
                <a16:creationId xmlns:a16="http://schemas.microsoft.com/office/drawing/2014/main" id="{EF480287-1A52-4BC9-8A78-155AB85D1A29}"/>
              </a:ext>
              <a:ext uri="{C183D7F6-B498-43B3-948B-1728B52AA6E4}">
                <adec:decorative xmlns:adec="http://schemas.microsoft.com/office/drawing/2017/decorative" val="1"/>
              </a:ext>
            </a:extLst>
          </p:cNvPr>
          <p:cNvSpPr/>
          <p:nvPr>
            <p:custDataLst>
              <p:tags r:id="rId588"/>
            </p:custDataLst>
          </p:nvPr>
        </p:nvSpPr>
        <p:spPr>
          <a:xfrm>
            <a:off x="101346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89" name="Rectangle 588">
            <a:extLst>
              <a:ext uri="{FF2B5EF4-FFF2-40B4-BE49-F238E27FC236}">
                <a16:creationId xmlns:a16="http://schemas.microsoft.com/office/drawing/2014/main" id="{6E089618-7126-435E-9010-ECF90E0D9751}"/>
              </a:ext>
              <a:ext uri="{C183D7F6-B498-43B3-948B-1728B52AA6E4}">
                <adec:decorative xmlns:adec="http://schemas.microsoft.com/office/drawing/2017/decorative" val="1"/>
              </a:ext>
            </a:extLst>
          </p:cNvPr>
          <p:cNvSpPr/>
          <p:nvPr>
            <p:custDataLst>
              <p:tags r:id="rId589"/>
            </p:custDataLst>
          </p:nvPr>
        </p:nvSpPr>
        <p:spPr>
          <a:xfrm>
            <a:off x="102235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0" name="Rectangle 589">
            <a:extLst>
              <a:ext uri="{FF2B5EF4-FFF2-40B4-BE49-F238E27FC236}">
                <a16:creationId xmlns:a16="http://schemas.microsoft.com/office/drawing/2014/main" id="{E1956AB2-44BB-4BB1-B2F4-8B6293C6183E}"/>
              </a:ext>
              <a:ext uri="{C183D7F6-B498-43B3-948B-1728B52AA6E4}">
                <adec:decorative xmlns:adec="http://schemas.microsoft.com/office/drawing/2017/decorative" val="1"/>
              </a:ext>
            </a:extLst>
          </p:cNvPr>
          <p:cNvSpPr/>
          <p:nvPr>
            <p:custDataLst>
              <p:tags r:id="rId590"/>
            </p:custDataLst>
          </p:nvPr>
        </p:nvSpPr>
        <p:spPr>
          <a:xfrm>
            <a:off x="103124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1" name="Rectangle 590">
            <a:extLst>
              <a:ext uri="{FF2B5EF4-FFF2-40B4-BE49-F238E27FC236}">
                <a16:creationId xmlns:a16="http://schemas.microsoft.com/office/drawing/2014/main" id="{5CC1AFA4-218D-4354-BF40-3EEC988762C6}"/>
              </a:ext>
              <a:ext uri="{C183D7F6-B498-43B3-948B-1728B52AA6E4}">
                <adec:decorative xmlns:adec="http://schemas.microsoft.com/office/drawing/2017/decorative" val="1"/>
              </a:ext>
            </a:extLst>
          </p:cNvPr>
          <p:cNvSpPr/>
          <p:nvPr>
            <p:custDataLst>
              <p:tags r:id="rId591"/>
            </p:custDataLst>
          </p:nvPr>
        </p:nvSpPr>
        <p:spPr>
          <a:xfrm>
            <a:off x="104013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2" name="Rectangle 591">
            <a:extLst>
              <a:ext uri="{FF2B5EF4-FFF2-40B4-BE49-F238E27FC236}">
                <a16:creationId xmlns:a16="http://schemas.microsoft.com/office/drawing/2014/main" id="{4EC6C52A-BD6A-45AB-A46A-826815E4D309}"/>
              </a:ext>
              <a:ext uri="{C183D7F6-B498-43B3-948B-1728B52AA6E4}">
                <adec:decorative xmlns:adec="http://schemas.microsoft.com/office/drawing/2017/decorative" val="1"/>
              </a:ext>
            </a:extLst>
          </p:cNvPr>
          <p:cNvSpPr/>
          <p:nvPr>
            <p:custDataLst>
              <p:tags r:id="rId592"/>
            </p:custDataLst>
          </p:nvPr>
        </p:nvSpPr>
        <p:spPr>
          <a:xfrm>
            <a:off x="104902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3" name="Rectangle 592">
            <a:extLst>
              <a:ext uri="{FF2B5EF4-FFF2-40B4-BE49-F238E27FC236}">
                <a16:creationId xmlns:a16="http://schemas.microsoft.com/office/drawing/2014/main" id="{902FE95A-5CC2-46A3-AE94-E868044E669C}"/>
              </a:ext>
              <a:ext uri="{C183D7F6-B498-43B3-948B-1728B52AA6E4}">
                <adec:decorative xmlns:adec="http://schemas.microsoft.com/office/drawing/2017/decorative" val="1"/>
              </a:ext>
            </a:extLst>
          </p:cNvPr>
          <p:cNvSpPr/>
          <p:nvPr>
            <p:custDataLst>
              <p:tags r:id="rId593"/>
            </p:custDataLst>
          </p:nvPr>
        </p:nvSpPr>
        <p:spPr>
          <a:xfrm>
            <a:off x="10579100" y="37261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4" name="Rectangle 593">
            <a:extLst>
              <a:ext uri="{FF2B5EF4-FFF2-40B4-BE49-F238E27FC236}">
                <a16:creationId xmlns:a16="http://schemas.microsoft.com/office/drawing/2014/main" id="{D7B76CF2-CF36-453F-A624-DEB041CECEE0}"/>
              </a:ext>
              <a:ext uri="{C183D7F6-B498-43B3-948B-1728B52AA6E4}">
                <adec:decorative xmlns:adec="http://schemas.microsoft.com/office/drawing/2017/decorative" val="1"/>
              </a:ext>
            </a:extLst>
          </p:cNvPr>
          <p:cNvSpPr/>
          <p:nvPr>
            <p:custDataLst>
              <p:tags r:id="rId594"/>
            </p:custDataLst>
          </p:nvPr>
        </p:nvSpPr>
        <p:spPr>
          <a:xfrm>
            <a:off x="106680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5" name="Rectangle 594">
            <a:extLst>
              <a:ext uri="{FF2B5EF4-FFF2-40B4-BE49-F238E27FC236}">
                <a16:creationId xmlns:a16="http://schemas.microsoft.com/office/drawing/2014/main" id="{3FD0E864-3498-4FBE-A386-BC847B26BF44}"/>
              </a:ext>
              <a:ext uri="{C183D7F6-B498-43B3-948B-1728B52AA6E4}">
                <adec:decorative xmlns:adec="http://schemas.microsoft.com/office/drawing/2017/decorative" val="1"/>
              </a:ext>
            </a:extLst>
          </p:cNvPr>
          <p:cNvSpPr/>
          <p:nvPr>
            <p:custDataLst>
              <p:tags r:id="rId595"/>
            </p:custDataLst>
          </p:nvPr>
        </p:nvSpPr>
        <p:spPr>
          <a:xfrm>
            <a:off x="10756900" y="37261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6" name="Rectangle 595">
            <a:extLst>
              <a:ext uri="{FF2B5EF4-FFF2-40B4-BE49-F238E27FC236}">
                <a16:creationId xmlns:a16="http://schemas.microsoft.com/office/drawing/2014/main" id="{FEB9375C-7C0E-4C3E-84DE-A2FF3C9E7CCF}"/>
              </a:ext>
              <a:ext uri="{C183D7F6-B498-43B3-948B-1728B52AA6E4}">
                <adec:decorative xmlns:adec="http://schemas.microsoft.com/office/drawing/2017/decorative" val="1"/>
              </a:ext>
            </a:extLst>
          </p:cNvPr>
          <p:cNvSpPr/>
          <p:nvPr>
            <p:custDataLst>
              <p:tags r:id="rId596"/>
            </p:custDataLst>
          </p:nvPr>
        </p:nvSpPr>
        <p:spPr>
          <a:xfrm>
            <a:off x="8178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7" name="Rectangle 596">
            <a:extLst>
              <a:ext uri="{FF2B5EF4-FFF2-40B4-BE49-F238E27FC236}">
                <a16:creationId xmlns:a16="http://schemas.microsoft.com/office/drawing/2014/main" id="{FF435513-3D41-4894-8C4E-90ABBE77768F}"/>
              </a:ext>
              <a:ext uri="{C183D7F6-B498-43B3-948B-1728B52AA6E4}">
                <adec:decorative xmlns:adec="http://schemas.microsoft.com/office/drawing/2017/decorative" val="1"/>
              </a:ext>
            </a:extLst>
          </p:cNvPr>
          <p:cNvSpPr/>
          <p:nvPr>
            <p:custDataLst>
              <p:tags r:id="rId597"/>
            </p:custDataLst>
          </p:nvPr>
        </p:nvSpPr>
        <p:spPr>
          <a:xfrm>
            <a:off x="8267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8" name="Rectangle 597">
            <a:extLst>
              <a:ext uri="{FF2B5EF4-FFF2-40B4-BE49-F238E27FC236}">
                <a16:creationId xmlns:a16="http://schemas.microsoft.com/office/drawing/2014/main" id="{FDA54D67-5535-48B2-882C-8516AB2F1422}"/>
              </a:ext>
              <a:ext uri="{C183D7F6-B498-43B3-948B-1728B52AA6E4}">
                <adec:decorative xmlns:adec="http://schemas.microsoft.com/office/drawing/2017/decorative" val="1"/>
              </a:ext>
            </a:extLst>
          </p:cNvPr>
          <p:cNvSpPr/>
          <p:nvPr>
            <p:custDataLst>
              <p:tags r:id="rId598"/>
            </p:custDataLst>
          </p:nvPr>
        </p:nvSpPr>
        <p:spPr>
          <a:xfrm>
            <a:off x="8356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599" name="Rectangle 598">
            <a:extLst>
              <a:ext uri="{FF2B5EF4-FFF2-40B4-BE49-F238E27FC236}">
                <a16:creationId xmlns:a16="http://schemas.microsoft.com/office/drawing/2014/main" id="{DBF6356F-5EB6-44E4-9A28-6836AE2517D8}"/>
              </a:ext>
              <a:ext uri="{C183D7F6-B498-43B3-948B-1728B52AA6E4}">
                <adec:decorative xmlns:adec="http://schemas.microsoft.com/office/drawing/2017/decorative" val="1"/>
              </a:ext>
            </a:extLst>
          </p:cNvPr>
          <p:cNvSpPr/>
          <p:nvPr>
            <p:custDataLst>
              <p:tags r:id="rId599"/>
            </p:custDataLst>
          </p:nvPr>
        </p:nvSpPr>
        <p:spPr>
          <a:xfrm>
            <a:off x="84455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0" name="Rectangle 599">
            <a:extLst>
              <a:ext uri="{FF2B5EF4-FFF2-40B4-BE49-F238E27FC236}">
                <a16:creationId xmlns:a16="http://schemas.microsoft.com/office/drawing/2014/main" id="{7B6931FD-9947-4069-937B-31FC9E2D518B}"/>
              </a:ext>
              <a:ext uri="{C183D7F6-B498-43B3-948B-1728B52AA6E4}">
                <adec:decorative xmlns:adec="http://schemas.microsoft.com/office/drawing/2017/decorative" val="1"/>
              </a:ext>
            </a:extLst>
          </p:cNvPr>
          <p:cNvSpPr/>
          <p:nvPr>
            <p:custDataLst>
              <p:tags r:id="rId600"/>
            </p:custDataLst>
          </p:nvPr>
        </p:nvSpPr>
        <p:spPr>
          <a:xfrm>
            <a:off x="8534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1" name="Rectangle 600">
            <a:extLst>
              <a:ext uri="{FF2B5EF4-FFF2-40B4-BE49-F238E27FC236}">
                <a16:creationId xmlns:a16="http://schemas.microsoft.com/office/drawing/2014/main" id="{910ED3DC-31A2-4DC2-97D8-5CBF9456D3B9}"/>
              </a:ext>
              <a:ext uri="{C183D7F6-B498-43B3-948B-1728B52AA6E4}">
                <adec:decorative xmlns:adec="http://schemas.microsoft.com/office/drawing/2017/decorative" val="1"/>
              </a:ext>
            </a:extLst>
          </p:cNvPr>
          <p:cNvSpPr/>
          <p:nvPr>
            <p:custDataLst>
              <p:tags r:id="rId601"/>
            </p:custDataLst>
          </p:nvPr>
        </p:nvSpPr>
        <p:spPr>
          <a:xfrm>
            <a:off x="8623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2" name="Rectangle 601">
            <a:extLst>
              <a:ext uri="{FF2B5EF4-FFF2-40B4-BE49-F238E27FC236}">
                <a16:creationId xmlns:a16="http://schemas.microsoft.com/office/drawing/2014/main" id="{3AAF20AD-6F52-4628-9CB3-C232B9D85E56}"/>
              </a:ext>
              <a:ext uri="{C183D7F6-B498-43B3-948B-1728B52AA6E4}">
                <adec:decorative xmlns:adec="http://schemas.microsoft.com/office/drawing/2017/decorative" val="1"/>
              </a:ext>
            </a:extLst>
          </p:cNvPr>
          <p:cNvSpPr/>
          <p:nvPr>
            <p:custDataLst>
              <p:tags r:id="rId602"/>
            </p:custDataLst>
          </p:nvPr>
        </p:nvSpPr>
        <p:spPr>
          <a:xfrm>
            <a:off x="8712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3" name="Rectangle 602">
            <a:extLst>
              <a:ext uri="{FF2B5EF4-FFF2-40B4-BE49-F238E27FC236}">
                <a16:creationId xmlns:a16="http://schemas.microsoft.com/office/drawing/2014/main" id="{D4F4F644-B65C-4E21-A555-F6F0152A7EA1}"/>
              </a:ext>
              <a:ext uri="{C183D7F6-B498-43B3-948B-1728B52AA6E4}">
                <adec:decorative xmlns:adec="http://schemas.microsoft.com/office/drawing/2017/decorative" val="1"/>
              </a:ext>
            </a:extLst>
          </p:cNvPr>
          <p:cNvSpPr/>
          <p:nvPr>
            <p:custDataLst>
              <p:tags r:id="rId603"/>
            </p:custDataLst>
          </p:nvPr>
        </p:nvSpPr>
        <p:spPr>
          <a:xfrm>
            <a:off x="88011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4" name="Rectangle 603">
            <a:extLst>
              <a:ext uri="{FF2B5EF4-FFF2-40B4-BE49-F238E27FC236}">
                <a16:creationId xmlns:a16="http://schemas.microsoft.com/office/drawing/2014/main" id="{41C1F0DE-5DF2-4A09-989D-55A6574E2185}"/>
              </a:ext>
              <a:ext uri="{C183D7F6-B498-43B3-948B-1728B52AA6E4}">
                <adec:decorative xmlns:adec="http://schemas.microsoft.com/office/drawing/2017/decorative" val="1"/>
              </a:ext>
            </a:extLst>
          </p:cNvPr>
          <p:cNvSpPr/>
          <p:nvPr>
            <p:custDataLst>
              <p:tags r:id="rId604"/>
            </p:custDataLst>
          </p:nvPr>
        </p:nvSpPr>
        <p:spPr>
          <a:xfrm>
            <a:off x="88900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5" name="Rectangle 604">
            <a:extLst>
              <a:ext uri="{FF2B5EF4-FFF2-40B4-BE49-F238E27FC236}">
                <a16:creationId xmlns:a16="http://schemas.microsoft.com/office/drawing/2014/main" id="{4206DE0C-ABF9-4888-A626-9B612CD626C7}"/>
              </a:ext>
              <a:ext uri="{C183D7F6-B498-43B3-948B-1728B52AA6E4}">
                <adec:decorative xmlns:adec="http://schemas.microsoft.com/office/drawing/2017/decorative" val="1"/>
              </a:ext>
            </a:extLst>
          </p:cNvPr>
          <p:cNvSpPr/>
          <p:nvPr>
            <p:custDataLst>
              <p:tags r:id="rId605"/>
            </p:custDataLst>
          </p:nvPr>
        </p:nvSpPr>
        <p:spPr>
          <a:xfrm>
            <a:off x="8978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6" name="Rectangle 605">
            <a:extLst>
              <a:ext uri="{FF2B5EF4-FFF2-40B4-BE49-F238E27FC236}">
                <a16:creationId xmlns:a16="http://schemas.microsoft.com/office/drawing/2014/main" id="{5CD333E4-0292-4B78-8597-56611EF24205}"/>
              </a:ext>
              <a:ext uri="{C183D7F6-B498-43B3-948B-1728B52AA6E4}">
                <adec:decorative xmlns:adec="http://schemas.microsoft.com/office/drawing/2017/decorative" val="1"/>
              </a:ext>
            </a:extLst>
          </p:cNvPr>
          <p:cNvSpPr/>
          <p:nvPr>
            <p:custDataLst>
              <p:tags r:id="rId606"/>
            </p:custDataLst>
          </p:nvPr>
        </p:nvSpPr>
        <p:spPr>
          <a:xfrm>
            <a:off x="9067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7" name="Rectangle 606">
            <a:extLst>
              <a:ext uri="{FF2B5EF4-FFF2-40B4-BE49-F238E27FC236}">
                <a16:creationId xmlns:a16="http://schemas.microsoft.com/office/drawing/2014/main" id="{6177B281-2193-4A8A-94CF-84E312A3DD4B}"/>
              </a:ext>
              <a:ext uri="{C183D7F6-B498-43B3-948B-1728B52AA6E4}">
                <adec:decorative xmlns:adec="http://schemas.microsoft.com/office/drawing/2017/decorative" val="1"/>
              </a:ext>
            </a:extLst>
          </p:cNvPr>
          <p:cNvSpPr/>
          <p:nvPr>
            <p:custDataLst>
              <p:tags r:id="rId607"/>
            </p:custDataLst>
          </p:nvPr>
        </p:nvSpPr>
        <p:spPr>
          <a:xfrm>
            <a:off x="9156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8" name="Rectangle 607">
            <a:extLst>
              <a:ext uri="{FF2B5EF4-FFF2-40B4-BE49-F238E27FC236}">
                <a16:creationId xmlns:a16="http://schemas.microsoft.com/office/drawing/2014/main" id="{6090F57C-4E65-435A-91E4-2D9B106A9EE8}"/>
              </a:ext>
              <a:ext uri="{C183D7F6-B498-43B3-948B-1728B52AA6E4}">
                <adec:decorative xmlns:adec="http://schemas.microsoft.com/office/drawing/2017/decorative" val="1"/>
              </a:ext>
            </a:extLst>
          </p:cNvPr>
          <p:cNvSpPr/>
          <p:nvPr>
            <p:custDataLst>
              <p:tags r:id="rId608"/>
            </p:custDataLst>
          </p:nvPr>
        </p:nvSpPr>
        <p:spPr>
          <a:xfrm>
            <a:off x="92456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09" name="Rectangle 608">
            <a:extLst>
              <a:ext uri="{FF2B5EF4-FFF2-40B4-BE49-F238E27FC236}">
                <a16:creationId xmlns:a16="http://schemas.microsoft.com/office/drawing/2014/main" id="{EDA71584-01B4-491C-A26B-03F49C38718A}"/>
              </a:ext>
              <a:ext uri="{C183D7F6-B498-43B3-948B-1728B52AA6E4}">
                <adec:decorative xmlns:adec="http://schemas.microsoft.com/office/drawing/2017/decorative" val="1"/>
              </a:ext>
            </a:extLst>
          </p:cNvPr>
          <p:cNvSpPr/>
          <p:nvPr>
            <p:custDataLst>
              <p:tags r:id="rId609"/>
            </p:custDataLst>
          </p:nvPr>
        </p:nvSpPr>
        <p:spPr>
          <a:xfrm>
            <a:off x="9334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0" name="Rectangle 609">
            <a:extLst>
              <a:ext uri="{FF2B5EF4-FFF2-40B4-BE49-F238E27FC236}">
                <a16:creationId xmlns:a16="http://schemas.microsoft.com/office/drawing/2014/main" id="{7A63E961-60C0-4DBB-88B3-D50B47A59BEB}"/>
              </a:ext>
              <a:ext uri="{C183D7F6-B498-43B3-948B-1728B52AA6E4}">
                <adec:decorative xmlns:adec="http://schemas.microsoft.com/office/drawing/2017/decorative" val="1"/>
              </a:ext>
            </a:extLst>
          </p:cNvPr>
          <p:cNvSpPr/>
          <p:nvPr>
            <p:custDataLst>
              <p:tags r:id="rId610"/>
            </p:custDataLst>
          </p:nvPr>
        </p:nvSpPr>
        <p:spPr>
          <a:xfrm>
            <a:off x="9423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1" name="Rectangle 610">
            <a:extLst>
              <a:ext uri="{FF2B5EF4-FFF2-40B4-BE49-F238E27FC236}">
                <a16:creationId xmlns:a16="http://schemas.microsoft.com/office/drawing/2014/main" id="{E430A043-ABE0-4164-9BDA-43F11CDB013A}"/>
              </a:ext>
              <a:ext uri="{C183D7F6-B498-43B3-948B-1728B52AA6E4}">
                <adec:decorative xmlns:adec="http://schemas.microsoft.com/office/drawing/2017/decorative" val="1"/>
              </a:ext>
            </a:extLst>
          </p:cNvPr>
          <p:cNvSpPr/>
          <p:nvPr>
            <p:custDataLst>
              <p:tags r:id="rId611"/>
            </p:custDataLst>
          </p:nvPr>
        </p:nvSpPr>
        <p:spPr>
          <a:xfrm>
            <a:off x="95123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2" name="Rectangle 611">
            <a:extLst>
              <a:ext uri="{FF2B5EF4-FFF2-40B4-BE49-F238E27FC236}">
                <a16:creationId xmlns:a16="http://schemas.microsoft.com/office/drawing/2014/main" id="{685A8A25-9154-4E1F-AE4F-B4BAAAF5FC98}"/>
              </a:ext>
              <a:ext uri="{C183D7F6-B498-43B3-948B-1728B52AA6E4}">
                <adec:decorative xmlns:adec="http://schemas.microsoft.com/office/drawing/2017/decorative" val="1"/>
              </a:ext>
            </a:extLst>
          </p:cNvPr>
          <p:cNvSpPr/>
          <p:nvPr>
            <p:custDataLst>
              <p:tags r:id="rId612"/>
            </p:custDataLst>
          </p:nvPr>
        </p:nvSpPr>
        <p:spPr>
          <a:xfrm>
            <a:off x="96012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3" name="Rectangle 612">
            <a:extLst>
              <a:ext uri="{FF2B5EF4-FFF2-40B4-BE49-F238E27FC236}">
                <a16:creationId xmlns:a16="http://schemas.microsoft.com/office/drawing/2014/main" id="{9935E24E-7E49-4BD0-AA4D-27DCF1FE968B}"/>
              </a:ext>
              <a:ext uri="{C183D7F6-B498-43B3-948B-1728B52AA6E4}">
                <adec:decorative xmlns:adec="http://schemas.microsoft.com/office/drawing/2017/decorative" val="1"/>
              </a:ext>
            </a:extLst>
          </p:cNvPr>
          <p:cNvSpPr/>
          <p:nvPr>
            <p:custDataLst>
              <p:tags r:id="rId613"/>
            </p:custDataLst>
          </p:nvPr>
        </p:nvSpPr>
        <p:spPr>
          <a:xfrm>
            <a:off x="96901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4" name="Rectangle 613">
            <a:extLst>
              <a:ext uri="{FF2B5EF4-FFF2-40B4-BE49-F238E27FC236}">
                <a16:creationId xmlns:a16="http://schemas.microsoft.com/office/drawing/2014/main" id="{E93572D4-2560-48D1-BD9C-758B6F5FFB87}"/>
              </a:ext>
              <a:ext uri="{C183D7F6-B498-43B3-948B-1728B52AA6E4}">
                <adec:decorative xmlns:adec="http://schemas.microsoft.com/office/drawing/2017/decorative" val="1"/>
              </a:ext>
            </a:extLst>
          </p:cNvPr>
          <p:cNvSpPr/>
          <p:nvPr>
            <p:custDataLst>
              <p:tags r:id="rId614"/>
            </p:custDataLst>
          </p:nvPr>
        </p:nvSpPr>
        <p:spPr>
          <a:xfrm>
            <a:off x="97790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5" name="Rectangle 614">
            <a:extLst>
              <a:ext uri="{FF2B5EF4-FFF2-40B4-BE49-F238E27FC236}">
                <a16:creationId xmlns:a16="http://schemas.microsoft.com/office/drawing/2014/main" id="{EBCC2059-23BC-4AD3-9512-85361F3C2CBC}"/>
              </a:ext>
              <a:ext uri="{C183D7F6-B498-43B3-948B-1728B52AA6E4}">
                <adec:decorative xmlns:adec="http://schemas.microsoft.com/office/drawing/2017/decorative" val="1"/>
              </a:ext>
            </a:extLst>
          </p:cNvPr>
          <p:cNvSpPr/>
          <p:nvPr>
            <p:custDataLst>
              <p:tags r:id="rId615"/>
            </p:custDataLst>
          </p:nvPr>
        </p:nvSpPr>
        <p:spPr>
          <a:xfrm>
            <a:off x="9867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6" name="Rectangle 615">
            <a:extLst>
              <a:ext uri="{FF2B5EF4-FFF2-40B4-BE49-F238E27FC236}">
                <a16:creationId xmlns:a16="http://schemas.microsoft.com/office/drawing/2014/main" id="{6FAB7736-7E1C-4407-8F08-109371BD96EE}"/>
              </a:ext>
              <a:ext uri="{C183D7F6-B498-43B3-948B-1728B52AA6E4}">
                <adec:decorative xmlns:adec="http://schemas.microsoft.com/office/drawing/2017/decorative" val="1"/>
              </a:ext>
            </a:extLst>
          </p:cNvPr>
          <p:cNvSpPr/>
          <p:nvPr>
            <p:custDataLst>
              <p:tags r:id="rId616"/>
            </p:custDataLst>
          </p:nvPr>
        </p:nvSpPr>
        <p:spPr>
          <a:xfrm>
            <a:off x="99568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7" name="Rectangle 616">
            <a:extLst>
              <a:ext uri="{FF2B5EF4-FFF2-40B4-BE49-F238E27FC236}">
                <a16:creationId xmlns:a16="http://schemas.microsoft.com/office/drawing/2014/main" id="{C09E5366-6D77-46E9-824F-813B678CDB5D}"/>
              </a:ext>
              <a:ext uri="{C183D7F6-B498-43B3-948B-1728B52AA6E4}">
                <adec:decorative xmlns:adec="http://schemas.microsoft.com/office/drawing/2017/decorative" val="1"/>
              </a:ext>
            </a:extLst>
          </p:cNvPr>
          <p:cNvSpPr/>
          <p:nvPr>
            <p:custDataLst>
              <p:tags r:id="rId617"/>
            </p:custDataLst>
          </p:nvPr>
        </p:nvSpPr>
        <p:spPr>
          <a:xfrm>
            <a:off x="100457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8" name="Rectangle 617">
            <a:extLst>
              <a:ext uri="{FF2B5EF4-FFF2-40B4-BE49-F238E27FC236}">
                <a16:creationId xmlns:a16="http://schemas.microsoft.com/office/drawing/2014/main" id="{392D4A84-4F5D-4A4C-84B9-37EF15FE62EE}"/>
              </a:ext>
              <a:ext uri="{C183D7F6-B498-43B3-948B-1728B52AA6E4}">
                <adec:decorative xmlns:adec="http://schemas.microsoft.com/office/drawing/2017/decorative" val="1"/>
              </a:ext>
            </a:extLst>
          </p:cNvPr>
          <p:cNvSpPr/>
          <p:nvPr>
            <p:custDataLst>
              <p:tags r:id="rId618"/>
            </p:custDataLst>
          </p:nvPr>
        </p:nvSpPr>
        <p:spPr>
          <a:xfrm>
            <a:off x="101346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19" name="Rectangle 618">
            <a:extLst>
              <a:ext uri="{FF2B5EF4-FFF2-40B4-BE49-F238E27FC236}">
                <a16:creationId xmlns:a16="http://schemas.microsoft.com/office/drawing/2014/main" id="{52E64997-AE64-4227-85A5-F8A1342D87E9}"/>
              </a:ext>
              <a:ext uri="{C183D7F6-B498-43B3-948B-1728B52AA6E4}">
                <adec:decorative xmlns:adec="http://schemas.microsoft.com/office/drawing/2017/decorative" val="1"/>
              </a:ext>
            </a:extLst>
          </p:cNvPr>
          <p:cNvSpPr/>
          <p:nvPr>
            <p:custDataLst>
              <p:tags r:id="rId619"/>
            </p:custDataLst>
          </p:nvPr>
        </p:nvSpPr>
        <p:spPr>
          <a:xfrm>
            <a:off x="102235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0" name="Rectangle 619">
            <a:extLst>
              <a:ext uri="{FF2B5EF4-FFF2-40B4-BE49-F238E27FC236}">
                <a16:creationId xmlns:a16="http://schemas.microsoft.com/office/drawing/2014/main" id="{34C47CD5-3591-4684-89D1-689311DEF3E6}"/>
              </a:ext>
              <a:ext uri="{C183D7F6-B498-43B3-948B-1728B52AA6E4}">
                <adec:decorative xmlns:adec="http://schemas.microsoft.com/office/drawing/2017/decorative" val="1"/>
              </a:ext>
            </a:extLst>
          </p:cNvPr>
          <p:cNvSpPr/>
          <p:nvPr>
            <p:custDataLst>
              <p:tags r:id="rId620"/>
            </p:custDataLst>
          </p:nvPr>
        </p:nvSpPr>
        <p:spPr>
          <a:xfrm>
            <a:off x="103124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1" name="Rectangle 620">
            <a:extLst>
              <a:ext uri="{FF2B5EF4-FFF2-40B4-BE49-F238E27FC236}">
                <a16:creationId xmlns:a16="http://schemas.microsoft.com/office/drawing/2014/main" id="{5626D1FC-937F-41E4-BE84-7AFC4C36152C}"/>
              </a:ext>
              <a:ext uri="{C183D7F6-B498-43B3-948B-1728B52AA6E4}">
                <adec:decorative xmlns:adec="http://schemas.microsoft.com/office/drawing/2017/decorative" val="1"/>
              </a:ext>
            </a:extLst>
          </p:cNvPr>
          <p:cNvSpPr/>
          <p:nvPr>
            <p:custDataLst>
              <p:tags r:id="rId621"/>
            </p:custDataLst>
          </p:nvPr>
        </p:nvSpPr>
        <p:spPr>
          <a:xfrm>
            <a:off x="104013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2" name="Rectangle 621">
            <a:extLst>
              <a:ext uri="{FF2B5EF4-FFF2-40B4-BE49-F238E27FC236}">
                <a16:creationId xmlns:a16="http://schemas.microsoft.com/office/drawing/2014/main" id="{A08E0CC8-F6CF-4A59-8FB6-129BA70B1622}"/>
              </a:ext>
              <a:ext uri="{C183D7F6-B498-43B3-948B-1728B52AA6E4}">
                <adec:decorative xmlns:adec="http://schemas.microsoft.com/office/drawing/2017/decorative" val="1"/>
              </a:ext>
            </a:extLst>
          </p:cNvPr>
          <p:cNvSpPr/>
          <p:nvPr>
            <p:custDataLst>
              <p:tags r:id="rId622"/>
            </p:custDataLst>
          </p:nvPr>
        </p:nvSpPr>
        <p:spPr>
          <a:xfrm>
            <a:off x="104902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3" name="Rectangle 622">
            <a:extLst>
              <a:ext uri="{FF2B5EF4-FFF2-40B4-BE49-F238E27FC236}">
                <a16:creationId xmlns:a16="http://schemas.microsoft.com/office/drawing/2014/main" id="{E499BB68-965A-4CD2-AB96-F4A07CAC9B91}"/>
              </a:ext>
              <a:ext uri="{C183D7F6-B498-43B3-948B-1728B52AA6E4}">
                <adec:decorative xmlns:adec="http://schemas.microsoft.com/office/drawing/2017/decorative" val="1"/>
              </a:ext>
            </a:extLst>
          </p:cNvPr>
          <p:cNvSpPr/>
          <p:nvPr>
            <p:custDataLst>
              <p:tags r:id="rId623"/>
            </p:custDataLst>
          </p:nvPr>
        </p:nvSpPr>
        <p:spPr>
          <a:xfrm>
            <a:off x="105791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4" name="Rectangle 623">
            <a:extLst>
              <a:ext uri="{FF2B5EF4-FFF2-40B4-BE49-F238E27FC236}">
                <a16:creationId xmlns:a16="http://schemas.microsoft.com/office/drawing/2014/main" id="{27E0E1E4-A434-46D8-9C95-8753C3845E75}"/>
              </a:ext>
              <a:ext uri="{C183D7F6-B498-43B3-948B-1728B52AA6E4}">
                <adec:decorative xmlns:adec="http://schemas.microsoft.com/office/drawing/2017/decorative" val="1"/>
              </a:ext>
            </a:extLst>
          </p:cNvPr>
          <p:cNvSpPr/>
          <p:nvPr>
            <p:custDataLst>
              <p:tags r:id="rId624"/>
            </p:custDataLst>
          </p:nvPr>
        </p:nvSpPr>
        <p:spPr>
          <a:xfrm>
            <a:off x="10668000" y="38150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5" name="Rectangle 624">
            <a:extLst>
              <a:ext uri="{FF2B5EF4-FFF2-40B4-BE49-F238E27FC236}">
                <a16:creationId xmlns:a16="http://schemas.microsoft.com/office/drawing/2014/main" id="{234AA699-5FA2-4D55-A8CE-7E4887EDCA14}"/>
              </a:ext>
              <a:ext uri="{C183D7F6-B498-43B3-948B-1728B52AA6E4}">
                <adec:decorative xmlns:adec="http://schemas.microsoft.com/office/drawing/2017/decorative" val="1"/>
              </a:ext>
            </a:extLst>
          </p:cNvPr>
          <p:cNvSpPr/>
          <p:nvPr>
            <p:custDataLst>
              <p:tags r:id="rId625"/>
            </p:custDataLst>
          </p:nvPr>
        </p:nvSpPr>
        <p:spPr>
          <a:xfrm>
            <a:off x="10756900" y="38150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6" name="Rectangle 625">
            <a:extLst>
              <a:ext uri="{FF2B5EF4-FFF2-40B4-BE49-F238E27FC236}">
                <a16:creationId xmlns:a16="http://schemas.microsoft.com/office/drawing/2014/main" id="{A9D7B05C-9649-4D92-AAF0-14A9AF81E4F9}"/>
              </a:ext>
              <a:ext uri="{C183D7F6-B498-43B3-948B-1728B52AA6E4}">
                <adec:decorative xmlns:adec="http://schemas.microsoft.com/office/drawing/2017/decorative" val="1"/>
              </a:ext>
            </a:extLst>
          </p:cNvPr>
          <p:cNvSpPr/>
          <p:nvPr>
            <p:custDataLst>
              <p:tags r:id="rId626"/>
            </p:custDataLst>
          </p:nvPr>
        </p:nvSpPr>
        <p:spPr>
          <a:xfrm>
            <a:off x="81788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7" name="Rectangle 626">
            <a:extLst>
              <a:ext uri="{FF2B5EF4-FFF2-40B4-BE49-F238E27FC236}">
                <a16:creationId xmlns:a16="http://schemas.microsoft.com/office/drawing/2014/main" id="{398A2B85-DB55-4CA3-BC64-33BDBEA9030C}"/>
              </a:ext>
              <a:ext uri="{C183D7F6-B498-43B3-948B-1728B52AA6E4}">
                <adec:decorative xmlns:adec="http://schemas.microsoft.com/office/drawing/2017/decorative" val="1"/>
              </a:ext>
            </a:extLst>
          </p:cNvPr>
          <p:cNvSpPr/>
          <p:nvPr>
            <p:custDataLst>
              <p:tags r:id="rId627"/>
            </p:custDataLst>
          </p:nvPr>
        </p:nvSpPr>
        <p:spPr>
          <a:xfrm>
            <a:off x="8267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8" name="Rectangle 627">
            <a:extLst>
              <a:ext uri="{FF2B5EF4-FFF2-40B4-BE49-F238E27FC236}">
                <a16:creationId xmlns:a16="http://schemas.microsoft.com/office/drawing/2014/main" id="{A955EE28-F478-429E-A50E-9BD2B852E28B}"/>
              </a:ext>
              <a:ext uri="{C183D7F6-B498-43B3-948B-1728B52AA6E4}">
                <adec:decorative xmlns:adec="http://schemas.microsoft.com/office/drawing/2017/decorative" val="1"/>
              </a:ext>
            </a:extLst>
          </p:cNvPr>
          <p:cNvSpPr/>
          <p:nvPr>
            <p:custDataLst>
              <p:tags r:id="rId628"/>
            </p:custDataLst>
          </p:nvPr>
        </p:nvSpPr>
        <p:spPr>
          <a:xfrm>
            <a:off x="8356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29" name="Rectangle 628">
            <a:extLst>
              <a:ext uri="{FF2B5EF4-FFF2-40B4-BE49-F238E27FC236}">
                <a16:creationId xmlns:a16="http://schemas.microsoft.com/office/drawing/2014/main" id="{913ADB6C-F855-4B05-9618-F9B9DF04BBFA}"/>
              </a:ext>
              <a:ext uri="{C183D7F6-B498-43B3-948B-1728B52AA6E4}">
                <adec:decorative xmlns:adec="http://schemas.microsoft.com/office/drawing/2017/decorative" val="1"/>
              </a:ext>
            </a:extLst>
          </p:cNvPr>
          <p:cNvSpPr/>
          <p:nvPr>
            <p:custDataLst>
              <p:tags r:id="rId629"/>
            </p:custDataLst>
          </p:nvPr>
        </p:nvSpPr>
        <p:spPr>
          <a:xfrm>
            <a:off x="8445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0" name="Rectangle 629">
            <a:extLst>
              <a:ext uri="{FF2B5EF4-FFF2-40B4-BE49-F238E27FC236}">
                <a16:creationId xmlns:a16="http://schemas.microsoft.com/office/drawing/2014/main" id="{90B3D79C-1941-4CF4-B36A-7962A25EB5D3}"/>
              </a:ext>
              <a:ext uri="{C183D7F6-B498-43B3-948B-1728B52AA6E4}">
                <adec:decorative xmlns:adec="http://schemas.microsoft.com/office/drawing/2017/decorative" val="1"/>
              </a:ext>
            </a:extLst>
          </p:cNvPr>
          <p:cNvSpPr/>
          <p:nvPr>
            <p:custDataLst>
              <p:tags r:id="rId630"/>
            </p:custDataLst>
          </p:nvPr>
        </p:nvSpPr>
        <p:spPr>
          <a:xfrm>
            <a:off x="8534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1" name="Rectangle 630">
            <a:extLst>
              <a:ext uri="{FF2B5EF4-FFF2-40B4-BE49-F238E27FC236}">
                <a16:creationId xmlns:a16="http://schemas.microsoft.com/office/drawing/2014/main" id="{27FABDF7-ED1F-4C7B-92CF-520832719BE5}"/>
              </a:ext>
              <a:ext uri="{C183D7F6-B498-43B3-948B-1728B52AA6E4}">
                <adec:decorative xmlns:adec="http://schemas.microsoft.com/office/drawing/2017/decorative" val="1"/>
              </a:ext>
            </a:extLst>
          </p:cNvPr>
          <p:cNvSpPr/>
          <p:nvPr>
            <p:custDataLst>
              <p:tags r:id="rId631"/>
            </p:custDataLst>
          </p:nvPr>
        </p:nvSpPr>
        <p:spPr>
          <a:xfrm>
            <a:off x="86233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2" name="Rectangle 631">
            <a:extLst>
              <a:ext uri="{FF2B5EF4-FFF2-40B4-BE49-F238E27FC236}">
                <a16:creationId xmlns:a16="http://schemas.microsoft.com/office/drawing/2014/main" id="{A3DD2E38-D45D-43DC-81E7-CB3A2A1420AE}"/>
              </a:ext>
              <a:ext uri="{C183D7F6-B498-43B3-948B-1728B52AA6E4}">
                <adec:decorative xmlns:adec="http://schemas.microsoft.com/office/drawing/2017/decorative" val="1"/>
              </a:ext>
            </a:extLst>
          </p:cNvPr>
          <p:cNvSpPr/>
          <p:nvPr>
            <p:custDataLst>
              <p:tags r:id="rId632"/>
            </p:custDataLst>
          </p:nvPr>
        </p:nvSpPr>
        <p:spPr>
          <a:xfrm>
            <a:off x="8712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3" name="Rectangle 632">
            <a:extLst>
              <a:ext uri="{FF2B5EF4-FFF2-40B4-BE49-F238E27FC236}">
                <a16:creationId xmlns:a16="http://schemas.microsoft.com/office/drawing/2014/main" id="{08BF6FF1-E785-4664-841F-1DDA1490DE88}"/>
              </a:ext>
              <a:ext uri="{C183D7F6-B498-43B3-948B-1728B52AA6E4}">
                <adec:decorative xmlns:adec="http://schemas.microsoft.com/office/drawing/2017/decorative" val="1"/>
              </a:ext>
            </a:extLst>
          </p:cNvPr>
          <p:cNvSpPr/>
          <p:nvPr>
            <p:custDataLst>
              <p:tags r:id="rId633"/>
            </p:custDataLst>
          </p:nvPr>
        </p:nvSpPr>
        <p:spPr>
          <a:xfrm>
            <a:off x="8801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4" name="Rectangle 633">
            <a:extLst>
              <a:ext uri="{FF2B5EF4-FFF2-40B4-BE49-F238E27FC236}">
                <a16:creationId xmlns:a16="http://schemas.microsoft.com/office/drawing/2014/main" id="{962399CD-CCBC-4483-9547-EEAD57F0A933}"/>
              </a:ext>
              <a:ext uri="{C183D7F6-B498-43B3-948B-1728B52AA6E4}">
                <adec:decorative xmlns:adec="http://schemas.microsoft.com/office/drawing/2017/decorative" val="1"/>
              </a:ext>
            </a:extLst>
          </p:cNvPr>
          <p:cNvSpPr/>
          <p:nvPr>
            <p:custDataLst>
              <p:tags r:id="rId634"/>
            </p:custDataLst>
          </p:nvPr>
        </p:nvSpPr>
        <p:spPr>
          <a:xfrm>
            <a:off x="8890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5" name="Rectangle 634">
            <a:extLst>
              <a:ext uri="{FF2B5EF4-FFF2-40B4-BE49-F238E27FC236}">
                <a16:creationId xmlns:a16="http://schemas.microsoft.com/office/drawing/2014/main" id="{5A976EC6-C5BD-41C8-B789-B4B1F6E48070}"/>
              </a:ext>
              <a:ext uri="{C183D7F6-B498-43B3-948B-1728B52AA6E4}">
                <adec:decorative xmlns:adec="http://schemas.microsoft.com/office/drawing/2017/decorative" val="1"/>
              </a:ext>
            </a:extLst>
          </p:cNvPr>
          <p:cNvSpPr/>
          <p:nvPr>
            <p:custDataLst>
              <p:tags r:id="rId635"/>
            </p:custDataLst>
          </p:nvPr>
        </p:nvSpPr>
        <p:spPr>
          <a:xfrm>
            <a:off x="8978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6" name="Rectangle 635">
            <a:extLst>
              <a:ext uri="{FF2B5EF4-FFF2-40B4-BE49-F238E27FC236}">
                <a16:creationId xmlns:a16="http://schemas.microsoft.com/office/drawing/2014/main" id="{156ED407-B261-4F5A-AAA3-5D760F83EFA5}"/>
              </a:ext>
              <a:ext uri="{C183D7F6-B498-43B3-948B-1728B52AA6E4}">
                <adec:decorative xmlns:adec="http://schemas.microsoft.com/office/drawing/2017/decorative" val="1"/>
              </a:ext>
            </a:extLst>
          </p:cNvPr>
          <p:cNvSpPr/>
          <p:nvPr>
            <p:custDataLst>
              <p:tags r:id="rId636"/>
            </p:custDataLst>
          </p:nvPr>
        </p:nvSpPr>
        <p:spPr>
          <a:xfrm>
            <a:off x="90678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7" name="Rectangle 636">
            <a:extLst>
              <a:ext uri="{FF2B5EF4-FFF2-40B4-BE49-F238E27FC236}">
                <a16:creationId xmlns:a16="http://schemas.microsoft.com/office/drawing/2014/main" id="{1C673B68-D23A-409D-A3E9-75DF6A751D84}"/>
              </a:ext>
              <a:ext uri="{C183D7F6-B498-43B3-948B-1728B52AA6E4}">
                <adec:decorative xmlns:adec="http://schemas.microsoft.com/office/drawing/2017/decorative" val="1"/>
              </a:ext>
            </a:extLst>
          </p:cNvPr>
          <p:cNvSpPr/>
          <p:nvPr>
            <p:custDataLst>
              <p:tags r:id="rId637"/>
            </p:custDataLst>
          </p:nvPr>
        </p:nvSpPr>
        <p:spPr>
          <a:xfrm>
            <a:off x="91567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8" name="Rectangle 637">
            <a:extLst>
              <a:ext uri="{FF2B5EF4-FFF2-40B4-BE49-F238E27FC236}">
                <a16:creationId xmlns:a16="http://schemas.microsoft.com/office/drawing/2014/main" id="{95A2294C-3395-4333-81F4-05450B73F0C3}"/>
              </a:ext>
              <a:ext uri="{C183D7F6-B498-43B3-948B-1728B52AA6E4}">
                <adec:decorative xmlns:adec="http://schemas.microsoft.com/office/drawing/2017/decorative" val="1"/>
              </a:ext>
            </a:extLst>
          </p:cNvPr>
          <p:cNvSpPr/>
          <p:nvPr>
            <p:custDataLst>
              <p:tags r:id="rId638"/>
            </p:custDataLst>
          </p:nvPr>
        </p:nvSpPr>
        <p:spPr>
          <a:xfrm>
            <a:off x="9245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39" name="Rectangle 638">
            <a:extLst>
              <a:ext uri="{FF2B5EF4-FFF2-40B4-BE49-F238E27FC236}">
                <a16:creationId xmlns:a16="http://schemas.microsoft.com/office/drawing/2014/main" id="{5A9BC94B-EAD8-46DB-A77D-05FADF997CC6}"/>
              </a:ext>
              <a:ext uri="{C183D7F6-B498-43B3-948B-1728B52AA6E4}">
                <adec:decorative xmlns:adec="http://schemas.microsoft.com/office/drawing/2017/decorative" val="1"/>
              </a:ext>
            </a:extLst>
          </p:cNvPr>
          <p:cNvSpPr/>
          <p:nvPr>
            <p:custDataLst>
              <p:tags r:id="rId639"/>
            </p:custDataLst>
          </p:nvPr>
        </p:nvSpPr>
        <p:spPr>
          <a:xfrm>
            <a:off x="9334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0" name="Rectangle 639">
            <a:extLst>
              <a:ext uri="{FF2B5EF4-FFF2-40B4-BE49-F238E27FC236}">
                <a16:creationId xmlns:a16="http://schemas.microsoft.com/office/drawing/2014/main" id="{A82FB28D-9CF5-4198-910A-43F6CAFD8576}"/>
              </a:ext>
              <a:ext uri="{C183D7F6-B498-43B3-948B-1728B52AA6E4}">
                <adec:decorative xmlns:adec="http://schemas.microsoft.com/office/drawing/2017/decorative" val="1"/>
              </a:ext>
            </a:extLst>
          </p:cNvPr>
          <p:cNvSpPr/>
          <p:nvPr>
            <p:custDataLst>
              <p:tags r:id="rId640"/>
            </p:custDataLst>
          </p:nvPr>
        </p:nvSpPr>
        <p:spPr>
          <a:xfrm>
            <a:off x="94234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1" name="Rectangle 640">
            <a:extLst>
              <a:ext uri="{FF2B5EF4-FFF2-40B4-BE49-F238E27FC236}">
                <a16:creationId xmlns:a16="http://schemas.microsoft.com/office/drawing/2014/main" id="{17B25304-5F0F-47D4-90E2-B5C681B58112}"/>
              </a:ext>
              <a:ext uri="{C183D7F6-B498-43B3-948B-1728B52AA6E4}">
                <adec:decorative xmlns:adec="http://schemas.microsoft.com/office/drawing/2017/decorative" val="1"/>
              </a:ext>
            </a:extLst>
          </p:cNvPr>
          <p:cNvSpPr/>
          <p:nvPr>
            <p:custDataLst>
              <p:tags r:id="rId641"/>
            </p:custDataLst>
          </p:nvPr>
        </p:nvSpPr>
        <p:spPr>
          <a:xfrm>
            <a:off x="9512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2" name="Rectangle 641">
            <a:extLst>
              <a:ext uri="{FF2B5EF4-FFF2-40B4-BE49-F238E27FC236}">
                <a16:creationId xmlns:a16="http://schemas.microsoft.com/office/drawing/2014/main" id="{62066D67-F5B9-41C6-A004-F04915FB24F6}"/>
              </a:ext>
              <a:ext uri="{C183D7F6-B498-43B3-948B-1728B52AA6E4}">
                <adec:decorative xmlns:adec="http://schemas.microsoft.com/office/drawing/2017/decorative" val="1"/>
              </a:ext>
            </a:extLst>
          </p:cNvPr>
          <p:cNvSpPr/>
          <p:nvPr>
            <p:custDataLst>
              <p:tags r:id="rId642"/>
            </p:custDataLst>
          </p:nvPr>
        </p:nvSpPr>
        <p:spPr>
          <a:xfrm>
            <a:off x="9601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3" name="Rectangle 642">
            <a:extLst>
              <a:ext uri="{FF2B5EF4-FFF2-40B4-BE49-F238E27FC236}">
                <a16:creationId xmlns:a16="http://schemas.microsoft.com/office/drawing/2014/main" id="{3F09FA89-46ED-4E0C-BB29-D0FEF734B8A5}"/>
              </a:ext>
              <a:ext uri="{C183D7F6-B498-43B3-948B-1728B52AA6E4}">
                <adec:decorative xmlns:adec="http://schemas.microsoft.com/office/drawing/2017/decorative" val="1"/>
              </a:ext>
            </a:extLst>
          </p:cNvPr>
          <p:cNvSpPr/>
          <p:nvPr>
            <p:custDataLst>
              <p:tags r:id="rId643"/>
            </p:custDataLst>
          </p:nvPr>
        </p:nvSpPr>
        <p:spPr>
          <a:xfrm>
            <a:off x="96901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4" name="Rectangle 643">
            <a:extLst>
              <a:ext uri="{FF2B5EF4-FFF2-40B4-BE49-F238E27FC236}">
                <a16:creationId xmlns:a16="http://schemas.microsoft.com/office/drawing/2014/main" id="{D7767C01-041A-4B0B-806E-9CEE69284EAC}"/>
              </a:ext>
              <a:ext uri="{C183D7F6-B498-43B3-948B-1728B52AA6E4}">
                <adec:decorative xmlns:adec="http://schemas.microsoft.com/office/drawing/2017/decorative" val="1"/>
              </a:ext>
            </a:extLst>
          </p:cNvPr>
          <p:cNvSpPr/>
          <p:nvPr>
            <p:custDataLst>
              <p:tags r:id="rId644"/>
            </p:custDataLst>
          </p:nvPr>
        </p:nvSpPr>
        <p:spPr>
          <a:xfrm>
            <a:off x="9779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5" name="Rectangle 644">
            <a:extLst>
              <a:ext uri="{FF2B5EF4-FFF2-40B4-BE49-F238E27FC236}">
                <a16:creationId xmlns:a16="http://schemas.microsoft.com/office/drawing/2014/main" id="{C73F53BB-9F8C-491D-B6FA-9334D8710C0F}"/>
              </a:ext>
              <a:ext uri="{C183D7F6-B498-43B3-948B-1728B52AA6E4}">
                <adec:decorative xmlns:adec="http://schemas.microsoft.com/office/drawing/2017/decorative" val="1"/>
              </a:ext>
            </a:extLst>
          </p:cNvPr>
          <p:cNvSpPr/>
          <p:nvPr>
            <p:custDataLst>
              <p:tags r:id="rId645"/>
            </p:custDataLst>
          </p:nvPr>
        </p:nvSpPr>
        <p:spPr>
          <a:xfrm>
            <a:off x="9867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6" name="Rectangle 645">
            <a:extLst>
              <a:ext uri="{FF2B5EF4-FFF2-40B4-BE49-F238E27FC236}">
                <a16:creationId xmlns:a16="http://schemas.microsoft.com/office/drawing/2014/main" id="{66AACF60-6303-4C82-A536-6370E215BC6E}"/>
              </a:ext>
              <a:ext uri="{C183D7F6-B498-43B3-948B-1728B52AA6E4}">
                <adec:decorative xmlns:adec="http://schemas.microsoft.com/office/drawing/2017/decorative" val="1"/>
              </a:ext>
            </a:extLst>
          </p:cNvPr>
          <p:cNvSpPr/>
          <p:nvPr>
            <p:custDataLst>
              <p:tags r:id="rId646"/>
            </p:custDataLst>
          </p:nvPr>
        </p:nvSpPr>
        <p:spPr>
          <a:xfrm>
            <a:off x="99568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7" name="Rectangle 646">
            <a:extLst>
              <a:ext uri="{FF2B5EF4-FFF2-40B4-BE49-F238E27FC236}">
                <a16:creationId xmlns:a16="http://schemas.microsoft.com/office/drawing/2014/main" id="{3E801522-BF31-4860-A6A8-3BBD1A5164B1}"/>
              </a:ext>
              <a:ext uri="{C183D7F6-B498-43B3-948B-1728B52AA6E4}">
                <adec:decorative xmlns:adec="http://schemas.microsoft.com/office/drawing/2017/decorative" val="1"/>
              </a:ext>
            </a:extLst>
          </p:cNvPr>
          <p:cNvSpPr/>
          <p:nvPr>
            <p:custDataLst>
              <p:tags r:id="rId647"/>
            </p:custDataLst>
          </p:nvPr>
        </p:nvSpPr>
        <p:spPr>
          <a:xfrm>
            <a:off x="100457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8" name="Rectangle 647">
            <a:extLst>
              <a:ext uri="{FF2B5EF4-FFF2-40B4-BE49-F238E27FC236}">
                <a16:creationId xmlns:a16="http://schemas.microsoft.com/office/drawing/2014/main" id="{902A84B6-68BB-46D2-AC76-5A1E71F14651}"/>
              </a:ext>
              <a:ext uri="{C183D7F6-B498-43B3-948B-1728B52AA6E4}">
                <adec:decorative xmlns:adec="http://schemas.microsoft.com/office/drawing/2017/decorative" val="1"/>
              </a:ext>
            </a:extLst>
          </p:cNvPr>
          <p:cNvSpPr/>
          <p:nvPr>
            <p:custDataLst>
              <p:tags r:id="rId648"/>
            </p:custDataLst>
          </p:nvPr>
        </p:nvSpPr>
        <p:spPr>
          <a:xfrm>
            <a:off x="101346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49" name="Rectangle 648">
            <a:extLst>
              <a:ext uri="{FF2B5EF4-FFF2-40B4-BE49-F238E27FC236}">
                <a16:creationId xmlns:a16="http://schemas.microsoft.com/office/drawing/2014/main" id="{1EE95339-A528-4F39-BD9B-55E26F2B39B9}"/>
              </a:ext>
              <a:ext uri="{C183D7F6-B498-43B3-948B-1728B52AA6E4}">
                <adec:decorative xmlns:adec="http://schemas.microsoft.com/office/drawing/2017/decorative" val="1"/>
              </a:ext>
            </a:extLst>
          </p:cNvPr>
          <p:cNvSpPr/>
          <p:nvPr>
            <p:custDataLst>
              <p:tags r:id="rId649"/>
            </p:custDataLst>
          </p:nvPr>
        </p:nvSpPr>
        <p:spPr>
          <a:xfrm>
            <a:off x="102235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0" name="Rectangle 649">
            <a:extLst>
              <a:ext uri="{FF2B5EF4-FFF2-40B4-BE49-F238E27FC236}">
                <a16:creationId xmlns:a16="http://schemas.microsoft.com/office/drawing/2014/main" id="{95C138FC-7CB2-430F-A097-F217B582CCBC}"/>
              </a:ext>
              <a:ext uri="{C183D7F6-B498-43B3-948B-1728B52AA6E4}">
                <adec:decorative xmlns:adec="http://schemas.microsoft.com/office/drawing/2017/decorative" val="1"/>
              </a:ext>
            </a:extLst>
          </p:cNvPr>
          <p:cNvSpPr/>
          <p:nvPr>
            <p:custDataLst>
              <p:tags r:id="rId650"/>
            </p:custDataLst>
          </p:nvPr>
        </p:nvSpPr>
        <p:spPr>
          <a:xfrm>
            <a:off x="103124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1" name="Rectangle 650">
            <a:extLst>
              <a:ext uri="{FF2B5EF4-FFF2-40B4-BE49-F238E27FC236}">
                <a16:creationId xmlns:a16="http://schemas.microsoft.com/office/drawing/2014/main" id="{D65FBCB0-D9F0-44DD-93A1-7B449C3C668C}"/>
              </a:ext>
              <a:ext uri="{C183D7F6-B498-43B3-948B-1728B52AA6E4}">
                <adec:decorative xmlns:adec="http://schemas.microsoft.com/office/drawing/2017/decorative" val="1"/>
              </a:ext>
            </a:extLst>
          </p:cNvPr>
          <p:cNvSpPr/>
          <p:nvPr>
            <p:custDataLst>
              <p:tags r:id="rId651"/>
            </p:custDataLst>
          </p:nvPr>
        </p:nvSpPr>
        <p:spPr>
          <a:xfrm>
            <a:off x="104013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2" name="Rectangle 651">
            <a:extLst>
              <a:ext uri="{FF2B5EF4-FFF2-40B4-BE49-F238E27FC236}">
                <a16:creationId xmlns:a16="http://schemas.microsoft.com/office/drawing/2014/main" id="{D6404A2D-0EEF-4E20-B784-EE1F1E2C25FE}"/>
              </a:ext>
              <a:ext uri="{C183D7F6-B498-43B3-948B-1728B52AA6E4}">
                <adec:decorative xmlns:adec="http://schemas.microsoft.com/office/drawing/2017/decorative" val="1"/>
              </a:ext>
            </a:extLst>
          </p:cNvPr>
          <p:cNvSpPr/>
          <p:nvPr>
            <p:custDataLst>
              <p:tags r:id="rId652"/>
            </p:custDataLst>
          </p:nvPr>
        </p:nvSpPr>
        <p:spPr>
          <a:xfrm>
            <a:off x="104902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3" name="Rectangle 652">
            <a:extLst>
              <a:ext uri="{FF2B5EF4-FFF2-40B4-BE49-F238E27FC236}">
                <a16:creationId xmlns:a16="http://schemas.microsoft.com/office/drawing/2014/main" id="{4C05AAE4-E07B-4611-8E95-4434212286B0}"/>
              </a:ext>
              <a:ext uri="{C183D7F6-B498-43B3-948B-1728B52AA6E4}">
                <adec:decorative xmlns:adec="http://schemas.microsoft.com/office/drawing/2017/decorative" val="1"/>
              </a:ext>
            </a:extLst>
          </p:cNvPr>
          <p:cNvSpPr/>
          <p:nvPr>
            <p:custDataLst>
              <p:tags r:id="rId653"/>
            </p:custDataLst>
          </p:nvPr>
        </p:nvSpPr>
        <p:spPr>
          <a:xfrm>
            <a:off x="105791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4" name="Rectangle 653">
            <a:extLst>
              <a:ext uri="{FF2B5EF4-FFF2-40B4-BE49-F238E27FC236}">
                <a16:creationId xmlns:a16="http://schemas.microsoft.com/office/drawing/2014/main" id="{88D2DCC9-141F-4BB1-8845-0DA6A6D3C4A8}"/>
              </a:ext>
              <a:ext uri="{C183D7F6-B498-43B3-948B-1728B52AA6E4}">
                <adec:decorative xmlns:adec="http://schemas.microsoft.com/office/drawing/2017/decorative" val="1"/>
              </a:ext>
            </a:extLst>
          </p:cNvPr>
          <p:cNvSpPr/>
          <p:nvPr>
            <p:custDataLst>
              <p:tags r:id="rId654"/>
            </p:custDataLst>
          </p:nvPr>
        </p:nvSpPr>
        <p:spPr>
          <a:xfrm>
            <a:off x="10668000" y="39039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5" name="Rectangle 654">
            <a:extLst>
              <a:ext uri="{FF2B5EF4-FFF2-40B4-BE49-F238E27FC236}">
                <a16:creationId xmlns:a16="http://schemas.microsoft.com/office/drawing/2014/main" id="{308CB51E-71F2-4F9D-A805-484B690A7087}"/>
              </a:ext>
              <a:ext uri="{C183D7F6-B498-43B3-948B-1728B52AA6E4}">
                <adec:decorative xmlns:adec="http://schemas.microsoft.com/office/drawing/2017/decorative" val="1"/>
              </a:ext>
            </a:extLst>
          </p:cNvPr>
          <p:cNvSpPr/>
          <p:nvPr>
            <p:custDataLst>
              <p:tags r:id="rId655"/>
            </p:custDataLst>
          </p:nvPr>
        </p:nvSpPr>
        <p:spPr>
          <a:xfrm>
            <a:off x="10756900" y="39039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6" name="Rectangle 655">
            <a:extLst>
              <a:ext uri="{FF2B5EF4-FFF2-40B4-BE49-F238E27FC236}">
                <a16:creationId xmlns:a16="http://schemas.microsoft.com/office/drawing/2014/main" id="{7A80773A-3054-4359-85A1-0BB6531BACC8}"/>
              </a:ext>
              <a:ext uri="{C183D7F6-B498-43B3-948B-1728B52AA6E4}">
                <adec:decorative xmlns:adec="http://schemas.microsoft.com/office/drawing/2017/decorative" val="1"/>
              </a:ext>
            </a:extLst>
          </p:cNvPr>
          <p:cNvSpPr/>
          <p:nvPr>
            <p:custDataLst>
              <p:tags r:id="rId656"/>
            </p:custDataLst>
          </p:nvPr>
        </p:nvSpPr>
        <p:spPr>
          <a:xfrm>
            <a:off x="81788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7" name="Rectangle 656">
            <a:extLst>
              <a:ext uri="{FF2B5EF4-FFF2-40B4-BE49-F238E27FC236}">
                <a16:creationId xmlns:a16="http://schemas.microsoft.com/office/drawing/2014/main" id="{CDE23F14-C4C0-4E3F-9863-54798D25CD3C}"/>
              </a:ext>
              <a:ext uri="{C183D7F6-B498-43B3-948B-1728B52AA6E4}">
                <adec:decorative xmlns:adec="http://schemas.microsoft.com/office/drawing/2017/decorative" val="1"/>
              </a:ext>
            </a:extLst>
          </p:cNvPr>
          <p:cNvSpPr/>
          <p:nvPr>
            <p:custDataLst>
              <p:tags r:id="rId657"/>
            </p:custDataLst>
          </p:nvPr>
        </p:nvSpPr>
        <p:spPr>
          <a:xfrm>
            <a:off x="8267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8" name="Rectangle 657">
            <a:extLst>
              <a:ext uri="{FF2B5EF4-FFF2-40B4-BE49-F238E27FC236}">
                <a16:creationId xmlns:a16="http://schemas.microsoft.com/office/drawing/2014/main" id="{6716A6D5-9DED-4EFD-9C48-39AAD4A64674}"/>
              </a:ext>
              <a:ext uri="{C183D7F6-B498-43B3-948B-1728B52AA6E4}">
                <adec:decorative xmlns:adec="http://schemas.microsoft.com/office/drawing/2017/decorative" val="1"/>
              </a:ext>
            </a:extLst>
          </p:cNvPr>
          <p:cNvSpPr/>
          <p:nvPr>
            <p:custDataLst>
              <p:tags r:id="rId658"/>
            </p:custDataLst>
          </p:nvPr>
        </p:nvSpPr>
        <p:spPr>
          <a:xfrm>
            <a:off x="83566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59" name="Rectangle 658">
            <a:extLst>
              <a:ext uri="{FF2B5EF4-FFF2-40B4-BE49-F238E27FC236}">
                <a16:creationId xmlns:a16="http://schemas.microsoft.com/office/drawing/2014/main" id="{DE37B8E1-CB18-4E6C-B2BB-6ACFCEDA7194}"/>
              </a:ext>
              <a:ext uri="{C183D7F6-B498-43B3-948B-1728B52AA6E4}">
                <adec:decorative xmlns:adec="http://schemas.microsoft.com/office/drawing/2017/decorative" val="1"/>
              </a:ext>
            </a:extLst>
          </p:cNvPr>
          <p:cNvSpPr/>
          <p:nvPr>
            <p:custDataLst>
              <p:tags r:id="rId659"/>
            </p:custDataLst>
          </p:nvPr>
        </p:nvSpPr>
        <p:spPr>
          <a:xfrm>
            <a:off x="8445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0" name="Rectangle 659">
            <a:extLst>
              <a:ext uri="{FF2B5EF4-FFF2-40B4-BE49-F238E27FC236}">
                <a16:creationId xmlns:a16="http://schemas.microsoft.com/office/drawing/2014/main" id="{0D482F23-1159-4F6E-B447-3ED0645C3AB1}"/>
              </a:ext>
              <a:ext uri="{C183D7F6-B498-43B3-948B-1728B52AA6E4}">
                <adec:decorative xmlns:adec="http://schemas.microsoft.com/office/drawing/2017/decorative" val="1"/>
              </a:ext>
            </a:extLst>
          </p:cNvPr>
          <p:cNvSpPr/>
          <p:nvPr>
            <p:custDataLst>
              <p:tags r:id="rId660"/>
            </p:custDataLst>
          </p:nvPr>
        </p:nvSpPr>
        <p:spPr>
          <a:xfrm>
            <a:off x="85344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1" name="Rectangle 660">
            <a:extLst>
              <a:ext uri="{FF2B5EF4-FFF2-40B4-BE49-F238E27FC236}">
                <a16:creationId xmlns:a16="http://schemas.microsoft.com/office/drawing/2014/main" id="{94328C8B-5056-4AA4-9D1D-E4AECC662240}"/>
              </a:ext>
              <a:ext uri="{C183D7F6-B498-43B3-948B-1728B52AA6E4}">
                <adec:decorative xmlns:adec="http://schemas.microsoft.com/office/drawing/2017/decorative" val="1"/>
              </a:ext>
            </a:extLst>
          </p:cNvPr>
          <p:cNvSpPr/>
          <p:nvPr>
            <p:custDataLst>
              <p:tags r:id="rId661"/>
            </p:custDataLst>
          </p:nvPr>
        </p:nvSpPr>
        <p:spPr>
          <a:xfrm>
            <a:off x="8623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2" name="Rectangle 661">
            <a:extLst>
              <a:ext uri="{FF2B5EF4-FFF2-40B4-BE49-F238E27FC236}">
                <a16:creationId xmlns:a16="http://schemas.microsoft.com/office/drawing/2014/main" id="{9D2558D4-35C8-44E0-919B-E4F30F88DD33}"/>
              </a:ext>
              <a:ext uri="{C183D7F6-B498-43B3-948B-1728B52AA6E4}">
                <adec:decorative xmlns:adec="http://schemas.microsoft.com/office/drawing/2017/decorative" val="1"/>
              </a:ext>
            </a:extLst>
          </p:cNvPr>
          <p:cNvSpPr/>
          <p:nvPr>
            <p:custDataLst>
              <p:tags r:id="rId662"/>
            </p:custDataLst>
          </p:nvPr>
        </p:nvSpPr>
        <p:spPr>
          <a:xfrm>
            <a:off x="8712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3" name="Rectangle 662">
            <a:extLst>
              <a:ext uri="{FF2B5EF4-FFF2-40B4-BE49-F238E27FC236}">
                <a16:creationId xmlns:a16="http://schemas.microsoft.com/office/drawing/2014/main" id="{1D07CA9C-3CA4-4163-8BF4-AA86260C1CD0}"/>
              </a:ext>
              <a:ext uri="{C183D7F6-B498-43B3-948B-1728B52AA6E4}">
                <adec:decorative xmlns:adec="http://schemas.microsoft.com/office/drawing/2017/decorative" val="1"/>
              </a:ext>
            </a:extLst>
          </p:cNvPr>
          <p:cNvSpPr/>
          <p:nvPr>
            <p:custDataLst>
              <p:tags r:id="rId663"/>
            </p:custDataLst>
          </p:nvPr>
        </p:nvSpPr>
        <p:spPr>
          <a:xfrm>
            <a:off x="8801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4" name="Rectangle 663">
            <a:extLst>
              <a:ext uri="{FF2B5EF4-FFF2-40B4-BE49-F238E27FC236}">
                <a16:creationId xmlns:a16="http://schemas.microsoft.com/office/drawing/2014/main" id="{23070F5C-8BEE-4FF9-8AB7-0F729FC54532}"/>
              </a:ext>
              <a:ext uri="{C183D7F6-B498-43B3-948B-1728B52AA6E4}">
                <adec:decorative xmlns:adec="http://schemas.microsoft.com/office/drawing/2017/decorative" val="1"/>
              </a:ext>
            </a:extLst>
          </p:cNvPr>
          <p:cNvSpPr/>
          <p:nvPr>
            <p:custDataLst>
              <p:tags r:id="rId664"/>
            </p:custDataLst>
          </p:nvPr>
        </p:nvSpPr>
        <p:spPr>
          <a:xfrm>
            <a:off x="8890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5" name="Rectangle 664">
            <a:extLst>
              <a:ext uri="{FF2B5EF4-FFF2-40B4-BE49-F238E27FC236}">
                <a16:creationId xmlns:a16="http://schemas.microsoft.com/office/drawing/2014/main" id="{D63D1EDF-4EF9-4DF7-8FC3-223453052604}"/>
              </a:ext>
              <a:ext uri="{C183D7F6-B498-43B3-948B-1728B52AA6E4}">
                <adec:decorative xmlns:adec="http://schemas.microsoft.com/office/drawing/2017/decorative" val="1"/>
              </a:ext>
            </a:extLst>
          </p:cNvPr>
          <p:cNvSpPr/>
          <p:nvPr>
            <p:custDataLst>
              <p:tags r:id="rId665"/>
            </p:custDataLst>
          </p:nvPr>
        </p:nvSpPr>
        <p:spPr>
          <a:xfrm>
            <a:off x="8978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6" name="Rectangle 665">
            <a:extLst>
              <a:ext uri="{FF2B5EF4-FFF2-40B4-BE49-F238E27FC236}">
                <a16:creationId xmlns:a16="http://schemas.microsoft.com/office/drawing/2014/main" id="{E7F6B0DA-CEE9-4E86-B1E4-31FD7F8012E3}"/>
              </a:ext>
              <a:ext uri="{C183D7F6-B498-43B3-948B-1728B52AA6E4}">
                <adec:decorative xmlns:adec="http://schemas.microsoft.com/office/drawing/2017/decorative" val="1"/>
              </a:ext>
            </a:extLst>
          </p:cNvPr>
          <p:cNvSpPr/>
          <p:nvPr>
            <p:custDataLst>
              <p:tags r:id="rId666"/>
            </p:custDataLst>
          </p:nvPr>
        </p:nvSpPr>
        <p:spPr>
          <a:xfrm>
            <a:off x="9067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7" name="Rectangle 666">
            <a:extLst>
              <a:ext uri="{FF2B5EF4-FFF2-40B4-BE49-F238E27FC236}">
                <a16:creationId xmlns:a16="http://schemas.microsoft.com/office/drawing/2014/main" id="{FC0431B7-2BF6-41E9-A8B7-BC2D7EAE10FD}"/>
              </a:ext>
              <a:ext uri="{C183D7F6-B498-43B3-948B-1728B52AA6E4}">
                <adec:decorative xmlns:adec="http://schemas.microsoft.com/office/drawing/2017/decorative" val="1"/>
              </a:ext>
            </a:extLst>
          </p:cNvPr>
          <p:cNvSpPr/>
          <p:nvPr>
            <p:custDataLst>
              <p:tags r:id="rId667"/>
            </p:custDataLst>
          </p:nvPr>
        </p:nvSpPr>
        <p:spPr>
          <a:xfrm>
            <a:off x="91567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8" name="Rectangle 667">
            <a:extLst>
              <a:ext uri="{FF2B5EF4-FFF2-40B4-BE49-F238E27FC236}">
                <a16:creationId xmlns:a16="http://schemas.microsoft.com/office/drawing/2014/main" id="{DBB5B2A0-89E0-45A3-BF67-8DB7E50E6189}"/>
              </a:ext>
              <a:ext uri="{C183D7F6-B498-43B3-948B-1728B52AA6E4}">
                <adec:decorative xmlns:adec="http://schemas.microsoft.com/office/drawing/2017/decorative" val="1"/>
              </a:ext>
            </a:extLst>
          </p:cNvPr>
          <p:cNvSpPr/>
          <p:nvPr>
            <p:custDataLst>
              <p:tags r:id="rId668"/>
            </p:custDataLst>
          </p:nvPr>
        </p:nvSpPr>
        <p:spPr>
          <a:xfrm>
            <a:off x="9245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69" name="Rectangle 668">
            <a:extLst>
              <a:ext uri="{FF2B5EF4-FFF2-40B4-BE49-F238E27FC236}">
                <a16:creationId xmlns:a16="http://schemas.microsoft.com/office/drawing/2014/main" id="{0696595F-EDB3-49DD-93E1-555C79949CEB}"/>
              </a:ext>
              <a:ext uri="{C183D7F6-B498-43B3-948B-1728B52AA6E4}">
                <adec:decorative xmlns:adec="http://schemas.microsoft.com/office/drawing/2017/decorative" val="1"/>
              </a:ext>
            </a:extLst>
          </p:cNvPr>
          <p:cNvSpPr/>
          <p:nvPr>
            <p:custDataLst>
              <p:tags r:id="rId669"/>
            </p:custDataLst>
          </p:nvPr>
        </p:nvSpPr>
        <p:spPr>
          <a:xfrm>
            <a:off x="93345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0" name="Rectangle 669">
            <a:extLst>
              <a:ext uri="{FF2B5EF4-FFF2-40B4-BE49-F238E27FC236}">
                <a16:creationId xmlns:a16="http://schemas.microsoft.com/office/drawing/2014/main" id="{851C0AA3-42E7-421D-86D2-67C1BD5F98E9}"/>
              </a:ext>
              <a:ext uri="{C183D7F6-B498-43B3-948B-1728B52AA6E4}">
                <adec:decorative xmlns:adec="http://schemas.microsoft.com/office/drawing/2017/decorative" val="1"/>
              </a:ext>
            </a:extLst>
          </p:cNvPr>
          <p:cNvSpPr/>
          <p:nvPr>
            <p:custDataLst>
              <p:tags r:id="rId670"/>
            </p:custDataLst>
          </p:nvPr>
        </p:nvSpPr>
        <p:spPr>
          <a:xfrm>
            <a:off x="9423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1" name="Rectangle 670">
            <a:extLst>
              <a:ext uri="{FF2B5EF4-FFF2-40B4-BE49-F238E27FC236}">
                <a16:creationId xmlns:a16="http://schemas.microsoft.com/office/drawing/2014/main" id="{451C5932-725A-4664-BA79-F87D76814F73}"/>
              </a:ext>
              <a:ext uri="{C183D7F6-B498-43B3-948B-1728B52AA6E4}">
                <adec:decorative xmlns:adec="http://schemas.microsoft.com/office/drawing/2017/decorative" val="1"/>
              </a:ext>
            </a:extLst>
          </p:cNvPr>
          <p:cNvSpPr/>
          <p:nvPr>
            <p:custDataLst>
              <p:tags r:id="rId671"/>
            </p:custDataLst>
          </p:nvPr>
        </p:nvSpPr>
        <p:spPr>
          <a:xfrm>
            <a:off x="95123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2" name="Rectangle 671">
            <a:extLst>
              <a:ext uri="{FF2B5EF4-FFF2-40B4-BE49-F238E27FC236}">
                <a16:creationId xmlns:a16="http://schemas.microsoft.com/office/drawing/2014/main" id="{7891DFF3-F374-48CA-A352-671545A09792}"/>
              </a:ext>
              <a:ext uri="{C183D7F6-B498-43B3-948B-1728B52AA6E4}">
                <adec:decorative xmlns:adec="http://schemas.microsoft.com/office/drawing/2017/decorative" val="1"/>
              </a:ext>
            </a:extLst>
          </p:cNvPr>
          <p:cNvSpPr/>
          <p:nvPr>
            <p:custDataLst>
              <p:tags r:id="rId672"/>
            </p:custDataLst>
          </p:nvPr>
        </p:nvSpPr>
        <p:spPr>
          <a:xfrm>
            <a:off x="96012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3" name="Rectangle 672">
            <a:extLst>
              <a:ext uri="{FF2B5EF4-FFF2-40B4-BE49-F238E27FC236}">
                <a16:creationId xmlns:a16="http://schemas.microsoft.com/office/drawing/2014/main" id="{CCA93B35-3A61-4982-B9A4-B10D43809544}"/>
              </a:ext>
              <a:ext uri="{C183D7F6-B498-43B3-948B-1728B52AA6E4}">
                <adec:decorative xmlns:adec="http://schemas.microsoft.com/office/drawing/2017/decorative" val="1"/>
              </a:ext>
            </a:extLst>
          </p:cNvPr>
          <p:cNvSpPr/>
          <p:nvPr>
            <p:custDataLst>
              <p:tags r:id="rId673"/>
            </p:custDataLst>
          </p:nvPr>
        </p:nvSpPr>
        <p:spPr>
          <a:xfrm>
            <a:off x="9690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4" name="Rectangle 673">
            <a:extLst>
              <a:ext uri="{FF2B5EF4-FFF2-40B4-BE49-F238E27FC236}">
                <a16:creationId xmlns:a16="http://schemas.microsoft.com/office/drawing/2014/main" id="{0113AC77-1533-47CC-8207-63A21B99B167}"/>
              </a:ext>
              <a:ext uri="{C183D7F6-B498-43B3-948B-1728B52AA6E4}">
                <adec:decorative xmlns:adec="http://schemas.microsoft.com/office/drawing/2017/decorative" val="1"/>
              </a:ext>
            </a:extLst>
          </p:cNvPr>
          <p:cNvSpPr/>
          <p:nvPr>
            <p:custDataLst>
              <p:tags r:id="rId674"/>
            </p:custDataLst>
          </p:nvPr>
        </p:nvSpPr>
        <p:spPr>
          <a:xfrm>
            <a:off x="97790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5" name="Rectangle 674">
            <a:extLst>
              <a:ext uri="{FF2B5EF4-FFF2-40B4-BE49-F238E27FC236}">
                <a16:creationId xmlns:a16="http://schemas.microsoft.com/office/drawing/2014/main" id="{366D6F9E-D04F-439E-8416-7FDC7CE2368E}"/>
              </a:ext>
              <a:ext uri="{C183D7F6-B498-43B3-948B-1728B52AA6E4}">
                <adec:decorative xmlns:adec="http://schemas.microsoft.com/office/drawing/2017/decorative" val="1"/>
              </a:ext>
            </a:extLst>
          </p:cNvPr>
          <p:cNvSpPr/>
          <p:nvPr>
            <p:custDataLst>
              <p:tags r:id="rId675"/>
            </p:custDataLst>
          </p:nvPr>
        </p:nvSpPr>
        <p:spPr>
          <a:xfrm>
            <a:off x="98679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6" name="Rectangle 675">
            <a:extLst>
              <a:ext uri="{FF2B5EF4-FFF2-40B4-BE49-F238E27FC236}">
                <a16:creationId xmlns:a16="http://schemas.microsoft.com/office/drawing/2014/main" id="{3209A32C-1B0B-432C-9741-D1F31E86714B}"/>
              </a:ext>
              <a:ext uri="{C183D7F6-B498-43B3-948B-1728B52AA6E4}">
                <adec:decorative xmlns:adec="http://schemas.microsoft.com/office/drawing/2017/decorative" val="1"/>
              </a:ext>
            </a:extLst>
          </p:cNvPr>
          <p:cNvSpPr/>
          <p:nvPr>
            <p:custDataLst>
              <p:tags r:id="rId676"/>
            </p:custDataLst>
          </p:nvPr>
        </p:nvSpPr>
        <p:spPr>
          <a:xfrm>
            <a:off x="99568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7" name="Rectangle 676">
            <a:extLst>
              <a:ext uri="{FF2B5EF4-FFF2-40B4-BE49-F238E27FC236}">
                <a16:creationId xmlns:a16="http://schemas.microsoft.com/office/drawing/2014/main" id="{122C5993-DB71-4A15-B00F-D463C786F43D}"/>
              </a:ext>
              <a:ext uri="{C183D7F6-B498-43B3-948B-1728B52AA6E4}">
                <adec:decorative xmlns:adec="http://schemas.microsoft.com/office/drawing/2017/decorative" val="1"/>
              </a:ext>
            </a:extLst>
          </p:cNvPr>
          <p:cNvSpPr/>
          <p:nvPr>
            <p:custDataLst>
              <p:tags r:id="rId677"/>
            </p:custDataLst>
          </p:nvPr>
        </p:nvSpPr>
        <p:spPr>
          <a:xfrm>
            <a:off x="100457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8" name="Rectangle 677">
            <a:extLst>
              <a:ext uri="{FF2B5EF4-FFF2-40B4-BE49-F238E27FC236}">
                <a16:creationId xmlns:a16="http://schemas.microsoft.com/office/drawing/2014/main" id="{ED838BB4-344E-43EB-B142-EC72C0EA8CCD}"/>
              </a:ext>
              <a:ext uri="{C183D7F6-B498-43B3-948B-1728B52AA6E4}">
                <adec:decorative xmlns:adec="http://schemas.microsoft.com/office/drawing/2017/decorative" val="1"/>
              </a:ext>
            </a:extLst>
          </p:cNvPr>
          <p:cNvSpPr/>
          <p:nvPr>
            <p:custDataLst>
              <p:tags r:id="rId678"/>
            </p:custDataLst>
          </p:nvPr>
        </p:nvSpPr>
        <p:spPr>
          <a:xfrm>
            <a:off x="101346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79" name="Rectangle 678">
            <a:extLst>
              <a:ext uri="{FF2B5EF4-FFF2-40B4-BE49-F238E27FC236}">
                <a16:creationId xmlns:a16="http://schemas.microsoft.com/office/drawing/2014/main" id="{8F519CFD-6AE6-40A5-9F1C-A2948BE41244}"/>
              </a:ext>
              <a:ext uri="{C183D7F6-B498-43B3-948B-1728B52AA6E4}">
                <adec:decorative xmlns:adec="http://schemas.microsoft.com/office/drawing/2017/decorative" val="1"/>
              </a:ext>
            </a:extLst>
          </p:cNvPr>
          <p:cNvSpPr/>
          <p:nvPr>
            <p:custDataLst>
              <p:tags r:id="rId679"/>
            </p:custDataLst>
          </p:nvPr>
        </p:nvSpPr>
        <p:spPr>
          <a:xfrm>
            <a:off x="102235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0" name="Rectangle 679">
            <a:extLst>
              <a:ext uri="{FF2B5EF4-FFF2-40B4-BE49-F238E27FC236}">
                <a16:creationId xmlns:a16="http://schemas.microsoft.com/office/drawing/2014/main" id="{CAC377BB-548B-4CF2-8F16-2F2FA8C2896F}"/>
              </a:ext>
              <a:ext uri="{C183D7F6-B498-43B3-948B-1728B52AA6E4}">
                <adec:decorative xmlns:adec="http://schemas.microsoft.com/office/drawing/2017/decorative" val="1"/>
              </a:ext>
            </a:extLst>
          </p:cNvPr>
          <p:cNvSpPr/>
          <p:nvPr>
            <p:custDataLst>
              <p:tags r:id="rId680"/>
            </p:custDataLst>
          </p:nvPr>
        </p:nvSpPr>
        <p:spPr>
          <a:xfrm>
            <a:off x="103124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1" name="Rectangle 680">
            <a:extLst>
              <a:ext uri="{FF2B5EF4-FFF2-40B4-BE49-F238E27FC236}">
                <a16:creationId xmlns:a16="http://schemas.microsoft.com/office/drawing/2014/main" id="{C1FECD34-773D-4DAA-9D35-C1F2753B7973}"/>
              </a:ext>
              <a:ext uri="{C183D7F6-B498-43B3-948B-1728B52AA6E4}">
                <adec:decorative xmlns:adec="http://schemas.microsoft.com/office/drawing/2017/decorative" val="1"/>
              </a:ext>
            </a:extLst>
          </p:cNvPr>
          <p:cNvSpPr/>
          <p:nvPr>
            <p:custDataLst>
              <p:tags r:id="rId681"/>
            </p:custDataLst>
          </p:nvPr>
        </p:nvSpPr>
        <p:spPr>
          <a:xfrm>
            <a:off x="104013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2" name="Rectangle 681">
            <a:extLst>
              <a:ext uri="{FF2B5EF4-FFF2-40B4-BE49-F238E27FC236}">
                <a16:creationId xmlns:a16="http://schemas.microsoft.com/office/drawing/2014/main" id="{09847D5C-DCF9-4FCE-9769-412FD88073D1}"/>
              </a:ext>
              <a:ext uri="{C183D7F6-B498-43B3-948B-1728B52AA6E4}">
                <adec:decorative xmlns:adec="http://schemas.microsoft.com/office/drawing/2017/decorative" val="1"/>
              </a:ext>
            </a:extLst>
          </p:cNvPr>
          <p:cNvSpPr/>
          <p:nvPr>
            <p:custDataLst>
              <p:tags r:id="rId682"/>
            </p:custDataLst>
          </p:nvPr>
        </p:nvSpPr>
        <p:spPr>
          <a:xfrm>
            <a:off x="104902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3" name="Rectangle 682">
            <a:extLst>
              <a:ext uri="{FF2B5EF4-FFF2-40B4-BE49-F238E27FC236}">
                <a16:creationId xmlns:a16="http://schemas.microsoft.com/office/drawing/2014/main" id="{C32AA762-8A3C-4C78-9CBF-FE8BD9D6C6C4}"/>
              </a:ext>
              <a:ext uri="{C183D7F6-B498-43B3-948B-1728B52AA6E4}">
                <adec:decorative xmlns:adec="http://schemas.microsoft.com/office/drawing/2017/decorative" val="1"/>
              </a:ext>
            </a:extLst>
          </p:cNvPr>
          <p:cNvSpPr/>
          <p:nvPr>
            <p:custDataLst>
              <p:tags r:id="rId683"/>
            </p:custDataLst>
          </p:nvPr>
        </p:nvSpPr>
        <p:spPr>
          <a:xfrm>
            <a:off x="105791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4" name="Rectangle 683">
            <a:extLst>
              <a:ext uri="{FF2B5EF4-FFF2-40B4-BE49-F238E27FC236}">
                <a16:creationId xmlns:a16="http://schemas.microsoft.com/office/drawing/2014/main" id="{E81B95B0-6B94-42DE-978C-4D9FDBD52795}"/>
              </a:ext>
              <a:ext uri="{C183D7F6-B498-43B3-948B-1728B52AA6E4}">
                <adec:decorative xmlns:adec="http://schemas.microsoft.com/office/drawing/2017/decorative" val="1"/>
              </a:ext>
            </a:extLst>
          </p:cNvPr>
          <p:cNvSpPr/>
          <p:nvPr>
            <p:custDataLst>
              <p:tags r:id="rId684"/>
            </p:custDataLst>
          </p:nvPr>
        </p:nvSpPr>
        <p:spPr>
          <a:xfrm>
            <a:off x="10668000" y="39928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5" name="Rectangle 684">
            <a:extLst>
              <a:ext uri="{FF2B5EF4-FFF2-40B4-BE49-F238E27FC236}">
                <a16:creationId xmlns:a16="http://schemas.microsoft.com/office/drawing/2014/main" id="{D4F63C5D-7536-4CF6-B4CA-3EF7A001174E}"/>
              </a:ext>
              <a:ext uri="{C183D7F6-B498-43B3-948B-1728B52AA6E4}">
                <adec:decorative xmlns:adec="http://schemas.microsoft.com/office/drawing/2017/decorative" val="1"/>
              </a:ext>
            </a:extLst>
          </p:cNvPr>
          <p:cNvSpPr/>
          <p:nvPr>
            <p:custDataLst>
              <p:tags r:id="rId685"/>
            </p:custDataLst>
          </p:nvPr>
        </p:nvSpPr>
        <p:spPr>
          <a:xfrm>
            <a:off x="10756900" y="39928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6" name="Rectangle 685">
            <a:extLst>
              <a:ext uri="{FF2B5EF4-FFF2-40B4-BE49-F238E27FC236}">
                <a16:creationId xmlns:a16="http://schemas.microsoft.com/office/drawing/2014/main" id="{3A68461E-063E-4751-BDB3-D1BCCD0E43D6}"/>
              </a:ext>
              <a:ext uri="{C183D7F6-B498-43B3-948B-1728B52AA6E4}">
                <adec:decorative xmlns:adec="http://schemas.microsoft.com/office/drawing/2017/decorative" val="1"/>
              </a:ext>
            </a:extLst>
          </p:cNvPr>
          <p:cNvSpPr/>
          <p:nvPr>
            <p:custDataLst>
              <p:tags r:id="rId686"/>
            </p:custDataLst>
          </p:nvPr>
        </p:nvSpPr>
        <p:spPr>
          <a:xfrm>
            <a:off x="8178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7" name="Rectangle 686">
            <a:extLst>
              <a:ext uri="{FF2B5EF4-FFF2-40B4-BE49-F238E27FC236}">
                <a16:creationId xmlns:a16="http://schemas.microsoft.com/office/drawing/2014/main" id="{3D52CC8D-8D59-4CCA-880C-408D2699D4D9}"/>
              </a:ext>
              <a:ext uri="{C183D7F6-B498-43B3-948B-1728B52AA6E4}">
                <adec:decorative xmlns:adec="http://schemas.microsoft.com/office/drawing/2017/decorative" val="1"/>
              </a:ext>
            </a:extLst>
          </p:cNvPr>
          <p:cNvSpPr/>
          <p:nvPr>
            <p:custDataLst>
              <p:tags r:id="rId687"/>
            </p:custDataLst>
          </p:nvPr>
        </p:nvSpPr>
        <p:spPr>
          <a:xfrm>
            <a:off x="8267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8" name="Rectangle 687">
            <a:extLst>
              <a:ext uri="{FF2B5EF4-FFF2-40B4-BE49-F238E27FC236}">
                <a16:creationId xmlns:a16="http://schemas.microsoft.com/office/drawing/2014/main" id="{D9455E41-92AF-473D-9D84-19D77FA95859}"/>
              </a:ext>
              <a:ext uri="{C183D7F6-B498-43B3-948B-1728B52AA6E4}">
                <adec:decorative xmlns:adec="http://schemas.microsoft.com/office/drawing/2017/decorative" val="1"/>
              </a:ext>
            </a:extLst>
          </p:cNvPr>
          <p:cNvSpPr/>
          <p:nvPr>
            <p:custDataLst>
              <p:tags r:id="rId688"/>
            </p:custDataLst>
          </p:nvPr>
        </p:nvSpPr>
        <p:spPr>
          <a:xfrm>
            <a:off x="8356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89" name="Rectangle 688">
            <a:extLst>
              <a:ext uri="{FF2B5EF4-FFF2-40B4-BE49-F238E27FC236}">
                <a16:creationId xmlns:a16="http://schemas.microsoft.com/office/drawing/2014/main" id="{C90C6555-6BB8-4937-9A7B-BEC67AF9AA86}"/>
              </a:ext>
              <a:ext uri="{C183D7F6-B498-43B3-948B-1728B52AA6E4}">
                <adec:decorative xmlns:adec="http://schemas.microsoft.com/office/drawing/2017/decorative" val="1"/>
              </a:ext>
            </a:extLst>
          </p:cNvPr>
          <p:cNvSpPr/>
          <p:nvPr>
            <p:custDataLst>
              <p:tags r:id="rId689"/>
            </p:custDataLst>
          </p:nvPr>
        </p:nvSpPr>
        <p:spPr>
          <a:xfrm>
            <a:off x="8445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0" name="Rectangle 689">
            <a:extLst>
              <a:ext uri="{FF2B5EF4-FFF2-40B4-BE49-F238E27FC236}">
                <a16:creationId xmlns:a16="http://schemas.microsoft.com/office/drawing/2014/main" id="{4DF19695-CC66-4F88-8823-A5C249653ADD}"/>
              </a:ext>
              <a:ext uri="{C183D7F6-B498-43B3-948B-1728B52AA6E4}">
                <adec:decorative xmlns:adec="http://schemas.microsoft.com/office/drawing/2017/decorative" val="1"/>
              </a:ext>
            </a:extLst>
          </p:cNvPr>
          <p:cNvSpPr/>
          <p:nvPr>
            <p:custDataLst>
              <p:tags r:id="rId690"/>
            </p:custDataLst>
          </p:nvPr>
        </p:nvSpPr>
        <p:spPr>
          <a:xfrm>
            <a:off x="8534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1" name="Rectangle 690">
            <a:extLst>
              <a:ext uri="{FF2B5EF4-FFF2-40B4-BE49-F238E27FC236}">
                <a16:creationId xmlns:a16="http://schemas.microsoft.com/office/drawing/2014/main" id="{2C476F7F-2738-49B7-B55F-D3C5B1A48F79}"/>
              </a:ext>
              <a:ext uri="{C183D7F6-B498-43B3-948B-1728B52AA6E4}">
                <adec:decorative xmlns:adec="http://schemas.microsoft.com/office/drawing/2017/decorative" val="1"/>
              </a:ext>
            </a:extLst>
          </p:cNvPr>
          <p:cNvSpPr/>
          <p:nvPr>
            <p:custDataLst>
              <p:tags r:id="rId691"/>
            </p:custDataLst>
          </p:nvPr>
        </p:nvSpPr>
        <p:spPr>
          <a:xfrm>
            <a:off x="86233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2" name="Rectangle 691">
            <a:extLst>
              <a:ext uri="{FF2B5EF4-FFF2-40B4-BE49-F238E27FC236}">
                <a16:creationId xmlns:a16="http://schemas.microsoft.com/office/drawing/2014/main" id="{D0E80EEA-4E4E-47E8-94AC-4CD269E23787}"/>
              </a:ext>
              <a:ext uri="{C183D7F6-B498-43B3-948B-1728B52AA6E4}">
                <adec:decorative xmlns:adec="http://schemas.microsoft.com/office/drawing/2017/decorative" val="1"/>
              </a:ext>
            </a:extLst>
          </p:cNvPr>
          <p:cNvSpPr/>
          <p:nvPr>
            <p:custDataLst>
              <p:tags r:id="rId692"/>
            </p:custDataLst>
          </p:nvPr>
        </p:nvSpPr>
        <p:spPr>
          <a:xfrm>
            <a:off x="8712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3" name="Rectangle 692">
            <a:extLst>
              <a:ext uri="{FF2B5EF4-FFF2-40B4-BE49-F238E27FC236}">
                <a16:creationId xmlns:a16="http://schemas.microsoft.com/office/drawing/2014/main" id="{5D90920F-7247-4E4C-A82D-A365B9555DA2}"/>
              </a:ext>
              <a:ext uri="{C183D7F6-B498-43B3-948B-1728B52AA6E4}">
                <adec:decorative xmlns:adec="http://schemas.microsoft.com/office/drawing/2017/decorative" val="1"/>
              </a:ext>
            </a:extLst>
          </p:cNvPr>
          <p:cNvSpPr/>
          <p:nvPr>
            <p:custDataLst>
              <p:tags r:id="rId693"/>
            </p:custDataLst>
          </p:nvPr>
        </p:nvSpPr>
        <p:spPr>
          <a:xfrm>
            <a:off x="88011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4" name="Rectangle 693">
            <a:extLst>
              <a:ext uri="{FF2B5EF4-FFF2-40B4-BE49-F238E27FC236}">
                <a16:creationId xmlns:a16="http://schemas.microsoft.com/office/drawing/2014/main" id="{86773500-30C0-4892-A958-A82506C409B6}"/>
              </a:ext>
              <a:ext uri="{C183D7F6-B498-43B3-948B-1728B52AA6E4}">
                <adec:decorative xmlns:adec="http://schemas.microsoft.com/office/drawing/2017/decorative" val="1"/>
              </a:ext>
            </a:extLst>
          </p:cNvPr>
          <p:cNvSpPr/>
          <p:nvPr>
            <p:custDataLst>
              <p:tags r:id="rId694"/>
            </p:custDataLst>
          </p:nvPr>
        </p:nvSpPr>
        <p:spPr>
          <a:xfrm>
            <a:off x="88900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5" name="Rectangle 694">
            <a:extLst>
              <a:ext uri="{FF2B5EF4-FFF2-40B4-BE49-F238E27FC236}">
                <a16:creationId xmlns:a16="http://schemas.microsoft.com/office/drawing/2014/main" id="{7275B2AE-3154-4894-A446-D575DADFC2F8}"/>
              </a:ext>
              <a:ext uri="{C183D7F6-B498-43B3-948B-1728B52AA6E4}">
                <adec:decorative xmlns:adec="http://schemas.microsoft.com/office/drawing/2017/decorative" val="1"/>
              </a:ext>
            </a:extLst>
          </p:cNvPr>
          <p:cNvSpPr/>
          <p:nvPr>
            <p:custDataLst>
              <p:tags r:id="rId695"/>
            </p:custDataLst>
          </p:nvPr>
        </p:nvSpPr>
        <p:spPr>
          <a:xfrm>
            <a:off x="8978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6" name="Rectangle 695">
            <a:extLst>
              <a:ext uri="{FF2B5EF4-FFF2-40B4-BE49-F238E27FC236}">
                <a16:creationId xmlns:a16="http://schemas.microsoft.com/office/drawing/2014/main" id="{C92F501C-4D8E-455A-92C6-4F2E1269E9EC}"/>
              </a:ext>
              <a:ext uri="{C183D7F6-B498-43B3-948B-1728B52AA6E4}">
                <adec:decorative xmlns:adec="http://schemas.microsoft.com/office/drawing/2017/decorative" val="1"/>
              </a:ext>
            </a:extLst>
          </p:cNvPr>
          <p:cNvSpPr/>
          <p:nvPr>
            <p:custDataLst>
              <p:tags r:id="rId696"/>
            </p:custDataLst>
          </p:nvPr>
        </p:nvSpPr>
        <p:spPr>
          <a:xfrm>
            <a:off x="90678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7" name="Rectangle 696">
            <a:extLst>
              <a:ext uri="{FF2B5EF4-FFF2-40B4-BE49-F238E27FC236}">
                <a16:creationId xmlns:a16="http://schemas.microsoft.com/office/drawing/2014/main" id="{7BD0ACB0-84AA-4116-A9F3-698F7E961C7D}"/>
              </a:ext>
              <a:ext uri="{C183D7F6-B498-43B3-948B-1728B52AA6E4}">
                <adec:decorative xmlns:adec="http://schemas.microsoft.com/office/drawing/2017/decorative" val="1"/>
              </a:ext>
            </a:extLst>
          </p:cNvPr>
          <p:cNvSpPr/>
          <p:nvPr>
            <p:custDataLst>
              <p:tags r:id="rId697"/>
            </p:custDataLst>
          </p:nvPr>
        </p:nvSpPr>
        <p:spPr>
          <a:xfrm>
            <a:off x="9156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8" name="Rectangle 697">
            <a:extLst>
              <a:ext uri="{FF2B5EF4-FFF2-40B4-BE49-F238E27FC236}">
                <a16:creationId xmlns:a16="http://schemas.microsoft.com/office/drawing/2014/main" id="{3B51A46A-101B-4EE9-9E3B-A7178B4FCD17}"/>
              </a:ext>
              <a:ext uri="{C183D7F6-B498-43B3-948B-1728B52AA6E4}">
                <adec:decorative xmlns:adec="http://schemas.microsoft.com/office/drawing/2017/decorative" val="1"/>
              </a:ext>
            </a:extLst>
          </p:cNvPr>
          <p:cNvSpPr/>
          <p:nvPr>
            <p:custDataLst>
              <p:tags r:id="rId698"/>
            </p:custDataLst>
          </p:nvPr>
        </p:nvSpPr>
        <p:spPr>
          <a:xfrm>
            <a:off x="9245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699" name="Rectangle 698">
            <a:extLst>
              <a:ext uri="{FF2B5EF4-FFF2-40B4-BE49-F238E27FC236}">
                <a16:creationId xmlns:a16="http://schemas.microsoft.com/office/drawing/2014/main" id="{3B2AC352-ECA5-42AB-A252-7585FC18BFD2}"/>
              </a:ext>
              <a:ext uri="{C183D7F6-B498-43B3-948B-1728B52AA6E4}">
                <adec:decorative xmlns:adec="http://schemas.microsoft.com/office/drawing/2017/decorative" val="1"/>
              </a:ext>
            </a:extLst>
          </p:cNvPr>
          <p:cNvSpPr/>
          <p:nvPr>
            <p:custDataLst>
              <p:tags r:id="rId699"/>
            </p:custDataLst>
          </p:nvPr>
        </p:nvSpPr>
        <p:spPr>
          <a:xfrm>
            <a:off x="93345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0" name="Rectangle 699">
            <a:extLst>
              <a:ext uri="{FF2B5EF4-FFF2-40B4-BE49-F238E27FC236}">
                <a16:creationId xmlns:a16="http://schemas.microsoft.com/office/drawing/2014/main" id="{BA193628-12CD-4A8B-ADF8-1B2322942F28}"/>
              </a:ext>
              <a:ext uri="{C183D7F6-B498-43B3-948B-1728B52AA6E4}">
                <adec:decorative xmlns:adec="http://schemas.microsoft.com/office/drawing/2017/decorative" val="1"/>
              </a:ext>
            </a:extLst>
          </p:cNvPr>
          <p:cNvSpPr/>
          <p:nvPr>
            <p:custDataLst>
              <p:tags r:id="rId700"/>
            </p:custDataLst>
          </p:nvPr>
        </p:nvSpPr>
        <p:spPr>
          <a:xfrm>
            <a:off x="9423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1" name="Rectangle 700">
            <a:extLst>
              <a:ext uri="{FF2B5EF4-FFF2-40B4-BE49-F238E27FC236}">
                <a16:creationId xmlns:a16="http://schemas.microsoft.com/office/drawing/2014/main" id="{7AD7817B-4ED1-4130-A16B-28C8AABD0C1F}"/>
              </a:ext>
              <a:ext uri="{C183D7F6-B498-43B3-948B-1728B52AA6E4}">
                <adec:decorative xmlns:adec="http://schemas.microsoft.com/office/drawing/2017/decorative" val="1"/>
              </a:ext>
            </a:extLst>
          </p:cNvPr>
          <p:cNvSpPr/>
          <p:nvPr>
            <p:custDataLst>
              <p:tags r:id="rId701"/>
            </p:custDataLst>
          </p:nvPr>
        </p:nvSpPr>
        <p:spPr>
          <a:xfrm>
            <a:off x="9512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2" name="Rectangle 701">
            <a:extLst>
              <a:ext uri="{FF2B5EF4-FFF2-40B4-BE49-F238E27FC236}">
                <a16:creationId xmlns:a16="http://schemas.microsoft.com/office/drawing/2014/main" id="{F3134F8F-51AC-4117-82FA-499F924BCEE6}"/>
              </a:ext>
              <a:ext uri="{C183D7F6-B498-43B3-948B-1728B52AA6E4}">
                <adec:decorative xmlns:adec="http://schemas.microsoft.com/office/drawing/2017/decorative" val="1"/>
              </a:ext>
            </a:extLst>
          </p:cNvPr>
          <p:cNvSpPr/>
          <p:nvPr>
            <p:custDataLst>
              <p:tags r:id="rId702"/>
            </p:custDataLst>
          </p:nvPr>
        </p:nvSpPr>
        <p:spPr>
          <a:xfrm>
            <a:off x="9601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3" name="Rectangle 702">
            <a:extLst>
              <a:ext uri="{FF2B5EF4-FFF2-40B4-BE49-F238E27FC236}">
                <a16:creationId xmlns:a16="http://schemas.microsoft.com/office/drawing/2014/main" id="{5CB255D1-A658-4C17-9FCA-19ACDEA1FBA3}"/>
              </a:ext>
              <a:ext uri="{C183D7F6-B498-43B3-948B-1728B52AA6E4}">
                <adec:decorative xmlns:adec="http://schemas.microsoft.com/office/drawing/2017/decorative" val="1"/>
              </a:ext>
            </a:extLst>
          </p:cNvPr>
          <p:cNvSpPr/>
          <p:nvPr>
            <p:custDataLst>
              <p:tags r:id="rId703"/>
            </p:custDataLst>
          </p:nvPr>
        </p:nvSpPr>
        <p:spPr>
          <a:xfrm>
            <a:off x="9690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4" name="Rectangle 703">
            <a:extLst>
              <a:ext uri="{FF2B5EF4-FFF2-40B4-BE49-F238E27FC236}">
                <a16:creationId xmlns:a16="http://schemas.microsoft.com/office/drawing/2014/main" id="{B7E077E9-F868-4250-A0B8-86136346F318}"/>
              </a:ext>
              <a:ext uri="{C183D7F6-B498-43B3-948B-1728B52AA6E4}">
                <adec:decorative xmlns:adec="http://schemas.microsoft.com/office/drawing/2017/decorative" val="1"/>
              </a:ext>
            </a:extLst>
          </p:cNvPr>
          <p:cNvSpPr/>
          <p:nvPr>
            <p:custDataLst>
              <p:tags r:id="rId704"/>
            </p:custDataLst>
          </p:nvPr>
        </p:nvSpPr>
        <p:spPr>
          <a:xfrm>
            <a:off x="97790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5" name="Rectangle 704">
            <a:extLst>
              <a:ext uri="{FF2B5EF4-FFF2-40B4-BE49-F238E27FC236}">
                <a16:creationId xmlns:a16="http://schemas.microsoft.com/office/drawing/2014/main" id="{1881225D-14C3-407C-91D3-D5A31B82B801}"/>
              </a:ext>
              <a:ext uri="{C183D7F6-B498-43B3-948B-1728B52AA6E4}">
                <adec:decorative xmlns:adec="http://schemas.microsoft.com/office/drawing/2017/decorative" val="1"/>
              </a:ext>
            </a:extLst>
          </p:cNvPr>
          <p:cNvSpPr/>
          <p:nvPr>
            <p:custDataLst>
              <p:tags r:id="rId705"/>
            </p:custDataLst>
          </p:nvPr>
        </p:nvSpPr>
        <p:spPr>
          <a:xfrm>
            <a:off x="98679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6" name="Rectangle 705">
            <a:extLst>
              <a:ext uri="{FF2B5EF4-FFF2-40B4-BE49-F238E27FC236}">
                <a16:creationId xmlns:a16="http://schemas.microsoft.com/office/drawing/2014/main" id="{502FBAD6-905A-456F-838B-7912E59EBCF8}"/>
              </a:ext>
              <a:ext uri="{C183D7F6-B498-43B3-948B-1728B52AA6E4}">
                <adec:decorative xmlns:adec="http://schemas.microsoft.com/office/drawing/2017/decorative" val="1"/>
              </a:ext>
            </a:extLst>
          </p:cNvPr>
          <p:cNvSpPr/>
          <p:nvPr>
            <p:custDataLst>
              <p:tags r:id="rId706"/>
            </p:custDataLst>
          </p:nvPr>
        </p:nvSpPr>
        <p:spPr>
          <a:xfrm>
            <a:off x="99568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7" name="Rectangle 706">
            <a:extLst>
              <a:ext uri="{FF2B5EF4-FFF2-40B4-BE49-F238E27FC236}">
                <a16:creationId xmlns:a16="http://schemas.microsoft.com/office/drawing/2014/main" id="{D49A44BB-DFBF-48B5-A518-ABB8B1E9890B}"/>
              </a:ext>
              <a:ext uri="{C183D7F6-B498-43B3-948B-1728B52AA6E4}">
                <adec:decorative xmlns:adec="http://schemas.microsoft.com/office/drawing/2017/decorative" val="1"/>
              </a:ext>
            </a:extLst>
          </p:cNvPr>
          <p:cNvSpPr/>
          <p:nvPr>
            <p:custDataLst>
              <p:tags r:id="rId707"/>
            </p:custDataLst>
          </p:nvPr>
        </p:nvSpPr>
        <p:spPr>
          <a:xfrm>
            <a:off x="100457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8" name="Rectangle 707">
            <a:extLst>
              <a:ext uri="{FF2B5EF4-FFF2-40B4-BE49-F238E27FC236}">
                <a16:creationId xmlns:a16="http://schemas.microsoft.com/office/drawing/2014/main" id="{03CFDA98-C427-4E6A-9E02-9F48860AAEE8}"/>
              </a:ext>
              <a:ext uri="{C183D7F6-B498-43B3-948B-1728B52AA6E4}">
                <adec:decorative xmlns:adec="http://schemas.microsoft.com/office/drawing/2017/decorative" val="1"/>
              </a:ext>
            </a:extLst>
          </p:cNvPr>
          <p:cNvSpPr/>
          <p:nvPr>
            <p:custDataLst>
              <p:tags r:id="rId708"/>
            </p:custDataLst>
          </p:nvPr>
        </p:nvSpPr>
        <p:spPr>
          <a:xfrm>
            <a:off x="101346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09" name="Rectangle 708">
            <a:extLst>
              <a:ext uri="{FF2B5EF4-FFF2-40B4-BE49-F238E27FC236}">
                <a16:creationId xmlns:a16="http://schemas.microsoft.com/office/drawing/2014/main" id="{83239EE8-A4AC-457F-96BB-B80AA4957E94}"/>
              </a:ext>
              <a:ext uri="{C183D7F6-B498-43B3-948B-1728B52AA6E4}">
                <adec:decorative xmlns:adec="http://schemas.microsoft.com/office/drawing/2017/decorative" val="1"/>
              </a:ext>
            </a:extLst>
          </p:cNvPr>
          <p:cNvSpPr/>
          <p:nvPr>
            <p:custDataLst>
              <p:tags r:id="rId709"/>
            </p:custDataLst>
          </p:nvPr>
        </p:nvSpPr>
        <p:spPr>
          <a:xfrm>
            <a:off x="102235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0" name="Rectangle 709">
            <a:extLst>
              <a:ext uri="{FF2B5EF4-FFF2-40B4-BE49-F238E27FC236}">
                <a16:creationId xmlns:a16="http://schemas.microsoft.com/office/drawing/2014/main" id="{812F6461-5360-4741-A1B4-034346BF7493}"/>
              </a:ext>
              <a:ext uri="{C183D7F6-B498-43B3-948B-1728B52AA6E4}">
                <adec:decorative xmlns:adec="http://schemas.microsoft.com/office/drawing/2017/decorative" val="1"/>
              </a:ext>
            </a:extLst>
          </p:cNvPr>
          <p:cNvSpPr/>
          <p:nvPr>
            <p:custDataLst>
              <p:tags r:id="rId710"/>
            </p:custDataLst>
          </p:nvPr>
        </p:nvSpPr>
        <p:spPr>
          <a:xfrm>
            <a:off x="103124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1" name="Rectangle 710">
            <a:extLst>
              <a:ext uri="{FF2B5EF4-FFF2-40B4-BE49-F238E27FC236}">
                <a16:creationId xmlns:a16="http://schemas.microsoft.com/office/drawing/2014/main" id="{4216AB09-8F14-4922-AE4A-39B76F2D70EA}"/>
              </a:ext>
              <a:ext uri="{C183D7F6-B498-43B3-948B-1728B52AA6E4}">
                <adec:decorative xmlns:adec="http://schemas.microsoft.com/office/drawing/2017/decorative" val="1"/>
              </a:ext>
            </a:extLst>
          </p:cNvPr>
          <p:cNvSpPr/>
          <p:nvPr>
            <p:custDataLst>
              <p:tags r:id="rId711"/>
            </p:custDataLst>
          </p:nvPr>
        </p:nvSpPr>
        <p:spPr>
          <a:xfrm>
            <a:off x="104013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2" name="Rectangle 711">
            <a:extLst>
              <a:ext uri="{FF2B5EF4-FFF2-40B4-BE49-F238E27FC236}">
                <a16:creationId xmlns:a16="http://schemas.microsoft.com/office/drawing/2014/main" id="{FAD31553-7436-42CF-BFA9-2D330BB78467}"/>
              </a:ext>
              <a:ext uri="{C183D7F6-B498-43B3-948B-1728B52AA6E4}">
                <adec:decorative xmlns:adec="http://schemas.microsoft.com/office/drawing/2017/decorative" val="1"/>
              </a:ext>
            </a:extLst>
          </p:cNvPr>
          <p:cNvSpPr/>
          <p:nvPr>
            <p:custDataLst>
              <p:tags r:id="rId712"/>
            </p:custDataLst>
          </p:nvPr>
        </p:nvSpPr>
        <p:spPr>
          <a:xfrm>
            <a:off x="104902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3" name="Rectangle 712">
            <a:extLst>
              <a:ext uri="{FF2B5EF4-FFF2-40B4-BE49-F238E27FC236}">
                <a16:creationId xmlns:a16="http://schemas.microsoft.com/office/drawing/2014/main" id="{680CAB36-202D-4A4A-AB9C-06E1ED489287}"/>
              </a:ext>
              <a:ext uri="{C183D7F6-B498-43B3-948B-1728B52AA6E4}">
                <adec:decorative xmlns:adec="http://schemas.microsoft.com/office/drawing/2017/decorative" val="1"/>
              </a:ext>
            </a:extLst>
          </p:cNvPr>
          <p:cNvSpPr/>
          <p:nvPr>
            <p:custDataLst>
              <p:tags r:id="rId713"/>
            </p:custDataLst>
          </p:nvPr>
        </p:nvSpPr>
        <p:spPr>
          <a:xfrm>
            <a:off x="10579100" y="40817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4" name="Rectangle 713">
            <a:extLst>
              <a:ext uri="{FF2B5EF4-FFF2-40B4-BE49-F238E27FC236}">
                <a16:creationId xmlns:a16="http://schemas.microsoft.com/office/drawing/2014/main" id="{8B17DEB8-8E44-4FE6-B9E3-CB116797B026}"/>
              </a:ext>
              <a:ext uri="{C183D7F6-B498-43B3-948B-1728B52AA6E4}">
                <adec:decorative xmlns:adec="http://schemas.microsoft.com/office/drawing/2017/decorative" val="1"/>
              </a:ext>
            </a:extLst>
          </p:cNvPr>
          <p:cNvSpPr/>
          <p:nvPr>
            <p:custDataLst>
              <p:tags r:id="rId714"/>
            </p:custDataLst>
          </p:nvPr>
        </p:nvSpPr>
        <p:spPr>
          <a:xfrm>
            <a:off x="10668000" y="40817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5" name="Rectangle 714">
            <a:extLst>
              <a:ext uri="{FF2B5EF4-FFF2-40B4-BE49-F238E27FC236}">
                <a16:creationId xmlns:a16="http://schemas.microsoft.com/office/drawing/2014/main" id="{1EF9031A-6982-49FD-90CE-2A6AF9048A5C}"/>
              </a:ext>
              <a:ext uri="{C183D7F6-B498-43B3-948B-1728B52AA6E4}">
                <adec:decorative xmlns:adec="http://schemas.microsoft.com/office/drawing/2017/decorative" val="1"/>
              </a:ext>
            </a:extLst>
          </p:cNvPr>
          <p:cNvSpPr/>
          <p:nvPr>
            <p:custDataLst>
              <p:tags r:id="rId715"/>
            </p:custDataLst>
          </p:nvPr>
        </p:nvSpPr>
        <p:spPr>
          <a:xfrm>
            <a:off x="81788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6" name="Rectangle 715">
            <a:extLst>
              <a:ext uri="{FF2B5EF4-FFF2-40B4-BE49-F238E27FC236}">
                <a16:creationId xmlns:a16="http://schemas.microsoft.com/office/drawing/2014/main" id="{622BDF56-6EDD-43AF-9228-959F75A8FE1F}"/>
              </a:ext>
              <a:ext uri="{C183D7F6-B498-43B3-948B-1728B52AA6E4}">
                <adec:decorative xmlns:adec="http://schemas.microsoft.com/office/drawing/2017/decorative" val="1"/>
              </a:ext>
            </a:extLst>
          </p:cNvPr>
          <p:cNvSpPr/>
          <p:nvPr>
            <p:custDataLst>
              <p:tags r:id="rId716"/>
            </p:custDataLst>
          </p:nvPr>
        </p:nvSpPr>
        <p:spPr>
          <a:xfrm>
            <a:off x="8267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7" name="Rectangle 716">
            <a:extLst>
              <a:ext uri="{FF2B5EF4-FFF2-40B4-BE49-F238E27FC236}">
                <a16:creationId xmlns:a16="http://schemas.microsoft.com/office/drawing/2014/main" id="{D7C6ACEC-2D5D-4751-89D0-88222FA93AB4}"/>
              </a:ext>
              <a:ext uri="{C183D7F6-B498-43B3-948B-1728B52AA6E4}">
                <adec:decorative xmlns:adec="http://schemas.microsoft.com/office/drawing/2017/decorative" val="1"/>
              </a:ext>
            </a:extLst>
          </p:cNvPr>
          <p:cNvSpPr/>
          <p:nvPr>
            <p:custDataLst>
              <p:tags r:id="rId717"/>
            </p:custDataLst>
          </p:nvPr>
        </p:nvSpPr>
        <p:spPr>
          <a:xfrm>
            <a:off x="8356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8" name="Rectangle 717">
            <a:extLst>
              <a:ext uri="{FF2B5EF4-FFF2-40B4-BE49-F238E27FC236}">
                <a16:creationId xmlns:a16="http://schemas.microsoft.com/office/drawing/2014/main" id="{56F88FE0-F075-4C1B-B2E4-2EC48CEE4C41}"/>
              </a:ext>
              <a:ext uri="{C183D7F6-B498-43B3-948B-1728B52AA6E4}">
                <adec:decorative xmlns:adec="http://schemas.microsoft.com/office/drawing/2017/decorative" val="1"/>
              </a:ext>
            </a:extLst>
          </p:cNvPr>
          <p:cNvSpPr/>
          <p:nvPr>
            <p:custDataLst>
              <p:tags r:id="rId718"/>
            </p:custDataLst>
          </p:nvPr>
        </p:nvSpPr>
        <p:spPr>
          <a:xfrm>
            <a:off x="8445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19" name="Rectangle 718">
            <a:extLst>
              <a:ext uri="{FF2B5EF4-FFF2-40B4-BE49-F238E27FC236}">
                <a16:creationId xmlns:a16="http://schemas.microsoft.com/office/drawing/2014/main" id="{6021CA1A-0953-4EBA-AF2F-D32FE02B8E09}"/>
              </a:ext>
              <a:ext uri="{C183D7F6-B498-43B3-948B-1728B52AA6E4}">
                <adec:decorative xmlns:adec="http://schemas.microsoft.com/office/drawing/2017/decorative" val="1"/>
              </a:ext>
            </a:extLst>
          </p:cNvPr>
          <p:cNvSpPr/>
          <p:nvPr>
            <p:custDataLst>
              <p:tags r:id="rId719"/>
            </p:custDataLst>
          </p:nvPr>
        </p:nvSpPr>
        <p:spPr>
          <a:xfrm>
            <a:off x="8534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0" name="Rectangle 719">
            <a:extLst>
              <a:ext uri="{FF2B5EF4-FFF2-40B4-BE49-F238E27FC236}">
                <a16:creationId xmlns:a16="http://schemas.microsoft.com/office/drawing/2014/main" id="{F98FBD48-A7C1-475E-97EF-83A449C3B0AD}"/>
              </a:ext>
              <a:ext uri="{C183D7F6-B498-43B3-948B-1728B52AA6E4}">
                <adec:decorative xmlns:adec="http://schemas.microsoft.com/office/drawing/2017/decorative" val="1"/>
              </a:ext>
            </a:extLst>
          </p:cNvPr>
          <p:cNvSpPr/>
          <p:nvPr>
            <p:custDataLst>
              <p:tags r:id="rId720"/>
            </p:custDataLst>
          </p:nvPr>
        </p:nvSpPr>
        <p:spPr>
          <a:xfrm>
            <a:off x="8623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1" name="Rectangle 720">
            <a:extLst>
              <a:ext uri="{FF2B5EF4-FFF2-40B4-BE49-F238E27FC236}">
                <a16:creationId xmlns:a16="http://schemas.microsoft.com/office/drawing/2014/main" id="{21FD8C49-0891-4A57-916C-DFA4618F88B5}"/>
              </a:ext>
              <a:ext uri="{C183D7F6-B498-43B3-948B-1728B52AA6E4}">
                <adec:decorative xmlns:adec="http://schemas.microsoft.com/office/drawing/2017/decorative" val="1"/>
              </a:ext>
            </a:extLst>
          </p:cNvPr>
          <p:cNvSpPr/>
          <p:nvPr>
            <p:custDataLst>
              <p:tags r:id="rId721"/>
            </p:custDataLst>
          </p:nvPr>
        </p:nvSpPr>
        <p:spPr>
          <a:xfrm>
            <a:off x="87122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2" name="Rectangle 721">
            <a:extLst>
              <a:ext uri="{FF2B5EF4-FFF2-40B4-BE49-F238E27FC236}">
                <a16:creationId xmlns:a16="http://schemas.microsoft.com/office/drawing/2014/main" id="{5013A71D-5868-4566-AD24-4CD4418A6AF3}"/>
              </a:ext>
              <a:ext uri="{C183D7F6-B498-43B3-948B-1728B52AA6E4}">
                <adec:decorative xmlns:adec="http://schemas.microsoft.com/office/drawing/2017/decorative" val="1"/>
              </a:ext>
            </a:extLst>
          </p:cNvPr>
          <p:cNvSpPr/>
          <p:nvPr>
            <p:custDataLst>
              <p:tags r:id="rId722"/>
            </p:custDataLst>
          </p:nvPr>
        </p:nvSpPr>
        <p:spPr>
          <a:xfrm>
            <a:off x="8801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3" name="Rectangle 722">
            <a:extLst>
              <a:ext uri="{FF2B5EF4-FFF2-40B4-BE49-F238E27FC236}">
                <a16:creationId xmlns:a16="http://schemas.microsoft.com/office/drawing/2014/main" id="{00982DBE-E81C-442E-A565-C69E7AF0E96D}"/>
              </a:ext>
              <a:ext uri="{C183D7F6-B498-43B3-948B-1728B52AA6E4}">
                <adec:decorative xmlns:adec="http://schemas.microsoft.com/office/drawing/2017/decorative" val="1"/>
              </a:ext>
            </a:extLst>
          </p:cNvPr>
          <p:cNvSpPr/>
          <p:nvPr>
            <p:custDataLst>
              <p:tags r:id="rId723"/>
            </p:custDataLst>
          </p:nvPr>
        </p:nvSpPr>
        <p:spPr>
          <a:xfrm>
            <a:off x="8890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4" name="Rectangle 723">
            <a:extLst>
              <a:ext uri="{FF2B5EF4-FFF2-40B4-BE49-F238E27FC236}">
                <a16:creationId xmlns:a16="http://schemas.microsoft.com/office/drawing/2014/main" id="{9E9AC2CD-C09F-497B-A5C7-0986643FEA65}"/>
              </a:ext>
              <a:ext uri="{C183D7F6-B498-43B3-948B-1728B52AA6E4}">
                <adec:decorative xmlns:adec="http://schemas.microsoft.com/office/drawing/2017/decorative" val="1"/>
              </a:ext>
            </a:extLst>
          </p:cNvPr>
          <p:cNvSpPr/>
          <p:nvPr>
            <p:custDataLst>
              <p:tags r:id="rId724"/>
            </p:custDataLst>
          </p:nvPr>
        </p:nvSpPr>
        <p:spPr>
          <a:xfrm>
            <a:off x="8978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5" name="Rectangle 724">
            <a:extLst>
              <a:ext uri="{FF2B5EF4-FFF2-40B4-BE49-F238E27FC236}">
                <a16:creationId xmlns:a16="http://schemas.microsoft.com/office/drawing/2014/main" id="{A72470B7-D467-40D6-9791-EDC208FD1470}"/>
              </a:ext>
              <a:ext uri="{C183D7F6-B498-43B3-948B-1728B52AA6E4}">
                <adec:decorative xmlns:adec="http://schemas.microsoft.com/office/drawing/2017/decorative" val="1"/>
              </a:ext>
            </a:extLst>
          </p:cNvPr>
          <p:cNvSpPr/>
          <p:nvPr>
            <p:custDataLst>
              <p:tags r:id="rId725"/>
            </p:custDataLst>
          </p:nvPr>
        </p:nvSpPr>
        <p:spPr>
          <a:xfrm>
            <a:off x="90678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6" name="Rectangle 725">
            <a:extLst>
              <a:ext uri="{FF2B5EF4-FFF2-40B4-BE49-F238E27FC236}">
                <a16:creationId xmlns:a16="http://schemas.microsoft.com/office/drawing/2014/main" id="{260CCB8E-9A89-4026-B6D6-0A8E7BB50400}"/>
              </a:ext>
              <a:ext uri="{C183D7F6-B498-43B3-948B-1728B52AA6E4}">
                <adec:decorative xmlns:adec="http://schemas.microsoft.com/office/drawing/2017/decorative" val="1"/>
              </a:ext>
            </a:extLst>
          </p:cNvPr>
          <p:cNvSpPr/>
          <p:nvPr>
            <p:custDataLst>
              <p:tags r:id="rId726"/>
            </p:custDataLst>
          </p:nvPr>
        </p:nvSpPr>
        <p:spPr>
          <a:xfrm>
            <a:off x="91567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7" name="Rectangle 726">
            <a:extLst>
              <a:ext uri="{FF2B5EF4-FFF2-40B4-BE49-F238E27FC236}">
                <a16:creationId xmlns:a16="http://schemas.microsoft.com/office/drawing/2014/main" id="{B11E73E3-E96B-45AC-86EE-5B845A8FF00E}"/>
              </a:ext>
              <a:ext uri="{C183D7F6-B498-43B3-948B-1728B52AA6E4}">
                <adec:decorative xmlns:adec="http://schemas.microsoft.com/office/drawing/2017/decorative" val="1"/>
              </a:ext>
            </a:extLst>
          </p:cNvPr>
          <p:cNvSpPr/>
          <p:nvPr>
            <p:custDataLst>
              <p:tags r:id="rId727"/>
            </p:custDataLst>
          </p:nvPr>
        </p:nvSpPr>
        <p:spPr>
          <a:xfrm>
            <a:off x="92456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8" name="Rectangle 727">
            <a:extLst>
              <a:ext uri="{FF2B5EF4-FFF2-40B4-BE49-F238E27FC236}">
                <a16:creationId xmlns:a16="http://schemas.microsoft.com/office/drawing/2014/main" id="{2FD9D44B-E909-4965-9627-445EC4ADD2EF}"/>
              </a:ext>
              <a:ext uri="{C183D7F6-B498-43B3-948B-1728B52AA6E4}">
                <adec:decorative xmlns:adec="http://schemas.microsoft.com/office/drawing/2017/decorative" val="1"/>
              </a:ext>
            </a:extLst>
          </p:cNvPr>
          <p:cNvSpPr/>
          <p:nvPr>
            <p:custDataLst>
              <p:tags r:id="rId728"/>
            </p:custDataLst>
          </p:nvPr>
        </p:nvSpPr>
        <p:spPr>
          <a:xfrm>
            <a:off x="93345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29" name="Rectangle 728">
            <a:extLst>
              <a:ext uri="{FF2B5EF4-FFF2-40B4-BE49-F238E27FC236}">
                <a16:creationId xmlns:a16="http://schemas.microsoft.com/office/drawing/2014/main" id="{8E975D41-D294-41DC-A3C7-3FFD8F36432C}"/>
              </a:ext>
              <a:ext uri="{C183D7F6-B498-43B3-948B-1728B52AA6E4}">
                <adec:decorative xmlns:adec="http://schemas.microsoft.com/office/drawing/2017/decorative" val="1"/>
              </a:ext>
            </a:extLst>
          </p:cNvPr>
          <p:cNvSpPr/>
          <p:nvPr>
            <p:custDataLst>
              <p:tags r:id="rId729"/>
            </p:custDataLst>
          </p:nvPr>
        </p:nvSpPr>
        <p:spPr>
          <a:xfrm>
            <a:off x="9423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0" name="Rectangle 729">
            <a:extLst>
              <a:ext uri="{FF2B5EF4-FFF2-40B4-BE49-F238E27FC236}">
                <a16:creationId xmlns:a16="http://schemas.microsoft.com/office/drawing/2014/main" id="{198FC6A9-9D88-44D7-966C-7E64353E94C1}"/>
              </a:ext>
              <a:ext uri="{C183D7F6-B498-43B3-948B-1728B52AA6E4}">
                <adec:decorative xmlns:adec="http://schemas.microsoft.com/office/drawing/2017/decorative" val="1"/>
              </a:ext>
            </a:extLst>
          </p:cNvPr>
          <p:cNvSpPr/>
          <p:nvPr>
            <p:custDataLst>
              <p:tags r:id="rId730"/>
            </p:custDataLst>
          </p:nvPr>
        </p:nvSpPr>
        <p:spPr>
          <a:xfrm>
            <a:off x="9512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1" name="Rectangle 730">
            <a:extLst>
              <a:ext uri="{FF2B5EF4-FFF2-40B4-BE49-F238E27FC236}">
                <a16:creationId xmlns:a16="http://schemas.microsoft.com/office/drawing/2014/main" id="{E35D7D89-CEE5-496F-91A8-D527EE73EEEC}"/>
              </a:ext>
              <a:ext uri="{C183D7F6-B498-43B3-948B-1728B52AA6E4}">
                <adec:decorative xmlns:adec="http://schemas.microsoft.com/office/drawing/2017/decorative" val="1"/>
              </a:ext>
            </a:extLst>
          </p:cNvPr>
          <p:cNvSpPr/>
          <p:nvPr>
            <p:custDataLst>
              <p:tags r:id="rId731"/>
            </p:custDataLst>
          </p:nvPr>
        </p:nvSpPr>
        <p:spPr>
          <a:xfrm>
            <a:off x="96012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2" name="Rectangle 731">
            <a:extLst>
              <a:ext uri="{FF2B5EF4-FFF2-40B4-BE49-F238E27FC236}">
                <a16:creationId xmlns:a16="http://schemas.microsoft.com/office/drawing/2014/main" id="{3726C051-4DF5-4F50-B349-EF8384049D2F}"/>
              </a:ext>
              <a:ext uri="{C183D7F6-B498-43B3-948B-1728B52AA6E4}">
                <adec:decorative xmlns:adec="http://schemas.microsoft.com/office/drawing/2017/decorative" val="1"/>
              </a:ext>
            </a:extLst>
          </p:cNvPr>
          <p:cNvSpPr/>
          <p:nvPr>
            <p:custDataLst>
              <p:tags r:id="rId732"/>
            </p:custDataLst>
          </p:nvPr>
        </p:nvSpPr>
        <p:spPr>
          <a:xfrm>
            <a:off x="96901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3" name="Rectangle 732">
            <a:extLst>
              <a:ext uri="{FF2B5EF4-FFF2-40B4-BE49-F238E27FC236}">
                <a16:creationId xmlns:a16="http://schemas.microsoft.com/office/drawing/2014/main" id="{A441DCEB-D035-4DBD-99B3-7D3A5E95B89D}"/>
              </a:ext>
              <a:ext uri="{C183D7F6-B498-43B3-948B-1728B52AA6E4}">
                <adec:decorative xmlns:adec="http://schemas.microsoft.com/office/drawing/2017/decorative" val="1"/>
              </a:ext>
            </a:extLst>
          </p:cNvPr>
          <p:cNvSpPr/>
          <p:nvPr>
            <p:custDataLst>
              <p:tags r:id="rId733"/>
            </p:custDataLst>
          </p:nvPr>
        </p:nvSpPr>
        <p:spPr>
          <a:xfrm>
            <a:off x="97790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4" name="Rectangle 733">
            <a:extLst>
              <a:ext uri="{FF2B5EF4-FFF2-40B4-BE49-F238E27FC236}">
                <a16:creationId xmlns:a16="http://schemas.microsoft.com/office/drawing/2014/main" id="{0554ACB3-C6D3-4DD4-82D5-6011E78E3A1E}"/>
              </a:ext>
              <a:ext uri="{C183D7F6-B498-43B3-948B-1728B52AA6E4}">
                <adec:decorative xmlns:adec="http://schemas.microsoft.com/office/drawing/2017/decorative" val="1"/>
              </a:ext>
            </a:extLst>
          </p:cNvPr>
          <p:cNvSpPr/>
          <p:nvPr>
            <p:custDataLst>
              <p:tags r:id="rId734"/>
            </p:custDataLst>
          </p:nvPr>
        </p:nvSpPr>
        <p:spPr>
          <a:xfrm>
            <a:off x="98679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5" name="Rectangle 734">
            <a:extLst>
              <a:ext uri="{FF2B5EF4-FFF2-40B4-BE49-F238E27FC236}">
                <a16:creationId xmlns:a16="http://schemas.microsoft.com/office/drawing/2014/main" id="{58D7066B-3A24-4DB9-89E3-8501ACCBAEA9}"/>
              </a:ext>
              <a:ext uri="{C183D7F6-B498-43B3-948B-1728B52AA6E4}">
                <adec:decorative xmlns:adec="http://schemas.microsoft.com/office/drawing/2017/decorative" val="1"/>
              </a:ext>
            </a:extLst>
          </p:cNvPr>
          <p:cNvSpPr/>
          <p:nvPr>
            <p:custDataLst>
              <p:tags r:id="rId735"/>
            </p:custDataLst>
          </p:nvPr>
        </p:nvSpPr>
        <p:spPr>
          <a:xfrm>
            <a:off x="99568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6" name="Rectangle 735">
            <a:extLst>
              <a:ext uri="{FF2B5EF4-FFF2-40B4-BE49-F238E27FC236}">
                <a16:creationId xmlns:a16="http://schemas.microsoft.com/office/drawing/2014/main" id="{E6E44B8B-1370-446C-B643-BBF59684B4DD}"/>
              </a:ext>
              <a:ext uri="{C183D7F6-B498-43B3-948B-1728B52AA6E4}">
                <adec:decorative xmlns:adec="http://schemas.microsoft.com/office/drawing/2017/decorative" val="1"/>
              </a:ext>
            </a:extLst>
          </p:cNvPr>
          <p:cNvSpPr/>
          <p:nvPr>
            <p:custDataLst>
              <p:tags r:id="rId736"/>
            </p:custDataLst>
          </p:nvPr>
        </p:nvSpPr>
        <p:spPr>
          <a:xfrm>
            <a:off x="100457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7" name="Rectangle 736">
            <a:extLst>
              <a:ext uri="{FF2B5EF4-FFF2-40B4-BE49-F238E27FC236}">
                <a16:creationId xmlns:a16="http://schemas.microsoft.com/office/drawing/2014/main" id="{222A5B5E-E6F2-4643-AF3C-14AD5314A552}"/>
              </a:ext>
              <a:ext uri="{C183D7F6-B498-43B3-948B-1728B52AA6E4}">
                <adec:decorative xmlns:adec="http://schemas.microsoft.com/office/drawing/2017/decorative" val="1"/>
              </a:ext>
            </a:extLst>
          </p:cNvPr>
          <p:cNvSpPr/>
          <p:nvPr>
            <p:custDataLst>
              <p:tags r:id="rId737"/>
            </p:custDataLst>
          </p:nvPr>
        </p:nvSpPr>
        <p:spPr>
          <a:xfrm>
            <a:off x="101346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8" name="Rectangle 737">
            <a:extLst>
              <a:ext uri="{FF2B5EF4-FFF2-40B4-BE49-F238E27FC236}">
                <a16:creationId xmlns:a16="http://schemas.microsoft.com/office/drawing/2014/main" id="{BB598E94-DAC0-4B87-BF0E-1B74CAAB875A}"/>
              </a:ext>
              <a:ext uri="{C183D7F6-B498-43B3-948B-1728B52AA6E4}">
                <adec:decorative xmlns:adec="http://schemas.microsoft.com/office/drawing/2017/decorative" val="1"/>
              </a:ext>
            </a:extLst>
          </p:cNvPr>
          <p:cNvSpPr/>
          <p:nvPr>
            <p:custDataLst>
              <p:tags r:id="rId738"/>
            </p:custDataLst>
          </p:nvPr>
        </p:nvSpPr>
        <p:spPr>
          <a:xfrm>
            <a:off x="102235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39" name="Rectangle 738">
            <a:extLst>
              <a:ext uri="{FF2B5EF4-FFF2-40B4-BE49-F238E27FC236}">
                <a16:creationId xmlns:a16="http://schemas.microsoft.com/office/drawing/2014/main" id="{D427D415-17AF-4892-AEF0-49DF07FE5076}"/>
              </a:ext>
              <a:ext uri="{C183D7F6-B498-43B3-948B-1728B52AA6E4}">
                <adec:decorative xmlns:adec="http://schemas.microsoft.com/office/drawing/2017/decorative" val="1"/>
              </a:ext>
            </a:extLst>
          </p:cNvPr>
          <p:cNvSpPr/>
          <p:nvPr>
            <p:custDataLst>
              <p:tags r:id="rId739"/>
            </p:custDataLst>
          </p:nvPr>
        </p:nvSpPr>
        <p:spPr>
          <a:xfrm>
            <a:off x="103124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0" name="Rectangle 739">
            <a:extLst>
              <a:ext uri="{FF2B5EF4-FFF2-40B4-BE49-F238E27FC236}">
                <a16:creationId xmlns:a16="http://schemas.microsoft.com/office/drawing/2014/main" id="{6FC4F81A-D28A-42CC-B1F6-DFFC296D4EC0}"/>
              </a:ext>
              <a:ext uri="{C183D7F6-B498-43B3-948B-1728B52AA6E4}">
                <adec:decorative xmlns:adec="http://schemas.microsoft.com/office/drawing/2017/decorative" val="1"/>
              </a:ext>
            </a:extLst>
          </p:cNvPr>
          <p:cNvSpPr/>
          <p:nvPr>
            <p:custDataLst>
              <p:tags r:id="rId740"/>
            </p:custDataLst>
          </p:nvPr>
        </p:nvSpPr>
        <p:spPr>
          <a:xfrm>
            <a:off x="104013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1" name="Rectangle 740">
            <a:extLst>
              <a:ext uri="{FF2B5EF4-FFF2-40B4-BE49-F238E27FC236}">
                <a16:creationId xmlns:a16="http://schemas.microsoft.com/office/drawing/2014/main" id="{03B127E5-235C-4561-8662-5BBAE47F4349}"/>
              </a:ext>
              <a:ext uri="{C183D7F6-B498-43B3-948B-1728B52AA6E4}">
                <adec:decorative xmlns:adec="http://schemas.microsoft.com/office/drawing/2017/decorative" val="1"/>
              </a:ext>
            </a:extLst>
          </p:cNvPr>
          <p:cNvSpPr/>
          <p:nvPr>
            <p:custDataLst>
              <p:tags r:id="rId741"/>
            </p:custDataLst>
          </p:nvPr>
        </p:nvSpPr>
        <p:spPr>
          <a:xfrm>
            <a:off x="104902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2" name="Rectangle 741">
            <a:extLst>
              <a:ext uri="{FF2B5EF4-FFF2-40B4-BE49-F238E27FC236}">
                <a16:creationId xmlns:a16="http://schemas.microsoft.com/office/drawing/2014/main" id="{1010F026-8993-4FF4-8C30-B25805CD92AA}"/>
              </a:ext>
              <a:ext uri="{C183D7F6-B498-43B3-948B-1728B52AA6E4}">
                <adec:decorative xmlns:adec="http://schemas.microsoft.com/office/drawing/2017/decorative" val="1"/>
              </a:ext>
            </a:extLst>
          </p:cNvPr>
          <p:cNvSpPr/>
          <p:nvPr>
            <p:custDataLst>
              <p:tags r:id="rId742"/>
            </p:custDataLst>
          </p:nvPr>
        </p:nvSpPr>
        <p:spPr>
          <a:xfrm>
            <a:off x="10579100" y="4170679"/>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3" name="Rectangle 742">
            <a:extLst>
              <a:ext uri="{FF2B5EF4-FFF2-40B4-BE49-F238E27FC236}">
                <a16:creationId xmlns:a16="http://schemas.microsoft.com/office/drawing/2014/main" id="{3318EB05-2766-4626-ADD3-0FAF5B9103F1}"/>
              </a:ext>
              <a:ext uri="{C183D7F6-B498-43B3-948B-1728B52AA6E4}">
                <adec:decorative xmlns:adec="http://schemas.microsoft.com/office/drawing/2017/decorative" val="1"/>
              </a:ext>
            </a:extLst>
          </p:cNvPr>
          <p:cNvSpPr/>
          <p:nvPr>
            <p:custDataLst>
              <p:tags r:id="rId743"/>
            </p:custDataLst>
          </p:nvPr>
        </p:nvSpPr>
        <p:spPr>
          <a:xfrm>
            <a:off x="10668000" y="4170679"/>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4" name="Rectangle 743">
            <a:extLst>
              <a:ext uri="{FF2B5EF4-FFF2-40B4-BE49-F238E27FC236}">
                <a16:creationId xmlns:a16="http://schemas.microsoft.com/office/drawing/2014/main" id="{2C2D2EA8-F664-4198-AE5B-E2A9CAD00789}"/>
              </a:ext>
              <a:ext uri="{C183D7F6-B498-43B3-948B-1728B52AA6E4}">
                <adec:decorative xmlns:adec="http://schemas.microsoft.com/office/drawing/2017/decorative" val="1"/>
              </a:ext>
            </a:extLst>
          </p:cNvPr>
          <p:cNvSpPr/>
          <p:nvPr>
            <p:custDataLst>
              <p:tags r:id="rId744"/>
            </p:custDataLst>
          </p:nvPr>
        </p:nvSpPr>
        <p:spPr>
          <a:xfrm>
            <a:off x="8178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5" name="Rectangle 744">
            <a:extLst>
              <a:ext uri="{FF2B5EF4-FFF2-40B4-BE49-F238E27FC236}">
                <a16:creationId xmlns:a16="http://schemas.microsoft.com/office/drawing/2014/main" id="{63D07D34-9325-4915-A50A-0209D631039F}"/>
              </a:ext>
              <a:ext uri="{C183D7F6-B498-43B3-948B-1728B52AA6E4}">
                <adec:decorative xmlns:adec="http://schemas.microsoft.com/office/drawing/2017/decorative" val="1"/>
              </a:ext>
            </a:extLst>
          </p:cNvPr>
          <p:cNvSpPr/>
          <p:nvPr>
            <p:custDataLst>
              <p:tags r:id="rId745"/>
            </p:custDataLst>
          </p:nvPr>
        </p:nvSpPr>
        <p:spPr>
          <a:xfrm>
            <a:off x="8267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6" name="Rectangle 745">
            <a:extLst>
              <a:ext uri="{FF2B5EF4-FFF2-40B4-BE49-F238E27FC236}">
                <a16:creationId xmlns:a16="http://schemas.microsoft.com/office/drawing/2014/main" id="{6CFF2FB9-1E24-48EB-B279-A4D4D7E1F48C}"/>
              </a:ext>
              <a:ext uri="{C183D7F6-B498-43B3-948B-1728B52AA6E4}">
                <adec:decorative xmlns:adec="http://schemas.microsoft.com/office/drawing/2017/decorative" val="1"/>
              </a:ext>
            </a:extLst>
          </p:cNvPr>
          <p:cNvSpPr/>
          <p:nvPr>
            <p:custDataLst>
              <p:tags r:id="rId746"/>
            </p:custDataLst>
          </p:nvPr>
        </p:nvSpPr>
        <p:spPr>
          <a:xfrm>
            <a:off x="83566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7" name="Rectangle 746">
            <a:extLst>
              <a:ext uri="{FF2B5EF4-FFF2-40B4-BE49-F238E27FC236}">
                <a16:creationId xmlns:a16="http://schemas.microsoft.com/office/drawing/2014/main" id="{89FF8A22-1BD0-47F4-A9A8-C7EEDED703C2}"/>
              </a:ext>
              <a:ext uri="{C183D7F6-B498-43B3-948B-1728B52AA6E4}">
                <adec:decorative xmlns:adec="http://schemas.microsoft.com/office/drawing/2017/decorative" val="1"/>
              </a:ext>
            </a:extLst>
          </p:cNvPr>
          <p:cNvSpPr/>
          <p:nvPr>
            <p:custDataLst>
              <p:tags r:id="rId747"/>
            </p:custDataLst>
          </p:nvPr>
        </p:nvSpPr>
        <p:spPr>
          <a:xfrm>
            <a:off x="84455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8" name="Rectangle 747">
            <a:extLst>
              <a:ext uri="{FF2B5EF4-FFF2-40B4-BE49-F238E27FC236}">
                <a16:creationId xmlns:a16="http://schemas.microsoft.com/office/drawing/2014/main" id="{22FB9B1D-B3C8-4C80-B36B-75F33CC3AB5A}"/>
              </a:ext>
              <a:ext uri="{C183D7F6-B498-43B3-948B-1728B52AA6E4}">
                <adec:decorative xmlns:adec="http://schemas.microsoft.com/office/drawing/2017/decorative" val="1"/>
              </a:ext>
            </a:extLst>
          </p:cNvPr>
          <p:cNvSpPr/>
          <p:nvPr>
            <p:custDataLst>
              <p:tags r:id="rId748"/>
            </p:custDataLst>
          </p:nvPr>
        </p:nvSpPr>
        <p:spPr>
          <a:xfrm>
            <a:off x="8534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49" name="Rectangle 748">
            <a:extLst>
              <a:ext uri="{FF2B5EF4-FFF2-40B4-BE49-F238E27FC236}">
                <a16:creationId xmlns:a16="http://schemas.microsoft.com/office/drawing/2014/main" id="{0543F891-E3E9-430E-94E6-6E45CD207E92}"/>
              </a:ext>
              <a:ext uri="{C183D7F6-B498-43B3-948B-1728B52AA6E4}">
                <adec:decorative xmlns:adec="http://schemas.microsoft.com/office/drawing/2017/decorative" val="1"/>
              </a:ext>
            </a:extLst>
          </p:cNvPr>
          <p:cNvSpPr/>
          <p:nvPr>
            <p:custDataLst>
              <p:tags r:id="rId749"/>
            </p:custDataLst>
          </p:nvPr>
        </p:nvSpPr>
        <p:spPr>
          <a:xfrm>
            <a:off x="86233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0" name="Rectangle 749">
            <a:extLst>
              <a:ext uri="{FF2B5EF4-FFF2-40B4-BE49-F238E27FC236}">
                <a16:creationId xmlns:a16="http://schemas.microsoft.com/office/drawing/2014/main" id="{A8AEFCFD-5C56-4C09-B487-64B1FAA03D74}"/>
              </a:ext>
              <a:ext uri="{C183D7F6-B498-43B3-948B-1728B52AA6E4}">
                <adec:decorative xmlns:adec="http://schemas.microsoft.com/office/drawing/2017/decorative" val="1"/>
              </a:ext>
            </a:extLst>
          </p:cNvPr>
          <p:cNvSpPr/>
          <p:nvPr>
            <p:custDataLst>
              <p:tags r:id="rId750"/>
            </p:custDataLst>
          </p:nvPr>
        </p:nvSpPr>
        <p:spPr>
          <a:xfrm>
            <a:off x="8712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1" name="Rectangle 750">
            <a:extLst>
              <a:ext uri="{FF2B5EF4-FFF2-40B4-BE49-F238E27FC236}">
                <a16:creationId xmlns:a16="http://schemas.microsoft.com/office/drawing/2014/main" id="{69459FE9-BD89-481C-A4B7-DDB36B19D4D7}"/>
              </a:ext>
              <a:ext uri="{C183D7F6-B498-43B3-948B-1728B52AA6E4}">
                <adec:decorative xmlns:adec="http://schemas.microsoft.com/office/drawing/2017/decorative" val="1"/>
              </a:ext>
            </a:extLst>
          </p:cNvPr>
          <p:cNvSpPr/>
          <p:nvPr>
            <p:custDataLst>
              <p:tags r:id="rId751"/>
            </p:custDataLst>
          </p:nvPr>
        </p:nvSpPr>
        <p:spPr>
          <a:xfrm>
            <a:off x="88011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2" name="Rectangle 751">
            <a:extLst>
              <a:ext uri="{FF2B5EF4-FFF2-40B4-BE49-F238E27FC236}">
                <a16:creationId xmlns:a16="http://schemas.microsoft.com/office/drawing/2014/main" id="{63B8951F-9D29-4483-B4BA-A6C9C0F4B840}"/>
              </a:ext>
              <a:ext uri="{C183D7F6-B498-43B3-948B-1728B52AA6E4}">
                <adec:decorative xmlns:adec="http://schemas.microsoft.com/office/drawing/2017/decorative" val="1"/>
              </a:ext>
            </a:extLst>
          </p:cNvPr>
          <p:cNvSpPr/>
          <p:nvPr>
            <p:custDataLst>
              <p:tags r:id="rId752"/>
            </p:custDataLst>
          </p:nvPr>
        </p:nvSpPr>
        <p:spPr>
          <a:xfrm>
            <a:off x="88900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3" name="Rectangle 752">
            <a:extLst>
              <a:ext uri="{FF2B5EF4-FFF2-40B4-BE49-F238E27FC236}">
                <a16:creationId xmlns:a16="http://schemas.microsoft.com/office/drawing/2014/main" id="{7E675FB7-AD69-47A4-BA89-DDBEFFDF93A7}"/>
              </a:ext>
              <a:ext uri="{C183D7F6-B498-43B3-948B-1728B52AA6E4}">
                <adec:decorative xmlns:adec="http://schemas.microsoft.com/office/drawing/2017/decorative" val="1"/>
              </a:ext>
            </a:extLst>
          </p:cNvPr>
          <p:cNvSpPr/>
          <p:nvPr>
            <p:custDataLst>
              <p:tags r:id="rId753"/>
            </p:custDataLst>
          </p:nvPr>
        </p:nvSpPr>
        <p:spPr>
          <a:xfrm>
            <a:off x="89789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4" name="Rectangle 753">
            <a:extLst>
              <a:ext uri="{FF2B5EF4-FFF2-40B4-BE49-F238E27FC236}">
                <a16:creationId xmlns:a16="http://schemas.microsoft.com/office/drawing/2014/main" id="{7DA9A951-3B8B-4D05-BE78-FC1F992EAA14}"/>
              </a:ext>
              <a:ext uri="{C183D7F6-B498-43B3-948B-1728B52AA6E4}">
                <adec:decorative xmlns:adec="http://schemas.microsoft.com/office/drawing/2017/decorative" val="1"/>
              </a:ext>
            </a:extLst>
          </p:cNvPr>
          <p:cNvSpPr/>
          <p:nvPr>
            <p:custDataLst>
              <p:tags r:id="rId754"/>
            </p:custDataLst>
          </p:nvPr>
        </p:nvSpPr>
        <p:spPr>
          <a:xfrm>
            <a:off x="90678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5" name="Rectangle 754">
            <a:extLst>
              <a:ext uri="{FF2B5EF4-FFF2-40B4-BE49-F238E27FC236}">
                <a16:creationId xmlns:a16="http://schemas.microsoft.com/office/drawing/2014/main" id="{528A9F3D-F16F-4B10-841B-74BAE5887109}"/>
              </a:ext>
              <a:ext uri="{C183D7F6-B498-43B3-948B-1728B52AA6E4}">
                <adec:decorative xmlns:adec="http://schemas.microsoft.com/office/drawing/2017/decorative" val="1"/>
              </a:ext>
            </a:extLst>
          </p:cNvPr>
          <p:cNvSpPr/>
          <p:nvPr>
            <p:custDataLst>
              <p:tags r:id="rId755"/>
            </p:custDataLst>
          </p:nvPr>
        </p:nvSpPr>
        <p:spPr>
          <a:xfrm>
            <a:off x="91567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6" name="Rectangle 755">
            <a:extLst>
              <a:ext uri="{FF2B5EF4-FFF2-40B4-BE49-F238E27FC236}">
                <a16:creationId xmlns:a16="http://schemas.microsoft.com/office/drawing/2014/main" id="{F04F4477-E5AC-4D51-868F-B6B6A7CC2718}"/>
              </a:ext>
              <a:ext uri="{C183D7F6-B498-43B3-948B-1728B52AA6E4}">
                <adec:decorative xmlns:adec="http://schemas.microsoft.com/office/drawing/2017/decorative" val="1"/>
              </a:ext>
            </a:extLst>
          </p:cNvPr>
          <p:cNvSpPr/>
          <p:nvPr>
            <p:custDataLst>
              <p:tags r:id="rId756"/>
            </p:custDataLst>
          </p:nvPr>
        </p:nvSpPr>
        <p:spPr>
          <a:xfrm>
            <a:off x="92456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7" name="Rectangle 756">
            <a:extLst>
              <a:ext uri="{FF2B5EF4-FFF2-40B4-BE49-F238E27FC236}">
                <a16:creationId xmlns:a16="http://schemas.microsoft.com/office/drawing/2014/main" id="{0B1C838A-2737-4EA2-B1D3-8B7D34C7F090}"/>
              </a:ext>
              <a:ext uri="{C183D7F6-B498-43B3-948B-1728B52AA6E4}">
                <adec:decorative xmlns:adec="http://schemas.microsoft.com/office/drawing/2017/decorative" val="1"/>
              </a:ext>
            </a:extLst>
          </p:cNvPr>
          <p:cNvSpPr/>
          <p:nvPr>
            <p:custDataLst>
              <p:tags r:id="rId757"/>
            </p:custDataLst>
          </p:nvPr>
        </p:nvSpPr>
        <p:spPr>
          <a:xfrm>
            <a:off x="9334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8" name="Rectangle 757">
            <a:extLst>
              <a:ext uri="{FF2B5EF4-FFF2-40B4-BE49-F238E27FC236}">
                <a16:creationId xmlns:a16="http://schemas.microsoft.com/office/drawing/2014/main" id="{2D558D1C-2AD1-40E3-9B2D-1E92C81D250C}"/>
              </a:ext>
              <a:ext uri="{C183D7F6-B498-43B3-948B-1728B52AA6E4}">
                <adec:decorative xmlns:adec="http://schemas.microsoft.com/office/drawing/2017/decorative" val="1"/>
              </a:ext>
            </a:extLst>
          </p:cNvPr>
          <p:cNvSpPr/>
          <p:nvPr>
            <p:custDataLst>
              <p:tags r:id="rId758"/>
            </p:custDataLst>
          </p:nvPr>
        </p:nvSpPr>
        <p:spPr>
          <a:xfrm>
            <a:off x="94234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59" name="Rectangle 758">
            <a:extLst>
              <a:ext uri="{FF2B5EF4-FFF2-40B4-BE49-F238E27FC236}">
                <a16:creationId xmlns:a16="http://schemas.microsoft.com/office/drawing/2014/main" id="{8680B2F2-8A80-44F9-A810-72A8D265D89E}"/>
              </a:ext>
              <a:ext uri="{C183D7F6-B498-43B3-948B-1728B52AA6E4}">
                <adec:decorative xmlns:adec="http://schemas.microsoft.com/office/drawing/2017/decorative" val="1"/>
              </a:ext>
            </a:extLst>
          </p:cNvPr>
          <p:cNvSpPr/>
          <p:nvPr>
            <p:custDataLst>
              <p:tags r:id="rId759"/>
            </p:custDataLst>
          </p:nvPr>
        </p:nvSpPr>
        <p:spPr>
          <a:xfrm>
            <a:off x="95123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0" name="Rectangle 759">
            <a:extLst>
              <a:ext uri="{FF2B5EF4-FFF2-40B4-BE49-F238E27FC236}">
                <a16:creationId xmlns:a16="http://schemas.microsoft.com/office/drawing/2014/main" id="{5D9F5016-82B9-4C8A-A124-AA22CDBD31C1}"/>
              </a:ext>
              <a:ext uri="{C183D7F6-B498-43B3-948B-1728B52AA6E4}">
                <adec:decorative xmlns:adec="http://schemas.microsoft.com/office/drawing/2017/decorative" val="1"/>
              </a:ext>
            </a:extLst>
          </p:cNvPr>
          <p:cNvSpPr/>
          <p:nvPr>
            <p:custDataLst>
              <p:tags r:id="rId760"/>
            </p:custDataLst>
          </p:nvPr>
        </p:nvSpPr>
        <p:spPr>
          <a:xfrm>
            <a:off x="9601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1" name="Rectangle 760">
            <a:extLst>
              <a:ext uri="{FF2B5EF4-FFF2-40B4-BE49-F238E27FC236}">
                <a16:creationId xmlns:a16="http://schemas.microsoft.com/office/drawing/2014/main" id="{8DC21A6F-AD97-4B25-80C9-3C01FB92BB14}"/>
              </a:ext>
              <a:ext uri="{C183D7F6-B498-43B3-948B-1728B52AA6E4}">
                <adec:decorative xmlns:adec="http://schemas.microsoft.com/office/drawing/2017/decorative" val="1"/>
              </a:ext>
            </a:extLst>
          </p:cNvPr>
          <p:cNvSpPr/>
          <p:nvPr>
            <p:custDataLst>
              <p:tags r:id="rId761"/>
            </p:custDataLst>
          </p:nvPr>
        </p:nvSpPr>
        <p:spPr>
          <a:xfrm>
            <a:off x="9690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2" name="Rectangle 761">
            <a:extLst>
              <a:ext uri="{FF2B5EF4-FFF2-40B4-BE49-F238E27FC236}">
                <a16:creationId xmlns:a16="http://schemas.microsoft.com/office/drawing/2014/main" id="{0567E348-CA64-4B09-87CF-0506A90D8F14}"/>
              </a:ext>
              <a:ext uri="{C183D7F6-B498-43B3-948B-1728B52AA6E4}">
                <adec:decorative xmlns:adec="http://schemas.microsoft.com/office/drawing/2017/decorative" val="1"/>
              </a:ext>
            </a:extLst>
          </p:cNvPr>
          <p:cNvSpPr/>
          <p:nvPr>
            <p:custDataLst>
              <p:tags r:id="rId762"/>
            </p:custDataLst>
          </p:nvPr>
        </p:nvSpPr>
        <p:spPr>
          <a:xfrm>
            <a:off x="97790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3" name="Rectangle 762">
            <a:extLst>
              <a:ext uri="{FF2B5EF4-FFF2-40B4-BE49-F238E27FC236}">
                <a16:creationId xmlns:a16="http://schemas.microsoft.com/office/drawing/2014/main" id="{28F8A169-6E39-4854-A746-5C59BFD56676}"/>
              </a:ext>
              <a:ext uri="{C183D7F6-B498-43B3-948B-1728B52AA6E4}">
                <adec:decorative xmlns:adec="http://schemas.microsoft.com/office/drawing/2017/decorative" val="1"/>
              </a:ext>
            </a:extLst>
          </p:cNvPr>
          <p:cNvSpPr/>
          <p:nvPr>
            <p:custDataLst>
              <p:tags r:id="rId763"/>
            </p:custDataLst>
          </p:nvPr>
        </p:nvSpPr>
        <p:spPr>
          <a:xfrm>
            <a:off x="98679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4" name="Rectangle 763">
            <a:extLst>
              <a:ext uri="{FF2B5EF4-FFF2-40B4-BE49-F238E27FC236}">
                <a16:creationId xmlns:a16="http://schemas.microsoft.com/office/drawing/2014/main" id="{F916E65B-962F-4DC6-B6F9-268BC17AE09E}"/>
              </a:ext>
              <a:ext uri="{C183D7F6-B498-43B3-948B-1728B52AA6E4}">
                <adec:decorative xmlns:adec="http://schemas.microsoft.com/office/drawing/2017/decorative" val="1"/>
              </a:ext>
            </a:extLst>
          </p:cNvPr>
          <p:cNvSpPr/>
          <p:nvPr>
            <p:custDataLst>
              <p:tags r:id="rId764"/>
            </p:custDataLst>
          </p:nvPr>
        </p:nvSpPr>
        <p:spPr>
          <a:xfrm>
            <a:off x="99568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5" name="Rectangle 764">
            <a:extLst>
              <a:ext uri="{FF2B5EF4-FFF2-40B4-BE49-F238E27FC236}">
                <a16:creationId xmlns:a16="http://schemas.microsoft.com/office/drawing/2014/main" id="{4BB0EE51-88C4-4E26-A2E8-668BBC18A426}"/>
              </a:ext>
              <a:ext uri="{C183D7F6-B498-43B3-948B-1728B52AA6E4}">
                <adec:decorative xmlns:adec="http://schemas.microsoft.com/office/drawing/2017/decorative" val="1"/>
              </a:ext>
            </a:extLst>
          </p:cNvPr>
          <p:cNvSpPr/>
          <p:nvPr>
            <p:custDataLst>
              <p:tags r:id="rId765"/>
            </p:custDataLst>
          </p:nvPr>
        </p:nvSpPr>
        <p:spPr>
          <a:xfrm>
            <a:off x="100457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6" name="Rectangle 765">
            <a:extLst>
              <a:ext uri="{FF2B5EF4-FFF2-40B4-BE49-F238E27FC236}">
                <a16:creationId xmlns:a16="http://schemas.microsoft.com/office/drawing/2014/main" id="{8CC175A5-51D2-4FF5-B048-DEB0F5860320}"/>
              </a:ext>
              <a:ext uri="{C183D7F6-B498-43B3-948B-1728B52AA6E4}">
                <adec:decorative xmlns:adec="http://schemas.microsoft.com/office/drawing/2017/decorative" val="1"/>
              </a:ext>
            </a:extLst>
          </p:cNvPr>
          <p:cNvSpPr/>
          <p:nvPr>
            <p:custDataLst>
              <p:tags r:id="rId766"/>
            </p:custDataLst>
          </p:nvPr>
        </p:nvSpPr>
        <p:spPr>
          <a:xfrm>
            <a:off x="101346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7" name="Rectangle 766">
            <a:extLst>
              <a:ext uri="{FF2B5EF4-FFF2-40B4-BE49-F238E27FC236}">
                <a16:creationId xmlns:a16="http://schemas.microsoft.com/office/drawing/2014/main" id="{0D976E28-DA9A-4D81-B24E-DE8C42152661}"/>
              </a:ext>
              <a:ext uri="{C183D7F6-B498-43B3-948B-1728B52AA6E4}">
                <adec:decorative xmlns:adec="http://schemas.microsoft.com/office/drawing/2017/decorative" val="1"/>
              </a:ext>
            </a:extLst>
          </p:cNvPr>
          <p:cNvSpPr/>
          <p:nvPr>
            <p:custDataLst>
              <p:tags r:id="rId767"/>
            </p:custDataLst>
          </p:nvPr>
        </p:nvSpPr>
        <p:spPr>
          <a:xfrm>
            <a:off x="102235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8" name="Rectangle 767">
            <a:extLst>
              <a:ext uri="{FF2B5EF4-FFF2-40B4-BE49-F238E27FC236}">
                <a16:creationId xmlns:a16="http://schemas.microsoft.com/office/drawing/2014/main" id="{D4394725-509D-4E5F-96A3-D3DAB94BD79F}"/>
              </a:ext>
              <a:ext uri="{C183D7F6-B498-43B3-948B-1728B52AA6E4}">
                <adec:decorative xmlns:adec="http://schemas.microsoft.com/office/drawing/2017/decorative" val="1"/>
              </a:ext>
            </a:extLst>
          </p:cNvPr>
          <p:cNvSpPr/>
          <p:nvPr>
            <p:custDataLst>
              <p:tags r:id="rId768"/>
            </p:custDataLst>
          </p:nvPr>
        </p:nvSpPr>
        <p:spPr>
          <a:xfrm>
            <a:off x="103124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69" name="Rectangle 768">
            <a:extLst>
              <a:ext uri="{FF2B5EF4-FFF2-40B4-BE49-F238E27FC236}">
                <a16:creationId xmlns:a16="http://schemas.microsoft.com/office/drawing/2014/main" id="{239DE206-FE60-4ED3-8CC8-1327EFD06776}"/>
              </a:ext>
              <a:ext uri="{C183D7F6-B498-43B3-948B-1728B52AA6E4}">
                <adec:decorative xmlns:adec="http://schemas.microsoft.com/office/drawing/2017/decorative" val="1"/>
              </a:ext>
            </a:extLst>
          </p:cNvPr>
          <p:cNvSpPr/>
          <p:nvPr>
            <p:custDataLst>
              <p:tags r:id="rId769"/>
            </p:custDataLst>
          </p:nvPr>
        </p:nvSpPr>
        <p:spPr>
          <a:xfrm>
            <a:off x="104013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0" name="Rectangle 769">
            <a:extLst>
              <a:ext uri="{FF2B5EF4-FFF2-40B4-BE49-F238E27FC236}">
                <a16:creationId xmlns:a16="http://schemas.microsoft.com/office/drawing/2014/main" id="{41C4E889-10DE-4DFF-BD43-60F997A4F25B}"/>
              </a:ext>
              <a:ext uri="{C183D7F6-B498-43B3-948B-1728B52AA6E4}">
                <adec:decorative xmlns:adec="http://schemas.microsoft.com/office/drawing/2017/decorative" val="1"/>
              </a:ext>
            </a:extLst>
          </p:cNvPr>
          <p:cNvSpPr/>
          <p:nvPr>
            <p:custDataLst>
              <p:tags r:id="rId770"/>
            </p:custDataLst>
          </p:nvPr>
        </p:nvSpPr>
        <p:spPr>
          <a:xfrm>
            <a:off x="104902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1" name="Rectangle 770">
            <a:extLst>
              <a:ext uri="{FF2B5EF4-FFF2-40B4-BE49-F238E27FC236}">
                <a16:creationId xmlns:a16="http://schemas.microsoft.com/office/drawing/2014/main" id="{C603B487-CCA8-4666-8A84-73B1A5D7D0A6}"/>
              </a:ext>
              <a:ext uri="{C183D7F6-B498-43B3-948B-1728B52AA6E4}">
                <adec:decorative xmlns:adec="http://schemas.microsoft.com/office/drawing/2017/decorative" val="1"/>
              </a:ext>
            </a:extLst>
          </p:cNvPr>
          <p:cNvSpPr/>
          <p:nvPr>
            <p:custDataLst>
              <p:tags r:id="rId771"/>
            </p:custDataLst>
          </p:nvPr>
        </p:nvSpPr>
        <p:spPr>
          <a:xfrm>
            <a:off x="10579100" y="42595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2" name="Rectangle 771">
            <a:extLst>
              <a:ext uri="{FF2B5EF4-FFF2-40B4-BE49-F238E27FC236}">
                <a16:creationId xmlns:a16="http://schemas.microsoft.com/office/drawing/2014/main" id="{CA46A8C1-BFBD-4061-A0C2-E490BC58DC5A}"/>
              </a:ext>
              <a:ext uri="{C183D7F6-B498-43B3-948B-1728B52AA6E4}">
                <adec:decorative xmlns:adec="http://schemas.microsoft.com/office/drawing/2017/decorative" val="1"/>
              </a:ext>
            </a:extLst>
          </p:cNvPr>
          <p:cNvSpPr/>
          <p:nvPr>
            <p:custDataLst>
              <p:tags r:id="rId772"/>
            </p:custDataLst>
          </p:nvPr>
        </p:nvSpPr>
        <p:spPr>
          <a:xfrm>
            <a:off x="10668000" y="42595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3" name="Rectangle 772">
            <a:extLst>
              <a:ext uri="{FF2B5EF4-FFF2-40B4-BE49-F238E27FC236}">
                <a16:creationId xmlns:a16="http://schemas.microsoft.com/office/drawing/2014/main" id="{D815A43E-6A69-4DAC-B2E8-F1C0121FB045}"/>
              </a:ext>
              <a:ext uri="{C183D7F6-B498-43B3-948B-1728B52AA6E4}">
                <adec:decorative xmlns:adec="http://schemas.microsoft.com/office/drawing/2017/decorative" val="1"/>
              </a:ext>
            </a:extLst>
          </p:cNvPr>
          <p:cNvSpPr/>
          <p:nvPr>
            <p:custDataLst>
              <p:tags r:id="rId773"/>
            </p:custDataLst>
          </p:nvPr>
        </p:nvSpPr>
        <p:spPr>
          <a:xfrm>
            <a:off x="8178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4" name="Rectangle 773">
            <a:extLst>
              <a:ext uri="{FF2B5EF4-FFF2-40B4-BE49-F238E27FC236}">
                <a16:creationId xmlns:a16="http://schemas.microsoft.com/office/drawing/2014/main" id="{AA77DD8F-027A-4CD7-BAEE-BC0C9D1CA6C2}"/>
              </a:ext>
              <a:ext uri="{C183D7F6-B498-43B3-948B-1728B52AA6E4}">
                <adec:decorative xmlns:adec="http://schemas.microsoft.com/office/drawing/2017/decorative" val="1"/>
              </a:ext>
            </a:extLst>
          </p:cNvPr>
          <p:cNvSpPr/>
          <p:nvPr>
            <p:custDataLst>
              <p:tags r:id="rId774"/>
            </p:custDataLst>
          </p:nvPr>
        </p:nvSpPr>
        <p:spPr>
          <a:xfrm>
            <a:off x="8267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5" name="Rectangle 774">
            <a:extLst>
              <a:ext uri="{FF2B5EF4-FFF2-40B4-BE49-F238E27FC236}">
                <a16:creationId xmlns:a16="http://schemas.microsoft.com/office/drawing/2014/main" id="{1E4975D2-4B31-4032-B901-5FBC7297A722}"/>
              </a:ext>
              <a:ext uri="{C183D7F6-B498-43B3-948B-1728B52AA6E4}">
                <adec:decorative xmlns:adec="http://schemas.microsoft.com/office/drawing/2017/decorative" val="1"/>
              </a:ext>
            </a:extLst>
          </p:cNvPr>
          <p:cNvSpPr/>
          <p:nvPr>
            <p:custDataLst>
              <p:tags r:id="rId775"/>
            </p:custDataLst>
          </p:nvPr>
        </p:nvSpPr>
        <p:spPr>
          <a:xfrm>
            <a:off x="8356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6" name="Rectangle 775">
            <a:extLst>
              <a:ext uri="{FF2B5EF4-FFF2-40B4-BE49-F238E27FC236}">
                <a16:creationId xmlns:a16="http://schemas.microsoft.com/office/drawing/2014/main" id="{2D8A941D-F942-4763-8480-BF2B7BDDB20D}"/>
              </a:ext>
              <a:ext uri="{C183D7F6-B498-43B3-948B-1728B52AA6E4}">
                <adec:decorative xmlns:adec="http://schemas.microsoft.com/office/drawing/2017/decorative" val="1"/>
              </a:ext>
            </a:extLst>
          </p:cNvPr>
          <p:cNvSpPr/>
          <p:nvPr>
            <p:custDataLst>
              <p:tags r:id="rId776"/>
            </p:custDataLst>
          </p:nvPr>
        </p:nvSpPr>
        <p:spPr>
          <a:xfrm>
            <a:off x="84455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7" name="Rectangle 776">
            <a:extLst>
              <a:ext uri="{FF2B5EF4-FFF2-40B4-BE49-F238E27FC236}">
                <a16:creationId xmlns:a16="http://schemas.microsoft.com/office/drawing/2014/main" id="{BB0CCD56-F6BB-427F-9BFB-F445250C9BDD}"/>
              </a:ext>
              <a:ext uri="{C183D7F6-B498-43B3-948B-1728B52AA6E4}">
                <adec:decorative xmlns:adec="http://schemas.microsoft.com/office/drawing/2017/decorative" val="1"/>
              </a:ext>
            </a:extLst>
          </p:cNvPr>
          <p:cNvSpPr/>
          <p:nvPr>
            <p:custDataLst>
              <p:tags r:id="rId777"/>
            </p:custDataLst>
          </p:nvPr>
        </p:nvSpPr>
        <p:spPr>
          <a:xfrm>
            <a:off x="8534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8" name="Rectangle 777">
            <a:extLst>
              <a:ext uri="{FF2B5EF4-FFF2-40B4-BE49-F238E27FC236}">
                <a16:creationId xmlns:a16="http://schemas.microsoft.com/office/drawing/2014/main" id="{86A3CCBB-7274-43EE-95FB-BDB79B487BFD}"/>
              </a:ext>
              <a:ext uri="{C183D7F6-B498-43B3-948B-1728B52AA6E4}">
                <adec:decorative xmlns:adec="http://schemas.microsoft.com/office/drawing/2017/decorative" val="1"/>
              </a:ext>
            </a:extLst>
          </p:cNvPr>
          <p:cNvSpPr/>
          <p:nvPr>
            <p:custDataLst>
              <p:tags r:id="rId778"/>
            </p:custDataLst>
          </p:nvPr>
        </p:nvSpPr>
        <p:spPr>
          <a:xfrm>
            <a:off x="86233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79" name="Rectangle 778">
            <a:extLst>
              <a:ext uri="{FF2B5EF4-FFF2-40B4-BE49-F238E27FC236}">
                <a16:creationId xmlns:a16="http://schemas.microsoft.com/office/drawing/2014/main" id="{48264C73-35FD-44F9-BD0A-23FE1DDEACAE}"/>
              </a:ext>
              <a:ext uri="{C183D7F6-B498-43B3-948B-1728B52AA6E4}">
                <adec:decorative xmlns:adec="http://schemas.microsoft.com/office/drawing/2017/decorative" val="1"/>
              </a:ext>
            </a:extLst>
          </p:cNvPr>
          <p:cNvSpPr/>
          <p:nvPr>
            <p:custDataLst>
              <p:tags r:id="rId779"/>
            </p:custDataLst>
          </p:nvPr>
        </p:nvSpPr>
        <p:spPr>
          <a:xfrm>
            <a:off x="87122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0" name="Rectangle 779">
            <a:extLst>
              <a:ext uri="{FF2B5EF4-FFF2-40B4-BE49-F238E27FC236}">
                <a16:creationId xmlns:a16="http://schemas.microsoft.com/office/drawing/2014/main" id="{D43426BA-54CA-4882-8DCA-7017A3FA886E}"/>
              </a:ext>
              <a:ext uri="{C183D7F6-B498-43B3-948B-1728B52AA6E4}">
                <adec:decorative xmlns:adec="http://schemas.microsoft.com/office/drawing/2017/decorative" val="1"/>
              </a:ext>
            </a:extLst>
          </p:cNvPr>
          <p:cNvSpPr/>
          <p:nvPr>
            <p:custDataLst>
              <p:tags r:id="rId780"/>
            </p:custDataLst>
          </p:nvPr>
        </p:nvSpPr>
        <p:spPr>
          <a:xfrm>
            <a:off x="8801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1" name="Rectangle 780">
            <a:extLst>
              <a:ext uri="{FF2B5EF4-FFF2-40B4-BE49-F238E27FC236}">
                <a16:creationId xmlns:a16="http://schemas.microsoft.com/office/drawing/2014/main" id="{5E1792DA-6D5D-48B1-AE74-968FFEF0B1B5}"/>
              </a:ext>
              <a:ext uri="{C183D7F6-B498-43B3-948B-1728B52AA6E4}">
                <adec:decorative xmlns:adec="http://schemas.microsoft.com/office/drawing/2017/decorative" val="1"/>
              </a:ext>
            </a:extLst>
          </p:cNvPr>
          <p:cNvSpPr/>
          <p:nvPr>
            <p:custDataLst>
              <p:tags r:id="rId781"/>
            </p:custDataLst>
          </p:nvPr>
        </p:nvSpPr>
        <p:spPr>
          <a:xfrm>
            <a:off x="8890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2" name="Rectangle 781">
            <a:extLst>
              <a:ext uri="{FF2B5EF4-FFF2-40B4-BE49-F238E27FC236}">
                <a16:creationId xmlns:a16="http://schemas.microsoft.com/office/drawing/2014/main" id="{A47C1AF3-2743-4D07-8453-9577A97BA87E}"/>
              </a:ext>
              <a:ext uri="{C183D7F6-B498-43B3-948B-1728B52AA6E4}">
                <adec:decorative xmlns:adec="http://schemas.microsoft.com/office/drawing/2017/decorative" val="1"/>
              </a:ext>
            </a:extLst>
          </p:cNvPr>
          <p:cNvSpPr/>
          <p:nvPr>
            <p:custDataLst>
              <p:tags r:id="rId782"/>
            </p:custDataLst>
          </p:nvPr>
        </p:nvSpPr>
        <p:spPr>
          <a:xfrm>
            <a:off x="89789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3" name="Rectangle 782">
            <a:extLst>
              <a:ext uri="{FF2B5EF4-FFF2-40B4-BE49-F238E27FC236}">
                <a16:creationId xmlns:a16="http://schemas.microsoft.com/office/drawing/2014/main" id="{026B4E9E-88F8-482F-92BD-AC968B2E08D6}"/>
              </a:ext>
              <a:ext uri="{C183D7F6-B498-43B3-948B-1728B52AA6E4}">
                <adec:decorative xmlns:adec="http://schemas.microsoft.com/office/drawing/2017/decorative" val="1"/>
              </a:ext>
            </a:extLst>
          </p:cNvPr>
          <p:cNvSpPr/>
          <p:nvPr>
            <p:custDataLst>
              <p:tags r:id="rId783"/>
            </p:custDataLst>
          </p:nvPr>
        </p:nvSpPr>
        <p:spPr>
          <a:xfrm>
            <a:off x="90678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4" name="Rectangle 783">
            <a:extLst>
              <a:ext uri="{FF2B5EF4-FFF2-40B4-BE49-F238E27FC236}">
                <a16:creationId xmlns:a16="http://schemas.microsoft.com/office/drawing/2014/main" id="{AFD8E98C-FFDD-47D6-A64D-4A4E6D76033D}"/>
              </a:ext>
              <a:ext uri="{C183D7F6-B498-43B3-948B-1728B52AA6E4}">
                <adec:decorative xmlns:adec="http://schemas.microsoft.com/office/drawing/2017/decorative" val="1"/>
              </a:ext>
            </a:extLst>
          </p:cNvPr>
          <p:cNvSpPr/>
          <p:nvPr>
            <p:custDataLst>
              <p:tags r:id="rId784"/>
            </p:custDataLst>
          </p:nvPr>
        </p:nvSpPr>
        <p:spPr>
          <a:xfrm>
            <a:off x="91567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5" name="Rectangle 784">
            <a:extLst>
              <a:ext uri="{FF2B5EF4-FFF2-40B4-BE49-F238E27FC236}">
                <a16:creationId xmlns:a16="http://schemas.microsoft.com/office/drawing/2014/main" id="{D647DF42-A33C-49B4-ACAC-045833A03A7E}"/>
              </a:ext>
              <a:ext uri="{C183D7F6-B498-43B3-948B-1728B52AA6E4}">
                <adec:decorative xmlns:adec="http://schemas.microsoft.com/office/drawing/2017/decorative" val="1"/>
              </a:ext>
            </a:extLst>
          </p:cNvPr>
          <p:cNvSpPr/>
          <p:nvPr>
            <p:custDataLst>
              <p:tags r:id="rId785"/>
            </p:custDataLst>
          </p:nvPr>
        </p:nvSpPr>
        <p:spPr>
          <a:xfrm>
            <a:off x="92456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6" name="Rectangle 785">
            <a:extLst>
              <a:ext uri="{FF2B5EF4-FFF2-40B4-BE49-F238E27FC236}">
                <a16:creationId xmlns:a16="http://schemas.microsoft.com/office/drawing/2014/main" id="{8DE95F28-1474-4EF5-BC34-83035C81537D}"/>
              </a:ext>
              <a:ext uri="{C183D7F6-B498-43B3-948B-1728B52AA6E4}">
                <adec:decorative xmlns:adec="http://schemas.microsoft.com/office/drawing/2017/decorative" val="1"/>
              </a:ext>
            </a:extLst>
          </p:cNvPr>
          <p:cNvSpPr/>
          <p:nvPr>
            <p:custDataLst>
              <p:tags r:id="rId786"/>
            </p:custDataLst>
          </p:nvPr>
        </p:nvSpPr>
        <p:spPr>
          <a:xfrm>
            <a:off x="9334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7" name="Rectangle 786">
            <a:extLst>
              <a:ext uri="{FF2B5EF4-FFF2-40B4-BE49-F238E27FC236}">
                <a16:creationId xmlns:a16="http://schemas.microsoft.com/office/drawing/2014/main" id="{431F304C-7552-46F8-8AF5-9C5779247346}"/>
              </a:ext>
              <a:ext uri="{C183D7F6-B498-43B3-948B-1728B52AA6E4}">
                <adec:decorative xmlns:adec="http://schemas.microsoft.com/office/drawing/2017/decorative" val="1"/>
              </a:ext>
            </a:extLst>
          </p:cNvPr>
          <p:cNvSpPr/>
          <p:nvPr>
            <p:custDataLst>
              <p:tags r:id="rId787"/>
            </p:custDataLst>
          </p:nvPr>
        </p:nvSpPr>
        <p:spPr>
          <a:xfrm>
            <a:off x="94234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8" name="Rectangle 787">
            <a:extLst>
              <a:ext uri="{FF2B5EF4-FFF2-40B4-BE49-F238E27FC236}">
                <a16:creationId xmlns:a16="http://schemas.microsoft.com/office/drawing/2014/main" id="{C64E4A0F-A632-404E-82CB-8A614F067FBD}"/>
              </a:ext>
              <a:ext uri="{C183D7F6-B498-43B3-948B-1728B52AA6E4}">
                <adec:decorative xmlns:adec="http://schemas.microsoft.com/office/drawing/2017/decorative" val="1"/>
              </a:ext>
            </a:extLst>
          </p:cNvPr>
          <p:cNvSpPr/>
          <p:nvPr>
            <p:custDataLst>
              <p:tags r:id="rId788"/>
            </p:custDataLst>
          </p:nvPr>
        </p:nvSpPr>
        <p:spPr>
          <a:xfrm>
            <a:off x="9512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89" name="Rectangle 788">
            <a:extLst>
              <a:ext uri="{FF2B5EF4-FFF2-40B4-BE49-F238E27FC236}">
                <a16:creationId xmlns:a16="http://schemas.microsoft.com/office/drawing/2014/main" id="{5A7F5DD4-B945-4434-9065-802EEFD649B8}"/>
              </a:ext>
              <a:ext uri="{C183D7F6-B498-43B3-948B-1728B52AA6E4}">
                <adec:decorative xmlns:adec="http://schemas.microsoft.com/office/drawing/2017/decorative" val="1"/>
              </a:ext>
            </a:extLst>
          </p:cNvPr>
          <p:cNvSpPr/>
          <p:nvPr>
            <p:custDataLst>
              <p:tags r:id="rId789"/>
            </p:custDataLst>
          </p:nvPr>
        </p:nvSpPr>
        <p:spPr>
          <a:xfrm>
            <a:off x="96012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0" name="Rectangle 789">
            <a:extLst>
              <a:ext uri="{FF2B5EF4-FFF2-40B4-BE49-F238E27FC236}">
                <a16:creationId xmlns:a16="http://schemas.microsoft.com/office/drawing/2014/main" id="{9D7B5541-94C5-4A00-80B1-424117B4AAF8}"/>
              </a:ext>
              <a:ext uri="{C183D7F6-B498-43B3-948B-1728B52AA6E4}">
                <adec:decorative xmlns:adec="http://schemas.microsoft.com/office/drawing/2017/decorative" val="1"/>
              </a:ext>
            </a:extLst>
          </p:cNvPr>
          <p:cNvSpPr/>
          <p:nvPr>
            <p:custDataLst>
              <p:tags r:id="rId790"/>
            </p:custDataLst>
          </p:nvPr>
        </p:nvSpPr>
        <p:spPr>
          <a:xfrm>
            <a:off x="96901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1" name="Rectangle 790">
            <a:extLst>
              <a:ext uri="{FF2B5EF4-FFF2-40B4-BE49-F238E27FC236}">
                <a16:creationId xmlns:a16="http://schemas.microsoft.com/office/drawing/2014/main" id="{A0384958-712E-471B-8C4A-C21045E09A97}"/>
              </a:ext>
              <a:ext uri="{C183D7F6-B498-43B3-948B-1728B52AA6E4}">
                <adec:decorative xmlns:adec="http://schemas.microsoft.com/office/drawing/2017/decorative" val="1"/>
              </a:ext>
            </a:extLst>
          </p:cNvPr>
          <p:cNvSpPr/>
          <p:nvPr>
            <p:custDataLst>
              <p:tags r:id="rId791"/>
            </p:custDataLst>
          </p:nvPr>
        </p:nvSpPr>
        <p:spPr>
          <a:xfrm>
            <a:off x="97790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2" name="Rectangle 791">
            <a:extLst>
              <a:ext uri="{FF2B5EF4-FFF2-40B4-BE49-F238E27FC236}">
                <a16:creationId xmlns:a16="http://schemas.microsoft.com/office/drawing/2014/main" id="{48D04E6C-7B06-49D6-9A81-6DE662EE4CBD}"/>
              </a:ext>
              <a:ext uri="{C183D7F6-B498-43B3-948B-1728B52AA6E4}">
                <adec:decorative xmlns:adec="http://schemas.microsoft.com/office/drawing/2017/decorative" val="1"/>
              </a:ext>
            </a:extLst>
          </p:cNvPr>
          <p:cNvSpPr/>
          <p:nvPr>
            <p:custDataLst>
              <p:tags r:id="rId792"/>
            </p:custDataLst>
          </p:nvPr>
        </p:nvSpPr>
        <p:spPr>
          <a:xfrm>
            <a:off x="9867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3" name="Rectangle 792">
            <a:extLst>
              <a:ext uri="{FF2B5EF4-FFF2-40B4-BE49-F238E27FC236}">
                <a16:creationId xmlns:a16="http://schemas.microsoft.com/office/drawing/2014/main" id="{261BD5B4-F61F-4324-A0E9-CBF3FF85396D}"/>
              </a:ext>
              <a:ext uri="{C183D7F6-B498-43B3-948B-1728B52AA6E4}">
                <adec:decorative xmlns:adec="http://schemas.microsoft.com/office/drawing/2017/decorative" val="1"/>
              </a:ext>
            </a:extLst>
          </p:cNvPr>
          <p:cNvSpPr/>
          <p:nvPr>
            <p:custDataLst>
              <p:tags r:id="rId793"/>
            </p:custDataLst>
          </p:nvPr>
        </p:nvSpPr>
        <p:spPr>
          <a:xfrm>
            <a:off x="99568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4" name="Rectangle 793">
            <a:extLst>
              <a:ext uri="{FF2B5EF4-FFF2-40B4-BE49-F238E27FC236}">
                <a16:creationId xmlns:a16="http://schemas.microsoft.com/office/drawing/2014/main" id="{30C0A7A9-899D-46B0-AF7B-A53A28455A0D}"/>
              </a:ext>
              <a:ext uri="{C183D7F6-B498-43B3-948B-1728B52AA6E4}">
                <adec:decorative xmlns:adec="http://schemas.microsoft.com/office/drawing/2017/decorative" val="1"/>
              </a:ext>
            </a:extLst>
          </p:cNvPr>
          <p:cNvSpPr/>
          <p:nvPr>
            <p:custDataLst>
              <p:tags r:id="rId794"/>
            </p:custDataLst>
          </p:nvPr>
        </p:nvSpPr>
        <p:spPr>
          <a:xfrm>
            <a:off x="100457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5" name="Rectangle 794">
            <a:extLst>
              <a:ext uri="{FF2B5EF4-FFF2-40B4-BE49-F238E27FC236}">
                <a16:creationId xmlns:a16="http://schemas.microsoft.com/office/drawing/2014/main" id="{8FAB5D87-588A-4B62-B439-0F89966DF230}"/>
              </a:ext>
              <a:ext uri="{C183D7F6-B498-43B3-948B-1728B52AA6E4}">
                <adec:decorative xmlns:adec="http://schemas.microsoft.com/office/drawing/2017/decorative" val="1"/>
              </a:ext>
            </a:extLst>
          </p:cNvPr>
          <p:cNvSpPr/>
          <p:nvPr>
            <p:custDataLst>
              <p:tags r:id="rId795"/>
            </p:custDataLst>
          </p:nvPr>
        </p:nvSpPr>
        <p:spPr>
          <a:xfrm>
            <a:off x="101346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6" name="Rectangle 795">
            <a:extLst>
              <a:ext uri="{FF2B5EF4-FFF2-40B4-BE49-F238E27FC236}">
                <a16:creationId xmlns:a16="http://schemas.microsoft.com/office/drawing/2014/main" id="{EA54FBBC-F58D-49A8-8620-4B79962C0698}"/>
              </a:ext>
              <a:ext uri="{C183D7F6-B498-43B3-948B-1728B52AA6E4}">
                <adec:decorative xmlns:adec="http://schemas.microsoft.com/office/drawing/2017/decorative" val="1"/>
              </a:ext>
            </a:extLst>
          </p:cNvPr>
          <p:cNvSpPr/>
          <p:nvPr>
            <p:custDataLst>
              <p:tags r:id="rId796"/>
            </p:custDataLst>
          </p:nvPr>
        </p:nvSpPr>
        <p:spPr>
          <a:xfrm>
            <a:off x="102235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7" name="Rectangle 796">
            <a:extLst>
              <a:ext uri="{FF2B5EF4-FFF2-40B4-BE49-F238E27FC236}">
                <a16:creationId xmlns:a16="http://schemas.microsoft.com/office/drawing/2014/main" id="{BA6DA83E-8537-4A29-83E7-14EE4249715E}"/>
              </a:ext>
              <a:ext uri="{C183D7F6-B498-43B3-948B-1728B52AA6E4}">
                <adec:decorative xmlns:adec="http://schemas.microsoft.com/office/drawing/2017/decorative" val="1"/>
              </a:ext>
            </a:extLst>
          </p:cNvPr>
          <p:cNvSpPr/>
          <p:nvPr>
            <p:custDataLst>
              <p:tags r:id="rId797"/>
            </p:custDataLst>
          </p:nvPr>
        </p:nvSpPr>
        <p:spPr>
          <a:xfrm>
            <a:off x="103124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8" name="Rectangle 797">
            <a:extLst>
              <a:ext uri="{FF2B5EF4-FFF2-40B4-BE49-F238E27FC236}">
                <a16:creationId xmlns:a16="http://schemas.microsoft.com/office/drawing/2014/main" id="{88C8FC6A-AC19-4CBE-A356-2F4A7EFCD9E6}"/>
              </a:ext>
              <a:ext uri="{C183D7F6-B498-43B3-948B-1728B52AA6E4}">
                <adec:decorative xmlns:adec="http://schemas.microsoft.com/office/drawing/2017/decorative" val="1"/>
              </a:ext>
            </a:extLst>
          </p:cNvPr>
          <p:cNvSpPr/>
          <p:nvPr>
            <p:custDataLst>
              <p:tags r:id="rId798"/>
            </p:custDataLst>
          </p:nvPr>
        </p:nvSpPr>
        <p:spPr>
          <a:xfrm>
            <a:off x="10401300" y="43484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799" name="Rectangle 798">
            <a:extLst>
              <a:ext uri="{FF2B5EF4-FFF2-40B4-BE49-F238E27FC236}">
                <a16:creationId xmlns:a16="http://schemas.microsoft.com/office/drawing/2014/main" id="{9F0D07A6-414C-451F-84CA-90B79E434E47}"/>
              </a:ext>
              <a:ext uri="{C183D7F6-B498-43B3-948B-1728B52AA6E4}">
                <adec:decorative xmlns:adec="http://schemas.microsoft.com/office/drawing/2017/decorative" val="1"/>
              </a:ext>
            </a:extLst>
          </p:cNvPr>
          <p:cNvSpPr/>
          <p:nvPr>
            <p:custDataLst>
              <p:tags r:id="rId799"/>
            </p:custDataLst>
          </p:nvPr>
        </p:nvSpPr>
        <p:spPr>
          <a:xfrm>
            <a:off x="104902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0" name="Rectangle 799">
            <a:extLst>
              <a:ext uri="{FF2B5EF4-FFF2-40B4-BE49-F238E27FC236}">
                <a16:creationId xmlns:a16="http://schemas.microsoft.com/office/drawing/2014/main" id="{35334B00-E1C3-4377-823D-E831DCA974EC}"/>
              </a:ext>
              <a:ext uri="{C183D7F6-B498-43B3-948B-1728B52AA6E4}">
                <adec:decorative xmlns:adec="http://schemas.microsoft.com/office/drawing/2017/decorative" val="1"/>
              </a:ext>
            </a:extLst>
          </p:cNvPr>
          <p:cNvSpPr/>
          <p:nvPr>
            <p:custDataLst>
              <p:tags r:id="rId800"/>
            </p:custDataLst>
          </p:nvPr>
        </p:nvSpPr>
        <p:spPr>
          <a:xfrm>
            <a:off x="105791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1" name="Rectangle 800">
            <a:extLst>
              <a:ext uri="{FF2B5EF4-FFF2-40B4-BE49-F238E27FC236}">
                <a16:creationId xmlns:a16="http://schemas.microsoft.com/office/drawing/2014/main" id="{09B5CAA7-8F5E-4308-BAE7-0BD69BA319C3}"/>
              </a:ext>
              <a:ext uri="{C183D7F6-B498-43B3-948B-1728B52AA6E4}">
                <adec:decorative xmlns:adec="http://schemas.microsoft.com/office/drawing/2017/decorative" val="1"/>
              </a:ext>
            </a:extLst>
          </p:cNvPr>
          <p:cNvSpPr/>
          <p:nvPr>
            <p:custDataLst>
              <p:tags r:id="rId801"/>
            </p:custDataLst>
          </p:nvPr>
        </p:nvSpPr>
        <p:spPr>
          <a:xfrm>
            <a:off x="106680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2" name="Rectangle 801">
            <a:extLst>
              <a:ext uri="{FF2B5EF4-FFF2-40B4-BE49-F238E27FC236}">
                <a16:creationId xmlns:a16="http://schemas.microsoft.com/office/drawing/2014/main" id="{80C5F706-AFD6-4308-9BBD-67A460D6DC5A}"/>
              </a:ext>
              <a:ext uri="{C183D7F6-B498-43B3-948B-1728B52AA6E4}">
                <adec:decorative xmlns:adec="http://schemas.microsoft.com/office/drawing/2017/decorative" val="1"/>
              </a:ext>
            </a:extLst>
          </p:cNvPr>
          <p:cNvSpPr/>
          <p:nvPr>
            <p:custDataLst>
              <p:tags r:id="rId802"/>
            </p:custDataLst>
          </p:nvPr>
        </p:nvSpPr>
        <p:spPr>
          <a:xfrm>
            <a:off x="10756900" y="43484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3" name="Rectangle 802">
            <a:extLst>
              <a:ext uri="{FF2B5EF4-FFF2-40B4-BE49-F238E27FC236}">
                <a16:creationId xmlns:a16="http://schemas.microsoft.com/office/drawing/2014/main" id="{D8D15F88-9121-4C52-899D-746905ADFA09}"/>
              </a:ext>
              <a:ext uri="{C183D7F6-B498-43B3-948B-1728B52AA6E4}">
                <adec:decorative xmlns:adec="http://schemas.microsoft.com/office/drawing/2017/decorative" val="1"/>
              </a:ext>
            </a:extLst>
          </p:cNvPr>
          <p:cNvSpPr/>
          <p:nvPr>
            <p:custDataLst>
              <p:tags r:id="rId803"/>
            </p:custDataLst>
          </p:nvPr>
        </p:nvSpPr>
        <p:spPr>
          <a:xfrm>
            <a:off x="8178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4" name="Rectangle 803">
            <a:extLst>
              <a:ext uri="{FF2B5EF4-FFF2-40B4-BE49-F238E27FC236}">
                <a16:creationId xmlns:a16="http://schemas.microsoft.com/office/drawing/2014/main" id="{2623C753-8A56-4618-BB5C-4870104E6F11}"/>
              </a:ext>
              <a:ext uri="{C183D7F6-B498-43B3-948B-1728B52AA6E4}">
                <adec:decorative xmlns:adec="http://schemas.microsoft.com/office/drawing/2017/decorative" val="1"/>
              </a:ext>
            </a:extLst>
          </p:cNvPr>
          <p:cNvSpPr/>
          <p:nvPr>
            <p:custDataLst>
              <p:tags r:id="rId804"/>
            </p:custDataLst>
          </p:nvPr>
        </p:nvSpPr>
        <p:spPr>
          <a:xfrm>
            <a:off x="8267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5" name="Rectangle 804">
            <a:extLst>
              <a:ext uri="{FF2B5EF4-FFF2-40B4-BE49-F238E27FC236}">
                <a16:creationId xmlns:a16="http://schemas.microsoft.com/office/drawing/2014/main" id="{DB270DDA-3091-41DD-80CD-FCA6EF014C9F}"/>
              </a:ext>
              <a:ext uri="{C183D7F6-B498-43B3-948B-1728B52AA6E4}">
                <adec:decorative xmlns:adec="http://schemas.microsoft.com/office/drawing/2017/decorative" val="1"/>
              </a:ext>
            </a:extLst>
          </p:cNvPr>
          <p:cNvSpPr/>
          <p:nvPr>
            <p:custDataLst>
              <p:tags r:id="rId805"/>
            </p:custDataLst>
          </p:nvPr>
        </p:nvSpPr>
        <p:spPr>
          <a:xfrm>
            <a:off x="83566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6" name="Rectangle 805">
            <a:extLst>
              <a:ext uri="{FF2B5EF4-FFF2-40B4-BE49-F238E27FC236}">
                <a16:creationId xmlns:a16="http://schemas.microsoft.com/office/drawing/2014/main" id="{805D6517-6B86-4B4A-B73D-E8FA507C9E09}"/>
              </a:ext>
              <a:ext uri="{C183D7F6-B498-43B3-948B-1728B52AA6E4}">
                <adec:decorative xmlns:adec="http://schemas.microsoft.com/office/drawing/2017/decorative" val="1"/>
              </a:ext>
            </a:extLst>
          </p:cNvPr>
          <p:cNvSpPr/>
          <p:nvPr>
            <p:custDataLst>
              <p:tags r:id="rId806"/>
            </p:custDataLst>
          </p:nvPr>
        </p:nvSpPr>
        <p:spPr>
          <a:xfrm>
            <a:off x="8445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7" name="Rectangle 806">
            <a:extLst>
              <a:ext uri="{FF2B5EF4-FFF2-40B4-BE49-F238E27FC236}">
                <a16:creationId xmlns:a16="http://schemas.microsoft.com/office/drawing/2014/main" id="{F4B4D95B-1EA9-4232-BD9C-1A6B01D64C30}"/>
              </a:ext>
              <a:ext uri="{C183D7F6-B498-43B3-948B-1728B52AA6E4}">
                <adec:decorative xmlns:adec="http://schemas.microsoft.com/office/drawing/2017/decorative" val="1"/>
              </a:ext>
            </a:extLst>
          </p:cNvPr>
          <p:cNvSpPr/>
          <p:nvPr>
            <p:custDataLst>
              <p:tags r:id="rId807"/>
            </p:custDataLst>
          </p:nvPr>
        </p:nvSpPr>
        <p:spPr>
          <a:xfrm>
            <a:off x="85344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8" name="Rectangle 807">
            <a:extLst>
              <a:ext uri="{FF2B5EF4-FFF2-40B4-BE49-F238E27FC236}">
                <a16:creationId xmlns:a16="http://schemas.microsoft.com/office/drawing/2014/main" id="{99140AAA-6A59-47B9-8446-B3C856151818}"/>
              </a:ext>
              <a:ext uri="{C183D7F6-B498-43B3-948B-1728B52AA6E4}">
                <adec:decorative xmlns:adec="http://schemas.microsoft.com/office/drawing/2017/decorative" val="1"/>
              </a:ext>
            </a:extLst>
          </p:cNvPr>
          <p:cNvSpPr/>
          <p:nvPr>
            <p:custDataLst>
              <p:tags r:id="rId808"/>
            </p:custDataLst>
          </p:nvPr>
        </p:nvSpPr>
        <p:spPr>
          <a:xfrm>
            <a:off x="8623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09" name="Rectangle 808">
            <a:extLst>
              <a:ext uri="{FF2B5EF4-FFF2-40B4-BE49-F238E27FC236}">
                <a16:creationId xmlns:a16="http://schemas.microsoft.com/office/drawing/2014/main" id="{E53C1FB3-198E-4297-B5E3-4E8BEDA4349D}"/>
              </a:ext>
              <a:ext uri="{C183D7F6-B498-43B3-948B-1728B52AA6E4}">
                <adec:decorative xmlns:adec="http://schemas.microsoft.com/office/drawing/2017/decorative" val="1"/>
              </a:ext>
            </a:extLst>
          </p:cNvPr>
          <p:cNvSpPr/>
          <p:nvPr>
            <p:custDataLst>
              <p:tags r:id="rId809"/>
            </p:custDataLst>
          </p:nvPr>
        </p:nvSpPr>
        <p:spPr>
          <a:xfrm>
            <a:off x="87122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0" name="Rectangle 809">
            <a:extLst>
              <a:ext uri="{FF2B5EF4-FFF2-40B4-BE49-F238E27FC236}">
                <a16:creationId xmlns:a16="http://schemas.microsoft.com/office/drawing/2014/main" id="{199BBEF5-5481-4C0D-AF23-9AC45C05C6F9}"/>
              </a:ext>
              <a:ext uri="{C183D7F6-B498-43B3-948B-1728B52AA6E4}">
                <adec:decorative xmlns:adec="http://schemas.microsoft.com/office/drawing/2017/decorative" val="1"/>
              </a:ext>
            </a:extLst>
          </p:cNvPr>
          <p:cNvSpPr/>
          <p:nvPr>
            <p:custDataLst>
              <p:tags r:id="rId810"/>
            </p:custDataLst>
          </p:nvPr>
        </p:nvSpPr>
        <p:spPr>
          <a:xfrm>
            <a:off x="8801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1" name="Rectangle 810">
            <a:extLst>
              <a:ext uri="{FF2B5EF4-FFF2-40B4-BE49-F238E27FC236}">
                <a16:creationId xmlns:a16="http://schemas.microsoft.com/office/drawing/2014/main" id="{BCEB5C90-3E74-45F1-81F2-F81AA0662A46}"/>
              </a:ext>
              <a:ext uri="{C183D7F6-B498-43B3-948B-1728B52AA6E4}">
                <adec:decorative xmlns:adec="http://schemas.microsoft.com/office/drawing/2017/decorative" val="1"/>
              </a:ext>
            </a:extLst>
          </p:cNvPr>
          <p:cNvSpPr/>
          <p:nvPr>
            <p:custDataLst>
              <p:tags r:id="rId811"/>
            </p:custDataLst>
          </p:nvPr>
        </p:nvSpPr>
        <p:spPr>
          <a:xfrm>
            <a:off x="8890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2" name="Rectangle 811">
            <a:extLst>
              <a:ext uri="{FF2B5EF4-FFF2-40B4-BE49-F238E27FC236}">
                <a16:creationId xmlns:a16="http://schemas.microsoft.com/office/drawing/2014/main" id="{75F1475B-C2E6-408F-B12D-84DFCF1E9AD1}"/>
              </a:ext>
              <a:ext uri="{C183D7F6-B498-43B3-948B-1728B52AA6E4}">
                <adec:decorative xmlns:adec="http://schemas.microsoft.com/office/drawing/2017/decorative" val="1"/>
              </a:ext>
            </a:extLst>
          </p:cNvPr>
          <p:cNvSpPr/>
          <p:nvPr>
            <p:custDataLst>
              <p:tags r:id="rId812"/>
            </p:custDataLst>
          </p:nvPr>
        </p:nvSpPr>
        <p:spPr>
          <a:xfrm>
            <a:off x="8978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3" name="Rectangle 812">
            <a:extLst>
              <a:ext uri="{FF2B5EF4-FFF2-40B4-BE49-F238E27FC236}">
                <a16:creationId xmlns:a16="http://schemas.microsoft.com/office/drawing/2014/main" id="{71538AE1-9C88-4A4E-8320-D59C979D3A87}"/>
              </a:ext>
              <a:ext uri="{C183D7F6-B498-43B3-948B-1728B52AA6E4}">
                <adec:decorative xmlns:adec="http://schemas.microsoft.com/office/drawing/2017/decorative" val="1"/>
              </a:ext>
            </a:extLst>
          </p:cNvPr>
          <p:cNvSpPr/>
          <p:nvPr>
            <p:custDataLst>
              <p:tags r:id="rId813"/>
            </p:custDataLst>
          </p:nvPr>
        </p:nvSpPr>
        <p:spPr>
          <a:xfrm>
            <a:off x="90678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4" name="Rectangle 813">
            <a:extLst>
              <a:ext uri="{FF2B5EF4-FFF2-40B4-BE49-F238E27FC236}">
                <a16:creationId xmlns:a16="http://schemas.microsoft.com/office/drawing/2014/main" id="{6E7EC55F-2ABA-4251-8567-456927CA227E}"/>
              </a:ext>
              <a:ext uri="{C183D7F6-B498-43B3-948B-1728B52AA6E4}">
                <adec:decorative xmlns:adec="http://schemas.microsoft.com/office/drawing/2017/decorative" val="1"/>
              </a:ext>
            </a:extLst>
          </p:cNvPr>
          <p:cNvSpPr/>
          <p:nvPr>
            <p:custDataLst>
              <p:tags r:id="rId814"/>
            </p:custDataLst>
          </p:nvPr>
        </p:nvSpPr>
        <p:spPr>
          <a:xfrm>
            <a:off x="91567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5" name="Rectangle 814">
            <a:extLst>
              <a:ext uri="{FF2B5EF4-FFF2-40B4-BE49-F238E27FC236}">
                <a16:creationId xmlns:a16="http://schemas.microsoft.com/office/drawing/2014/main" id="{0F4F9CC3-33B4-433E-9594-21DFE2234CD8}"/>
              </a:ext>
              <a:ext uri="{C183D7F6-B498-43B3-948B-1728B52AA6E4}">
                <adec:decorative xmlns:adec="http://schemas.microsoft.com/office/drawing/2017/decorative" val="1"/>
              </a:ext>
            </a:extLst>
          </p:cNvPr>
          <p:cNvSpPr/>
          <p:nvPr>
            <p:custDataLst>
              <p:tags r:id="rId815"/>
            </p:custDataLst>
          </p:nvPr>
        </p:nvSpPr>
        <p:spPr>
          <a:xfrm>
            <a:off x="9245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6" name="Rectangle 815">
            <a:extLst>
              <a:ext uri="{FF2B5EF4-FFF2-40B4-BE49-F238E27FC236}">
                <a16:creationId xmlns:a16="http://schemas.microsoft.com/office/drawing/2014/main" id="{48851E56-AD75-4BE9-8A22-49DCCFC73A64}"/>
              </a:ext>
              <a:ext uri="{C183D7F6-B498-43B3-948B-1728B52AA6E4}">
                <adec:decorative xmlns:adec="http://schemas.microsoft.com/office/drawing/2017/decorative" val="1"/>
              </a:ext>
            </a:extLst>
          </p:cNvPr>
          <p:cNvSpPr/>
          <p:nvPr>
            <p:custDataLst>
              <p:tags r:id="rId816"/>
            </p:custDataLst>
          </p:nvPr>
        </p:nvSpPr>
        <p:spPr>
          <a:xfrm>
            <a:off x="93345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7" name="Rectangle 816">
            <a:extLst>
              <a:ext uri="{FF2B5EF4-FFF2-40B4-BE49-F238E27FC236}">
                <a16:creationId xmlns:a16="http://schemas.microsoft.com/office/drawing/2014/main" id="{FAC46E23-81EE-4140-962D-0502A859789D}"/>
              </a:ext>
              <a:ext uri="{C183D7F6-B498-43B3-948B-1728B52AA6E4}">
                <adec:decorative xmlns:adec="http://schemas.microsoft.com/office/drawing/2017/decorative" val="1"/>
              </a:ext>
            </a:extLst>
          </p:cNvPr>
          <p:cNvSpPr/>
          <p:nvPr>
            <p:custDataLst>
              <p:tags r:id="rId817"/>
            </p:custDataLst>
          </p:nvPr>
        </p:nvSpPr>
        <p:spPr>
          <a:xfrm>
            <a:off x="94234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8" name="Rectangle 817">
            <a:extLst>
              <a:ext uri="{FF2B5EF4-FFF2-40B4-BE49-F238E27FC236}">
                <a16:creationId xmlns:a16="http://schemas.microsoft.com/office/drawing/2014/main" id="{A5A6DE47-605F-4532-8002-7DBD407D7F8D}"/>
              </a:ext>
              <a:ext uri="{C183D7F6-B498-43B3-948B-1728B52AA6E4}">
                <adec:decorative xmlns:adec="http://schemas.microsoft.com/office/drawing/2017/decorative" val="1"/>
              </a:ext>
            </a:extLst>
          </p:cNvPr>
          <p:cNvSpPr/>
          <p:nvPr>
            <p:custDataLst>
              <p:tags r:id="rId818"/>
            </p:custDataLst>
          </p:nvPr>
        </p:nvSpPr>
        <p:spPr>
          <a:xfrm>
            <a:off x="95123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19" name="Rectangle 818">
            <a:extLst>
              <a:ext uri="{FF2B5EF4-FFF2-40B4-BE49-F238E27FC236}">
                <a16:creationId xmlns:a16="http://schemas.microsoft.com/office/drawing/2014/main" id="{A6211604-BE50-4897-806C-A4982F0EBBD1}"/>
              </a:ext>
              <a:ext uri="{C183D7F6-B498-43B3-948B-1728B52AA6E4}">
                <adec:decorative xmlns:adec="http://schemas.microsoft.com/office/drawing/2017/decorative" val="1"/>
              </a:ext>
            </a:extLst>
          </p:cNvPr>
          <p:cNvSpPr/>
          <p:nvPr>
            <p:custDataLst>
              <p:tags r:id="rId819"/>
            </p:custDataLst>
          </p:nvPr>
        </p:nvSpPr>
        <p:spPr>
          <a:xfrm>
            <a:off x="9601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0" name="Rectangle 819">
            <a:extLst>
              <a:ext uri="{FF2B5EF4-FFF2-40B4-BE49-F238E27FC236}">
                <a16:creationId xmlns:a16="http://schemas.microsoft.com/office/drawing/2014/main" id="{C6505F92-3A48-43E1-8481-7F1FBB2BAD8E}"/>
              </a:ext>
              <a:ext uri="{C183D7F6-B498-43B3-948B-1728B52AA6E4}">
                <adec:decorative xmlns:adec="http://schemas.microsoft.com/office/drawing/2017/decorative" val="1"/>
              </a:ext>
            </a:extLst>
          </p:cNvPr>
          <p:cNvSpPr/>
          <p:nvPr>
            <p:custDataLst>
              <p:tags r:id="rId820"/>
            </p:custDataLst>
          </p:nvPr>
        </p:nvSpPr>
        <p:spPr>
          <a:xfrm>
            <a:off x="96901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1" name="Rectangle 820">
            <a:extLst>
              <a:ext uri="{FF2B5EF4-FFF2-40B4-BE49-F238E27FC236}">
                <a16:creationId xmlns:a16="http://schemas.microsoft.com/office/drawing/2014/main" id="{AD727C85-C0CD-47BB-AAC2-D7BA9C634689}"/>
              </a:ext>
              <a:ext uri="{C183D7F6-B498-43B3-948B-1728B52AA6E4}">
                <adec:decorative xmlns:adec="http://schemas.microsoft.com/office/drawing/2017/decorative" val="1"/>
              </a:ext>
            </a:extLst>
          </p:cNvPr>
          <p:cNvSpPr/>
          <p:nvPr>
            <p:custDataLst>
              <p:tags r:id="rId821"/>
            </p:custDataLst>
          </p:nvPr>
        </p:nvSpPr>
        <p:spPr>
          <a:xfrm>
            <a:off x="97790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2" name="Rectangle 821">
            <a:extLst>
              <a:ext uri="{FF2B5EF4-FFF2-40B4-BE49-F238E27FC236}">
                <a16:creationId xmlns:a16="http://schemas.microsoft.com/office/drawing/2014/main" id="{E7FCAE42-9DDA-4B7A-B747-B32EDADF91FD}"/>
              </a:ext>
              <a:ext uri="{C183D7F6-B498-43B3-948B-1728B52AA6E4}">
                <adec:decorative xmlns:adec="http://schemas.microsoft.com/office/drawing/2017/decorative" val="1"/>
              </a:ext>
            </a:extLst>
          </p:cNvPr>
          <p:cNvSpPr/>
          <p:nvPr>
            <p:custDataLst>
              <p:tags r:id="rId822"/>
            </p:custDataLst>
          </p:nvPr>
        </p:nvSpPr>
        <p:spPr>
          <a:xfrm>
            <a:off x="98679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3" name="Rectangle 822">
            <a:extLst>
              <a:ext uri="{FF2B5EF4-FFF2-40B4-BE49-F238E27FC236}">
                <a16:creationId xmlns:a16="http://schemas.microsoft.com/office/drawing/2014/main" id="{04CB4F3A-DD52-4B50-9D2F-E9D484BFD30E}"/>
              </a:ext>
              <a:ext uri="{C183D7F6-B498-43B3-948B-1728B52AA6E4}">
                <adec:decorative xmlns:adec="http://schemas.microsoft.com/office/drawing/2017/decorative" val="1"/>
              </a:ext>
            </a:extLst>
          </p:cNvPr>
          <p:cNvSpPr/>
          <p:nvPr>
            <p:custDataLst>
              <p:tags r:id="rId823"/>
            </p:custDataLst>
          </p:nvPr>
        </p:nvSpPr>
        <p:spPr>
          <a:xfrm>
            <a:off x="99568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4" name="Rectangle 823">
            <a:extLst>
              <a:ext uri="{FF2B5EF4-FFF2-40B4-BE49-F238E27FC236}">
                <a16:creationId xmlns:a16="http://schemas.microsoft.com/office/drawing/2014/main" id="{0100594F-4649-44E1-8ADD-6CDC391B9F9D}"/>
              </a:ext>
              <a:ext uri="{C183D7F6-B498-43B3-948B-1728B52AA6E4}">
                <adec:decorative xmlns:adec="http://schemas.microsoft.com/office/drawing/2017/decorative" val="1"/>
              </a:ext>
            </a:extLst>
          </p:cNvPr>
          <p:cNvSpPr/>
          <p:nvPr>
            <p:custDataLst>
              <p:tags r:id="rId824"/>
            </p:custDataLst>
          </p:nvPr>
        </p:nvSpPr>
        <p:spPr>
          <a:xfrm>
            <a:off x="100457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5" name="Rectangle 824">
            <a:extLst>
              <a:ext uri="{FF2B5EF4-FFF2-40B4-BE49-F238E27FC236}">
                <a16:creationId xmlns:a16="http://schemas.microsoft.com/office/drawing/2014/main" id="{1F94A78C-34AF-4F77-ADFC-DD53E0F53D61}"/>
              </a:ext>
              <a:ext uri="{C183D7F6-B498-43B3-948B-1728B52AA6E4}">
                <adec:decorative xmlns:adec="http://schemas.microsoft.com/office/drawing/2017/decorative" val="1"/>
              </a:ext>
            </a:extLst>
          </p:cNvPr>
          <p:cNvSpPr/>
          <p:nvPr>
            <p:custDataLst>
              <p:tags r:id="rId825"/>
            </p:custDataLst>
          </p:nvPr>
        </p:nvSpPr>
        <p:spPr>
          <a:xfrm>
            <a:off x="101346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6" name="Rectangle 825">
            <a:extLst>
              <a:ext uri="{FF2B5EF4-FFF2-40B4-BE49-F238E27FC236}">
                <a16:creationId xmlns:a16="http://schemas.microsoft.com/office/drawing/2014/main" id="{56B70F7F-FC37-459F-880A-87D1B5ACACAE}"/>
              </a:ext>
              <a:ext uri="{C183D7F6-B498-43B3-948B-1728B52AA6E4}">
                <adec:decorative xmlns:adec="http://schemas.microsoft.com/office/drawing/2017/decorative" val="1"/>
              </a:ext>
            </a:extLst>
          </p:cNvPr>
          <p:cNvSpPr/>
          <p:nvPr>
            <p:custDataLst>
              <p:tags r:id="rId826"/>
            </p:custDataLst>
          </p:nvPr>
        </p:nvSpPr>
        <p:spPr>
          <a:xfrm>
            <a:off x="102235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7" name="Rectangle 826">
            <a:extLst>
              <a:ext uri="{FF2B5EF4-FFF2-40B4-BE49-F238E27FC236}">
                <a16:creationId xmlns:a16="http://schemas.microsoft.com/office/drawing/2014/main" id="{B541E915-84E9-4569-B1B5-B48D9E1211BA}"/>
              </a:ext>
              <a:ext uri="{C183D7F6-B498-43B3-948B-1728B52AA6E4}">
                <adec:decorative xmlns:adec="http://schemas.microsoft.com/office/drawing/2017/decorative" val="1"/>
              </a:ext>
            </a:extLst>
          </p:cNvPr>
          <p:cNvSpPr/>
          <p:nvPr>
            <p:custDataLst>
              <p:tags r:id="rId827"/>
            </p:custDataLst>
          </p:nvPr>
        </p:nvSpPr>
        <p:spPr>
          <a:xfrm>
            <a:off x="103124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8" name="Rectangle 827">
            <a:extLst>
              <a:ext uri="{FF2B5EF4-FFF2-40B4-BE49-F238E27FC236}">
                <a16:creationId xmlns:a16="http://schemas.microsoft.com/office/drawing/2014/main" id="{957618E8-E60E-4048-BAC4-EFE74CE765C0}"/>
              </a:ext>
              <a:ext uri="{C183D7F6-B498-43B3-948B-1728B52AA6E4}">
                <adec:decorative xmlns:adec="http://schemas.microsoft.com/office/drawing/2017/decorative" val="1"/>
              </a:ext>
            </a:extLst>
          </p:cNvPr>
          <p:cNvSpPr/>
          <p:nvPr>
            <p:custDataLst>
              <p:tags r:id="rId828"/>
            </p:custDataLst>
          </p:nvPr>
        </p:nvSpPr>
        <p:spPr>
          <a:xfrm>
            <a:off x="104013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29" name="Rectangle 828">
            <a:extLst>
              <a:ext uri="{FF2B5EF4-FFF2-40B4-BE49-F238E27FC236}">
                <a16:creationId xmlns:a16="http://schemas.microsoft.com/office/drawing/2014/main" id="{59271952-54E7-4739-B3DA-A408052685DB}"/>
              </a:ext>
              <a:ext uri="{C183D7F6-B498-43B3-948B-1728B52AA6E4}">
                <adec:decorative xmlns:adec="http://schemas.microsoft.com/office/drawing/2017/decorative" val="1"/>
              </a:ext>
            </a:extLst>
          </p:cNvPr>
          <p:cNvSpPr/>
          <p:nvPr>
            <p:custDataLst>
              <p:tags r:id="rId829"/>
            </p:custDataLst>
          </p:nvPr>
        </p:nvSpPr>
        <p:spPr>
          <a:xfrm>
            <a:off x="104902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0" name="Rectangle 829">
            <a:extLst>
              <a:ext uri="{FF2B5EF4-FFF2-40B4-BE49-F238E27FC236}">
                <a16:creationId xmlns:a16="http://schemas.microsoft.com/office/drawing/2014/main" id="{291DCA2C-789F-4FB0-B26C-6C6CCB1EC45F}"/>
              </a:ext>
              <a:ext uri="{C183D7F6-B498-43B3-948B-1728B52AA6E4}">
                <adec:decorative xmlns:adec="http://schemas.microsoft.com/office/drawing/2017/decorative" val="1"/>
              </a:ext>
            </a:extLst>
          </p:cNvPr>
          <p:cNvSpPr/>
          <p:nvPr>
            <p:custDataLst>
              <p:tags r:id="rId830"/>
            </p:custDataLst>
          </p:nvPr>
        </p:nvSpPr>
        <p:spPr>
          <a:xfrm>
            <a:off x="10579100" y="44373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1" name="Rectangle 830">
            <a:extLst>
              <a:ext uri="{FF2B5EF4-FFF2-40B4-BE49-F238E27FC236}">
                <a16:creationId xmlns:a16="http://schemas.microsoft.com/office/drawing/2014/main" id="{BC0C5478-96AF-4DBA-8B9E-158AF4FEC392}"/>
              </a:ext>
              <a:ext uri="{C183D7F6-B498-43B3-948B-1728B52AA6E4}">
                <adec:decorative xmlns:adec="http://schemas.microsoft.com/office/drawing/2017/decorative" val="1"/>
              </a:ext>
            </a:extLst>
          </p:cNvPr>
          <p:cNvSpPr/>
          <p:nvPr>
            <p:custDataLst>
              <p:tags r:id="rId831"/>
            </p:custDataLst>
          </p:nvPr>
        </p:nvSpPr>
        <p:spPr>
          <a:xfrm>
            <a:off x="106680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2" name="Rectangle 831">
            <a:extLst>
              <a:ext uri="{FF2B5EF4-FFF2-40B4-BE49-F238E27FC236}">
                <a16:creationId xmlns:a16="http://schemas.microsoft.com/office/drawing/2014/main" id="{8EBCF442-FA90-454B-897B-EB65DA343B50}"/>
              </a:ext>
              <a:ext uri="{C183D7F6-B498-43B3-948B-1728B52AA6E4}">
                <adec:decorative xmlns:adec="http://schemas.microsoft.com/office/drawing/2017/decorative" val="1"/>
              </a:ext>
            </a:extLst>
          </p:cNvPr>
          <p:cNvSpPr/>
          <p:nvPr>
            <p:custDataLst>
              <p:tags r:id="rId832"/>
            </p:custDataLst>
          </p:nvPr>
        </p:nvSpPr>
        <p:spPr>
          <a:xfrm>
            <a:off x="10756900" y="44373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3" name="Rectangle 832">
            <a:extLst>
              <a:ext uri="{FF2B5EF4-FFF2-40B4-BE49-F238E27FC236}">
                <a16:creationId xmlns:a16="http://schemas.microsoft.com/office/drawing/2014/main" id="{0B30DD57-8D11-4937-8E52-DC74A7E6EC54}"/>
              </a:ext>
              <a:ext uri="{C183D7F6-B498-43B3-948B-1728B52AA6E4}">
                <adec:decorative xmlns:adec="http://schemas.microsoft.com/office/drawing/2017/decorative" val="1"/>
              </a:ext>
            </a:extLst>
          </p:cNvPr>
          <p:cNvSpPr/>
          <p:nvPr>
            <p:custDataLst>
              <p:tags r:id="rId833"/>
            </p:custDataLst>
          </p:nvPr>
        </p:nvSpPr>
        <p:spPr>
          <a:xfrm>
            <a:off x="8178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4" name="Rectangle 833">
            <a:extLst>
              <a:ext uri="{FF2B5EF4-FFF2-40B4-BE49-F238E27FC236}">
                <a16:creationId xmlns:a16="http://schemas.microsoft.com/office/drawing/2014/main" id="{E024F779-14FB-4433-8C45-A1A269949836}"/>
              </a:ext>
              <a:ext uri="{C183D7F6-B498-43B3-948B-1728B52AA6E4}">
                <adec:decorative xmlns:adec="http://schemas.microsoft.com/office/drawing/2017/decorative" val="1"/>
              </a:ext>
            </a:extLst>
          </p:cNvPr>
          <p:cNvSpPr/>
          <p:nvPr>
            <p:custDataLst>
              <p:tags r:id="rId834"/>
            </p:custDataLst>
          </p:nvPr>
        </p:nvSpPr>
        <p:spPr>
          <a:xfrm>
            <a:off x="8267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5" name="Rectangle 834">
            <a:extLst>
              <a:ext uri="{FF2B5EF4-FFF2-40B4-BE49-F238E27FC236}">
                <a16:creationId xmlns:a16="http://schemas.microsoft.com/office/drawing/2014/main" id="{EA4404AA-AB9F-4BC8-9300-B51BAE5CA4FF}"/>
              </a:ext>
              <a:ext uri="{C183D7F6-B498-43B3-948B-1728B52AA6E4}">
                <adec:decorative xmlns:adec="http://schemas.microsoft.com/office/drawing/2017/decorative" val="1"/>
              </a:ext>
            </a:extLst>
          </p:cNvPr>
          <p:cNvSpPr/>
          <p:nvPr>
            <p:custDataLst>
              <p:tags r:id="rId835"/>
            </p:custDataLst>
          </p:nvPr>
        </p:nvSpPr>
        <p:spPr>
          <a:xfrm>
            <a:off x="83566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6" name="Rectangle 835">
            <a:extLst>
              <a:ext uri="{FF2B5EF4-FFF2-40B4-BE49-F238E27FC236}">
                <a16:creationId xmlns:a16="http://schemas.microsoft.com/office/drawing/2014/main" id="{59CF0584-346E-4ED4-B042-ACA8EE2F4634}"/>
              </a:ext>
              <a:ext uri="{C183D7F6-B498-43B3-948B-1728B52AA6E4}">
                <adec:decorative xmlns:adec="http://schemas.microsoft.com/office/drawing/2017/decorative" val="1"/>
              </a:ext>
            </a:extLst>
          </p:cNvPr>
          <p:cNvSpPr/>
          <p:nvPr>
            <p:custDataLst>
              <p:tags r:id="rId836"/>
            </p:custDataLst>
          </p:nvPr>
        </p:nvSpPr>
        <p:spPr>
          <a:xfrm>
            <a:off x="84455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7" name="Rectangle 836">
            <a:extLst>
              <a:ext uri="{FF2B5EF4-FFF2-40B4-BE49-F238E27FC236}">
                <a16:creationId xmlns:a16="http://schemas.microsoft.com/office/drawing/2014/main" id="{593C1C7B-BA50-4AB5-B580-E2FFAB884175}"/>
              </a:ext>
              <a:ext uri="{C183D7F6-B498-43B3-948B-1728B52AA6E4}">
                <adec:decorative xmlns:adec="http://schemas.microsoft.com/office/drawing/2017/decorative" val="1"/>
              </a:ext>
            </a:extLst>
          </p:cNvPr>
          <p:cNvSpPr/>
          <p:nvPr>
            <p:custDataLst>
              <p:tags r:id="rId837"/>
            </p:custDataLst>
          </p:nvPr>
        </p:nvSpPr>
        <p:spPr>
          <a:xfrm>
            <a:off x="8534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8" name="Rectangle 837">
            <a:extLst>
              <a:ext uri="{FF2B5EF4-FFF2-40B4-BE49-F238E27FC236}">
                <a16:creationId xmlns:a16="http://schemas.microsoft.com/office/drawing/2014/main" id="{70153087-A8C5-41EA-8555-916F3A47B0EA}"/>
              </a:ext>
              <a:ext uri="{C183D7F6-B498-43B3-948B-1728B52AA6E4}">
                <adec:decorative xmlns:adec="http://schemas.microsoft.com/office/drawing/2017/decorative" val="1"/>
              </a:ext>
            </a:extLst>
          </p:cNvPr>
          <p:cNvSpPr/>
          <p:nvPr>
            <p:custDataLst>
              <p:tags r:id="rId838"/>
            </p:custDataLst>
          </p:nvPr>
        </p:nvSpPr>
        <p:spPr>
          <a:xfrm>
            <a:off x="8623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39" name="Rectangle 838">
            <a:extLst>
              <a:ext uri="{FF2B5EF4-FFF2-40B4-BE49-F238E27FC236}">
                <a16:creationId xmlns:a16="http://schemas.microsoft.com/office/drawing/2014/main" id="{8CEF2D17-8C96-413F-A7A3-E4F8280FEB46}"/>
              </a:ext>
              <a:ext uri="{C183D7F6-B498-43B3-948B-1728B52AA6E4}">
                <adec:decorative xmlns:adec="http://schemas.microsoft.com/office/drawing/2017/decorative" val="1"/>
              </a:ext>
            </a:extLst>
          </p:cNvPr>
          <p:cNvSpPr/>
          <p:nvPr>
            <p:custDataLst>
              <p:tags r:id="rId839"/>
            </p:custDataLst>
          </p:nvPr>
        </p:nvSpPr>
        <p:spPr>
          <a:xfrm>
            <a:off x="87122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0" name="Rectangle 839">
            <a:extLst>
              <a:ext uri="{FF2B5EF4-FFF2-40B4-BE49-F238E27FC236}">
                <a16:creationId xmlns:a16="http://schemas.microsoft.com/office/drawing/2014/main" id="{4337E9A1-536C-45F5-A747-112A1236EB1C}"/>
              </a:ext>
              <a:ext uri="{C183D7F6-B498-43B3-948B-1728B52AA6E4}">
                <adec:decorative xmlns:adec="http://schemas.microsoft.com/office/drawing/2017/decorative" val="1"/>
              </a:ext>
            </a:extLst>
          </p:cNvPr>
          <p:cNvSpPr/>
          <p:nvPr>
            <p:custDataLst>
              <p:tags r:id="rId840"/>
            </p:custDataLst>
          </p:nvPr>
        </p:nvSpPr>
        <p:spPr>
          <a:xfrm>
            <a:off x="88011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1" name="Rectangle 840">
            <a:extLst>
              <a:ext uri="{FF2B5EF4-FFF2-40B4-BE49-F238E27FC236}">
                <a16:creationId xmlns:a16="http://schemas.microsoft.com/office/drawing/2014/main" id="{50D8D4EF-7E50-4D0A-84E3-2F83C23E0308}"/>
              </a:ext>
              <a:ext uri="{C183D7F6-B498-43B3-948B-1728B52AA6E4}">
                <adec:decorative xmlns:adec="http://schemas.microsoft.com/office/drawing/2017/decorative" val="1"/>
              </a:ext>
            </a:extLst>
          </p:cNvPr>
          <p:cNvSpPr/>
          <p:nvPr>
            <p:custDataLst>
              <p:tags r:id="rId841"/>
            </p:custDataLst>
          </p:nvPr>
        </p:nvSpPr>
        <p:spPr>
          <a:xfrm>
            <a:off x="8890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2" name="Rectangle 841">
            <a:extLst>
              <a:ext uri="{FF2B5EF4-FFF2-40B4-BE49-F238E27FC236}">
                <a16:creationId xmlns:a16="http://schemas.microsoft.com/office/drawing/2014/main" id="{F6F2EE32-8DA1-4D16-AA1C-3B3FD035A0FF}"/>
              </a:ext>
              <a:ext uri="{C183D7F6-B498-43B3-948B-1728B52AA6E4}">
                <adec:decorative xmlns:adec="http://schemas.microsoft.com/office/drawing/2017/decorative" val="1"/>
              </a:ext>
            </a:extLst>
          </p:cNvPr>
          <p:cNvSpPr/>
          <p:nvPr>
            <p:custDataLst>
              <p:tags r:id="rId842"/>
            </p:custDataLst>
          </p:nvPr>
        </p:nvSpPr>
        <p:spPr>
          <a:xfrm>
            <a:off x="89789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3" name="Rectangle 842">
            <a:extLst>
              <a:ext uri="{FF2B5EF4-FFF2-40B4-BE49-F238E27FC236}">
                <a16:creationId xmlns:a16="http://schemas.microsoft.com/office/drawing/2014/main" id="{66088CAC-E7DE-48DC-B9D4-E57EE6345DA8}"/>
              </a:ext>
              <a:ext uri="{C183D7F6-B498-43B3-948B-1728B52AA6E4}">
                <adec:decorative xmlns:adec="http://schemas.microsoft.com/office/drawing/2017/decorative" val="1"/>
              </a:ext>
            </a:extLst>
          </p:cNvPr>
          <p:cNvSpPr/>
          <p:nvPr>
            <p:custDataLst>
              <p:tags r:id="rId843"/>
            </p:custDataLst>
          </p:nvPr>
        </p:nvSpPr>
        <p:spPr>
          <a:xfrm>
            <a:off x="90678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4" name="Rectangle 843">
            <a:extLst>
              <a:ext uri="{FF2B5EF4-FFF2-40B4-BE49-F238E27FC236}">
                <a16:creationId xmlns:a16="http://schemas.microsoft.com/office/drawing/2014/main" id="{DC45C5C1-6707-4041-B144-06A1AAD1E49C}"/>
              </a:ext>
              <a:ext uri="{C183D7F6-B498-43B3-948B-1728B52AA6E4}">
                <adec:decorative xmlns:adec="http://schemas.microsoft.com/office/drawing/2017/decorative" val="1"/>
              </a:ext>
            </a:extLst>
          </p:cNvPr>
          <p:cNvSpPr/>
          <p:nvPr>
            <p:custDataLst>
              <p:tags r:id="rId844"/>
            </p:custDataLst>
          </p:nvPr>
        </p:nvSpPr>
        <p:spPr>
          <a:xfrm>
            <a:off x="91567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5" name="Rectangle 844">
            <a:extLst>
              <a:ext uri="{FF2B5EF4-FFF2-40B4-BE49-F238E27FC236}">
                <a16:creationId xmlns:a16="http://schemas.microsoft.com/office/drawing/2014/main" id="{A8E4DDF4-C7C0-42F2-BD1A-B73F72D84352}"/>
              </a:ext>
              <a:ext uri="{C183D7F6-B498-43B3-948B-1728B52AA6E4}">
                <adec:decorative xmlns:adec="http://schemas.microsoft.com/office/drawing/2017/decorative" val="1"/>
              </a:ext>
            </a:extLst>
          </p:cNvPr>
          <p:cNvSpPr/>
          <p:nvPr>
            <p:custDataLst>
              <p:tags r:id="rId845"/>
            </p:custDataLst>
          </p:nvPr>
        </p:nvSpPr>
        <p:spPr>
          <a:xfrm>
            <a:off x="9245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6" name="Rectangle 845">
            <a:extLst>
              <a:ext uri="{FF2B5EF4-FFF2-40B4-BE49-F238E27FC236}">
                <a16:creationId xmlns:a16="http://schemas.microsoft.com/office/drawing/2014/main" id="{3E8EB5AF-A949-4215-8891-FD0D287BB426}"/>
              </a:ext>
              <a:ext uri="{C183D7F6-B498-43B3-948B-1728B52AA6E4}">
                <adec:decorative xmlns:adec="http://schemas.microsoft.com/office/drawing/2017/decorative" val="1"/>
              </a:ext>
            </a:extLst>
          </p:cNvPr>
          <p:cNvSpPr/>
          <p:nvPr>
            <p:custDataLst>
              <p:tags r:id="rId846"/>
            </p:custDataLst>
          </p:nvPr>
        </p:nvSpPr>
        <p:spPr>
          <a:xfrm>
            <a:off x="9334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7" name="Rectangle 846">
            <a:extLst>
              <a:ext uri="{FF2B5EF4-FFF2-40B4-BE49-F238E27FC236}">
                <a16:creationId xmlns:a16="http://schemas.microsoft.com/office/drawing/2014/main" id="{76D9CD2C-21B3-4206-86A0-4152A3029797}"/>
              </a:ext>
              <a:ext uri="{C183D7F6-B498-43B3-948B-1728B52AA6E4}">
                <adec:decorative xmlns:adec="http://schemas.microsoft.com/office/drawing/2017/decorative" val="1"/>
              </a:ext>
            </a:extLst>
          </p:cNvPr>
          <p:cNvSpPr/>
          <p:nvPr>
            <p:custDataLst>
              <p:tags r:id="rId847"/>
            </p:custDataLst>
          </p:nvPr>
        </p:nvSpPr>
        <p:spPr>
          <a:xfrm>
            <a:off x="94234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8" name="Rectangle 847">
            <a:extLst>
              <a:ext uri="{FF2B5EF4-FFF2-40B4-BE49-F238E27FC236}">
                <a16:creationId xmlns:a16="http://schemas.microsoft.com/office/drawing/2014/main" id="{5C5A10D1-4A6F-4280-90F7-E06F925003AC}"/>
              </a:ext>
              <a:ext uri="{C183D7F6-B498-43B3-948B-1728B52AA6E4}">
                <adec:decorative xmlns:adec="http://schemas.microsoft.com/office/drawing/2017/decorative" val="1"/>
              </a:ext>
            </a:extLst>
          </p:cNvPr>
          <p:cNvSpPr/>
          <p:nvPr>
            <p:custDataLst>
              <p:tags r:id="rId848"/>
            </p:custDataLst>
          </p:nvPr>
        </p:nvSpPr>
        <p:spPr>
          <a:xfrm>
            <a:off x="95123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49" name="Rectangle 848">
            <a:extLst>
              <a:ext uri="{FF2B5EF4-FFF2-40B4-BE49-F238E27FC236}">
                <a16:creationId xmlns:a16="http://schemas.microsoft.com/office/drawing/2014/main" id="{D3D4FA98-3CDD-48CE-B2BE-580890E87A68}"/>
              </a:ext>
              <a:ext uri="{C183D7F6-B498-43B3-948B-1728B52AA6E4}">
                <adec:decorative xmlns:adec="http://schemas.microsoft.com/office/drawing/2017/decorative" val="1"/>
              </a:ext>
            </a:extLst>
          </p:cNvPr>
          <p:cNvSpPr/>
          <p:nvPr>
            <p:custDataLst>
              <p:tags r:id="rId849"/>
            </p:custDataLst>
          </p:nvPr>
        </p:nvSpPr>
        <p:spPr>
          <a:xfrm>
            <a:off x="96012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0" name="Rectangle 849">
            <a:extLst>
              <a:ext uri="{FF2B5EF4-FFF2-40B4-BE49-F238E27FC236}">
                <a16:creationId xmlns:a16="http://schemas.microsoft.com/office/drawing/2014/main" id="{F4405B61-6878-4F50-AD31-751679063AA0}"/>
              </a:ext>
              <a:ext uri="{C183D7F6-B498-43B3-948B-1728B52AA6E4}">
                <adec:decorative xmlns:adec="http://schemas.microsoft.com/office/drawing/2017/decorative" val="1"/>
              </a:ext>
            </a:extLst>
          </p:cNvPr>
          <p:cNvSpPr/>
          <p:nvPr>
            <p:custDataLst>
              <p:tags r:id="rId850"/>
            </p:custDataLst>
          </p:nvPr>
        </p:nvSpPr>
        <p:spPr>
          <a:xfrm>
            <a:off x="9690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1" name="Rectangle 850">
            <a:extLst>
              <a:ext uri="{FF2B5EF4-FFF2-40B4-BE49-F238E27FC236}">
                <a16:creationId xmlns:a16="http://schemas.microsoft.com/office/drawing/2014/main" id="{0EEE1097-8DCC-496F-9C46-A7C3AD8C0DAE}"/>
              </a:ext>
              <a:ext uri="{C183D7F6-B498-43B3-948B-1728B52AA6E4}">
                <adec:decorative xmlns:adec="http://schemas.microsoft.com/office/drawing/2017/decorative" val="1"/>
              </a:ext>
            </a:extLst>
          </p:cNvPr>
          <p:cNvSpPr/>
          <p:nvPr>
            <p:custDataLst>
              <p:tags r:id="rId851"/>
            </p:custDataLst>
          </p:nvPr>
        </p:nvSpPr>
        <p:spPr>
          <a:xfrm>
            <a:off x="97790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2" name="Rectangle 851">
            <a:extLst>
              <a:ext uri="{FF2B5EF4-FFF2-40B4-BE49-F238E27FC236}">
                <a16:creationId xmlns:a16="http://schemas.microsoft.com/office/drawing/2014/main" id="{69467004-2E7E-46DE-846B-D23B0977B7F4}"/>
              </a:ext>
              <a:ext uri="{C183D7F6-B498-43B3-948B-1728B52AA6E4}">
                <adec:decorative xmlns:adec="http://schemas.microsoft.com/office/drawing/2017/decorative" val="1"/>
              </a:ext>
            </a:extLst>
          </p:cNvPr>
          <p:cNvSpPr/>
          <p:nvPr>
            <p:custDataLst>
              <p:tags r:id="rId852"/>
            </p:custDataLst>
          </p:nvPr>
        </p:nvSpPr>
        <p:spPr>
          <a:xfrm>
            <a:off x="98679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3" name="Rectangle 852">
            <a:extLst>
              <a:ext uri="{FF2B5EF4-FFF2-40B4-BE49-F238E27FC236}">
                <a16:creationId xmlns:a16="http://schemas.microsoft.com/office/drawing/2014/main" id="{458BC6A5-91C1-4DF7-B9DB-FF0FA63DB0FD}"/>
              </a:ext>
              <a:ext uri="{C183D7F6-B498-43B3-948B-1728B52AA6E4}">
                <adec:decorative xmlns:adec="http://schemas.microsoft.com/office/drawing/2017/decorative" val="1"/>
              </a:ext>
            </a:extLst>
          </p:cNvPr>
          <p:cNvSpPr/>
          <p:nvPr>
            <p:custDataLst>
              <p:tags r:id="rId853"/>
            </p:custDataLst>
          </p:nvPr>
        </p:nvSpPr>
        <p:spPr>
          <a:xfrm>
            <a:off x="99568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4" name="Rectangle 853">
            <a:extLst>
              <a:ext uri="{FF2B5EF4-FFF2-40B4-BE49-F238E27FC236}">
                <a16:creationId xmlns:a16="http://schemas.microsoft.com/office/drawing/2014/main" id="{1F830C2C-D058-4509-AA33-70AE9F9066E0}"/>
              </a:ext>
              <a:ext uri="{C183D7F6-B498-43B3-948B-1728B52AA6E4}">
                <adec:decorative xmlns:adec="http://schemas.microsoft.com/office/drawing/2017/decorative" val="1"/>
              </a:ext>
            </a:extLst>
          </p:cNvPr>
          <p:cNvSpPr/>
          <p:nvPr>
            <p:custDataLst>
              <p:tags r:id="rId854"/>
            </p:custDataLst>
          </p:nvPr>
        </p:nvSpPr>
        <p:spPr>
          <a:xfrm>
            <a:off x="100457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5" name="Rectangle 854">
            <a:extLst>
              <a:ext uri="{FF2B5EF4-FFF2-40B4-BE49-F238E27FC236}">
                <a16:creationId xmlns:a16="http://schemas.microsoft.com/office/drawing/2014/main" id="{993AEC1F-8C83-4505-B672-40EF08D44B8E}"/>
              </a:ext>
              <a:ext uri="{C183D7F6-B498-43B3-948B-1728B52AA6E4}">
                <adec:decorative xmlns:adec="http://schemas.microsoft.com/office/drawing/2017/decorative" val="1"/>
              </a:ext>
            </a:extLst>
          </p:cNvPr>
          <p:cNvSpPr/>
          <p:nvPr>
            <p:custDataLst>
              <p:tags r:id="rId855"/>
            </p:custDataLst>
          </p:nvPr>
        </p:nvSpPr>
        <p:spPr>
          <a:xfrm>
            <a:off x="101346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6" name="Rectangle 855">
            <a:extLst>
              <a:ext uri="{FF2B5EF4-FFF2-40B4-BE49-F238E27FC236}">
                <a16:creationId xmlns:a16="http://schemas.microsoft.com/office/drawing/2014/main" id="{9F6AACE6-E121-4651-86DE-D9A2C28B5011}"/>
              </a:ext>
              <a:ext uri="{C183D7F6-B498-43B3-948B-1728B52AA6E4}">
                <adec:decorative xmlns:adec="http://schemas.microsoft.com/office/drawing/2017/decorative" val="1"/>
              </a:ext>
            </a:extLst>
          </p:cNvPr>
          <p:cNvSpPr/>
          <p:nvPr>
            <p:custDataLst>
              <p:tags r:id="rId856"/>
            </p:custDataLst>
          </p:nvPr>
        </p:nvSpPr>
        <p:spPr>
          <a:xfrm>
            <a:off x="102235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7" name="Rectangle 856">
            <a:extLst>
              <a:ext uri="{FF2B5EF4-FFF2-40B4-BE49-F238E27FC236}">
                <a16:creationId xmlns:a16="http://schemas.microsoft.com/office/drawing/2014/main" id="{1B25A6D0-F117-415A-B455-E813EC690D62}"/>
              </a:ext>
              <a:ext uri="{C183D7F6-B498-43B3-948B-1728B52AA6E4}">
                <adec:decorative xmlns:adec="http://schemas.microsoft.com/office/drawing/2017/decorative" val="1"/>
              </a:ext>
            </a:extLst>
          </p:cNvPr>
          <p:cNvSpPr/>
          <p:nvPr>
            <p:custDataLst>
              <p:tags r:id="rId857"/>
            </p:custDataLst>
          </p:nvPr>
        </p:nvSpPr>
        <p:spPr>
          <a:xfrm>
            <a:off x="103124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8" name="Rectangle 857">
            <a:extLst>
              <a:ext uri="{FF2B5EF4-FFF2-40B4-BE49-F238E27FC236}">
                <a16:creationId xmlns:a16="http://schemas.microsoft.com/office/drawing/2014/main" id="{397B8AE0-C8D8-4A97-B858-EC6EA596FA04}"/>
              </a:ext>
              <a:ext uri="{C183D7F6-B498-43B3-948B-1728B52AA6E4}">
                <adec:decorative xmlns:adec="http://schemas.microsoft.com/office/drawing/2017/decorative" val="1"/>
              </a:ext>
            </a:extLst>
          </p:cNvPr>
          <p:cNvSpPr/>
          <p:nvPr>
            <p:custDataLst>
              <p:tags r:id="rId858"/>
            </p:custDataLst>
          </p:nvPr>
        </p:nvSpPr>
        <p:spPr>
          <a:xfrm>
            <a:off x="104013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59" name="Rectangle 858">
            <a:extLst>
              <a:ext uri="{FF2B5EF4-FFF2-40B4-BE49-F238E27FC236}">
                <a16:creationId xmlns:a16="http://schemas.microsoft.com/office/drawing/2014/main" id="{B09F112D-DBF5-4311-8172-20CDF6E60BDA}"/>
              </a:ext>
              <a:ext uri="{C183D7F6-B498-43B3-948B-1728B52AA6E4}">
                <adec:decorative xmlns:adec="http://schemas.microsoft.com/office/drawing/2017/decorative" val="1"/>
              </a:ext>
            </a:extLst>
          </p:cNvPr>
          <p:cNvSpPr/>
          <p:nvPr>
            <p:custDataLst>
              <p:tags r:id="rId859"/>
            </p:custDataLst>
          </p:nvPr>
        </p:nvSpPr>
        <p:spPr>
          <a:xfrm>
            <a:off x="104902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60" name="Rectangle 859">
            <a:extLst>
              <a:ext uri="{FF2B5EF4-FFF2-40B4-BE49-F238E27FC236}">
                <a16:creationId xmlns:a16="http://schemas.microsoft.com/office/drawing/2014/main" id="{8409B9A7-05D5-4184-8787-2E573C680072}"/>
              </a:ext>
              <a:ext uri="{C183D7F6-B498-43B3-948B-1728B52AA6E4}">
                <adec:decorative xmlns:adec="http://schemas.microsoft.com/office/drawing/2017/decorative" val="1"/>
              </a:ext>
            </a:extLst>
          </p:cNvPr>
          <p:cNvSpPr/>
          <p:nvPr>
            <p:custDataLst>
              <p:tags r:id="rId860"/>
            </p:custDataLst>
          </p:nvPr>
        </p:nvSpPr>
        <p:spPr>
          <a:xfrm>
            <a:off x="10579100" y="4526280"/>
            <a:ext cx="88900" cy="88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
        <p:nvSpPr>
          <p:cNvPr id="861" name="Rectangle 860">
            <a:extLst>
              <a:ext uri="{FF2B5EF4-FFF2-40B4-BE49-F238E27FC236}">
                <a16:creationId xmlns:a16="http://schemas.microsoft.com/office/drawing/2014/main" id="{925A998B-4BD9-438F-8859-10D4A11ABE15}"/>
              </a:ext>
              <a:ext uri="{C183D7F6-B498-43B3-948B-1728B52AA6E4}">
                <adec:decorative xmlns:adec="http://schemas.microsoft.com/office/drawing/2017/decorative" val="1"/>
              </a:ext>
            </a:extLst>
          </p:cNvPr>
          <p:cNvSpPr/>
          <p:nvPr>
            <p:custDataLst>
              <p:tags r:id="rId861"/>
            </p:custDataLst>
          </p:nvPr>
        </p:nvSpPr>
        <p:spPr>
          <a:xfrm>
            <a:off x="10668000" y="452628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US"/>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1081815" cy="5409709"/>
          </a:xfrm>
        </p:spPr>
        <p:txBody>
          <a:bodyPr vert="horz" lIns="91440" tIns="45720" rIns="91440" bIns="45720" rtlCol="0" anchor="b">
            <a:normAutofit fontScale="90000"/>
          </a:bodyPr>
          <a:lstStyle/>
          <a:p>
            <a:r>
              <a:rPr lang="en-US" sz="3100" b="1" dirty="0"/>
              <a:t>References:</a:t>
            </a:r>
            <a:br>
              <a:rPr lang="en-US" sz="3100" dirty="0"/>
            </a:br>
            <a:r>
              <a:rPr lang="en-US" sz="3100" dirty="0"/>
              <a:t>[1] W. L. Melvin and J. A. Scheer, Eds., </a:t>
            </a:r>
            <a:r>
              <a:rPr lang="en-US" sz="3100" i="1" dirty="0"/>
              <a:t>Principles of Modern Radar: Volume 3 — Radar Applications</a:t>
            </a:r>
            <a:r>
              <a:rPr lang="en-US" sz="3100" dirty="0"/>
              <a:t>. Raleigh, NC, USA: SciTech Publishing, 2013.</a:t>
            </a:r>
            <a:br>
              <a:rPr lang="en-US" sz="3100" dirty="0"/>
            </a:br>
            <a:r>
              <a:rPr lang="en-US" sz="3100" dirty="0"/>
              <a:t>[2] R. Klemm, U. Nickel, C. H. </a:t>
            </a:r>
            <a:r>
              <a:rPr lang="en-US" sz="3100" dirty="0" err="1"/>
              <a:t>Gierull</a:t>
            </a:r>
            <a:r>
              <a:rPr lang="en-US" sz="3100" dirty="0"/>
              <a:t>, and P. Lombardo, Eds., </a:t>
            </a:r>
            <a:r>
              <a:rPr lang="en-US" sz="3100" i="1" dirty="0"/>
              <a:t>Novel Radar Techniques and Applications, Volume 1: Real Aperture Array Radar, Imaging Radar, and Passive and </a:t>
            </a:r>
            <a:r>
              <a:rPr lang="en-US" sz="3100" i="1" dirty="0" err="1"/>
              <a:t>Multistatic</a:t>
            </a:r>
            <a:r>
              <a:rPr lang="en-US" sz="3100" i="1" dirty="0"/>
              <a:t> Radar</a:t>
            </a:r>
            <a:r>
              <a:rPr lang="en-US" sz="3100" dirty="0"/>
              <a:t>. London, UK: IET/SciTech Publishing, 2017.</a:t>
            </a:r>
            <a:br>
              <a:rPr lang="en-US" sz="6600" dirty="0"/>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44</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a:t>Lecture - 13 / Electromagnetic Radiation</a:t>
            </a:r>
            <a:endParaRPr lang="en-GB" dirty="0"/>
          </a:p>
        </p:txBody>
      </p:sp>
    </p:spTree>
    <p:extLst>
      <p:ext uri="{BB962C8B-B14F-4D97-AF65-F5344CB8AC3E}">
        <p14:creationId xmlns:p14="http://schemas.microsoft.com/office/powerpoint/2010/main" val="39273484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5" name="Slide Number Placeholder 4">
            <a:extLst>
              <a:ext uri="{FF2B5EF4-FFF2-40B4-BE49-F238E27FC236}">
                <a16:creationId xmlns:a16="http://schemas.microsoft.com/office/drawing/2014/main" id="{E3194585-7DEA-86EE-6900-9709392B2E5B}"/>
              </a:ext>
            </a:extLst>
          </p:cNvPr>
          <p:cNvSpPr>
            <a:spLocks noGrp="1"/>
          </p:cNvSpPr>
          <p:nvPr>
            <p:ph type="sldNum" sz="quarter" idx="12"/>
          </p:nvPr>
        </p:nvSpPr>
        <p:spPr/>
        <p:txBody>
          <a:bodyPr/>
          <a:lstStyle/>
          <a:p>
            <a:fld id="{AC82685A-BD3A-4230-8D85-804689F67293}" type="slidenum">
              <a:rPr lang="en-GB" smtClean="0"/>
              <a:t>45</a:t>
            </a:fld>
            <a:endParaRPr lang="en-GB"/>
          </a:p>
        </p:txBody>
      </p:sp>
      <p:sp>
        <p:nvSpPr>
          <p:cNvPr id="3" name="Footer Placeholder 2">
            <a:extLst>
              <a:ext uri="{FF2B5EF4-FFF2-40B4-BE49-F238E27FC236}">
                <a16:creationId xmlns:a16="http://schemas.microsoft.com/office/drawing/2014/main" id="{29105BE9-E9EA-6B05-4312-F3B48198B6A0}"/>
              </a:ext>
            </a:extLst>
          </p:cNvPr>
          <p:cNvSpPr>
            <a:spLocks noGrp="1"/>
          </p:cNvSpPr>
          <p:nvPr>
            <p:ph type="ftr" sz="quarter" idx="11"/>
          </p:nvPr>
        </p:nvSpPr>
        <p:spPr/>
        <p:txBody>
          <a:bodyPr/>
          <a:lstStyle/>
          <a:p>
            <a:r>
              <a:rPr lang="en-GB" dirty="0"/>
              <a:t>Lecture - 12 / Electromagnetic Radiation</a:t>
            </a:r>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PREBRANDED" val="X"/>
  <p:tag name="VEVOX.QR.DIMENSIONS" val="29"/>
  <p:tag name="VEVOX.INSTRUCTIONS.V2" val="161287386"/>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5.xml><?xml version="1.0" encoding="utf-8"?>
<p:tagLst xmlns:a="http://schemas.openxmlformats.org/drawingml/2006/main" xmlns:r="http://schemas.openxmlformats.org/officeDocument/2006/relationships" xmlns:p="http://schemas.openxmlformats.org/presentationml/2006/main">
  <p:tag name="VEVOX.QR.CHECKERBOARD" val="x"/>
</p:tagLst>
</file>

<file path=ppt/tags/tag6.xml><?xml version="1.0" encoding="utf-8"?>
<p:tagLst xmlns:a="http://schemas.openxmlformats.org/drawingml/2006/main" xmlns:r="http://schemas.openxmlformats.org/officeDocument/2006/relationships" xmlns:p="http://schemas.openxmlformats.org/presentationml/2006/main">
  <p:tag name="VEVOX.QRDOT" val="(0,0)"/>
</p:tagLst>
</file>

<file path=ppt/tags/tag7.xml><?xml version="1.0" encoding="utf-8"?>
<p:tagLst xmlns:a="http://schemas.openxmlformats.org/drawingml/2006/main" xmlns:r="http://schemas.openxmlformats.org/officeDocument/2006/relationships" xmlns:p="http://schemas.openxmlformats.org/presentationml/2006/main">
  <p:tag name="VEVOX.QRDOT" val="(1,0)"/>
</p:tagLst>
</file>

<file path=ppt/tags/tag8.xml><?xml version="1.0" encoding="utf-8"?>
<p:tagLst xmlns:a="http://schemas.openxmlformats.org/drawingml/2006/main" xmlns:r="http://schemas.openxmlformats.org/officeDocument/2006/relationships" xmlns:p="http://schemas.openxmlformats.org/presentationml/2006/main">
  <p:tag name="VEVOX.QRDOT" val="(2,0)"/>
</p:tagLst>
</file>

<file path=ppt/tags/tag9.xml><?xml version="1.0" encoding="utf-8"?>
<p:tagLst xmlns:a="http://schemas.openxmlformats.org/drawingml/2006/main" xmlns:r="http://schemas.openxmlformats.org/officeDocument/2006/relationships" xmlns:p="http://schemas.openxmlformats.org/presentationml/2006/main">
  <p:tag name="VEVOX.QRDOT" val="(3,0)"/>
</p:tagLst>
</file>

<file path=ppt/tags/tag10.xml><?xml version="1.0" encoding="utf-8"?>
<p:tagLst xmlns:a="http://schemas.openxmlformats.org/drawingml/2006/main" xmlns:r="http://schemas.openxmlformats.org/officeDocument/2006/relationships" xmlns:p="http://schemas.openxmlformats.org/presentationml/2006/main">
  <p:tag name="VEVOX.QRDOT" val="(4,0)"/>
</p:tagLst>
</file>

<file path=ppt/tags/tag11.xml><?xml version="1.0" encoding="utf-8"?>
<p:tagLst xmlns:a="http://schemas.openxmlformats.org/drawingml/2006/main" xmlns:r="http://schemas.openxmlformats.org/officeDocument/2006/relationships" xmlns:p="http://schemas.openxmlformats.org/presentationml/2006/main">
  <p:tag name="VEVOX.QRDOT" val="(5,0)"/>
</p:tagLst>
</file>

<file path=ppt/tags/tag12.xml><?xml version="1.0" encoding="utf-8"?>
<p:tagLst xmlns:a="http://schemas.openxmlformats.org/drawingml/2006/main" xmlns:r="http://schemas.openxmlformats.org/officeDocument/2006/relationships" xmlns:p="http://schemas.openxmlformats.org/presentationml/2006/main">
  <p:tag name="VEVOX.QRDOT" val="(6,0)"/>
</p:tagLst>
</file>

<file path=ppt/tags/tag13.xml><?xml version="1.0" encoding="utf-8"?>
<p:tagLst xmlns:a="http://schemas.openxmlformats.org/drawingml/2006/main" xmlns:r="http://schemas.openxmlformats.org/officeDocument/2006/relationships" xmlns:p="http://schemas.openxmlformats.org/presentationml/2006/main">
  <p:tag name="VEVOX.QRDOT" val="(7,0)"/>
</p:tagLst>
</file>

<file path=ppt/tags/tag14.xml><?xml version="1.0" encoding="utf-8"?>
<p:tagLst xmlns:a="http://schemas.openxmlformats.org/drawingml/2006/main" xmlns:r="http://schemas.openxmlformats.org/officeDocument/2006/relationships" xmlns:p="http://schemas.openxmlformats.org/presentationml/2006/main">
  <p:tag name="VEVOX.QRDOT" val="(8,0)"/>
</p:tagLst>
</file>

<file path=ppt/tags/tag15.xml><?xml version="1.0" encoding="utf-8"?>
<p:tagLst xmlns:a="http://schemas.openxmlformats.org/drawingml/2006/main" xmlns:r="http://schemas.openxmlformats.org/officeDocument/2006/relationships" xmlns:p="http://schemas.openxmlformats.org/presentationml/2006/main">
  <p:tag name="VEVOX.QRDOT" val="(9,0)"/>
</p:tagLst>
</file>

<file path=ppt/tags/tag16.xml><?xml version="1.0" encoding="utf-8"?>
<p:tagLst xmlns:a="http://schemas.openxmlformats.org/drawingml/2006/main" xmlns:r="http://schemas.openxmlformats.org/officeDocument/2006/relationships" xmlns:p="http://schemas.openxmlformats.org/presentationml/2006/main">
  <p:tag name="VEVOX.QRDOT" val="(10,0)"/>
</p:tagLst>
</file>

<file path=ppt/tags/tag17.xml><?xml version="1.0" encoding="utf-8"?>
<p:tagLst xmlns:a="http://schemas.openxmlformats.org/drawingml/2006/main" xmlns:r="http://schemas.openxmlformats.org/officeDocument/2006/relationships" xmlns:p="http://schemas.openxmlformats.org/presentationml/2006/main">
  <p:tag name="VEVOX.QRDOT" val="(11,0)"/>
</p:tagLst>
</file>

<file path=ppt/tags/tag18.xml><?xml version="1.0" encoding="utf-8"?>
<p:tagLst xmlns:a="http://schemas.openxmlformats.org/drawingml/2006/main" xmlns:r="http://schemas.openxmlformats.org/officeDocument/2006/relationships" xmlns:p="http://schemas.openxmlformats.org/presentationml/2006/main">
  <p:tag name="VEVOX.QRDOT" val="(12,0)"/>
</p:tagLst>
</file>

<file path=ppt/tags/tag19.xml><?xml version="1.0" encoding="utf-8"?>
<p:tagLst xmlns:a="http://schemas.openxmlformats.org/drawingml/2006/main" xmlns:r="http://schemas.openxmlformats.org/officeDocument/2006/relationships" xmlns:p="http://schemas.openxmlformats.org/presentationml/2006/main">
  <p:tag name="VEVOX.QRDOT" val="(13,0)"/>
</p:tagLst>
</file>

<file path=ppt/tags/tag20.xml><?xml version="1.0" encoding="utf-8"?>
<p:tagLst xmlns:a="http://schemas.openxmlformats.org/drawingml/2006/main" xmlns:r="http://schemas.openxmlformats.org/officeDocument/2006/relationships" xmlns:p="http://schemas.openxmlformats.org/presentationml/2006/main">
  <p:tag name="VEVOX.QRDOT" val="(14,0)"/>
</p:tagLst>
</file>

<file path=ppt/tags/tag21.xml><?xml version="1.0" encoding="utf-8"?>
<p:tagLst xmlns:a="http://schemas.openxmlformats.org/drawingml/2006/main" xmlns:r="http://schemas.openxmlformats.org/officeDocument/2006/relationships" xmlns:p="http://schemas.openxmlformats.org/presentationml/2006/main">
  <p:tag name="VEVOX.QRDOT" val="(15,0)"/>
</p:tagLst>
</file>

<file path=ppt/tags/tag22.xml><?xml version="1.0" encoding="utf-8"?>
<p:tagLst xmlns:a="http://schemas.openxmlformats.org/drawingml/2006/main" xmlns:r="http://schemas.openxmlformats.org/officeDocument/2006/relationships" xmlns:p="http://schemas.openxmlformats.org/presentationml/2006/main">
  <p:tag name="VEVOX.QRDOT" val="(16,0)"/>
</p:tagLst>
</file>

<file path=ppt/tags/tag23.xml><?xml version="1.0" encoding="utf-8"?>
<p:tagLst xmlns:a="http://schemas.openxmlformats.org/drawingml/2006/main" xmlns:r="http://schemas.openxmlformats.org/officeDocument/2006/relationships" xmlns:p="http://schemas.openxmlformats.org/presentationml/2006/main">
  <p:tag name="VEVOX.QRDOT" val="(17,0)"/>
</p:tagLst>
</file>

<file path=ppt/tags/tag24.xml><?xml version="1.0" encoding="utf-8"?>
<p:tagLst xmlns:a="http://schemas.openxmlformats.org/drawingml/2006/main" xmlns:r="http://schemas.openxmlformats.org/officeDocument/2006/relationships" xmlns:p="http://schemas.openxmlformats.org/presentationml/2006/main">
  <p:tag name="VEVOX.QRDOT" val="(18,0)"/>
</p:tagLst>
</file>

<file path=ppt/tags/tag25.xml><?xml version="1.0" encoding="utf-8"?>
<p:tagLst xmlns:a="http://schemas.openxmlformats.org/drawingml/2006/main" xmlns:r="http://schemas.openxmlformats.org/officeDocument/2006/relationships" xmlns:p="http://schemas.openxmlformats.org/presentationml/2006/main">
  <p:tag name="VEVOX.QRDOT" val="(19,0)"/>
</p:tagLst>
</file>

<file path=ppt/tags/tag26.xml><?xml version="1.0" encoding="utf-8"?>
<p:tagLst xmlns:a="http://schemas.openxmlformats.org/drawingml/2006/main" xmlns:r="http://schemas.openxmlformats.org/officeDocument/2006/relationships" xmlns:p="http://schemas.openxmlformats.org/presentationml/2006/main">
  <p:tag name="VEVOX.QRDOT" val="(20,0)"/>
</p:tagLst>
</file>

<file path=ppt/tags/tag27.xml><?xml version="1.0" encoding="utf-8"?>
<p:tagLst xmlns:a="http://schemas.openxmlformats.org/drawingml/2006/main" xmlns:r="http://schemas.openxmlformats.org/officeDocument/2006/relationships" xmlns:p="http://schemas.openxmlformats.org/presentationml/2006/main">
  <p:tag name="VEVOX.QRDOT" val="(21,0)"/>
</p:tagLst>
</file>

<file path=ppt/tags/tag28.xml><?xml version="1.0" encoding="utf-8"?>
<p:tagLst xmlns:a="http://schemas.openxmlformats.org/drawingml/2006/main" xmlns:r="http://schemas.openxmlformats.org/officeDocument/2006/relationships" xmlns:p="http://schemas.openxmlformats.org/presentationml/2006/main">
  <p:tag name="VEVOX.QRDOT" val="(22,0)"/>
</p:tagLst>
</file>

<file path=ppt/tags/tag29.xml><?xml version="1.0" encoding="utf-8"?>
<p:tagLst xmlns:a="http://schemas.openxmlformats.org/drawingml/2006/main" xmlns:r="http://schemas.openxmlformats.org/officeDocument/2006/relationships" xmlns:p="http://schemas.openxmlformats.org/presentationml/2006/main">
  <p:tag name="VEVOX.QRDOT" val="(23,0)"/>
</p:tagLst>
</file>

<file path=ppt/tags/tag30.xml><?xml version="1.0" encoding="utf-8"?>
<p:tagLst xmlns:a="http://schemas.openxmlformats.org/drawingml/2006/main" xmlns:r="http://schemas.openxmlformats.org/officeDocument/2006/relationships" xmlns:p="http://schemas.openxmlformats.org/presentationml/2006/main">
  <p:tag name="VEVOX.QRDOT" val="(24,0)"/>
</p:tagLst>
</file>

<file path=ppt/tags/tag31.xml><?xml version="1.0" encoding="utf-8"?>
<p:tagLst xmlns:a="http://schemas.openxmlformats.org/drawingml/2006/main" xmlns:r="http://schemas.openxmlformats.org/officeDocument/2006/relationships" xmlns:p="http://schemas.openxmlformats.org/presentationml/2006/main">
  <p:tag name="VEVOX.QRDOT" val="(25,0)"/>
</p:tagLst>
</file>

<file path=ppt/tags/tag32.xml><?xml version="1.0" encoding="utf-8"?>
<p:tagLst xmlns:a="http://schemas.openxmlformats.org/drawingml/2006/main" xmlns:r="http://schemas.openxmlformats.org/officeDocument/2006/relationships" xmlns:p="http://schemas.openxmlformats.org/presentationml/2006/main">
  <p:tag name="VEVOX.QRDOT" val="(26,0)"/>
</p:tagLst>
</file>

<file path=ppt/tags/tag33.xml><?xml version="1.0" encoding="utf-8"?>
<p:tagLst xmlns:a="http://schemas.openxmlformats.org/drawingml/2006/main" xmlns:r="http://schemas.openxmlformats.org/officeDocument/2006/relationships" xmlns:p="http://schemas.openxmlformats.org/presentationml/2006/main">
  <p:tag name="VEVOX.QRDOT" val="(27,0)"/>
</p:tagLst>
</file>

<file path=ppt/tags/tag34.xml><?xml version="1.0" encoding="utf-8"?>
<p:tagLst xmlns:a="http://schemas.openxmlformats.org/drawingml/2006/main" xmlns:r="http://schemas.openxmlformats.org/officeDocument/2006/relationships" xmlns:p="http://schemas.openxmlformats.org/presentationml/2006/main">
  <p:tag name="VEVOX.QRDOT" val="(28,0)"/>
</p:tagLst>
</file>

<file path=ppt/tags/tag35.xml><?xml version="1.0" encoding="utf-8"?>
<p:tagLst xmlns:a="http://schemas.openxmlformats.org/drawingml/2006/main" xmlns:r="http://schemas.openxmlformats.org/officeDocument/2006/relationships" xmlns:p="http://schemas.openxmlformats.org/presentationml/2006/main">
  <p:tag name="VEVOX.QRDOT" val="(29,0)"/>
</p:tagLst>
</file>

<file path=ppt/tags/tag36.xml><?xml version="1.0" encoding="utf-8"?>
<p:tagLst xmlns:a="http://schemas.openxmlformats.org/drawingml/2006/main" xmlns:r="http://schemas.openxmlformats.org/officeDocument/2006/relationships" xmlns:p="http://schemas.openxmlformats.org/presentationml/2006/main">
  <p:tag name="VEVOX.QRDOT" val="(0,1)"/>
</p:tagLst>
</file>

<file path=ppt/tags/tag37.xml><?xml version="1.0" encoding="utf-8"?>
<p:tagLst xmlns:a="http://schemas.openxmlformats.org/drawingml/2006/main" xmlns:r="http://schemas.openxmlformats.org/officeDocument/2006/relationships" xmlns:p="http://schemas.openxmlformats.org/presentationml/2006/main">
  <p:tag name="VEVOX.QRDOT" val="(1,1)"/>
</p:tagLst>
</file>

<file path=ppt/tags/tag38.xml><?xml version="1.0" encoding="utf-8"?>
<p:tagLst xmlns:a="http://schemas.openxmlformats.org/drawingml/2006/main" xmlns:r="http://schemas.openxmlformats.org/officeDocument/2006/relationships" xmlns:p="http://schemas.openxmlformats.org/presentationml/2006/main">
  <p:tag name="VEVOX.QRDOT" val="(2,1)"/>
</p:tagLst>
</file>

<file path=ppt/tags/tag39.xml><?xml version="1.0" encoding="utf-8"?>
<p:tagLst xmlns:a="http://schemas.openxmlformats.org/drawingml/2006/main" xmlns:r="http://schemas.openxmlformats.org/officeDocument/2006/relationships" xmlns:p="http://schemas.openxmlformats.org/presentationml/2006/main">
  <p:tag name="VEVOX.QRDOT" val="(3,1)"/>
</p:tagLst>
</file>

<file path=ppt/tags/tag40.xml><?xml version="1.0" encoding="utf-8"?>
<p:tagLst xmlns:a="http://schemas.openxmlformats.org/drawingml/2006/main" xmlns:r="http://schemas.openxmlformats.org/officeDocument/2006/relationships" xmlns:p="http://schemas.openxmlformats.org/presentationml/2006/main">
  <p:tag name="VEVOX.QRDOT" val="(4,1)"/>
</p:tagLst>
</file>

<file path=ppt/tags/tag41.xml><?xml version="1.0" encoding="utf-8"?>
<p:tagLst xmlns:a="http://schemas.openxmlformats.org/drawingml/2006/main" xmlns:r="http://schemas.openxmlformats.org/officeDocument/2006/relationships" xmlns:p="http://schemas.openxmlformats.org/presentationml/2006/main">
  <p:tag name="VEVOX.QRDOT" val="(5,1)"/>
</p:tagLst>
</file>

<file path=ppt/tags/tag42.xml><?xml version="1.0" encoding="utf-8"?>
<p:tagLst xmlns:a="http://schemas.openxmlformats.org/drawingml/2006/main" xmlns:r="http://schemas.openxmlformats.org/officeDocument/2006/relationships" xmlns:p="http://schemas.openxmlformats.org/presentationml/2006/main">
  <p:tag name="VEVOX.QRDOT" val="(6,1)"/>
</p:tagLst>
</file>

<file path=ppt/tags/tag43.xml><?xml version="1.0" encoding="utf-8"?>
<p:tagLst xmlns:a="http://schemas.openxmlformats.org/drawingml/2006/main" xmlns:r="http://schemas.openxmlformats.org/officeDocument/2006/relationships" xmlns:p="http://schemas.openxmlformats.org/presentationml/2006/main">
  <p:tag name="VEVOX.QRDOT" val="(7,1)"/>
</p:tagLst>
</file>

<file path=ppt/tags/tag44.xml><?xml version="1.0" encoding="utf-8"?>
<p:tagLst xmlns:a="http://schemas.openxmlformats.org/drawingml/2006/main" xmlns:r="http://schemas.openxmlformats.org/officeDocument/2006/relationships" xmlns:p="http://schemas.openxmlformats.org/presentationml/2006/main">
  <p:tag name="VEVOX.QRDOT" val="(8,1)"/>
</p:tagLst>
</file>

<file path=ppt/tags/tag45.xml><?xml version="1.0" encoding="utf-8"?>
<p:tagLst xmlns:a="http://schemas.openxmlformats.org/drawingml/2006/main" xmlns:r="http://schemas.openxmlformats.org/officeDocument/2006/relationships" xmlns:p="http://schemas.openxmlformats.org/presentationml/2006/main">
  <p:tag name="VEVOX.QRDOT" val="(9,1)"/>
</p:tagLst>
</file>

<file path=ppt/tags/tag46.xml><?xml version="1.0" encoding="utf-8"?>
<p:tagLst xmlns:a="http://schemas.openxmlformats.org/drawingml/2006/main" xmlns:r="http://schemas.openxmlformats.org/officeDocument/2006/relationships" xmlns:p="http://schemas.openxmlformats.org/presentationml/2006/main">
  <p:tag name="VEVOX.QRDOT" val="(10,1)"/>
</p:tagLst>
</file>

<file path=ppt/tags/tag47.xml><?xml version="1.0" encoding="utf-8"?>
<p:tagLst xmlns:a="http://schemas.openxmlformats.org/drawingml/2006/main" xmlns:r="http://schemas.openxmlformats.org/officeDocument/2006/relationships" xmlns:p="http://schemas.openxmlformats.org/presentationml/2006/main">
  <p:tag name="VEVOX.QRDOT" val="(11,1)"/>
</p:tagLst>
</file>

<file path=ppt/tags/tag48.xml><?xml version="1.0" encoding="utf-8"?>
<p:tagLst xmlns:a="http://schemas.openxmlformats.org/drawingml/2006/main" xmlns:r="http://schemas.openxmlformats.org/officeDocument/2006/relationships" xmlns:p="http://schemas.openxmlformats.org/presentationml/2006/main">
  <p:tag name="VEVOX.QRDOT" val="(12,1)"/>
</p:tagLst>
</file>

<file path=ppt/tags/tag49.xml><?xml version="1.0" encoding="utf-8"?>
<p:tagLst xmlns:a="http://schemas.openxmlformats.org/drawingml/2006/main" xmlns:r="http://schemas.openxmlformats.org/officeDocument/2006/relationships" xmlns:p="http://schemas.openxmlformats.org/presentationml/2006/main">
  <p:tag name="VEVOX.QRDOT" val="(13,1)"/>
</p:tagLst>
</file>

<file path=ppt/tags/tag50.xml><?xml version="1.0" encoding="utf-8"?>
<p:tagLst xmlns:a="http://schemas.openxmlformats.org/drawingml/2006/main" xmlns:r="http://schemas.openxmlformats.org/officeDocument/2006/relationships" xmlns:p="http://schemas.openxmlformats.org/presentationml/2006/main">
  <p:tag name="VEVOX.QRDOT" val="(14,1)"/>
</p:tagLst>
</file>

<file path=ppt/tags/tag51.xml><?xml version="1.0" encoding="utf-8"?>
<p:tagLst xmlns:a="http://schemas.openxmlformats.org/drawingml/2006/main" xmlns:r="http://schemas.openxmlformats.org/officeDocument/2006/relationships" xmlns:p="http://schemas.openxmlformats.org/presentationml/2006/main">
  <p:tag name="VEVOX.QRDOT" val="(15,1)"/>
</p:tagLst>
</file>

<file path=ppt/tags/tag52.xml><?xml version="1.0" encoding="utf-8"?>
<p:tagLst xmlns:a="http://schemas.openxmlformats.org/drawingml/2006/main" xmlns:r="http://schemas.openxmlformats.org/officeDocument/2006/relationships" xmlns:p="http://schemas.openxmlformats.org/presentationml/2006/main">
  <p:tag name="VEVOX.QRDOT" val="(16,1)"/>
</p:tagLst>
</file>

<file path=ppt/tags/tag53.xml><?xml version="1.0" encoding="utf-8"?>
<p:tagLst xmlns:a="http://schemas.openxmlformats.org/drawingml/2006/main" xmlns:r="http://schemas.openxmlformats.org/officeDocument/2006/relationships" xmlns:p="http://schemas.openxmlformats.org/presentationml/2006/main">
  <p:tag name="VEVOX.QRDOT" val="(17,1)"/>
</p:tagLst>
</file>

<file path=ppt/tags/tag54.xml><?xml version="1.0" encoding="utf-8"?>
<p:tagLst xmlns:a="http://schemas.openxmlformats.org/drawingml/2006/main" xmlns:r="http://schemas.openxmlformats.org/officeDocument/2006/relationships" xmlns:p="http://schemas.openxmlformats.org/presentationml/2006/main">
  <p:tag name="VEVOX.QRDOT" val="(18,1)"/>
</p:tagLst>
</file>

<file path=ppt/tags/tag55.xml><?xml version="1.0" encoding="utf-8"?>
<p:tagLst xmlns:a="http://schemas.openxmlformats.org/drawingml/2006/main" xmlns:r="http://schemas.openxmlformats.org/officeDocument/2006/relationships" xmlns:p="http://schemas.openxmlformats.org/presentationml/2006/main">
  <p:tag name="VEVOX.QRDOT" val="(19,1)"/>
</p:tagLst>
</file>

<file path=ppt/tags/tag56.xml><?xml version="1.0" encoding="utf-8"?>
<p:tagLst xmlns:a="http://schemas.openxmlformats.org/drawingml/2006/main" xmlns:r="http://schemas.openxmlformats.org/officeDocument/2006/relationships" xmlns:p="http://schemas.openxmlformats.org/presentationml/2006/main">
  <p:tag name="VEVOX.QRDOT" val="(20,1)"/>
</p:tagLst>
</file>

<file path=ppt/tags/tag57.xml><?xml version="1.0" encoding="utf-8"?>
<p:tagLst xmlns:a="http://schemas.openxmlformats.org/drawingml/2006/main" xmlns:r="http://schemas.openxmlformats.org/officeDocument/2006/relationships" xmlns:p="http://schemas.openxmlformats.org/presentationml/2006/main">
  <p:tag name="VEVOX.QRDOT" val="(21,1)"/>
</p:tagLst>
</file>

<file path=ppt/tags/tag58.xml><?xml version="1.0" encoding="utf-8"?>
<p:tagLst xmlns:a="http://schemas.openxmlformats.org/drawingml/2006/main" xmlns:r="http://schemas.openxmlformats.org/officeDocument/2006/relationships" xmlns:p="http://schemas.openxmlformats.org/presentationml/2006/main">
  <p:tag name="VEVOX.QRDOT" val="(22,1)"/>
</p:tagLst>
</file>

<file path=ppt/tags/tag59.xml><?xml version="1.0" encoding="utf-8"?>
<p:tagLst xmlns:a="http://schemas.openxmlformats.org/drawingml/2006/main" xmlns:r="http://schemas.openxmlformats.org/officeDocument/2006/relationships" xmlns:p="http://schemas.openxmlformats.org/presentationml/2006/main">
  <p:tag name="VEVOX.QRDOT" val="(23,1)"/>
</p:tagLst>
</file>

<file path=ppt/tags/tag60.xml><?xml version="1.0" encoding="utf-8"?>
<p:tagLst xmlns:a="http://schemas.openxmlformats.org/drawingml/2006/main" xmlns:r="http://schemas.openxmlformats.org/officeDocument/2006/relationships" xmlns:p="http://schemas.openxmlformats.org/presentationml/2006/main">
  <p:tag name="VEVOX.QRDOT" val="(24,1)"/>
</p:tagLst>
</file>

<file path=ppt/tags/tag61.xml><?xml version="1.0" encoding="utf-8"?>
<p:tagLst xmlns:a="http://schemas.openxmlformats.org/drawingml/2006/main" xmlns:r="http://schemas.openxmlformats.org/officeDocument/2006/relationships" xmlns:p="http://schemas.openxmlformats.org/presentationml/2006/main">
  <p:tag name="VEVOX.QRDOT" val="(25,1)"/>
</p:tagLst>
</file>

<file path=ppt/tags/tag62.xml><?xml version="1.0" encoding="utf-8"?>
<p:tagLst xmlns:a="http://schemas.openxmlformats.org/drawingml/2006/main" xmlns:r="http://schemas.openxmlformats.org/officeDocument/2006/relationships" xmlns:p="http://schemas.openxmlformats.org/presentationml/2006/main">
  <p:tag name="VEVOX.QRDOT" val="(26,1)"/>
</p:tagLst>
</file>

<file path=ppt/tags/tag63.xml><?xml version="1.0" encoding="utf-8"?>
<p:tagLst xmlns:a="http://schemas.openxmlformats.org/drawingml/2006/main" xmlns:r="http://schemas.openxmlformats.org/officeDocument/2006/relationships" xmlns:p="http://schemas.openxmlformats.org/presentationml/2006/main">
  <p:tag name="VEVOX.QRDOT" val="(27,1)"/>
</p:tagLst>
</file>

<file path=ppt/tags/tag64.xml><?xml version="1.0" encoding="utf-8"?>
<p:tagLst xmlns:a="http://schemas.openxmlformats.org/drawingml/2006/main" xmlns:r="http://schemas.openxmlformats.org/officeDocument/2006/relationships" xmlns:p="http://schemas.openxmlformats.org/presentationml/2006/main">
  <p:tag name="VEVOX.QRDOT" val="(28,1)"/>
</p:tagLst>
</file>

<file path=ppt/tags/tag65.xml><?xml version="1.0" encoding="utf-8"?>
<p:tagLst xmlns:a="http://schemas.openxmlformats.org/drawingml/2006/main" xmlns:r="http://schemas.openxmlformats.org/officeDocument/2006/relationships" xmlns:p="http://schemas.openxmlformats.org/presentationml/2006/main">
  <p:tag name="VEVOX.QRDOT" val="(29,1)"/>
</p:tagLst>
</file>

<file path=ppt/tags/tag66.xml><?xml version="1.0" encoding="utf-8"?>
<p:tagLst xmlns:a="http://schemas.openxmlformats.org/drawingml/2006/main" xmlns:r="http://schemas.openxmlformats.org/officeDocument/2006/relationships" xmlns:p="http://schemas.openxmlformats.org/presentationml/2006/main">
  <p:tag name="VEVOX.QRDOT" val="(0,2)"/>
</p:tagLst>
</file>

<file path=ppt/tags/tag67.xml><?xml version="1.0" encoding="utf-8"?>
<p:tagLst xmlns:a="http://schemas.openxmlformats.org/drawingml/2006/main" xmlns:r="http://schemas.openxmlformats.org/officeDocument/2006/relationships" xmlns:p="http://schemas.openxmlformats.org/presentationml/2006/main">
  <p:tag name="VEVOX.QRDOT" val="(1,2)"/>
</p:tagLst>
</file>

<file path=ppt/tags/tag68.xml><?xml version="1.0" encoding="utf-8"?>
<p:tagLst xmlns:a="http://schemas.openxmlformats.org/drawingml/2006/main" xmlns:r="http://schemas.openxmlformats.org/officeDocument/2006/relationships" xmlns:p="http://schemas.openxmlformats.org/presentationml/2006/main">
  <p:tag name="VEVOX.QRDOT" val="(2,2)"/>
</p:tagLst>
</file>

<file path=ppt/tags/tag69.xml><?xml version="1.0" encoding="utf-8"?>
<p:tagLst xmlns:a="http://schemas.openxmlformats.org/drawingml/2006/main" xmlns:r="http://schemas.openxmlformats.org/officeDocument/2006/relationships" xmlns:p="http://schemas.openxmlformats.org/presentationml/2006/main">
  <p:tag name="VEVOX.QRDOT" val="(3,2)"/>
</p:tagLst>
</file>

<file path=ppt/tags/tag70.xml><?xml version="1.0" encoding="utf-8"?>
<p:tagLst xmlns:a="http://schemas.openxmlformats.org/drawingml/2006/main" xmlns:r="http://schemas.openxmlformats.org/officeDocument/2006/relationships" xmlns:p="http://schemas.openxmlformats.org/presentationml/2006/main">
  <p:tag name="VEVOX.QRDOT" val="(4,2)"/>
</p:tagLst>
</file>

<file path=ppt/tags/tag71.xml><?xml version="1.0" encoding="utf-8"?>
<p:tagLst xmlns:a="http://schemas.openxmlformats.org/drawingml/2006/main" xmlns:r="http://schemas.openxmlformats.org/officeDocument/2006/relationships" xmlns:p="http://schemas.openxmlformats.org/presentationml/2006/main">
  <p:tag name="VEVOX.QRDOT" val="(5,2)"/>
</p:tagLst>
</file>

<file path=ppt/tags/tag72.xml><?xml version="1.0" encoding="utf-8"?>
<p:tagLst xmlns:a="http://schemas.openxmlformats.org/drawingml/2006/main" xmlns:r="http://schemas.openxmlformats.org/officeDocument/2006/relationships" xmlns:p="http://schemas.openxmlformats.org/presentationml/2006/main">
  <p:tag name="VEVOX.QRDOT" val="(6,2)"/>
</p:tagLst>
</file>

<file path=ppt/tags/tag73.xml><?xml version="1.0" encoding="utf-8"?>
<p:tagLst xmlns:a="http://schemas.openxmlformats.org/drawingml/2006/main" xmlns:r="http://schemas.openxmlformats.org/officeDocument/2006/relationships" xmlns:p="http://schemas.openxmlformats.org/presentationml/2006/main">
  <p:tag name="VEVOX.QRDOT" val="(7,2)"/>
</p:tagLst>
</file>

<file path=ppt/tags/tag74.xml><?xml version="1.0" encoding="utf-8"?>
<p:tagLst xmlns:a="http://schemas.openxmlformats.org/drawingml/2006/main" xmlns:r="http://schemas.openxmlformats.org/officeDocument/2006/relationships" xmlns:p="http://schemas.openxmlformats.org/presentationml/2006/main">
  <p:tag name="VEVOX.QRDOT" val="(8,2)"/>
</p:tagLst>
</file>

<file path=ppt/tags/tag75.xml><?xml version="1.0" encoding="utf-8"?>
<p:tagLst xmlns:a="http://schemas.openxmlformats.org/drawingml/2006/main" xmlns:r="http://schemas.openxmlformats.org/officeDocument/2006/relationships" xmlns:p="http://schemas.openxmlformats.org/presentationml/2006/main">
  <p:tag name="VEVOX.QRDOT" val="(9,2)"/>
</p:tagLst>
</file>

<file path=ppt/tags/tag76.xml><?xml version="1.0" encoding="utf-8"?>
<p:tagLst xmlns:a="http://schemas.openxmlformats.org/drawingml/2006/main" xmlns:r="http://schemas.openxmlformats.org/officeDocument/2006/relationships" xmlns:p="http://schemas.openxmlformats.org/presentationml/2006/main">
  <p:tag name="VEVOX.QRDOT" val="(10,2)"/>
</p:tagLst>
</file>

<file path=ppt/tags/tag77.xml><?xml version="1.0" encoding="utf-8"?>
<p:tagLst xmlns:a="http://schemas.openxmlformats.org/drawingml/2006/main" xmlns:r="http://schemas.openxmlformats.org/officeDocument/2006/relationships" xmlns:p="http://schemas.openxmlformats.org/presentationml/2006/main">
  <p:tag name="VEVOX.QRDOT" val="(11,2)"/>
</p:tagLst>
</file>

<file path=ppt/tags/tag78.xml><?xml version="1.0" encoding="utf-8"?>
<p:tagLst xmlns:a="http://schemas.openxmlformats.org/drawingml/2006/main" xmlns:r="http://schemas.openxmlformats.org/officeDocument/2006/relationships" xmlns:p="http://schemas.openxmlformats.org/presentationml/2006/main">
  <p:tag name="VEVOX.QRDOT" val="(12,2)"/>
</p:tagLst>
</file>

<file path=ppt/tags/tag79.xml><?xml version="1.0" encoding="utf-8"?>
<p:tagLst xmlns:a="http://schemas.openxmlformats.org/drawingml/2006/main" xmlns:r="http://schemas.openxmlformats.org/officeDocument/2006/relationships" xmlns:p="http://schemas.openxmlformats.org/presentationml/2006/main">
  <p:tag name="VEVOX.QRDOT" val="(13,2)"/>
</p:tagLst>
</file>

<file path=ppt/tags/tag80.xml><?xml version="1.0" encoding="utf-8"?>
<p:tagLst xmlns:a="http://schemas.openxmlformats.org/drawingml/2006/main" xmlns:r="http://schemas.openxmlformats.org/officeDocument/2006/relationships" xmlns:p="http://schemas.openxmlformats.org/presentationml/2006/main">
  <p:tag name="VEVOX.QRDOT" val="(14,2)"/>
</p:tagLst>
</file>

<file path=ppt/tags/tag81.xml><?xml version="1.0" encoding="utf-8"?>
<p:tagLst xmlns:a="http://schemas.openxmlformats.org/drawingml/2006/main" xmlns:r="http://schemas.openxmlformats.org/officeDocument/2006/relationships" xmlns:p="http://schemas.openxmlformats.org/presentationml/2006/main">
  <p:tag name="VEVOX.QRDOT" val="(15,2)"/>
</p:tagLst>
</file>

<file path=ppt/tags/tag82.xml><?xml version="1.0" encoding="utf-8"?>
<p:tagLst xmlns:a="http://schemas.openxmlformats.org/drawingml/2006/main" xmlns:r="http://schemas.openxmlformats.org/officeDocument/2006/relationships" xmlns:p="http://schemas.openxmlformats.org/presentationml/2006/main">
  <p:tag name="VEVOX.QRDOT" val="(16,2)"/>
</p:tagLst>
</file>

<file path=ppt/tags/tag83.xml><?xml version="1.0" encoding="utf-8"?>
<p:tagLst xmlns:a="http://schemas.openxmlformats.org/drawingml/2006/main" xmlns:r="http://schemas.openxmlformats.org/officeDocument/2006/relationships" xmlns:p="http://schemas.openxmlformats.org/presentationml/2006/main">
  <p:tag name="VEVOX.QRDOT" val="(17,2)"/>
</p:tagLst>
</file>

<file path=ppt/tags/tag84.xml><?xml version="1.0" encoding="utf-8"?>
<p:tagLst xmlns:a="http://schemas.openxmlformats.org/drawingml/2006/main" xmlns:r="http://schemas.openxmlformats.org/officeDocument/2006/relationships" xmlns:p="http://schemas.openxmlformats.org/presentationml/2006/main">
  <p:tag name="VEVOX.QRDOT" val="(18,2)"/>
</p:tagLst>
</file>

<file path=ppt/tags/tag85.xml><?xml version="1.0" encoding="utf-8"?>
<p:tagLst xmlns:a="http://schemas.openxmlformats.org/drawingml/2006/main" xmlns:r="http://schemas.openxmlformats.org/officeDocument/2006/relationships" xmlns:p="http://schemas.openxmlformats.org/presentationml/2006/main">
  <p:tag name="VEVOX.QRDOT" val="(19,2)"/>
</p:tagLst>
</file>

<file path=ppt/tags/tag86.xml><?xml version="1.0" encoding="utf-8"?>
<p:tagLst xmlns:a="http://schemas.openxmlformats.org/drawingml/2006/main" xmlns:r="http://schemas.openxmlformats.org/officeDocument/2006/relationships" xmlns:p="http://schemas.openxmlformats.org/presentationml/2006/main">
  <p:tag name="VEVOX.QRDOT" val="(20,2)"/>
</p:tagLst>
</file>

<file path=ppt/tags/tag87.xml><?xml version="1.0" encoding="utf-8"?>
<p:tagLst xmlns:a="http://schemas.openxmlformats.org/drawingml/2006/main" xmlns:r="http://schemas.openxmlformats.org/officeDocument/2006/relationships" xmlns:p="http://schemas.openxmlformats.org/presentationml/2006/main">
  <p:tag name="VEVOX.QRDOT" val="(21,2)"/>
</p:tagLst>
</file>

<file path=ppt/tags/tag88.xml><?xml version="1.0" encoding="utf-8"?>
<p:tagLst xmlns:a="http://schemas.openxmlformats.org/drawingml/2006/main" xmlns:r="http://schemas.openxmlformats.org/officeDocument/2006/relationships" xmlns:p="http://schemas.openxmlformats.org/presentationml/2006/main">
  <p:tag name="VEVOX.QRDOT" val="(22,2)"/>
</p:tagLst>
</file>

<file path=ppt/tags/tag89.xml><?xml version="1.0" encoding="utf-8"?>
<p:tagLst xmlns:a="http://schemas.openxmlformats.org/drawingml/2006/main" xmlns:r="http://schemas.openxmlformats.org/officeDocument/2006/relationships" xmlns:p="http://schemas.openxmlformats.org/presentationml/2006/main">
  <p:tag name="VEVOX.QRDOT" val="(23,2)"/>
</p:tagLst>
</file>

<file path=ppt/tags/tag90.xml><?xml version="1.0" encoding="utf-8"?>
<p:tagLst xmlns:a="http://schemas.openxmlformats.org/drawingml/2006/main" xmlns:r="http://schemas.openxmlformats.org/officeDocument/2006/relationships" xmlns:p="http://schemas.openxmlformats.org/presentationml/2006/main">
  <p:tag name="VEVOX.QRDOT" val="(24,2)"/>
</p:tagLst>
</file>

<file path=ppt/tags/tag91.xml><?xml version="1.0" encoding="utf-8"?>
<p:tagLst xmlns:a="http://schemas.openxmlformats.org/drawingml/2006/main" xmlns:r="http://schemas.openxmlformats.org/officeDocument/2006/relationships" xmlns:p="http://schemas.openxmlformats.org/presentationml/2006/main">
  <p:tag name="VEVOX.QRDOT" val="(25,2)"/>
</p:tagLst>
</file>

<file path=ppt/tags/tag92.xml><?xml version="1.0" encoding="utf-8"?>
<p:tagLst xmlns:a="http://schemas.openxmlformats.org/drawingml/2006/main" xmlns:r="http://schemas.openxmlformats.org/officeDocument/2006/relationships" xmlns:p="http://schemas.openxmlformats.org/presentationml/2006/main">
  <p:tag name="VEVOX.QRDOT" val="(26,2)"/>
</p:tagLst>
</file>

<file path=ppt/tags/tag93.xml><?xml version="1.0" encoding="utf-8"?>
<p:tagLst xmlns:a="http://schemas.openxmlformats.org/drawingml/2006/main" xmlns:r="http://schemas.openxmlformats.org/officeDocument/2006/relationships" xmlns:p="http://schemas.openxmlformats.org/presentationml/2006/main">
  <p:tag name="VEVOX.QRDOT" val="(27,2)"/>
</p:tagLst>
</file>

<file path=ppt/tags/tag94.xml><?xml version="1.0" encoding="utf-8"?>
<p:tagLst xmlns:a="http://schemas.openxmlformats.org/drawingml/2006/main" xmlns:r="http://schemas.openxmlformats.org/officeDocument/2006/relationships" xmlns:p="http://schemas.openxmlformats.org/presentationml/2006/main">
  <p:tag name="VEVOX.QRDOT" val="(28,2)"/>
</p:tagLst>
</file>

<file path=ppt/tags/tag95.xml><?xml version="1.0" encoding="utf-8"?>
<p:tagLst xmlns:a="http://schemas.openxmlformats.org/drawingml/2006/main" xmlns:r="http://schemas.openxmlformats.org/officeDocument/2006/relationships" xmlns:p="http://schemas.openxmlformats.org/presentationml/2006/main">
  <p:tag name="VEVOX.QRDOT" val="(29,2)"/>
</p:tagLst>
</file>

<file path=ppt/tags/tag96.xml><?xml version="1.0" encoding="utf-8"?>
<p:tagLst xmlns:a="http://schemas.openxmlformats.org/drawingml/2006/main" xmlns:r="http://schemas.openxmlformats.org/officeDocument/2006/relationships" xmlns:p="http://schemas.openxmlformats.org/presentationml/2006/main">
  <p:tag name="VEVOX.QRDOT" val="(0,3)"/>
</p:tagLst>
</file>

<file path=ppt/tags/tag97.xml><?xml version="1.0" encoding="utf-8"?>
<p:tagLst xmlns:a="http://schemas.openxmlformats.org/drawingml/2006/main" xmlns:r="http://schemas.openxmlformats.org/officeDocument/2006/relationships" xmlns:p="http://schemas.openxmlformats.org/presentationml/2006/main">
  <p:tag name="VEVOX.QRDOT" val="(1,3)"/>
</p:tagLst>
</file>

<file path=ppt/tags/tag98.xml><?xml version="1.0" encoding="utf-8"?>
<p:tagLst xmlns:a="http://schemas.openxmlformats.org/drawingml/2006/main" xmlns:r="http://schemas.openxmlformats.org/officeDocument/2006/relationships" xmlns:p="http://schemas.openxmlformats.org/presentationml/2006/main">
  <p:tag name="VEVOX.QRDOT" val="(2,3)"/>
</p:tagLst>
</file>

<file path=ppt/tags/tag99.xml><?xml version="1.0" encoding="utf-8"?>
<p:tagLst xmlns:a="http://schemas.openxmlformats.org/drawingml/2006/main" xmlns:r="http://schemas.openxmlformats.org/officeDocument/2006/relationships" xmlns:p="http://schemas.openxmlformats.org/presentationml/2006/main">
  <p:tag name="VEVOX.QRDOT" val="(3,3)"/>
</p:tagLst>
</file>

<file path=ppt/tags/tag100.xml><?xml version="1.0" encoding="utf-8"?>
<p:tagLst xmlns:a="http://schemas.openxmlformats.org/drawingml/2006/main" xmlns:r="http://schemas.openxmlformats.org/officeDocument/2006/relationships" xmlns:p="http://schemas.openxmlformats.org/presentationml/2006/main">
  <p:tag name="VEVOX.QRDOT" val="(4,3)"/>
</p:tagLst>
</file>

<file path=ppt/tags/tag101.xml><?xml version="1.0" encoding="utf-8"?>
<p:tagLst xmlns:a="http://schemas.openxmlformats.org/drawingml/2006/main" xmlns:r="http://schemas.openxmlformats.org/officeDocument/2006/relationships" xmlns:p="http://schemas.openxmlformats.org/presentationml/2006/main">
  <p:tag name="VEVOX.QRDOT" val="(5,3)"/>
</p:tagLst>
</file>

<file path=ppt/tags/tag102.xml><?xml version="1.0" encoding="utf-8"?>
<p:tagLst xmlns:a="http://schemas.openxmlformats.org/drawingml/2006/main" xmlns:r="http://schemas.openxmlformats.org/officeDocument/2006/relationships" xmlns:p="http://schemas.openxmlformats.org/presentationml/2006/main">
  <p:tag name="VEVOX.QRDOT" val="(6,3)"/>
</p:tagLst>
</file>

<file path=ppt/tags/tag103.xml><?xml version="1.0" encoding="utf-8"?>
<p:tagLst xmlns:a="http://schemas.openxmlformats.org/drawingml/2006/main" xmlns:r="http://schemas.openxmlformats.org/officeDocument/2006/relationships" xmlns:p="http://schemas.openxmlformats.org/presentationml/2006/main">
  <p:tag name="VEVOX.QRDOT" val="(7,3)"/>
</p:tagLst>
</file>

<file path=ppt/tags/tag104.xml><?xml version="1.0" encoding="utf-8"?>
<p:tagLst xmlns:a="http://schemas.openxmlformats.org/drawingml/2006/main" xmlns:r="http://schemas.openxmlformats.org/officeDocument/2006/relationships" xmlns:p="http://schemas.openxmlformats.org/presentationml/2006/main">
  <p:tag name="VEVOX.QRDOT" val="(8,3)"/>
</p:tagLst>
</file>

<file path=ppt/tags/tag105.xml><?xml version="1.0" encoding="utf-8"?>
<p:tagLst xmlns:a="http://schemas.openxmlformats.org/drawingml/2006/main" xmlns:r="http://schemas.openxmlformats.org/officeDocument/2006/relationships" xmlns:p="http://schemas.openxmlformats.org/presentationml/2006/main">
  <p:tag name="VEVOX.QRDOT" val="(9,3)"/>
</p:tagLst>
</file>

<file path=ppt/tags/tag106.xml><?xml version="1.0" encoding="utf-8"?>
<p:tagLst xmlns:a="http://schemas.openxmlformats.org/drawingml/2006/main" xmlns:r="http://schemas.openxmlformats.org/officeDocument/2006/relationships" xmlns:p="http://schemas.openxmlformats.org/presentationml/2006/main">
  <p:tag name="VEVOX.QRDOT" val="(10,3)"/>
</p:tagLst>
</file>

<file path=ppt/tags/tag107.xml><?xml version="1.0" encoding="utf-8"?>
<p:tagLst xmlns:a="http://schemas.openxmlformats.org/drawingml/2006/main" xmlns:r="http://schemas.openxmlformats.org/officeDocument/2006/relationships" xmlns:p="http://schemas.openxmlformats.org/presentationml/2006/main">
  <p:tag name="VEVOX.QRDOT" val="(11,3)"/>
</p:tagLst>
</file>

<file path=ppt/tags/tag108.xml><?xml version="1.0" encoding="utf-8"?>
<p:tagLst xmlns:a="http://schemas.openxmlformats.org/drawingml/2006/main" xmlns:r="http://schemas.openxmlformats.org/officeDocument/2006/relationships" xmlns:p="http://schemas.openxmlformats.org/presentationml/2006/main">
  <p:tag name="VEVOX.QRDOT" val="(12,3)"/>
</p:tagLst>
</file>

<file path=ppt/tags/tag109.xml><?xml version="1.0" encoding="utf-8"?>
<p:tagLst xmlns:a="http://schemas.openxmlformats.org/drawingml/2006/main" xmlns:r="http://schemas.openxmlformats.org/officeDocument/2006/relationships" xmlns:p="http://schemas.openxmlformats.org/presentationml/2006/main">
  <p:tag name="VEVOX.QRDOT" val="(13,3)"/>
</p:tagLst>
</file>

<file path=ppt/tags/tag110.xml><?xml version="1.0" encoding="utf-8"?>
<p:tagLst xmlns:a="http://schemas.openxmlformats.org/drawingml/2006/main" xmlns:r="http://schemas.openxmlformats.org/officeDocument/2006/relationships" xmlns:p="http://schemas.openxmlformats.org/presentationml/2006/main">
  <p:tag name="VEVOX.QRDOT" val="(14,3)"/>
</p:tagLst>
</file>

<file path=ppt/tags/tag111.xml><?xml version="1.0" encoding="utf-8"?>
<p:tagLst xmlns:a="http://schemas.openxmlformats.org/drawingml/2006/main" xmlns:r="http://schemas.openxmlformats.org/officeDocument/2006/relationships" xmlns:p="http://schemas.openxmlformats.org/presentationml/2006/main">
  <p:tag name="VEVOX.QRDOT" val="(15,3)"/>
</p:tagLst>
</file>

<file path=ppt/tags/tag112.xml><?xml version="1.0" encoding="utf-8"?>
<p:tagLst xmlns:a="http://schemas.openxmlformats.org/drawingml/2006/main" xmlns:r="http://schemas.openxmlformats.org/officeDocument/2006/relationships" xmlns:p="http://schemas.openxmlformats.org/presentationml/2006/main">
  <p:tag name="VEVOX.QRDOT" val="(16,3)"/>
</p:tagLst>
</file>

<file path=ppt/tags/tag113.xml><?xml version="1.0" encoding="utf-8"?>
<p:tagLst xmlns:a="http://schemas.openxmlformats.org/drawingml/2006/main" xmlns:r="http://schemas.openxmlformats.org/officeDocument/2006/relationships" xmlns:p="http://schemas.openxmlformats.org/presentationml/2006/main">
  <p:tag name="VEVOX.QRDOT" val="(17,3)"/>
</p:tagLst>
</file>

<file path=ppt/tags/tag114.xml><?xml version="1.0" encoding="utf-8"?>
<p:tagLst xmlns:a="http://schemas.openxmlformats.org/drawingml/2006/main" xmlns:r="http://schemas.openxmlformats.org/officeDocument/2006/relationships" xmlns:p="http://schemas.openxmlformats.org/presentationml/2006/main">
  <p:tag name="VEVOX.QRDOT" val="(18,3)"/>
</p:tagLst>
</file>

<file path=ppt/tags/tag115.xml><?xml version="1.0" encoding="utf-8"?>
<p:tagLst xmlns:a="http://schemas.openxmlformats.org/drawingml/2006/main" xmlns:r="http://schemas.openxmlformats.org/officeDocument/2006/relationships" xmlns:p="http://schemas.openxmlformats.org/presentationml/2006/main">
  <p:tag name="VEVOX.QRDOT" val="(19,3)"/>
</p:tagLst>
</file>

<file path=ppt/tags/tag116.xml><?xml version="1.0" encoding="utf-8"?>
<p:tagLst xmlns:a="http://schemas.openxmlformats.org/drawingml/2006/main" xmlns:r="http://schemas.openxmlformats.org/officeDocument/2006/relationships" xmlns:p="http://schemas.openxmlformats.org/presentationml/2006/main">
  <p:tag name="VEVOX.QRDOT" val="(20,3)"/>
</p:tagLst>
</file>

<file path=ppt/tags/tag117.xml><?xml version="1.0" encoding="utf-8"?>
<p:tagLst xmlns:a="http://schemas.openxmlformats.org/drawingml/2006/main" xmlns:r="http://schemas.openxmlformats.org/officeDocument/2006/relationships" xmlns:p="http://schemas.openxmlformats.org/presentationml/2006/main">
  <p:tag name="VEVOX.QRDOT" val="(21,3)"/>
</p:tagLst>
</file>

<file path=ppt/tags/tag118.xml><?xml version="1.0" encoding="utf-8"?>
<p:tagLst xmlns:a="http://schemas.openxmlformats.org/drawingml/2006/main" xmlns:r="http://schemas.openxmlformats.org/officeDocument/2006/relationships" xmlns:p="http://schemas.openxmlformats.org/presentationml/2006/main">
  <p:tag name="VEVOX.QRDOT" val="(22,3)"/>
</p:tagLst>
</file>

<file path=ppt/tags/tag119.xml><?xml version="1.0" encoding="utf-8"?>
<p:tagLst xmlns:a="http://schemas.openxmlformats.org/drawingml/2006/main" xmlns:r="http://schemas.openxmlformats.org/officeDocument/2006/relationships" xmlns:p="http://schemas.openxmlformats.org/presentationml/2006/main">
  <p:tag name="VEVOX.QRDOT" val="(23,3)"/>
</p:tagLst>
</file>

<file path=ppt/tags/tag120.xml><?xml version="1.0" encoding="utf-8"?>
<p:tagLst xmlns:a="http://schemas.openxmlformats.org/drawingml/2006/main" xmlns:r="http://schemas.openxmlformats.org/officeDocument/2006/relationships" xmlns:p="http://schemas.openxmlformats.org/presentationml/2006/main">
  <p:tag name="VEVOX.QRDOT" val="(24,3)"/>
</p:tagLst>
</file>

<file path=ppt/tags/tag121.xml><?xml version="1.0" encoding="utf-8"?>
<p:tagLst xmlns:a="http://schemas.openxmlformats.org/drawingml/2006/main" xmlns:r="http://schemas.openxmlformats.org/officeDocument/2006/relationships" xmlns:p="http://schemas.openxmlformats.org/presentationml/2006/main">
  <p:tag name="VEVOX.QRDOT" val="(25,3)"/>
</p:tagLst>
</file>

<file path=ppt/tags/tag122.xml><?xml version="1.0" encoding="utf-8"?>
<p:tagLst xmlns:a="http://schemas.openxmlformats.org/drawingml/2006/main" xmlns:r="http://schemas.openxmlformats.org/officeDocument/2006/relationships" xmlns:p="http://schemas.openxmlformats.org/presentationml/2006/main">
  <p:tag name="VEVOX.QRDOT" val="(26,3)"/>
</p:tagLst>
</file>

<file path=ppt/tags/tag123.xml><?xml version="1.0" encoding="utf-8"?>
<p:tagLst xmlns:a="http://schemas.openxmlformats.org/drawingml/2006/main" xmlns:r="http://schemas.openxmlformats.org/officeDocument/2006/relationships" xmlns:p="http://schemas.openxmlformats.org/presentationml/2006/main">
  <p:tag name="VEVOX.QRDOT" val="(27,3)"/>
</p:tagLst>
</file>

<file path=ppt/tags/tag124.xml><?xml version="1.0" encoding="utf-8"?>
<p:tagLst xmlns:a="http://schemas.openxmlformats.org/drawingml/2006/main" xmlns:r="http://schemas.openxmlformats.org/officeDocument/2006/relationships" xmlns:p="http://schemas.openxmlformats.org/presentationml/2006/main">
  <p:tag name="VEVOX.QRDOT" val="(28,3)"/>
</p:tagLst>
</file>

<file path=ppt/tags/tag125.xml><?xml version="1.0" encoding="utf-8"?>
<p:tagLst xmlns:a="http://schemas.openxmlformats.org/drawingml/2006/main" xmlns:r="http://schemas.openxmlformats.org/officeDocument/2006/relationships" xmlns:p="http://schemas.openxmlformats.org/presentationml/2006/main">
  <p:tag name="VEVOX.QRDOT" val="(29,3)"/>
</p:tagLst>
</file>

<file path=ppt/tags/tag126.xml><?xml version="1.0" encoding="utf-8"?>
<p:tagLst xmlns:a="http://schemas.openxmlformats.org/drawingml/2006/main" xmlns:r="http://schemas.openxmlformats.org/officeDocument/2006/relationships" xmlns:p="http://schemas.openxmlformats.org/presentationml/2006/main">
  <p:tag name="VEVOX.QRDOT" val="(0,4)"/>
</p:tagLst>
</file>

<file path=ppt/tags/tag127.xml><?xml version="1.0" encoding="utf-8"?>
<p:tagLst xmlns:a="http://schemas.openxmlformats.org/drawingml/2006/main" xmlns:r="http://schemas.openxmlformats.org/officeDocument/2006/relationships" xmlns:p="http://schemas.openxmlformats.org/presentationml/2006/main">
  <p:tag name="VEVOX.QRDOT" val="(1,4)"/>
</p:tagLst>
</file>

<file path=ppt/tags/tag128.xml><?xml version="1.0" encoding="utf-8"?>
<p:tagLst xmlns:a="http://schemas.openxmlformats.org/drawingml/2006/main" xmlns:r="http://schemas.openxmlformats.org/officeDocument/2006/relationships" xmlns:p="http://schemas.openxmlformats.org/presentationml/2006/main">
  <p:tag name="VEVOX.QRDOT" val="(2,4)"/>
</p:tagLst>
</file>

<file path=ppt/tags/tag129.xml><?xml version="1.0" encoding="utf-8"?>
<p:tagLst xmlns:a="http://schemas.openxmlformats.org/drawingml/2006/main" xmlns:r="http://schemas.openxmlformats.org/officeDocument/2006/relationships" xmlns:p="http://schemas.openxmlformats.org/presentationml/2006/main">
  <p:tag name="VEVOX.QRDOT" val="(3,4)"/>
</p:tagLst>
</file>

<file path=ppt/tags/tag130.xml><?xml version="1.0" encoding="utf-8"?>
<p:tagLst xmlns:a="http://schemas.openxmlformats.org/drawingml/2006/main" xmlns:r="http://schemas.openxmlformats.org/officeDocument/2006/relationships" xmlns:p="http://schemas.openxmlformats.org/presentationml/2006/main">
  <p:tag name="VEVOX.QRDOT" val="(4,4)"/>
</p:tagLst>
</file>

<file path=ppt/tags/tag131.xml><?xml version="1.0" encoding="utf-8"?>
<p:tagLst xmlns:a="http://schemas.openxmlformats.org/drawingml/2006/main" xmlns:r="http://schemas.openxmlformats.org/officeDocument/2006/relationships" xmlns:p="http://schemas.openxmlformats.org/presentationml/2006/main">
  <p:tag name="VEVOX.QRDOT" val="(5,4)"/>
</p:tagLst>
</file>

<file path=ppt/tags/tag132.xml><?xml version="1.0" encoding="utf-8"?>
<p:tagLst xmlns:a="http://schemas.openxmlformats.org/drawingml/2006/main" xmlns:r="http://schemas.openxmlformats.org/officeDocument/2006/relationships" xmlns:p="http://schemas.openxmlformats.org/presentationml/2006/main">
  <p:tag name="VEVOX.QRDOT" val="(6,4)"/>
</p:tagLst>
</file>

<file path=ppt/tags/tag133.xml><?xml version="1.0" encoding="utf-8"?>
<p:tagLst xmlns:a="http://schemas.openxmlformats.org/drawingml/2006/main" xmlns:r="http://schemas.openxmlformats.org/officeDocument/2006/relationships" xmlns:p="http://schemas.openxmlformats.org/presentationml/2006/main">
  <p:tag name="VEVOX.QRDOT" val="(7,4)"/>
</p:tagLst>
</file>

<file path=ppt/tags/tag134.xml><?xml version="1.0" encoding="utf-8"?>
<p:tagLst xmlns:a="http://schemas.openxmlformats.org/drawingml/2006/main" xmlns:r="http://schemas.openxmlformats.org/officeDocument/2006/relationships" xmlns:p="http://schemas.openxmlformats.org/presentationml/2006/main">
  <p:tag name="VEVOX.QRDOT" val="(8,4)"/>
</p:tagLst>
</file>

<file path=ppt/tags/tag135.xml><?xml version="1.0" encoding="utf-8"?>
<p:tagLst xmlns:a="http://schemas.openxmlformats.org/drawingml/2006/main" xmlns:r="http://schemas.openxmlformats.org/officeDocument/2006/relationships" xmlns:p="http://schemas.openxmlformats.org/presentationml/2006/main">
  <p:tag name="VEVOX.QRDOT" val="(9,4)"/>
</p:tagLst>
</file>

<file path=ppt/tags/tag136.xml><?xml version="1.0" encoding="utf-8"?>
<p:tagLst xmlns:a="http://schemas.openxmlformats.org/drawingml/2006/main" xmlns:r="http://schemas.openxmlformats.org/officeDocument/2006/relationships" xmlns:p="http://schemas.openxmlformats.org/presentationml/2006/main">
  <p:tag name="VEVOX.QRDOT" val="(10,4)"/>
</p:tagLst>
</file>

<file path=ppt/tags/tag137.xml><?xml version="1.0" encoding="utf-8"?>
<p:tagLst xmlns:a="http://schemas.openxmlformats.org/drawingml/2006/main" xmlns:r="http://schemas.openxmlformats.org/officeDocument/2006/relationships" xmlns:p="http://schemas.openxmlformats.org/presentationml/2006/main">
  <p:tag name="VEVOX.QRDOT" val="(11,4)"/>
</p:tagLst>
</file>

<file path=ppt/tags/tag138.xml><?xml version="1.0" encoding="utf-8"?>
<p:tagLst xmlns:a="http://schemas.openxmlformats.org/drawingml/2006/main" xmlns:r="http://schemas.openxmlformats.org/officeDocument/2006/relationships" xmlns:p="http://schemas.openxmlformats.org/presentationml/2006/main">
  <p:tag name="VEVOX.QRDOT" val="(12,4)"/>
</p:tagLst>
</file>

<file path=ppt/tags/tag139.xml><?xml version="1.0" encoding="utf-8"?>
<p:tagLst xmlns:a="http://schemas.openxmlformats.org/drawingml/2006/main" xmlns:r="http://schemas.openxmlformats.org/officeDocument/2006/relationships" xmlns:p="http://schemas.openxmlformats.org/presentationml/2006/main">
  <p:tag name="VEVOX.QRDOT" val="(13,4)"/>
</p:tagLst>
</file>

<file path=ppt/tags/tag140.xml><?xml version="1.0" encoding="utf-8"?>
<p:tagLst xmlns:a="http://schemas.openxmlformats.org/drawingml/2006/main" xmlns:r="http://schemas.openxmlformats.org/officeDocument/2006/relationships" xmlns:p="http://schemas.openxmlformats.org/presentationml/2006/main">
  <p:tag name="VEVOX.QRDOT" val="(14,4)"/>
</p:tagLst>
</file>

<file path=ppt/tags/tag141.xml><?xml version="1.0" encoding="utf-8"?>
<p:tagLst xmlns:a="http://schemas.openxmlformats.org/drawingml/2006/main" xmlns:r="http://schemas.openxmlformats.org/officeDocument/2006/relationships" xmlns:p="http://schemas.openxmlformats.org/presentationml/2006/main">
  <p:tag name="VEVOX.QRDOT" val="(15,4)"/>
</p:tagLst>
</file>

<file path=ppt/tags/tag142.xml><?xml version="1.0" encoding="utf-8"?>
<p:tagLst xmlns:a="http://schemas.openxmlformats.org/drawingml/2006/main" xmlns:r="http://schemas.openxmlformats.org/officeDocument/2006/relationships" xmlns:p="http://schemas.openxmlformats.org/presentationml/2006/main">
  <p:tag name="VEVOX.QRDOT" val="(16,4)"/>
</p:tagLst>
</file>

<file path=ppt/tags/tag143.xml><?xml version="1.0" encoding="utf-8"?>
<p:tagLst xmlns:a="http://schemas.openxmlformats.org/drawingml/2006/main" xmlns:r="http://schemas.openxmlformats.org/officeDocument/2006/relationships" xmlns:p="http://schemas.openxmlformats.org/presentationml/2006/main">
  <p:tag name="VEVOX.QRDOT" val="(17,4)"/>
</p:tagLst>
</file>

<file path=ppt/tags/tag144.xml><?xml version="1.0" encoding="utf-8"?>
<p:tagLst xmlns:a="http://schemas.openxmlformats.org/drawingml/2006/main" xmlns:r="http://schemas.openxmlformats.org/officeDocument/2006/relationships" xmlns:p="http://schemas.openxmlformats.org/presentationml/2006/main">
  <p:tag name="VEVOX.QRDOT" val="(18,4)"/>
</p:tagLst>
</file>

<file path=ppt/tags/tag145.xml><?xml version="1.0" encoding="utf-8"?>
<p:tagLst xmlns:a="http://schemas.openxmlformats.org/drawingml/2006/main" xmlns:r="http://schemas.openxmlformats.org/officeDocument/2006/relationships" xmlns:p="http://schemas.openxmlformats.org/presentationml/2006/main">
  <p:tag name="VEVOX.QRDOT" val="(19,4)"/>
</p:tagLst>
</file>

<file path=ppt/tags/tag146.xml><?xml version="1.0" encoding="utf-8"?>
<p:tagLst xmlns:a="http://schemas.openxmlformats.org/drawingml/2006/main" xmlns:r="http://schemas.openxmlformats.org/officeDocument/2006/relationships" xmlns:p="http://schemas.openxmlformats.org/presentationml/2006/main">
  <p:tag name="VEVOX.QRDOT" val="(20,4)"/>
</p:tagLst>
</file>

<file path=ppt/tags/tag147.xml><?xml version="1.0" encoding="utf-8"?>
<p:tagLst xmlns:a="http://schemas.openxmlformats.org/drawingml/2006/main" xmlns:r="http://schemas.openxmlformats.org/officeDocument/2006/relationships" xmlns:p="http://schemas.openxmlformats.org/presentationml/2006/main">
  <p:tag name="VEVOX.QRDOT" val="(21,4)"/>
</p:tagLst>
</file>

<file path=ppt/tags/tag148.xml><?xml version="1.0" encoding="utf-8"?>
<p:tagLst xmlns:a="http://schemas.openxmlformats.org/drawingml/2006/main" xmlns:r="http://schemas.openxmlformats.org/officeDocument/2006/relationships" xmlns:p="http://schemas.openxmlformats.org/presentationml/2006/main">
  <p:tag name="VEVOX.QRDOT" val="(22,4)"/>
</p:tagLst>
</file>

<file path=ppt/tags/tag149.xml><?xml version="1.0" encoding="utf-8"?>
<p:tagLst xmlns:a="http://schemas.openxmlformats.org/drawingml/2006/main" xmlns:r="http://schemas.openxmlformats.org/officeDocument/2006/relationships" xmlns:p="http://schemas.openxmlformats.org/presentationml/2006/main">
  <p:tag name="VEVOX.QRDOT" val="(23,4)"/>
</p:tagLst>
</file>

<file path=ppt/tags/tag150.xml><?xml version="1.0" encoding="utf-8"?>
<p:tagLst xmlns:a="http://schemas.openxmlformats.org/drawingml/2006/main" xmlns:r="http://schemas.openxmlformats.org/officeDocument/2006/relationships" xmlns:p="http://schemas.openxmlformats.org/presentationml/2006/main">
  <p:tag name="VEVOX.QRDOT" val="(24,4)"/>
</p:tagLst>
</file>

<file path=ppt/tags/tag151.xml><?xml version="1.0" encoding="utf-8"?>
<p:tagLst xmlns:a="http://schemas.openxmlformats.org/drawingml/2006/main" xmlns:r="http://schemas.openxmlformats.org/officeDocument/2006/relationships" xmlns:p="http://schemas.openxmlformats.org/presentationml/2006/main">
  <p:tag name="VEVOX.QRDOT" val="(25,4)"/>
</p:tagLst>
</file>

<file path=ppt/tags/tag152.xml><?xml version="1.0" encoding="utf-8"?>
<p:tagLst xmlns:a="http://schemas.openxmlformats.org/drawingml/2006/main" xmlns:r="http://schemas.openxmlformats.org/officeDocument/2006/relationships" xmlns:p="http://schemas.openxmlformats.org/presentationml/2006/main">
  <p:tag name="VEVOX.QRDOT" val="(26,4)"/>
</p:tagLst>
</file>

<file path=ppt/tags/tag153.xml><?xml version="1.0" encoding="utf-8"?>
<p:tagLst xmlns:a="http://schemas.openxmlformats.org/drawingml/2006/main" xmlns:r="http://schemas.openxmlformats.org/officeDocument/2006/relationships" xmlns:p="http://schemas.openxmlformats.org/presentationml/2006/main">
  <p:tag name="VEVOX.QRDOT" val="(27,4)"/>
</p:tagLst>
</file>

<file path=ppt/tags/tag154.xml><?xml version="1.0" encoding="utf-8"?>
<p:tagLst xmlns:a="http://schemas.openxmlformats.org/drawingml/2006/main" xmlns:r="http://schemas.openxmlformats.org/officeDocument/2006/relationships" xmlns:p="http://schemas.openxmlformats.org/presentationml/2006/main">
  <p:tag name="VEVOX.QRDOT" val="(28,4)"/>
</p:tagLst>
</file>

<file path=ppt/tags/tag155.xml><?xml version="1.0" encoding="utf-8"?>
<p:tagLst xmlns:a="http://schemas.openxmlformats.org/drawingml/2006/main" xmlns:r="http://schemas.openxmlformats.org/officeDocument/2006/relationships" xmlns:p="http://schemas.openxmlformats.org/presentationml/2006/main">
  <p:tag name="VEVOX.QRDOT" val="(29,4)"/>
</p:tagLst>
</file>

<file path=ppt/tags/tag156.xml><?xml version="1.0" encoding="utf-8"?>
<p:tagLst xmlns:a="http://schemas.openxmlformats.org/drawingml/2006/main" xmlns:r="http://schemas.openxmlformats.org/officeDocument/2006/relationships" xmlns:p="http://schemas.openxmlformats.org/presentationml/2006/main">
  <p:tag name="VEVOX.QRDOT" val="(0,5)"/>
</p:tagLst>
</file>

<file path=ppt/tags/tag157.xml><?xml version="1.0" encoding="utf-8"?>
<p:tagLst xmlns:a="http://schemas.openxmlformats.org/drawingml/2006/main" xmlns:r="http://schemas.openxmlformats.org/officeDocument/2006/relationships" xmlns:p="http://schemas.openxmlformats.org/presentationml/2006/main">
  <p:tag name="VEVOX.QRDOT" val="(1,5)"/>
</p:tagLst>
</file>

<file path=ppt/tags/tag158.xml><?xml version="1.0" encoding="utf-8"?>
<p:tagLst xmlns:a="http://schemas.openxmlformats.org/drawingml/2006/main" xmlns:r="http://schemas.openxmlformats.org/officeDocument/2006/relationships" xmlns:p="http://schemas.openxmlformats.org/presentationml/2006/main">
  <p:tag name="VEVOX.QRDOT" val="(2,5)"/>
</p:tagLst>
</file>

<file path=ppt/tags/tag159.xml><?xml version="1.0" encoding="utf-8"?>
<p:tagLst xmlns:a="http://schemas.openxmlformats.org/drawingml/2006/main" xmlns:r="http://schemas.openxmlformats.org/officeDocument/2006/relationships" xmlns:p="http://schemas.openxmlformats.org/presentationml/2006/main">
  <p:tag name="VEVOX.QRDOT" val="(3,5)"/>
</p:tagLst>
</file>

<file path=ppt/tags/tag160.xml><?xml version="1.0" encoding="utf-8"?>
<p:tagLst xmlns:a="http://schemas.openxmlformats.org/drawingml/2006/main" xmlns:r="http://schemas.openxmlformats.org/officeDocument/2006/relationships" xmlns:p="http://schemas.openxmlformats.org/presentationml/2006/main">
  <p:tag name="VEVOX.QRDOT" val="(4,5)"/>
</p:tagLst>
</file>

<file path=ppt/tags/tag161.xml><?xml version="1.0" encoding="utf-8"?>
<p:tagLst xmlns:a="http://schemas.openxmlformats.org/drawingml/2006/main" xmlns:r="http://schemas.openxmlformats.org/officeDocument/2006/relationships" xmlns:p="http://schemas.openxmlformats.org/presentationml/2006/main">
  <p:tag name="VEVOX.QRDOT" val="(5,5)"/>
</p:tagLst>
</file>

<file path=ppt/tags/tag162.xml><?xml version="1.0" encoding="utf-8"?>
<p:tagLst xmlns:a="http://schemas.openxmlformats.org/drawingml/2006/main" xmlns:r="http://schemas.openxmlformats.org/officeDocument/2006/relationships" xmlns:p="http://schemas.openxmlformats.org/presentationml/2006/main">
  <p:tag name="VEVOX.QRDOT" val="(6,5)"/>
</p:tagLst>
</file>

<file path=ppt/tags/tag163.xml><?xml version="1.0" encoding="utf-8"?>
<p:tagLst xmlns:a="http://schemas.openxmlformats.org/drawingml/2006/main" xmlns:r="http://schemas.openxmlformats.org/officeDocument/2006/relationships" xmlns:p="http://schemas.openxmlformats.org/presentationml/2006/main">
  <p:tag name="VEVOX.QRDOT" val="(7,5)"/>
</p:tagLst>
</file>

<file path=ppt/tags/tag164.xml><?xml version="1.0" encoding="utf-8"?>
<p:tagLst xmlns:a="http://schemas.openxmlformats.org/drawingml/2006/main" xmlns:r="http://schemas.openxmlformats.org/officeDocument/2006/relationships" xmlns:p="http://schemas.openxmlformats.org/presentationml/2006/main">
  <p:tag name="VEVOX.QRDOT" val="(8,5)"/>
</p:tagLst>
</file>

<file path=ppt/tags/tag165.xml><?xml version="1.0" encoding="utf-8"?>
<p:tagLst xmlns:a="http://schemas.openxmlformats.org/drawingml/2006/main" xmlns:r="http://schemas.openxmlformats.org/officeDocument/2006/relationships" xmlns:p="http://schemas.openxmlformats.org/presentationml/2006/main">
  <p:tag name="VEVOX.QRDOT" val="(9,5)"/>
</p:tagLst>
</file>

<file path=ppt/tags/tag166.xml><?xml version="1.0" encoding="utf-8"?>
<p:tagLst xmlns:a="http://schemas.openxmlformats.org/drawingml/2006/main" xmlns:r="http://schemas.openxmlformats.org/officeDocument/2006/relationships" xmlns:p="http://schemas.openxmlformats.org/presentationml/2006/main">
  <p:tag name="VEVOX.QRDOT" val="(10,5)"/>
</p:tagLst>
</file>

<file path=ppt/tags/tag167.xml><?xml version="1.0" encoding="utf-8"?>
<p:tagLst xmlns:a="http://schemas.openxmlformats.org/drawingml/2006/main" xmlns:r="http://schemas.openxmlformats.org/officeDocument/2006/relationships" xmlns:p="http://schemas.openxmlformats.org/presentationml/2006/main">
  <p:tag name="VEVOX.QRDOT" val="(11,5)"/>
</p:tagLst>
</file>

<file path=ppt/tags/tag168.xml><?xml version="1.0" encoding="utf-8"?>
<p:tagLst xmlns:a="http://schemas.openxmlformats.org/drawingml/2006/main" xmlns:r="http://schemas.openxmlformats.org/officeDocument/2006/relationships" xmlns:p="http://schemas.openxmlformats.org/presentationml/2006/main">
  <p:tag name="VEVOX.QRDOT" val="(12,5)"/>
</p:tagLst>
</file>

<file path=ppt/tags/tag169.xml><?xml version="1.0" encoding="utf-8"?>
<p:tagLst xmlns:a="http://schemas.openxmlformats.org/drawingml/2006/main" xmlns:r="http://schemas.openxmlformats.org/officeDocument/2006/relationships" xmlns:p="http://schemas.openxmlformats.org/presentationml/2006/main">
  <p:tag name="VEVOX.QRDOT" val="(13,5)"/>
</p:tagLst>
</file>

<file path=ppt/tags/tag170.xml><?xml version="1.0" encoding="utf-8"?>
<p:tagLst xmlns:a="http://schemas.openxmlformats.org/drawingml/2006/main" xmlns:r="http://schemas.openxmlformats.org/officeDocument/2006/relationships" xmlns:p="http://schemas.openxmlformats.org/presentationml/2006/main">
  <p:tag name="VEVOX.QRDOT" val="(14,5)"/>
</p:tagLst>
</file>

<file path=ppt/tags/tag171.xml><?xml version="1.0" encoding="utf-8"?>
<p:tagLst xmlns:a="http://schemas.openxmlformats.org/drawingml/2006/main" xmlns:r="http://schemas.openxmlformats.org/officeDocument/2006/relationships" xmlns:p="http://schemas.openxmlformats.org/presentationml/2006/main">
  <p:tag name="VEVOX.QRDOT" val="(15,5)"/>
</p:tagLst>
</file>

<file path=ppt/tags/tag172.xml><?xml version="1.0" encoding="utf-8"?>
<p:tagLst xmlns:a="http://schemas.openxmlformats.org/drawingml/2006/main" xmlns:r="http://schemas.openxmlformats.org/officeDocument/2006/relationships" xmlns:p="http://schemas.openxmlformats.org/presentationml/2006/main">
  <p:tag name="VEVOX.QRDOT" val="(16,5)"/>
</p:tagLst>
</file>

<file path=ppt/tags/tag173.xml><?xml version="1.0" encoding="utf-8"?>
<p:tagLst xmlns:a="http://schemas.openxmlformats.org/drawingml/2006/main" xmlns:r="http://schemas.openxmlformats.org/officeDocument/2006/relationships" xmlns:p="http://schemas.openxmlformats.org/presentationml/2006/main">
  <p:tag name="VEVOX.QRDOT" val="(17,5)"/>
</p:tagLst>
</file>

<file path=ppt/tags/tag174.xml><?xml version="1.0" encoding="utf-8"?>
<p:tagLst xmlns:a="http://schemas.openxmlformats.org/drawingml/2006/main" xmlns:r="http://schemas.openxmlformats.org/officeDocument/2006/relationships" xmlns:p="http://schemas.openxmlformats.org/presentationml/2006/main">
  <p:tag name="VEVOX.QRDOT" val="(18,5)"/>
</p:tagLst>
</file>

<file path=ppt/tags/tag175.xml><?xml version="1.0" encoding="utf-8"?>
<p:tagLst xmlns:a="http://schemas.openxmlformats.org/drawingml/2006/main" xmlns:r="http://schemas.openxmlformats.org/officeDocument/2006/relationships" xmlns:p="http://schemas.openxmlformats.org/presentationml/2006/main">
  <p:tag name="VEVOX.QRDOT" val="(19,5)"/>
</p:tagLst>
</file>

<file path=ppt/tags/tag176.xml><?xml version="1.0" encoding="utf-8"?>
<p:tagLst xmlns:a="http://schemas.openxmlformats.org/drawingml/2006/main" xmlns:r="http://schemas.openxmlformats.org/officeDocument/2006/relationships" xmlns:p="http://schemas.openxmlformats.org/presentationml/2006/main">
  <p:tag name="VEVOX.QRDOT" val="(20,5)"/>
</p:tagLst>
</file>

<file path=ppt/tags/tag177.xml><?xml version="1.0" encoding="utf-8"?>
<p:tagLst xmlns:a="http://schemas.openxmlformats.org/drawingml/2006/main" xmlns:r="http://schemas.openxmlformats.org/officeDocument/2006/relationships" xmlns:p="http://schemas.openxmlformats.org/presentationml/2006/main">
  <p:tag name="VEVOX.QRDOT" val="(21,5)"/>
</p:tagLst>
</file>

<file path=ppt/tags/tag178.xml><?xml version="1.0" encoding="utf-8"?>
<p:tagLst xmlns:a="http://schemas.openxmlformats.org/drawingml/2006/main" xmlns:r="http://schemas.openxmlformats.org/officeDocument/2006/relationships" xmlns:p="http://schemas.openxmlformats.org/presentationml/2006/main">
  <p:tag name="VEVOX.QRDOT" val="(22,5)"/>
</p:tagLst>
</file>

<file path=ppt/tags/tag179.xml><?xml version="1.0" encoding="utf-8"?>
<p:tagLst xmlns:a="http://schemas.openxmlformats.org/drawingml/2006/main" xmlns:r="http://schemas.openxmlformats.org/officeDocument/2006/relationships" xmlns:p="http://schemas.openxmlformats.org/presentationml/2006/main">
  <p:tag name="VEVOX.QRDOT" val="(23,5)"/>
</p:tagLst>
</file>

<file path=ppt/tags/tag180.xml><?xml version="1.0" encoding="utf-8"?>
<p:tagLst xmlns:a="http://schemas.openxmlformats.org/drawingml/2006/main" xmlns:r="http://schemas.openxmlformats.org/officeDocument/2006/relationships" xmlns:p="http://schemas.openxmlformats.org/presentationml/2006/main">
  <p:tag name="VEVOX.QRDOT" val="(24,5)"/>
</p:tagLst>
</file>

<file path=ppt/tags/tag181.xml><?xml version="1.0" encoding="utf-8"?>
<p:tagLst xmlns:a="http://schemas.openxmlformats.org/drawingml/2006/main" xmlns:r="http://schemas.openxmlformats.org/officeDocument/2006/relationships" xmlns:p="http://schemas.openxmlformats.org/presentationml/2006/main">
  <p:tag name="VEVOX.QRDOT" val="(25,5)"/>
</p:tagLst>
</file>

<file path=ppt/tags/tag182.xml><?xml version="1.0" encoding="utf-8"?>
<p:tagLst xmlns:a="http://schemas.openxmlformats.org/drawingml/2006/main" xmlns:r="http://schemas.openxmlformats.org/officeDocument/2006/relationships" xmlns:p="http://schemas.openxmlformats.org/presentationml/2006/main">
  <p:tag name="VEVOX.QRDOT" val="(26,5)"/>
</p:tagLst>
</file>

<file path=ppt/tags/tag183.xml><?xml version="1.0" encoding="utf-8"?>
<p:tagLst xmlns:a="http://schemas.openxmlformats.org/drawingml/2006/main" xmlns:r="http://schemas.openxmlformats.org/officeDocument/2006/relationships" xmlns:p="http://schemas.openxmlformats.org/presentationml/2006/main">
  <p:tag name="VEVOX.QRDOT" val="(27,5)"/>
</p:tagLst>
</file>

<file path=ppt/tags/tag184.xml><?xml version="1.0" encoding="utf-8"?>
<p:tagLst xmlns:a="http://schemas.openxmlformats.org/drawingml/2006/main" xmlns:r="http://schemas.openxmlformats.org/officeDocument/2006/relationships" xmlns:p="http://schemas.openxmlformats.org/presentationml/2006/main">
  <p:tag name="VEVOX.QRDOT" val="(28,5)"/>
</p:tagLst>
</file>

<file path=ppt/tags/tag185.xml><?xml version="1.0" encoding="utf-8"?>
<p:tagLst xmlns:a="http://schemas.openxmlformats.org/drawingml/2006/main" xmlns:r="http://schemas.openxmlformats.org/officeDocument/2006/relationships" xmlns:p="http://schemas.openxmlformats.org/presentationml/2006/main">
  <p:tag name="VEVOX.QRDOT" val="(29,5)"/>
</p:tagLst>
</file>

<file path=ppt/tags/tag186.xml><?xml version="1.0" encoding="utf-8"?>
<p:tagLst xmlns:a="http://schemas.openxmlformats.org/drawingml/2006/main" xmlns:r="http://schemas.openxmlformats.org/officeDocument/2006/relationships" xmlns:p="http://schemas.openxmlformats.org/presentationml/2006/main">
  <p:tag name="VEVOX.QRDOT" val="(0,6)"/>
</p:tagLst>
</file>

<file path=ppt/tags/tag187.xml><?xml version="1.0" encoding="utf-8"?>
<p:tagLst xmlns:a="http://schemas.openxmlformats.org/drawingml/2006/main" xmlns:r="http://schemas.openxmlformats.org/officeDocument/2006/relationships" xmlns:p="http://schemas.openxmlformats.org/presentationml/2006/main">
  <p:tag name="VEVOX.QRDOT" val="(1,6)"/>
</p:tagLst>
</file>

<file path=ppt/tags/tag188.xml><?xml version="1.0" encoding="utf-8"?>
<p:tagLst xmlns:a="http://schemas.openxmlformats.org/drawingml/2006/main" xmlns:r="http://schemas.openxmlformats.org/officeDocument/2006/relationships" xmlns:p="http://schemas.openxmlformats.org/presentationml/2006/main">
  <p:tag name="VEVOX.QRDOT" val="(2,6)"/>
</p:tagLst>
</file>

<file path=ppt/tags/tag189.xml><?xml version="1.0" encoding="utf-8"?>
<p:tagLst xmlns:a="http://schemas.openxmlformats.org/drawingml/2006/main" xmlns:r="http://schemas.openxmlformats.org/officeDocument/2006/relationships" xmlns:p="http://schemas.openxmlformats.org/presentationml/2006/main">
  <p:tag name="VEVOX.QRDOT" val="(3,6)"/>
</p:tagLst>
</file>

<file path=ppt/tags/tag190.xml><?xml version="1.0" encoding="utf-8"?>
<p:tagLst xmlns:a="http://schemas.openxmlformats.org/drawingml/2006/main" xmlns:r="http://schemas.openxmlformats.org/officeDocument/2006/relationships" xmlns:p="http://schemas.openxmlformats.org/presentationml/2006/main">
  <p:tag name="VEVOX.QRDOT" val="(4,6)"/>
</p:tagLst>
</file>

<file path=ppt/tags/tag191.xml><?xml version="1.0" encoding="utf-8"?>
<p:tagLst xmlns:a="http://schemas.openxmlformats.org/drawingml/2006/main" xmlns:r="http://schemas.openxmlformats.org/officeDocument/2006/relationships" xmlns:p="http://schemas.openxmlformats.org/presentationml/2006/main">
  <p:tag name="VEVOX.QRDOT" val="(5,6)"/>
</p:tagLst>
</file>

<file path=ppt/tags/tag192.xml><?xml version="1.0" encoding="utf-8"?>
<p:tagLst xmlns:a="http://schemas.openxmlformats.org/drawingml/2006/main" xmlns:r="http://schemas.openxmlformats.org/officeDocument/2006/relationships" xmlns:p="http://schemas.openxmlformats.org/presentationml/2006/main">
  <p:tag name="VEVOX.QRDOT" val="(6,6)"/>
</p:tagLst>
</file>

<file path=ppt/tags/tag193.xml><?xml version="1.0" encoding="utf-8"?>
<p:tagLst xmlns:a="http://schemas.openxmlformats.org/drawingml/2006/main" xmlns:r="http://schemas.openxmlformats.org/officeDocument/2006/relationships" xmlns:p="http://schemas.openxmlformats.org/presentationml/2006/main">
  <p:tag name="VEVOX.QRDOT" val="(7,6)"/>
</p:tagLst>
</file>

<file path=ppt/tags/tag194.xml><?xml version="1.0" encoding="utf-8"?>
<p:tagLst xmlns:a="http://schemas.openxmlformats.org/drawingml/2006/main" xmlns:r="http://schemas.openxmlformats.org/officeDocument/2006/relationships" xmlns:p="http://schemas.openxmlformats.org/presentationml/2006/main">
  <p:tag name="VEVOX.QRDOT" val="(8,6)"/>
</p:tagLst>
</file>

<file path=ppt/tags/tag195.xml><?xml version="1.0" encoding="utf-8"?>
<p:tagLst xmlns:a="http://schemas.openxmlformats.org/drawingml/2006/main" xmlns:r="http://schemas.openxmlformats.org/officeDocument/2006/relationships" xmlns:p="http://schemas.openxmlformats.org/presentationml/2006/main">
  <p:tag name="VEVOX.QRDOT" val="(9,6)"/>
</p:tagLst>
</file>

<file path=ppt/tags/tag196.xml><?xml version="1.0" encoding="utf-8"?>
<p:tagLst xmlns:a="http://schemas.openxmlformats.org/drawingml/2006/main" xmlns:r="http://schemas.openxmlformats.org/officeDocument/2006/relationships" xmlns:p="http://schemas.openxmlformats.org/presentationml/2006/main">
  <p:tag name="VEVOX.QRDOT" val="(10,6)"/>
</p:tagLst>
</file>

<file path=ppt/tags/tag197.xml><?xml version="1.0" encoding="utf-8"?>
<p:tagLst xmlns:a="http://schemas.openxmlformats.org/drawingml/2006/main" xmlns:r="http://schemas.openxmlformats.org/officeDocument/2006/relationships" xmlns:p="http://schemas.openxmlformats.org/presentationml/2006/main">
  <p:tag name="VEVOX.QRDOT" val="(11,6)"/>
</p:tagLst>
</file>

<file path=ppt/tags/tag198.xml><?xml version="1.0" encoding="utf-8"?>
<p:tagLst xmlns:a="http://schemas.openxmlformats.org/drawingml/2006/main" xmlns:r="http://schemas.openxmlformats.org/officeDocument/2006/relationships" xmlns:p="http://schemas.openxmlformats.org/presentationml/2006/main">
  <p:tag name="VEVOX.QRDOT" val="(12,6)"/>
</p:tagLst>
</file>

<file path=ppt/tags/tag199.xml><?xml version="1.0" encoding="utf-8"?>
<p:tagLst xmlns:a="http://schemas.openxmlformats.org/drawingml/2006/main" xmlns:r="http://schemas.openxmlformats.org/officeDocument/2006/relationships" xmlns:p="http://schemas.openxmlformats.org/presentationml/2006/main">
  <p:tag name="VEVOX.QRDOT" val="(13,6)"/>
</p:tagLst>
</file>

<file path=ppt/tags/tag200.xml><?xml version="1.0" encoding="utf-8"?>
<p:tagLst xmlns:a="http://schemas.openxmlformats.org/drawingml/2006/main" xmlns:r="http://schemas.openxmlformats.org/officeDocument/2006/relationships" xmlns:p="http://schemas.openxmlformats.org/presentationml/2006/main">
  <p:tag name="VEVOX.QRDOT" val="(14,6)"/>
</p:tagLst>
</file>

<file path=ppt/tags/tag201.xml><?xml version="1.0" encoding="utf-8"?>
<p:tagLst xmlns:a="http://schemas.openxmlformats.org/drawingml/2006/main" xmlns:r="http://schemas.openxmlformats.org/officeDocument/2006/relationships" xmlns:p="http://schemas.openxmlformats.org/presentationml/2006/main">
  <p:tag name="VEVOX.QRDOT" val="(15,6)"/>
</p:tagLst>
</file>

<file path=ppt/tags/tag202.xml><?xml version="1.0" encoding="utf-8"?>
<p:tagLst xmlns:a="http://schemas.openxmlformats.org/drawingml/2006/main" xmlns:r="http://schemas.openxmlformats.org/officeDocument/2006/relationships" xmlns:p="http://schemas.openxmlformats.org/presentationml/2006/main">
  <p:tag name="VEVOX.QRDOT" val="(16,6)"/>
</p:tagLst>
</file>

<file path=ppt/tags/tag203.xml><?xml version="1.0" encoding="utf-8"?>
<p:tagLst xmlns:a="http://schemas.openxmlformats.org/drawingml/2006/main" xmlns:r="http://schemas.openxmlformats.org/officeDocument/2006/relationships" xmlns:p="http://schemas.openxmlformats.org/presentationml/2006/main">
  <p:tag name="VEVOX.QRDOT" val="(17,6)"/>
</p:tagLst>
</file>

<file path=ppt/tags/tag204.xml><?xml version="1.0" encoding="utf-8"?>
<p:tagLst xmlns:a="http://schemas.openxmlformats.org/drawingml/2006/main" xmlns:r="http://schemas.openxmlformats.org/officeDocument/2006/relationships" xmlns:p="http://schemas.openxmlformats.org/presentationml/2006/main">
  <p:tag name="VEVOX.QRDOT" val="(18,6)"/>
</p:tagLst>
</file>

<file path=ppt/tags/tag205.xml><?xml version="1.0" encoding="utf-8"?>
<p:tagLst xmlns:a="http://schemas.openxmlformats.org/drawingml/2006/main" xmlns:r="http://schemas.openxmlformats.org/officeDocument/2006/relationships" xmlns:p="http://schemas.openxmlformats.org/presentationml/2006/main">
  <p:tag name="VEVOX.QRDOT" val="(19,6)"/>
</p:tagLst>
</file>

<file path=ppt/tags/tag206.xml><?xml version="1.0" encoding="utf-8"?>
<p:tagLst xmlns:a="http://schemas.openxmlformats.org/drawingml/2006/main" xmlns:r="http://schemas.openxmlformats.org/officeDocument/2006/relationships" xmlns:p="http://schemas.openxmlformats.org/presentationml/2006/main">
  <p:tag name="VEVOX.QRDOT" val="(20,6)"/>
</p:tagLst>
</file>

<file path=ppt/tags/tag207.xml><?xml version="1.0" encoding="utf-8"?>
<p:tagLst xmlns:a="http://schemas.openxmlformats.org/drawingml/2006/main" xmlns:r="http://schemas.openxmlformats.org/officeDocument/2006/relationships" xmlns:p="http://schemas.openxmlformats.org/presentationml/2006/main">
  <p:tag name="VEVOX.QRDOT" val="(21,6)"/>
</p:tagLst>
</file>

<file path=ppt/tags/tag208.xml><?xml version="1.0" encoding="utf-8"?>
<p:tagLst xmlns:a="http://schemas.openxmlformats.org/drawingml/2006/main" xmlns:r="http://schemas.openxmlformats.org/officeDocument/2006/relationships" xmlns:p="http://schemas.openxmlformats.org/presentationml/2006/main">
  <p:tag name="VEVOX.QRDOT" val="(22,6)"/>
</p:tagLst>
</file>

<file path=ppt/tags/tag209.xml><?xml version="1.0" encoding="utf-8"?>
<p:tagLst xmlns:a="http://schemas.openxmlformats.org/drawingml/2006/main" xmlns:r="http://schemas.openxmlformats.org/officeDocument/2006/relationships" xmlns:p="http://schemas.openxmlformats.org/presentationml/2006/main">
  <p:tag name="VEVOX.QRDOT" val="(23,6)"/>
</p:tagLst>
</file>

<file path=ppt/tags/tag210.xml><?xml version="1.0" encoding="utf-8"?>
<p:tagLst xmlns:a="http://schemas.openxmlformats.org/drawingml/2006/main" xmlns:r="http://schemas.openxmlformats.org/officeDocument/2006/relationships" xmlns:p="http://schemas.openxmlformats.org/presentationml/2006/main">
  <p:tag name="VEVOX.QRDOT" val="(24,6)"/>
</p:tagLst>
</file>

<file path=ppt/tags/tag211.xml><?xml version="1.0" encoding="utf-8"?>
<p:tagLst xmlns:a="http://schemas.openxmlformats.org/drawingml/2006/main" xmlns:r="http://schemas.openxmlformats.org/officeDocument/2006/relationships" xmlns:p="http://schemas.openxmlformats.org/presentationml/2006/main">
  <p:tag name="VEVOX.QRDOT" val="(25,6)"/>
</p:tagLst>
</file>

<file path=ppt/tags/tag212.xml><?xml version="1.0" encoding="utf-8"?>
<p:tagLst xmlns:a="http://schemas.openxmlformats.org/drawingml/2006/main" xmlns:r="http://schemas.openxmlformats.org/officeDocument/2006/relationships" xmlns:p="http://schemas.openxmlformats.org/presentationml/2006/main">
  <p:tag name="VEVOX.QRDOT" val="(26,6)"/>
</p:tagLst>
</file>

<file path=ppt/tags/tag213.xml><?xml version="1.0" encoding="utf-8"?>
<p:tagLst xmlns:a="http://schemas.openxmlformats.org/drawingml/2006/main" xmlns:r="http://schemas.openxmlformats.org/officeDocument/2006/relationships" xmlns:p="http://schemas.openxmlformats.org/presentationml/2006/main">
  <p:tag name="VEVOX.QRDOT" val="(27,6)"/>
</p:tagLst>
</file>

<file path=ppt/tags/tag214.xml><?xml version="1.0" encoding="utf-8"?>
<p:tagLst xmlns:a="http://schemas.openxmlformats.org/drawingml/2006/main" xmlns:r="http://schemas.openxmlformats.org/officeDocument/2006/relationships" xmlns:p="http://schemas.openxmlformats.org/presentationml/2006/main">
  <p:tag name="VEVOX.QRDOT" val="(28,6)"/>
</p:tagLst>
</file>

<file path=ppt/tags/tag215.xml><?xml version="1.0" encoding="utf-8"?>
<p:tagLst xmlns:a="http://schemas.openxmlformats.org/drawingml/2006/main" xmlns:r="http://schemas.openxmlformats.org/officeDocument/2006/relationships" xmlns:p="http://schemas.openxmlformats.org/presentationml/2006/main">
  <p:tag name="VEVOX.QRDOT" val="(29,6)"/>
</p:tagLst>
</file>

<file path=ppt/tags/tag216.xml><?xml version="1.0" encoding="utf-8"?>
<p:tagLst xmlns:a="http://schemas.openxmlformats.org/drawingml/2006/main" xmlns:r="http://schemas.openxmlformats.org/officeDocument/2006/relationships" xmlns:p="http://schemas.openxmlformats.org/presentationml/2006/main">
  <p:tag name="VEVOX.QRDOT" val="(0,7)"/>
</p:tagLst>
</file>

<file path=ppt/tags/tag217.xml><?xml version="1.0" encoding="utf-8"?>
<p:tagLst xmlns:a="http://schemas.openxmlformats.org/drawingml/2006/main" xmlns:r="http://schemas.openxmlformats.org/officeDocument/2006/relationships" xmlns:p="http://schemas.openxmlformats.org/presentationml/2006/main">
  <p:tag name="VEVOX.QRDOT" val="(1,7)"/>
</p:tagLst>
</file>

<file path=ppt/tags/tag218.xml><?xml version="1.0" encoding="utf-8"?>
<p:tagLst xmlns:a="http://schemas.openxmlformats.org/drawingml/2006/main" xmlns:r="http://schemas.openxmlformats.org/officeDocument/2006/relationships" xmlns:p="http://schemas.openxmlformats.org/presentationml/2006/main">
  <p:tag name="VEVOX.QRDOT" val="(2,7)"/>
</p:tagLst>
</file>

<file path=ppt/tags/tag219.xml><?xml version="1.0" encoding="utf-8"?>
<p:tagLst xmlns:a="http://schemas.openxmlformats.org/drawingml/2006/main" xmlns:r="http://schemas.openxmlformats.org/officeDocument/2006/relationships" xmlns:p="http://schemas.openxmlformats.org/presentationml/2006/main">
  <p:tag name="VEVOX.QRDOT" val="(3,7)"/>
</p:tagLst>
</file>

<file path=ppt/tags/tag220.xml><?xml version="1.0" encoding="utf-8"?>
<p:tagLst xmlns:a="http://schemas.openxmlformats.org/drawingml/2006/main" xmlns:r="http://schemas.openxmlformats.org/officeDocument/2006/relationships" xmlns:p="http://schemas.openxmlformats.org/presentationml/2006/main">
  <p:tag name="VEVOX.QRDOT" val="(4,7)"/>
</p:tagLst>
</file>

<file path=ppt/tags/tag221.xml><?xml version="1.0" encoding="utf-8"?>
<p:tagLst xmlns:a="http://schemas.openxmlformats.org/drawingml/2006/main" xmlns:r="http://schemas.openxmlformats.org/officeDocument/2006/relationships" xmlns:p="http://schemas.openxmlformats.org/presentationml/2006/main">
  <p:tag name="VEVOX.QRDOT" val="(5,7)"/>
</p:tagLst>
</file>

<file path=ppt/tags/tag222.xml><?xml version="1.0" encoding="utf-8"?>
<p:tagLst xmlns:a="http://schemas.openxmlformats.org/drawingml/2006/main" xmlns:r="http://schemas.openxmlformats.org/officeDocument/2006/relationships" xmlns:p="http://schemas.openxmlformats.org/presentationml/2006/main">
  <p:tag name="VEVOX.QRDOT" val="(6,7)"/>
</p:tagLst>
</file>

<file path=ppt/tags/tag223.xml><?xml version="1.0" encoding="utf-8"?>
<p:tagLst xmlns:a="http://schemas.openxmlformats.org/drawingml/2006/main" xmlns:r="http://schemas.openxmlformats.org/officeDocument/2006/relationships" xmlns:p="http://schemas.openxmlformats.org/presentationml/2006/main">
  <p:tag name="VEVOX.QRDOT" val="(7,7)"/>
</p:tagLst>
</file>

<file path=ppt/tags/tag224.xml><?xml version="1.0" encoding="utf-8"?>
<p:tagLst xmlns:a="http://schemas.openxmlformats.org/drawingml/2006/main" xmlns:r="http://schemas.openxmlformats.org/officeDocument/2006/relationships" xmlns:p="http://schemas.openxmlformats.org/presentationml/2006/main">
  <p:tag name="VEVOX.QRDOT" val="(8,7)"/>
</p:tagLst>
</file>

<file path=ppt/tags/tag225.xml><?xml version="1.0" encoding="utf-8"?>
<p:tagLst xmlns:a="http://schemas.openxmlformats.org/drawingml/2006/main" xmlns:r="http://schemas.openxmlformats.org/officeDocument/2006/relationships" xmlns:p="http://schemas.openxmlformats.org/presentationml/2006/main">
  <p:tag name="VEVOX.QRDOT" val="(9,7)"/>
</p:tagLst>
</file>

<file path=ppt/tags/tag226.xml><?xml version="1.0" encoding="utf-8"?>
<p:tagLst xmlns:a="http://schemas.openxmlformats.org/drawingml/2006/main" xmlns:r="http://schemas.openxmlformats.org/officeDocument/2006/relationships" xmlns:p="http://schemas.openxmlformats.org/presentationml/2006/main">
  <p:tag name="VEVOX.QRDOT" val="(10,7)"/>
</p:tagLst>
</file>

<file path=ppt/tags/tag227.xml><?xml version="1.0" encoding="utf-8"?>
<p:tagLst xmlns:a="http://schemas.openxmlformats.org/drawingml/2006/main" xmlns:r="http://schemas.openxmlformats.org/officeDocument/2006/relationships" xmlns:p="http://schemas.openxmlformats.org/presentationml/2006/main">
  <p:tag name="VEVOX.QRDOT" val="(11,7)"/>
</p:tagLst>
</file>

<file path=ppt/tags/tag228.xml><?xml version="1.0" encoding="utf-8"?>
<p:tagLst xmlns:a="http://schemas.openxmlformats.org/drawingml/2006/main" xmlns:r="http://schemas.openxmlformats.org/officeDocument/2006/relationships" xmlns:p="http://schemas.openxmlformats.org/presentationml/2006/main">
  <p:tag name="VEVOX.QRDOT" val="(12,7)"/>
</p:tagLst>
</file>

<file path=ppt/tags/tag229.xml><?xml version="1.0" encoding="utf-8"?>
<p:tagLst xmlns:a="http://schemas.openxmlformats.org/drawingml/2006/main" xmlns:r="http://schemas.openxmlformats.org/officeDocument/2006/relationships" xmlns:p="http://schemas.openxmlformats.org/presentationml/2006/main">
  <p:tag name="VEVOX.QRDOT" val="(13,7)"/>
</p:tagLst>
</file>

<file path=ppt/tags/tag230.xml><?xml version="1.0" encoding="utf-8"?>
<p:tagLst xmlns:a="http://schemas.openxmlformats.org/drawingml/2006/main" xmlns:r="http://schemas.openxmlformats.org/officeDocument/2006/relationships" xmlns:p="http://schemas.openxmlformats.org/presentationml/2006/main">
  <p:tag name="VEVOX.QRDOT" val="(14,7)"/>
</p:tagLst>
</file>

<file path=ppt/tags/tag231.xml><?xml version="1.0" encoding="utf-8"?>
<p:tagLst xmlns:a="http://schemas.openxmlformats.org/drawingml/2006/main" xmlns:r="http://schemas.openxmlformats.org/officeDocument/2006/relationships" xmlns:p="http://schemas.openxmlformats.org/presentationml/2006/main">
  <p:tag name="VEVOX.QRDOT" val="(15,7)"/>
</p:tagLst>
</file>

<file path=ppt/tags/tag232.xml><?xml version="1.0" encoding="utf-8"?>
<p:tagLst xmlns:a="http://schemas.openxmlformats.org/drawingml/2006/main" xmlns:r="http://schemas.openxmlformats.org/officeDocument/2006/relationships" xmlns:p="http://schemas.openxmlformats.org/presentationml/2006/main">
  <p:tag name="VEVOX.QRDOT" val="(16,7)"/>
</p:tagLst>
</file>

<file path=ppt/tags/tag233.xml><?xml version="1.0" encoding="utf-8"?>
<p:tagLst xmlns:a="http://schemas.openxmlformats.org/drawingml/2006/main" xmlns:r="http://schemas.openxmlformats.org/officeDocument/2006/relationships" xmlns:p="http://schemas.openxmlformats.org/presentationml/2006/main">
  <p:tag name="VEVOX.QRDOT" val="(17,7)"/>
</p:tagLst>
</file>

<file path=ppt/tags/tag234.xml><?xml version="1.0" encoding="utf-8"?>
<p:tagLst xmlns:a="http://schemas.openxmlformats.org/drawingml/2006/main" xmlns:r="http://schemas.openxmlformats.org/officeDocument/2006/relationships" xmlns:p="http://schemas.openxmlformats.org/presentationml/2006/main">
  <p:tag name="VEVOX.QRDOT" val="(18,7)"/>
</p:tagLst>
</file>

<file path=ppt/tags/tag235.xml><?xml version="1.0" encoding="utf-8"?>
<p:tagLst xmlns:a="http://schemas.openxmlformats.org/drawingml/2006/main" xmlns:r="http://schemas.openxmlformats.org/officeDocument/2006/relationships" xmlns:p="http://schemas.openxmlformats.org/presentationml/2006/main">
  <p:tag name="VEVOX.QRDOT" val="(19,7)"/>
</p:tagLst>
</file>

<file path=ppt/tags/tag236.xml><?xml version="1.0" encoding="utf-8"?>
<p:tagLst xmlns:a="http://schemas.openxmlformats.org/drawingml/2006/main" xmlns:r="http://schemas.openxmlformats.org/officeDocument/2006/relationships" xmlns:p="http://schemas.openxmlformats.org/presentationml/2006/main">
  <p:tag name="VEVOX.QRDOT" val="(20,7)"/>
</p:tagLst>
</file>

<file path=ppt/tags/tag237.xml><?xml version="1.0" encoding="utf-8"?>
<p:tagLst xmlns:a="http://schemas.openxmlformats.org/drawingml/2006/main" xmlns:r="http://schemas.openxmlformats.org/officeDocument/2006/relationships" xmlns:p="http://schemas.openxmlformats.org/presentationml/2006/main">
  <p:tag name="VEVOX.QRDOT" val="(21,7)"/>
</p:tagLst>
</file>

<file path=ppt/tags/tag238.xml><?xml version="1.0" encoding="utf-8"?>
<p:tagLst xmlns:a="http://schemas.openxmlformats.org/drawingml/2006/main" xmlns:r="http://schemas.openxmlformats.org/officeDocument/2006/relationships" xmlns:p="http://schemas.openxmlformats.org/presentationml/2006/main">
  <p:tag name="VEVOX.QRDOT" val="(0,8)"/>
</p:tagLst>
</file>

<file path=ppt/tags/tag239.xml><?xml version="1.0" encoding="utf-8"?>
<p:tagLst xmlns:a="http://schemas.openxmlformats.org/drawingml/2006/main" xmlns:r="http://schemas.openxmlformats.org/officeDocument/2006/relationships" xmlns:p="http://schemas.openxmlformats.org/presentationml/2006/main">
  <p:tag name="VEVOX.QRDOT" val="(1,8)"/>
</p:tagLst>
</file>

<file path=ppt/tags/tag240.xml><?xml version="1.0" encoding="utf-8"?>
<p:tagLst xmlns:a="http://schemas.openxmlformats.org/drawingml/2006/main" xmlns:r="http://schemas.openxmlformats.org/officeDocument/2006/relationships" xmlns:p="http://schemas.openxmlformats.org/presentationml/2006/main">
  <p:tag name="VEVOX.QRDOT" val="(2,8)"/>
</p:tagLst>
</file>

<file path=ppt/tags/tag241.xml><?xml version="1.0" encoding="utf-8"?>
<p:tagLst xmlns:a="http://schemas.openxmlformats.org/drawingml/2006/main" xmlns:r="http://schemas.openxmlformats.org/officeDocument/2006/relationships" xmlns:p="http://schemas.openxmlformats.org/presentationml/2006/main">
  <p:tag name="VEVOX.QRDOT" val="(3,8)"/>
</p:tagLst>
</file>

<file path=ppt/tags/tag242.xml><?xml version="1.0" encoding="utf-8"?>
<p:tagLst xmlns:a="http://schemas.openxmlformats.org/drawingml/2006/main" xmlns:r="http://schemas.openxmlformats.org/officeDocument/2006/relationships" xmlns:p="http://schemas.openxmlformats.org/presentationml/2006/main">
  <p:tag name="VEVOX.QRDOT" val="(4,8)"/>
</p:tagLst>
</file>

<file path=ppt/tags/tag243.xml><?xml version="1.0" encoding="utf-8"?>
<p:tagLst xmlns:a="http://schemas.openxmlformats.org/drawingml/2006/main" xmlns:r="http://schemas.openxmlformats.org/officeDocument/2006/relationships" xmlns:p="http://schemas.openxmlformats.org/presentationml/2006/main">
  <p:tag name="VEVOX.QRDOT" val="(5,8)"/>
</p:tagLst>
</file>

<file path=ppt/tags/tag244.xml><?xml version="1.0" encoding="utf-8"?>
<p:tagLst xmlns:a="http://schemas.openxmlformats.org/drawingml/2006/main" xmlns:r="http://schemas.openxmlformats.org/officeDocument/2006/relationships" xmlns:p="http://schemas.openxmlformats.org/presentationml/2006/main">
  <p:tag name="VEVOX.QRDOT" val="(6,8)"/>
</p:tagLst>
</file>

<file path=ppt/tags/tag245.xml><?xml version="1.0" encoding="utf-8"?>
<p:tagLst xmlns:a="http://schemas.openxmlformats.org/drawingml/2006/main" xmlns:r="http://schemas.openxmlformats.org/officeDocument/2006/relationships" xmlns:p="http://schemas.openxmlformats.org/presentationml/2006/main">
  <p:tag name="VEVOX.QRDOT" val="(7,8)"/>
</p:tagLst>
</file>

<file path=ppt/tags/tag246.xml><?xml version="1.0" encoding="utf-8"?>
<p:tagLst xmlns:a="http://schemas.openxmlformats.org/drawingml/2006/main" xmlns:r="http://schemas.openxmlformats.org/officeDocument/2006/relationships" xmlns:p="http://schemas.openxmlformats.org/presentationml/2006/main">
  <p:tag name="VEVOX.QRDOT" val="(8,8)"/>
</p:tagLst>
</file>

<file path=ppt/tags/tag247.xml><?xml version="1.0" encoding="utf-8"?>
<p:tagLst xmlns:a="http://schemas.openxmlformats.org/drawingml/2006/main" xmlns:r="http://schemas.openxmlformats.org/officeDocument/2006/relationships" xmlns:p="http://schemas.openxmlformats.org/presentationml/2006/main">
  <p:tag name="VEVOX.QRDOT" val="(9,8)"/>
</p:tagLst>
</file>

<file path=ppt/tags/tag248.xml><?xml version="1.0" encoding="utf-8"?>
<p:tagLst xmlns:a="http://schemas.openxmlformats.org/drawingml/2006/main" xmlns:r="http://schemas.openxmlformats.org/officeDocument/2006/relationships" xmlns:p="http://schemas.openxmlformats.org/presentationml/2006/main">
  <p:tag name="VEVOX.QRDOT" val="(10,8)"/>
</p:tagLst>
</file>

<file path=ppt/tags/tag249.xml><?xml version="1.0" encoding="utf-8"?>
<p:tagLst xmlns:a="http://schemas.openxmlformats.org/drawingml/2006/main" xmlns:r="http://schemas.openxmlformats.org/officeDocument/2006/relationships" xmlns:p="http://schemas.openxmlformats.org/presentationml/2006/main">
  <p:tag name="VEVOX.QRDOT" val="(11,8)"/>
</p:tagLst>
</file>

<file path=ppt/tags/tag250.xml><?xml version="1.0" encoding="utf-8"?>
<p:tagLst xmlns:a="http://schemas.openxmlformats.org/drawingml/2006/main" xmlns:r="http://schemas.openxmlformats.org/officeDocument/2006/relationships" xmlns:p="http://schemas.openxmlformats.org/presentationml/2006/main">
  <p:tag name="VEVOX.QRDOT" val="(12,8)"/>
</p:tagLst>
</file>

<file path=ppt/tags/tag251.xml><?xml version="1.0" encoding="utf-8"?>
<p:tagLst xmlns:a="http://schemas.openxmlformats.org/drawingml/2006/main" xmlns:r="http://schemas.openxmlformats.org/officeDocument/2006/relationships" xmlns:p="http://schemas.openxmlformats.org/presentationml/2006/main">
  <p:tag name="VEVOX.QRDOT" val="(13,8)"/>
</p:tagLst>
</file>

<file path=ppt/tags/tag252.xml><?xml version="1.0" encoding="utf-8"?>
<p:tagLst xmlns:a="http://schemas.openxmlformats.org/drawingml/2006/main" xmlns:r="http://schemas.openxmlformats.org/officeDocument/2006/relationships" xmlns:p="http://schemas.openxmlformats.org/presentationml/2006/main">
  <p:tag name="VEVOX.QRDOT" val="(14,8)"/>
</p:tagLst>
</file>

<file path=ppt/tags/tag253.xml><?xml version="1.0" encoding="utf-8"?>
<p:tagLst xmlns:a="http://schemas.openxmlformats.org/drawingml/2006/main" xmlns:r="http://schemas.openxmlformats.org/officeDocument/2006/relationships" xmlns:p="http://schemas.openxmlformats.org/presentationml/2006/main">
  <p:tag name="VEVOX.QRDOT" val="(15,8)"/>
</p:tagLst>
</file>

<file path=ppt/tags/tag254.xml><?xml version="1.0" encoding="utf-8"?>
<p:tagLst xmlns:a="http://schemas.openxmlformats.org/drawingml/2006/main" xmlns:r="http://schemas.openxmlformats.org/officeDocument/2006/relationships" xmlns:p="http://schemas.openxmlformats.org/presentationml/2006/main">
  <p:tag name="VEVOX.QRDOT" val="(16,8)"/>
</p:tagLst>
</file>

<file path=ppt/tags/tag255.xml><?xml version="1.0" encoding="utf-8"?>
<p:tagLst xmlns:a="http://schemas.openxmlformats.org/drawingml/2006/main" xmlns:r="http://schemas.openxmlformats.org/officeDocument/2006/relationships" xmlns:p="http://schemas.openxmlformats.org/presentationml/2006/main">
  <p:tag name="VEVOX.QRDOT" val="(17,8)"/>
</p:tagLst>
</file>

<file path=ppt/tags/tag256.xml><?xml version="1.0" encoding="utf-8"?>
<p:tagLst xmlns:a="http://schemas.openxmlformats.org/drawingml/2006/main" xmlns:r="http://schemas.openxmlformats.org/officeDocument/2006/relationships" xmlns:p="http://schemas.openxmlformats.org/presentationml/2006/main">
  <p:tag name="VEVOX.QRDOT" val="(18,8)"/>
</p:tagLst>
</file>

<file path=ppt/tags/tag257.xml><?xml version="1.0" encoding="utf-8"?>
<p:tagLst xmlns:a="http://schemas.openxmlformats.org/drawingml/2006/main" xmlns:r="http://schemas.openxmlformats.org/officeDocument/2006/relationships" xmlns:p="http://schemas.openxmlformats.org/presentationml/2006/main">
  <p:tag name="VEVOX.QRDOT" val="(19,8)"/>
</p:tagLst>
</file>

<file path=ppt/tags/tag258.xml><?xml version="1.0" encoding="utf-8"?>
<p:tagLst xmlns:a="http://schemas.openxmlformats.org/drawingml/2006/main" xmlns:r="http://schemas.openxmlformats.org/officeDocument/2006/relationships" xmlns:p="http://schemas.openxmlformats.org/presentationml/2006/main">
  <p:tag name="VEVOX.QRDOT" val="(20,8)"/>
</p:tagLst>
</file>

<file path=ppt/tags/tag259.xml><?xml version="1.0" encoding="utf-8"?>
<p:tagLst xmlns:a="http://schemas.openxmlformats.org/drawingml/2006/main" xmlns:r="http://schemas.openxmlformats.org/officeDocument/2006/relationships" xmlns:p="http://schemas.openxmlformats.org/presentationml/2006/main">
  <p:tag name="VEVOX.QRDOT" val="(21,8)"/>
</p:tagLst>
</file>

<file path=ppt/tags/tag260.xml><?xml version="1.0" encoding="utf-8"?>
<p:tagLst xmlns:a="http://schemas.openxmlformats.org/drawingml/2006/main" xmlns:r="http://schemas.openxmlformats.org/officeDocument/2006/relationships" xmlns:p="http://schemas.openxmlformats.org/presentationml/2006/main">
  <p:tag name="VEVOX.QRDOT" val="(22,8)"/>
</p:tagLst>
</file>

<file path=ppt/tags/tag261.xml><?xml version="1.0" encoding="utf-8"?>
<p:tagLst xmlns:a="http://schemas.openxmlformats.org/drawingml/2006/main" xmlns:r="http://schemas.openxmlformats.org/officeDocument/2006/relationships" xmlns:p="http://schemas.openxmlformats.org/presentationml/2006/main">
  <p:tag name="VEVOX.QRDOT" val="(23,8)"/>
</p:tagLst>
</file>

<file path=ppt/tags/tag262.xml><?xml version="1.0" encoding="utf-8"?>
<p:tagLst xmlns:a="http://schemas.openxmlformats.org/drawingml/2006/main" xmlns:r="http://schemas.openxmlformats.org/officeDocument/2006/relationships" xmlns:p="http://schemas.openxmlformats.org/presentationml/2006/main">
  <p:tag name="VEVOX.QRDOT" val="(24,8)"/>
</p:tagLst>
</file>

<file path=ppt/tags/tag263.xml><?xml version="1.0" encoding="utf-8"?>
<p:tagLst xmlns:a="http://schemas.openxmlformats.org/drawingml/2006/main" xmlns:r="http://schemas.openxmlformats.org/officeDocument/2006/relationships" xmlns:p="http://schemas.openxmlformats.org/presentationml/2006/main">
  <p:tag name="VEVOX.QRDOT" val="(25,8)"/>
</p:tagLst>
</file>

<file path=ppt/tags/tag264.xml><?xml version="1.0" encoding="utf-8"?>
<p:tagLst xmlns:a="http://schemas.openxmlformats.org/drawingml/2006/main" xmlns:r="http://schemas.openxmlformats.org/officeDocument/2006/relationships" xmlns:p="http://schemas.openxmlformats.org/presentationml/2006/main">
  <p:tag name="VEVOX.QRDOT" val="(26,8)"/>
</p:tagLst>
</file>

<file path=ppt/tags/tag265.xml><?xml version="1.0" encoding="utf-8"?>
<p:tagLst xmlns:a="http://schemas.openxmlformats.org/drawingml/2006/main" xmlns:r="http://schemas.openxmlformats.org/officeDocument/2006/relationships" xmlns:p="http://schemas.openxmlformats.org/presentationml/2006/main">
  <p:tag name="VEVOX.QRDOT" val="(27,8)"/>
</p:tagLst>
</file>

<file path=ppt/tags/tag266.xml><?xml version="1.0" encoding="utf-8"?>
<p:tagLst xmlns:a="http://schemas.openxmlformats.org/drawingml/2006/main" xmlns:r="http://schemas.openxmlformats.org/officeDocument/2006/relationships" xmlns:p="http://schemas.openxmlformats.org/presentationml/2006/main">
  <p:tag name="VEVOX.QRDOT" val="(28,8)"/>
</p:tagLst>
</file>

<file path=ppt/tags/tag267.xml><?xml version="1.0" encoding="utf-8"?>
<p:tagLst xmlns:a="http://schemas.openxmlformats.org/drawingml/2006/main" xmlns:r="http://schemas.openxmlformats.org/officeDocument/2006/relationships" xmlns:p="http://schemas.openxmlformats.org/presentationml/2006/main">
  <p:tag name="VEVOX.QRDOT" val="(29,8)"/>
</p:tagLst>
</file>

<file path=ppt/tags/tag268.xml><?xml version="1.0" encoding="utf-8"?>
<p:tagLst xmlns:a="http://schemas.openxmlformats.org/drawingml/2006/main" xmlns:r="http://schemas.openxmlformats.org/officeDocument/2006/relationships" xmlns:p="http://schemas.openxmlformats.org/presentationml/2006/main">
  <p:tag name="VEVOX.QRDOT" val="(0,9)"/>
</p:tagLst>
</file>

<file path=ppt/tags/tag269.xml><?xml version="1.0" encoding="utf-8"?>
<p:tagLst xmlns:a="http://schemas.openxmlformats.org/drawingml/2006/main" xmlns:r="http://schemas.openxmlformats.org/officeDocument/2006/relationships" xmlns:p="http://schemas.openxmlformats.org/presentationml/2006/main">
  <p:tag name="VEVOX.QRDOT" val="(1,9)"/>
</p:tagLst>
</file>

<file path=ppt/tags/tag270.xml><?xml version="1.0" encoding="utf-8"?>
<p:tagLst xmlns:a="http://schemas.openxmlformats.org/drawingml/2006/main" xmlns:r="http://schemas.openxmlformats.org/officeDocument/2006/relationships" xmlns:p="http://schemas.openxmlformats.org/presentationml/2006/main">
  <p:tag name="VEVOX.QRDOT" val="(2,9)"/>
</p:tagLst>
</file>

<file path=ppt/tags/tag271.xml><?xml version="1.0" encoding="utf-8"?>
<p:tagLst xmlns:a="http://schemas.openxmlformats.org/drawingml/2006/main" xmlns:r="http://schemas.openxmlformats.org/officeDocument/2006/relationships" xmlns:p="http://schemas.openxmlformats.org/presentationml/2006/main">
  <p:tag name="VEVOX.QRDOT" val="(3,9)"/>
</p:tagLst>
</file>

<file path=ppt/tags/tag272.xml><?xml version="1.0" encoding="utf-8"?>
<p:tagLst xmlns:a="http://schemas.openxmlformats.org/drawingml/2006/main" xmlns:r="http://schemas.openxmlformats.org/officeDocument/2006/relationships" xmlns:p="http://schemas.openxmlformats.org/presentationml/2006/main">
  <p:tag name="VEVOX.QRDOT" val="(4,9)"/>
</p:tagLst>
</file>

<file path=ppt/tags/tag273.xml><?xml version="1.0" encoding="utf-8"?>
<p:tagLst xmlns:a="http://schemas.openxmlformats.org/drawingml/2006/main" xmlns:r="http://schemas.openxmlformats.org/officeDocument/2006/relationships" xmlns:p="http://schemas.openxmlformats.org/presentationml/2006/main">
  <p:tag name="VEVOX.QRDOT" val="(5,9)"/>
</p:tagLst>
</file>

<file path=ppt/tags/tag274.xml><?xml version="1.0" encoding="utf-8"?>
<p:tagLst xmlns:a="http://schemas.openxmlformats.org/drawingml/2006/main" xmlns:r="http://schemas.openxmlformats.org/officeDocument/2006/relationships" xmlns:p="http://schemas.openxmlformats.org/presentationml/2006/main">
  <p:tag name="VEVOX.QRDOT" val="(6,9)"/>
</p:tagLst>
</file>

<file path=ppt/tags/tag275.xml><?xml version="1.0" encoding="utf-8"?>
<p:tagLst xmlns:a="http://schemas.openxmlformats.org/drawingml/2006/main" xmlns:r="http://schemas.openxmlformats.org/officeDocument/2006/relationships" xmlns:p="http://schemas.openxmlformats.org/presentationml/2006/main">
  <p:tag name="VEVOX.QRDOT" val="(7,9)"/>
</p:tagLst>
</file>

<file path=ppt/tags/tag276.xml><?xml version="1.0" encoding="utf-8"?>
<p:tagLst xmlns:a="http://schemas.openxmlformats.org/drawingml/2006/main" xmlns:r="http://schemas.openxmlformats.org/officeDocument/2006/relationships" xmlns:p="http://schemas.openxmlformats.org/presentationml/2006/main">
  <p:tag name="VEVOX.QRDOT" val="(8,9)"/>
</p:tagLst>
</file>

<file path=ppt/tags/tag277.xml><?xml version="1.0" encoding="utf-8"?>
<p:tagLst xmlns:a="http://schemas.openxmlformats.org/drawingml/2006/main" xmlns:r="http://schemas.openxmlformats.org/officeDocument/2006/relationships" xmlns:p="http://schemas.openxmlformats.org/presentationml/2006/main">
  <p:tag name="VEVOX.QRDOT" val="(9,9)"/>
</p:tagLst>
</file>

<file path=ppt/tags/tag278.xml><?xml version="1.0" encoding="utf-8"?>
<p:tagLst xmlns:a="http://schemas.openxmlformats.org/drawingml/2006/main" xmlns:r="http://schemas.openxmlformats.org/officeDocument/2006/relationships" xmlns:p="http://schemas.openxmlformats.org/presentationml/2006/main">
  <p:tag name="VEVOX.QRDOT" val="(10,9)"/>
</p:tagLst>
</file>

<file path=ppt/tags/tag279.xml><?xml version="1.0" encoding="utf-8"?>
<p:tagLst xmlns:a="http://schemas.openxmlformats.org/drawingml/2006/main" xmlns:r="http://schemas.openxmlformats.org/officeDocument/2006/relationships" xmlns:p="http://schemas.openxmlformats.org/presentationml/2006/main">
  <p:tag name="VEVOX.QRDOT" val="(11,9)"/>
</p:tagLst>
</file>

<file path=ppt/tags/tag280.xml><?xml version="1.0" encoding="utf-8"?>
<p:tagLst xmlns:a="http://schemas.openxmlformats.org/drawingml/2006/main" xmlns:r="http://schemas.openxmlformats.org/officeDocument/2006/relationships" xmlns:p="http://schemas.openxmlformats.org/presentationml/2006/main">
  <p:tag name="VEVOX.QRDOT" val="(12,9)"/>
</p:tagLst>
</file>

<file path=ppt/tags/tag281.xml><?xml version="1.0" encoding="utf-8"?>
<p:tagLst xmlns:a="http://schemas.openxmlformats.org/drawingml/2006/main" xmlns:r="http://schemas.openxmlformats.org/officeDocument/2006/relationships" xmlns:p="http://schemas.openxmlformats.org/presentationml/2006/main">
  <p:tag name="VEVOX.QRDOT" val="(13,9)"/>
</p:tagLst>
</file>

<file path=ppt/tags/tag282.xml><?xml version="1.0" encoding="utf-8"?>
<p:tagLst xmlns:a="http://schemas.openxmlformats.org/drawingml/2006/main" xmlns:r="http://schemas.openxmlformats.org/officeDocument/2006/relationships" xmlns:p="http://schemas.openxmlformats.org/presentationml/2006/main">
  <p:tag name="VEVOX.QRDOT" val="(14,9)"/>
</p:tagLst>
</file>

<file path=ppt/tags/tag283.xml><?xml version="1.0" encoding="utf-8"?>
<p:tagLst xmlns:a="http://schemas.openxmlformats.org/drawingml/2006/main" xmlns:r="http://schemas.openxmlformats.org/officeDocument/2006/relationships" xmlns:p="http://schemas.openxmlformats.org/presentationml/2006/main">
  <p:tag name="VEVOX.QRDOT" val="(15,9)"/>
</p:tagLst>
</file>

<file path=ppt/tags/tag284.xml><?xml version="1.0" encoding="utf-8"?>
<p:tagLst xmlns:a="http://schemas.openxmlformats.org/drawingml/2006/main" xmlns:r="http://schemas.openxmlformats.org/officeDocument/2006/relationships" xmlns:p="http://schemas.openxmlformats.org/presentationml/2006/main">
  <p:tag name="VEVOX.QRDOT" val="(16,9)"/>
</p:tagLst>
</file>

<file path=ppt/tags/tag285.xml><?xml version="1.0" encoding="utf-8"?>
<p:tagLst xmlns:a="http://schemas.openxmlformats.org/drawingml/2006/main" xmlns:r="http://schemas.openxmlformats.org/officeDocument/2006/relationships" xmlns:p="http://schemas.openxmlformats.org/presentationml/2006/main">
  <p:tag name="VEVOX.QRDOT" val="(17,9)"/>
</p:tagLst>
</file>

<file path=ppt/tags/tag286.xml><?xml version="1.0" encoding="utf-8"?>
<p:tagLst xmlns:a="http://schemas.openxmlformats.org/drawingml/2006/main" xmlns:r="http://schemas.openxmlformats.org/officeDocument/2006/relationships" xmlns:p="http://schemas.openxmlformats.org/presentationml/2006/main">
  <p:tag name="VEVOX.QRDOT" val="(18,9)"/>
</p:tagLst>
</file>

<file path=ppt/tags/tag287.xml><?xml version="1.0" encoding="utf-8"?>
<p:tagLst xmlns:a="http://schemas.openxmlformats.org/drawingml/2006/main" xmlns:r="http://schemas.openxmlformats.org/officeDocument/2006/relationships" xmlns:p="http://schemas.openxmlformats.org/presentationml/2006/main">
  <p:tag name="VEVOX.QRDOT" val="(19,9)"/>
</p:tagLst>
</file>

<file path=ppt/tags/tag288.xml><?xml version="1.0" encoding="utf-8"?>
<p:tagLst xmlns:a="http://schemas.openxmlformats.org/drawingml/2006/main" xmlns:r="http://schemas.openxmlformats.org/officeDocument/2006/relationships" xmlns:p="http://schemas.openxmlformats.org/presentationml/2006/main">
  <p:tag name="VEVOX.QRDOT" val="(20,9)"/>
</p:tagLst>
</file>

<file path=ppt/tags/tag289.xml><?xml version="1.0" encoding="utf-8"?>
<p:tagLst xmlns:a="http://schemas.openxmlformats.org/drawingml/2006/main" xmlns:r="http://schemas.openxmlformats.org/officeDocument/2006/relationships" xmlns:p="http://schemas.openxmlformats.org/presentationml/2006/main">
  <p:tag name="VEVOX.QRDOT" val="(21,9)"/>
</p:tagLst>
</file>

<file path=ppt/tags/tag290.xml><?xml version="1.0" encoding="utf-8"?>
<p:tagLst xmlns:a="http://schemas.openxmlformats.org/drawingml/2006/main" xmlns:r="http://schemas.openxmlformats.org/officeDocument/2006/relationships" xmlns:p="http://schemas.openxmlformats.org/presentationml/2006/main">
  <p:tag name="VEVOX.QRDOT" val="(22,9)"/>
</p:tagLst>
</file>

<file path=ppt/tags/tag291.xml><?xml version="1.0" encoding="utf-8"?>
<p:tagLst xmlns:a="http://schemas.openxmlformats.org/drawingml/2006/main" xmlns:r="http://schemas.openxmlformats.org/officeDocument/2006/relationships" xmlns:p="http://schemas.openxmlformats.org/presentationml/2006/main">
  <p:tag name="VEVOX.QRDOT" val="(23,9)"/>
</p:tagLst>
</file>

<file path=ppt/tags/tag292.xml><?xml version="1.0" encoding="utf-8"?>
<p:tagLst xmlns:a="http://schemas.openxmlformats.org/drawingml/2006/main" xmlns:r="http://schemas.openxmlformats.org/officeDocument/2006/relationships" xmlns:p="http://schemas.openxmlformats.org/presentationml/2006/main">
  <p:tag name="VEVOX.QRDOT" val="(24,9)"/>
</p:tagLst>
</file>

<file path=ppt/tags/tag293.xml><?xml version="1.0" encoding="utf-8"?>
<p:tagLst xmlns:a="http://schemas.openxmlformats.org/drawingml/2006/main" xmlns:r="http://schemas.openxmlformats.org/officeDocument/2006/relationships" xmlns:p="http://schemas.openxmlformats.org/presentationml/2006/main">
  <p:tag name="VEVOX.QRDOT" val="(25,9)"/>
</p:tagLst>
</file>

<file path=ppt/tags/tag294.xml><?xml version="1.0" encoding="utf-8"?>
<p:tagLst xmlns:a="http://schemas.openxmlformats.org/drawingml/2006/main" xmlns:r="http://schemas.openxmlformats.org/officeDocument/2006/relationships" xmlns:p="http://schemas.openxmlformats.org/presentationml/2006/main">
  <p:tag name="VEVOX.QRDOT" val="(26,9)"/>
</p:tagLst>
</file>

<file path=ppt/tags/tag295.xml><?xml version="1.0" encoding="utf-8"?>
<p:tagLst xmlns:a="http://schemas.openxmlformats.org/drawingml/2006/main" xmlns:r="http://schemas.openxmlformats.org/officeDocument/2006/relationships" xmlns:p="http://schemas.openxmlformats.org/presentationml/2006/main">
  <p:tag name="VEVOX.QRDOT" val="(27,9)"/>
</p:tagLst>
</file>

<file path=ppt/tags/tag296.xml><?xml version="1.0" encoding="utf-8"?>
<p:tagLst xmlns:a="http://schemas.openxmlformats.org/drawingml/2006/main" xmlns:r="http://schemas.openxmlformats.org/officeDocument/2006/relationships" xmlns:p="http://schemas.openxmlformats.org/presentationml/2006/main">
  <p:tag name="VEVOX.QRDOT" val="(28,9)"/>
</p:tagLst>
</file>

<file path=ppt/tags/tag297.xml><?xml version="1.0" encoding="utf-8"?>
<p:tagLst xmlns:a="http://schemas.openxmlformats.org/drawingml/2006/main" xmlns:r="http://schemas.openxmlformats.org/officeDocument/2006/relationships" xmlns:p="http://schemas.openxmlformats.org/presentationml/2006/main">
  <p:tag name="VEVOX.QRDOT" val="(29,9)"/>
</p:tagLst>
</file>

<file path=ppt/tags/tag298.xml><?xml version="1.0" encoding="utf-8"?>
<p:tagLst xmlns:a="http://schemas.openxmlformats.org/drawingml/2006/main" xmlns:r="http://schemas.openxmlformats.org/officeDocument/2006/relationships" xmlns:p="http://schemas.openxmlformats.org/presentationml/2006/main">
  <p:tag name="VEVOX.QRDOT" val="(0,10)"/>
</p:tagLst>
</file>

<file path=ppt/tags/tag299.xml><?xml version="1.0" encoding="utf-8"?>
<p:tagLst xmlns:a="http://schemas.openxmlformats.org/drawingml/2006/main" xmlns:r="http://schemas.openxmlformats.org/officeDocument/2006/relationships" xmlns:p="http://schemas.openxmlformats.org/presentationml/2006/main">
  <p:tag name="VEVOX.QRDOT" val="(1,10)"/>
</p:tagLst>
</file>

<file path=ppt/tags/tag300.xml><?xml version="1.0" encoding="utf-8"?>
<p:tagLst xmlns:a="http://schemas.openxmlformats.org/drawingml/2006/main" xmlns:r="http://schemas.openxmlformats.org/officeDocument/2006/relationships" xmlns:p="http://schemas.openxmlformats.org/presentationml/2006/main">
  <p:tag name="VEVOX.QRDOT" val="(2,10)"/>
</p:tagLst>
</file>

<file path=ppt/tags/tag301.xml><?xml version="1.0" encoding="utf-8"?>
<p:tagLst xmlns:a="http://schemas.openxmlformats.org/drawingml/2006/main" xmlns:r="http://schemas.openxmlformats.org/officeDocument/2006/relationships" xmlns:p="http://schemas.openxmlformats.org/presentationml/2006/main">
  <p:tag name="VEVOX.QRDOT" val="(3,10)"/>
</p:tagLst>
</file>

<file path=ppt/tags/tag302.xml><?xml version="1.0" encoding="utf-8"?>
<p:tagLst xmlns:a="http://schemas.openxmlformats.org/drawingml/2006/main" xmlns:r="http://schemas.openxmlformats.org/officeDocument/2006/relationships" xmlns:p="http://schemas.openxmlformats.org/presentationml/2006/main">
  <p:tag name="VEVOX.QRDOT" val="(4,10)"/>
</p:tagLst>
</file>

<file path=ppt/tags/tag303.xml><?xml version="1.0" encoding="utf-8"?>
<p:tagLst xmlns:a="http://schemas.openxmlformats.org/drawingml/2006/main" xmlns:r="http://schemas.openxmlformats.org/officeDocument/2006/relationships" xmlns:p="http://schemas.openxmlformats.org/presentationml/2006/main">
  <p:tag name="VEVOX.QRDOT" val="(5,10)"/>
</p:tagLst>
</file>

<file path=ppt/tags/tag304.xml><?xml version="1.0" encoding="utf-8"?>
<p:tagLst xmlns:a="http://schemas.openxmlformats.org/drawingml/2006/main" xmlns:r="http://schemas.openxmlformats.org/officeDocument/2006/relationships" xmlns:p="http://schemas.openxmlformats.org/presentationml/2006/main">
  <p:tag name="VEVOX.QRDOT" val="(6,10)"/>
</p:tagLst>
</file>

<file path=ppt/tags/tag305.xml><?xml version="1.0" encoding="utf-8"?>
<p:tagLst xmlns:a="http://schemas.openxmlformats.org/drawingml/2006/main" xmlns:r="http://schemas.openxmlformats.org/officeDocument/2006/relationships" xmlns:p="http://schemas.openxmlformats.org/presentationml/2006/main">
  <p:tag name="VEVOX.QRDOT" val="(7,10)"/>
</p:tagLst>
</file>

<file path=ppt/tags/tag306.xml><?xml version="1.0" encoding="utf-8"?>
<p:tagLst xmlns:a="http://schemas.openxmlformats.org/drawingml/2006/main" xmlns:r="http://schemas.openxmlformats.org/officeDocument/2006/relationships" xmlns:p="http://schemas.openxmlformats.org/presentationml/2006/main">
  <p:tag name="VEVOX.QRDOT" val="(8,10)"/>
</p:tagLst>
</file>

<file path=ppt/tags/tag307.xml><?xml version="1.0" encoding="utf-8"?>
<p:tagLst xmlns:a="http://schemas.openxmlformats.org/drawingml/2006/main" xmlns:r="http://schemas.openxmlformats.org/officeDocument/2006/relationships" xmlns:p="http://schemas.openxmlformats.org/presentationml/2006/main">
  <p:tag name="VEVOX.QRDOT" val="(9,10)"/>
</p:tagLst>
</file>

<file path=ppt/tags/tag308.xml><?xml version="1.0" encoding="utf-8"?>
<p:tagLst xmlns:a="http://schemas.openxmlformats.org/drawingml/2006/main" xmlns:r="http://schemas.openxmlformats.org/officeDocument/2006/relationships" xmlns:p="http://schemas.openxmlformats.org/presentationml/2006/main">
  <p:tag name="VEVOX.QRDOT" val="(10,10)"/>
</p:tagLst>
</file>

<file path=ppt/tags/tag309.xml><?xml version="1.0" encoding="utf-8"?>
<p:tagLst xmlns:a="http://schemas.openxmlformats.org/drawingml/2006/main" xmlns:r="http://schemas.openxmlformats.org/officeDocument/2006/relationships" xmlns:p="http://schemas.openxmlformats.org/presentationml/2006/main">
  <p:tag name="VEVOX.QRDOT" val="(11,10)"/>
</p:tagLst>
</file>

<file path=ppt/tags/tag310.xml><?xml version="1.0" encoding="utf-8"?>
<p:tagLst xmlns:a="http://schemas.openxmlformats.org/drawingml/2006/main" xmlns:r="http://schemas.openxmlformats.org/officeDocument/2006/relationships" xmlns:p="http://schemas.openxmlformats.org/presentationml/2006/main">
  <p:tag name="VEVOX.QRDOT" val="(12,10)"/>
</p:tagLst>
</file>

<file path=ppt/tags/tag311.xml><?xml version="1.0" encoding="utf-8"?>
<p:tagLst xmlns:a="http://schemas.openxmlformats.org/drawingml/2006/main" xmlns:r="http://schemas.openxmlformats.org/officeDocument/2006/relationships" xmlns:p="http://schemas.openxmlformats.org/presentationml/2006/main">
  <p:tag name="VEVOX.QRDOT" val="(13,10)"/>
</p:tagLst>
</file>

<file path=ppt/tags/tag312.xml><?xml version="1.0" encoding="utf-8"?>
<p:tagLst xmlns:a="http://schemas.openxmlformats.org/drawingml/2006/main" xmlns:r="http://schemas.openxmlformats.org/officeDocument/2006/relationships" xmlns:p="http://schemas.openxmlformats.org/presentationml/2006/main">
  <p:tag name="VEVOX.QRDOT" val="(14,10)"/>
</p:tagLst>
</file>

<file path=ppt/tags/tag313.xml><?xml version="1.0" encoding="utf-8"?>
<p:tagLst xmlns:a="http://schemas.openxmlformats.org/drawingml/2006/main" xmlns:r="http://schemas.openxmlformats.org/officeDocument/2006/relationships" xmlns:p="http://schemas.openxmlformats.org/presentationml/2006/main">
  <p:tag name="VEVOX.QRDOT" val="(15,10)"/>
</p:tagLst>
</file>

<file path=ppt/tags/tag314.xml><?xml version="1.0" encoding="utf-8"?>
<p:tagLst xmlns:a="http://schemas.openxmlformats.org/drawingml/2006/main" xmlns:r="http://schemas.openxmlformats.org/officeDocument/2006/relationships" xmlns:p="http://schemas.openxmlformats.org/presentationml/2006/main">
  <p:tag name="VEVOX.QRDOT" val="(16,10)"/>
</p:tagLst>
</file>

<file path=ppt/tags/tag315.xml><?xml version="1.0" encoding="utf-8"?>
<p:tagLst xmlns:a="http://schemas.openxmlformats.org/drawingml/2006/main" xmlns:r="http://schemas.openxmlformats.org/officeDocument/2006/relationships" xmlns:p="http://schemas.openxmlformats.org/presentationml/2006/main">
  <p:tag name="VEVOX.QRDOT" val="(17,10)"/>
</p:tagLst>
</file>

<file path=ppt/tags/tag316.xml><?xml version="1.0" encoding="utf-8"?>
<p:tagLst xmlns:a="http://schemas.openxmlformats.org/drawingml/2006/main" xmlns:r="http://schemas.openxmlformats.org/officeDocument/2006/relationships" xmlns:p="http://schemas.openxmlformats.org/presentationml/2006/main">
  <p:tag name="VEVOX.QRDOT" val="(18,10)"/>
</p:tagLst>
</file>

<file path=ppt/tags/tag317.xml><?xml version="1.0" encoding="utf-8"?>
<p:tagLst xmlns:a="http://schemas.openxmlformats.org/drawingml/2006/main" xmlns:r="http://schemas.openxmlformats.org/officeDocument/2006/relationships" xmlns:p="http://schemas.openxmlformats.org/presentationml/2006/main">
  <p:tag name="VEVOX.QRDOT" val="(19,10)"/>
</p:tagLst>
</file>

<file path=ppt/tags/tag318.xml><?xml version="1.0" encoding="utf-8"?>
<p:tagLst xmlns:a="http://schemas.openxmlformats.org/drawingml/2006/main" xmlns:r="http://schemas.openxmlformats.org/officeDocument/2006/relationships" xmlns:p="http://schemas.openxmlformats.org/presentationml/2006/main">
  <p:tag name="VEVOX.QRDOT" val="(20,10)"/>
</p:tagLst>
</file>

<file path=ppt/tags/tag319.xml><?xml version="1.0" encoding="utf-8"?>
<p:tagLst xmlns:a="http://schemas.openxmlformats.org/drawingml/2006/main" xmlns:r="http://schemas.openxmlformats.org/officeDocument/2006/relationships" xmlns:p="http://schemas.openxmlformats.org/presentationml/2006/main">
  <p:tag name="VEVOX.QRDOT" val="(21,10)"/>
</p:tagLst>
</file>

<file path=ppt/tags/tag320.xml><?xml version="1.0" encoding="utf-8"?>
<p:tagLst xmlns:a="http://schemas.openxmlformats.org/drawingml/2006/main" xmlns:r="http://schemas.openxmlformats.org/officeDocument/2006/relationships" xmlns:p="http://schemas.openxmlformats.org/presentationml/2006/main">
  <p:tag name="VEVOX.QRDOT" val="(22,10)"/>
</p:tagLst>
</file>

<file path=ppt/tags/tag321.xml><?xml version="1.0" encoding="utf-8"?>
<p:tagLst xmlns:a="http://schemas.openxmlformats.org/drawingml/2006/main" xmlns:r="http://schemas.openxmlformats.org/officeDocument/2006/relationships" xmlns:p="http://schemas.openxmlformats.org/presentationml/2006/main">
  <p:tag name="VEVOX.QRDOT" val="(23,10)"/>
</p:tagLst>
</file>

<file path=ppt/tags/tag322.xml><?xml version="1.0" encoding="utf-8"?>
<p:tagLst xmlns:a="http://schemas.openxmlformats.org/drawingml/2006/main" xmlns:r="http://schemas.openxmlformats.org/officeDocument/2006/relationships" xmlns:p="http://schemas.openxmlformats.org/presentationml/2006/main">
  <p:tag name="VEVOX.QRDOT" val="(24,10)"/>
</p:tagLst>
</file>

<file path=ppt/tags/tag323.xml><?xml version="1.0" encoding="utf-8"?>
<p:tagLst xmlns:a="http://schemas.openxmlformats.org/drawingml/2006/main" xmlns:r="http://schemas.openxmlformats.org/officeDocument/2006/relationships" xmlns:p="http://schemas.openxmlformats.org/presentationml/2006/main">
  <p:tag name="VEVOX.QRDOT" val="(25,10)"/>
</p:tagLst>
</file>

<file path=ppt/tags/tag324.xml><?xml version="1.0" encoding="utf-8"?>
<p:tagLst xmlns:a="http://schemas.openxmlformats.org/drawingml/2006/main" xmlns:r="http://schemas.openxmlformats.org/officeDocument/2006/relationships" xmlns:p="http://schemas.openxmlformats.org/presentationml/2006/main">
  <p:tag name="VEVOX.QRDOT" val="(26,10)"/>
</p:tagLst>
</file>

<file path=ppt/tags/tag325.xml><?xml version="1.0" encoding="utf-8"?>
<p:tagLst xmlns:a="http://schemas.openxmlformats.org/drawingml/2006/main" xmlns:r="http://schemas.openxmlformats.org/officeDocument/2006/relationships" xmlns:p="http://schemas.openxmlformats.org/presentationml/2006/main">
  <p:tag name="VEVOX.QRDOT" val="(27,10)"/>
</p:tagLst>
</file>

<file path=ppt/tags/tag326.xml><?xml version="1.0" encoding="utf-8"?>
<p:tagLst xmlns:a="http://schemas.openxmlformats.org/drawingml/2006/main" xmlns:r="http://schemas.openxmlformats.org/officeDocument/2006/relationships" xmlns:p="http://schemas.openxmlformats.org/presentationml/2006/main">
  <p:tag name="VEVOX.QRDOT" val="(28,10)"/>
</p:tagLst>
</file>

<file path=ppt/tags/tag327.xml><?xml version="1.0" encoding="utf-8"?>
<p:tagLst xmlns:a="http://schemas.openxmlformats.org/drawingml/2006/main" xmlns:r="http://schemas.openxmlformats.org/officeDocument/2006/relationships" xmlns:p="http://schemas.openxmlformats.org/presentationml/2006/main">
  <p:tag name="VEVOX.QRDOT" val="(29,10)"/>
</p:tagLst>
</file>

<file path=ppt/tags/tag328.xml><?xml version="1.0" encoding="utf-8"?>
<p:tagLst xmlns:a="http://schemas.openxmlformats.org/drawingml/2006/main" xmlns:r="http://schemas.openxmlformats.org/officeDocument/2006/relationships" xmlns:p="http://schemas.openxmlformats.org/presentationml/2006/main">
  <p:tag name="VEVOX.QRDOT" val="(0,11)"/>
</p:tagLst>
</file>

<file path=ppt/tags/tag329.xml><?xml version="1.0" encoding="utf-8"?>
<p:tagLst xmlns:a="http://schemas.openxmlformats.org/drawingml/2006/main" xmlns:r="http://schemas.openxmlformats.org/officeDocument/2006/relationships" xmlns:p="http://schemas.openxmlformats.org/presentationml/2006/main">
  <p:tag name="VEVOX.QRDOT" val="(1,11)"/>
</p:tagLst>
</file>

<file path=ppt/tags/tag330.xml><?xml version="1.0" encoding="utf-8"?>
<p:tagLst xmlns:a="http://schemas.openxmlformats.org/drawingml/2006/main" xmlns:r="http://schemas.openxmlformats.org/officeDocument/2006/relationships" xmlns:p="http://schemas.openxmlformats.org/presentationml/2006/main">
  <p:tag name="VEVOX.QRDOT" val="(2,11)"/>
</p:tagLst>
</file>

<file path=ppt/tags/tag331.xml><?xml version="1.0" encoding="utf-8"?>
<p:tagLst xmlns:a="http://schemas.openxmlformats.org/drawingml/2006/main" xmlns:r="http://schemas.openxmlformats.org/officeDocument/2006/relationships" xmlns:p="http://schemas.openxmlformats.org/presentationml/2006/main">
  <p:tag name="VEVOX.QRDOT" val="(3,11)"/>
</p:tagLst>
</file>

<file path=ppt/tags/tag332.xml><?xml version="1.0" encoding="utf-8"?>
<p:tagLst xmlns:a="http://schemas.openxmlformats.org/drawingml/2006/main" xmlns:r="http://schemas.openxmlformats.org/officeDocument/2006/relationships" xmlns:p="http://schemas.openxmlformats.org/presentationml/2006/main">
  <p:tag name="VEVOX.QRDOT" val="(4,11)"/>
</p:tagLst>
</file>

<file path=ppt/tags/tag333.xml><?xml version="1.0" encoding="utf-8"?>
<p:tagLst xmlns:a="http://schemas.openxmlformats.org/drawingml/2006/main" xmlns:r="http://schemas.openxmlformats.org/officeDocument/2006/relationships" xmlns:p="http://schemas.openxmlformats.org/presentationml/2006/main">
  <p:tag name="VEVOX.QRDOT" val="(5,11)"/>
</p:tagLst>
</file>

<file path=ppt/tags/tag334.xml><?xml version="1.0" encoding="utf-8"?>
<p:tagLst xmlns:a="http://schemas.openxmlformats.org/drawingml/2006/main" xmlns:r="http://schemas.openxmlformats.org/officeDocument/2006/relationships" xmlns:p="http://schemas.openxmlformats.org/presentationml/2006/main">
  <p:tag name="VEVOX.QRDOT" val="(6,11)"/>
</p:tagLst>
</file>

<file path=ppt/tags/tag335.xml><?xml version="1.0" encoding="utf-8"?>
<p:tagLst xmlns:a="http://schemas.openxmlformats.org/drawingml/2006/main" xmlns:r="http://schemas.openxmlformats.org/officeDocument/2006/relationships" xmlns:p="http://schemas.openxmlformats.org/presentationml/2006/main">
  <p:tag name="VEVOX.QRDOT" val="(7,11)"/>
</p:tagLst>
</file>

<file path=ppt/tags/tag336.xml><?xml version="1.0" encoding="utf-8"?>
<p:tagLst xmlns:a="http://schemas.openxmlformats.org/drawingml/2006/main" xmlns:r="http://schemas.openxmlformats.org/officeDocument/2006/relationships" xmlns:p="http://schemas.openxmlformats.org/presentationml/2006/main">
  <p:tag name="VEVOX.QRDOT" val="(8,11)"/>
</p:tagLst>
</file>

<file path=ppt/tags/tag337.xml><?xml version="1.0" encoding="utf-8"?>
<p:tagLst xmlns:a="http://schemas.openxmlformats.org/drawingml/2006/main" xmlns:r="http://schemas.openxmlformats.org/officeDocument/2006/relationships" xmlns:p="http://schemas.openxmlformats.org/presentationml/2006/main">
  <p:tag name="VEVOX.QRDOT" val="(9,11)"/>
</p:tagLst>
</file>

<file path=ppt/tags/tag338.xml><?xml version="1.0" encoding="utf-8"?>
<p:tagLst xmlns:a="http://schemas.openxmlformats.org/drawingml/2006/main" xmlns:r="http://schemas.openxmlformats.org/officeDocument/2006/relationships" xmlns:p="http://schemas.openxmlformats.org/presentationml/2006/main">
  <p:tag name="VEVOX.QRDOT" val="(10,11)"/>
</p:tagLst>
</file>

<file path=ppt/tags/tag339.xml><?xml version="1.0" encoding="utf-8"?>
<p:tagLst xmlns:a="http://schemas.openxmlformats.org/drawingml/2006/main" xmlns:r="http://schemas.openxmlformats.org/officeDocument/2006/relationships" xmlns:p="http://schemas.openxmlformats.org/presentationml/2006/main">
  <p:tag name="VEVOX.QRDOT" val="(11,11)"/>
</p:tagLst>
</file>

<file path=ppt/tags/tag340.xml><?xml version="1.0" encoding="utf-8"?>
<p:tagLst xmlns:a="http://schemas.openxmlformats.org/drawingml/2006/main" xmlns:r="http://schemas.openxmlformats.org/officeDocument/2006/relationships" xmlns:p="http://schemas.openxmlformats.org/presentationml/2006/main">
  <p:tag name="VEVOX.QRDOT" val="(12,11)"/>
</p:tagLst>
</file>

<file path=ppt/tags/tag341.xml><?xml version="1.0" encoding="utf-8"?>
<p:tagLst xmlns:a="http://schemas.openxmlformats.org/drawingml/2006/main" xmlns:r="http://schemas.openxmlformats.org/officeDocument/2006/relationships" xmlns:p="http://schemas.openxmlformats.org/presentationml/2006/main">
  <p:tag name="VEVOX.QRDOT" val="(13,11)"/>
</p:tagLst>
</file>

<file path=ppt/tags/tag342.xml><?xml version="1.0" encoding="utf-8"?>
<p:tagLst xmlns:a="http://schemas.openxmlformats.org/drawingml/2006/main" xmlns:r="http://schemas.openxmlformats.org/officeDocument/2006/relationships" xmlns:p="http://schemas.openxmlformats.org/presentationml/2006/main">
  <p:tag name="VEVOX.QRDOT" val="(14,11)"/>
</p:tagLst>
</file>

<file path=ppt/tags/tag343.xml><?xml version="1.0" encoding="utf-8"?>
<p:tagLst xmlns:a="http://schemas.openxmlformats.org/drawingml/2006/main" xmlns:r="http://schemas.openxmlformats.org/officeDocument/2006/relationships" xmlns:p="http://schemas.openxmlformats.org/presentationml/2006/main">
  <p:tag name="VEVOX.QRDOT" val="(15,11)"/>
</p:tagLst>
</file>

<file path=ppt/tags/tag344.xml><?xml version="1.0" encoding="utf-8"?>
<p:tagLst xmlns:a="http://schemas.openxmlformats.org/drawingml/2006/main" xmlns:r="http://schemas.openxmlformats.org/officeDocument/2006/relationships" xmlns:p="http://schemas.openxmlformats.org/presentationml/2006/main">
  <p:tag name="VEVOX.QRDOT" val="(16,11)"/>
</p:tagLst>
</file>

<file path=ppt/tags/tag345.xml><?xml version="1.0" encoding="utf-8"?>
<p:tagLst xmlns:a="http://schemas.openxmlformats.org/drawingml/2006/main" xmlns:r="http://schemas.openxmlformats.org/officeDocument/2006/relationships" xmlns:p="http://schemas.openxmlformats.org/presentationml/2006/main">
  <p:tag name="VEVOX.QRDOT" val="(17,11)"/>
</p:tagLst>
</file>

<file path=ppt/tags/tag346.xml><?xml version="1.0" encoding="utf-8"?>
<p:tagLst xmlns:a="http://schemas.openxmlformats.org/drawingml/2006/main" xmlns:r="http://schemas.openxmlformats.org/officeDocument/2006/relationships" xmlns:p="http://schemas.openxmlformats.org/presentationml/2006/main">
  <p:tag name="VEVOX.QRDOT" val="(18,11)"/>
</p:tagLst>
</file>

<file path=ppt/tags/tag347.xml><?xml version="1.0" encoding="utf-8"?>
<p:tagLst xmlns:a="http://schemas.openxmlformats.org/drawingml/2006/main" xmlns:r="http://schemas.openxmlformats.org/officeDocument/2006/relationships" xmlns:p="http://schemas.openxmlformats.org/presentationml/2006/main">
  <p:tag name="VEVOX.QRDOT" val="(19,11)"/>
</p:tagLst>
</file>

<file path=ppt/tags/tag348.xml><?xml version="1.0" encoding="utf-8"?>
<p:tagLst xmlns:a="http://schemas.openxmlformats.org/drawingml/2006/main" xmlns:r="http://schemas.openxmlformats.org/officeDocument/2006/relationships" xmlns:p="http://schemas.openxmlformats.org/presentationml/2006/main">
  <p:tag name="VEVOX.QRDOT" val="(20,11)"/>
</p:tagLst>
</file>

<file path=ppt/tags/tag349.xml><?xml version="1.0" encoding="utf-8"?>
<p:tagLst xmlns:a="http://schemas.openxmlformats.org/drawingml/2006/main" xmlns:r="http://schemas.openxmlformats.org/officeDocument/2006/relationships" xmlns:p="http://schemas.openxmlformats.org/presentationml/2006/main">
  <p:tag name="VEVOX.QRDOT" val="(21,11)"/>
</p:tagLst>
</file>

<file path=ppt/tags/tag350.xml><?xml version="1.0" encoding="utf-8"?>
<p:tagLst xmlns:a="http://schemas.openxmlformats.org/drawingml/2006/main" xmlns:r="http://schemas.openxmlformats.org/officeDocument/2006/relationships" xmlns:p="http://schemas.openxmlformats.org/presentationml/2006/main">
  <p:tag name="VEVOX.QRDOT" val="(22,11)"/>
</p:tagLst>
</file>

<file path=ppt/tags/tag351.xml><?xml version="1.0" encoding="utf-8"?>
<p:tagLst xmlns:a="http://schemas.openxmlformats.org/drawingml/2006/main" xmlns:r="http://schemas.openxmlformats.org/officeDocument/2006/relationships" xmlns:p="http://schemas.openxmlformats.org/presentationml/2006/main">
  <p:tag name="VEVOX.QRDOT" val="(23,11)"/>
</p:tagLst>
</file>

<file path=ppt/tags/tag352.xml><?xml version="1.0" encoding="utf-8"?>
<p:tagLst xmlns:a="http://schemas.openxmlformats.org/drawingml/2006/main" xmlns:r="http://schemas.openxmlformats.org/officeDocument/2006/relationships" xmlns:p="http://schemas.openxmlformats.org/presentationml/2006/main">
  <p:tag name="VEVOX.QRDOT" val="(24,11)"/>
</p:tagLst>
</file>

<file path=ppt/tags/tag353.xml><?xml version="1.0" encoding="utf-8"?>
<p:tagLst xmlns:a="http://schemas.openxmlformats.org/drawingml/2006/main" xmlns:r="http://schemas.openxmlformats.org/officeDocument/2006/relationships" xmlns:p="http://schemas.openxmlformats.org/presentationml/2006/main">
  <p:tag name="VEVOX.QRDOT" val="(25,11)"/>
</p:tagLst>
</file>

<file path=ppt/tags/tag354.xml><?xml version="1.0" encoding="utf-8"?>
<p:tagLst xmlns:a="http://schemas.openxmlformats.org/drawingml/2006/main" xmlns:r="http://schemas.openxmlformats.org/officeDocument/2006/relationships" xmlns:p="http://schemas.openxmlformats.org/presentationml/2006/main">
  <p:tag name="VEVOX.QRDOT" val="(26,11)"/>
</p:tagLst>
</file>

<file path=ppt/tags/tag355.xml><?xml version="1.0" encoding="utf-8"?>
<p:tagLst xmlns:a="http://schemas.openxmlformats.org/drawingml/2006/main" xmlns:r="http://schemas.openxmlformats.org/officeDocument/2006/relationships" xmlns:p="http://schemas.openxmlformats.org/presentationml/2006/main">
  <p:tag name="VEVOX.QRDOT" val="(27,11)"/>
</p:tagLst>
</file>

<file path=ppt/tags/tag356.xml><?xml version="1.0" encoding="utf-8"?>
<p:tagLst xmlns:a="http://schemas.openxmlformats.org/drawingml/2006/main" xmlns:r="http://schemas.openxmlformats.org/officeDocument/2006/relationships" xmlns:p="http://schemas.openxmlformats.org/presentationml/2006/main">
  <p:tag name="VEVOX.QRDOT" val="(28,11)"/>
</p:tagLst>
</file>

<file path=ppt/tags/tag357.xml><?xml version="1.0" encoding="utf-8"?>
<p:tagLst xmlns:a="http://schemas.openxmlformats.org/drawingml/2006/main" xmlns:r="http://schemas.openxmlformats.org/officeDocument/2006/relationships" xmlns:p="http://schemas.openxmlformats.org/presentationml/2006/main">
  <p:tag name="VEVOX.QRDOT" val="(29,11)"/>
</p:tagLst>
</file>

<file path=ppt/tags/tag358.xml><?xml version="1.0" encoding="utf-8"?>
<p:tagLst xmlns:a="http://schemas.openxmlformats.org/drawingml/2006/main" xmlns:r="http://schemas.openxmlformats.org/officeDocument/2006/relationships" xmlns:p="http://schemas.openxmlformats.org/presentationml/2006/main">
  <p:tag name="VEVOX.QRDOT" val="(0,12)"/>
</p:tagLst>
</file>

<file path=ppt/tags/tag359.xml><?xml version="1.0" encoding="utf-8"?>
<p:tagLst xmlns:a="http://schemas.openxmlformats.org/drawingml/2006/main" xmlns:r="http://schemas.openxmlformats.org/officeDocument/2006/relationships" xmlns:p="http://schemas.openxmlformats.org/presentationml/2006/main">
  <p:tag name="VEVOX.QRDOT" val="(1,12)"/>
</p:tagLst>
</file>

<file path=ppt/tags/tag360.xml><?xml version="1.0" encoding="utf-8"?>
<p:tagLst xmlns:a="http://schemas.openxmlformats.org/drawingml/2006/main" xmlns:r="http://schemas.openxmlformats.org/officeDocument/2006/relationships" xmlns:p="http://schemas.openxmlformats.org/presentationml/2006/main">
  <p:tag name="VEVOX.QRDOT" val="(2,12)"/>
</p:tagLst>
</file>

<file path=ppt/tags/tag361.xml><?xml version="1.0" encoding="utf-8"?>
<p:tagLst xmlns:a="http://schemas.openxmlformats.org/drawingml/2006/main" xmlns:r="http://schemas.openxmlformats.org/officeDocument/2006/relationships" xmlns:p="http://schemas.openxmlformats.org/presentationml/2006/main">
  <p:tag name="VEVOX.QRDOT" val="(3,12)"/>
</p:tagLst>
</file>

<file path=ppt/tags/tag362.xml><?xml version="1.0" encoding="utf-8"?>
<p:tagLst xmlns:a="http://schemas.openxmlformats.org/drawingml/2006/main" xmlns:r="http://schemas.openxmlformats.org/officeDocument/2006/relationships" xmlns:p="http://schemas.openxmlformats.org/presentationml/2006/main">
  <p:tag name="VEVOX.QRDOT" val="(4,12)"/>
</p:tagLst>
</file>

<file path=ppt/tags/tag363.xml><?xml version="1.0" encoding="utf-8"?>
<p:tagLst xmlns:a="http://schemas.openxmlformats.org/drawingml/2006/main" xmlns:r="http://schemas.openxmlformats.org/officeDocument/2006/relationships" xmlns:p="http://schemas.openxmlformats.org/presentationml/2006/main">
  <p:tag name="VEVOX.QRDOT" val="(5,12)"/>
</p:tagLst>
</file>

<file path=ppt/tags/tag364.xml><?xml version="1.0" encoding="utf-8"?>
<p:tagLst xmlns:a="http://schemas.openxmlformats.org/drawingml/2006/main" xmlns:r="http://schemas.openxmlformats.org/officeDocument/2006/relationships" xmlns:p="http://schemas.openxmlformats.org/presentationml/2006/main">
  <p:tag name="VEVOX.QRDOT" val="(6,12)"/>
</p:tagLst>
</file>

<file path=ppt/tags/tag365.xml><?xml version="1.0" encoding="utf-8"?>
<p:tagLst xmlns:a="http://schemas.openxmlformats.org/drawingml/2006/main" xmlns:r="http://schemas.openxmlformats.org/officeDocument/2006/relationships" xmlns:p="http://schemas.openxmlformats.org/presentationml/2006/main">
  <p:tag name="VEVOX.QRDOT" val="(7,12)"/>
</p:tagLst>
</file>

<file path=ppt/tags/tag366.xml><?xml version="1.0" encoding="utf-8"?>
<p:tagLst xmlns:a="http://schemas.openxmlformats.org/drawingml/2006/main" xmlns:r="http://schemas.openxmlformats.org/officeDocument/2006/relationships" xmlns:p="http://schemas.openxmlformats.org/presentationml/2006/main">
  <p:tag name="VEVOX.QRDOT" val="(8,12)"/>
</p:tagLst>
</file>

<file path=ppt/tags/tag367.xml><?xml version="1.0" encoding="utf-8"?>
<p:tagLst xmlns:a="http://schemas.openxmlformats.org/drawingml/2006/main" xmlns:r="http://schemas.openxmlformats.org/officeDocument/2006/relationships" xmlns:p="http://schemas.openxmlformats.org/presentationml/2006/main">
  <p:tag name="VEVOX.QRDOT" val="(9,12)"/>
</p:tagLst>
</file>

<file path=ppt/tags/tag368.xml><?xml version="1.0" encoding="utf-8"?>
<p:tagLst xmlns:a="http://schemas.openxmlformats.org/drawingml/2006/main" xmlns:r="http://schemas.openxmlformats.org/officeDocument/2006/relationships" xmlns:p="http://schemas.openxmlformats.org/presentationml/2006/main">
  <p:tag name="VEVOX.QRDOT" val="(10,12)"/>
</p:tagLst>
</file>

<file path=ppt/tags/tag369.xml><?xml version="1.0" encoding="utf-8"?>
<p:tagLst xmlns:a="http://schemas.openxmlformats.org/drawingml/2006/main" xmlns:r="http://schemas.openxmlformats.org/officeDocument/2006/relationships" xmlns:p="http://schemas.openxmlformats.org/presentationml/2006/main">
  <p:tag name="VEVOX.QRDOT" val="(11,12)"/>
</p:tagLst>
</file>

<file path=ppt/tags/tag370.xml><?xml version="1.0" encoding="utf-8"?>
<p:tagLst xmlns:a="http://schemas.openxmlformats.org/drawingml/2006/main" xmlns:r="http://schemas.openxmlformats.org/officeDocument/2006/relationships" xmlns:p="http://schemas.openxmlformats.org/presentationml/2006/main">
  <p:tag name="VEVOX.QRDOT" val="(12,12)"/>
</p:tagLst>
</file>

<file path=ppt/tags/tag371.xml><?xml version="1.0" encoding="utf-8"?>
<p:tagLst xmlns:a="http://schemas.openxmlformats.org/drawingml/2006/main" xmlns:r="http://schemas.openxmlformats.org/officeDocument/2006/relationships" xmlns:p="http://schemas.openxmlformats.org/presentationml/2006/main">
  <p:tag name="VEVOX.QRDOT" val="(13,12)"/>
</p:tagLst>
</file>

<file path=ppt/tags/tag372.xml><?xml version="1.0" encoding="utf-8"?>
<p:tagLst xmlns:a="http://schemas.openxmlformats.org/drawingml/2006/main" xmlns:r="http://schemas.openxmlformats.org/officeDocument/2006/relationships" xmlns:p="http://schemas.openxmlformats.org/presentationml/2006/main">
  <p:tag name="VEVOX.QRDOT" val="(14,12)"/>
</p:tagLst>
</file>

<file path=ppt/tags/tag373.xml><?xml version="1.0" encoding="utf-8"?>
<p:tagLst xmlns:a="http://schemas.openxmlformats.org/drawingml/2006/main" xmlns:r="http://schemas.openxmlformats.org/officeDocument/2006/relationships" xmlns:p="http://schemas.openxmlformats.org/presentationml/2006/main">
  <p:tag name="VEVOX.QRDOT" val="(15,12)"/>
</p:tagLst>
</file>

<file path=ppt/tags/tag374.xml><?xml version="1.0" encoding="utf-8"?>
<p:tagLst xmlns:a="http://schemas.openxmlformats.org/drawingml/2006/main" xmlns:r="http://schemas.openxmlformats.org/officeDocument/2006/relationships" xmlns:p="http://schemas.openxmlformats.org/presentationml/2006/main">
  <p:tag name="VEVOX.QRDOT" val="(16,12)"/>
</p:tagLst>
</file>

<file path=ppt/tags/tag375.xml><?xml version="1.0" encoding="utf-8"?>
<p:tagLst xmlns:a="http://schemas.openxmlformats.org/drawingml/2006/main" xmlns:r="http://schemas.openxmlformats.org/officeDocument/2006/relationships" xmlns:p="http://schemas.openxmlformats.org/presentationml/2006/main">
  <p:tag name="VEVOX.QRDOT" val="(17,12)"/>
</p:tagLst>
</file>

<file path=ppt/tags/tag376.xml><?xml version="1.0" encoding="utf-8"?>
<p:tagLst xmlns:a="http://schemas.openxmlformats.org/drawingml/2006/main" xmlns:r="http://schemas.openxmlformats.org/officeDocument/2006/relationships" xmlns:p="http://schemas.openxmlformats.org/presentationml/2006/main">
  <p:tag name="VEVOX.QRDOT" val="(18,12)"/>
</p:tagLst>
</file>

<file path=ppt/tags/tag377.xml><?xml version="1.0" encoding="utf-8"?>
<p:tagLst xmlns:a="http://schemas.openxmlformats.org/drawingml/2006/main" xmlns:r="http://schemas.openxmlformats.org/officeDocument/2006/relationships" xmlns:p="http://schemas.openxmlformats.org/presentationml/2006/main">
  <p:tag name="VEVOX.QRDOT" val="(19,12)"/>
</p:tagLst>
</file>

<file path=ppt/tags/tag378.xml><?xml version="1.0" encoding="utf-8"?>
<p:tagLst xmlns:a="http://schemas.openxmlformats.org/drawingml/2006/main" xmlns:r="http://schemas.openxmlformats.org/officeDocument/2006/relationships" xmlns:p="http://schemas.openxmlformats.org/presentationml/2006/main">
  <p:tag name="VEVOX.QRDOT" val="(20,12)"/>
</p:tagLst>
</file>

<file path=ppt/tags/tag379.xml><?xml version="1.0" encoding="utf-8"?>
<p:tagLst xmlns:a="http://schemas.openxmlformats.org/drawingml/2006/main" xmlns:r="http://schemas.openxmlformats.org/officeDocument/2006/relationships" xmlns:p="http://schemas.openxmlformats.org/presentationml/2006/main">
  <p:tag name="VEVOX.QRDOT" val="(21,12)"/>
</p:tagLst>
</file>

<file path=ppt/tags/tag380.xml><?xml version="1.0" encoding="utf-8"?>
<p:tagLst xmlns:a="http://schemas.openxmlformats.org/drawingml/2006/main" xmlns:r="http://schemas.openxmlformats.org/officeDocument/2006/relationships" xmlns:p="http://schemas.openxmlformats.org/presentationml/2006/main">
  <p:tag name="VEVOX.QRDOT" val="(22,12)"/>
</p:tagLst>
</file>

<file path=ppt/tags/tag381.xml><?xml version="1.0" encoding="utf-8"?>
<p:tagLst xmlns:a="http://schemas.openxmlformats.org/drawingml/2006/main" xmlns:r="http://schemas.openxmlformats.org/officeDocument/2006/relationships" xmlns:p="http://schemas.openxmlformats.org/presentationml/2006/main">
  <p:tag name="VEVOX.QRDOT" val="(23,12)"/>
</p:tagLst>
</file>

<file path=ppt/tags/tag382.xml><?xml version="1.0" encoding="utf-8"?>
<p:tagLst xmlns:a="http://schemas.openxmlformats.org/drawingml/2006/main" xmlns:r="http://schemas.openxmlformats.org/officeDocument/2006/relationships" xmlns:p="http://schemas.openxmlformats.org/presentationml/2006/main">
  <p:tag name="VEVOX.QRDOT" val="(24,12)"/>
</p:tagLst>
</file>

<file path=ppt/tags/tag383.xml><?xml version="1.0" encoding="utf-8"?>
<p:tagLst xmlns:a="http://schemas.openxmlformats.org/drawingml/2006/main" xmlns:r="http://schemas.openxmlformats.org/officeDocument/2006/relationships" xmlns:p="http://schemas.openxmlformats.org/presentationml/2006/main">
  <p:tag name="VEVOX.QRDOT" val="(25,12)"/>
</p:tagLst>
</file>

<file path=ppt/tags/tag384.xml><?xml version="1.0" encoding="utf-8"?>
<p:tagLst xmlns:a="http://schemas.openxmlformats.org/drawingml/2006/main" xmlns:r="http://schemas.openxmlformats.org/officeDocument/2006/relationships" xmlns:p="http://schemas.openxmlformats.org/presentationml/2006/main">
  <p:tag name="VEVOX.QRDOT" val="(26,12)"/>
</p:tagLst>
</file>

<file path=ppt/tags/tag385.xml><?xml version="1.0" encoding="utf-8"?>
<p:tagLst xmlns:a="http://schemas.openxmlformats.org/drawingml/2006/main" xmlns:r="http://schemas.openxmlformats.org/officeDocument/2006/relationships" xmlns:p="http://schemas.openxmlformats.org/presentationml/2006/main">
  <p:tag name="VEVOX.QRDOT" val="(27,12)"/>
</p:tagLst>
</file>

<file path=ppt/tags/tag386.xml><?xml version="1.0" encoding="utf-8"?>
<p:tagLst xmlns:a="http://schemas.openxmlformats.org/drawingml/2006/main" xmlns:r="http://schemas.openxmlformats.org/officeDocument/2006/relationships" xmlns:p="http://schemas.openxmlformats.org/presentationml/2006/main">
  <p:tag name="VEVOX.QRDOT" val="(28,12)"/>
</p:tagLst>
</file>

<file path=ppt/tags/tag387.xml><?xml version="1.0" encoding="utf-8"?>
<p:tagLst xmlns:a="http://schemas.openxmlformats.org/drawingml/2006/main" xmlns:r="http://schemas.openxmlformats.org/officeDocument/2006/relationships" xmlns:p="http://schemas.openxmlformats.org/presentationml/2006/main">
  <p:tag name="VEVOX.QRDOT" val="(0,13)"/>
</p:tagLst>
</file>

<file path=ppt/tags/tag388.xml><?xml version="1.0" encoding="utf-8"?>
<p:tagLst xmlns:a="http://schemas.openxmlformats.org/drawingml/2006/main" xmlns:r="http://schemas.openxmlformats.org/officeDocument/2006/relationships" xmlns:p="http://schemas.openxmlformats.org/presentationml/2006/main">
  <p:tag name="VEVOX.QRDOT" val="(1,13)"/>
</p:tagLst>
</file>

<file path=ppt/tags/tag389.xml><?xml version="1.0" encoding="utf-8"?>
<p:tagLst xmlns:a="http://schemas.openxmlformats.org/drawingml/2006/main" xmlns:r="http://schemas.openxmlformats.org/officeDocument/2006/relationships" xmlns:p="http://schemas.openxmlformats.org/presentationml/2006/main">
  <p:tag name="VEVOX.QRDOT" val="(2,13)"/>
</p:tagLst>
</file>

<file path=ppt/tags/tag390.xml><?xml version="1.0" encoding="utf-8"?>
<p:tagLst xmlns:a="http://schemas.openxmlformats.org/drawingml/2006/main" xmlns:r="http://schemas.openxmlformats.org/officeDocument/2006/relationships" xmlns:p="http://schemas.openxmlformats.org/presentationml/2006/main">
  <p:tag name="VEVOX.QRDOT" val="(3,13)"/>
</p:tagLst>
</file>

<file path=ppt/tags/tag391.xml><?xml version="1.0" encoding="utf-8"?>
<p:tagLst xmlns:a="http://schemas.openxmlformats.org/drawingml/2006/main" xmlns:r="http://schemas.openxmlformats.org/officeDocument/2006/relationships" xmlns:p="http://schemas.openxmlformats.org/presentationml/2006/main">
  <p:tag name="VEVOX.QRDOT" val="(4,13)"/>
</p:tagLst>
</file>

<file path=ppt/tags/tag392.xml><?xml version="1.0" encoding="utf-8"?>
<p:tagLst xmlns:a="http://schemas.openxmlformats.org/drawingml/2006/main" xmlns:r="http://schemas.openxmlformats.org/officeDocument/2006/relationships" xmlns:p="http://schemas.openxmlformats.org/presentationml/2006/main">
  <p:tag name="VEVOX.QRDOT" val="(5,13)"/>
</p:tagLst>
</file>

<file path=ppt/tags/tag393.xml><?xml version="1.0" encoding="utf-8"?>
<p:tagLst xmlns:a="http://schemas.openxmlformats.org/drawingml/2006/main" xmlns:r="http://schemas.openxmlformats.org/officeDocument/2006/relationships" xmlns:p="http://schemas.openxmlformats.org/presentationml/2006/main">
  <p:tag name="VEVOX.QRDOT" val="(6,13)"/>
</p:tagLst>
</file>

<file path=ppt/tags/tag394.xml><?xml version="1.0" encoding="utf-8"?>
<p:tagLst xmlns:a="http://schemas.openxmlformats.org/drawingml/2006/main" xmlns:r="http://schemas.openxmlformats.org/officeDocument/2006/relationships" xmlns:p="http://schemas.openxmlformats.org/presentationml/2006/main">
  <p:tag name="VEVOX.QRDOT" val="(7,13)"/>
</p:tagLst>
</file>

<file path=ppt/tags/tag395.xml><?xml version="1.0" encoding="utf-8"?>
<p:tagLst xmlns:a="http://schemas.openxmlformats.org/drawingml/2006/main" xmlns:r="http://schemas.openxmlformats.org/officeDocument/2006/relationships" xmlns:p="http://schemas.openxmlformats.org/presentationml/2006/main">
  <p:tag name="VEVOX.QRDOT" val="(8,13)"/>
</p:tagLst>
</file>

<file path=ppt/tags/tag396.xml><?xml version="1.0" encoding="utf-8"?>
<p:tagLst xmlns:a="http://schemas.openxmlformats.org/drawingml/2006/main" xmlns:r="http://schemas.openxmlformats.org/officeDocument/2006/relationships" xmlns:p="http://schemas.openxmlformats.org/presentationml/2006/main">
  <p:tag name="VEVOX.QRDOT" val="(9,13)"/>
</p:tagLst>
</file>

<file path=ppt/tags/tag397.xml><?xml version="1.0" encoding="utf-8"?>
<p:tagLst xmlns:a="http://schemas.openxmlformats.org/drawingml/2006/main" xmlns:r="http://schemas.openxmlformats.org/officeDocument/2006/relationships" xmlns:p="http://schemas.openxmlformats.org/presentationml/2006/main">
  <p:tag name="VEVOX.QRDOT" val="(10,13)"/>
</p:tagLst>
</file>

<file path=ppt/tags/tag398.xml><?xml version="1.0" encoding="utf-8"?>
<p:tagLst xmlns:a="http://schemas.openxmlformats.org/drawingml/2006/main" xmlns:r="http://schemas.openxmlformats.org/officeDocument/2006/relationships" xmlns:p="http://schemas.openxmlformats.org/presentationml/2006/main">
  <p:tag name="VEVOX.QRDOT" val="(11,13)"/>
</p:tagLst>
</file>

<file path=ppt/tags/tag399.xml><?xml version="1.0" encoding="utf-8"?>
<p:tagLst xmlns:a="http://schemas.openxmlformats.org/drawingml/2006/main" xmlns:r="http://schemas.openxmlformats.org/officeDocument/2006/relationships" xmlns:p="http://schemas.openxmlformats.org/presentationml/2006/main">
  <p:tag name="VEVOX.QRDOT" val="(12,13)"/>
</p:tagLst>
</file>

<file path=ppt/tags/tag400.xml><?xml version="1.0" encoding="utf-8"?>
<p:tagLst xmlns:a="http://schemas.openxmlformats.org/drawingml/2006/main" xmlns:r="http://schemas.openxmlformats.org/officeDocument/2006/relationships" xmlns:p="http://schemas.openxmlformats.org/presentationml/2006/main">
  <p:tag name="VEVOX.QRDOT" val="(13,13)"/>
</p:tagLst>
</file>

<file path=ppt/tags/tag401.xml><?xml version="1.0" encoding="utf-8"?>
<p:tagLst xmlns:a="http://schemas.openxmlformats.org/drawingml/2006/main" xmlns:r="http://schemas.openxmlformats.org/officeDocument/2006/relationships" xmlns:p="http://schemas.openxmlformats.org/presentationml/2006/main">
  <p:tag name="VEVOX.QRDOT" val="(14,13)"/>
</p:tagLst>
</file>

<file path=ppt/tags/tag402.xml><?xml version="1.0" encoding="utf-8"?>
<p:tagLst xmlns:a="http://schemas.openxmlformats.org/drawingml/2006/main" xmlns:r="http://schemas.openxmlformats.org/officeDocument/2006/relationships" xmlns:p="http://schemas.openxmlformats.org/presentationml/2006/main">
  <p:tag name="VEVOX.QRDOT" val="(15,13)"/>
</p:tagLst>
</file>

<file path=ppt/tags/tag403.xml><?xml version="1.0" encoding="utf-8"?>
<p:tagLst xmlns:a="http://schemas.openxmlformats.org/drawingml/2006/main" xmlns:r="http://schemas.openxmlformats.org/officeDocument/2006/relationships" xmlns:p="http://schemas.openxmlformats.org/presentationml/2006/main">
  <p:tag name="VEVOX.QRDOT" val="(16,13)"/>
</p:tagLst>
</file>

<file path=ppt/tags/tag404.xml><?xml version="1.0" encoding="utf-8"?>
<p:tagLst xmlns:a="http://schemas.openxmlformats.org/drawingml/2006/main" xmlns:r="http://schemas.openxmlformats.org/officeDocument/2006/relationships" xmlns:p="http://schemas.openxmlformats.org/presentationml/2006/main">
  <p:tag name="VEVOX.QRDOT" val="(17,13)"/>
</p:tagLst>
</file>

<file path=ppt/tags/tag405.xml><?xml version="1.0" encoding="utf-8"?>
<p:tagLst xmlns:a="http://schemas.openxmlformats.org/drawingml/2006/main" xmlns:r="http://schemas.openxmlformats.org/officeDocument/2006/relationships" xmlns:p="http://schemas.openxmlformats.org/presentationml/2006/main">
  <p:tag name="VEVOX.QRDOT" val="(18,13)"/>
</p:tagLst>
</file>

<file path=ppt/tags/tag406.xml><?xml version="1.0" encoding="utf-8"?>
<p:tagLst xmlns:a="http://schemas.openxmlformats.org/drawingml/2006/main" xmlns:r="http://schemas.openxmlformats.org/officeDocument/2006/relationships" xmlns:p="http://schemas.openxmlformats.org/presentationml/2006/main">
  <p:tag name="VEVOX.QRDOT" val="(19,13)"/>
</p:tagLst>
</file>

<file path=ppt/tags/tag407.xml><?xml version="1.0" encoding="utf-8"?>
<p:tagLst xmlns:a="http://schemas.openxmlformats.org/drawingml/2006/main" xmlns:r="http://schemas.openxmlformats.org/officeDocument/2006/relationships" xmlns:p="http://schemas.openxmlformats.org/presentationml/2006/main">
  <p:tag name="VEVOX.QRDOT" val="(20,13)"/>
</p:tagLst>
</file>

<file path=ppt/tags/tag408.xml><?xml version="1.0" encoding="utf-8"?>
<p:tagLst xmlns:a="http://schemas.openxmlformats.org/drawingml/2006/main" xmlns:r="http://schemas.openxmlformats.org/officeDocument/2006/relationships" xmlns:p="http://schemas.openxmlformats.org/presentationml/2006/main">
  <p:tag name="VEVOX.QRDOT" val="(21,13)"/>
</p:tagLst>
</file>

<file path=ppt/tags/tag409.xml><?xml version="1.0" encoding="utf-8"?>
<p:tagLst xmlns:a="http://schemas.openxmlformats.org/drawingml/2006/main" xmlns:r="http://schemas.openxmlformats.org/officeDocument/2006/relationships" xmlns:p="http://schemas.openxmlformats.org/presentationml/2006/main">
  <p:tag name="VEVOX.QRDOT" val="(22,13)"/>
</p:tagLst>
</file>

<file path=ppt/tags/tag410.xml><?xml version="1.0" encoding="utf-8"?>
<p:tagLst xmlns:a="http://schemas.openxmlformats.org/drawingml/2006/main" xmlns:r="http://schemas.openxmlformats.org/officeDocument/2006/relationships" xmlns:p="http://schemas.openxmlformats.org/presentationml/2006/main">
  <p:tag name="VEVOX.QRDOT" val="(23,13)"/>
</p:tagLst>
</file>

<file path=ppt/tags/tag411.xml><?xml version="1.0" encoding="utf-8"?>
<p:tagLst xmlns:a="http://schemas.openxmlformats.org/drawingml/2006/main" xmlns:r="http://schemas.openxmlformats.org/officeDocument/2006/relationships" xmlns:p="http://schemas.openxmlformats.org/presentationml/2006/main">
  <p:tag name="VEVOX.QRDOT" val="(24,13)"/>
</p:tagLst>
</file>

<file path=ppt/tags/tag412.xml><?xml version="1.0" encoding="utf-8"?>
<p:tagLst xmlns:a="http://schemas.openxmlformats.org/drawingml/2006/main" xmlns:r="http://schemas.openxmlformats.org/officeDocument/2006/relationships" xmlns:p="http://schemas.openxmlformats.org/presentationml/2006/main">
  <p:tag name="VEVOX.QRDOT" val="(25,13)"/>
</p:tagLst>
</file>

<file path=ppt/tags/tag413.xml><?xml version="1.0" encoding="utf-8"?>
<p:tagLst xmlns:a="http://schemas.openxmlformats.org/drawingml/2006/main" xmlns:r="http://schemas.openxmlformats.org/officeDocument/2006/relationships" xmlns:p="http://schemas.openxmlformats.org/presentationml/2006/main">
  <p:tag name="VEVOX.QRDOT" val="(26,13)"/>
</p:tagLst>
</file>

<file path=ppt/tags/tag414.xml><?xml version="1.0" encoding="utf-8"?>
<p:tagLst xmlns:a="http://schemas.openxmlformats.org/drawingml/2006/main" xmlns:r="http://schemas.openxmlformats.org/officeDocument/2006/relationships" xmlns:p="http://schemas.openxmlformats.org/presentationml/2006/main">
  <p:tag name="VEVOX.QRDOT" val="(27,13)"/>
</p:tagLst>
</file>

<file path=ppt/tags/tag415.xml><?xml version="1.0" encoding="utf-8"?>
<p:tagLst xmlns:a="http://schemas.openxmlformats.org/drawingml/2006/main" xmlns:r="http://schemas.openxmlformats.org/officeDocument/2006/relationships" xmlns:p="http://schemas.openxmlformats.org/presentationml/2006/main">
  <p:tag name="VEVOX.QRDOT" val="(28,13)"/>
</p:tagLst>
</file>

<file path=ppt/tags/tag416.xml><?xml version="1.0" encoding="utf-8"?>
<p:tagLst xmlns:a="http://schemas.openxmlformats.org/drawingml/2006/main" xmlns:r="http://schemas.openxmlformats.org/officeDocument/2006/relationships" xmlns:p="http://schemas.openxmlformats.org/presentationml/2006/main">
  <p:tag name="VEVOX.QRDOT" val="(29,13)"/>
</p:tagLst>
</file>

<file path=ppt/tags/tag417.xml><?xml version="1.0" encoding="utf-8"?>
<p:tagLst xmlns:a="http://schemas.openxmlformats.org/drawingml/2006/main" xmlns:r="http://schemas.openxmlformats.org/officeDocument/2006/relationships" xmlns:p="http://schemas.openxmlformats.org/presentationml/2006/main">
  <p:tag name="VEVOX.QRDOT" val="(0,14)"/>
</p:tagLst>
</file>

<file path=ppt/tags/tag418.xml><?xml version="1.0" encoding="utf-8"?>
<p:tagLst xmlns:a="http://schemas.openxmlformats.org/drawingml/2006/main" xmlns:r="http://schemas.openxmlformats.org/officeDocument/2006/relationships" xmlns:p="http://schemas.openxmlformats.org/presentationml/2006/main">
  <p:tag name="VEVOX.QRDOT" val="(1,14)"/>
</p:tagLst>
</file>

<file path=ppt/tags/tag419.xml><?xml version="1.0" encoding="utf-8"?>
<p:tagLst xmlns:a="http://schemas.openxmlformats.org/drawingml/2006/main" xmlns:r="http://schemas.openxmlformats.org/officeDocument/2006/relationships" xmlns:p="http://schemas.openxmlformats.org/presentationml/2006/main">
  <p:tag name="VEVOX.QRDOT" val="(2,14)"/>
</p:tagLst>
</file>

<file path=ppt/tags/tag420.xml><?xml version="1.0" encoding="utf-8"?>
<p:tagLst xmlns:a="http://schemas.openxmlformats.org/drawingml/2006/main" xmlns:r="http://schemas.openxmlformats.org/officeDocument/2006/relationships" xmlns:p="http://schemas.openxmlformats.org/presentationml/2006/main">
  <p:tag name="VEVOX.QRDOT" val="(3,14)"/>
</p:tagLst>
</file>

<file path=ppt/tags/tag421.xml><?xml version="1.0" encoding="utf-8"?>
<p:tagLst xmlns:a="http://schemas.openxmlformats.org/drawingml/2006/main" xmlns:r="http://schemas.openxmlformats.org/officeDocument/2006/relationships" xmlns:p="http://schemas.openxmlformats.org/presentationml/2006/main">
  <p:tag name="VEVOX.QRDOT" val="(4,14)"/>
</p:tagLst>
</file>

<file path=ppt/tags/tag422.xml><?xml version="1.0" encoding="utf-8"?>
<p:tagLst xmlns:a="http://schemas.openxmlformats.org/drawingml/2006/main" xmlns:r="http://schemas.openxmlformats.org/officeDocument/2006/relationships" xmlns:p="http://schemas.openxmlformats.org/presentationml/2006/main">
  <p:tag name="VEVOX.QRDOT" val="(5,14)"/>
</p:tagLst>
</file>

<file path=ppt/tags/tag423.xml><?xml version="1.0" encoding="utf-8"?>
<p:tagLst xmlns:a="http://schemas.openxmlformats.org/drawingml/2006/main" xmlns:r="http://schemas.openxmlformats.org/officeDocument/2006/relationships" xmlns:p="http://schemas.openxmlformats.org/presentationml/2006/main">
  <p:tag name="VEVOX.QRDOT" val="(6,14)"/>
</p:tagLst>
</file>

<file path=ppt/tags/tag424.xml><?xml version="1.0" encoding="utf-8"?>
<p:tagLst xmlns:a="http://schemas.openxmlformats.org/drawingml/2006/main" xmlns:r="http://schemas.openxmlformats.org/officeDocument/2006/relationships" xmlns:p="http://schemas.openxmlformats.org/presentationml/2006/main">
  <p:tag name="VEVOX.QRDOT" val="(7,14)"/>
</p:tagLst>
</file>

<file path=ppt/tags/tag425.xml><?xml version="1.0" encoding="utf-8"?>
<p:tagLst xmlns:a="http://schemas.openxmlformats.org/drawingml/2006/main" xmlns:r="http://schemas.openxmlformats.org/officeDocument/2006/relationships" xmlns:p="http://schemas.openxmlformats.org/presentationml/2006/main">
  <p:tag name="VEVOX.QRDOT" val="(8,14)"/>
</p:tagLst>
</file>

<file path=ppt/tags/tag426.xml><?xml version="1.0" encoding="utf-8"?>
<p:tagLst xmlns:a="http://schemas.openxmlformats.org/drawingml/2006/main" xmlns:r="http://schemas.openxmlformats.org/officeDocument/2006/relationships" xmlns:p="http://schemas.openxmlformats.org/presentationml/2006/main">
  <p:tag name="VEVOX.QRDOT" val="(9,14)"/>
</p:tagLst>
</file>

<file path=ppt/tags/tag427.xml><?xml version="1.0" encoding="utf-8"?>
<p:tagLst xmlns:a="http://schemas.openxmlformats.org/drawingml/2006/main" xmlns:r="http://schemas.openxmlformats.org/officeDocument/2006/relationships" xmlns:p="http://schemas.openxmlformats.org/presentationml/2006/main">
  <p:tag name="VEVOX.QRDOT" val="(10,14)"/>
</p:tagLst>
</file>

<file path=ppt/tags/tag428.xml><?xml version="1.0" encoding="utf-8"?>
<p:tagLst xmlns:a="http://schemas.openxmlformats.org/drawingml/2006/main" xmlns:r="http://schemas.openxmlformats.org/officeDocument/2006/relationships" xmlns:p="http://schemas.openxmlformats.org/presentationml/2006/main">
  <p:tag name="VEVOX.QRDOT" val="(11,14)"/>
</p:tagLst>
</file>

<file path=ppt/tags/tag429.xml><?xml version="1.0" encoding="utf-8"?>
<p:tagLst xmlns:a="http://schemas.openxmlformats.org/drawingml/2006/main" xmlns:r="http://schemas.openxmlformats.org/officeDocument/2006/relationships" xmlns:p="http://schemas.openxmlformats.org/presentationml/2006/main">
  <p:tag name="VEVOX.QRDOT" val="(12,14)"/>
</p:tagLst>
</file>

<file path=ppt/tags/tag430.xml><?xml version="1.0" encoding="utf-8"?>
<p:tagLst xmlns:a="http://schemas.openxmlformats.org/drawingml/2006/main" xmlns:r="http://schemas.openxmlformats.org/officeDocument/2006/relationships" xmlns:p="http://schemas.openxmlformats.org/presentationml/2006/main">
  <p:tag name="VEVOX.QRDOT" val="(13,14)"/>
</p:tagLst>
</file>

<file path=ppt/tags/tag431.xml><?xml version="1.0" encoding="utf-8"?>
<p:tagLst xmlns:a="http://schemas.openxmlformats.org/drawingml/2006/main" xmlns:r="http://schemas.openxmlformats.org/officeDocument/2006/relationships" xmlns:p="http://schemas.openxmlformats.org/presentationml/2006/main">
  <p:tag name="VEVOX.QRDOT" val="(14,14)"/>
</p:tagLst>
</file>

<file path=ppt/tags/tag432.xml><?xml version="1.0" encoding="utf-8"?>
<p:tagLst xmlns:a="http://schemas.openxmlformats.org/drawingml/2006/main" xmlns:r="http://schemas.openxmlformats.org/officeDocument/2006/relationships" xmlns:p="http://schemas.openxmlformats.org/presentationml/2006/main">
  <p:tag name="VEVOX.QRDOT" val="(15,14)"/>
</p:tagLst>
</file>

<file path=ppt/tags/tag433.xml><?xml version="1.0" encoding="utf-8"?>
<p:tagLst xmlns:a="http://schemas.openxmlformats.org/drawingml/2006/main" xmlns:r="http://schemas.openxmlformats.org/officeDocument/2006/relationships" xmlns:p="http://schemas.openxmlformats.org/presentationml/2006/main">
  <p:tag name="VEVOX.QRDOT" val="(16,14)"/>
</p:tagLst>
</file>

<file path=ppt/tags/tag434.xml><?xml version="1.0" encoding="utf-8"?>
<p:tagLst xmlns:a="http://schemas.openxmlformats.org/drawingml/2006/main" xmlns:r="http://schemas.openxmlformats.org/officeDocument/2006/relationships" xmlns:p="http://schemas.openxmlformats.org/presentationml/2006/main">
  <p:tag name="VEVOX.QRDOT" val="(17,14)"/>
</p:tagLst>
</file>

<file path=ppt/tags/tag435.xml><?xml version="1.0" encoding="utf-8"?>
<p:tagLst xmlns:a="http://schemas.openxmlformats.org/drawingml/2006/main" xmlns:r="http://schemas.openxmlformats.org/officeDocument/2006/relationships" xmlns:p="http://schemas.openxmlformats.org/presentationml/2006/main">
  <p:tag name="VEVOX.QRDOT" val="(18,14)"/>
</p:tagLst>
</file>

<file path=ppt/tags/tag436.xml><?xml version="1.0" encoding="utf-8"?>
<p:tagLst xmlns:a="http://schemas.openxmlformats.org/drawingml/2006/main" xmlns:r="http://schemas.openxmlformats.org/officeDocument/2006/relationships" xmlns:p="http://schemas.openxmlformats.org/presentationml/2006/main">
  <p:tag name="VEVOX.QRDOT" val="(19,14)"/>
</p:tagLst>
</file>

<file path=ppt/tags/tag437.xml><?xml version="1.0" encoding="utf-8"?>
<p:tagLst xmlns:a="http://schemas.openxmlformats.org/drawingml/2006/main" xmlns:r="http://schemas.openxmlformats.org/officeDocument/2006/relationships" xmlns:p="http://schemas.openxmlformats.org/presentationml/2006/main">
  <p:tag name="VEVOX.QRDOT" val="(20,14)"/>
</p:tagLst>
</file>

<file path=ppt/tags/tag438.xml><?xml version="1.0" encoding="utf-8"?>
<p:tagLst xmlns:a="http://schemas.openxmlformats.org/drawingml/2006/main" xmlns:r="http://schemas.openxmlformats.org/officeDocument/2006/relationships" xmlns:p="http://schemas.openxmlformats.org/presentationml/2006/main">
  <p:tag name="VEVOX.QRDOT" val="(21,14)"/>
</p:tagLst>
</file>

<file path=ppt/tags/tag439.xml><?xml version="1.0" encoding="utf-8"?>
<p:tagLst xmlns:a="http://schemas.openxmlformats.org/drawingml/2006/main" xmlns:r="http://schemas.openxmlformats.org/officeDocument/2006/relationships" xmlns:p="http://schemas.openxmlformats.org/presentationml/2006/main">
  <p:tag name="VEVOX.QRDOT" val="(22,14)"/>
</p:tagLst>
</file>

<file path=ppt/tags/tag440.xml><?xml version="1.0" encoding="utf-8"?>
<p:tagLst xmlns:a="http://schemas.openxmlformats.org/drawingml/2006/main" xmlns:r="http://schemas.openxmlformats.org/officeDocument/2006/relationships" xmlns:p="http://schemas.openxmlformats.org/presentationml/2006/main">
  <p:tag name="VEVOX.QRDOT" val="(23,14)"/>
</p:tagLst>
</file>

<file path=ppt/tags/tag441.xml><?xml version="1.0" encoding="utf-8"?>
<p:tagLst xmlns:a="http://schemas.openxmlformats.org/drawingml/2006/main" xmlns:r="http://schemas.openxmlformats.org/officeDocument/2006/relationships" xmlns:p="http://schemas.openxmlformats.org/presentationml/2006/main">
  <p:tag name="VEVOX.QRDOT" val="(24,14)"/>
</p:tagLst>
</file>

<file path=ppt/tags/tag442.xml><?xml version="1.0" encoding="utf-8"?>
<p:tagLst xmlns:a="http://schemas.openxmlformats.org/drawingml/2006/main" xmlns:r="http://schemas.openxmlformats.org/officeDocument/2006/relationships" xmlns:p="http://schemas.openxmlformats.org/presentationml/2006/main">
  <p:tag name="VEVOX.QRDOT" val="(25,14)"/>
</p:tagLst>
</file>

<file path=ppt/tags/tag443.xml><?xml version="1.0" encoding="utf-8"?>
<p:tagLst xmlns:a="http://schemas.openxmlformats.org/drawingml/2006/main" xmlns:r="http://schemas.openxmlformats.org/officeDocument/2006/relationships" xmlns:p="http://schemas.openxmlformats.org/presentationml/2006/main">
  <p:tag name="VEVOX.QRDOT" val="(26,14)"/>
</p:tagLst>
</file>

<file path=ppt/tags/tag444.xml><?xml version="1.0" encoding="utf-8"?>
<p:tagLst xmlns:a="http://schemas.openxmlformats.org/drawingml/2006/main" xmlns:r="http://schemas.openxmlformats.org/officeDocument/2006/relationships" xmlns:p="http://schemas.openxmlformats.org/presentationml/2006/main">
  <p:tag name="VEVOX.QRDOT" val="(27,14)"/>
</p:tagLst>
</file>

<file path=ppt/tags/tag445.xml><?xml version="1.0" encoding="utf-8"?>
<p:tagLst xmlns:a="http://schemas.openxmlformats.org/drawingml/2006/main" xmlns:r="http://schemas.openxmlformats.org/officeDocument/2006/relationships" xmlns:p="http://schemas.openxmlformats.org/presentationml/2006/main">
  <p:tag name="VEVOX.QRDOT" val="(28,14)"/>
</p:tagLst>
</file>

<file path=ppt/tags/tag446.xml><?xml version="1.0" encoding="utf-8"?>
<p:tagLst xmlns:a="http://schemas.openxmlformats.org/drawingml/2006/main" xmlns:r="http://schemas.openxmlformats.org/officeDocument/2006/relationships" xmlns:p="http://schemas.openxmlformats.org/presentationml/2006/main">
  <p:tag name="VEVOX.QRDOT" val="(29,14)"/>
</p:tagLst>
</file>

<file path=ppt/tags/tag447.xml><?xml version="1.0" encoding="utf-8"?>
<p:tagLst xmlns:a="http://schemas.openxmlformats.org/drawingml/2006/main" xmlns:r="http://schemas.openxmlformats.org/officeDocument/2006/relationships" xmlns:p="http://schemas.openxmlformats.org/presentationml/2006/main">
  <p:tag name="VEVOX.QRDOT" val="(0,15)"/>
</p:tagLst>
</file>

<file path=ppt/tags/tag448.xml><?xml version="1.0" encoding="utf-8"?>
<p:tagLst xmlns:a="http://schemas.openxmlformats.org/drawingml/2006/main" xmlns:r="http://schemas.openxmlformats.org/officeDocument/2006/relationships" xmlns:p="http://schemas.openxmlformats.org/presentationml/2006/main">
  <p:tag name="VEVOX.QRDOT" val="(1,15)"/>
</p:tagLst>
</file>

<file path=ppt/tags/tag449.xml><?xml version="1.0" encoding="utf-8"?>
<p:tagLst xmlns:a="http://schemas.openxmlformats.org/drawingml/2006/main" xmlns:r="http://schemas.openxmlformats.org/officeDocument/2006/relationships" xmlns:p="http://schemas.openxmlformats.org/presentationml/2006/main">
  <p:tag name="VEVOX.QRDOT" val="(2,15)"/>
</p:tagLst>
</file>

<file path=ppt/tags/tag450.xml><?xml version="1.0" encoding="utf-8"?>
<p:tagLst xmlns:a="http://schemas.openxmlformats.org/drawingml/2006/main" xmlns:r="http://schemas.openxmlformats.org/officeDocument/2006/relationships" xmlns:p="http://schemas.openxmlformats.org/presentationml/2006/main">
  <p:tag name="VEVOX.QRDOT" val="(3,15)"/>
</p:tagLst>
</file>

<file path=ppt/tags/tag451.xml><?xml version="1.0" encoding="utf-8"?>
<p:tagLst xmlns:a="http://schemas.openxmlformats.org/drawingml/2006/main" xmlns:r="http://schemas.openxmlformats.org/officeDocument/2006/relationships" xmlns:p="http://schemas.openxmlformats.org/presentationml/2006/main">
  <p:tag name="VEVOX.QRDOT" val="(4,15)"/>
</p:tagLst>
</file>

<file path=ppt/tags/tag452.xml><?xml version="1.0" encoding="utf-8"?>
<p:tagLst xmlns:a="http://schemas.openxmlformats.org/drawingml/2006/main" xmlns:r="http://schemas.openxmlformats.org/officeDocument/2006/relationships" xmlns:p="http://schemas.openxmlformats.org/presentationml/2006/main">
  <p:tag name="VEVOX.QRDOT" val="(5,15)"/>
</p:tagLst>
</file>

<file path=ppt/tags/tag453.xml><?xml version="1.0" encoding="utf-8"?>
<p:tagLst xmlns:a="http://schemas.openxmlformats.org/drawingml/2006/main" xmlns:r="http://schemas.openxmlformats.org/officeDocument/2006/relationships" xmlns:p="http://schemas.openxmlformats.org/presentationml/2006/main">
  <p:tag name="VEVOX.QRDOT" val="(6,15)"/>
</p:tagLst>
</file>

<file path=ppt/tags/tag454.xml><?xml version="1.0" encoding="utf-8"?>
<p:tagLst xmlns:a="http://schemas.openxmlformats.org/drawingml/2006/main" xmlns:r="http://schemas.openxmlformats.org/officeDocument/2006/relationships" xmlns:p="http://schemas.openxmlformats.org/presentationml/2006/main">
  <p:tag name="VEVOX.QRDOT" val="(7,15)"/>
</p:tagLst>
</file>

<file path=ppt/tags/tag455.xml><?xml version="1.0" encoding="utf-8"?>
<p:tagLst xmlns:a="http://schemas.openxmlformats.org/drawingml/2006/main" xmlns:r="http://schemas.openxmlformats.org/officeDocument/2006/relationships" xmlns:p="http://schemas.openxmlformats.org/presentationml/2006/main">
  <p:tag name="VEVOX.QRDOT" val="(8,15)"/>
</p:tagLst>
</file>

<file path=ppt/tags/tag456.xml><?xml version="1.0" encoding="utf-8"?>
<p:tagLst xmlns:a="http://schemas.openxmlformats.org/drawingml/2006/main" xmlns:r="http://schemas.openxmlformats.org/officeDocument/2006/relationships" xmlns:p="http://schemas.openxmlformats.org/presentationml/2006/main">
  <p:tag name="VEVOX.QRDOT" val="(9,15)"/>
</p:tagLst>
</file>

<file path=ppt/tags/tag457.xml><?xml version="1.0" encoding="utf-8"?>
<p:tagLst xmlns:a="http://schemas.openxmlformats.org/drawingml/2006/main" xmlns:r="http://schemas.openxmlformats.org/officeDocument/2006/relationships" xmlns:p="http://schemas.openxmlformats.org/presentationml/2006/main">
  <p:tag name="VEVOX.QRDOT" val="(10,15)"/>
</p:tagLst>
</file>

<file path=ppt/tags/tag458.xml><?xml version="1.0" encoding="utf-8"?>
<p:tagLst xmlns:a="http://schemas.openxmlformats.org/drawingml/2006/main" xmlns:r="http://schemas.openxmlformats.org/officeDocument/2006/relationships" xmlns:p="http://schemas.openxmlformats.org/presentationml/2006/main">
  <p:tag name="VEVOX.QRDOT" val="(11,15)"/>
</p:tagLst>
</file>

<file path=ppt/tags/tag459.xml><?xml version="1.0" encoding="utf-8"?>
<p:tagLst xmlns:a="http://schemas.openxmlformats.org/drawingml/2006/main" xmlns:r="http://schemas.openxmlformats.org/officeDocument/2006/relationships" xmlns:p="http://schemas.openxmlformats.org/presentationml/2006/main">
  <p:tag name="VEVOX.QRDOT" val="(12,15)"/>
</p:tagLst>
</file>

<file path=ppt/tags/tag460.xml><?xml version="1.0" encoding="utf-8"?>
<p:tagLst xmlns:a="http://schemas.openxmlformats.org/drawingml/2006/main" xmlns:r="http://schemas.openxmlformats.org/officeDocument/2006/relationships" xmlns:p="http://schemas.openxmlformats.org/presentationml/2006/main">
  <p:tag name="VEVOX.QRDOT" val="(13,15)"/>
</p:tagLst>
</file>

<file path=ppt/tags/tag461.xml><?xml version="1.0" encoding="utf-8"?>
<p:tagLst xmlns:a="http://schemas.openxmlformats.org/drawingml/2006/main" xmlns:r="http://schemas.openxmlformats.org/officeDocument/2006/relationships" xmlns:p="http://schemas.openxmlformats.org/presentationml/2006/main">
  <p:tag name="VEVOX.QRDOT" val="(14,15)"/>
</p:tagLst>
</file>

<file path=ppt/tags/tag462.xml><?xml version="1.0" encoding="utf-8"?>
<p:tagLst xmlns:a="http://schemas.openxmlformats.org/drawingml/2006/main" xmlns:r="http://schemas.openxmlformats.org/officeDocument/2006/relationships" xmlns:p="http://schemas.openxmlformats.org/presentationml/2006/main">
  <p:tag name="VEVOX.QRDOT" val="(15,15)"/>
</p:tagLst>
</file>

<file path=ppt/tags/tag463.xml><?xml version="1.0" encoding="utf-8"?>
<p:tagLst xmlns:a="http://schemas.openxmlformats.org/drawingml/2006/main" xmlns:r="http://schemas.openxmlformats.org/officeDocument/2006/relationships" xmlns:p="http://schemas.openxmlformats.org/presentationml/2006/main">
  <p:tag name="VEVOX.QRDOT" val="(16,15)"/>
</p:tagLst>
</file>

<file path=ppt/tags/tag464.xml><?xml version="1.0" encoding="utf-8"?>
<p:tagLst xmlns:a="http://schemas.openxmlformats.org/drawingml/2006/main" xmlns:r="http://schemas.openxmlformats.org/officeDocument/2006/relationships" xmlns:p="http://schemas.openxmlformats.org/presentationml/2006/main">
  <p:tag name="VEVOX.QRDOT" val="(17,15)"/>
</p:tagLst>
</file>

<file path=ppt/tags/tag465.xml><?xml version="1.0" encoding="utf-8"?>
<p:tagLst xmlns:a="http://schemas.openxmlformats.org/drawingml/2006/main" xmlns:r="http://schemas.openxmlformats.org/officeDocument/2006/relationships" xmlns:p="http://schemas.openxmlformats.org/presentationml/2006/main">
  <p:tag name="VEVOX.QRDOT" val="(18,15)"/>
</p:tagLst>
</file>

<file path=ppt/tags/tag466.xml><?xml version="1.0" encoding="utf-8"?>
<p:tagLst xmlns:a="http://schemas.openxmlformats.org/drawingml/2006/main" xmlns:r="http://schemas.openxmlformats.org/officeDocument/2006/relationships" xmlns:p="http://schemas.openxmlformats.org/presentationml/2006/main">
  <p:tag name="VEVOX.QRDOT" val="(19,15)"/>
</p:tagLst>
</file>

<file path=ppt/tags/tag467.xml><?xml version="1.0" encoding="utf-8"?>
<p:tagLst xmlns:a="http://schemas.openxmlformats.org/drawingml/2006/main" xmlns:r="http://schemas.openxmlformats.org/officeDocument/2006/relationships" xmlns:p="http://schemas.openxmlformats.org/presentationml/2006/main">
  <p:tag name="VEVOX.QRDOT" val="(20,15)"/>
</p:tagLst>
</file>

<file path=ppt/tags/tag468.xml><?xml version="1.0" encoding="utf-8"?>
<p:tagLst xmlns:a="http://schemas.openxmlformats.org/drawingml/2006/main" xmlns:r="http://schemas.openxmlformats.org/officeDocument/2006/relationships" xmlns:p="http://schemas.openxmlformats.org/presentationml/2006/main">
  <p:tag name="VEVOX.QRDOT" val="(21,15)"/>
</p:tagLst>
</file>

<file path=ppt/tags/tag469.xml><?xml version="1.0" encoding="utf-8"?>
<p:tagLst xmlns:a="http://schemas.openxmlformats.org/drawingml/2006/main" xmlns:r="http://schemas.openxmlformats.org/officeDocument/2006/relationships" xmlns:p="http://schemas.openxmlformats.org/presentationml/2006/main">
  <p:tag name="VEVOX.QRDOT" val="(22,15)"/>
</p:tagLst>
</file>

<file path=ppt/tags/tag470.xml><?xml version="1.0" encoding="utf-8"?>
<p:tagLst xmlns:a="http://schemas.openxmlformats.org/drawingml/2006/main" xmlns:r="http://schemas.openxmlformats.org/officeDocument/2006/relationships" xmlns:p="http://schemas.openxmlformats.org/presentationml/2006/main">
  <p:tag name="VEVOX.QRDOT" val="(23,15)"/>
</p:tagLst>
</file>

<file path=ppt/tags/tag471.xml><?xml version="1.0" encoding="utf-8"?>
<p:tagLst xmlns:a="http://schemas.openxmlformats.org/drawingml/2006/main" xmlns:r="http://schemas.openxmlformats.org/officeDocument/2006/relationships" xmlns:p="http://schemas.openxmlformats.org/presentationml/2006/main">
  <p:tag name="VEVOX.QRDOT" val="(24,15)"/>
</p:tagLst>
</file>

<file path=ppt/tags/tag472.xml><?xml version="1.0" encoding="utf-8"?>
<p:tagLst xmlns:a="http://schemas.openxmlformats.org/drawingml/2006/main" xmlns:r="http://schemas.openxmlformats.org/officeDocument/2006/relationships" xmlns:p="http://schemas.openxmlformats.org/presentationml/2006/main">
  <p:tag name="VEVOX.QRDOT" val="(25,15)"/>
</p:tagLst>
</file>

<file path=ppt/tags/tag473.xml><?xml version="1.0" encoding="utf-8"?>
<p:tagLst xmlns:a="http://schemas.openxmlformats.org/drawingml/2006/main" xmlns:r="http://schemas.openxmlformats.org/officeDocument/2006/relationships" xmlns:p="http://schemas.openxmlformats.org/presentationml/2006/main">
  <p:tag name="VEVOX.QRDOT" val="(26,15)"/>
</p:tagLst>
</file>

<file path=ppt/tags/tag474.xml><?xml version="1.0" encoding="utf-8"?>
<p:tagLst xmlns:a="http://schemas.openxmlformats.org/drawingml/2006/main" xmlns:r="http://schemas.openxmlformats.org/officeDocument/2006/relationships" xmlns:p="http://schemas.openxmlformats.org/presentationml/2006/main">
  <p:tag name="VEVOX.QRDOT" val="(27,15)"/>
</p:tagLst>
</file>

<file path=ppt/tags/tag475.xml><?xml version="1.0" encoding="utf-8"?>
<p:tagLst xmlns:a="http://schemas.openxmlformats.org/drawingml/2006/main" xmlns:r="http://schemas.openxmlformats.org/officeDocument/2006/relationships" xmlns:p="http://schemas.openxmlformats.org/presentationml/2006/main">
  <p:tag name="VEVOX.QRDOT" val="(28,15)"/>
</p:tagLst>
</file>

<file path=ppt/tags/tag476.xml><?xml version="1.0" encoding="utf-8"?>
<p:tagLst xmlns:a="http://schemas.openxmlformats.org/drawingml/2006/main" xmlns:r="http://schemas.openxmlformats.org/officeDocument/2006/relationships" xmlns:p="http://schemas.openxmlformats.org/presentationml/2006/main">
  <p:tag name="VEVOX.QRDOT" val="(29,15)"/>
</p:tagLst>
</file>

<file path=ppt/tags/tag477.xml><?xml version="1.0" encoding="utf-8"?>
<p:tagLst xmlns:a="http://schemas.openxmlformats.org/drawingml/2006/main" xmlns:r="http://schemas.openxmlformats.org/officeDocument/2006/relationships" xmlns:p="http://schemas.openxmlformats.org/presentationml/2006/main">
  <p:tag name="VEVOX.QRDOT" val="(0,16)"/>
</p:tagLst>
</file>

<file path=ppt/tags/tag478.xml><?xml version="1.0" encoding="utf-8"?>
<p:tagLst xmlns:a="http://schemas.openxmlformats.org/drawingml/2006/main" xmlns:r="http://schemas.openxmlformats.org/officeDocument/2006/relationships" xmlns:p="http://schemas.openxmlformats.org/presentationml/2006/main">
  <p:tag name="VEVOX.QRDOT" val="(1,16)"/>
</p:tagLst>
</file>

<file path=ppt/tags/tag479.xml><?xml version="1.0" encoding="utf-8"?>
<p:tagLst xmlns:a="http://schemas.openxmlformats.org/drawingml/2006/main" xmlns:r="http://schemas.openxmlformats.org/officeDocument/2006/relationships" xmlns:p="http://schemas.openxmlformats.org/presentationml/2006/main">
  <p:tag name="VEVOX.QRDOT" val="(2,16)"/>
</p:tagLst>
</file>

<file path=ppt/tags/tag480.xml><?xml version="1.0" encoding="utf-8"?>
<p:tagLst xmlns:a="http://schemas.openxmlformats.org/drawingml/2006/main" xmlns:r="http://schemas.openxmlformats.org/officeDocument/2006/relationships" xmlns:p="http://schemas.openxmlformats.org/presentationml/2006/main">
  <p:tag name="VEVOX.QRDOT" val="(3,16)"/>
</p:tagLst>
</file>

<file path=ppt/tags/tag481.xml><?xml version="1.0" encoding="utf-8"?>
<p:tagLst xmlns:a="http://schemas.openxmlformats.org/drawingml/2006/main" xmlns:r="http://schemas.openxmlformats.org/officeDocument/2006/relationships" xmlns:p="http://schemas.openxmlformats.org/presentationml/2006/main">
  <p:tag name="VEVOX.QRDOT" val="(4,16)"/>
</p:tagLst>
</file>

<file path=ppt/tags/tag482.xml><?xml version="1.0" encoding="utf-8"?>
<p:tagLst xmlns:a="http://schemas.openxmlformats.org/drawingml/2006/main" xmlns:r="http://schemas.openxmlformats.org/officeDocument/2006/relationships" xmlns:p="http://schemas.openxmlformats.org/presentationml/2006/main">
  <p:tag name="VEVOX.QRDOT" val="(5,16)"/>
</p:tagLst>
</file>

<file path=ppt/tags/tag483.xml><?xml version="1.0" encoding="utf-8"?>
<p:tagLst xmlns:a="http://schemas.openxmlformats.org/drawingml/2006/main" xmlns:r="http://schemas.openxmlformats.org/officeDocument/2006/relationships" xmlns:p="http://schemas.openxmlformats.org/presentationml/2006/main">
  <p:tag name="VEVOX.QRDOT" val="(6,16)"/>
</p:tagLst>
</file>

<file path=ppt/tags/tag484.xml><?xml version="1.0" encoding="utf-8"?>
<p:tagLst xmlns:a="http://schemas.openxmlformats.org/drawingml/2006/main" xmlns:r="http://schemas.openxmlformats.org/officeDocument/2006/relationships" xmlns:p="http://schemas.openxmlformats.org/presentationml/2006/main">
  <p:tag name="VEVOX.QRDOT" val="(7,16)"/>
</p:tagLst>
</file>

<file path=ppt/tags/tag485.xml><?xml version="1.0" encoding="utf-8"?>
<p:tagLst xmlns:a="http://schemas.openxmlformats.org/drawingml/2006/main" xmlns:r="http://schemas.openxmlformats.org/officeDocument/2006/relationships" xmlns:p="http://schemas.openxmlformats.org/presentationml/2006/main">
  <p:tag name="VEVOX.QRDOT" val="(8,16)"/>
</p:tagLst>
</file>

<file path=ppt/tags/tag486.xml><?xml version="1.0" encoding="utf-8"?>
<p:tagLst xmlns:a="http://schemas.openxmlformats.org/drawingml/2006/main" xmlns:r="http://schemas.openxmlformats.org/officeDocument/2006/relationships" xmlns:p="http://schemas.openxmlformats.org/presentationml/2006/main">
  <p:tag name="VEVOX.QRDOT" val="(9,16)"/>
</p:tagLst>
</file>

<file path=ppt/tags/tag487.xml><?xml version="1.0" encoding="utf-8"?>
<p:tagLst xmlns:a="http://schemas.openxmlformats.org/drawingml/2006/main" xmlns:r="http://schemas.openxmlformats.org/officeDocument/2006/relationships" xmlns:p="http://schemas.openxmlformats.org/presentationml/2006/main">
  <p:tag name="VEVOX.QRDOT" val="(10,16)"/>
</p:tagLst>
</file>

<file path=ppt/tags/tag488.xml><?xml version="1.0" encoding="utf-8"?>
<p:tagLst xmlns:a="http://schemas.openxmlformats.org/drawingml/2006/main" xmlns:r="http://schemas.openxmlformats.org/officeDocument/2006/relationships" xmlns:p="http://schemas.openxmlformats.org/presentationml/2006/main">
  <p:tag name="VEVOX.QRDOT" val="(11,16)"/>
</p:tagLst>
</file>

<file path=ppt/tags/tag489.xml><?xml version="1.0" encoding="utf-8"?>
<p:tagLst xmlns:a="http://schemas.openxmlformats.org/drawingml/2006/main" xmlns:r="http://schemas.openxmlformats.org/officeDocument/2006/relationships" xmlns:p="http://schemas.openxmlformats.org/presentationml/2006/main">
  <p:tag name="VEVOX.QRDOT" val="(12,16)"/>
</p:tagLst>
</file>

<file path=ppt/tags/tag490.xml><?xml version="1.0" encoding="utf-8"?>
<p:tagLst xmlns:a="http://schemas.openxmlformats.org/drawingml/2006/main" xmlns:r="http://schemas.openxmlformats.org/officeDocument/2006/relationships" xmlns:p="http://schemas.openxmlformats.org/presentationml/2006/main">
  <p:tag name="VEVOX.QRDOT" val="(13,16)"/>
</p:tagLst>
</file>

<file path=ppt/tags/tag491.xml><?xml version="1.0" encoding="utf-8"?>
<p:tagLst xmlns:a="http://schemas.openxmlformats.org/drawingml/2006/main" xmlns:r="http://schemas.openxmlformats.org/officeDocument/2006/relationships" xmlns:p="http://schemas.openxmlformats.org/presentationml/2006/main">
  <p:tag name="VEVOX.QRDOT" val="(14,16)"/>
</p:tagLst>
</file>

<file path=ppt/tags/tag492.xml><?xml version="1.0" encoding="utf-8"?>
<p:tagLst xmlns:a="http://schemas.openxmlformats.org/drawingml/2006/main" xmlns:r="http://schemas.openxmlformats.org/officeDocument/2006/relationships" xmlns:p="http://schemas.openxmlformats.org/presentationml/2006/main">
  <p:tag name="VEVOX.QRDOT" val="(15,16)"/>
</p:tagLst>
</file>

<file path=ppt/tags/tag493.xml><?xml version="1.0" encoding="utf-8"?>
<p:tagLst xmlns:a="http://schemas.openxmlformats.org/drawingml/2006/main" xmlns:r="http://schemas.openxmlformats.org/officeDocument/2006/relationships" xmlns:p="http://schemas.openxmlformats.org/presentationml/2006/main">
  <p:tag name="VEVOX.QRDOT" val="(16,16)"/>
</p:tagLst>
</file>

<file path=ppt/tags/tag494.xml><?xml version="1.0" encoding="utf-8"?>
<p:tagLst xmlns:a="http://schemas.openxmlformats.org/drawingml/2006/main" xmlns:r="http://schemas.openxmlformats.org/officeDocument/2006/relationships" xmlns:p="http://schemas.openxmlformats.org/presentationml/2006/main">
  <p:tag name="VEVOX.QRDOT" val="(17,16)"/>
</p:tagLst>
</file>

<file path=ppt/tags/tag495.xml><?xml version="1.0" encoding="utf-8"?>
<p:tagLst xmlns:a="http://schemas.openxmlformats.org/drawingml/2006/main" xmlns:r="http://schemas.openxmlformats.org/officeDocument/2006/relationships" xmlns:p="http://schemas.openxmlformats.org/presentationml/2006/main">
  <p:tag name="VEVOX.QRDOT" val="(18,16)"/>
</p:tagLst>
</file>

<file path=ppt/tags/tag496.xml><?xml version="1.0" encoding="utf-8"?>
<p:tagLst xmlns:a="http://schemas.openxmlformats.org/drawingml/2006/main" xmlns:r="http://schemas.openxmlformats.org/officeDocument/2006/relationships" xmlns:p="http://schemas.openxmlformats.org/presentationml/2006/main">
  <p:tag name="VEVOX.QRDOT" val="(19,16)"/>
</p:tagLst>
</file>

<file path=ppt/tags/tag497.xml><?xml version="1.0" encoding="utf-8"?>
<p:tagLst xmlns:a="http://schemas.openxmlformats.org/drawingml/2006/main" xmlns:r="http://schemas.openxmlformats.org/officeDocument/2006/relationships" xmlns:p="http://schemas.openxmlformats.org/presentationml/2006/main">
  <p:tag name="VEVOX.QRDOT" val="(20,16)"/>
</p:tagLst>
</file>

<file path=ppt/tags/tag498.xml><?xml version="1.0" encoding="utf-8"?>
<p:tagLst xmlns:a="http://schemas.openxmlformats.org/drawingml/2006/main" xmlns:r="http://schemas.openxmlformats.org/officeDocument/2006/relationships" xmlns:p="http://schemas.openxmlformats.org/presentationml/2006/main">
  <p:tag name="VEVOX.QRDOT" val="(21,16)"/>
</p:tagLst>
</file>

<file path=ppt/tags/tag499.xml><?xml version="1.0" encoding="utf-8"?>
<p:tagLst xmlns:a="http://schemas.openxmlformats.org/drawingml/2006/main" xmlns:r="http://schemas.openxmlformats.org/officeDocument/2006/relationships" xmlns:p="http://schemas.openxmlformats.org/presentationml/2006/main">
  <p:tag name="VEVOX.QRDOT" val="(22,16)"/>
</p:tagLst>
</file>

<file path=ppt/tags/tag500.xml><?xml version="1.0" encoding="utf-8"?>
<p:tagLst xmlns:a="http://schemas.openxmlformats.org/drawingml/2006/main" xmlns:r="http://schemas.openxmlformats.org/officeDocument/2006/relationships" xmlns:p="http://schemas.openxmlformats.org/presentationml/2006/main">
  <p:tag name="VEVOX.QRDOT" val="(23,16)"/>
</p:tagLst>
</file>

<file path=ppt/tags/tag501.xml><?xml version="1.0" encoding="utf-8"?>
<p:tagLst xmlns:a="http://schemas.openxmlformats.org/drawingml/2006/main" xmlns:r="http://schemas.openxmlformats.org/officeDocument/2006/relationships" xmlns:p="http://schemas.openxmlformats.org/presentationml/2006/main">
  <p:tag name="VEVOX.QRDOT" val="(24,16)"/>
</p:tagLst>
</file>

<file path=ppt/tags/tag502.xml><?xml version="1.0" encoding="utf-8"?>
<p:tagLst xmlns:a="http://schemas.openxmlformats.org/drawingml/2006/main" xmlns:r="http://schemas.openxmlformats.org/officeDocument/2006/relationships" xmlns:p="http://schemas.openxmlformats.org/presentationml/2006/main">
  <p:tag name="VEVOX.QRDOT" val="(25,16)"/>
</p:tagLst>
</file>

<file path=ppt/tags/tag503.xml><?xml version="1.0" encoding="utf-8"?>
<p:tagLst xmlns:a="http://schemas.openxmlformats.org/drawingml/2006/main" xmlns:r="http://schemas.openxmlformats.org/officeDocument/2006/relationships" xmlns:p="http://schemas.openxmlformats.org/presentationml/2006/main">
  <p:tag name="VEVOX.QRDOT" val="(26,16)"/>
</p:tagLst>
</file>

<file path=ppt/tags/tag504.xml><?xml version="1.0" encoding="utf-8"?>
<p:tagLst xmlns:a="http://schemas.openxmlformats.org/drawingml/2006/main" xmlns:r="http://schemas.openxmlformats.org/officeDocument/2006/relationships" xmlns:p="http://schemas.openxmlformats.org/presentationml/2006/main">
  <p:tag name="VEVOX.QRDOT" val="(27,16)"/>
</p:tagLst>
</file>

<file path=ppt/tags/tag505.xml><?xml version="1.0" encoding="utf-8"?>
<p:tagLst xmlns:a="http://schemas.openxmlformats.org/drawingml/2006/main" xmlns:r="http://schemas.openxmlformats.org/officeDocument/2006/relationships" xmlns:p="http://schemas.openxmlformats.org/presentationml/2006/main">
  <p:tag name="VEVOX.QRDOT" val="(28,16)"/>
</p:tagLst>
</file>

<file path=ppt/tags/tag506.xml><?xml version="1.0" encoding="utf-8"?>
<p:tagLst xmlns:a="http://schemas.openxmlformats.org/drawingml/2006/main" xmlns:r="http://schemas.openxmlformats.org/officeDocument/2006/relationships" xmlns:p="http://schemas.openxmlformats.org/presentationml/2006/main">
  <p:tag name="VEVOX.QRDOT" val="(0,17)"/>
</p:tagLst>
</file>

<file path=ppt/tags/tag507.xml><?xml version="1.0" encoding="utf-8"?>
<p:tagLst xmlns:a="http://schemas.openxmlformats.org/drawingml/2006/main" xmlns:r="http://schemas.openxmlformats.org/officeDocument/2006/relationships" xmlns:p="http://schemas.openxmlformats.org/presentationml/2006/main">
  <p:tag name="VEVOX.QRDOT" val="(1,17)"/>
</p:tagLst>
</file>

<file path=ppt/tags/tag508.xml><?xml version="1.0" encoding="utf-8"?>
<p:tagLst xmlns:a="http://schemas.openxmlformats.org/drawingml/2006/main" xmlns:r="http://schemas.openxmlformats.org/officeDocument/2006/relationships" xmlns:p="http://schemas.openxmlformats.org/presentationml/2006/main">
  <p:tag name="VEVOX.QRDOT" val="(2,17)"/>
</p:tagLst>
</file>

<file path=ppt/tags/tag509.xml><?xml version="1.0" encoding="utf-8"?>
<p:tagLst xmlns:a="http://schemas.openxmlformats.org/drawingml/2006/main" xmlns:r="http://schemas.openxmlformats.org/officeDocument/2006/relationships" xmlns:p="http://schemas.openxmlformats.org/presentationml/2006/main">
  <p:tag name="VEVOX.QRDOT" val="(3,17)"/>
</p:tagLst>
</file>

<file path=ppt/tags/tag510.xml><?xml version="1.0" encoding="utf-8"?>
<p:tagLst xmlns:a="http://schemas.openxmlformats.org/drawingml/2006/main" xmlns:r="http://schemas.openxmlformats.org/officeDocument/2006/relationships" xmlns:p="http://schemas.openxmlformats.org/presentationml/2006/main">
  <p:tag name="VEVOX.QRDOT" val="(4,17)"/>
</p:tagLst>
</file>

<file path=ppt/tags/tag511.xml><?xml version="1.0" encoding="utf-8"?>
<p:tagLst xmlns:a="http://schemas.openxmlformats.org/drawingml/2006/main" xmlns:r="http://schemas.openxmlformats.org/officeDocument/2006/relationships" xmlns:p="http://schemas.openxmlformats.org/presentationml/2006/main">
  <p:tag name="VEVOX.QRDOT" val="(5,17)"/>
</p:tagLst>
</file>

<file path=ppt/tags/tag512.xml><?xml version="1.0" encoding="utf-8"?>
<p:tagLst xmlns:a="http://schemas.openxmlformats.org/drawingml/2006/main" xmlns:r="http://schemas.openxmlformats.org/officeDocument/2006/relationships" xmlns:p="http://schemas.openxmlformats.org/presentationml/2006/main">
  <p:tag name="VEVOX.QRDOT" val="(6,17)"/>
</p:tagLst>
</file>

<file path=ppt/tags/tag513.xml><?xml version="1.0" encoding="utf-8"?>
<p:tagLst xmlns:a="http://schemas.openxmlformats.org/drawingml/2006/main" xmlns:r="http://schemas.openxmlformats.org/officeDocument/2006/relationships" xmlns:p="http://schemas.openxmlformats.org/presentationml/2006/main">
  <p:tag name="VEVOX.QRDOT" val="(7,17)"/>
</p:tagLst>
</file>

<file path=ppt/tags/tag514.xml><?xml version="1.0" encoding="utf-8"?>
<p:tagLst xmlns:a="http://schemas.openxmlformats.org/drawingml/2006/main" xmlns:r="http://schemas.openxmlformats.org/officeDocument/2006/relationships" xmlns:p="http://schemas.openxmlformats.org/presentationml/2006/main">
  <p:tag name="VEVOX.QRDOT" val="(8,17)"/>
</p:tagLst>
</file>

<file path=ppt/tags/tag515.xml><?xml version="1.0" encoding="utf-8"?>
<p:tagLst xmlns:a="http://schemas.openxmlformats.org/drawingml/2006/main" xmlns:r="http://schemas.openxmlformats.org/officeDocument/2006/relationships" xmlns:p="http://schemas.openxmlformats.org/presentationml/2006/main">
  <p:tag name="VEVOX.QRDOT" val="(9,17)"/>
</p:tagLst>
</file>

<file path=ppt/tags/tag516.xml><?xml version="1.0" encoding="utf-8"?>
<p:tagLst xmlns:a="http://schemas.openxmlformats.org/drawingml/2006/main" xmlns:r="http://schemas.openxmlformats.org/officeDocument/2006/relationships" xmlns:p="http://schemas.openxmlformats.org/presentationml/2006/main">
  <p:tag name="VEVOX.QRDOT" val="(10,17)"/>
</p:tagLst>
</file>

<file path=ppt/tags/tag517.xml><?xml version="1.0" encoding="utf-8"?>
<p:tagLst xmlns:a="http://schemas.openxmlformats.org/drawingml/2006/main" xmlns:r="http://schemas.openxmlformats.org/officeDocument/2006/relationships" xmlns:p="http://schemas.openxmlformats.org/presentationml/2006/main">
  <p:tag name="VEVOX.QRDOT" val="(11,17)"/>
</p:tagLst>
</file>

<file path=ppt/tags/tag518.xml><?xml version="1.0" encoding="utf-8"?>
<p:tagLst xmlns:a="http://schemas.openxmlformats.org/drawingml/2006/main" xmlns:r="http://schemas.openxmlformats.org/officeDocument/2006/relationships" xmlns:p="http://schemas.openxmlformats.org/presentationml/2006/main">
  <p:tag name="VEVOX.QRDOT" val="(12,17)"/>
</p:tagLst>
</file>

<file path=ppt/tags/tag519.xml><?xml version="1.0" encoding="utf-8"?>
<p:tagLst xmlns:a="http://schemas.openxmlformats.org/drawingml/2006/main" xmlns:r="http://schemas.openxmlformats.org/officeDocument/2006/relationships" xmlns:p="http://schemas.openxmlformats.org/presentationml/2006/main">
  <p:tag name="VEVOX.QRDOT" val="(13,17)"/>
</p:tagLst>
</file>

<file path=ppt/tags/tag520.xml><?xml version="1.0" encoding="utf-8"?>
<p:tagLst xmlns:a="http://schemas.openxmlformats.org/drawingml/2006/main" xmlns:r="http://schemas.openxmlformats.org/officeDocument/2006/relationships" xmlns:p="http://schemas.openxmlformats.org/presentationml/2006/main">
  <p:tag name="VEVOX.QRDOT" val="(14,17)"/>
</p:tagLst>
</file>

<file path=ppt/tags/tag521.xml><?xml version="1.0" encoding="utf-8"?>
<p:tagLst xmlns:a="http://schemas.openxmlformats.org/drawingml/2006/main" xmlns:r="http://schemas.openxmlformats.org/officeDocument/2006/relationships" xmlns:p="http://schemas.openxmlformats.org/presentationml/2006/main">
  <p:tag name="VEVOX.QRDOT" val="(15,17)"/>
</p:tagLst>
</file>

<file path=ppt/tags/tag522.xml><?xml version="1.0" encoding="utf-8"?>
<p:tagLst xmlns:a="http://schemas.openxmlformats.org/drawingml/2006/main" xmlns:r="http://schemas.openxmlformats.org/officeDocument/2006/relationships" xmlns:p="http://schemas.openxmlformats.org/presentationml/2006/main">
  <p:tag name="VEVOX.QRDOT" val="(16,17)"/>
</p:tagLst>
</file>

<file path=ppt/tags/tag523.xml><?xml version="1.0" encoding="utf-8"?>
<p:tagLst xmlns:a="http://schemas.openxmlformats.org/drawingml/2006/main" xmlns:r="http://schemas.openxmlformats.org/officeDocument/2006/relationships" xmlns:p="http://schemas.openxmlformats.org/presentationml/2006/main">
  <p:tag name="VEVOX.QRDOT" val="(17,17)"/>
</p:tagLst>
</file>

<file path=ppt/tags/tag524.xml><?xml version="1.0" encoding="utf-8"?>
<p:tagLst xmlns:a="http://schemas.openxmlformats.org/drawingml/2006/main" xmlns:r="http://schemas.openxmlformats.org/officeDocument/2006/relationships" xmlns:p="http://schemas.openxmlformats.org/presentationml/2006/main">
  <p:tag name="VEVOX.QRDOT" val="(18,17)"/>
</p:tagLst>
</file>

<file path=ppt/tags/tag525.xml><?xml version="1.0" encoding="utf-8"?>
<p:tagLst xmlns:a="http://schemas.openxmlformats.org/drawingml/2006/main" xmlns:r="http://schemas.openxmlformats.org/officeDocument/2006/relationships" xmlns:p="http://schemas.openxmlformats.org/presentationml/2006/main">
  <p:tag name="VEVOX.QRDOT" val="(19,17)"/>
</p:tagLst>
</file>

<file path=ppt/tags/tag526.xml><?xml version="1.0" encoding="utf-8"?>
<p:tagLst xmlns:a="http://schemas.openxmlformats.org/drawingml/2006/main" xmlns:r="http://schemas.openxmlformats.org/officeDocument/2006/relationships" xmlns:p="http://schemas.openxmlformats.org/presentationml/2006/main">
  <p:tag name="VEVOX.QRDOT" val="(20,17)"/>
</p:tagLst>
</file>

<file path=ppt/tags/tag527.xml><?xml version="1.0" encoding="utf-8"?>
<p:tagLst xmlns:a="http://schemas.openxmlformats.org/drawingml/2006/main" xmlns:r="http://schemas.openxmlformats.org/officeDocument/2006/relationships" xmlns:p="http://schemas.openxmlformats.org/presentationml/2006/main">
  <p:tag name="VEVOX.QRDOT" val="(21,17)"/>
</p:tagLst>
</file>

<file path=ppt/tags/tag528.xml><?xml version="1.0" encoding="utf-8"?>
<p:tagLst xmlns:a="http://schemas.openxmlformats.org/drawingml/2006/main" xmlns:r="http://schemas.openxmlformats.org/officeDocument/2006/relationships" xmlns:p="http://schemas.openxmlformats.org/presentationml/2006/main">
  <p:tag name="VEVOX.QRDOT" val="(22,17)"/>
</p:tagLst>
</file>

<file path=ppt/tags/tag529.xml><?xml version="1.0" encoding="utf-8"?>
<p:tagLst xmlns:a="http://schemas.openxmlformats.org/drawingml/2006/main" xmlns:r="http://schemas.openxmlformats.org/officeDocument/2006/relationships" xmlns:p="http://schemas.openxmlformats.org/presentationml/2006/main">
  <p:tag name="VEVOX.QRDOT" val="(23,17)"/>
</p:tagLst>
</file>

<file path=ppt/tags/tag530.xml><?xml version="1.0" encoding="utf-8"?>
<p:tagLst xmlns:a="http://schemas.openxmlformats.org/drawingml/2006/main" xmlns:r="http://schemas.openxmlformats.org/officeDocument/2006/relationships" xmlns:p="http://schemas.openxmlformats.org/presentationml/2006/main">
  <p:tag name="VEVOX.QRDOT" val="(24,17)"/>
</p:tagLst>
</file>

<file path=ppt/tags/tag531.xml><?xml version="1.0" encoding="utf-8"?>
<p:tagLst xmlns:a="http://schemas.openxmlformats.org/drawingml/2006/main" xmlns:r="http://schemas.openxmlformats.org/officeDocument/2006/relationships" xmlns:p="http://schemas.openxmlformats.org/presentationml/2006/main">
  <p:tag name="VEVOX.QRDOT" val="(25,17)"/>
</p:tagLst>
</file>

<file path=ppt/tags/tag532.xml><?xml version="1.0" encoding="utf-8"?>
<p:tagLst xmlns:a="http://schemas.openxmlformats.org/drawingml/2006/main" xmlns:r="http://schemas.openxmlformats.org/officeDocument/2006/relationships" xmlns:p="http://schemas.openxmlformats.org/presentationml/2006/main">
  <p:tag name="VEVOX.QRDOT" val="(26,17)"/>
</p:tagLst>
</file>

<file path=ppt/tags/tag533.xml><?xml version="1.0" encoding="utf-8"?>
<p:tagLst xmlns:a="http://schemas.openxmlformats.org/drawingml/2006/main" xmlns:r="http://schemas.openxmlformats.org/officeDocument/2006/relationships" xmlns:p="http://schemas.openxmlformats.org/presentationml/2006/main">
  <p:tag name="VEVOX.QRDOT" val="(27,17)"/>
</p:tagLst>
</file>

<file path=ppt/tags/tag534.xml><?xml version="1.0" encoding="utf-8"?>
<p:tagLst xmlns:a="http://schemas.openxmlformats.org/drawingml/2006/main" xmlns:r="http://schemas.openxmlformats.org/officeDocument/2006/relationships" xmlns:p="http://schemas.openxmlformats.org/presentationml/2006/main">
  <p:tag name="VEVOX.QRDOT" val="(28,17)"/>
</p:tagLst>
</file>

<file path=ppt/tags/tag535.xml><?xml version="1.0" encoding="utf-8"?>
<p:tagLst xmlns:a="http://schemas.openxmlformats.org/drawingml/2006/main" xmlns:r="http://schemas.openxmlformats.org/officeDocument/2006/relationships" xmlns:p="http://schemas.openxmlformats.org/presentationml/2006/main">
  <p:tag name="VEVOX.QRDOT" val="(29,17)"/>
</p:tagLst>
</file>

<file path=ppt/tags/tag536.xml><?xml version="1.0" encoding="utf-8"?>
<p:tagLst xmlns:a="http://schemas.openxmlformats.org/drawingml/2006/main" xmlns:r="http://schemas.openxmlformats.org/officeDocument/2006/relationships" xmlns:p="http://schemas.openxmlformats.org/presentationml/2006/main">
  <p:tag name="VEVOX.QRDOT" val="(0,18)"/>
</p:tagLst>
</file>

<file path=ppt/tags/tag537.xml><?xml version="1.0" encoding="utf-8"?>
<p:tagLst xmlns:a="http://schemas.openxmlformats.org/drawingml/2006/main" xmlns:r="http://schemas.openxmlformats.org/officeDocument/2006/relationships" xmlns:p="http://schemas.openxmlformats.org/presentationml/2006/main">
  <p:tag name="VEVOX.QRDOT" val="(1,18)"/>
</p:tagLst>
</file>

<file path=ppt/tags/tag538.xml><?xml version="1.0" encoding="utf-8"?>
<p:tagLst xmlns:a="http://schemas.openxmlformats.org/drawingml/2006/main" xmlns:r="http://schemas.openxmlformats.org/officeDocument/2006/relationships" xmlns:p="http://schemas.openxmlformats.org/presentationml/2006/main">
  <p:tag name="VEVOX.QRDOT" val="(2,18)"/>
</p:tagLst>
</file>

<file path=ppt/tags/tag539.xml><?xml version="1.0" encoding="utf-8"?>
<p:tagLst xmlns:a="http://schemas.openxmlformats.org/drawingml/2006/main" xmlns:r="http://schemas.openxmlformats.org/officeDocument/2006/relationships" xmlns:p="http://schemas.openxmlformats.org/presentationml/2006/main">
  <p:tag name="VEVOX.QRDOT" val="(3,18)"/>
</p:tagLst>
</file>

<file path=ppt/tags/tag540.xml><?xml version="1.0" encoding="utf-8"?>
<p:tagLst xmlns:a="http://schemas.openxmlformats.org/drawingml/2006/main" xmlns:r="http://schemas.openxmlformats.org/officeDocument/2006/relationships" xmlns:p="http://schemas.openxmlformats.org/presentationml/2006/main">
  <p:tag name="VEVOX.QRDOT" val="(4,18)"/>
</p:tagLst>
</file>

<file path=ppt/tags/tag541.xml><?xml version="1.0" encoding="utf-8"?>
<p:tagLst xmlns:a="http://schemas.openxmlformats.org/drawingml/2006/main" xmlns:r="http://schemas.openxmlformats.org/officeDocument/2006/relationships" xmlns:p="http://schemas.openxmlformats.org/presentationml/2006/main">
  <p:tag name="VEVOX.QRDOT" val="(5,18)"/>
</p:tagLst>
</file>

<file path=ppt/tags/tag542.xml><?xml version="1.0" encoding="utf-8"?>
<p:tagLst xmlns:a="http://schemas.openxmlformats.org/drawingml/2006/main" xmlns:r="http://schemas.openxmlformats.org/officeDocument/2006/relationships" xmlns:p="http://schemas.openxmlformats.org/presentationml/2006/main">
  <p:tag name="VEVOX.QRDOT" val="(6,18)"/>
</p:tagLst>
</file>

<file path=ppt/tags/tag543.xml><?xml version="1.0" encoding="utf-8"?>
<p:tagLst xmlns:a="http://schemas.openxmlformats.org/drawingml/2006/main" xmlns:r="http://schemas.openxmlformats.org/officeDocument/2006/relationships" xmlns:p="http://schemas.openxmlformats.org/presentationml/2006/main">
  <p:tag name="VEVOX.QRDOT" val="(7,18)"/>
</p:tagLst>
</file>

<file path=ppt/tags/tag544.xml><?xml version="1.0" encoding="utf-8"?>
<p:tagLst xmlns:a="http://schemas.openxmlformats.org/drawingml/2006/main" xmlns:r="http://schemas.openxmlformats.org/officeDocument/2006/relationships" xmlns:p="http://schemas.openxmlformats.org/presentationml/2006/main">
  <p:tag name="VEVOX.QRDOT" val="(8,18)"/>
</p:tagLst>
</file>

<file path=ppt/tags/tag545.xml><?xml version="1.0" encoding="utf-8"?>
<p:tagLst xmlns:a="http://schemas.openxmlformats.org/drawingml/2006/main" xmlns:r="http://schemas.openxmlformats.org/officeDocument/2006/relationships" xmlns:p="http://schemas.openxmlformats.org/presentationml/2006/main">
  <p:tag name="VEVOX.QRDOT" val="(9,18)"/>
</p:tagLst>
</file>

<file path=ppt/tags/tag546.xml><?xml version="1.0" encoding="utf-8"?>
<p:tagLst xmlns:a="http://schemas.openxmlformats.org/drawingml/2006/main" xmlns:r="http://schemas.openxmlformats.org/officeDocument/2006/relationships" xmlns:p="http://schemas.openxmlformats.org/presentationml/2006/main">
  <p:tag name="VEVOX.QRDOT" val="(10,18)"/>
</p:tagLst>
</file>

<file path=ppt/tags/tag547.xml><?xml version="1.0" encoding="utf-8"?>
<p:tagLst xmlns:a="http://schemas.openxmlformats.org/drawingml/2006/main" xmlns:r="http://schemas.openxmlformats.org/officeDocument/2006/relationships" xmlns:p="http://schemas.openxmlformats.org/presentationml/2006/main">
  <p:tag name="VEVOX.QRDOT" val="(11,18)"/>
</p:tagLst>
</file>

<file path=ppt/tags/tag548.xml><?xml version="1.0" encoding="utf-8"?>
<p:tagLst xmlns:a="http://schemas.openxmlformats.org/drawingml/2006/main" xmlns:r="http://schemas.openxmlformats.org/officeDocument/2006/relationships" xmlns:p="http://schemas.openxmlformats.org/presentationml/2006/main">
  <p:tag name="VEVOX.QRDOT" val="(12,18)"/>
</p:tagLst>
</file>

<file path=ppt/tags/tag549.xml><?xml version="1.0" encoding="utf-8"?>
<p:tagLst xmlns:a="http://schemas.openxmlformats.org/drawingml/2006/main" xmlns:r="http://schemas.openxmlformats.org/officeDocument/2006/relationships" xmlns:p="http://schemas.openxmlformats.org/presentationml/2006/main">
  <p:tag name="VEVOX.QRDOT" val="(13,18)"/>
</p:tagLst>
</file>

<file path=ppt/tags/tag550.xml><?xml version="1.0" encoding="utf-8"?>
<p:tagLst xmlns:a="http://schemas.openxmlformats.org/drawingml/2006/main" xmlns:r="http://schemas.openxmlformats.org/officeDocument/2006/relationships" xmlns:p="http://schemas.openxmlformats.org/presentationml/2006/main">
  <p:tag name="VEVOX.QRDOT" val="(14,18)"/>
</p:tagLst>
</file>

<file path=ppt/tags/tag551.xml><?xml version="1.0" encoding="utf-8"?>
<p:tagLst xmlns:a="http://schemas.openxmlformats.org/drawingml/2006/main" xmlns:r="http://schemas.openxmlformats.org/officeDocument/2006/relationships" xmlns:p="http://schemas.openxmlformats.org/presentationml/2006/main">
  <p:tag name="VEVOX.QRDOT" val="(15,18)"/>
</p:tagLst>
</file>

<file path=ppt/tags/tag552.xml><?xml version="1.0" encoding="utf-8"?>
<p:tagLst xmlns:a="http://schemas.openxmlformats.org/drawingml/2006/main" xmlns:r="http://schemas.openxmlformats.org/officeDocument/2006/relationships" xmlns:p="http://schemas.openxmlformats.org/presentationml/2006/main">
  <p:tag name="VEVOX.QRDOT" val="(16,18)"/>
</p:tagLst>
</file>

<file path=ppt/tags/tag553.xml><?xml version="1.0" encoding="utf-8"?>
<p:tagLst xmlns:a="http://schemas.openxmlformats.org/drawingml/2006/main" xmlns:r="http://schemas.openxmlformats.org/officeDocument/2006/relationships" xmlns:p="http://schemas.openxmlformats.org/presentationml/2006/main">
  <p:tag name="VEVOX.QRDOT" val="(17,18)"/>
</p:tagLst>
</file>

<file path=ppt/tags/tag554.xml><?xml version="1.0" encoding="utf-8"?>
<p:tagLst xmlns:a="http://schemas.openxmlformats.org/drawingml/2006/main" xmlns:r="http://schemas.openxmlformats.org/officeDocument/2006/relationships" xmlns:p="http://schemas.openxmlformats.org/presentationml/2006/main">
  <p:tag name="VEVOX.QRDOT" val="(18,18)"/>
</p:tagLst>
</file>

<file path=ppt/tags/tag555.xml><?xml version="1.0" encoding="utf-8"?>
<p:tagLst xmlns:a="http://schemas.openxmlformats.org/drawingml/2006/main" xmlns:r="http://schemas.openxmlformats.org/officeDocument/2006/relationships" xmlns:p="http://schemas.openxmlformats.org/presentationml/2006/main">
  <p:tag name="VEVOX.QRDOT" val="(19,18)"/>
</p:tagLst>
</file>

<file path=ppt/tags/tag556.xml><?xml version="1.0" encoding="utf-8"?>
<p:tagLst xmlns:a="http://schemas.openxmlformats.org/drawingml/2006/main" xmlns:r="http://schemas.openxmlformats.org/officeDocument/2006/relationships" xmlns:p="http://schemas.openxmlformats.org/presentationml/2006/main">
  <p:tag name="VEVOX.QRDOT" val="(20,18)"/>
</p:tagLst>
</file>

<file path=ppt/tags/tag557.xml><?xml version="1.0" encoding="utf-8"?>
<p:tagLst xmlns:a="http://schemas.openxmlformats.org/drawingml/2006/main" xmlns:r="http://schemas.openxmlformats.org/officeDocument/2006/relationships" xmlns:p="http://schemas.openxmlformats.org/presentationml/2006/main">
  <p:tag name="VEVOX.QRDOT" val="(21,18)"/>
</p:tagLst>
</file>

<file path=ppt/tags/tag558.xml><?xml version="1.0" encoding="utf-8"?>
<p:tagLst xmlns:a="http://schemas.openxmlformats.org/drawingml/2006/main" xmlns:r="http://schemas.openxmlformats.org/officeDocument/2006/relationships" xmlns:p="http://schemas.openxmlformats.org/presentationml/2006/main">
  <p:tag name="VEVOX.QRDOT" val="(22,18)"/>
</p:tagLst>
</file>

<file path=ppt/tags/tag559.xml><?xml version="1.0" encoding="utf-8"?>
<p:tagLst xmlns:a="http://schemas.openxmlformats.org/drawingml/2006/main" xmlns:r="http://schemas.openxmlformats.org/officeDocument/2006/relationships" xmlns:p="http://schemas.openxmlformats.org/presentationml/2006/main">
  <p:tag name="VEVOX.QRDOT" val="(23,18)"/>
</p:tagLst>
</file>

<file path=ppt/tags/tag560.xml><?xml version="1.0" encoding="utf-8"?>
<p:tagLst xmlns:a="http://schemas.openxmlformats.org/drawingml/2006/main" xmlns:r="http://schemas.openxmlformats.org/officeDocument/2006/relationships" xmlns:p="http://schemas.openxmlformats.org/presentationml/2006/main">
  <p:tag name="VEVOX.QRDOT" val="(24,18)"/>
</p:tagLst>
</file>

<file path=ppt/tags/tag561.xml><?xml version="1.0" encoding="utf-8"?>
<p:tagLst xmlns:a="http://schemas.openxmlformats.org/drawingml/2006/main" xmlns:r="http://schemas.openxmlformats.org/officeDocument/2006/relationships" xmlns:p="http://schemas.openxmlformats.org/presentationml/2006/main">
  <p:tag name="VEVOX.QRDOT" val="(25,18)"/>
</p:tagLst>
</file>

<file path=ppt/tags/tag562.xml><?xml version="1.0" encoding="utf-8"?>
<p:tagLst xmlns:a="http://schemas.openxmlformats.org/drawingml/2006/main" xmlns:r="http://schemas.openxmlformats.org/officeDocument/2006/relationships" xmlns:p="http://schemas.openxmlformats.org/presentationml/2006/main">
  <p:tag name="VEVOX.QRDOT" val="(26,18)"/>
</p:tagLst>
</file>

<file path=ppt/tags/tag563.xml><?xml version="1.0" encoding="utf-8"?>
<p:tagLst xmlns:a="http://schemas.openxmlformats.org/drawingml/2006/main" xmlns:r="http://schemas.openxmlformats.org/officeDocument/2006/relationships" xmlns:p="http://schemas.openxmlformats.org/presentationml/2006/main">
  <p:tag name="VEVOX.QRDOT" val="(27,18)"/>
</p:tagLst>
</file>

<file path=ppt/tags/tag564.xml><?xml version="1.0" encoding="utf-8"?>
<p:tagLst xmlns:a="http://schemas.openxmlformats.org/drawingml/2006/main" xmlns:r="http://schemas.openxmlformats.org/officeDocument/2006/relationships" xmlns:p="http://schemas.openxmlformats.org/presentationml/2006/main">
  <p:tag name="VEVOX.QRDOT" val="(28,18)"/>
</p:tagLst>
</file>

<file path=ppt/tags/tag565.xml><?xml version="1.0" encoding="utf-8"?>
<p:tagLst xmlns:a="http://schemas.openxmlformats.org/drawingml/2006/main" xmlns:r="http://schemas.openxmlformats.org/officeDocument/2006/relationships" xmlns:p="http://schemas.openxmlformats.org/presentationml/2006/main">
  <p:tag name="VEVOX.QRDOT" val="(29,18)"/>
</p:tagLst>
</file>

<file path=ppt/tags/tag566.xml><?xml version="1.0" encoding="utf-8"?>
<p:tagLst xmlns:a="http://schemas.openxmlformats.org/drawingml/2006/main" xmlns:r="http://schemas.openxmlformats.org/officeDocument/2006/relationships" xmlns:p="http://schemas.openxmlformats.org/presentationml/2006/main">
  <p:tag name="VEVOX.QRDOT" val="(0,19)"/>
</p:tagLst>
</file>

<file path=ppt/tags/tag567.xml><?xml version="1.0" encoding="utf-8"?>
<p:tagLst xmlns:a="http://schemas.openxmlformats.org/drawingml/2006/main" xmlns:r="http://schemas.openxmlformats.org/officeDocument/2006/relationships" xmlns:p="http://schemas.openxmlformats.org/presentationml/2006/main">
  <p:tag name="VEVOX.QRDOT" val="(1,19)"/>
</p:tagLst>
</file>

<file path=ppt/tags/tag568.xml><?xml version="1.0" encoding="utf-8"?>
<p:tagLst xmlns:a="http://schemas.openxmlformats.org/drawingml/2006/main" xmlns:r="http://schemas.openxmlformats.org/officeDocument/2006/relationships" xmlns:p="http://schemas.openxmlformats.org/presentationml/2006/main">
  <p:tag name="VEVOX.QRDOT" val="(2,19)"/>
</p:tagLst>
</file>

<file path=ppt/tags/tag569.xml><?xml version="1.0" encoding="utf-8"?>
<p:tagLst xmlns:a="http://schemas.openxmlformats.org/drawingml/2006/main" xmlns:r="http://schemas.openxmlformats.org/officeDocument/2006/relationships" xmlns:p="http://schemas.openxmlformats.org/presentationml/2006/main">
  <p:tag name="VEVOX.QRDOT" val="(3,19)"/>
</p:tagLst>
</file>

<file path=ppt/tags/tag570.xml><?xml version="1.0" encoding="utf-8"?>
<p:tagLst xmlns:a="http://schemas.openxmlformats.org/drawingml/2006/main" xmlns:r="http://schemas.openxmlformats.org/officeDocument/2006/relationships" xmlns:p="http://schemas.openxmlformats.org/presentationml/2006/main">
  <p:tag name="VEVOX.QRDOT" val="(4,19)"/>
</p:tagLst>
</file>

<file path=ppt/tags/tag571.xml><?xml version="1.0" encoding="utf-8"?>
<p:tagLst xmlns:a="http://schemas.openxmlformats.org/drawingml/2006/main" xmlns:r="http://schemas.openxmlformats.org/officeDocument/2006/relationships" xmlns:p="http://schemas.openxmlformats.org/presentationml/2006/main">
  <p:tag name="VEVOX.QRDOT" val="(5,19)"/>
</p:tagLst>
</file>

<file path=ppt/tags/tag572.xml><?xml version="1.0" encoding="utf-8"?>
<p:tagLst xmlns:a="http://schemas.openxmlformats.org/drawingml/2006/main" xmlns:r="http://schemas.openxmlformats.org/officeDocument/2006/relationships" xmlns:p="http://schemas.openxmlformats.org/presentationml/2006/main">
  <p:tag name="VEVOX.QRDOT" val="(6,19)"/>
</p:tagLst>
</file>

<file path=ppt/tags/tag573.xml><?xml version="1.0" encoding="utf-8"?>
<p:tagLst xmlns:a="http://schemas.openxmlformats.org/drawingml/2006/main" xmlns:r="http://schemas.openxmlformats.org/officeDocument/2006/relationships" xmlns:p="http://schemas.openxmlformats.org/presentationml/2006/main">
  <p:tag name="VEVOX.QRDOT" val="(7,19)"/>
</p:tagLst>
</file>

<file path=ppt/tags/tag574.xml><?xml version="1.0" encoding="utf-8"?>
<p:tagLst xmlns:a="http://schemas.openxmlformats.org/drawingml/2006/main" xmlns:r="http://schemas.openxmlformats.org/officeDocument/2006/relationships" xmlns:p="http://schemas.openxmlformats.org/presentationml/2006/main">
  <p:tag name="VEVOX.QRDOT" val="(8,19)"/>
</p:tagLst>
</file>

<file path=ppt/tags/tag575.xml><?xml version="1.0" encoding="utf-8"?>
<p:tagLst xmlns:a="http://schemas.openxmlformats.org/drawingml/2006/main" xmlns:r="http://schemas.openxmlformats.org/officeDocument/2006/relationships" xmlns:p="http://schemas.openxmlformats.org/presentationml/2006/main">
  <p:tag name="VEVOX.QRDOT" val="(9,19)"/>
</p:tagLst>
</file>

<file path=ppt/tags/tag576.xml><?xml version="1.0" encoding="utf-8"?>
<p:tagLst xmlns:a="http://schemas.openxmlformats.org/drawingml/2006/main" xmlns:r="http://schemas.openxmlformats.org/officeDocument/2006/relationships" xmlns:p="http://schemas.openxmlformats.org/presentationml/2006/main">
  <p:tag name="VEVOX.QRDOT" val="(10,19)"/>
</p:tagLst>
</file>

<file path=ppt/tags/tag577.xml><?xml version="1.0" encoding="utf-8"?>
<p:tagLst xmlns:a="http://schemas.openxmlformats.org/drawingml/2006/main" xmlns:r="http://schemas.openxmlformats.org/officeDocument/2006/relationships" xmlns:p="http://schemas.openxmlformats.org/presentationml/2006/main">
  <p:tag name="VEVOX.QRDOT" val="(11,19)"/>
</p:tagLst>
</file>

<file path=ppt/tags/tag578.xml><?xml version="1.0" encoding="utf-8"?>
<p:tagLst xmlns:a="http://schemas.openxmlformats.org/drawingml/2006/main" xmlns:r="http://schemas.openxmlformats.org/officeDocument/2006/relationships" xmlns:p="http://schemas.openxmlformats.org/presentationml/2006/main">
  <p:tag name="VEVOX.QRDOT" val="(12,19)"/>
</p:tagLst>
</file>

<file path=ppt/tags/tag579.xml><?xml version="1.0" encoding="utf-8"?>
<p:tagLst xmlns:a="http://schemas.openxmlformats.org/drawingml/2006/main" xmlns:r="http://schemas.openxmlformats.org/officeDocument/2006/relationships" xmlns:p="http://schemas.openxmlformats.org/presentationml/2006/main">
  <p:tag name="VEVOX.QRDOT" val="(13,19)"/>
</p:tagLst>
</file>

<file path=ppt/tags/tag580.xml><?xml version="1.0" encoding="utf-8"?>
<p:tagLst xmlns:a="http://schemas.openxmlformats.org/drawingml/2006/main" xmlns:r="http://schemas.openxmlformats.org/officeDocument/2006/relationships" xmlns:p="http://schemas.openxmlformats.org/presentationml/2006/main">
  <p:tag name="VEVOX.QRDOT" val="(14,19)"/>
</p:tagLst>
</file>

<file path=ppt/tags/tag581.xml><?xml version="1.0" encoding="utf-8"?>
<p:tagLst xmlns:a="http://schemas.openxmlformats.org/drawingml/2006/main" xmlns:r="http://schemas.openxmlformats.org/officeDocument/2006/relationships" xmlns:p="http://schemas.openxmlformats.org/presentationml/2006/main">
  <p:tag name="VEVOX.QRDOT" val="(15,19)"/>
</p:tagLst>
</file>

<file path=ppt/tags/tag582.xml><?xml version="1.0" encoding="utf-8"?>
<p:tagLst xmlns:a="http://schemas.openxmlformats.org/drawingml/2006/main" xmlns:r="http://schemas.openxmlformats.org/officeDocument/2006/relationships" xmlns:p="http://schemas.openxmlformats.org/presentationml/2006/main">
  <p:tag name="VEVOX.QRDOT" val="(16,19)"/>
</p:tagLst>
</file>

<file path=ppt/tags/tag583.xml><?xml version="1.0" encoding="utf-8"?>
<p:tagLst xmlns:a="http://schemas.openxmlformats.org/drawingml/2006/main" xmlns:r="http://schemas.openxmlformats.org/officeDocument/2006/relationships" xmlns:p="http://schemas.openxmlformats.org/presentationml/2006/main">
  <p:tag name="VEVOX.QRDOT" val="(17,19)"/>
</p:tagLst>
</file>

<file path=ppt/tags/tag584.xml><?xml version="1.0" encoding="utf-8"?>
<p:tagLst xmlns:a="http://schemas.openxmlformats.org/drawingml/2006/main" xmlns:r="http://schemas.openxmlformats.org/officeDocument/2006/relationships" xmlns:p="http://schemas.openxmlformats.org/presentationml/2006/main">
  <p:tag name="VEVOX.QRDOT" val="(18,19)"/>
</p:tagLst>
</file>

<file path=ppt/tags/tag585.xml><?xml version="1.0" encoding="utf-8"?>
<p:tagLst xmlns:a="http://schemas.openxmlformats.org/drawingml/2006/main" xmlns:r="http://schemas.openxmlformats.org/officeDocument/2006/relationships" xmlns:p="http://schemas.openxmlformats.org/presentationml/2006/main">
  <p:tag name="VEVOX.QRDOT" val="(19,19)"/>
</p:tagLst>
</file>

<file path=ppt/tags/tag586.xml><?xml version="1.0" encoding="utf-8"?>
<p:tagLst xmlns:a="http://schemas.openxmlformats.org/drawingml/2006/main" xmlns:r="http://schemas.openxmlformats.org/officeDocument/2006/relationships" xmlns:p="http://schemas.openxmlformats.org/presentationml/2006/main">
  <p:tag name="VEVOX.QRDOT" val="(20,19)"/>
</p:tagLst>
</file>

<file path=ppt/tags/tag587.xml><?xml version="1.0" encoding="utf-8"?>
<p:tagLst xmlns:a="http://schemas.openxmlformats.org/drawingml/2006/main" xmlns:r="http://schemas.openxmlformats.org/officeDocument/2006/relationships" xmlns:p="http://schemas.openxmlformats.org/presentationml/2006/main">
  <p:tag name="VEVOX.QRDOT" val="(21,19)"/>
</p:tagLst>
</file>

<file path=ppt/tags/tag588.xml><?xml version="1.0" encoding="utf-8"?>
<p:tagLst xmlns:a="http://schemas.openxmlformats.org/drawingml/2006/main" xmlns:r="http://schemas.openxmlformats.org/officeDocument/2006/relationships" xmlns:p="http://schemas.openxmlformats.org/presentationml/2006/main">
  <p:tag name="VEVOX.QRDOT" val="(22,19)"/>
</p:tagLst>
</file>

<file path=ppt/tags/tag589.xml><?xml version="1.0" encoding="utf-8"?>
<p:tagLst xmlns:a="http://schemas.openxmlformats.org/drawingml/2006/main" xmlns:r="http://schemas.openxmlformats.org/officeDocument/2006/relationships" xmlns:p="http://schemas.openxmlformats.org/presentationml/2006/main">
  <p:tag name="VEVOX.QRDOT" val="(23,19)"/>
</p:tagLst>
</file>

<file path=ppt/tags/tag590.xml><?xml version="1.0" encoding="utf-8"?>
<p:tagLst xmlns:a="http://schemas.openxmlformats.org/drawingml/2006/main" xmlns:r="http://schemas.openxmlformats.org/officeDocument/2006/relationships" xmlns:p="http://schemas.openxmlformats.org/presentationml/2006/main">
  <p:tag name="VEVOX.QRDOT" val="(24,19)"/>
</p:tagLst>
</file>

<file path=ppt/tags/tag591.xml><?xml version="1.0" encoding="utf-8"?>
<p:tagLst xmlns:a="http://schemas.openxmlformats.org/drawingml/2006/main" xmlns:r="http://schemas.openxmlformats.org/officeDocument/2006/relationships" xmlns:p="http://schemas.openxmlformats.org/presentationml/2006/main">
  <p:tag name="VEVOX.QRDOT" val="(25,19)"/>
</p:tagLst>
</file>

<file path=ppt/tags/tag592.xml><?xml version="1.0" encoding="utf-8"?>
<p:tagLst xmlns:a="http://schemas.openxmlformats.org/drawingml/2006/main" xmlns:r="http://schemas.openxmlformats.org/officeDocument/2006/relationships" xmlns:p="http://schemas.openxmlformats.org/presentationml/2006/main">
  <p:tag name="VEVOX.QRDOT" val="(26,19)"/>
</p:tagLst>
</file>

<file path=ppt/tags/tag593.xml><?xml version="1.0" encoding="utf-8"?>
<p:tagLst xmlns:a="http://schemas.openxmlformats.org/drawingml/2006/main" xmlns:r="http://schemas.openxmlformats.org/officeDocument/2006/relationships" xmlns:p="http://schemas.openxmlformats.org/presentationml/2006/main">
  <p:tag name="VEVOX.QRDOT" val="(27,19)"/>
</p:tagLst>
</file>

<file path=ppt/tags/tag594.xml><?xml version="1.0" encoding="utf-8"?>
<p:tagLst xmlns:a="http://schemas.openxmlformats.org/drawingml/2006/main" xmlns:r="http://schemas.openxmlformats.org/officeDocument/2006/relationships" xmlns:p="http://schemas.openxmlformats.org/presentationml/2006/main">
  <p:tag name="VEVOX.QRDOT" val="(28,19)"/>
</p:tagLst>
</file>

<file path=ppt/tags/tag595.xml><?xml version="1.0" encoding="utf-8"?>
<p:tagLst xmlns:a="http://schemas.openxmlformats.org/drawingml/2006/main" xmlns:r="http://schemas.openxmlformats.org/officeDocument/2006/relationships" xmlns:p="http://schemas.openxmlformats.org/presentationml/2006/main">
  <p:tag name="VEVOX.QRDOT" val="(29,19)"/>
</p:tagLst>
</file>

<file path=ppt/tags/tag596.xml><?xml version="1.0" encoding="utf-8"?>
<p:tagLst xmlns:a="http://schemas.openxmlformats.org/drawingml/2006/main" xmlns:r="http://schemas.openxmlformats.org/officeDocument/2006/relationships" xmlns:p="http://schemas.openxmlformats.org/presentationml/2006/main">
  <p:tag name="VEVOX.QRDOT" val="(0,20)"/>
</p:tagLst>
</file>

<file path=ppt/tags/tag597.xml><?xml version="1.0" encoding="utf-8"?>
<p:tagLst xmlns:a="http://schemas.openxmlformats.org/drawingml/2006/main" xmlns:r="http://schemas.openxmlformats.org/officeDocument/2006/relationships" xmlns:p="http://schemas.openxmlformats.org/presentationml/2006/main">
  <p:tag name="VEVOX.QRDOT" val="(1,20)"/>
</p:tagLst>
</file>

<file path=ppt/tags/tag598.xml><?xml version="1.0" encoding="utf-8"?>
<p:tagLst xmlns:a="http://schemas.openxmlformats.org/drawingml/2006/main" xmlns:r="http://schemas.openxmlformats.org/officeDocument/2006/relationships" xmlns:p="http://schemas.openxmlformats.org/presentationml/2006/main">
  <p:tag name="VEVOX.QRDOT" val="(2,20)"/>
</p:tagLst>
</file>

<file path=ppt/tags/tag599.xml><?xml version="1.0" encoding="utf-8"?>
<p:tagLst xmlns:a="http://schemas.openxmlformats.org/drawingml/2006/main" xmlns:r="http://schemas.openxmlformats.org/officeDocument/2006/relationships" xmlns:p="http://schemas.openxmlformats.org/presentationml/2006/main">
  <p:tag name="VEVOX.QRDOT" val="(3,20)"/>
</p:tagLst>
</file>

<file path=ppt/tags/tag600.xml><?xml version="1.0" encoding="utf-8"?>
<p:tagLst xmlns:a="http://schemas.openxmlformats.org/drawingml/2006/main" xmlns:r="http://schemas.openxmlformats.org/officeDocument/2006/relationships" xmlns:p="http://schemas.openxmlformats.org/presentationml/2006/main">
  <p:tag name="VEVOX.QRDOT" val="(4,20)"/>
</p:tagLst>
</file>

<file path=ppt/tags/tag601.xml><?xml version="1.0" encoding="utf-8"?>
<p:tagLst xmlns:a="http://schemas.openxmlformats.org/drawingml/2006/main" xmlns:r="http://schemas.openxmlformats.org/officeDocument/2006/relationships" xmlns:p="http://schemas.openxmlformats.org/presentationml/2006/main">
  <p:tag name="VEVOX.QRDOT" val="(5,20)"/>
</p:tagLst>
</file>

<file path=ppt/tags/tag602.xml><?xml version="1.0" encoding="utf-8"?>
<p:tagLst xmlns:a="http://schemas.openxmlformats.org/drawingml/2006/main" xmlns:r="http://schemas.openxmlformats.org/officeDocument/2006/relationships" xmlns:p="http://schemas.openxmlformats.org/presentationml/2006/main">
  <p:tag name="VEVOX.QRDOT" val="(6,20)"/>
</p:tagLst>
</file>

<file path=ppt/tags/tag603.xml><?xml version="1.0" encoding="utf-8"?>
<p:tagLst xmlns:a="http://schemas.openxmlformats.org/drawingml/2006/main" xmlns:r="http://schemas.openxmlformats.org/officeDocument/2006/relationships" xmlns:p="http://schemas.openxmlformats.org/presentationml/2006/main">
  <p:tag name="VEVOX.QRDOT" val="(7,20)"/>
</p:tagLst>
</file>

<file path=ppt/tags/tag604.xml><?xml version="1.0" encoding="utf-8"?>
<p:tagLst xmlns:a="http://schemas.openxmlformats.org/drawingml/2006/main" xmlns:r="http://schemas.openxmlformats.org/officeDocument/2006/relationships" xmlns:p="http://schemas.openxmlformats.org/presentationml/2006/main">
  <p:tag name="VEVOX.QRDOT" val="(8,20)"/>
</p:tagLst>
</file>

<file path=ppt/tags/tag605.xml><?xml version="1.0" encoding="utf-8"?>
<p:tagLst xmlns:a="http://schemas.openxmlformats.org/drawingml/2006/main" xmlns:r="http://schemas.openxmlformats.org/officeDocument/2006/relationships" xmlns:p="http://schemas.openxmlformats.org/presentationml/2006/main">
  <p:tag name="VEVOX.QRDOT" val="(9,20)"/>
</p:tagLst>
</file>

<file path=ppt/tags/tag606.xml><?xml version="1.0" encoding="utf-8"?>
<p:tagLst xmlns:a="http://schemas.openxmlformats.org/drawingml/2006/main" xmlns:r="http://schemas.openxmlformats.org/officeDocument/2006/relationships" xmlns:p="http://schemas.openxmlformats.org/presentationml/2006/main">
  <p:tag name="VEVOX.QRDOT" val="(10,20)"/>
</p:tagLst>
</file>

<file path=ppt/tags/tag607.xml><?xml version="1.0" encoding="utf-8"?>
<p:tagLst xmlns:a="http://schemas.openxmlformats.org/drawingml/2006/main" xmlns:r="http://schemas.openxmlformats.org/officeDocument/2006/relationships" xmlns:p="http://schemas.openxmlformats.org/presentationml/2006/main">
  <p:tag name="VEVOX.QRDOT" val="(11,20)"/>
</p:tagLst>
</file>

<file path=ppt/tags/tag608.xml><?xml version="1.0" encoding="utf-8"?>
<p:tagLst xmlns:a="http://schemas.openxmlformats.org/drawingml/2006/main" xmlns:r="http://schemas.openxmlformats.org/officeDocument/2006/relationships" xmlns:p="http://schemas.openxmlformats.org/presentationml/2006/main">
  <p:tag name="VEVOX.QRDOT" val="(12,20)"/>
</p:tagLst>
</file>

<file path=ppt/tags/tag609.xml><?xml version="1.0" encoding="utf-8"?>
<p:tagLst xmlns:a="http://schemas.openxmlformats.org/drawingml/2006/main" xmlns:r="http://schemas.openxmlformats.org/officeDocument/2006/relationships" xmlns:p="http://schemas.openxmlformats.org/presentationml/2006/main">
  <p:tag name="VEVOX.QRDOT" val="(13,20)"/>
</p:tagLst>
</file>

<file path=ppt/tags/tag610.xml><?xml version="1.0" encoding="utf-8"?>
<p:tagLst xmlns:a="http://schemas.openxmlformats.org/drawingml/2006/main" xmlns:r="http://schemas.openxmlformats.org/officeDocument/2006/relationships" xmlns:p="http://schemas.openxmlformats.org/presentationml/2006/main">
  <p:tag name="VEVOX.QRDOT" val="(14,20)"/>
</p:tagLst>
</file>

<file path=ppt/tags/tag611.xml><?xml version="1.0" encoding="utf-8"?>
<p:tagLst xmlns:a="http://schemas.openxmlformats.org/drawingml/2006/main" xmlns:r="http://schemas.openxmlformats.org/officeDocument/2006/relationships" xmlns:p="http://schemas.openxmlformats.org/presentationml/2006/main">
  <p:tag name="VEVOX.QRDOT" val="(15,20)"/>
</p:tagLst>
</file>

<file path=ppt/tags/tag612.xml><?xml version="1.0" encoding="utf-8"?>
<p:tagLst xmlns:a="http://schemas.openxmlformats.org/drawingml/2006/main" xmlns:r="http://schemas.openxmlformats.org/officeDocument/2006/relationships" xmlns:p="http://schemas.openxmlformats.org/presentationml/2006/main">
  <p:tag name="VEVOX.QRDOT" val="(16,20)"/>
</p:tagLst>
</file>

<file path=ppt/tags/tag613.xml><?xml version="1.0" encoding="utf-8"?>
<p:tagLst xmlns:a="http://schemas.openxmlformats.org/drawingml/2006/main" xmlns:r="http://schemas.openxmlformats.org/officeDocument/2006/relationships" xmlns:p="http://schemas.openxmlformats.org/presentationml/2006/main">
  <p:tag name="VEVOX.QRDOT" val="(17,20)"/>
</p:tagLst>
</file>

<file path=ppt/tags/tag614.xml><?xml version="1.0" encoding="utf-8"?>
<p:tagLst xmlns:a="http://schemas.openxmlformats.org/drawingml/2006/main" xmlns:r="http://schemas.openxmlformats.org/officeDocument/2006/relationships" xmlns:p="http://schemas.openxmlformats.org/presentationml/2006/main">
  <p:tag name="VEVOX.QRDOT" val="(18,20)"/>
</p:tagLst>
</file>

<file path=ppt/tags/tag615.xml><?xml version="1.0" encoding="utf-8"?>
<p:tagLst xmlns:a="http://schemas.openxmlformats.org/drawingml/2006/main" xmlns:r="http://schemas.openxmlformats.org/officeDocument/2006/relationships" xmlns:p="http://schemas.openxmlformats.org/presentationml/2006/main">
  <p:tag name="VEVOX.QRDOT" val="(19,20)"/>
</p:tagLst>
</file>

<file path=ppt/tags/tag616.xml><?xml version="1.0" encoding="utf-8"?>
<p:tagLst xmlns:a="http://schemas.openxmlformats.org/drawingml/2006/main" xmlns:r="http://schemas.openxmlformats.org/officeDocument/2006/relationships" xmlns:p="http://schemas.openxmlformats.org/presentationml/2006/main">
  <p:tag name="VEVOX.QRDOT" val="(20,20)"/>
</p:tagLst>
</file>

<file path=ppt/tags/tag617.xml><?xml version="1.0" encoding="utf-8"?>
<p:tagLst xmlns:a="http://schemas.openxmlformats.org/drawingml/2006/main" xmlns:r="http://schemas.openxmlformats.org/officeDocument/2006/relationships" xmlns:p="http://schemas.openxmlformats.org/presentationml/2006/main">
  <p:tag name="VEVOX.QRDOT" val="(21,20)"/>
</p:tagLst>
</file>

<file path=ppt/tags/tag618.xml><?xml version="1.0" encoding="utf-8"?>
<p:tagLst xmlns:a="http://schemas.openxmlformats.org/drawingml/2006/main" xmlns:r="http://schemas.openxmlformats.org/officeDocument/2006/relationships" xmlns:p="http://schemas.openxmlformats.org/presentationml/2006/main">
  <p:tag name="VEVOX.QRDOT" val="(22,20)"/>
</p:tagLst>
</file>

<file path=ppt/tags/tag619.xml><?xml version="1.0" encoding="utf-8"?>
<p:tagLst xmlns:a="http://schemas.openxmlformats.org/drawingml/2006/main" xmlns:r="http://schemas.openxmlformats.org/officeDocument/2006/relationships" xmlns:p="http://schemas.openxmlformats.org/presentationml/2006/main">
  <p:tag name="VEVOX.QRDOT" val="(23,20)"/>
</p:tagLst>
</file>

<file path=ppt/tags/tag620.xml><?xml version="1.0" encoding="utf-8"?>
<p:tagLst xmlns:a="http://schemas.openxmlformats.org/drawingml/2006/main" xmlns:r="http://schemas.openxmlformats.org/officeDocument/2006/relationships" xmlns:p="http://schemas.openxmlformats.org/presentationml/2006/main">
  <p:tag name="VEVOX.QRDOT" val="(24,20)"/>
</p:tagLst>
</file>

<file path=ppt/tags/tag621.xml><?xml version="1.0" encoding="utf-8"?>
<p:tagLst xmlns:a="http://schemas.openxmlformats.org/drawingml/2006/main" xmlns:r="http://schemas.openxmlformats.org/officeDocument/2006/relationships" xmlns:p="http://schemas.openxmlformats.org/presentationml/2006/main">
  <p:tag name="VEVOX.QRDOT" val="(25,20)"/>
</p:tagLst>
</file>

<file path=ppt/tags/tag622.xml><?xml version="1.0" encoding="utf-8"?>
<p:tagLst xmlns:a="http://schemas.openxmlformats.org/drawingml/2006/main" xmlns:r="http://schemas.openxmlformats.org/officeDocument/2006/relationships" xmlns:p="http://schemas.openxmlformats.org/presentationml/2006/main">
  <p:tag name="VEVOX.QRDOT" val="(26,20)"/>
</p:tagLst>
</file>

<file path=ppt/tags/tag623.xml><?xml version="1.0" encoding="utf-8"?>
<p:tagLst xmlns:a="http://schemas.openxmlformats.org/drawingml/2006/main" xmlns:r="http://schemas.openxmlformats.org/officeDocument/2006/relationships" xmlns:p="http://schemas.openxmlformats.org/presentationml/2006/main">
  <p:tag name="VEVOX.QRDOT" val="(27,20)"/>
</p:tagLst>
</file>

<file path=ppt/tags/tag624.xml><?xml version="1.0" encoding="utf-8"?>
<p:tagLst xmlns:a="http://schemas.openxmlformats.org/drawingml/2006/main" xmlns:r="http://schemas.openxmlformats.org/officeDocument/2006/relationships" xmlns:p="http://schemas.openxmlformats.org/presentationml/2006/main">
  <p:tag name="VEVOX.QRDOT" val="(28,20)"/>
</p:tagLst>
</file>

<file path=ppt/tags/tag625.xml><?xml version="1.0" encoding="utf-8"?>
<p:tagLst xmlns:a="http://schemas.openxmlformats.org/drawingml/2006/main" xmlns:r="http://schemas.openxmlformats.org/officeDocument/2006/relationships" xmlns:p="http://schemas.openxmlformats.org/presentationml/2006/main">
  <p:tag name="VEVOX.QRDOT" val="(29,20)"/>
</p:tagLst>
</file>

<file path=ppt/tags/tag626.xml><?xml version="1.0" encoding="utf-8"?>
<p:tagLst xmlns:a="http://schemas.openxmlformats.org/drawingml/2006/main" xmlns:r="http://schemas.openxmlformats.org/officeDocument/2006/relationships" xmlns:p="http://schemas.openxmlformats.org/presentationml/2006/main">
  <p:tag name="VEVOX.QRDOT" val="(0,21)"/>
</p:tagLst>
</file>

<file path=ppt/tags/tag627.xml><?xml version="1.0" encoding="utf-8"?>
<p:tagLst xmlns:a="http://schemas.openxmlformats.org/drawingml/2006/main" xmlns:r="http://schemas.openxmlformats.org/officeDocument/2006/relationships" xmlns:p="http://schemas.openxmlformats.org/presentationml/2006/main">
  <p:tag name="VEVOX.QRDOT" val="(1,21)"/>
</p:tagLst>
</file>

<file path=ppt/tags/tag628.xml><?xml version="1.0" encoding="utf-8"?>
<p:tagLst xmlns:a="http://schemas.openxmlformats.org/drawingml/2006/main" xmlns:r="http://schemas.openxmlformats.org/officeDocument/2006/relationships" xmlns:p="http://schemas.openxmlformats.org/presentationml/2006/main">
  <p:tag name="VEVOX.QRDOT" val="(2,21)"/>
</p:tagLst>
</file>

<file path=ppt/tags/tag629.xml><?xml version="1.0" encoding="utf-8"?>
<p:tagLst xmlns:a="http://schemas.openxmlformats.org/drawingml/2006/main" xmlns:r="http://schemas.openxmlformats.org/officeDocument/2006/relationships" xmlns:p="http://schemas.openxmlformats.org/presentationml/2006/main">
  <p:tag name="VEVOX.QRDOT" val="(3,21)"/>
</p:tagLst>
</file>

<file path=ppt/tags/tag630.xml><?xml version="1.0" encoding="utf-8"?>
<p:tagLst xmlns:a="http://schemas.openxmlformats.org/drawingml/2006/main" xmlns:r="http://schemas.openxmlformats.org/officeDocument/2006/relationships" xmlns:p="http://schemas.openxmlformats.org/presentationml/2006/main">
  <p:tag name="VEVOX.QRDOT" val="(4,21)"/>
</p:tagLst>
</file>

<file path=ppt/tags/tag631.xml><?xml version="1.0" encoding="utf-8"?>
<p:tagLst xmlns:a="http://schemas.openxmlformats.org/drawingml/2006/main" xmlns:r="http://schemas.openxmlformats.org/officeDocument/2006/relationships" xmlns:p="http://schemas.openxmlformats.org/presentationml/2006/main">
  <p:tag name="VEVOX.QRDOT" val="(5,21)"/>
</p:tagLst>
</file>

<file path=ppt/tags/tag632.xml><?xml version="1.0" encoding="utf-8"?>
<p:tagLst xmlns:a="http://schemas.openxmlformats.org/drawingml/2006/main" xmlns:r="http://schemas.openxmlformats.org/officeDocument/2006/relationships" xmlns:p="http://schemas.openxmlformats.org/presentationml/2006/main">
  <p:tag name="VEVOX.QRDOT" val="(6,21)"/>
</p:tagLst>
</file>

<file path=ppt/tags/tag633.xml><?xml version="1.0" encoding="utf-8"?>
<p:tagLst xmlns:a="http://schemas.openxmlformats.org/drawingml/2006/main" xmlns:r="http://schemas.openxmlformats.org/officeDocument/2006/relationships" xmlns:p="http://schemas.openxmlformats.org/presentationml/2006/main">
  <p:tag name="VEVOX.QRDOT" val="(7,21)"/>
</p:tagLst>
</file>

<file path=ppt/tags/tag634.xml><?xml version="1.0" encoding="utf-8"?>
<p:tagLst xmlns:a="http://schemas.openxmlformats.org/drawingml/2006/main" xmlns:r="http://schemas.openxmlformats.org/officeDocument/2006/relationships" xmlns:p="http://schemas.openxmlformats.org/presentationml/2006/main">
  <p:tag name="VEVOX.QRDOT" val="(8,21)"/>
</p:tagLst>
</file>

<file path=ppt/tags/tag635.xml><?xml version="1.0" encoding="utf-8"?>
<p:tagLst xmlns:a="http://schemas.openxmlformats.org/drawingml/2006/main" xmlns:r="http://schemas.openxmlformats.org/officeDocument/2006/relationships" xmlns:p="http://schemas.openxmlformats.org/presentationml/2006/main">
  <p:tag name="VEVOX.QRDOT" val="(9,21)"/>
</p:tagLst>
</file>

<file path=ppt/tags/tag636.xml><?xml version="1.0" encoding="utf-8"?>
<p:tagLst xmlns:a="http://schemas.openxmlformats.org/drawingml/2006/main" xmlns:r="http://schemas.openxmlformats.org/officeDocument/2006/relationships" xmlns:p="http://schemas.openxmlformats.org/presentationml/2006/main">
  <p:tag name="VEVOX.QRDOT" val="(10,21)"/>
</p:tagLst>
</file>

<file path=ppt/tags/tag637.xml><?xml version="1.0" encoding="utf-8"?>
<p:tagLst xmlns:a="http://schemas.openxmlformats.org/drawingml/2006/main" xmlns:r="http://schemas.openxmlformats.org/officeDocument/2006/relationships" xmlns:p="http://schemas.openxmlformats.org/presentationml/2006/main">
  <p:tag name="VEVOX.QRDOT" val="(11,21)"/>
</p:tagLst>
</file>

<file path=ppt/tags/tag638.xml><?xml version="1.0" encoding="utf-8"?>
<p:tagLst xmlns:a="http://schemas.openxmlformats.org/drawingml/2006/main" xmlns:r="http://schemas.openxmlformats.org/officeDocument/2006/relationships" xmlns:p="http://schemas.openxmlformats.org/presentationml/2006/main">
  <p:tag name="VEVOX.QRDOT" val="(12,21)"/>
</p:tagLst>
</file>

<file path=ppt/tags/tag639.xml><?xml version="1.0" encoding="utf-8"?>
<p:tagLst xmlns:a="http://schemas.openxmlformats.org/drawingml/2006/main" xmlns:r="http://schemas.openxmlformats.org/officeDocument/2006/relationships" xmlns:p="http://schemas.openxmlformats.org/presentationml/2006/main">
  <p:tag name="VEVOX.QRDOT" val="(13,21)"/>
</p:tagLst>
</file>

<file path=ppt/tags/tag640.xml><?xml version="1.0" encoding="utf-8"?>
<p:tagLst xmlns:a="http://schemas.openxmlformats.org/drawingml/2006/main" xmlns:r="http://schemas.openxmlformats.org/officeDocument/2006/relationships" xmlns:p="http://schemas.openxmlformats.org/presentationml/2006/main">
  <p:tag name="VEVOX.QRDOT" val="(14,21)"/>
</p:tagLst>
</file>

<file path=ppt/tags/tag641.xml><?xml version="1.0" encoding="utf-8"?>
<p:tagLst xmlns:a="http://schemas.openxmlformats.org/drawingml/2006/main" xmlns:r="http://schemas.openxmlformats.org/officeDocument/2006/relationships" xmlns:p="http://schemas.openxmlformats.org/presentationml/2006/main">
  <p:tag name="VEVOX.QRDOT" val="(15,21)"/>
</p:tagLst>
</file>

<file path=ppt/tags/tag642.xml><?xml version="1.0" encoding="utf-8"?>
<p:tagLst xmlns:a="http://schemas.openxmlformats.org/drawingml/2006/main" xmlns:r="http://schemas.openxmlformats.org/officeDocument/2006/relationships" xmlns:p="http://schemas.openxmlformats.org/presentationml/2006/main">
  <p:tag name="VEVOX.QRDOT" val="(16,21)"/>
</p:tagLst>
</file>

<file path=ppt/tags/tag643.xml><?xml version="1.0" encoding="utf-8"?>
<p:tagLst xmlns:a="http://schemas.openxmlformats.org/drawingml/2006/main" xmlns:r="http://schemas.openxmlformats.org/officeDocument/2006/relationships" xmlns:p="http://schemas.openxmlformats.org/presentationml/2006/main">
  <p:tag name="VEVOX.QRDOT" val="(17,21)"/>
</p:tagLst>
</file>

<file path=ppt/tags/tag644.xml><?xml version="1.0" encoding="utf-8"?>
<p:tagLst xmlns:a="http://schemas.openxmlformats.org/drawingml/2006/main" xmlns:r="http://schemas.openxmlformats.org/officeDocument/2006/relationships" xmlns:p="http://schemas.openxmlformats.org/presentationml/2006/main">
  <p:tag name="VEVOX.QRDOT" val="(18,21)"/>
</p:tagLst>
</file>

<file path=ppt/tags/tag645.xml><?xml version="1.0" encoding="utf-8"?>
<p:tagLst xmlns:a="http://schemas.openxmlformats.org/drawingml/2006/main" xmlns:r="http://schemas.openxmlformats.org/officeDocument/2006/relationships" xmlns:p="http://schemas.openxmlformats.org/presentationml/2006/main">
  <p:tag name="VEVOX.QRDOT" val="(19,21)"/>
</p:tagLst>
</file>

<file path=ppt/tags/tag646.xml><?xml version="1.0" encoding="utf-8"?>
<p:tagLst xmlns:a="http://schemas.openxmlformats.org/drawingml/2006/main" xmlns:r="http://schemas.openxmlformats.org/officeDocument/2006/relationships" xmlns:p="http://schemas.openxmlformats.org/presentationml/2006/main">
  <p:tag name="VEVOX.QRDOT" val="(20,21)"/>
</p:tagLst>
</file>

<file path=ppt/tags/tag647.xml><?xml version="1.0" encoding="utf-8"?>
<p:tagLst xmlns:a="http://schemas.openxmlformats.org/drawingml/2006/main" xmlns:r="http://schemas.openxmlformats.org/officeDocument/2006/relationships" xmlns:p="http://schemas.openxmlformats.org/presentationml/2006/main">
  <p:tag name="VEVOX.QRDOT" val="(21,21)"/>
</p:tagLst>
</file>

<file path=ppt/tags/tag648.xml><?xml version="1.0" encoding="utf-8"?>
<p:tagLst xmlns:a="http://schemas.openxmlformats.org/drawingml/2006/main" xmlns:r="http://schemas.openxmlformats.org/officeDocument/2006/relationships" xmlns:p="http://schemas.openxmlformats.org/presentationml/2006/main">
  <p:tag name="VEVOX.QRDOT" val="(22,21)"/>
</p:tagLst>
</file>

<file path=ppt/tags/tag649.xml><?xml version="1.0" encoding="utf-8"?>
<p:tagLst xmlns:a="http://schemas.openxmlformats.org/drawingml/2006/main" xmlns:r="http://schemas.openxmlformats.org/officeDocument/2006/relationships" xmlns:p="http://schemas.openxmlformats.org/presentationml/2006/main">
  <p:tag name="VEVOX.QRDOT" val="(23,21)"/>
</p:tagLst>
</file>

<file path=ppt/tags/tag650.xml><?xml version="1.0" encoding="utf-8"?>
<p:tagLst xmlns:a="http://schemas.openxmlformats.org/drawingml/2006/main" xmlns:r="http://schemas.openxmlformats.org/officeDocument/2006/relationships" xmlns:p="http://schemas.openxmlformats.org/presentationml/2006/main">
  <p:tag name="VEVOX.QRDOT" val="(24,21)"/>
</p:tagLst>
</file>

<file path=ppt/tags/tag651.xml><?xml version="1.0" encoding="utf-8"?>
<p:tagLst xmlns:a="http://schemas.openxmlformats.org/drawingml/2006/main" xmlns:r="http://schemas.openxmlformats.org/officeDocument/2006/relationships" xmlns:p="http://schemas.openxmlformats.org/presentationml/2006/main">
  <p:tag name="VEVOX.QRDOT" val="(25,21)"/>
</p:tagLst>
</file>

<file path=ppt/tags/tag652.xml><?xml version="1.0" encoding="utf-8"?>
<p:tagLst xmlns:a="http://schemas.openxmlformats.org/drawingml/2006/main" xmlns:r="http://schemas.openxmlformats.org/officeDocument/2006/relationships" xmlns:p="http://schemas.openxmlformats.org/presentationml/2006/main">
  <p:tag name="VEVOX.QRDOT" val="(26,21)"/>
</p:tagLst>
</file>

<file path=ppt/tags/tag653.xml><?xml version="1.0" encoding="utf-8"?>
<p:tagLst xmlns:a="http://schemas.openxmlformats.org/drawingml/2006/main" xmlns:r="http://schemas.openxmlformats.org/officeDocument/2006/relationships" xmlns:p="http://schemas.openxmlformats.org/presentationml/2006/main">
  <p:tag name="VEVOX.QRDOT" val="(27,21)"/>
</p:tagLst>
</file>

<file path=ppt/tags/tag654.xml><?xml version="1.0" encoding="utf-8"?>
<p:tagLst xmlns:a="http://schemas.openxmlformats.org/drawingml/2006/main" xmlns:r="http://schemas.openxmlformats.org/officeDocument/2006/relationships" xmlns:p="http://schemas.openxmlformats.org/presentationml/2006/main">
  <p:tag name="VEVOX.QRDOT" val="(28,21)"/>
</p:tagLst>
</file>

<file path=ppt/tags/tag655.xml><?xml version="1.0" encoding="utf-8"?>
<p:tagLst xmlns:a="http://schemas.openxmlformats.org/drawingml/2006/main" xmlns:r="http://schemas.openxmlformats.org/officeDocument/2006/relationships" xmlns:p="http://schemas.openxmlformats.org/presentationml/2006/main">
  <p:tag name="VEVOX.QRDOT" val="(29,21)"/>
</p:tagLst>
</file>

<file path=ppt/tags/tag656.xml><?xml version="1.0" encoding="utf-8"?>
<p:tagLst xmlns:a="http://schemas.openxmlformats.org/drawingml/2006/main" xmlns:r="http://schemas.openxmlformats.org/officeDocument/2006/relationships" xmlns:p="http://schemas.openxmlformats.org/presentationml/2006/main">
  <p:tag name="VEVOX.QRDOT" val="(0,22)"/>
</p:tagLst>
</file>

<file path=ppt/tags/tag657.xml><?xml version="1.0" encoding="utf-8"?>
<p:tagLst xmlns:a="http://schemas.openxmlformats.org/drawingml/2006/main" xmlns:r="http://schemas.openxmlformats.org/officeDocument/2006/relationships" xmlns:p="http://schemas.openxmlformats.org/presentationml/2006/main">
  <p:tag name="VEVOX.QRDOT" val="(1,22)"/>
</p:tagLst>
</file>

<file path=ppt/tags/tag658.xml><?xml version="1.0" encoding="utf-8"?>
<p:tagLst xmlns:a="http://schemas.openxmlformats.org/drawingml/2006/main" xmlns:r="http://schemas.openxmlformats.org/officeDocument/2006/relationships" xmlns:p="http://schemas.openxmlformats.org/presentationml/2006/main">
  <p:tag name="VEVOX.QRDOT" val="(2,22)"/>
</p:tagLst>
</file>

<file path=ppt/tags/tag659.xml><?xml version="1.0" encoding="utf-8"?>
<p:tagLst xmlns:a="http://schemas.openxmlformats.org/drawingml/2006/main" xmlns:r="http://schemas.openxmlformats.org/officeDocument/2006/relationships" xmlns:p="http://schemas.openxmlformats.org/presentationml/2006/main">
  <p:tag name="VEVOX.QRDOT" val="(3,22)"/>
</p:tagLst>
</file>

<file path=ppt/tags/tag660.xml><?xml version="1.0" encoding="utf-8"?>
<p:tagLst xmlns:a="http://schemas.openxmlformats.org/drawingml/2006/main" xmlns:r="http://schemas.openxmlformats.org/officeDocument/2006/relationships" xmlns:p="http://schemas.openxmlformats.org/presentationml/2006/main">
  <p:tag name="VEVOX.QRDOT" val="(4,22)"/>
</p:tagLst>
</file>

<file path=ppt/tags/tag661.xml><?xml version="1.0" encoding="utf-8"?>
<p:tagLst xmlns:a="http://schemas.openxmlformats.org/drawingml/2006/main" xmlns:r="http://schemas.openxmlformats.org/officeDocument/2006/relationships" xmlns:p="http://schemas.openxmlformats.org/presentationml/2006/main">
  <p:tag name="VEVOX.QRDOT" val="(5,22)"/>
</p:tagLst>
</file>

<file path=ppt/tags/tag662.xml><?xml version="1.0" encoding="utf-8"?>
<p:tagLst xmlns:a="http://schemas.openxmlformats.org/drawingml/2006/main" xmlns:r="http://schemas.openxmlformats.org/officeDocument/2006/relationships" xmlns:p="http://schemas.openxmlformats.org/presentationml/2006/main">
  <p:tag name="VEVOX.QRDOT" val="(6,22)"/>
</p:tagLst>
</file>

<file path=ppt/tags/tag663.xml><?xml version="1.0" encoding="utf-8"?>
<p:tagLst xmlns:a="http://schemas.openxmlformats.org/drawingml/2006/main" xmlns:r="http://schemas.openxmlformats.org/officeDocument/2006/relationships" xmlns:p="http://schemas.openxmlformats.org/presentationml/2006/main">
  <p:tag name="VEVOX.QRDOT" val="(7,22)"/>
</p:tagLst>
</file>

<file path=ppt/tags/tag664.xml><?xml version="1.0" encoding="utf-8"?>
<p:tagLst xmlns:a="http://schemas.openxmlformats.org/drawingml/2006/main" xmlns:r="http://schemas.openxmlformats.org/officeDocument/2006/relationships" xmlns:p="http://schemas.openxmlformats.org/presentationml/2006/main">
  <p:tag name="VEVOX.QRDOT" val="(8,22)"/>
</p:tagLst>
</file>

<file path=ppt/tags/tag665.xml><?xml version="1.0" encoding="utf-8"?>
<p:tagLst xmlns:a="http://schemas.openxmlformats.org/drawingml/2006/main" xmlns:r="http://schemas.openxmlformats.org/officeDocument/2006/relationships" xmlns:p="http://schemas.openxmlformats.org/presentationml/2006/main">
  <p:tag name="VEVOX.QRDOT" val="(9,22)"/>
</p:tagLst>
</file>

<file path=ppt/tags/tag666.xml><?xml version="1.0" encoding="utf-8"?>
<p:tagLst xmlns:a="http://schemas.openxmlformats.org/drawingml/2006/main" xmlns:r="http://schemas.openxmlformats.org/officeDocument/2006/relationships" xmlns:p="http://schemas.openxmlformats.org/presentationml/2006/main">
  <p:tag name="VEVOX.QRDOT" val="(10,22)"/>
</p:tagLst>
</file>

<file path=ppt/tags/tag667.xml><?xml version="1.0" encoding="utf-8"?>
<p:tagLst xmlns:a="http://schemas.openxmlformats.org/drawingml/2006/main" xmlns:r="http://schemas.openxmlformats.org/officeDocument/2006/relationships" xmlns:p="http://schemas.openxmlformats.org/presentationml/2006/main">
  <p:tag name="VEVOX.QRDOT" val="(11,22)"/>
</p:tagLst>
</file>

<file path=ppt/tags/tag668.xml><?xml version="1.0" encoding="utf-8"?>
<p:tagLst xmlns:a="http://schemas.openxmlformats.org/drawingml/2006/main" xmlns:r="http://schemas.openxmlformats.org/officeDocument/2006/relationships" xmlns:p="http://schemas.openxmlformats.org/presentationml/2006/main">
  <p:tag name="VEVOX.QRDOT" val="(12,22)"/>
</p:tagLst>
</file>

<file path=ppt/tags/tag669.xml><?xml version="1.0" encoding="utf-8"?>
<p:tagLst xmlns:a="http://schemas.openxmlformats.org/drawingml/2006/main" xmlns:r="http://schemas.openxmlformats.org/officeDocument/2006/relationships" xmlns:p="http://schemas.openxmlformats.org/presentationml/2006/main">
  <p:tag name="VEVOX.QRDOT" val="(13,22)"/>
</p:tagLst>
</file>

<file path=ppt/tags/tag670.xml><?xml version="1.0" encoding="utf-8"?>
<p:tagLst xmlns:a="http://schemas.openxmlformats.org/drawingml/2006/main" xmlns:r="http://schemas.openxmlformats.org/officeDocument/2006/relationships" xmlns:p="http://schemas.openxmlformats.org/presentationml/2006/main">
  <p:tag name="VEVOX.QRDOT" val="(14,22)"/>
</p:tagLst>
</file>

<file path=ppt/tags/tag671.xml><?xml version="1.0" encoding="utf-8"?>
<p:tagLst xmlns:a="http://schemas.openxmlformats.org/drawingml/2006/main" xmlns:r="http://schemas.openxmlformats.org/officeDocument/2006/relationships" xmlns:p="http://schemas.openxmlformats.org/presentationml/2006/main">
  <p:tag name="VEVOX.QRDOT" val="(15,22)"/>
</p:tagLst>
</file>

<file path=ppt/tags/tag672.xml><?xml version="1.0" encoding="utf-8"?>
<p:tagLst xmlns:a="http://schemas.openxmlformats.org/drawingml/2006/main" xmlns:r="http://schemas.openxmlformats.org/officeDocument/2006/relationships" xmlns:p="http://schemas.openxmlformats.org/presentationml/2006/main">
  <p:tag name="VEVOX.QRDOT" val="(16,22)"/>
</p:tagLst>
</file>

<file path=ppt/tags/tag673.xml><?xml version="1.0" encoding="utf-8"?>
<p:tagLst xmlns:a="http://schemas.openxmlformats.org/drawingml/2006/main" xmlns:r="http://schemas.openxmlformats.org/officeDocument/2006/relationships" xmlns:p="http://schemas.openxmlformats.org/presentationml/2006/main">
  <p:tag name="VEVOX.QRDOT" val="(17,22)"/>
</p:tagLst>
</file>

<file path=ppt/tags/tag674.xml><?xml version="1.0" encoding="utf-8"?>
<p:tagLst xmlns:a="http://schemas.openxmlformats.org/drawingml/2006/main" xmlns:r="http://schemas.openxmlformats.org/officeDocument/2006/relationships" xmlns:p="http://schemas.openxmlformats.org/presentationml/2006/main">
  <p:tag name="VEVOX.QRDOT" val="(18,22)"/>
</p:tagLst>
</file>

<file path=ppt/tags/tag675.xml><?xml version="1.0" encoding="utf-8"?>
<p:tagLst xmlns:a="http://schemas.openxmlformats.org/drawingml/2006/main" xmlns:r="http://schemas.openxmlformats.org/officeDocument/2006/relationships" xmlns:p="http://schemas.openxmlformats.org/presentationml/2006/main">
  <p:tag name="VEVOX.QRDOT" val="(19,22)"/>
</p:tagLst>
</file>

<file path=ppt/tags/tag676.xml><?xml version="1.0" encoding="utf-8"?>
<p:tagLst xmlns:a="http://schemas.openxmlformats.org/drawingml/2006/main" xmlns:r="http://schemas.openxmlformats.org/officeDocument/2006/relationships" xmlns:p="http://schemas.openxmlformats.org/presentationml/2006/main">
  <p:tag name="VEVOX.QRDOT" val="(20,22)"/>
</p:tagLst>
</file>

<file path=ppt/tags/tag677.xml><?xml version="1.0" encoding="utf-8"?>
<p:tagLst xmlns:a="http://schemas.openxmlformats.org/drawingml/2006/main" xmlns:r="http://schemas.openxmlformats.org/officeDocument/2006/relationships" xmlns:p="http://schemas.openxmlformats.org/presentationml/2006/main">
  <p:tag name="VEVOX.QRDOT" val="(21,22)"/>
</p:tagLst>
</file>

<file path=ppt/tags/tag678.xml><?xml version="1.0" encoding="utf-8"?>
<p:tagLst xmlns:a="http://schemas.openxmlformats.org/drawingml/2006/main" xmlns:r="http://schemas.openxmlformats.org/officeDocument/2006/relationships" xmlns:p="http://schemas.openxmlformats.org/presentationml/2006/main">
  <p:tag name="VEVOX.QRDOT" val="(22,22)"/>
</p:tagLst>
</file>

<file path=ppt/tags/tag679.xml><?xml version="1.0" encoding="utf-8"?>
<p:tagLst xmlns:a="http://schemas.openxmlformats.org/drawingml/2006/main" xmlns:r="http://schemas.openxmlformats.org/officeDocument/2006/relationships" xmlns:p="http://schemas.openxmlformats.org/presentationml/2006/main">
  <p:tag name="VEVOX.QRDOT" val="(23,22)"/>
</p:tagLst>
</file>

<file path=ppt/tags/tag680.xml><?xml version="1.0" encoding="utf-8"?>
<p:tagLst xmlns:a="http://schemas.openxmlformats.org/drawingml/2006/main" xmlns:r="http://schemas.openxmlformats.org/officeDocument/2006/relationships" xmlns:p="http://schemas.openxmlformats.org/presentationml/2006/main">
  <p:tag name="VEVOX.QRDOT" val="(24,22)"/>
</p:tagLst>
</file>

<file path=ppt/tags/tag681.xml><?xml version="1.0" encoding="utf-8"?>
<p:tagLst xmlns:a="http://schemas.openxmlformats.org/drawingml/2006/main" xmlns:r="http://schemas.openxmlformats.org/officeDocument/2006/relationships" xmlns:p="http://schemas.openxmlformats.org/presentationml/2006/main">
  <p:tag name="VEVOX.QRDOT" val="(25,22)"/>
</p:tagLst>
</file>

<file path=ppt/tags/tag682.xml><?xml version="1.0" encoding="utf-8"?>
<p:tagLst xmlns:a="http://schemas.openxmlformats.org/drawingml/2006/main" xmlns:r="http://schemas.openxmlformats.org/officeDocument/2006/relationships" xmlns:p="http://schemas.openxmlformats.org/presentationml/2006/main">
  <p:tag name="VEVOX.QRDOT" val="(26,22)"/>
</p:tagLst>
</file>

<file path=ppt/tags/tag683.xml><?xml version="1.0" encoding="utf-8"?>
<p:tagLst xmlns:a="http://schemas.openxmlformats.org/drawingml/2006/main" xmlns:r="http://schemas.openxmlformats.org/officeDocument/2006/relationships" xmlns:p="http://schemas.openxmlformats.org/presentationml/2006/main">
  <p:tag name="VEVOX.QRDOT" val="(27,22)"/>
</p:tagLst>
</file>

<file path=ppt/tags/tag684.xml><?xml version="1.0" encoding="utf-8"?>
<p:tagLst xmlns:a="http://schemas.openxmlformats.org/drawingml/2006/main" xmlns:r="http://schemas.openxmlformats.org/officeDocument/2006/relationships" xmlns:p="http://schemas.openxmlformats.org/presentationml/2006/main">
  <p:tag name="VEVOX.QRDOT" val="(28,22)"/>
</p:tagLst>
</file>

<file path=ppt/tags/tag685.xml><?xml version="1.0" encoding="utf-8"?>
<p:tagLst xmlns:a="http://schemas.openxmlformats.org/drawingml/2006/main" xmlns:r="http://schemas.openxmlformats.org/officeDocument/2006/relationships" xmlns:p="http://schemas.openxmlformats.org/presentationml/2006/main">
  <p:tag name="VEVOX.QRDOT" val="(29,22)"/>
</p:tagLst>
</file>

<file path=ppt/tags/tag686.xml><?xml version="1.0" encoding="utf-8"?>
<p:tagLst xmlns:a="http://schemas.openxmlformats.org/drawingml/2006/main" xmlns:r="http://schemas.openxmlformats.org/officeDocument/2006/relationships" xmlns:p="http://schemas.openxmlformats.org/presentationml/2006/main">
  <p:tag name="VEVOX.QRDOT" val="(0,23)"/>
</p:tagLst>
</file>

<file path=ppt/tags/tag687.xml><?xml version="1.0" encoding="utf-8"?>
<p:tagLst xmlns:a="http://schemas.openxmlformats.org/drawingml/2006/main" xmlns:r="http://schemas.openxmlformats.org/officeDocument/2006/relationships" xmlns:p="http://schemas.openxmlformats.org/presentationml/2006/main">
  <p:tag name="VEVOX.QRDOT" val="(1,23)"/>
</p:tagLst>
</file>

<file path=ppt/tags/tag688.xml><?xml version="1.0" encoding="utf-8"?>
<p:tagLst xmlns:a="http://schemas.openxmlformats.org/drawingml/2006/main" xmlns:r="http://schemas.openxmlformats.org/officeDocument/2006/relationships" xmlns:p="http://schemas.openxmlformats.org/presentationml/2006/main">
  <p:tag name="VEVOX.QRDOT" val="(2,23)"/>
</p:tagLst>
</file>

<file path=ppt/tags/tag689.xml><?xml version="1.0" encoding="utf-8"?>
<p:tagLst xmlns:a="http://schemas.openxmlformats.org/drawingml/2006/main" xmlns:r="http://schemas.openxmlformats.org/officeDocument/2006/relationships" xmlns:p="http://schemas.openxmlformats.org/presentationml/2006/main">
  <p:tag name="VEVOX.QRDOT" val="(3,23)"/>
</p:tagLst>
</file>

<file path=ppt/tags/tag690.xml><?xml version="1.0" encoding="utf-8"?>
<p:tagLst xmlns:a="http://schemas.openxmlformats.org/drawingml/2006/main" xmlns:r="http://schemas.openxmlformats.org/officeDocument/2006/relationships" xmlns:p="http://schemas.openxmlformats.org/presentationml/2006/main">
  <p:tag name="VEVOX.QRDOT" val="(4,23)"/>
</p:tagLst>
</file>

<file path=ppt/tags/tag691.xml><?xml version="1.0" encoding="utf-8"?>
<p:tagLst xmlns:a="http://schemas.openxmlformats.org/drawingml/2006/main" xmlns:r="http://schemas.openxmlformats.org/officeDocument/2006/relationships" xmlns:p="http://schemas.openxmlformats.org/presentationml/2006/main">
  <p:tag name="VEVOX.QRDOT" val="(5,23)"/>
</p:tagLst>
</file>

<file path=ppt/tags/tag692.xml><?xml version="1.0" encoding="utf-8"?>
<p:tagLst xmlns:a="http://schemas.openxmlformats.org/drawingml/2006/main" xmlns:r="http://schemas.openxmlformats.org/officeDocument/2006/relationships" xmlns:p="http://schemas.openxmlformats.org/presentationml/2006/main">
  <p:tag name="VEVOX.QRDOT" val="(6,23)"/>
</p:tagLst>
</file>

<file path=ppt/tags/tag693.xml><?xml version="1.0" encoding="utf-8"?>
<p:tagLst xmlns:a="http://schemas.openxmlformats.org/drawingml/2006/main" xmlns:r="http://schemas.openxmlformats.org/officeDocument/2006/relationships" xmlns:p="http://schemas.openxmlformats.org/presentationml/2006/main">
  <p:tag name="VEVOX.QRDOT" val="(7,23)"/>
</p:tagLst>
</file>

<file path=ppt/tags/tag694.xml><?xml version="1.0" encoding="utf-8"?>
<p:tagLst xmlns:a="http://schemas.openxmlformats.org/drawingml/2006/main" xmlns:r="http://schemas.openxmlformats.org/officeDocument/2006/relationships" xmlns:p="http://schemas.openxmlformats.org/presentationml/2006/main">
  <p:tag name="VEVOX.QRDOT" val="(8,23)"/>
</p:tagLst>
</file>

<file path=ppt/tags/tag695.xml><?xml version="1.0" encoding="utf-8"?>
<p:tagLst xmlns:a="http://schemas.openxmlformats.org/drawingml/2006/main" xmlns:r="http://schemas.openxmlformats.org/officeDocument/2006/relationships" xmlns:p="http://schemas.openxmlformats.org/presentationml/2006/main">
  <p:tag name="VEVOX.QRDOT" val="(9,23)"/>
</p:tagLst>
</file>

<file path=ppt/tags/tag696.xml><?xml version="1.0" encoding="utf-8"?>
<p:tagLst xmlns:a="http://schemas.openxmlformats.org/drawingml/2006/main" xmlns:r="http://schemas.openxmlformats.org/officeDocument/2006/relationships" xmlns:p="http://schemas.openxmlformats.org/presentationml/2006/main">
  <p:tag name="VEVOX.QRDOT" val="(10,23)"/>
</p:tagLst>
</file>

<file path=ppt/tags/tag697.xml><?xml version="1.0" encoding="utf-8"?>
<p:tagLst xmlns:a="http://schemas.openxmlformats.org/drawingml/2006/main" xmlns:r="http://schemas.openxmlformats.org/officeDocument/2006/relationships" xmlns:p="http://schemas.openxmlformats.org/presentationml/2006/main">
  <p:tag name="VEVOX.QRDOT" val="(11,23)"/>
</p:tagLst>
</file>

<file path=ppt/tags/tag698.xml><?xml version="1.0" encoding="utf-8"?>
<p:tagLst xmlns:a="http://schemas.openxmlformats.org/drawingml/2006/main" xmlns:r="http://schemas.openxmlformats.org/officeDocument/2006/relationships" xmlns:p="http://schemas.openxmlformats.org/presentationml/2006/main">
  <p:tag name="VEVOX.QRDOT" val="(12,23)"/>
</p:tagLst>
</file>

<file path=ppt/tags/tag699.xml><?xml version="1.0" encoding="utf-8"?>
<p:tagLst xmlns:a="http://schemas.openxmlformats.org/drawingml/2006/main" xmlns:r="http://schemas.openxmlformats.org/officeDocument/2006/relationships" xmlns:p="http://schemas.openxmlformats.org/presentationml/2006/main">
  <p:tag name="VEVOX.QRDOT" val="(13,23)"/>
</p:tagLst>
</file>

<file path=ppt/tags/tag700.xml><?xml version="1.0" encoding="utf-8"?>
<p:tagLst xmlns:a="http://schemas.openxmlformats.org/drawingml/2006/main" xmlns:r="http://schemas.openxmlformats.org/officeDocument/2006/relationships" xmlns:p="http://schemas.openxmlformats.org/presentationml/2006/main">
  <p:tag name="VEVOX.QRDOT" val="(14,23)"/>
</p:tagLst>
</file>

<file path=ppt/tags/tag701.xml><?xml version="1.0" encoding="utf-8"?>
<p:tagLst xmlns:a="http://schemas.openxmlformats.org/drawingml/2006/main" xmlns:r="http://schemas.openxmlformats.org/officeDocument/2006/relationships" xmlns:p="http://schemas.openxmlformats.org/presentationml/2006/main">
  <p:tag name="VEVOX.QRDOT" val="(15,23)"/>
</p:tagLst>
</file>

<file path=ppt/tags/tag702.xml><?xml version="1.0" encoding="utf-8"?>
<p:tagLst xmlns:a="http://schemas.openxmlformats.org/drawingml/2006/main" xmlns:r="http://schemas.openxmlformats.org/officeDocument/2006/relationships" xmlns:p="http://schemas.openxmlformats.org/presentationml/2006/main">
  <p:tag name="VEVOX.QRDOT" val="(16,23)"/>
</p:tagLst>
</file>

<file path=ppt/tags/tag703.xml><?xml version="1.0" encoding="utf-8"?>
<p:tagLst xmlns:a="http://schemas.openxmlformats.org/drawingml/2006/main" xmlns:r="http://schemas.openxmlformats.org/officeDocument/2006/relationships" xmlns:p="http://schemas.openxmlformats.org/presentationml/2006/main">
  <p:tag name="VEVOX.QRDOT" val="(17,23)"/>
</p:tagLst>
</file>

<file path=ppt/tags/tag704.xml><?xml version="1.0" encoding="utf-8"?>
<p:tagLst xmlns:a="http://schemas.openxmlformats.org/drawingml/2006/main" xmlns:r="http://schemas.openxmlformats.org/officeDocument/2006/relationships" xmlns:p="http://schemas.openxmlformats.org/presentationml/2006/main">
  <p:tag name="VEVOX.QRDOT" val="(18,23)"/>
</p:tagLst>
</file>

<file path=ppt/tags/tag705.xml><?xml version="1.0" encoding="utf-8"?>
<p:tagLst xmlns:a="http://schemas.openxmlformats.org/drawingml/2006/main" xmlns:r="http://schemas.openxmlformats.org/officeDocument/2006/relationships" xmlns:p="http://schemas.openxmlformats.org/presentationml/2006/main">
  <p:tag name="VEVOX.QRDOT" val="(19,23)"/>
</p:tagLst>
</file>

<file path=ppt/tags/tag706.xml><?xml version="1.0" encoding="utf-8"?>
<p:tagLst xmlns:a="http://schemas.openxmlformats.org/drawingml/2006/main" xmlns:r="http://schemas.openxmlformats.org/officeDocument/2006/relationships" xmlns:p="http://schemas.openxmlformats.org/presentationml/2006/main">
  <p:tag name="VEVOX.QRDOT" val="(20,23)"/>
</p:tagLst>
</file>

<file path=ppt/tags/tag707.xml><?xml version="1.0" encoding="utf-8"?>
<p:tagLst xmlns:a="http://schemas.openxmlformats.org/drawingml/2006/main" xmlns:r="http://schemas.openxmlformats.org/officeDocument/2006/relationships" xmlns:p="http://schemas.openxmlformats.org/presentationml/2006/main">
  <p:tag name="VEVOX.QRDOT" val="(21,23)"/>
</p:tagLst>
</file>

<file path=ppt/tags/tag708.xml><?xml version="1.0" encoding="utf-8"?>
<p:tagLst xmlns:a="http://schemas.openxmlformats.org/drawingml/2006/main" xmlns:r="http://schemas.openxmlformats.org/officeDocument/2006/relationships" xmlns:p="http://schemas.openxmlformats.org/presentationml/2006/main">
  <p:tag name="VEVOX.QRDOT" val="(22,23)"/>
</p:tagLst>
</file>

<file path=ppt/tags/tag709.xml><?xml version="1.0" encoding="utf-8"?>
<p:tagLst xmlns:a="http://schemas.openxmlformats.org/drawingml/2006/main" xmlns:r="http://schemas.openxmlformats.org/officeDocument/2006/relationships" xmlns:p="http://schemas.openxmlformats.org/presentationml/2006/main">
  <p:tag name="VEVOX.QRDOT" val="(23,23)"/>
</p:tagLst>
</file>

<file path=ppt/tags/tag710.xml><?xml version="1.0" encoding="utf-8"?>
<p:tagLst xmlns:a="http://schemas.openxmlformats.org/drawingml/2006/main" xmlns:r="http://schemas.openxmlformats.org/officeDocument/2006/relationships" xmlns:p="http://schemas.openxmlformats.org/presentationml/2006/main">
  <p:tag name="VEVOX.QRDOT" val="(24,23)"/>
</p:tagLst>
</file>

<file path=ppt/tags/tag711.xml><?xml version="1.0" encoding="utf-8"?>
<p:tagLst xmlns:a="http://schemas.openxmlformats.org/drawingml/2006/main" xmlns:r="http://schemas.openxmlformats.org/officeDocument/2006/relationships" xmlns:p="http://schemas.openxmlformats.org/presentationml/2006/main">
  <p:tag name="VEVOX.QRDOT" val="(25,23)"/>
</p:tagLst>
</file>

<file path=ppt/tags/tag712.xml><?xml version="1.0" encoding="utf-8"?>
<p:tagLst xmlns:a="http://schemas.openxmlformats.org/drawingml/2006/main" xmlns:r="http://schemas.openxmlformats.org/officeDocument/2006/relationships" xmlns:p="http://schemas.openxmlformats.org/presentationml/2006/main">
  <p:tag name="VEVOX.QRDOT" val="(26,23)"/>
</p:tagLst>
</file>

<file path=ppt/tags/tag713.xml><?xml version="1.0" encoding="utf-8"?>
<p:tagLst xmlns:a="http://schemas.openxmlformats.org/drawingml/2006/main" xmlns:r="http://schemas.openxmlformats.org/officeDocument/2006/relationships" xmlns:p="http://schemas.openxmlformats.org/presentationml/2006/main">
  <p:tag name="VEVOX.QRDOT" val="(27,23)"/>
</p:tagLst>
</file>

<file path=ppt/tags/tag714.xml><?xml version="1.0" encoding="utf-8"?>
<p:tagLst xmlns:a="http://schemas.openxmlformats.org/drawingml/2006/main" xmlns:r="http://schemas.openxmlformats.org/officeDocument/2006/relationships" xmlns:p="http://schemas.openxmlformats.org/presentationml/2006/main">
  <p:tag name="VEVOX.QRDOT" val="(28,23)"/>
</p:tagLst>
</file>

<file path=ppt/tags/tag715.xml><?xml version="1.0" encoding="utf-8"?>
<p:tagLst xmlns:a="http://schemas.openxmlformats.org/drawingml/2006/main" xmlns:r="http://schemas.openxmlformats.org/officeDocument/2006/relationships" xmlns:p="http://schemas.openxmlformats.org/presentationml/2006/main">
  <p:tag name="VEVOX.QRDOT" val="(0,24)"/>
</p:tagLst>
</file>

<file path=ppt/tags/tag716.xml><?xml version="1.0" encoding="utf-8"?>
<p:tagLst xmlns:a="http://schemas.openxmlformats.org/drawingml/2006/main" xmlns:r="http://schemas.openxmlformats.org/officeDocument/2006/relationships" xmlns:p="http://schemas.openxmlformats.org/presentationml/2006/main">
  <p:tag name="VEVOX.QRDOT" val="(1,24)"/>
</p:tagLst>
</file>

<file path=ppt/tags/tag717.xml><?xml version="1.0" encoding="utf-8"?>
<p:tagLst xmlns:a="http://schemas.openxmlformats.org/drawingml/2006/main" xmlns:r="http://schemas.openxmlformats.org/officeDocument/2006/relationships" xmlns:p="http://schemas.openxmlformats.org/presentationml/2006/main">
  <p:tag name="VEVOX.QRDOT" val="(2,24)"/>
</p:tagLst>
</file>

<file path=ppt/tags/tag718.xml><?xml version="1.0" encoding="utf-8"?>
<p:tagLst xmlns:a="http://schemas.openxmlformats.org/drawingml/2006/main" xmlns:r="http://schemas.openxmlformats.org/officeDocument/2006/relationships" xmlns:p="http://schemas.openxmlformats.org/presentationml/2006/main">
  <p:tag name="VEVOX.QRDOT" val="(3,24)"/>
</p:tagLst>
</file>

<file path=ppt/tags/tag719.xml><?xml version="1.0" encoding="utf-8"?>
<p:tagLst xmlns:a="http://schemas.openxmlformats.org/drawingml/2006/main" xmlns:r="http://schemas.openxmlformats.org/officeDocument/2006/relationships" xmlns:p="http://schemas.openxmlformats.org/presentationml/2006/main">
  <p:tag name="VEVOX.QRDOT" val="(4,24)"/>
</p:tagLst>
</file>

<file path=ppt/tags/tag720.xml><?xml version="1.0" encoding="utf-8"?>
<p:tagLst xmlns:a="http://schemas.openxmlformats.org/drawingml/2006/main" xmlns:r="http://schemas.openxmlformats.org/officeDocument/2006/relationships" xmlns:p="http://schemas.openxmlformats.org/presentationml/2006/main">
  <p:tag name="VEVOX.QRDOT" val="(5,24)"/>
</p:tagLst>
</file>

<file path=ppt/tags/tag721.xml><?xml version="1.0" encoding="utf-8"?>
<p:tagLst xmlns:a="http://schemas.openxmlformats.org/drawingml/2006/main" xmlns:r="http://schemas.openxmlformats.org/officeDocument/2006/relationships" xmlns:p="http://schemas.openxmlformats.org/presentationml/2006/main">
  <p:tag name="VEVOX.QRDOT" val="(6,24)"/>
</p:tagLst>
</file>

<file path=ppt/tags/tag722.xml><?xml version="1.0" encoding="utf-8"?>
<p:tagLst xmlns:a="http://schemas.openxmlformats.org/drawingml/2006/main" xmlns:r="http://schemas.openxmlformats.org/officeDocument/2006/relationships" xmlns:p="http://schemas.openxmlformats.org/presentationml/2006/main">
  <p:tag name="VEVOX.QRDOT" val="(7,24)"/>
</p:tagLst>
</file>

<file path=ppt/tags/tag723.xml><?xml version="1.0" encoding="utf-8"?>
<p:tagLst xmlns:a="http://schemas.openxmlformats.org/drawingml/2006/main" xmlns:r="http://schemas.openxmlformats.org/officeDocument/2006/relationships" xmlns:p="http://schemas.openxmlformats.org/presentationml/2006/main">
  <p:tag name="VEVOX.QRDOT" val="(8,24)"/>
</p:tagLst>
</file>

<file path=ppt/tags/tag724.xml><?xml version="1.0" encoding="utf-8"?>
<p:tagLst xmlns:a="http://schemas.openxmlformats.org/drawingml/2006/main" xmlns:r="http://schemas.openxmlformats.org/officeDocument/2006/relationships" xmlns:p="http://schemas.openxmlformats.org/presentationml/2006/main">
  <p:tag name="VEVOX.QRDOT" val="(9,24)"/>
</p:tagLst>
</file>

<file path=ppt/tags/tag725.xml><?xml version="1.0" encoding="utf-8"?>
<p:tagLst xmlns:a="http://schemas.openxmlformats.org/drawingml/2006/main" xmlns:r="http://schemas.openxmlformats.org/officeDocument/2006/relationships" xmlns:p="http://schemas.openxmlformats.org/presentationml/2006/main">
  <p:tag name="VEVOX.QRDOT" val="(10,24)"/>
</p:tagLst>
</file>

<file path=ppt/tags/tag726.xml><?xml version="1.0" encoding="utf-8"?>
<p:tagLst xmlns:a="http://schemas.openxmlformats.org/drawingml/2006/main" xmlns:r="http://schemas.openxmlformats.org/officeDocument/2006/relationships" xmlns:p="http://schemas.openxmlformats.org/presentationml/2006/main">
  <p:tag name="VEVOX.QRDOT" val="(11,24)"/>
</p:tagLst>
</file>

<file path=ppt/tags/tag727.xml><?xml version="1.0" encoding="utf-8"?>
<p:tagLst xmlns:a="http://schemas.openxmlformats.org/drawingml/2006/main" xmlns:r="http://schemas.openxmlformats.org/officeDocument/2006/relationships" xmlns:p="http://schemas.openxmlformats.org/presentationml/2006/main">
  <p:tag name="VEVOX.QRDOT" val="(12,24)"/>
</p:tagLst>
</file>

<file path=ppt/tags/tag728.xml><?xml version="1.0" encoding="utf-8"?>
<p:tagLst xmlns:a="http://schemas.openxmlformats.org/drawingml/2006/main" xmlns:r="http://schemas.openxmlformats.org/officeDocument/2006/relationships" xmlns:p="http://schemas.openxmlformats.org/presentationml/2006/main">
  <p:tag name="VEVOX.QRDOT" val="(13,24)"/>
</p:tagLst>
</file>

<file path=ppt/tags/tag729.xml><?xml version="1.0" encoding="utf-8"?>
<p:tagLst xmlns:a="http://schemas.openxmlformats.org/drawingml/2006/main" xmlns:r="http://schemas.openxmlformats.org/officeDocument/2006/relationships" xmlns:p="http://schemas.openxmlformats.org/presentationml/2006/main">
  <p:tag name="VEVOX.QRDOT" val="(14,24)"/>
</p:tagLst>
</file>

<file path=ppt/tags/tag730.xml><?xml version="1.0" encoding="utf-8"?>
<p:tagLst xmlns:a="http://schemas.openxmlformats.org/drawingml/2006/main" xmlns:r="http://schemas.openxmlformats.org/officeDocument/2006/relationships" xmlns:p="http://schemas.openxmlformats.org/presentationml/2006/main">
  <p:tag name="VEVOX.QRDOT" val="(15,24)"/>
</p:tagLst>
</file>

<file path=ppt/tags/tag731.xml><?xml version="1.0" encoding="utf-8"?>
<p:tagLst xmlns:a="http://schemas.openxmlformats.org/drawingml/2006/main" xmlns:r="http://schemas.openxmlformats.org/officeDocument/2006/relationships" xmlns:p="http://schemas.openxmlformats.org/presentationml/2006/main">
  <p:tag name="VEVOX.QRDOT" val="(16,24)"/>
</p:tagLst>
</file>

<file path=ppt/tags/tag732.xml><?xml version="1.0" encoding="utf-8"?>
<p:tagLst xmlns:a="http://schemas.openxmlformats.org/drawingml/2006/main" xmlns:r="http://schemas.openxmlformats.org/officeDocument/2006/relationships" xmlns:p="http://schemas.openxmlformats.org/presentationml/2006/main">
  <p:tag name="VEVOX.QRDOT" val="(17,24)"/>
</p:tagLst>
</file>

<file path=ppt/tags/tag733.xml><?xml version="1.0" encoding="utf-8"?>
<p:tagLst xmlns:a="http://schemas.openxmlformats.org/drawingml/2006/main" xmlns:r="http://schemas.openxmlformats.org/officeDocument/2006/relationships" xmlns:p="http://schemas.openxmlformats.org/presentationml/2006/main">
  <p:tag name="VEVOX.QRDOT" val="(18,24)"/>
</p:tagLst>
</file>

<file path=ppt/tags/tag734.xml><?xml version="1.0" encoding="utf-8"?>
<p:tagLst xmlns:a="http://schemas.openxmlformats.org/drawingml/2006/main" xmlns:r="http://schemas.openxmlformats.org/officeDocument/2006/relationships" xmlns:p="http://schemas.openxmlformats.org/presentationml/2006/main">
  <p:tag name="VEVOX.QRDOT" val="(19,24)"/>
</p:tagLst>
</file>

<file path=ppt/tags/tag735.xml><?xml version="1.0" encoding="utf-8"?>
<p:tagLst xmlns:a="http://schemas.openxmlformats.org/drawingml/2006/main" xmlns:r="http://schemas.openxmlformats.org/officeDocument/2006/relationships" xmlns:p="http://schemas.openxmlformats.org/presentationml/2006/main">
  <p:tag name="VEVOX.QRDOT" val="(20,24)"/>
</p:tagLst>
</file>

<file path=ppt/tags/tag736.xml><?xml version="1.0" encoding="utf-8"?>
<p:tagLst xmlns:a="http://schemas.openxmlformats.org/drawingml/2006/main" xmlns:r="http://schemas.openxmlformats.org/officeDocument/2006/relationships" xmlns:p="http://schemas.openxmlformats.org/presentationml/2006/main">
  <p:tag name="VEVOX.QRDOT" val="(21,24)"/>
</p:tagLst>
</file>

<file path=ppt/tags/tag737.xml><?xml version="1.0" encoding="utf-8"?>
<p:tagLst xmlns:a="http://schemas.openxmlformats.org/drawingml/2006/main" xmlns:r="http://schemas.openxmlformats.org/officeDocument/2006/relationships" xmlns:p="http://schemas.openxmlformats.org/presentationml/2006/main">
  <p:tag name="VEVOX.QRDOT" val="(22,24)"/>
</p:tagLst>
</file>

<file path=ppt/tags/tag738.xml><?xml version="1.0" encoding="utf-8"?>
<p:tagLst xmlns:a="http://schemas.openxmlformats.org/drawingml/2006/main" xmlns:r="http://schemas.openxmlformats.org/officeDocument/2006/relationships" xmlns:p="http://schemas.openxmlformats.org/presentationml/2006/main">
  <p:tag name="VEVOX.QRDOT" val="(23,24)"/>
</p:tagLst>
</file>

<file path=ppt/tags/tag739.xml><?xml version="1.0" encoding="utf-8"?>
<p:tagLst xmlns:a="http://schemas.openxmlformats.org/drawingml/2006/main" xmlns:r="http://schemas.openxmlformats.org/officeDocument/2006/relationships" xmlns:p="http://schemas.openxmlformats.org/presentationml/2006/main">
  <p:tag name="VEVOX.QRDOT" val="(24,24)"/>
</p:tagLst>
</file>

<file path=ppt/tags/tag740.xml><?xml version="1.0" encoding="utf-8"?>
<p:tagLst xmlns:a="http://schemas.openxmlformats.org/drawingml/2006/main" xmlns:r="http://schemas.openxmlformats.org/officeDocument/2006/relationships" xmlns:p="http://schemas.openxmlformats.org/presentationml/2006/main">
  <p:tag name="VEVOX.QRDOT" val="(25,24)"/>
</p:tagLst>
</file>

<file path=ppt/tags/tag741.xml><?xml version="1.0" encoding="utf-8"?>
<p:tagLst xmlns:a="http://schemas.openxmlformats.org/drawingml/2006/main" xmlns:r="http://schemas.openxmlformats.org/officeDocument/2006/relationships" xmlns:p="http://schemas.openxmlformats.org/presentationml/2006/main">
  <p:tag name="VEVOX.QRDOT" val="(26,24)"/>
</p:tagLst>
</file>

<file path=ppt/tags/tag742.xml><?xml version="1.0" encoding="utf-8"?>
<p:tagLst xmlns:a="http://schemas.openxmlformats.org/drawingml/2006/main" xmlns:r="http://schemas.openxmlformats.org/officeDocument/2006/relationships" xmlns:p="http://schemas.openxmlformats.org/presentationml/2006/main">
  <p:tag name="VEVOX.QRDOT" val="(27,24)"/>
</p:tagLst>
</file>

<file path=ppt/tags/tag743.xml><?xml version="1.0" encoding="utf-8"?>
<p:tagLst xmlns:a="http://schemas.openxmlformats.org/drawingml/2006/main" xmlns:r="http://schemas.openxmlformats.org/officeDocument/2006/relationships" xmlns:p="http://schemas.openxmlformats.org/presentationml/2006/main">
  <p:tag name="VEVOX.QRDOT" val="(28,24)"/>
</p:tagLst>
</file>

<file path=ppt/tags/tag744.xml><?xml version="1.0" encoding="utf-8"?>
<p:tagLst xmlns:a="http://schemas.openxmlformats.org/drawingml/2006/main" xmlns:r="http://schemas.openxmlformats.org/officeDocument/2006/relationships" xmlns:p="http://schemas.openxmlformats.org/presentationml/2006/main">
  <p:tag name="VEVOX.QRDOT" val="(0,25)"/>
</p:tagLst>
</file>

<file path=ppt/tags/tag745.xml><?xml version="1.0" encoding="utf-8"?>
<p:tagLst xmlns:a="http://schemas.openxmlformats.org/drawingml/2006/main" xmlns:r="http://schemas.openxmlformats.org/officeDocument/2006/relationships" xmlns:p="http://schemas.openxmlformats.org/presentationml/2006/main">
  <p:tag name="VEVOX.QRDOT" val="(1,25)"/>
</p:tagLst>
</file>

<file path=ppt/tags/tag746.xml><?xml version="1.0" encoding="utf-8"?>
<p:tagLst xmlns:a="http://schemas.openxmlformats.org/drawingml/2006/main" xmlns:r="http://schemas.openxmlformats.org/officeDocument/2006/relationships" xmlns:p="http://schemas.openxmlformats.org/presentationml/2006/main">
  <p:tag name="VEVOX.QRDOT" val="(2,25)"/>
</p:tagLst>
</file>

<file path=ppt/tags/tag747.xml><?xml version="1.0" encoding="utf-8"?>
<p:tagLst xmlns:a="http://schemas.openxmlformats.org/drawingml/2006/main" xmlns:r="http://schemas.openxmlformats.org/officeDocument/2006/relationships" xmlns:p="http://schemas.openxmlformats.org/presentationml/2006/main">
  <p:tag name="VEVOX.QRDOT" val="(3,25)"/>
</p:tagLst>
</file>

<file path=ppt/tags/tag748.xml><?xml version="1.0" encoding="utf-8"?>
<p:tagLst xmlns:a="http://schemas.openxmlformats.org/drawingml/2006/main" xmlns:r="http://schemas.openxmlformats.org/officeDocument/2006/relationships" xmlns:p="http://schemas.openxmlformats.org/presentationml/2006/main">
  <p:tag name="VEVOX.QRDOT" val="(4,25)"/>
</p:tagLst>
</file>

<file path=ppt/tags/tag749.xml><?xml version="1.0" encoding="utf-8"?>
<p:tagLst xmlns:a="http://schemas.openxmlformats.org/drawingml/2006/main" xmlns:r="http://schemas.openxmlformats.org/officeDocument/2006/relationships" xmlns:p="http://schemas.openxmlformats.org/presentationml/2006/main">
  <p:tag name="VEVOX.QRDOT" val="(5,25)"/>
</p:tagLst>
</file>

<file path=ppt/tags/tag750.xml><?xml version="1.0" encoding="utf-8"?>
<p:tagLst xmlns:a="http://schemas.openxmlformats.org/drawingml/2006/main" xmlns:r="http://schemas.openxmlformats.org/officeDocument/2006/relationships" xmlns:p="http://schemas.openxmlformats.org/presentationml/2006/main">
  <p:tag name="VEVOX.QRDOT" val="(6,25)"/>
</p:tagLst>
</file>

<file path=ppt/tags/tag751.xml><?xml version="1.0" encoding="utf-8"?>
<p:tagLst xmlns:a="http://schemas.openxmlformats.org/drawingml/2006/main" xmlns:r="http://schemas.openxmlformats.org/officeDocument/2006/relationships" xmlns:p="http://schemas.openxmlformats.org/presentationml/2006/main">
  <p:tag name="VEVOX.QRDOT" val="(7,25)"/>
</p:tagLst>
</file>

<file path=ppt/tags/tag752.xml><?xml version="1.0" encoding="utf-8"?>
<p:tagLst xmlns:a="http://schemas.openxmlformats.org/drawingml/2006/main" xmlns:r="http://schemas.openxmlformats.org/officeDocument/2006/relationships" xmlns:p="http://schemas.openxmlformats.org/presentationml/2006/main">
  <p:tag name="VEVOX.QRDOT" val="(8,25)"/>
</p:tagLst>
</file>

<file path=ppt/tags/tag753.xml><?xml version="1.0" encoding="utf-8"?>
<p:tagLst xmlns:a="http://schemas.openxmlformats.org/drawingml/2006/main" xmlns:r="http://schemas.openxmlformats.org/officeDocument/2006/relationships" xmlns:p="http://schemas.openxmlformats.org/presentationml/2006/main">
  <p:tag name="VEVOX.QRDOT" val="(9,25)"/>
</p:tagLst>
</file>

<file path=ppt/tags/tag754.xml><?xml version="1.0" encoding="utf-8"?>
<p:tagLst xmlns:a="http://schemas.openxmlformats.org/drawingml/2006/main" xmlns:r="http://schemas.openxmlformats.org/officeDocument/2006/relationships" xmlns:p="http://schemas.openxmlformats.org/presentationml/2006/main">
  <p:tag name="VEVOX.QRDOT" val="(10,25)"/>
</p:tagLst>
</file>

<file path=ppt/tags/tag755.xml><?xml version="1.0" encoding="utf-8"?>
<p:tagLst xmlns:a="http://schemas.openxmlformats.org/drawingml/2006/main" xmlns:r="http://schemas.openxmlformats.org/officeDocument/2006/relationships" xmlns:p="http://schemas.openxmlformats.org/presentationml/2006/main">
  <p:tag name="VEVOX.QRDOT" val="(11,25)"/>
</p:tagLst>
</file>

<file path=ppt/tags/tag756.xml><?xml version="1.0" encoding="utf-8"?>
<p:tagLst xmlns:a="http://schemas.openxmlformats.org/drawingml/2006/main" xmlns:r="http://schemas.openxmlformats.org/officeDocument/2006/relationships" xmlns:p="http://schemas.openxmlformats.org/presentationml/2006/main">
  <p:tag name="VEVOX.QRDOT" val="(12,25)"/>
</p:tagLst>
</file>

<file path=ppt/tags/tag757.xml><?xml version="1.0" encoding="utf-8"?>
<p:tagLst xmlns:a="http://schemas.openxmlformats.org/drawingml/2006/main" xmlns:r="http://schemas.openxmlformats.org/officeDocument/2006/relationships" xmlns:p="http://schemas.openxmlformats.org/presentationml/2006/main">
  <p:tag name="VEVOX.QRDOT" val="(13,25)"/>
</p:tagLst>
</file>

<file path=ppt/tags/tag758.xml><?xml version="1.0" encoding="utf-8"?>
<p:tagLst xmlns:a="http://schemas.openxmlformats.org/drawingml/2006/main" xmlns:r="http://schemas.openxmlformats.org/officeDocument/2006/relationships" xmlns:p="http://schemas.openxmlformats.org/presentationml/2006/main">
  <p:tag name="VEVOX.QRDOT" val="(14,25)"/>
</p:tagLst>
</file>

<file path=ppt/tags/tag759.xml><?xml version="1.0" encoding="utf-8"?>
<p:tagLst xmlns:a="http://schemas.openxmlformats.org/drawingml/2006/main" xmlns:r="http://schemas.openxmlformats.org/officeDocument/2006/relationships" xmlns:p="http://schemas.openxmlformats.org/presentationml/2006/main">
  <p:tag name="VEVOX.QRDOT" val="(15,25)"/>
</p:tagLst>
</file>

<file path=ppt/tags/tag760.xml><?xml version="1.0" encoding="utf-8"?>
<p:tagLst xmlns:a="http://schemas.openxmlformats.org/drawingml/2006/main" xmlns:r="http://schemas.openxmlformats.org/officeDocument/2006/relationships" xmlns:p="http://schemas.openxmlformats.org/presentationml/2006/main">
  <p:tag name="VEVOX.QRDOT" val="(16,25)"/>
</p:tagLst>
</file>

<file path=ppt/tags/tag761.xml><?xml version="1.0" encoding="utf-8"?>
<p:tagLst xmlns:a="http://schemas.openxmlformats.org/drawingml/2006/main" xmlns:r="http://schemas.openxmlformats.org/officeDocument/2006/relationships" xmlns:p="http://schemas.openxmlformats.org/presentationml/2006/main">
  <p:tag name="VEVOX.QRDOT" val="(17,25)"/>
</p:tagLst>
</file>

<file path=ppt/tags/tag762.xml><?xml version="1.0" encoding="utf-8"?>
<p:tagLst xmlns:a="http://schemas.openxmlformats.org/drawingml/2006/main" xmlns:r="http://schemas.openxmlformats.org/officeDocument/2006/relationships" xmlns:p="http://schemas.openxmlformats.org/presentationml/2006/main">
  <p:tag name="VEVOX.QRDOT" val="(18,25)"/>
</p:tagLst>
</file>

<file path=ppt/tags/tag763.xml><?xml version="1.0" encoding="utf-8"?>
<p:tagLst xmlns:a="http://schemas.openxmlformats.org/drawingml/2006/main" xmlns:r="http://schemas.openxmlformats.org/officeDocument/2006/relationships" xmlns:p="http://schemas.openxmlformats.org/presentationml/2006/main">
  <p:tag name="VEVOX.QRDOT" val="(19,25)"/>
</p:tagLst>
</file>

<file path=ppt/tags/tag764.xml><?xml version="1.0" encoding="utf-8"?>
<p:tagLst xmlns:a="http://schemas.openxmlformats.org/drawingml/2006/main" xmlns:r="http://schemas.openxmlformats.org/officeDocument/2006/relationships" xmlns:p="http://schemas.openxmlformats.org/presentationml/2006/main">
  <p:tag name="VEVOX.QRDOT" val="(20,25)"/>
</p:tagLst>
</file>

<file path=ppt/tags/tag765.xml><?xml version="1.0" encoding="utf-8"?>
<p:tagLst xmlns:a="http://schemas.openxmlformats.org/drawingml/2006/main" xmlns:r="http://schemas.openxmlformats.org/officeDocument/2006/relationships" xmlns:p="http://schemas.openxmlformats.org/presentationml/2006/main">
  <p:tag name="VEVOX.QRDOT" val="(21,25)"/>
</p:tagLst>
</file>

<file path=ppt/tags/tag766.xml><?xml version="1.0" encoding="utf-8"?>
<p:tagLst xmlns:a="http://schemas.openxmlformats.org/drawingml/2006/main" xmlns:r="http://schemas.openxmlformats.org/officeDocument/2006/relationships" xmlns:p="http://schemas.openxmlformats.org/presentationml/2006/main">
  <p:tag name="VEVOX.QRDOT" val="(22,25)"/>
</p:tagLst>
</file>

<file path=ppt/tags/tag767.xml><?xml version="1.0" encoding="utf-8"?>
<p:tagLst xmlns:a="http://schemas.openxmlformats.org/drawingml/2006/main" xmlns:r="http://schemas.openxmlformats.org/officeDocument/2006/relationships" xmlns:p="http://schemas.openxmlformats.org/presentationml/2006/main">
  <p:tag name="VEVOX.QRDOT" val="(23,25)"/>
</p:tagLst>
</file>

<file path=ppt/tags/tag768.xml><?xml version="1.0" encoding="utf-8"?>
<p:tagLst xmlns:a="http://schemas.openxmlformats.org/drawingml/2006/main" xmlns:r="http://schemas.openxmlformats.org/officeDocument/2006/relationships" xmlns:p="http://schemas.openxmlformats.org/presentationml/2006/main">
  <p:tag name="VEVOX.QRDOT" val="(24,25)"/>
</p:tagLst>
</file>

<file path=ppt/tags/tag769.xml><?xml version="1.0" encoding="utf-8"?>
<p:tagLst xmlns:a="http://schemas.openxmlformats.org/drawingml/2006/main" xmlns:r="http://schemas.openxmlformats.org/officeDocument/2006/relationships" xmlns:p="http://schemas.openxmlformats.org/presentationml/2006/main">
  <p:tag name="VEVOX.QRDOT" val="(25,25)"/>
</p:tagLst>
</file>

<file path=ppt/tags/tag770.xml><?xml version="1.0" encoding="utf-8"?>
<p:tagLst xmlns:a="http://schemas.openxmlformats.org/drawingml/2006/main" xmlns:r="http://schemas.openxmlformats.org/officeDocument/2006/relationships" xmlns:p="http://schemas.openxmlformats.org/presentationml/2006/main">
  <p:tag name="VEVOX.QRDOT" val="(26,25)"/>
</p:tagLst>
</file>

<file path=ppt/tags/tag771.xml><?xml version="1.0" encoding="utf-8"?>
<p:tagLst xmlns:a="http://schemas.openxmlformats.org/drawingml/2006/main" xmlns:r="http://schemas.openxmlformats.org/officeDocument/2006/relationships" xmlns:p="http://schemas.openxmlformats.org/presentationml/2006/main">
  <p:tag name="VEVOX.QRDOT" val="(27,25)"/>
</p:tagLst>
</file>

<file path=ppt/tags/tag772.xml><?xml version="1.0" encoding="utf-8"?>
<p:tagLst xmlns:a="http://schemas.openxmlformats.org/drawingml/2006/main" xmlns:r="http://schemas.openxmlformats.org/officeDocument/2006/relationships" xmlns:p="http://schemas.openxmlformats.org/presentationml/2006/main">
  <p:tag name="VEVOX.QRDOT" val="(28,25)"/>
</p:tagLst>
</file>

<file path=ppt/tags/tag773.xml><?xml version="1.0" encoding="utf-8"?>
<p:tagLst xmlns:a="http://schemas.openxmlformats.org/drawingml/2006/main" xmlns:r="http://schemas.openxmlformats.org/officeDocument/2006/relationships" xmlns:p="http://schemas.openxmlformats.org/presentationml/2006/main">
  <p:tag name="VEVOX.QRDOT" val="(0,26)"/>
</p:tagLst>
</file>

<file path=ppt/tags/tag774.xml><?xml version="1.0" encoding="utf-8"?>
<p:tagLst xmlns:a="http://schemas.openxmlformats.org/drawingml/2006/main" xmlns:r="http://schemas.openxmlformats.org/officeDocument/2006/relationships" xmlns:p="http://schemas.openxmlformats.org/presentationml/2006/main">
  <p:tag name="VEVOX.QRDOT" val="(1,26)"/>
</p:tagLst>
</file>

<file path=ppt/tags/tag775.xml><?xml version="1.0" encoding="utf-8"?>
<p:tagLst xmlns:a="http://schemas.openxmlformats.org/drawingml/2006/main" xmlns:r="http://schemas.openxmlformats.org/officeDocument/2006/relationships" xmlns:p="http://schemas.openxmlformats.org/presentationml/2006/main">
  <p:tag name="VEVOX.QRDOT" val="(2,26)"/>
</p:tagLst>
</file>

<file path=ppt/tags/tag776.xml><?xml version="1.0" encoding="utf-8"?>
<p:tagLst xmlns:a="http://schemas.openxmlformats.org/drawingml/2006/main" xmlns:r="http://schemas.openxmlformats.org/officeDocument/2006/relationships" xmlns:p="http://schemas.openxmlformats.org/presentationml/2006/main">
  <p:tag name="VEVOX.QRDOT" val="(3,26)"/>
</p:tagLst>
</file>

<file path=ppt/tags/tag777.xml><?xml version="1.0" encoding="utf-8"?>
<p:tagLst xmlns:a="http://schemas.openxmlformats.org/drawingml/2006/main" xmlns:r="http://schemas.openxmlformats.org/officeDocument/2006/relationships" xmlns:p="http://schemas.openxmlformats.org/presentationml/2006/main">
  <p:tag name="VEVOX.QRDOT" val="(4,26)"/>
</p:tagLst>
</file>

<file path=ppt/tags/tag778.xml><?xml version="1.0" encoding="utf-8"?>
<p:tagLst xmlns:a="http://schemas.openxmlformats.org/drawingml/2006/main" xmlns:r="http://schemas.openxmlformats.org/officeDocument/2006/relationships" xmlns:p="http://schemas.openxmlformats.org/presentationml/2006/main">
  <p:tag name="VEVOX.QRDOT" val="(5,26)"/>
</p:tagLst>
</file>

<file path=ppt/tags/tag779.xml><?xml version="1.0" encoding="utf-8"?>
<p:tagLst xmlns:a="http://schemas.openxmlformats.org/drawingml/2006/main" xmlns:r="http://schemas.openxmlformats.org/officeDocument/2006/relationships" xmlns:p="http://schemas.openxmlformats.org/presentationml/2006/main">
  <p:tag name="VEVOX.QRDOT" val="(6,26)"/>
</p:tagLst>
</file>

<file path=ppt/tags/tag780.xml><?xml version="1.0" encoding="utf-8"?>
<p:tagLst xmlns:a="http://schemas.openxmlformats.org/drawingml/2006/main" xmlns:r="http://schemas.openxmlformats.org/officeDocument/2006/relationships" xmlns:p="http://schemas.openxmlformats.org/presentationml/2006/main">
  <p:tag name="VEVOX.QRDOT" val="(7,26)"/>
</p:tagLst>
</file>

<file path=ppt/tags/tag781.xml><?xml version="1.0" encoding="utf-8"?>
<p:tagLst xmlns:a="http://schemas.openxmlformats.org/drawingml/2006/main" xmlns:r="http://schemas.openxmlformats.org/officeDocument/2006/relationships" xmlns:p="http://schemas.openxmlformats.org/presentationml/2006/main">
  <p:tag name="VEVOX.QRDOT" val="(8,26)"/>
</p:tagLst>
</file>

<file path=ppt/tags/tag782.xml><?xml version="1.0" encoding="utf-8"?>
<p:tagLst xmlns:a="http://schemas.openxmlformats.org/drawingml/2006/main" xmlns:r="http://schemas.openxmlformats.org/officeDocument/2006/relationships" xmlns:p="http://schemas.openxmlformats.org/presentationml/2006/main">
  <p:tag name="VEVOX.QRDOT" val="(9,26)"/>
</p:tagLst>
</file>

<file path=ppt/tags/tag783.xml><?xml version="1.0" encoding="utf-8"?>
<p:tagLst xmlns:a="http://schemas.openxmlformats.org/drawingml/2006/main" xmlns:r="http://schemas.openxmlformats.org/officeDocument/2006/relationships" xmlns:p="http://schemas.openxmlformats.org/presentationml/2006/main">
  <p:tag name="VEVOX.QRDOT" val="(10,26)"/>
</p:tagLst>
</file>

<file path=ppt/tags/tag784.xml><?xml version="1.0" encoding="utf-8"?>
<p:tagLst xmlns:a="http://schemas.openxmlformats.org/drawingml/2006/main" xmlns:r="http://schemas.openxmlformats.org/officeDocument/2006/relationships" xmlns:p="http://schemas.openxmlformats.org/presentationml/2006/main">
  <p:tag name="VEVOX.QRDOT" val="(11,26)"/>
</p:tagLst>
</file>

<file path=ppt/tags/tag785.xml><?xml version="1.0" encoding="utf-8"?>
<p:tagLst xmlns:a="http://schemas.openxmlformats.org/drawingml/2006/main" xmlns:r="http://schemas.openxmlformats.org/officeDocument/2006/relationships" xmlns:p="http://schemas.openxmlformats.org/presentationml/2006/main">
  <p:tag name="VEVOX.QRDOT" val="(12,26)"/>
</p:tagLst>
</file>

<file path=ppt/tags/tag786.xml><?xml version="1.0" encoding="utf-8"?>
<p:tagLst xmlns:a="http://schemas.openxmlformats.org/drawingml/2006/main" xmlns:r="http://schemas.openxmlformats.org/officeDocument/2006/relationships" xmlns:p="http://schemas.openxmlformats.org/presentationml/2006/main">
  <p:tag name="VEVOX.QRDOT" val="(13,26)"/>
</p:tagLst>
</file>

<file path=ppt/tags/tag787.xml><?xml version="1.0" encoding="utf-8"?>
<p:tagLst xmlns:a="http://schemas.openxmlformats.org/drawingml/2006/main" xmlns:r="http://schemas.openxmlformats.org/officeDocument/2006/relationships" xmlns:p="http://schemas.openxmlformats.org/presentationml/2006/main">
  <p:tag name="VEVOX.QRDOT" val="(14,26)"/>
</p:tagLst>
</file>

<file path=ppt/tags/tag788.xml><?xml version="1.0" encoding="utf-8"?>
<p:tagLst xmlns:a="http://schemas.openxmlformats.org/drawingml/2006/main" xmlns:r="http://schemas.openxmlformats.org/officeDocument/2006/relationships" xmlns:p="http://schemas.openxmlformats.org/presentationml/2006/main">
  <p:tag name="VEVOX.QRDOT" val="(15,26)"/>
</p:tagLst>
</file>

<file path=ppt/tags/tag789.xml><?xml version="1.0" encoding="utf-8"?>
<p:tagLst xmlns:a="http://schemas.openxmlformats.org/drawingml/2006/main" xmlns:r="http://schemas.openxmlformats.org/officeDocument/2006/relationships" xmlns:p="http://schemas.openxmlformats.org/presentationml/2006/main">
  <p:tag name="VEVOX.QRDOT" val="(16,26)"/>
</p:tagLst>
</file>

<file path=ppt/tags/tag790.xml><?xml version="1.0" encoding="utf-8"?>
<p:tagLst xmlns:a="http://schemas.openxmlformats.org/drawingml/2006/main" xmlns:r="http://schemas.openxmlformats.org/officeDocument/2006/relationships" xmlns:p="http://schemas.openxmlformats.org/presentationml/2006/main">
  <p:tag name="VEVOX.QRDOT" val="(17,26)"/>
</p:tagLst>
</file>

<file path=ppt/tags/tag791.xml><?xml version="1.0" encoding="utf-8"?>
<p:tagLst xmlns:a="http://schemas.openxmlformats.org/drawingml/2006/main" xmlns:r="http://schemas.openxmlformats.org/officeDocument/2006/relationships" xmlns:p="http://schemas.openxmlformats.org/presentationml/2006/main">
  <p:tag name="VEVOX.QRDOT" val="(18,26)"/>
</p:tagLst>
</file>

<file path=ppt/tags/tag792.xml><?xml version="1.0" encoding="utf-8"?>
<p:tagLst xmlns:a="http://schemas.openxmlformats.org/drawingml/2006/main" xmlns:r="http://schemas.openxmlformats.org/officeDocument/2006/relationships" xmlns:p="http://schemas.openxmlformats.org/presentationml/2006/main">
  <p:tag name="VEVOX.QRDOT" val="(19,26)"/>
</p:tagLst>
</file>

<file path=ppt/tags/tag793.xml><?xml version="1.0" encoding="utf-8"?>
<p:tagLst xmlns:a="http://schemas.openxmlformats.org/drawingml/2006/main" xmlns:r="http://schemas.openxmlformats.org/officeDocument/2006/relationships" xmlns:p="http://schemas.openxmlformats.org/presentationml/2006/main">
  <p:tag name="VEVOX.QRDOT" val="(20,26)"/>
</p:tagLst>
</file>

<file path=ppt/tags/tag794.xml><?xml version="1.0" encoding="utf-8"?>
<p:tagLst xmlns:a="http://schemas.openxmlformats.org/drawingml/2006/main" xmlns:r="http://schemas.openxmlformats.org/officeDocument/2006/relationships" xmlns:p="http://schemas.openxmlformats.org/presentationml/2006/main">
  <p:tag name="VEVOX.QRDOT" val="(21,26)"/>
</p:tagLst>
</file>

<file path=ppt/tags/tag795.xml><?xml version="1.0" encoding="utf-8"?>
<p:tagLst xmlns:a="http://schemas.openxmlformats.org/drawingml/2006/main" xmlns:r="http://schemas.openxmlformats.org/officeDocument/2006/relationships" xmlns:p="http://schemas.openxmlformats.org/presentationml/2006/main">
  <p:tag name="VEVOX.QRDOT" val="(22,26)"/>
</p:tagLst>
</file>

<file path=ppt/tags/tag796.xml><?xml version="1.0" encoding="utf-8"?>
<p:tagLst xmlns:a="http://schemas.openxmlformats.org/drawingml/2006/main" xmlns:r="http://schemas.openxmlformats.org/officeDocument/2006/relationships" xmlns:p="http://schemas.openxmlformats.org/presentationml/2006/main">
  <p:tag name="VEVOX.QRDOT" val="(23,26)"/>
</p:tagLst>
</file>

<file path=ppt/tags/tag797.xml><?xml version="1.0" encoding="utf-8"?>
<p:tagLst xmlns:a="http://schemas.openxmlformats.org/drawingml/2006/main" xmlns:r="http://schemas.openxmlformats.org/officeDocument/2006/relationships" xmlns:p="http://schemas.openxmlformats.org/presentationml/2006/main">
  <p:tag name="VEVOX.QRDOT" val="(24,26)"/>
</p:tagLst>
</file>

<file path=ppt/tags/tag798.xml><?xml version="1.0" encoding="utf-8"?>
<p:tagLst xmlns:a="http://schemas.openxmlformats.org/drawingml/2006/main" xmlns:r="http://schemas.openxmlformats.org/officeDocument/2006/relationships" xmlns:p="http://schemas.openxmlformats.org/presentationml/2006/main">
  <p:tag name="VEVOX.QRDOT" val="(25,26)"/>
</p:tagLst>
</file>

<file path=ppt/tags/tag799.xml><?xml version="1.0" encoding="utf-8"?>
<p:tagLst xmlns:a="http://schemas.openxmlformats.org/drawingml/2006/main" xmlns:r="http://schemas.openxmlformats.org/officeDocument/2006/relationships" xmlns:p="http://schemas.openxmlformats.org/presentationml/2006/main">
  <p:tag name="VEVOX.QRDOT" val="(26,26)"/>
</p:tagLst>
</file>

<file path=ppt/tags/tag800.xml><?xml version="1.0" encoding="utf-8"?>
<p:tagLst xmlns:a="http://schemas.openxmlformats.org/drawingml/2006/main" xmlns:r="http://schemas.openxmlformats.org/officeDocument/2006/relationships" xmlns:p="http://schemas.openxmlformats.org/presentationml/2006/main">
  <p:tag name="VEVOX.QRDOT" val="(27,26)"/>
</p:tagLst>
</file>

<file path=ppt/tags/tag801.xml><?xml version="1.0" encoding="utf-8"?>
<p:tagLst xmlns:a="http://schemas.openxmlformats.org/drawingml/2006/main" xmlns:r="http://schemas.openxmlformats.org/officeDocument/2006/relationships" xmlns:p="http://schemas.openxmlformats.org/presentationml/2006/main">
  <p:tag name="VEVOX.QRDOT" val="(28,26)"/>
</p:tagLst>
</file>

<file path=ppt/tags/tag802.xml><?xml version="1.0" encoding="utf-8"?>
<p:tagLst xmlns:a="http://schemas.openxmlformats.org/drawingml/2006/main" xmlns:r="http://schemas.openxmlformats.org/officeDocument/2006/relationships" xmlns:p="http://schemas.openxmlformats.org/presentationml/2006/main">
  <p:tag name="VEVOX.QRDOT" val="(29,26)"/>
</p:tagLst>
</file>

<file path=ppt/tags/tag803.xml><?xml version="1.0" encoding="utf-8"?>
<p:tagLst xmlns:a="http://schemas.openxmlformats.org/drawingml/2006/main" xmlns:r="http://schemas.openxmlformats.org/officeDocument/2006/relationships" xmlns:p="http://schemas.openxmlformats.org/presentationml/2006/main">
  <p:tag name="VEVOX.QRDOT" val="(0,27)"/>
</p:tagLst>
</file>

<file path=ppt/tags/tag804.xml><?xml version="1.0" encoding="utf-8"?>
<p:tagLst xmlns:a="http://schemas.openxmlformats.org/drawingml/2006/main" xmlns:r="http://schemas.openxmlformats.org/officeDocument/2006/relationships" xmlns:p="http://schemas.openxmlformats.org/presentationml/2006/main">
  <p:tag name="VEVOX.QRDOT" val="(1,27)"/>
</p:tagLst>
</file>

<file path=ppt/tags/tag805.xml><?xml version="1.0" encoding="utf-8"?>
<p:tagLst xmlns:a="http://schemas.openxmlformats.org/drawingml/2006/main" xmlns:r="http://schemas.openxmlformats.org/officeDocument/2006/relationships" xmlns:p="http://schemas.openxmlformats.org/presentationml/2006/main">
  <p:tag name="VEVOX.QRDOT" val="(2,27)"/>
</p:tagLst>
</file>

<file path=ppt/tags/tag806.xml><?xml version="1.0" encoding="utf-8"?>
<p:tagLst xmlns:a="http://schemas.openxmlformats.org/drawingml/2006/main" xmlns:r="http://schemas.openxmlformats.org/officeDocument/2006/relationships" xmlns:p="http://schemas.openxmlformats.org/presentationml/2006/main">
  <p:tag name="VEVOX.QRDOT" val="(3,27)"/>
</p:tagLst>
</file>

<file path=ppt/tags/tag807.xml><?xml version="1.0" encoding="utf-8"?>
<p:tagLst xmlns:a="http://schemas.openxmlformats.org/drawingml/2006/main" xmlns:r="http://schemas.openxmlformats.org/officeDocument/2006/relationships" xmlns:p="http://schemas.openxmlformats.org/presentationml/2006/main">
  <p:tag name="VEVOX.QRDOT" val="(4,27)"/>
</p:tagLst>
</file>

<file path=ppt/tags/tag808.xml><?xml version="1.0" encoding="utf-8"?>
<p:tagLst xmlns:a="http://schemas.openxmlformats.org/drawingml/2006/main" xmlns:r="http://schemas.openxmlformats.org/officeDocument/2006/relationships" xmlns:p="http://schemas.openxmlformats.org/presentationml/2006/main">
  <p:tag name="VEVOX.QRDOT" val="(5,27)"/>
</p:tagLst>
</file>

<file path=ppt/tags/tag809.xml><?xml version="1.0" encoding="utf-8"?>
<p:tagLst xmlns:a="http://schemas.openxmlformats.org/drawingml/2006/main" xmlns:r="http://schemas.openxmlformats.org/officeDocument/2006/relationships" xmlns:p="http://schemas.openxmlformats.org/presentationml/2006/main">
  <p:tag name="VEVOX.QRDOT" val="(6,27)"/>
</p:tagLst>
</file>

<file path=ppt/tags/tag810.xml><?xml version="1.0" encoding="utf-8"?>
<p:tagLst xmlns:a="http://schemas.openxmlformats.org/drawingml/2006/main" xmlns:r="http://schemas.openxmlformats.org/officeDocument/2006/relationships" xmlns:p="http://schemas.openxmlformats.org/presentationml/2006/main">
  <p:tag name="VEVOX.QRDOT" val="(7,27)"/>
</p:tagLst>
</file>

<file path=ppt/tags/tag811.xml><?xml version="1.0" encoding="utf-8"?>
<p:tagLst xmlns:a="http://schemas.openxmlformats.org/drawingml/2006/main" xmlns:r="http://schemas.openxmlformats.org/officeDocument/2006/relationships" xmlns:p="http://schemas.openxmlformats.org/presentationml/2006/main">
  <p:tag name="VEVOX.QRDOT" val="(8,27)"/>
</p:tagLst>
</file>

<file path=ppt/tags/tag812.xml><?xml version="1.0" encoding="utf-8"?>
<p:tagLst xmlns:a="http://schemas.openxmlformats.org/drawingml/2006/main" xmlns:r="http://schemas.openxmlformats.org/officeDocument/2006/relationships" xmlns:p="http://schemas.openxmlformats.org/presentationml/2006/main">
  <p:tag name="VEVOX.QRDOT" val="(9,27)"/>
</p:tagLst>
</file>

<file path=ppt/tags/tag813.xml><?xml version="1.0" encoding="utf-8"?>
<p:tagLst xmlns:a="http://schemas.openxmlformats.org/drawingml/2006/main" xmlns:r="http://schemas.openxmlformats.org/officeDocument/2006/relationships" xmlns:p="http://schemas.openxmlformats.org/presentationml/2006/main">
  <p:tag name="VEVOX.QRDOT" val="(10,27)"/>
</p:tagLst>
</file>

<file path=ppt/tags/tag814.xml><?xml version="1.0" encoding="utf-8"?>
<p:tagLst xmlns:a="http://schemas.openxmlformats.org/drawingml/2006/main" xmlns:r="http://schemas.openxmlformats.org/officeDocument/2006/relationships" xmlns:p="http://schemas.openxmlformats.org/presentationml/2006/main">
  <p:tag name="VEVOX.QRDOT" val="(11,27)"/>
</p:tagLst>
</file>

<file path=ppt/tags/tag815.xml><?xml version="1.0" encoding="utf-8"?>
<p:tagLst xmlns:a="http://schemas.openxmlformats.org/drawingml/2006/main" xmlns:r="http://schemas.openxmlformats.org/officeDocument/2006/relationships" xmlns:p="http://schemas.openxmlformats.org/presentationml/2006/main">
  <p:tag name="VEVOX.QRDOT" val="(12,27)"/>
</p:tagLst>
</file>

<file path=ppt/tags/tag816.xml><?xml version="1.0" encoding="utf-8"?>
<p:tagLst xmlns:a="http://schemas.openxmlformats.org/drawingml/2006/main" xmlns:r="http://schemas.openxmlformats.org/officeDocument/2006/relationships" xmlns:p="http://schemas.openxmlformats.org/presentationml/2006/main">
  <p:tag name="VEVOX.QRDOT" val="(13,27)"/>
</p:tagLst>
</file>

<file path=ppt/tags/tag817.xml><?xml version="1.0" encoding="utf-8"?>
<p:tagLst xmlns:a="http://schemas.openxmlformats.org/drawingml/2006/main" xmlns:r="http://schemas.openxmlformats.org/officeDocument/2006/relationships" xmlns:p="http://schemas.openxmlformats.org/presentationml/2006/main">
  <p:tag name="VEVOX.QRDOT" val="(14,27)"/>
</p:tagLst>
</file>

<file path=ppt/tags/tag818.xml><?xml version="1.0" encoding="utf-8"?>
<p:tagLst xmlns:a="http://schemas.openxmlformats.org/drawingml/2006/main" xmlns:r="http://schemas.openxmlformats.org/officeDocument/2006/relationships" xmlns:p="http://schemas.openxmlformats.org/presentationml/2006/main">
  <p:tag name="VEVOX.QRDOT" val="(15,27)"/>
</p:tagLst>
</file>

<file path=ppt/tags/tag819.xml><?xml version="1.0" encoding="utf-8"?>
<p:tagLst xmlns:a="http://schemas.openxmlformats.org/drawingml/2006/main" xmlns:r="http://schemas.openxmlformats.org/officeDocument/2006/relationships" xmlns:p="http://schemas.openxmlformats.org/presentationml/2006/main">
  <p:tag name="VEVOX.QRDOT" val="(16,27)"/>
</p:tagLst>
</file>

<file path=ppt/tags/tag820.xml><?xml version="1.0" encoding="utf-8"?>
<p:tagLst xmlns:a="http://schemas.openxmlformats.org/drawingml/2006/main" xmlns:r="http://schemas.openxmlformats.org/officeDocument/2006/relationships" xmlns:p="http://schemas.openxmlformats.org/presentationml/2006/main">
  <p:tag name="VEVOX.QRDOT" val="(17,27)"/>
</p:tagLst>
</file>

<file path=ppt/tags/tag821.xml><?xml version="1.0" encoding="utf-8"?>
<p:tagLst xmlns:a="http://schemas.openxmlformats.org/drawingml/2006/main" xmlns:r="http://schemas.openxmlformats.org/officeDocument/2006/relationships" xmlns:p="http://schemas.openxmlformats.org/presentationml/2006/main">
  <p:tag name="VEVOX.QRDOT" val="(18,27)"/>
</p:tagLst>
</file>

<file path=ppt/tags/tag822.xml><?xml version="1.0" encoding="utf-8"?>
<p:tagLst xmlns:a="http://schemas.openxmlformats.org/drawingml/2006/main" xmlns:r="http://schemas.openxmlformats.org/officeDocument/2006/relationships" xmlns:p="http://schemas.openxmlformats.org/presentationml/2006/main">
  <p:tag name="VEVOX.QRDOT" val="(19,27)"/>
</p:tagLst>
</file>

<file path=ppt/tags/tag823.xml><?xml version="1.0" encoding="utf-8"?>
<p:tagLst xmlns:a="http://schemas.openxmlformats.org/drawingml/2006/main" xmlns:r="http://schemas.openxmlformats.org/officeDocument/2006/relationships" xmlns:p="http://schemas.openxmlformats.org/presentationml/2006/main">
  <p:tag name="VEVOX.QRDOT" val="(20,27)"/>
</p:tagLst>
</file>

<file path=ppt/tags/tag824.xml><?xml version="1.0" encoding="utf-8"?>
<p:tagLst xmlns:a="http://schemas.openxmlformats.org/drawingml/2006/main" xmlns:r="http://schemas.openxmlformats.org/officeDocument/2006/relationships" xmlns:p="http://schemas.openxmlformats.org/presentationml/2006/main">
  <p:tag name="VEVOX.QRDOT" val="(21,27)"/>
</p:tagLst>
</file>

<file path=ppt/tags/tag825.xml><?xml version="1.0" encoding="utf-8"?>
<p:tagLst xmlns:a="http://schemas.openxmlformats.org/drawingml/2006/main" xmlns:r="http://schemas.openxmlformats.org/officeDocument/2006/relationships" xmlns:p="http://schemas.openxmlformats.org/presentationml/2006/main">
  <p:tag name="VEVOX.QRDOT" val="(22,27)"/>
</p:tagLst>
</file>

<file path=ppt/tags/tag826.xml><?xml version="1.0" encoding="utf-8"?>
<p:tagLst xmlns:a="http://schemas.openxmlformats.org/drawingml/2006/main" xmlns:r="http://schemas.openxmlformats.org/officeDocument/2006/relationships" xmlns:p="http://schemas.openxmlformats.org/presentationml/2006/main">
  <p:tag name="VEVOX.QRDOT" val="(23,27)"/>
</p:tagLst>
</file>

<file path=ppt/tags/tag827.xml><?xml version="1.0" encoding="utf-8"?>
<p:tagLst xmlns:a="http://schemas.openxmlformats.org/drawingml/2006/main" xmlns:r="http://schemas.openxmlformats.org/officeDocument/2006/relationships" xmlns:p="http://schemas.openxmlformats.org/presentationml/2006/main">
  <p:tag name="VEVOX.QRDOT" val="(24,27)"/>
</p:tagLst>
</file>

<file path=ppt/tags/tag828.xml><?xml version="1.0" encoding="utf-8"?>
<p:tagLst xmlns:a="http://schemas.openxmlformats.org/drawingml/2006/main" xmlns:r="http://schemas.openxmlformats.org/officeDocument/2006/relationships" xmlns:p="http://schemas.openxmlformats.org/presentationml/2006/main">
  <p:tag name="VEVOX.QRDOT" val="(25,27)"/>
</p:tagLst>
</file>

<file path=ppt/tags/tag829.xml><?xml version="1.0" encoding="utf-8"?>
<p:tagLst xmlns:a="http://schemas.openxmlformats.org/drawingml/2006/main" xmlns:r="http://schemas.openxmlformats.org/officeDocument/2006/relationships" xmlns:p="http://schemas.openxmlformats.org/presentationml/2006/main">
  <p:tag name="VEVOX.QRDOT" val="(26,27)"/>
</p:tagLst>
</file>

<file path=ppt/tags/tag830.xml><?xml version="1.0" encoding="utf-8"?>
<p:tagLst xmlns:a="http://schemas.openxmlformats.org/drawingml/2006/main" xmlns:r="http://schemas.openxmlformats.org/officeDocument/2006/relationships" xmlns:p="http://schemas.openxmlformats.org/presentationml/2006/main">
  <p:tag name="VEVOX.QRDOT" val="(27,27)"/>
</p:tagLst>
</file>

<file path=ppt/tags/tag831.xml><?xml version="1.0" encoding="utf-8"?>
<p:tagLst xmlns:a="http://schemas.openxmlformats.org/drawingml/2006/main" xmlns:r="http://schemas.openxmlformats.org/officeDocument/2006/relationships" xmlns:p="http://schemas.openxmlformats.org/presentationml/2006/main">
  <p:tag name="VEVOX.QRDOT" val="(28,27)"/>
</p:tagLst>
</file>

<file path=ppt/tags/tag832.xml><?xml version="1.0" encoding="utf-8"?>
<p:tagLst xmlns:a="http://schemas.openxmlformats.org/drawingml/2006/main" xmlns:r="http://schemas.openxmlformats.org/officeDocument/2006/relationships" xmlns:p="http://schemas.openxmlformats.org/presentationml/2006/main">
  <p:tag name="VEVOX.QRDOT" val="(29,27)"/>
</p:tagLst>
</file>

<file path=ppt/tags/tag833.xml><?xml version="1.0" encoding="utf-8"?>
<p:tagLst xmlns:a="http://schemas.openxmlformats.org/drawingml/2006/main" xmlns:r="http://schemas.openxmlformats.org/officeDocument/2006/relationships" xmlns:p="http://schemas.openxmlformats.org/presentationml/2006/main">
  <p:tag name="VEVOX.QRDOT" val="(0,28)"/>
</p:tagLst>
</file>

<file path=ppt/tags/tag834.xml><?xml version="1.0" encoding="utf-8"?>
<p:tagLst xmlns:a="http://schemas.openxmlformats.org/drawingml/2006/main" xmlns:r="http://schemas.openxmlformats.org/officeDocument/2006/relationships" xmlns:p="http://schemas.openxmlformats.org/presentationml/2006/main">
  <p:tag name="VEVOX.QRDOT" val="(1,28)"/>
</p:tagLst>
</file>

<file path=ppt/tags/tag835.xml><?xml version="1.0" encoding="utf-8"?>
<p:tagLst xmlns:a="http://schemas.openxmlformats.org/drawingml/2006/main" xmlns:r="http://schemas.openxmlformats.org/officeDocument/2006/relationships" xmlns:p="http://schemas.openxmlformats.org/presentationml/2006/main">
  <p:tag name="VEVOX.QRDOT" val="(2,28)"/>
</p:tagLst>
</file>

<file path=ppt/tags/tag836.xml><?xml version="1.0" encoding="utf-8"?>
<p:tagLst xmlns:a="http://schemas.openxmlformats.org/drawingml/2006/main" xmlns:r="http://schemas.openxmlformats.org/officeDocument/2006/relationships" xmlns:p="http://schemas.openxmlformats.org/presentationml/2006/main">
  <p:tag name="VEVOX.QRDOT" val="(3,28)"/>
</p:tagLst>
</file>

<file path=ppt/tags/tag837.xml><?xml version="1.0" encoding="utf-8"?>
<p:tagLst xmlns:a="http://schemas.openxmlformats.org/drawingml/2006/main" xmlns:r="http://schemas.openxmlformats.org/officeDocument/2006/relationships" xmlns:p="http://schemas.openxmlformats.org/presentationml/2006/main">
  <p:tag name="VEVOX.QRDOT" val="(4,28)"/>
</p:tagLst>
</file>

<file path=ppt/tags/tag838.xml><?xml version="1.0" encoding="utf-8"?>
<p:tagLst xmlns:a="http://schemas.openxmlformats.org/drawingml/2006/main" xmlns:r="http://schemas.openxmlformats.org/officeDocument/2006/relationships" xmlns:p="http://schemas.openxmlformats.org/presentationml/2006/main">
  <p:tag name="VEVOX.QRDOT" val="(5,28)"/>
</p:tagLst>
</file>

<file path=ppt/tags/tag839.xml><?xml version="1.0" encoding="utf-8"?>
<p:tagLst xmlns:a="http://schemas.openxmlformats.org/drawingml/2006/main" xmlns:r="http://schemas.openxmlformats.org/officeDocument/2006/relationships" xmlns:p="http://schemas.openxmlformats.org/presentationml/2006/main">
  <p:tag name="VEVOX.QRDOT" val="(6,28)"/>
</p:tagLst>
</file>

<file path=ppt/tags/tag840.xml><?xml version="1.0" encoding="utf-8"?>
<p:tagLst xmlns:a="http://schemas.openxmlformats.org/drawingml/2006/main" xmlns:r="http://schemas.openxmlformats.org/officeDocument/2006/relationships" xmlns:p="http://schemas.openxmlformats.org/presentationml/2006/main">
  <p:tag name="VEVOX.QRDOT" val="(7,28)"/>
</p:tagLst>
</file>

<file path=ppt/tags/tag841.xml><?xml version="1.0" encoding="utf-8"?>
<p:tagLst xmlns:a="http://schemas.openxmlformats.org/drawingml/2006/main" xmlns:r="http://schemas.openxmlformats.org/officeDocument/2006/relationships" xmlns:p="http://schemas.openxmlformats.org/presentationml/2006/main">
  <p:tag name="VEVOX.QRDOT" val="(8,28)"/>
</p:tagLst>
</file>

<file path=ppt/tags/tag842.xml><?xml version="1.0" encoding="utf-8"?>
<p:tagLst xmlns:a="http://schemas.openxmlformats.org/drawingml/2006/main" xmlns:r="http://schemas.openxmlformats.org/officeDocument/2006/relationships" xmlns:p="http://schemas.openxmlformats.org/presentationml/2006/main">
  <p:tag name="VEVOX.QRDOT" val="(9,28)"/>
</p:tagLst>
</file>

<file path=ppt/tags/tag843.xml><?xml version="1.0" encoding="utf-8"?>
<p:tagLst xmlns:a="http://schemas.openxmlformats.org/drawingml/2006/main" xmlns:r="http://schemas.openxmlformats.org/officeDocument/2006/relationships" xmlns:p="http://schemas.openxmlformats.org/presentationml/2006/main">
  <p:tag name="VEVOX.QRDOT" val="(10,28)"/>
</p:tagLst>
</file>

<file path=ppt/tags/tag844.xml><?xml version="1.0" encoding="utf-8"?>
<p:tagLst xmlns:a="http://schemas.openxmlformats.org/drawingml/2006/main" xmlns:r="http://schemas.openxmlformats.org/officeDocument/2006/relationships" xmlns:p="http://schemas.openxmlformats.org/presentationml/2006/main">
  <p:tag name="VEVOX.QRDOT" val="(11,28)"/>
</p:tagLst>
</file>

<file path=ppt/tags/tag845.xml><?xml version="1.0" encoding="utf-8"?>
<p:tagLst xmlns:a="http://schemas.openxmlformats.org/drawingml/2006/main" xmlns:r="http://schemas.openxmlformats.org/officeDocument/2006/relationships" xmlns:p="http://schemas.openxmlformats.org/presentationml/2006/main">
  <p:tag name="VEVOX.QRDOT" val="(12,28)"/>
</p:tagLst>
</file>

<file path=ppt/tags/tag846.xml><?xml version="1.0" encoding="utf-8"?>
<p:tagLst xmlns:a="http://schemas.openxmlformats.org/drawingml/2006/main" xmlns:r="http://schemas.openxmlformats.org/officeDocument/2006/relationships" xmlns:p="http://schemas.openxmlformats.org/presentationml/2006/main">
  <p:tag name="VEVOX.QRDOT" val="(13,28)"/>
</p:tagLst>
</file>

<file path=ppt/tags/tag847.xml><?xml version="1.0" encoding="utf-8"?>
<p:tagLst xmlns:a="http://schemas.openxmlformats.org/drawingml/2006/main" xmlns:r="http://schemas.openxmlformats.org/officeDocument/2006/relationships" xmlns:p="http://schemas.openxmlformats.org/presentationml/2006/main">
  <p:tag name="VEVOX.QRDOT" val="(14,28)"/>
</p:tagLst>
</file>

<file path=ppt/tags/tag848.xml><?xml version="1.0" encoding="utf-8"?>
<p:tagLst xmlns:a="http://schemas.openxmlformats.org/drawingml/2006/main" xmlns:r="http://schemas.openxmlformats.org/officeDocument/2006/relationships" xmlns:p="http://schemas.openxmlformats.org/presentationml/2006/main">
  <p:tag name="VEVOX.QRDOT" val="(15,28)"/>
</p:tagLst>
</file>

<file path=ppt/tags/tag849.xml><?xml version="1.0" encoding="utf-8"?>
<p:tagLst xmlns:a="http://schemas.openxmlformats.org/drawingml/2006/main" xmlns:r="http://schemas.openxmlformats.org/officeDocument/2006/relationships" xmlns:p="http://schemas.openxmlformats.org/presentationml/2006/main">
  <p:tag name="VEVOX.QRDOT" val="(16,28)"/>
</p:tagLst>
</file>

<file path=ppt/tags/tag850.xml><?xml version="1.0" encoding="utf-8"?>
<p:tagLst xmlns:a="http://schemas.openxmlformats.org/drawingml/2006/main" xmlns:r="http://schemas.openxmlformats.org/officeDocument/2006/relationships" xmlns:p="http://schemas.openxmlformats.org/presentationml/2006/main">
  <p:tag name="VEVOX.QRDOT" val="(17,28)"/>
</p:tagLst>
</file>

<file path=ppt/tags/tag851.xml><?xml version="1.0" encoding="utf-8"?>
<p:tagLst xmlns:a="http://schemas.openxmlformats.org/drawingml/2006/main" xmlns:r="http://schemas.openxmlformats.org/officeDocument/2006/relationships" xmlns:p="http://schemas.openxmlformats.org/presentationml/2006/main">
  <p:tag name="VEVOX.QRDOT" val="(18,28)"/>
</p:tagLst>
</file>

<file path=ppt/tags/tag852.xml><?xml version="1.0" encoding="utf-8"?>
<p:tagLst xmlns:a="http://schemas.openxmlformats.org/drawingml/2006/main" xmlns:r="http://schemas.openxmlformats.org/officeDocument/2006/relationships" xmlns:p="http://schemas.openxmlformats.org/presentationml/2006/main">
  <p:tag name="VEVOX.QRDOT" val="(19,28)"/>
</p:tagLst>
</file>

<file path=ppt/tags/tag853.xml><?xml version="1.0" encoding="utf-8"?>
<p:tagLst xmlns:a="http://schemas.openxmlformats.org/drawingml/2006/main" xmlns:r="http://schemas.openxmlformats.org/officeDocument/2006/relationships" xmlns:p="http://schemas.openxmlformats.org/presentationml/2006/main">
  <p:tag name="VEVOX.QRDOT" val="(20,28)"/>
</p:tagLst>
</file>

<file path=ppt/tags/tag854.xml><?xml version="1.0" encoding="utf-8"?>
<p:tagLst xmlns:a="http://schemas.openxmlformats.org/drawingml/2006/main" xmlns:r="http://schemas.openxmlformats.org/officeDocument/2006/relationships" xmlns:p="http://schemas.openxmlformats.org/presentationml/2006/main">
  <p:tag name="VEVOX.QRDOT" val="(21,28)"/>
</p:tagLst>
</file>

<file path=ppt/tags/tag855.xml><?xml version="1.0" encoding="utf-8"?>
<p:tagLst xmlns:a="http://schemas.openxmlformats.org/drawingml/2006/main" xmlns:r="http://schemas.openxmlformats.org/officeDocument/2006/relationships" xmlns:p="http://schemas.openxmlformats.org/presentationml/2006/main">
  <p:tag name="VEVOX.QRDOT" val="(22,28)"/>
</p:tagLst>
</file>

<file path=ppt/tags/tag856.xml><?xml version="1.0" encoding="utf-8"?>
<p:tagLst xmlns:a="http://schemas.openxmlformats.org/drawingml/2006/main" xmlns:r="http://schemas.openxmlformats.org/officeDocument/2006/relationships" xmlns:p="http://schemas.openxmlformats.org/presentationml/2006/main">
  <p:tag name="VEVOX.QRDOT" val="(23,28)"/>
</p:tagLst>
</file>

<file path=ppt/tags/tag857.xml><?xml version="1.0" encoding="utf-8"?>
<p:tagLst xmlns:a="http://schemas.openxmlformats.org/drawingml/2006/main" xmlns:r="http://schemas.openxmlformats.org/officeDocument/2006/relationships" xmlns:p="http://schemas.openxmlformats.org/presentationml/2006/main">
  <p:tag name="VEVOX.QRDOT" val="(24,28)"/>
</p:tagLst>
</file>

<file path=ppt/tags/tag858.xml><?xml version="1.0" encoding="utf-8"?>
<p:tagLst xmlns:a="http://schemas.openxmlformats.org/drawingml/2006/main" xmlns:r="http://schemas.openxmlformats.org/officeDocument/2006/relationships" xmlns:p="http://schemas.openxmlformats.org/presentationml/2006/main">
  <p:tag name="VEVOX.QRDOT" val="(25,28)"/>
</p:tagLst>
</file>

<file path=ppt/tags/tag859.xml><?xml version="1.0" encoding="utf-8"?>
<p:tagLst xmlns:a="http://schemas.openxmlformats.org/drawingml/2006/main" xmlns:r="http://schemas.openxmlformats.org/officeDocument/2006/relationships" xmlns:p="http://schemas.openxmlformats.org/presentationml/2006/main">
  <p:tag name="VEVOX.QRDOT" val="(26,28)"/>
</p:tagLst>
</file>

<file path=ppt/tags/tag860.xml><?xml version="1.0" encoding="utf-8"?>
<p:tagLst xmlns:a="http://schemas.openxmlformats.org/drawingml/2006/main" xmlns:r="http://schemas.openxmlformats.org/officeDocument/2006/relationships" xmlns:p="http://schemas.openxmlformats.org/presentationml/2006/main">
  <p:tag name="VEVOX.QRDOT" val="(27,28)"/>
</p:tagLst>
</file>

<file path=ppt/tags/tag861.xml><?xml version="1.0" encoding="utf-8"?>
<p:tagLst xmlns:a="http://schemas.openxmlformats.org/drawingml/2006/main" xmlns:r="http://schemas.openxmlformats.org/officeDocument/2006/relationships" xmlns:p="http://schemas.openxmlformats.org/presentationml/2006/main">
  <p:tag name="VEVOX.QRDOT" val="(28,28)"/>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A8B96D1-F13F-4680-B6E5-3A8765A2DCCA}">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153</TotalTime>
  <Words>3041</Words>
  <Application>Microsoft Office PowerPoint</Application>
  <PresentationFormat>Widescreen</PresentationFormat>
  <Paragraphs>440</Paragraphs>
  <Slides>45</Slides>
  <Notes>43</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45</vt:i4>
      </vt:variant>
    </vt:vector>
  </HeadingPairs>
  <TitlesOfParts>
    <vt:vector size="55" baseType="lpstr">
      <vt:lpstr>Söhne</vt:lpstr>
      <vt:lpstr>Arial</vt:lpstr>
      <vt:lpstr>Calibri</vt:lpstr>
      <vt:lpstr>Calibri Light</vt:lpstr>
      <vt:lpstr>Cambria Math</vt:lpstr>
      <vt:lpstr>Times New Roman</vt:lpstr>
      <vt:lpstr>Wingdings</vt:lpstr>
      <vt:lpstr>UWTSD 200_Title Page</vt:lpstr>
      <vt:lpstr>UWTSD 200_Title Page 2</vt:lpstr>
      <vt:lpstr>UWTSD 200_Text 4</vt:lpstr>
      <vt:lpstr>PowerPoint Presentation</vt:lpstr>
      <vt:lpstr>Content</vt:lpstr>
      <vt:lpstr>Learning Outcome</vt:lpstr>
      <vt:lpstr>Doppler Effect</vt:lpstr>
      <vt:lpstr>Doppler Effect</vt:lpstr>
      <vt:lpstr>Doppler Effect</vt:lpstr>
      <vt:lpstr>Radar</vt:lpstr>
      <vt:lpstr>Radar</vt:lpstr>
      <vt:lpstr>RADAR</vt:lpstr>
      <vt:lpstr>RADAR</vt:lpstr>
      <vt:lpstr>Continuous wave radar</vt:lpstr>
      <vt:lpstr>Continuous wave radar</vt:lpstr>
      <vt:lpstr>Continuous wave radar</vt:lpstr>
      <vt:lpstr>Continuous wave radar</vt:lpstr>
      <vt:lpstr>Continuous wave radar</vt:lpstr>
      <vt:lpstr>Continuous wave radar</vt:lpstr>
      <vt:lpstr>Radar</vt:lpstr>
      <vt:lpstr>Radar</vt:lpstr>
      <vt:lpstr>Radar</vt:lpstr>
      <vt:lpstr>Radar</vt:lpstr>
      <vt:lpstr>Continuous wave radar</vt:lpstr>
      <vt:lpstr>Continuous wave radar</vt:lpstr>
      <vt:lpstr>Continuous wave Radar</vt:lpstr>
      <vt:lpstr>Continuous wave Radar</vt:lpstr>
      <vt:lpstr>Continuous wave Radar</vt:lpstr>
      <vt:lpstr>Continuous wave Radar</vt:lpstr>
      <vt:lpstr>RADAR</vt:lpstr>
      <vt:lpstr>RADAR</vt:lpstr>
      <vt:lpstr>RADAR</vt:lpstr>
      <vt:lpstr>RADAR</vt:lpstr>
      <vt:lpstr>Continuous Wave Radar</vt:lpstr>
      <vt:lpstr>Continuous Wave Radar</vt:lpstr>
      <vt:lpstr>Continuous Wave Radar</vt:lpstr>
      <vt:lpstr>Pulse radar</vt:lpstr>
      <vt:lpstr>Pulse Radar</vt:lpstr>
      <vt:lpstr>Pulse Radar</vt:lpstr>
      <vt:lpstr>Pulse Radar</vt:lpstr>
      <vt:lpstr>Pulse Radar</vt:lpstr>
      <vt:lpstr>Radar</vt:lpstr>
      <vt:lpstr>Radar</vt:lpstr>
      <vt:lpstr>Synthetic Aperture Radar (SAR)</vt:lpstr>
      <vt:lpstr>PowerPoint Presentation</vt:lpstr>
      <vt:lpstr>Join the Vevox session  </vt:lpstr>
      <vt:lpstr>References: [1] W. L. Melvin and J. A. Scheer, Eds., Principles of Modern Radar: Volume 3 — Radar Applications. Raleigh, NC, USA: SciTech Publishing, 2013. [2] R. Klemm, U. Nickel, C. H. Gierull, and P. Lombardo, Eds., Novel Radar Techniques and Applications, Volume 1: Real Aperture Array Radar, Imaging Radar, and Passive and Multistatic Radar. London, UK: IET/SciTech Publishing, 2017.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127</cp:revision>
  <dcterms:created xsi:type="dcterms:W3CDTF">2021-03-09T15:35:42Z</dcterms:created>
  <dcterms:modified xsi:type="dcterms:W3CDTF">2026-05-07T22:01:36Z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