
<file path=[Content_Types].xml><?xml version="1.0" encoding="utf-8"?>
<Types xmlns="http://schemas.openxmlformats.org/package/2006/content-types">
  <Default Extension="fntdata" ContentType="application/x-fontdata"/>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16"/>
  </p:notesMasterIdLst>
  <p:sldIdLst>
    <p:sldId id="256" r:id="rId2"/>
    <p:sldId id="260" r:id="rId3"/>
    <p:sldId id="259" r:id="rId4"/>
    <p:sldId id="294" r:id="rId5"/>
    <p:sldId id="261" r:id="rId6"/>
    <p:sldId id="297" r:id="rId7"/>
    <p:sldId id="298" r:id="rId8"/>
    <p:sldId id="299" r:id="rId9"/>
    <p:sldId id="267" r:id="rId10"/>
    <p:sldId id="300" r:id="rId11"/>
    <p:sldId id="302" r:id="rId12"/>
    <p:sldId id="301" r:id="rId13"/>
    <p:sldId id="287" r:id="rId14"/>
    <p:sldId id="288" r:id="rId15"/>
  </p:sldIdLst>
  <p:sldSz cx="9144000" cy="5143500" type="screen16x9"/>
  <p:notesSz cx="6858000" cy="9144000"/>
  <p:embeddedFontLst>
    <p:embeddedFont>
      <p:font typeface="Arial Rounded MT Bold" panose="020F0704030504030204" pitchFamily="34" charset="0"/>
      <p:regular r:id="rId17"/>
    </p:embeddedFont>
    <p:embeddedFont>
      <p:font typeface="Chivo" panose="020B0604020202020204" charset="0"/>
      <p:regular r:id="rId18"/>
      <p:bold r:id="rId19"/>
      <p:italic r:id="rId20"/>
      <p:boldItalic r:id="rId21"/>
    </p:embeddedFont>
    <p:embeddedFont>
      <p:font typeface="DM Sans" pitchFamily="2" charset="0"/>
      <p:regular r:id="rId22"/>
      <p:bold r:id="rId23"/>
      <p:italic r:id="rId24"/>
      <p:boldItalic r:id="rId25"/>
    </p:embeddedFont>
    <p:embeddedFont>
      <p:font typeface="Hammersmith One" panose="02010703030501060504" pitchFamily="2" charset="0"/>
      <p:regular r:id="rId26"/>
    </p:embeddedFont>
    <p:embeddedFont>
      <p:font typeface="Open Sans" panose="020B0606030504020204" pitchFamily="34" charset="0"/>
      <p:regular r:id="rId27"/>
      <p:bold r:id="rId28"/>
      <p:italic r:id="rId29"/>
      <p:boldItalic r:id="rId30"/>
    </p:embeddedFont>
    <p:embeddedFont>
      <p:font typeface="Roboto Condensed" panose="02000000000000000000" pitchFamily="2"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1A2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445FFC-D4F0-4198-A037-FDF3BCCF5171}">
  <a:tblStyle styleId="{02445FFC-D4F0-4198-A037-FDF3BCCF517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5065" autoAdjust="0"/>
  </p:normalViewPr>
  <p:slideViewPr>
    <p:cSldViewPr snapToGrid="0">
      <p:cViewPr varScale="1">
        <p:scale>
          <a:sx n="144" d="100"/>
          <a:sy n="144" d="100"/>
        </p:scale>
        <p:origin x="104" y="10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21" Type="http://schemas.openxmlformats.org/officeDocument/2006/relationships/font" Target="fonts/font5.fntdata"/><Relationship Id="rId34" Type="http://schemas.openxmlformats.org/officeDocument/2006/relationships/font" Target="fonts/font1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70632494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7"/>
        <p:cNvGrpSpPr/>
        <p:nvPr/>
      </p:nvGrpSpPr>
      <p:grpSpPr>
        <a:xfrm>
          <a:off x="0" y="0"/>
          <a:ext cx="0" cy="0"/>
          <a:chOff x="0" y="0"/>
          <a:chExt cx="0" cy="0"/>
        </a:xfrm>
      </p:grpSpPr>
      <p:sp>
        <p:nvSpPr>
          <p:cNvPr id="1038" name="Google Shape;1038;g2790a4fc712_1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9" name="Google Shape;1039;g2790a4fc712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567221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7"/>
        <p:cNvGrpSpPr/>
        <p:nvPr/>
      </p:nvGrpSpPr>
      <p:grpSpPr>
        <a:xfrm>
          <a:off x="0" y="0"/>
          <a:ext cx="0" cy="0"/>
          <a:chOff x="0" y="0"/>
          <a:chExt cx="0" cy="0"/>
        </a:xfrm>
      </p:grpSpPr>
      <p:sp>
        <p:nvSpPr>
          <p:cNvPr id="1368" name="Google Shape;1368;g20f41e19245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9" name="Google Shape;1369;g20f41e19245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b="0"/>
              <a:t>Introduction: Technology is the application of scientific knowledge to real-world issues and problem-solving. The benefits include increased productivity, better communication, global reach, better customer service, and teamwork. Companies need to be mindful of the drawbacks as well, such as lost jobs, heightened competitiveness, security threats, expense, and an excessive reliance on technology (ONPASSIVE, 2023). Businesses that specialize in electronics, software, computers, social media, and other information technology-related fields make up the technology sector of the economy (THE INVESTOPEDIA TEAM, 2022). Microsoft held the top spot in the tech industry as of February 29, 2024, with a market capitalization of little over three trillion dollars. With a market capitalization of over 2.8 trillion dollars, Apple came in second. Amazon, Nvidia, and Alphabet (Google) rounded out the top five.</a:t>
            </a:r>
          </a:p>
        </p:txBody>
      </p:sp>
    </p:spTree>
    <p:extLst>
      <p:ext uri="{BB962C8B-B14F-4D97-AF65-F5344CB8AC3E}">
        <p14:creationId xmlns:p14="http://schemas.microsoft.com/office/powerpoint/2010/main" val="2420610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6"/>
        <p:cNvGrpSpPr/>
        <p:nvPr/>
      </p:nvGrpSpPr>
      <p:grpSpPr>
        <a:xfrm>
          <a:off x="0" y="0"/>
          <a:ext cx="0" cy="0"/>
          <a:chOff x="0" y="0"/>
          <a:chExt cx="0" cy="0"/>
        </a:xfrm>
      </p:grpSpPr>
      <p:sp>
        <p:nvSpPr>
          <p:cNvPr id="1237" name="Google Shape;1237;g20f41e1924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8" name="Google Shape;1238;g20f41e1924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Training and development are educational initiatives implemented by organizations to improve employees' knowledge and abilities while imparting knowledge and guidance on how to carry out particular jobs more effectively. An individual instruction session is only the beginning of effective training; it doesn't end when the trainer concludes it. Viewed as a process, evaluation, inspiration, layout, shipment, and review are the five connected stages or activities that make up training.Educational activities that expand a worker's knowledge and inspire more drive to improve job performance are often included in training and development programs.</a:t>
            </a:r>
            <a:endParaRPr dirty="0"/>
          </a:p>
        </p:txBody>
      </p:sp>
    </p:spTree>
    <p:extLst>
      <p:ext uri="{BB962C8B-B14F-4D97-AF65-F5344CB8AC3E}">
        <p14:creationId xmlns:p14="http://schemas.microsoft.com/office/powerpoint/2010/main" val="1053384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7"/>
        <p:cNvGrpSpPr/>
        <p:nvPr/>
      </p:nvGrpSpPr>
      <p:grpSpPr>
        <a:xfrm>
          <a:off x="0" y="0"/>
          <a:ext cx="0" cy="0"/>
          <a:chOff x="0" y="0"/>
          <a:chExt cx="0" cy="0"/>
        </a:xfrm>
      </p:grpSpPr>
      <p:sp>
        <p:nvSpPr>
          <p:cNvPr id="1368" name="Google Shape;1368;g20f41e19245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9" name="Google Shape;1369;g20f41e19245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b="0"/>
              <a:t>Unilever is one of the world's leading consumer goods company that successfully maintains a portfolio of leading brands such as Dove, Lifebuoy, Knorr etc. The company is creating value for their multiple stakeholders through clear investment choices, maintenance of operational excellence and consistency in their performance. It is a home for more than 400 brands and about 3.4 billion people regularly use those brands in their daily. The company has employees of around 127,000 in 100 countries in which FMCG employer opt forthose graduates and early career talent in 16 out of their 20 biggest markets (Kell, Aymerich and Horn, 2018) . It has 3 million active consumers that are engaged annually through their engagement platforms. Due to their widepread popularity among consumer base and maintenance of many popular brands, we are going to use the context of Unilever throughout the presentation.</a:t>
            </a:r>
          </a:p>
        </p:txBody>
      </p:sp>
    </p:spTree>
    <p:extLst>
      <p:ext uri="{BB962C8B-B14F-4D97-AF65-F5344CB8AC3E}">
        <p14:creationId xmlns:p14="http://schemas.microsoft.com/office/powerpoint/2010/main" val="3545872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0"/>
        <p:cNvGrpSpPr/>
        <p:nvPr/>
      </p:nvGrpSpPr>
      <p:grpSpPr>
        <a:xfrm>
          <a:off x="0" y="0"/>
          <a:ext cx="0" cy="0"/>
          <a:chOff x="0" y="0"/>
          <a:chExt cx="0" cy="0"/>
        </a:xfrm>
      </p:grpSpPr>
      <p:sp>
        <p:nvSpPr>
          <p:cNvPr id="1411" name="Google Shape;1411;g12fc2de9d97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2" name="Google Shape;1412;g12fc2de9d97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a:t>Ford has long recognized the critical role that its employees play in the company's success, going back to the company's creation. At every level of the company, opportunities for empowerment and ongoing skill development are offered to foster a culture of both professional and personal development. It has introduced "Ford Enter" program which is an IT licensing and instruction program that addresses the increasing need for IT professionals in South America while also assisting in the removal of educational barriers. Some of the benefits that employees will get from this program are-</a:t>
            </a:r>
          </a:p>
          <a:p>
            <a:pPr marL="171450" lvl="0" indent="-171450" algn="just" rtl="0">
              <a:spcBef>
                <a:spcPts val="0"/>
              </a:spcBef>
              <a:spcAft>
                <a:spcPts val="0"/>
              </a:spcAft>
            </a:pPr>
            <a:r>
              <a:rPr lang="en-US"/>
              <a:t>Increase the overall work efficiency.</a:t>
            </a:r>
          </a:p>
          <a:p>
            <a:pPr marL="171450" lvl="0" indent="-171450" algn="just" rtl="0">
              <a:spcBef>
                <a:spcPts val="0"/>
              </a:spcBef>
              <a:spcAft>
                <a:spcPts val="0"/>
              </a:spcAft>
            </a:pPr>
            <a:r>
              <a:rPr lang="en-US"/>
              <a:t>Improved accountability and less support required.</a:t>
            </a:r>
          </a:p>
          <a:p>
            <a:pPr marL="171450" lvl="0" indent="-171450" algn="just" rtl="0">
              <a:spcBef>
                <a:spcPts val="0"/>
              </a:spcBef>
              <a:spcAft>
                <a:spcPts val="0"/>
              </a:spcAft>
            </a:pPr>
            <a:r>
              <a:rPr lang="en-US"/>
              <a:t>Increased productivity along with a more transparent company structure.</a:t>
            </a:r>
            <a:endParaRPr dirty="0"/>
          </a:p>
        </p:txBody>
      </p:sp>
    </p:spTree>
    <p:extLst>
      <p:ext uri="{BB962C8B-B14F-4D97-AF65-F5344CB8AC3E}">
        <p14:creationId xmlns:p14="http://schemas.microsoft.com/office/powerpoint/2010/main" val="3546285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0"/>
        <p:cNvGrpSpPr/>
        <p:nvPr/>
      </p:nvGrpSpPr>
      <p:grpSpPr>
        <a:xfrm>
          <a:off x="0" y="0"/>
          <a:ext cx="0" cy="0"/>
          <a:chOff x="0" y="0"/>
          <a:chExt cx="0" cy="0"/>
        </a:xfrm>
      </p:grpSpPr>
      <p:sp>
        <p:nvSpPr>
          <p:cNvPr id="1411" name="Google Shape;1411;g12fc2de9d97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2" name="Google Shape;1412;g12fc2de9d97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a:t>When it comes to automotive service training, the GM ASEP program is unique since it combines classroom instruction with practical apprenticeships  (GMASEP, 2023). This method effectively captures the essence of auto apprenticeship schemes by guaranteeing that students are adequately prepared for exciting careers in automotive services.Program graduates accrue a significant number of hours of specialized training via ACDelco or Service Technical College (STC). Because fewer training requirements arise from this depth of training, service departments save a substantial amount of money. Some benefits that employees get from these training programs are as follows-</a:t>
            </a:r>
          </a:p>
          <a:p>
            <a:pPr marL="171450" lvl="0" indent="-171450" algn="just" rtl="0">
              <a:spcBef>
                <a:spcPts val="0"/>
              </a:spcBef>
              <a:spcAft>
                <a:spcPts val="0"/>
              </a:spcAft>
            </a:pPr>
            <a:r>
              <a:rPr lang="en-US"/>
              <a:t> Provides employees with electronic access to educational material.</a:t>
            </a:r>
          </a:p>
          <a:p>
            <a:pPr marL="171450" lvl="0" indent="-171450" algn="just" rtl="0">
              <a:spcBef>
                <a:spcPts val="0"/>
              </a:spcBef>
              <a:spcAft>
                <a:spcPts val="0"/>
              </a:spcAft>
            </a:pPr>
            <a:r>
              <a:rPr lang="en-US"/>
              <a:t>Enabling employees to finish courses at their preferred pace and from any place.</a:t>
            </a:r>
          </a:p>
          <a:p>
            <a:pPr marL="171450" lvl="0" indent="-171450" algn="just" rtl="0">
              <a:spcBef>
                <a:spcPts val="0"/>
              </a:spcBef>
              <a:spcAft>
                <a:spcPts val="0"/>
              </a:spcAft>
            </a:pPr>
            <a:r>
              <a:rPr lang="en-US"/>
              <a:t>Employees get access high quality contents with detailed descriptions.</a:t>
            </a:r>
            <a:endParaRPr dirty="0"/>
          </a:p>
        </p:txBody>
      </p:sp>
    </p:spTree>
    <p:extLst>
      <p:ext uri="{BB962C8B-B14F-4D97-AF65-F5344CB8AC3E}">
        <p14:creationId xmlns:p14="http://schemas.microsoft.com/office/powerpoint/2010/main" val="268567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0"/>
        <p:cNvGrpSpPr/>
        <p:nvPr/>
      </p:nvGrpSpPr>
      <p:grpSpPr>
        <a:xfrm>
          <a:off x="0" y="0"/>
          <a:ext cx="0" cy="0"/>
          <a:chOff x="0" y="0"/>
          <a:chExt cx="0" cy="0"/>
        </a:xfrm>
      </p:grpSpPr>
      <p:sp>
        <p:nvSpPr>
          <p:cNvPr id="1411" name="Google Shape;1411;g12fc2de9d97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2" name="Google Shape;1412;g12fc2de9d97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a:t>Tesla offers their independent repair training programs both in online and offline media. Technicians who complete this program will have the fundamental understanding needed to service the body controls, navigation system, cooling system, and chassis parts of a Tesla  (service.tesla.com, 2022). Benefits of those training initiatives are-</a:t>
            </a:r>
          </a:p>
          <a:p>
            <a:pPr marL="171450" lvl="0" indent="-171450" algn="just" rtl="0">
              <a:spcBef>
                <a:spcPts val="0"/>
              </a:spcBef>
              <a:spcAft>
                <a:spcPts val="0"/>
              </a:spcAft>
            </a:pPr>
            <a:r>
              <a:rPr lang="en-US"/>
              <a:t>Workers get immediate access to feedback.</a:t>
            </a:r>
          </a:p>
          <a:p>
            <a:pPr marL="171450" lvl="0" indent="-171450" algn="just" rtl="0">
              <a:spcBef>
                <a:spcPts val="0"/>
              </a:spcBef>
              <a:spcAft>
                <a:spcPts val="0"/>
              </a:spcAft>
            </a:pPr>
            <a:r>
              <a:rPr lang="en-US"/>
              <a:t>Workers have continuous access to educational materials. </a:t>
            </a:r>
          </a:p>
          <a:p>
            <a:pPr marL="171450" lvl="0" indent="-171450" algn="just" rtl="0">
              <a:spcBef>
                <a:spcPts val="0"/>
              </a:spcBef>
              <a:spcAft>
                <a:spcPts val="0"/>
              </a:spcAft>
            </a:pPr>
            <a:r>
              <a:rPr lang="en-US"/>
              <a:t>Workers gain experience that boosts their confidence in their jobs, etc.</a:t>
            </a:r>
            <a:endParaRPr dirty="0"/>
          </a:p>
        </p:txBody>
      </p:sp>
    </p:spTree>
    <p:extLst>
      <p:ext uri="{BB962C8B-B14F-4D97-AF65-F5344CB8AC3E}">
        <p14:creationId xmlns:p14="http://schemas.microsoft.com/office/powerpoint/2010/main" val="1372405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0"/>
        <p:cNvGrpSpPr/>
        <p:nvPr/>
      </p:nvGrpSpPr>
      <p:grpSpPr>
        <a:xfrm>
          <a:off x="0" y="0"/>
          <a:ext cx="0" cy="0"/>
          <a:chOff x="0" y="0"/>
          <a:chExt cx="0" cy="0"/>
        </a:xfrm>
      </p:grpSpPr>
      <p:sp>
        <p:nvSpPr>
          <p:cNvPr id="1411" name="Google Shape;1411;g12fc2de9d97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2" name="Google Shape;1412;g12fc2de9d97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a:t>One of the best automotive technician training programs in the Toyota company is Toyota's Technician Training &amp; Education Network (T-TEN). T-TEN is a collaboration between Toyota, local universities, technical institutes, and Toyota and Lexus dealerships that assists in the training and placement of thousands of factory-certified technicians in demanding, fulfilling, and well-compensated roles at our dealerships across the nation. Some of the benefits that employees can get from using online based training and development programs are as follows- </a:t>
            </a:r>
          </a:p>
          <a:p>
            <a:pPr marL="0" lvl="0" indent="0" algn="just" rtl="0">
              <a:spcBef>
                <a:spcPts val="0"/>
              </a:spcBef>
              <a:spcAft>
                <a:spcPts val="0"/>
              </a:spcAft>
              <a:buNone/>
            </a:pPr>
            <a:r>
              <a:rPr lang="en-US"/>
              <a:t>obtain practical instruction in a classroom or lab, as well as work experience at a Toyota.</a:t>
            </a:r>
          </a:p>
          <a:p>
            <a:pPr marL="0" lvl="0" indent="0" algn="just" rtl="0">
              <a:spcBef>
                <a:spcPts val="0"/>
              </a:spcBef>
              <a:spcAft>
                <a:spcPts val="0"/>
              </a:spcAft>
              <a:buNone/>
            </a:pPr>
            <a:r>
              <a:rPr lang="en-US"/>
              <a:t>By using what employee learn in the classroom, they can speed their learning.</a:t>
            </a:r>
          </a:p>
          <a:p>
            <a:pPr marL="0" lvl="0" indent="0" algn="just" rtl="0">
              <a:spcBef>
                <a:spcPts val="0"/>
              </a:spcBef>
              <a:spcAft>
                <a:spcPts val="0"/>
              </a:spcAft>
              <a:buNone/>
            </a:pPr>
            <a:r>
              <a:rPr lang="en-US"/>
              <a:t>Enhance your classroom learning with practical dealership experience.</a:t>
            </a:r>
            <a:endParaRPr dirty="0"/>
          </a:p>
        </p:txBody>
      </p:sp>
    </p:spTree>
    <p:extLst>
      <p:ext uri="{BB962C8B-B14F-4D97-AF65-F5344CB8AC3E}">
        <p14:creationId xmlns:p14="http://schemas.microsoft.com/office/powerpoint/2010/main" val="1635388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d1bf8d60a4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d1bf8d60a4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From the implementation of technology based training programs, employers of Ford Motors can reap the following benefits-</a:t>
            </a:r>
          </a:p>
          <a:p>
            <a:pPr marL="171450" lvl="0" indent="-171450" algn="l" rtl="0">
              <a:spcBef>
                <a:spcPts val="0"/>
              </a:spcBef>
              <a:spcAft>
                <a:spcPts val="0"/>
              </a:spcAft>
            </a:pPr>
            <a:r>
              <a:rPr lang="en-US"/>
              <a:t>Being able to streamline its production process and cut expenses.</a:t>
            </a:r>
          </a:p>
          <a:p>
            <a:pPr marL="171450" lvl="0" indent="-171450" algn="l" rtl="0">
              <a:spcBef>
                <a:spcPts val="0"/>
              </a:spcBef>
              <a:spcAft>
                <a:spcPts val="0"/>
              </a:spcAft>
            </a:pPr>
            <a:r>
              <a:rPr lang="en-US"/>
              <a:t>Workflow tools will assist you in planning services well in ahead, preventing expensive, unplanned repairs. </a:t>
            </a:r>
          </a:p>
          <a:p>
            <a:pPr marL="171450" lvl="0" indent="-171450" algn="l" rtl="0">
              <a:spcBef>
                <a:spcPts val="0"/>
              </a:spcBef>
              <a:spcAft>
                <a:spcPts val="0"/>
              </a:spcAft>
            </a:pPr>
            <a:r>
              <a:rPr lang="en-US"/>
              <a:t>Minimizing operational disturbance. </a:t>
            </a:r>
          </a:p>
          <a:p>
            <a:pPr marL="171450" lvl="0" indent="-171450" algn="l" rtl="0">
              <a:spcBef>
                <a:spcPts val="0"/>
              </a:spcBef>
              <a:spcAft>
                <a:spcPts val="0"/>
              </a:spcAft>
            </a:pPr>
            <a:r>
              <a:rPr lang="en-US"/>
              <a:t>Track the fuel usage of each and every one of the produced cars, not just the wasteful ones.</a:t>
            </a:r>
          </a:p>
        </p:txBody>
      </p:sp>
    </p:spTree>
    <p:extLst>
      <p:ext uri="{BB962C8B-B14F-4D97-AF65-F5344CB8AC3E}">
        <p14:creationId xmlns:p14="http://schemas.microsoft.com/office/powerpoint/2010/main" val="1835519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d1bf8d60a4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d1bf8d60a4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Employers who undertake training programs in General Motors stand to get the following advantages: </a:t>
            </a:r>
          </a:p>
          <a:p>
            <a:pPr marL="0" lvl="0" indent="0" algn="l" rtl="0">
              <a:spcBef>
                <a:spcPts val="0"/>
              </a:spcBef>
              <a:spcAft>
                <a:spcPts val="0"/>
              </a:spcAft>
              <a:buNone/>
            </a:pPr>
            <a:endParaRPr lang="en-US"/>
          </a:p>
          <a:p>
            <a:pPr marL="171450" lvl="0" indent="-171450" algn="l" rtl="0">
              <a:spcBef>
                <a:spcPts val="0"/>
              </a:spcBef>
              <a:spcAft>
                <a:spcPts val="0"/>
              </a:spcAft>
            </a:pPr>
            <a:r>
              <a:rPr lang="en-US"/>
              <a:t>Ensure a faster uptake of new technology.</a:t>
            </a:r>
          </a:p>
          <a:p>
            <a:pPr marL="171450" lvl="0" indent="-171450" algn="l" rtl="0">
              <a:spcBef>
                <a:spcPts val="0"/>
              </a:spcBef>
              <a:spcAft>
                <a:spcPts val="0"/>
              </a:spcAft>
            </a:pPr>
            <a:r>
              <a:rPr lang="en-US"/>
              <a:t>Enhance security protocols while cutting unplanned expenses.</a:t>
            </a:r>
          </a:p>
          <a:p>
            <a:pPr marL="171450" lvl="0" indent="-171450" algn="l" rtl="0">
              <a:spcBef>
                <a:spcPts val="0"/>
              </a:spcBef>
              <a:spcAft>
                <a:spcPts val="0"/>
              </a:spcAft>
            </a:pPr>
            <a:r>
              <a:rPr lang="en-US"/>
              <a:t>Gain access to professionals.</a:t>
            </a:r>
          </a:p>
          <a:p>
            <a:pPr marL="171450" lvl="0" indent="-171450" algn="l" rtl="0">
              <a:spcBef>
                <a:spcPts val="0"/>
              </a:spcBef>
              <a:spcAft>
                <a:spcPts val="0"/>
              </a:spcAft>
            </a:pPr>
            <a:r>
              <a:rPr lang="en-US"/>
              <a:t>Make sure it's economical.</a:t>
            </a:r>
          </a:p>
        </p:txBody>
      </p:sp>
    </p:spTree>
    <p:extLst>
      <p:ext uri="{BB962C8B-B14F-4D97-AF65-F5344CB8AC3E}">
        <p14:creationId xmlns:p14="http://schemas.microsoft.com/office/powerpoint/2010/main" val="7286533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d1bf8d60a4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d1bf8d60a4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By the employers' point of view, Toyota may reap some of the following advantages by implementing technology-based training programs: </a:t>
            </a:r>
          </a:p>
          <a:p>
            <a:pPr marL="171450" lvl="0" indent="-171450" algn="l" rtl="0">
              <a:spcBef>
                <a:spcPts val="0"/>
              </a:spcBef>
              <a:spcAft>
                <a:spcPts val="0"/>
              </a:spcAft>
            </a:pPr>
            <a:r>
              <a:rPr lang="en-US"/>
              <a:t>Boost the general retention of staff. reduced attrition among employees. </a:t>
            </a:r>
          </a:p>
          <a:p>
            <a:pPr marL="171450" lvl="0" indent="-171450" algn="l" rtl="0">
              <a:spcBef>
                <a:spcPts val="0"/>
              </a:spcBef>
              <a:spcAft>
                <a:spcPts val="0"/>
              </a:spcAft>
            </a:pPr>
            <a:r>
              <a:rPr lang="en-US"/>
              <a:t>Make sure the success rate is high.</a:t>
            </a:r>
          </a:p>
          <a:p>
            <a:pPr marL="171450" lvl="0" indent="-171450" algn="l" rtl="0">
              <a:spcBef>
                <a:spcPts val="0"/>
              </a:spcBef>
              <a:spcAft>
                <a:spcPts val="0"/>
              </a:spcAft>
            </a:pPr>
            <a:r>
              <a:rPr lang="en-US"/>
              <a:t>Maintain a constant state of learning and growth while refining the enhanced process.</a:t>
            </a:r>
          </a:p>
        </p:txBody>
      </p:sp>
    </p:spTree>
    <p:extLst>
      <p:ext uri="{BB962C8B-B14F-4D97-AF65-F5344CB8AC3E}">
        <p14:creationId xmlns:p14="http://schemas.microsoft.com/office/powerpoint/2010/main" val="36585864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d1bf8d60a4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d1bf8d60a4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Employers of Tesla stand to gain a number of advantages by implementing technology-based training, including: </a:t>
            </a:r>
          </a:p>
          <a:p>
            <a:pPr marL="0" lvl="0" indent="0" algn="l" rtl="0">
              <a:spcBef>
                <a:spcPts val="0"/>
              </a:spcBef>
              <a:spcAft>
                <a:spcPts val="0"/>
              </a:spcAft>
              <a:buNone/>
            </a:pPr>
            <a:endParaRPr lang="en-US"/>
          </a:p>
          <a:p>
            <a:pPr marL="171450" lvl="0" indent="-171450" algn="l" rtl="0">
              <a:spcBef>
                <a:spcPts val="0"/>
              </a:spcBef>
              <a:spcAft>
                <a:spcPts val="0"/>
              </a:spcAft>
            </a:pPr>
            <a:r>
              <a:rPr lang="en-US"/>
              <a:t>Boost workers' contentment with their jobs. </a:t>
            </a:r>
          </a:p>
          <a:p>
            <a:pPr marL="171450" lvl="0" indent="-171450" algn="l" rtl="0">
              <a:spcBef>
                <a:spcPts val="0"/>
              </a:spcBef>
              <a:spcAft>
                <a:spcPts val="0"/>
              </a:spcAft>
            </a:pPr>
            <a:r>
              <a:rPr lang="en-US"/>
              <a:t>Make sure there is excellent communication throughout the company. </a:t>
            </a:r>
          </a:p>
          <a:p>
            <a:pPr marL="171450" lvl="0" indent="-171450" algn="l" rtl="0">
              <a:spcBef>
                <a:spcPts val="0"/>
              </a:spcBef>
              <a:spcAft>
                <a:spcPts val="0"/>
              </a:spcAft>
            </a:pPr>
            <a:r>
              <a:rPr lang="en-US"/>
              <a:t>Assisting employees in learning new skills.assisting staff in developing self-assurance in their IT usage.</a:t>
            </a:r>
          </a:p>
        </p:txBody>
      </p:sp>
    </p:spTree>
    <p:extLst>
      <p:ext uri="{BB962C8B-B14F-4D97-AF65-F5344CB8AC3E}">
        <p14:creationId xmlns:p14="http://schemas.microsoft.com/office/powerpoint/2010/main" val="3576574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7"/>
        <p:cNvGrpSpPr/>
        <p:nvPr/>
      </p:nvGrpSpPr>
      <p:grpSpPr>
        <a:xfrm>
          <a:off x="0" y="0"/>
          <a:ext cx="0" cy="0"/>
          <a:chOff x="0" y="0"/>
          <a:chExt cx="0" cy="0"/>
        </a:xfrm>
      </p:grpSpPr>
      <p:sp>
        <p:nvSpPr>
          <p:cNvPr id="5298" name="Google Shape;5298;g1e61991c22b_0_406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99" name="Google Shape;5299;g1e61991c22b_0_406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88468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8"/>
        <p:cNvGrpSpPr/>
        <p:nvPr/>
      </p:nvGrpSpPr>
      <p:grpSpPr>
        <a:xfrm>
          <a:off x="0" y="0"/>
          <a:ext cx="0" cy="0"/>
          <a:chOff x="0" y="0"/>
          <a:chExt cx="0" cy="0"/>
        </a:xfrm>
      </p:grpSpPr>
      <p:sp>
        <p:nvSpPr>
          <p:cNvPr id="5369" name="Google Shape;5369;g1e61991c22b_0_406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70" name="Google Shape;5370;g1e61991c22b_0_406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08590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3857125" y="965575"/>
            <a:ext cx="4367700" cy="22422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664225" y="3380051"/>
            <a:ext cx="2753400" cy="666900"/>
          </a:xfrm>
          <a:prstGeom prst="rect">
            <a:avLst/>
          </a:prstGeom>
          <a:solidFill>
            <a:schemeClr val="lt2"/>
          </a:solidFill>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600"/>
            </a:lvl1pPr>
            <a:lvl2pPr lvl="1" algn="ctr">
              <a:lnSpc>
                <a:spcPct val="115000"/>
              </a:lnSpc>
              <a:spcBef>
                <a:spcPts val="0"/>
              </a:spcBef>
              <a:spcAft>
                <a:spcPts val="0"/>
              </a:spcAft>
              <a:buSzPts val="1800"/>
              <a:buNone/>
              <a:defRPr sz="1800"/>
            </a:lvl2pPr>
            <a:lvl3pPr lvl="2" algn="ctr">
              <a:lnSpc>
                <a:spcPct val="115000"/>
              </a:lnSpc>
              <a:spcBef>
                <a:spcPts val="0"/>
              </a:spcBef>
              <a:spcAft>
                <a:spcPts val="0"/>
              </a:spcAft>
              <a:buSzPts val="1800"/>
              <a:buNone/>
              <a:defRPr sz="1800"/>
            </a:lvl3pPr>
            <a:lvl4pPr lvl="3" algn="ctr">
              <a:lnSpc>
                <a:spcPct val="115000"/>
              </a:lnSpc>
              <a:spcBef>
                <a:spcPts val="0"/>
              </a:spcBef>
              <a:spcAft>
                <a:spcPts val="0"/>
              </a:spcAft>
              <a:buSzPts val="1800"/>
              <a:buNone/>
              <a:defRPr sz="1800"/>
            </a:lvl4pPr>
            <a:lvl5pPr lvl="4" algn="ctr">
              <a:lnSpc>
                <a:spcPct val="115000"/>
              </a:lnSpc>
              <a:spcBef>
                <a:spcPts val="0"/>
              </a:spcBef>
              <a:spcAft>
                <a:spcPts val="0"/>
              </a:spcAft>
              <a:buSzPts val="1800"/>
              <a:buNone/>
              <a:defRPr sz="1800"/>
            </a:lvl5pPr>
            <a:lvl6pPr lvl="5" algn="ctr">
              <a:lnSpc>
                <a:spcPct val="115000"/>
              </a:lnSpc>
              <a:spcBef>
                <a:spcPts val="0"/>
              </a:spcBef>
              <a:spcAft>
                <a:spcPts val="0"/>
              </a:spcAft>
              <a:buSzPts val="1800"/>
              <a:buNone/>
              <a:defRPr sz="1800"/>
            </a:lvl6pPr>
            <a:lvl7pPr lvl="6" algn="ctr">
              <a:lnSpc>
                <a:spcPct val="115000"/>
              </a:lnSpc>
              <a:spcBef>
                <a:spcPts val="0"/>
              </a:spcBef>
              <a:spcAft>
                <a:spcPts val="0"/>
              </a:spcAft>
              <a:buSzPts val="1800"/>
              <a:buNone/>
              <a:defRPr sz="1800"/>
            </a:lvl7pPr>
            <a:lvl8pPr lvl="7" algn="ctr">
              <a:lnSpc>
                <a:spcPct val="115000"/>
              </a:lnSpc>
              <a:spcBef>
                <a:spcPts val="0"/>
              </a:spcBef>
              <a:spcAft>
                <a:spcPts val="0"/>
              </a:spcAft>
              <a:buSzPts val="1800"/>
              <a:buNone/>
              <a:defRPr sz="1800"/>
            </a:lvl8pPr>
            <a:lvl9pPr lvl="8" algn="ctr">
              <a:lnSpc>
                <a:spcPct val="115000"/>
              </a:lnSpc>
              <a:spcBef>
                <a:spcPts val="0"/>
              </a:spcBef>
              <a:spcAft>
                <a:spcPts val="0"/>
              </a:spcAft>
              <a:buSzPts val="1800"/>
              <a:buNone/>
              <a:defRPr sz="1800"/>
            </a:lvl9pPr>
          </a:lstStyle>
          <a:p>
            <a:endParaRPr/>
          </a:p>
        </p:txBody>
      </p:sp>
      <p:grpSp>
        <p:nvGrpSpPr>
          <p:cNvPr id="11" name="Google Shape;11;p2"/>
          <p:cNvGrpSpPr/>
          <p:nvPr/>
        </p:nvGrpSpPr>
        <p:grpSpPr>
          <a:xfrm>
            <a:off x="0" y="4434660"/>
            <a:ext cx="9143774" cy="708881"/>
            <a:chOff x="0" y="4434660"/>
            <a:chExt cx="9143774" cy="708881"/>
          </a:xfrm>
        </p:grpSpPr>
        <p:grpSp>
          <p:nvGrpSpPr>
            <p:cNvPr id="12" name="Google Shape;12;p2"/>
            <p:cNvGrpSpPr/>
            <p:nvPr/>
          </p:nvGrpSpPr>
          <p:grpSpPr>
            <a:xfrm>
              <a:off x="0" y="4434660"/>
              <a:ext cx="9143774" cy="708881"/>
              <a:chOff x="0" y="4434613"/>
              <a:chExt cx="9101000" cy="708881"/>
            </a:xfrm>
          </p:grpSpPr>
          <p:sp>
            <p:nvSpPr>
              <p:cNvPr id="13" name="Google Shape;13;p2"/>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Google Shape;15;p2"/>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21;p2"/>
          <p:cNvGrpSpPr/>
          <p:nvPr/>
        </p:nvGrpSpPr>
        <p:grpSpPr>
          <a:xfrm>
            <a:off x="275087" y="238230"/>
            <a:ext cx="8825920" cy="1450370"/>
            <a:chOff x="275087" y="238230"/>
            <a:chExt cx="8825920" cy="1450370"/>
          </a:xfrm>
        </p:grpSpPr>
        <p:sp>
          <p:nvSpPr>
            <p:cNvPr id="22" name="Google Shape;22;p2"/>
            <p:cNvSpPr/>
            <p:nvPr/>
          </p:nvSpPr>
          <p:spPr>
            <a:xfrm>
              <a:off x="3652166" y="368107"/>
              <a:ext cx="1201138" cy="243200"/>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6734653" y="23823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002788" y="33597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224725" y="1511175"/>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75087" y="1000775"/>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1151378" y="46098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1419513" y="55872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3"/>
          <p:cNvSpPr txBox="1">
            <a:spLocks noGrp="1"/>
          </p:cNvSpPr>
          <p:nvPr>
            <p:ph type="title"/>
          </p:nvPr>
        </p:nvSpPr>
        <p:spPr>
          <a:xfrm>
            <a:off x="941825" y="1545400"/>
            <a:ext cx="2556000" cy="17007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45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1" name="Google Shape;31;p3"/>
          <p:cNvSpPr txBox="1">
            <a:spLocks noGrp="1"/>
          </p:cNvSpPr>
          <p:nvPr>
            <p:ph type="title" idx="2" hasCustomPrompt="1"/>
          </p:nvPr>
        </p:nvSpPr>
        <p:spPr>
          <a:xfrm>
            <a:off x="1716875" y="539500"/>
            <a:ext cx="1005900" cy="1005900"/>
          </a:xfrm>
          <a:prstGeom prst="rect">
            <a:avLst/>
          </a:prstGeom>
          <a:solidFill>
            <a:schemeClr val="dk2"/>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2" name="Google Shape;32;p3"/>
          <p:cNvSpPr txBox="1">
            <a:spLocks noGrp="1"/>
          </p:cNvSpPr>
          <p:nvPr>
            <p:ph type="subTitle" idx="1"/>
          </p:nvPr>
        </p:nvSpPr>
        <p:spPr>
          <a:xfrm>
            <a:off x="1163075" y="3308200"/>
            <a:ext cx="2113500" cy="959100"/>
          </a:xfrm>
          <a:prstGeom prst="rect">
            <a:avLst/>
          </a:prstGeom>
          <a:solidFill>
            <a:schemeClr val="lt2"/>
          </a:solidFill>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6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grpSp>
        <p:nvGrpSpPr>
          <p:cNvPr id="33" name="Google Shape;33;p3"/>
          <p:cNvGrpSpPr/>
          <p:nvPr/>
        </p:nvGrpSpPr>
        <p:grpSpPr>
          <a:xfrm>
            <a:off x="0" y="4434660"/>
            <a:ext cx="9143774" cy="708881"/>
            <a:chOff x="0" y="4434660"/>
            <a:chExt cx="9143774" cy="708881"/>
          </a:xfrm>
        </p:grpSpPr>
        <p:grpSp>
          <p:nvGrpSpPr>
            <p:cNvPr id="34" name="Google Shape;34;p3"/>
            <p:cNvGrpSpPr/>
            <p:nvPr/>
          </p:nvGrpSpPr>
          <p:grpSpPr>
            <a:xfrm>
              <a:off x="0" y="4434660"/>
              <a:ext cx="9143774" cy="708881"/>
              <a:chOff x="0" y="4434613"/>
              <a:chExt cx="9101000" cy="708881"/>
            </a:xfrm>
          </p:grpSpPr>
          <p:sp>
            <p:nvSpPr>
              <p:cNvPr id="35" name="Google Shape;35;p3"/>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 name="Google Shape;37;p3"/>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266153" y="246126"/>
            <a:ext cx="8680015" cy="1235574"/>
            <a:chOff x="266153" y="246126"/>
            <a:chExt cx="8680015" cy="1235574"/>
          </a:xfrm>
        </p:grpSpPr>
        <p:sp>
          <p:nvSpPr>
            <p:cNvPr id="44" name="Google Shape;44;p3"/>
            <p:cNvSpPr/>
            <p:nvPr/>
          </p:nvSpPr>
          <p:spPr>
            <a:xfrm>
              <a:off x="266153" y="61130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534288" y="70904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8099648" y="653001"/>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5385448" y="24612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4481273" y="1310301"/>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289973" y="122601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4436153" y="95674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4256038" y="105447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2"/>
        <p:cNvGrpSpPr/>
        <p:nvPr/>
      </p:nvGrpSpPr>
      <p:grpSpPr>
        <a:xfrm>
          <a:off x="0" y="0"/>
          <a:ext cx="0" cy="0"/>
          <a:chOff x="0" y="0"/>
          <a:chExt cx="0" cy="0"/>
        </a:xfrm>
      </p:grpSpPr>
      <p:sp>
        <p:nvSpPr>
          <p:cNvPr id="53" name="Google Shape;53;p4"/>
          <p:cNvSpPr txBox="1">
            <a:spLocks noGrp="1"/>
          </p:cNvSpPr>
          <p:nvPr>
            <p:ph type="title"/>
          </p:nvPr>
        </p:nvSpPr>
        <p:spPr>
          <a:xfrm>
            <a:off x="720000" y="445013"/>
            <a:ext cx="43374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54" name="Google Shape;54;p4"/>
          <p:cNvSpPr txBox="1">
            <a:spLocks noGrp="1"/>
          </p:cNvSpPr>
          <p:nvPr>
            <p:ph type="body" idx="1"/>
          </p:nvPr>
        </p:nvSpPr>
        <p:spPr>
          <a:xfrm>
            <a:off x="720000" y="1157822"/>
            <a:ext cx="4337400" cy="14625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a:solidFill>
                  <a:srgbClr val="434343"/>
                </a:solidFill>
              </a:defRPr>
            </a:lvl1pPr>
            <a:lvl2pPr marL="914400" lvl="1" indent="-317500" rtl="0">
              <a:lnSpc>
                <a:spcPct val="115000"/>
              </a:lnSpc>
              <a:spcBef>
                <a:spcPts val="0"/>
              </a:spcBef>
              <a:spcAft>
                <a:spcPts val="0"/>
              </a:spcAft>
              <a:buClr>
                <a:srgbClr val="434343"/>
              </a:buClr>
              <a:buSzPts val="1400"/>
              <a:buFont typeface="Roboto Condensed"/>
              <a:buChar char="○"/>
              <a:defRPr>
                <a:solidFill>
                  <a:srgbClr val="434343"/>
                </a:solidFill>
              </a:defRPr>
            </a:lvl2pPr>
            <a:lvl3pPr marL="1371600" lvl="2" indent="-317500" rtl="0">
              <a:lnSpc>
                <a:spcPct val="115000"/>
              </a:lnSpc>
              <a:spcBef>
                <a:spcPts val="0"/>
              </a:spcBef>
              <a:spcAft>
                <a:spcPts val="0"/>
              </a:spcAft>
              <a:buClr>
                <a:srgbClr val="434343"/>
              </a:buClr>
              <a:buSzPts val="1400"/>
              <a:buFont typeface="Roboto Condensed"/>
              <a:buChar char="■"/>
              <a:defRPr>
                <a:solidFill>
                  <a:srgbClr val="434343"/>
                </a:solidFill>
              </a:defRPr>
            </a:lvl3pPr>
            <a:lvl4pPr marL="1828800" lvl="3" indent="-317500" rtl="0">
              <a:lnSpc>
                <a:spcPct val="115000"/>
              </a:lnSpc>
              <a:spcBef>
                <a:spcPts val="0"/>
              </a:spcBef>
              <a:spcAft>
                <a:spcPts val="0"/>
              </a:spcAft>
              <a:buClr>
                <a:srgbClr val="434343"/>
              </a:buClr>
              <a:buSzPts val="1400"/>
              <a:buFont typeface="Roboto Condensed"/>
              <a:buChar char="●"/>
              <a:defRPr>
                <a:solidFill>
                  <a:srgbClr val="434343"/>
                </a:solidFill>
              </a:defRPr>
            </a:lvl4pPr>
            <a:lvl5pPr marL="2286000" lvl="4" indent="-317500" rtl="0">
              <a:lnSpc>
                <a:spcPct val="115000"/>
              </a:lnSpc>
              <a:spcBef>
                <a:spcPts val="0"/>
              </a:spcBef>
              <a:spcAft>
                <a:spcPts val="0"/>
              </a:spcAft>
              <a:buClr>
                <a:srgbClr val="434343"/>
              </a:buClr>
              <a:buSzPts val="1400"/>
              <a:buFont typeface="Roboto Condensed"/>
              <a:buChar char="○"/>
              <a:defRPr>
                <a:solidFill>
                  <a:srgbClr val="434343"/>
                </a:solidFill>
              </a:defRPr>
            </a:lvl5pPr>
            <a:lvl6pPr marL="2743200" lvl="5" indent="-317500" rtl="0">
              <a:lnSpc>
                <a:spcPct val="115000"/>
              </a:lnSpc>
              <a:spcBef>
                <a:spcPts val="0"/>
              </a:spcBef>
              <a:spcAft>
                <a:spcPts val="0"/>
              </a:spcAft>
              <a:buClr>
                <a:srgbClr val="434343"/>
              </a:buClr>
              <a:buSzPts val="1400"/>
              <a:buFont typeface="Roboto Condensed"/>
              <a:buChar char="■"/>
              <a:defRPr>
                <a:solidFill>
                  <a:srgbClr val="434343"/>
                </a:solidFill>
              </a:defRPr>
            </a:lvl6pPr>
            <a:lvl7pPr marL="3200400" lvl="6" indent="-317500" rtl="0">
              <a:lnSpc>
                <a:spcPct val="115000"/>
              </a:lnSpc>
              <a:spcBef>
                <a:spcPts val="0"/>
              </a:spcBef>
              <a:spcAft>
                <a:spcPts val="0"/>
              </a:spcAft>
              <a:buClr>
                <a:srgbClr val="434343"/>
              </a:buClr>
              <a:buSzPts val="1400"/>
              <a:buFont typeface="Roboto Condensed"/>
              <a:buChar char="●"/>
              <a:defRPr>
                <a:solidFill>
                  <a:srgbClr val="434343"/>
                </a:solidFill>
              </a:defRPr>
            </a:lvl7pPr>
            <a:lvl8pPr marL="3657600" lvl="7" indent="-317500" rtl="0">
              <a:lnSpc>
                <a:spcPct val="115000"/>
              </a:lnSpc>
              <a:spcBef>
                <a:spcPts val="0"/>
              </a:spcBef>
              <a:spcAft>
                <a:spcPts val="0"/>
              </a:spcAft>
              <a:buClr>
                <a:srgbClr val="434343"/>
              </a:buClr>
              <a:buSzPts val="1400"/>
              <a:buFont typeface="Roboto Condensed"/>
              <a:buChar char="○"/>
              <a:defRPr>
                <a:solidFill>
                  <a:srgbClr val="434343"/>
                </a:solidFill>
              </a:defRPr>
            </a:lvl8pPr>
            <a:lvl9pPr marL="4114800" lvl="8" indent="-317500" rtl="0">
              <a:lnSpc>
                <a:spcPct val="115000"/>
              </a:lnSpc>
              <a:spcBef>
                <a:spcPts val="0"/>
              </a:spcBef>
              <a:spcAft>
                <a:spcPts val="0"/>
              </a:spcAft>
              <a:buClr>
                <a:srgbClr val="434343"/>
              </a:buClr>
              <a:buSzPts val="1400"/>
              <a:buFont typeface="Roboto Condensed"/>
              <a:buChar char="■"/>
              <a:defRPr>
                <a:solidFill>
                  <a:srgbClr val="434343"/>
                </a:solidFill>
              </a:defRPr>
            </a:lvl9pPr>
          </a:lstStyle>
          <a:p>
            <a:endParaRPr/>
          </a:p>
        </p:txBody>
      </p:sp>
      <p:grpSp>
        <p:nvGrpSpPr>
          <p:cNvPr id="55" name="Google Shape;55;p4"/>
          <p:cNvGrpSpPr/>
          <p:nvPr/>
        </p:nvGrpSpPr>
        <p:grpSpPr>
          <a:xfrm>
            <a:off x="146132" y="3753921"/>
            <a:ext cx="9194407" cy="1026986"/>
            <a:chOff x="146132" y="3753921"/>
            <a:chExt cx="9194407" cy="1026986"/>
          </a:xfrm>
        </p:grpSpPr>
        <p:grpSp>
          <p:nvGrpSpPr>
            <p:cNvPr id="56" name="Google Shape;56;p4"/>
            <p:cNvGrpSpPr/>
            <p:nvPr/>
          </p:nvGrpSpPr>
          <p:grpSpPr>
            <a:xfrm rot="900034">
              <a:off x="245736" y="3834226"/>
              <a:ext cx="734565" cy="866368"/>
              <a:chOff x="3184351" y="2713767"/>
              <a:chExt cx="284919" cy="336042"/>
            </a:xfrm>
          </p:grpSpPr>
          <p:sp>
            <p:nvSpPr>
              <p:cNvPr id="57" name="Google Shape;57;p4"/>
              <p:cNvSpPr/>
              <p:nvPr/>
            </p:nvSpPr>
            <p:spPr>
              <a:xfrm>
                <a:off x="3184351" y="2713767"/>
                <a:ext cx="280132" cy="336042"/>
              </a:xfrm>
              <a:custGeom>
                <a:avLst/>
                <a:gdLst/>
                <a:ahLst/>
                <a:cxnLst/>
                <a:rect l="l" t="t" r="r" b="b"/>
                <a:pathLst>
                  <a:path w="10592" h="12706" extrusionOk="0">
                    <a:moveTo>
                      <a:pt x="5030" y="1"/>
                    </a:moveTo>
                    <a:cubicBezTo>
                      <a:pt x="3992" y="1"/>
                      <a:pt x="4184" y="1517"/>
                      <a:pt x="4723" y="3210"/>
                    </a:cubicBezTo>
                    <a:cubicBezTo>
                      <a:pt x="5433" y="3518"/>
                      <a:pt x="6463" y="4021"/>
                      <a:pt x="6279" y="4261"/>
                    </a:cubicBezTo>
                    <a:cubicBezTo>
                      <a:pt x="6207" y="4353"/>
                      <a:pt x="6060" y="4387"/>
                      <a:pt x="5880" y="4387"/>
                    </a:cubicBezTo>
                    <a:cubicBezTo>
                      <a:pt x="5638" y="4387"/>
                      <a:pt x="5339" y="4326"/>
                      <a:pt x="5087" y="4259"/>
                    </a:cubicBezTo>
                    <a:lnTo>
                      <a:pt x="5087" y="4259"/>
                    </a:lnTo>
                    <a:cubicBezTo>
                      <a:pt x="5751" y="6028"/>
                      <a:pt x="6593" y="7695"/>
                      <a:pt x="6635" y="7779"/>
                    </a:cubicBezTo>
                    <a:cubicBezTo>
                      <a:pt x="6537" y="7668"/>
                      <a:pt x="4034" y="4805"/>
                      <a:pt x="2349" y="4805"/>
                    </a:cubicBezTo>
                    <a:cubicBezTo>
                      <a:pt x="2053" y="4805"/>
                      <a:pt x="1782" y="4893"/>
                      <a:pt x="1554" y="5101"/>
                    </a:cubicBezTo>
                    <a:cubicBezTo>
                      <a:pt x="0" y="6512"/>
                      <a:pt x="5015" y="11667"/>
                      <a:pt x="7766" y="12584"/>
                    </a:cubicBezTo>
                    <a:cubicBezTo>
                      <a:pt x="8017" y="12668"/>
                      <a:pt x="8245" y="12706"/>
                      <a:pt x="8453" y="12706"/>
                    </a:cubicBezTo>
                    <a:cubicBezTo>
                      <a:pt x="10533" y="12706"/>
                      <a:pt x="10592" y="8913"/>
                      <a:pt x="10592" y="8913"/>
                    </a:cubicBezTo>
                    <a:cubicBezTo>
                      <a:pt x="10592" y="8913"/>
                      <a:pt x="7980" y="439"/>
                      <a:pt x="5225" y="17"/>
                    </a:cubicBezTo>
                    <a:cubicBezTo>
                      <a:pt x="5156" y="6"/>
                      <a:pt x="5091" y="1"/>
                      <a:pt x="503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3266338" y="2773036"/>
                <a:ext cx="202932" cy="263258"/>
              </a:xfrm>
              <a:custGeom>
                <a:avLst/>
                <a:gdLst/>
                <a:ahLst/>
                <a:cxnLst/>
                <a:rect l="l" t="t" r="r" b="b"/>
                <a:pathLst>
                  <a:path w="7673" h="9954" extrusionOk="0">
                    <a:moveTo>
                      <a:pt x="3043" y="0"/>
                    </a:moveTo>
                    <a:lnTo>
                      <a:pt x="2878" y="87"/>
                    </a:lnTo>
                    <a:cubicBezTo>
                      <a:pt x="4726" y="3592"/>
                      <a:pt x="7304" y="9050"/>
                      <a:pt x="6835" y="9721"/>
                    </a:cubicBezTo>
                    <a:cubicBezTo>
                      <a:pt x="6818" y="9744"/>
                      <a:pt x="6793" y="9766"/>
                      <a:pt x="6738" y="9766"/>
                    </a:cubicBezTo>
                    <a:cubicBezTo>
                      <a:pt x="6728" y="9766"/>
                      <a:pt x="6717" y="9765"/>
                      <a:pt x="6705" y="9763"/>
                    </a:cubicBezTo>
                    <a:cubicBezTo>
                      <a:pt x="5203" y="9561"/>
                      <a:pt x="183" y="4515"/>
                      <a:pt x="133" y="4465"/>
                    </a:cubicBezTo>
                    <a:lnTo>
                      <a:pt x="1" y="4596"/>
                    </a:lnTo>
                    <a:cubicBezTo>
                      <a:pt x="208" y="4806"/>
                      <a:pt x="5115" y="9737"/>
                      <a:pt x="6680" y="9949"/>
                    </a:cubicBezTo>
                    <a:cubicBezTo>
                      <a:pt x="6701" y="9951"/>
                      <a:pt x="6720" y="9953"/>
                      <a:pt x="6738" y="9953"/>
                    </a:cubicBezTo>
                    <a:cubicBezTo>
                      <a:pt x="6870" y="9953"/>
                      <a:pt x="6946" y="9887"/>
                      <a:pt x="6987" y="9828"/>
                    </a:cubicBezTo>
                    <a:cubicBezTo>
                      <a:pt x="7672" y="8847"/>
                      <a:pt x="3519" y="903"/>
                      <a:pt x="30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4"/>
            <p:cNvGrpSpPr/>
            <p:nvPr/>
          </p:nvGrpSpPr>
          <p:grpSpPr>
            <a:xfrm rot="-900055">
              <a:off x="8379174" y="3852195"/>
              <a:ext cx="868693" cy="830438"/>
              <a:chOff x="3180991" y="3753362"/>
              <a:chExt cx="676031" cy="646260"/>
            </a:xfrm>
          </p:grpSpPr>
          <p:sp>
            <p:nvSpPr>
              <p:cNvPr id="60" name="Google Shape;60;p4"/>
              <p:cNvSpPr/>
              <p:nvPr/>
            </p:nvSpPr>
            <p:spPr>
              <a:xfrm>
                <a:off x="3180991" y="3753362"/>
                <a:ext cx="676031" cy="630543"/>
              </a:xfrm>
              <a:custGeom>
                <a:avLst/>
                <a:gdLst/>
                <a:ahLst/>
                <a:cxnLst/>
                <a:rect l="l" t="t" r="r" b="b"/>
                <a:pathLst>
                  <a:path w="11140" h="10390" extrusionOk="0">
                    <a:moveTo>
                      <a:pt x="4267" y="1"/>
                    </a:moveTo>
                    <a:cubicBezTo>
                      <a:pt x="3700" y="1"/>
                      <a:pt x="3079" y="548"/>
                      <a:pt x="2494" y="1386"/>
                    </a:cubicBezTo>
                    <a:cubicBezTo>
                      <a:pt x="2623" y="2014"/>
                      <a:pt x="2744" y="2822"/>
                      <a:pt x="2556" y="2964"/>
                    </a:cubicBezTo>
                    <a:cubicBezTo>
                      <a:pt x="2537" y="2978"/>
                      <a:pt x="2517" y="2985"/>
                      <a:pt x="2496" y="2985"/>
                    </a:cubicBezTo>
                    <a:cubicBezTo>
                      <a:pt x="2343" y="2985"/>
                      <a:pt x="2131" y="2647"/>
                      <a:pt x="1944" y="2272"/>
                    </a:cubicBezTo>
                    <a:cubicBezTo>
                      <a:pt x="844" y="4256"/>
                      <a:pt x="0" y="7068"/>
                      <a:pt x="119" y="8699"/>
                    </a:cubicBezTo>
                    <a:cubicBezTo>
                      <a:pt x="219" y="10029"/>
                      <a:pt x="1171" y="10389"/>
                      <a:pt x="2172" y="10389"/>
                    </a:cubicBezTo>
                    <a:cubicBezTo>
                      <a:pt x="3350" y="10389"/>
                      <a:pt x="4595" y="9891"/>
                      <a:pt x="4595" y="9891"/>
                    </a:cubicBezTo>
                    <a:cubicBezTo>
                      <a:pt x="4595" y="9891"/>
                      <a:pt x="5404" y="9220"/>
                      <a:pt x="6434" y="8229"/>
                    </a:cubicBezTo>
                    <a:cubicBezTo>
                      <a:pt x="6061" y="8100"/>
                      <a:pt x="5728" y="7934"/>
                      <a:pt x="5851" y="7765"/>
                    </a:cubicBezTo>
                    <a:cubicBezTo>
                      <a:pt x="5929" y="7658"/>
                      <a:pt x="6116" y="7621"/>
                      <a:pt x="6337" y="7621"/>
                    </a:cubicBezTo>
                    <a:cubicBezTo>
                      <a:pt x="6543" y="7621"/>
                      <a:pt x="6779" y="7653"/>
                      <a:pt x="6984" y="7691"/>
                    </a:cubicBezTo>
                    <a:cubicBezTo>
                      <a:pt x="8873" y="5799"/>
                      <a:pt x="11139" y="3126"/>
                      <a:pt x="10740" y="1513"/>
                    </a:cubicBezTo>
                    <a:cubicBezTo>
                      <a:pt x="10631" y="1075"/>
                      <a:pt x="10384" y="891"/>
                      <a:pt x="10047" y="891"/>
                    </a:cubicBezTo>
                    <a:cubicBezTo>
                      <a:pt x="8298" y="891"/>
                      <a:pt x="4115" y="5808"/>
                      <a:pt x="4115" y="5808"/>
                    </a:cubicBezTo>
                    <a:cubicBezTo>
                      <a:pt x="4115" y="5808"/>
                      <a:pt x="6535" y="971"/>
                      <a:pt x="4633" y="83"/>
                    </a:cubicBezTo>
                    <a:cubicBezTo>
                      <a:pt x="4514" y="27"/>
                      <a:pt x="4392" y="1"/>
                      <a:pt x="42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a:off x="3232634" y="3885538"/>
                <a:ext cx="497010" cy="514084"/>
              </a:xfrm>
              <a:custGeom>
                <a:avLst/>
                <a:gdLst/>
                <a:ahLst/>
                <a:cxnLst/>
                <a:rect l="l" t="t" r="r" b="b"/>
                <a:pathLst>
                  <a:path w="8190" h="8471" extrusionOk="0">
                    <a:moveTo>
                      <a:pt x="2775" y="0"/>
                    </a:moveTo>
                    <a:cubicBezTo>
                      <a:pt x="2662" y="273"/>
                      <a:pt x="1" y="6701"/>
                      <a:pt x="409" y="8226"/>
                    </a:cubicBezTo>
                    <a:cubicBezTo>
                      <a:pt x="452" y="8391"/>
                      <a:pt x="558" y="8446"/>
                      <a:pt x="639" y="8463"/>
                    </a:cubicBezTo>
                    <a:cubicBezTo>
                      <a:pt x="661" y="8468"/>
                      <a:pt x="683" y="8471"/>
                      <a:pt x="707" y="8471"/>
                    </a:cubicBezTo>
                    <a:cubicBezTo>
                      <a:pt x="2014" y="8471"/>
                      <a:pt x="7551" y="1811"/>
                      <a:pt x="8189" y="1038"/>
                    </a:cubicBezTo>
                    <a:lnTo>
                      <a:pt x="8045" y="918"/>
                    </a:lnTo>
                    <a:cubicBezTo>
                      <a:pt x="5570" y="3916"/>
                      <a:pt x="1632" y="8286"/>
                      <a:pt x="728" y="8286"/>
                    </a:cubicBezTo>
                    <a:cubicBezTo>
                      <a:pt x="711" y="8286"/>
                      <a:pt x="694" y="8284"/>
                      <a:pt x="678" y="8281"/>
                    </a:cubicBezTo>
                    <a:cubicBezTo>
                      <a:pt x="646" y="8273"/>
                      <a:pt x="610" y="8256"/>
                      <a:pt x="589" y="8178"/>
                    </a:cubicBezTo>
                    <a:cubicBezTo>
                      <a:pt x="198" y="6713"/>
                      <a:pt x="2921" y="138"/>
                      <a:pt x="2949" y="72"/>
                    </a:cubicBezTo>
                    <a:lnTo>
                      <a:pt x="277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2" name="Google Shape;62;p4"/>
          <p:cNvGrpSpPr/>
          <p:nvPr/>
        </p:nvGrpSpPr>
        <p:grpSpPr>
          <a:xfrm>
            <a:off x="0" y="4434660"/>
            <a:ext cx="9143774" cy="708881"/>
            <a:chOff x="0" y="4434660"/>
            <a:chExt cx="9143774" cy="708881"/>
          </a:xfrm>
        </p:grpSpPr>
        <p:grpSp>
          <p:nvGrpSpPr>
            <p:cNvPr id="63" name="Google Shape;63;p4"/>
            <p:cNvGrpSpPr/>
            <p:nvPr/>
          </p:nvGrpSpPr>
          <p:grpSpPr>
            <a:xfrm>
              <a:off x="0" y="4434660"/>
              <a:ext cx="9143774" cy="708881"/>
              <a:chOff x="0" y="4434613"/>
              <a:chExt cx="9101000" cy="708881"/>
            </a:xfrm>
          </p:grpSpPr>
          <p:sp>
            <p:nvSpPr>
              <p:cNvPr id="64" name="Google Shape;64;p4"/>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4"/>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4"/>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4"/>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4"/>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4"/>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78"/>
        <p:cNvGrpSpPr/>
        <p:nvPr/>
      </p:nvGrpSpPr>
      <p:grpSpPr>
        <a:xfrm>
          <a:off x="0" y="0"/>
          <a:ext cx="0" cy="0"/>
          <a:chOff x="0" y="0"/>
          <a:chExt cx="0" cy="0"/>
        </a:xfrm>
      </p:grpSpPr>
      <p:sp>
        <p:nvSpPr>
          <p:cNvPr id="179" name="Google Shape;179;p9"/>
          <p:cNvSpPr txBox="1">
            <a:spLocks noGrp="1"/>
          </p:cNvSpPr>
          <p:nvPr>
            <p:ph type="title"/>
          </p:nvPr>
        </p:nvSpPr>
        <p:spPr>
          <a:xfrm>
            <a:off x="4378963" y="806050"/>
            <a:ext cx="3695100" cy="1611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80" name="Google Shape;180;p9"/>
          <p:cNvSpPr txBox="1">
            <a:spLocks noGrp="1"/>
          </p:cNvSpPr>
          <p:nvPr>
            <p:ph type="subTitle" idx="1"/>
          </p:nvPr>
        </p:nvSpPr>
        <p:spPr>
          <a:xfrm>
            <a:off x="4378963" y="2417650"/>
            <a:ext cx="3695100" cy="13869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999999"/>
              </a:buClr>
              <a:buSzPts val="800"/>
              <a:buFont typeface="Open Sans"/>
              <a:buChar char="●"/>
              <a:defRPr/>
            </a:lvl1pPr>
            <a:lvl2pPr lvl="1" algn="ctr" rtl="0">
              <a:lnSpc>
                <a:spcPct val="115000"/>
              </a:lnSpc>
              <a:spcBef>
                <a:spcPts val="0"/>
              </a:spcBef>
              <a:spcAft>
                <a:spcPts val="0"/>
              </a:spcAft>
              <a:buClr>
                <a:srgbClr val="999999"/>
              </a:buClr>
              <a:buSzPts val="800"/>
              <a:buFont typeface="Open Sans"/>
              <a:buChar char="○"/>
              <a:defRPr/>
            </a:lvl2pPr>
            <a:lvl3pPr lvl="2" algn="ctr" rtl="0">
              <a:lnSpc>
                <a:spcPct val="115000"/>
              </a:lnSpc>
              <a:spcBef>
                <a:spcPts val="0"/>
              </a:spcBef>
              <a:spcAft>
                <a:spcPts val="0"/>
              </a:spcAft>
              <a:buClr>
                <a:srgbClr val="999999"/>
              </a:buClr>
              <a:buSzPts val="800"/>
              <a:buFont typeface="Open Sans"/>
              <a:buChar char="■"/>
              <a:defRPr/>
            </a:lvl3pPr>
            <a:lvl4pPr lvl="3" algn="ctr" rtl="0">
              <a:lnSpc>
                <a:spcPct val="115000"/>
              </a:lnSpc>
              <a:spcBef>
                <a:spcPts val="0"/>
              </a:spcBef>
              <a:spcAft>
                <a:spcPts val="0"/>
              </a:spcAft>
              <a:buClr>
                <a:srgbClr val="999999"/>
              </a:buClr>
              <a:buSzPts val="800"/>
              <a:buFont typeface="Open Sans"/>
              <a:buChar char="●"/>
              <a:defRPr/>
            </a:lvl4pPr>
            <a:lvl5pPr lvl="4" algn="ctr" rtl="0">
              <a:lnSpc>
                <a:spcPct val="115000"/>
              </a:lnSpc>
              <a:spcBef>
                <a:spcPts val="0"/>
              </a:spcBef>
              <a:spcAft>
                <a:spcPts val="0"/>
              </a:spcAft>
              <a:buClr>
                <a:srgbClr val="999999"/>
              </a:buClr>
              <a:buSzPts val="1200"/>
              <a:buFont typeface="Open Sans"/>
              <a:buChar char="○"/>
              <a:defRPr/>
            </a:lvl5pPr>
            <a:lvl6pPr lvl="5" algn="ctr" rtl="0">
              <a:lnSpc>
                <a:spcPct val="115000"/>
              </a:lnSpc>
              <a:spcBef>
                <a:spcPts val="0"/>
              </a:spcBef>
              <a:spcAft>
                <a:spcPts val="0"/>
              </a:spcAft>
              <a:buClr>
                <a:srgbClr val="999999"/>
              </a:buClr>
              <a:buSzPts val="1200"/>
              <a:buFont typeface="Open Sans"/>
              <a:buChar char="■"/>
              <a:defRPr/>
            </a:lvl6pPr>
            <a:lvl7pPr lvl="6" algn="ctr" rtl="0">
              <a:lnSpc>
                <a:spcPct val="115000"/>
              </a:lnSpc>
              <a:spcBef>
                <a:spcPts val="0"/>
              </a:spcBef>
              <a:spcAft>
                <a:spcPts val="0"/>
              </a:spcAft>
              <a:buClr>
                <a:srgbClr val="999999"/>
              </a:buClr>
              <a:buSzPts val="700"/>
              <a:buFont typeface="Open Sans"/>
              <a:buChar char="●"/>
              <a:defRPr/>
            </a:lvl7pPr>
            <a:lvl8pPr lvl="7" algn="ctr" rtl="0">
              <a:lnSpc>
                <a:spcPct val="115000"/>
              </a:lnSpc>
              <a:spcBef>
                <a:spcPts val="0"/>
              </a:spcBef>
              <a:spcAft>
                <a:spcPts val="0"/>
              </a:spcAft>
              <a:buClr>
                <a:srgbClr val="999999"/>
              </a:buClr>
              <a:buSzPts val="700"/>
              <a:buFont typeface="Open Sans"/>
              <a:buChar char="○"/>
              <a:defRPr/>
            </a:lvl8pPr>
            <a:lvl9pPr lvl="8" algn="ctr" rtl="0">
              <a:lnSpc>
                <a:spcPct val="115000"/>
              </a:lnSpc>
              <a:spcBef>
                <a:spcPts val="0"/>
              </a:spcBef>
              <a:spcAft>
                <a:spcPts val="0"/>
              </a:spcAft>
              <a:buClr>
                <a:srgbClr val="999999"/>
              </a:buClr>
              <a:buSzPts val="600"/>
              <a:buFont typeface="Open Sans"/>
              <a:buChar char="■"/>
              <a:defRPr/>
            </a:lvl9pPr>
          </a:lstStyle>
          <a:p>
            <a:endParaRPr/>
          </a:p>
        </p:txBody>
      </p:sp>
      <p:sp>
        <p:nvSpPr>
          <p:cNvPr id="181" name="Google Shape;181;p9"/>
          <p:cNvSpPr>
            <a:spLocks noGrp="1"/>
          </p:cNvSpPr>
          <p:nvPr>
            <p:ph type="pic" idx="2"/>
          </p:nvPr>
        </p:nvSpPr>
        <p:spPr>
          <a:xfrm>
            <a:off x="1069925" y="539500"/>
            <a:ext cx="2808900" cy="3531600"/>
          </a:xfrm>
          <a:prstGeom prst="round2SameRect">
            <a:avLst>
              <a:gd name="adj1" fmla="val 16667"/>
              <a:gd name="adj2" fmla="val 0"/>
            </a:avLst>
          </a:prstGeom>
          <a:noFill/>
          <a:ln>
            <a:noFill/>
          </a:ln>
        </p:spPr>
      </p:sp>
      <p:grpSp>
        <p:nvGrpSpPr>
          <p:cNvPr id="182" name="Google Shape;182;p9"/>
          <p:cNvGrpSpPr/>
          <p:nvPr/>
        </p:nvGrpSpPr>
        <p:grpSpPr>
          <a:xfrm>
            <a:off x="0" y="4434660"/>
            <a:ext cx="9143774" cy="708881"/>
            <a:chOff x="0" y="4434660"/>
            <a:chExt cx="9143774" cy="708881"/>
          </a:xfrm>
        </p:grpSpPr>
        <p:grpSp>
          <p:nvGrpSpPr>
            <p:cNvPr id="183" name="Google Shape;183;p9"/>
            <p:cNvGrpSpPr/>
            <p:nvPr/>
          </p:nvGrpSpPr>
          <p:grpSpPr>
            <a:xfrm>
              <a:off x="0" y="4434660"/>
              <a:ext cx="9143774" cy="708881"/>
              <a:chOff x="0" y="4434613"/>
              <a:chExt cx="9101000" cy="708881"/>
            </a:xfrm>
          </p:grpSpPr>
          <p:sp>
            <p:nvSpPr>
              <p:cNvPr id="184" name="Google Shape;184;p9"/>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9"/>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 name="Google Shape;186;p9"/>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9"/>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9"/>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9"/>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9"/>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9"/>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 name="Google Shape;192;p9"/>
          <p:cNvGrpSpPr/>
          <p:nvPr/>
        </p:nvGrpSpPr>
        <p:grpSpPr>
          <a:xfrm>
            <a:off x="663315" y="707443"/>
            <a:ext cx="8341722" cy="2029937"/>
            <a:chOff x="663315" y="707443"/>
            <a:chExt cx="8341722" cy="2029937"/>
          </a:xfrm>
        </p:grpSpPr>
        <p:sp>
          <p:nvSpPr>
            <p:cNvPr id="193" name="Google Shape;193;p9"/>
            <p:cNvSpPr/>
            <p:nvPr/>
          </p:nvSpPr>
          <p:spPr>
            <a:xfrm>
              <a:off x="8007511" y="15261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9"/>
            <p:cNvSpPr/>
            <p:nvPr/>
          </p:nvSpPr>
          <p:spPr>
            <a:xfrm>
              <a:off x="917853" y="70744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9"/>
            <p:cNvSpPr/>
            <p:nvPr/>
          </p:nvSpPr>
          <p:spPr>
            <a:xfrm>
              <a:off x="683563" y="88307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9"/>
            <p:cNvSpPr/>
            <p:nvPr/>
          </p:nvSpPr>
          <p:spPr>
            <a:xfrm>
              <a:off x="8905203" y="12912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9"/>
            <p:cNvSpPr/>
            <p:nvPr/>
          </p:nvSpPr>
          <p:spPr>
            <a:xfrm>
              <a:off x="8609488" y="1310434"/>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9"/>
            <p:cNvSpPr/>
            <p:nvPr/>
          </p:nvSpPr>
          <p:spPr>
            <a:xfrm>
              <a:off x="663315" y="263964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24"/>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63"/>
        <p:cNvGrpSpPr/>
        <p:nvPr/>
      </p:nvGrpSpPr>
      <p:grpSpPr>
        <a:xfrm>
          <a:off x="0" y="0"/>
          <a:ext cx="0" cy="0"/>
          <a:chOff x="0" y="0"/>
          <a:chExt cx="0" cy="0"/>
        </a:xfrm>
      </p:grpSpPr>
      <p:sp>
        <p:nvSpPr>
          <p:cNvPr id="264" name="Google Shape;264;p14"/>
          <p:cNvSpPr txBox="1">
            <a:spLocks noGrp="1"/>
          </p:cNvSpPr>
          <p:nvPr>
            <p:ph type="title"/>
          </p:nvPr>
        </p:nvSpPr>
        <p:spPr>
          <a:xfrm>
            <a:off x="4395150" y="3406200"/>
            <a:ext cx="2928900" cy="5319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3000"/>
              <a:buNone/>
              <a:defRPr sz="22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265" name="Google Shape;265;p14"/>
          <p:cNvSpPr txBox="1">
            <a:spLocks noGrp="1"/>
          </p:cNvSpPr>
          <p:nvPr>
            <p:ph type="subTitle" idx="1"/>
          </p:nvPr>
        </p:nvSpPr>
        <p:spPr>
          <a:xfrm>
            <a:off x="1819950" y="1129200"/>
            <a:ext cx="5504100" cy="2277000"/>
          </a:xfrm>
          <a:prstGeom prst="rect">
            <a:avLst/>
          </a:prstGeom>
        </p:spPr>
        <p:txBody>
          <a:bodyPr spcFirstLastPara="1" wrap="square" lIns="91425" tIns="91425" rIns="91425" bIns="91425" anchor="b" anchorCtr="0">
            <a:noAutofit/>
          </a:bodyPr>
          <a:lstStyle>
            <a:lvl1pPr lvl="0" algn="r" rtl="0">
              <a:lnSpc>
                <a:spcPct val="115000"/>
              </a:lnSpc>
              <a:spcBef>
                <a:spcPts val="0"/>
              </a:spcBef>
              <a:spcAft>
                <a:spcPts val="0"/>
              </a:spcAft>
              <a:buSzPts val="3000"/>
              <a:buNone/>
              <a:defRPr sz="3000"/>
            </a:lvl1pPr>
            <a:lvl2pPr lvl="1" algn="ctr" rtl="0">
              <a:lnSpc>
                <a:spcPct val="115000"/>
              </a:lnSpc>
              <a:spcBef>
                <a:spcPts val="0"/>
              </a:spcBef>
              <a:spcAft>
                <a:spcPts val="0"/>
              </a:spcAft>
              <a:buSzPts val="3000"/>
              <a:buNone/>
              <a:defRPr sz="3000"/>
            </a:lvl2pPr>
            <a:lvl3pPr lvl="2" algn="ctr" rtl="0">
              <a:lnSpc>
                <a:spcPct val="115000"/>
              </a:lnSpc>
              <a:spcBef>
                <a:spcPts val="0"/>
              </a:spcBef>
              <a:spcAft>
                <a:spcPts val="0"/>
              </a:spcAft>
              <a:buSzPts val="3000"/>
              <a:buNone/>
              <a:defRPr sz="3000"/>
            </a:lvl3pPr>
            <a:lvl4pPr lvl="3" algn="ctr" rtl="0">
              <a:lnSpc>
                <a:spcPct val="115000"/>
              </a:lnSpc>
              <a:spcBef>
                <a:spcPts val="0"/>
              </a:spcBef>
              <a:spcAft>
                <a:spcPts val="0"/>
              </a:spcAft>
              <a:buSzPts val="3000"/>
              <a:buNone/>
              <a:defRPr sz="3000"/>
            </a:lvl4pPr>
            <a:lvl5pPr lvl="4" algn="ctr" rtl="0">
              <a:lnSpc>
                <a:spcPct val="115000"/>
              </a:lnSpc>
              <a:spcBef>
                <a:spcPts val="0"/>
              </a:spcBef>
              <a:spcAft>
                <a:spcPts val="0"/>
              </a:spcAft>
              <a:buSzPts val="3000"/>
              <a:buNone/>
              <a:defRPr sz="3000"/>
            </a:lvl5pPr>
            <a:lvl6pPr lvl="5" algn="ctr" rtl="0">
              <a:lnSpc>
                <a:spcPct val="115000"/>
              </a:lnSpc>
              <a:spcBef>
                <a:spcPts val="0"/>
              </a:spcBef>
              <a:spcAft>
                <a:spcPts val="0"/>
              </a:spcAft>
              <a:buSzPts val="3000"/>
              <a:buNone/>
              <a:defRPr sz="3000"/>
            </a:lvl6pPr>
            <a:lvl7pPr lvl="6" algn="ctr" rtl="0">
              <a:lnSpc>
                <a:spcPct val="115000"/>
              </a:lnSpc>
              <a:spcBef>
                <a:spcPts val="0"/>
              </a:spcBef>
              <a:spcAft>
                <a:spcPts val="0"/>
              </a:spcAft>
              <a:buSzPts val="3000"/>
              <a:buNone/>
              <a:defRPr sz="3000"/>
            </a:lvl7pPr>
            <a:lvl8pPr lvl="7" algn="ctr" rtl="0">
              <a:lnSpc>
                <a:spcPct val="115000"/>
              </a:lnSpc>
              <a:spcBef>
                <a:spcPts val="0"/>
              </a:spcBef>
              <a:spcAft>
                <a:spcPts val="0"/>
              </a:spcAft>
              <a:buSzPts val="3000"/>
              <a:buNone/>
              <a:defRPr sz="3000"/>
            </a:lvl8pPr>
            <a:lvl9pPr lvl="8" algn="ctr" rtl="0">
              <a:lnSpc>
                <a:spcPct val="115000"/>
              </a:lnSpc>
              <a:spcBef>
                <a:spcPts val="0"/>
              </a:spcBef>
              <a:spcAft>
                <a:spcPts val="0"/>
              </a:spcAft>
              <a:buSzPts val="3000"/>
              <a:buNone/>
              <a:defRPr sz="3000"/>
            </a:lvl9pPr>
          </a:lstStyle>
          <a:p>
            <a:endParaRPr/>
          </a:p>
        </p:txBody>
      </p:sp>
      <p:grpSp>
        <p:nvGrpSpPr>
          <p:cNvPr id="266" name="Google Shape;266;p14"/>
          <p:cNvGrpSpPr/>
          <p:nvPr/>
        </p:nvGrpSpPr>
        <p:grpSpPr>
          <a:xfrm rot="-200" flipH="1">
            <a:off x="210576" y="3672005"/>
            <a:ext cx="627712" cy="972713"/>
            <a:chOff x="2842464" y="2262943"/>
            <a:chExt cx="365928" cy="567114"/>
          </a:xfrm>
        </p:grpSpPr>
        <p:sp>
          <p:nvSpPr>
            <p:cNvPr id="267" name="Google Shape;267;p14"/>
            <p:cNvSpPr/>
            <p:nvPr/>
          </p:nvSpPr>
          <p:spPr>
            <a:xfrm>
              <a:off x="2842464" y="2262943"/>
              <a:ext cx="239879" cy="567114"/>
            </a:xfrm>
            <a:custGeom>
              <a:avLst/>
              <a:gdLst/>
              <a:ahLst/>
              <a:cxnLst/>
              <a:rect l="l" t="t" r="r" b="b"/>
              <a:pathLst>
                <a:path w="9070" h="21443" extrusionOk="0">
                  <a:moveTo>
                    <a:pt x="7649" y="0"/>
                  </a:moveTo>
                  <a:cubicBezTo>
                    <a:pt x="7495" y="0"/>
                    <a:pt x="7325" y="29"/>
                    <a:pt x="7138" y="88"/>
                  </a:cubicBezTo>
                  <a:cubicBezTo>
                    <a:pt x="1915" y="1741"/>
                    <a:pt x="1" y="19673"/>
                    <a:pt x="1" y="19933"/>
                  </a:cubicBezTo>
                  <a:cubicBezTo>
                    <a:pt x="1" y="19933"/>
                    <a:pt x="524" y="21442"/>
                    <a:pt x="1857" y="21442"/>
                  </a:cubicBezTo>
                  <a:cubicBezTo>
                    <a:pt x="2060" y="21442"/>
                    <a:pt x="2282" y="21407"/>
                    <a:pt x="2524" y="21327"/>
                  </a:cubicBezTo>
                  <a:cubicBezTo>
                    <a:pt x="3715" y="20931"/>
                    <a:pt x="7531" y="11327"/>
                    <a:pt x="8600" y="5144"/>
                  </a:cubicBezTo>
                  <a:lnTo>
                    <a:pt x="6980" y="4690"/>
                  </a:lnTo>
                  <a:lnTo>
                    <a:pt x="8751" y="4147"/>
                  </a:lnTo>
                  <a:cubicBezTo>
                    <a:pt x="9069" y="1704"/>
                    <a:pt x="8838" y="0"/>
                    <a:pt x="76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4"/>
            <p:cNvSpPr/>
            <p:nvPr/>
          </p:nvSpPr>
          <p:spPr>
            <a:xfrm>
              <a:off x="2901045" y="2499490"/>
              <a:ext cx="307346" cy="311287"/>
            </a:xfrm>
            <a:custGeom>
              <a:avLst/>
              <a:gdLst/>
              <a:ahLst/>
              <a:cxnLst/>
              <a:rect l="l" t="t" r="r" b="b"/>
              <a:pathLst>
                <a:path w="11621" h="11770" extrusionOk="0">
                  <a:moveTo>
                    <a:pt x="9243" y="1"/>
                  </a:moveTo>
                  <a:cubicBezTo>
                    <a:pt x="3852" y="1"/>
                    <a:pt x="1" y="10095"/>
                    <a:pt x="1" y="10095"/>
                  </a:cubicBezTo>
                  <a:cubicBezTo>
                    <a:pt x="1" y="10095"/>
                    <a:pt x="958" y="11769"/>
                    <a:pt x="1924" y="11769"/>
                  </a:cubicBezTo>
                  <a:cubicBezTo>
                    <a:pt x="2477" y="11769"/>
                    <a:pt x="3032" y="11222"/>
                    <a:pt x="3414" y="9504"/>
                  </a:cubicBezTo>
                  <a:cubicBezTo>
                    <a:pt x="4464" y="4778"/>
                    <a:pt x="9519" y="3530"/>
                    <a:pt x="10569" y="2020"/>
                  </a:cubicBezTo>
                  <a:cubicBezTo>
                    <a:pt x="11620" y="510"/>
                    <a:pt x="10241" y="117"/>
                    <a:pt x="10241" y="117"/>
                  </a:cubicBezTo>
                  <a:cubicBezTo>
                    <a:pt x="9903" y="38"/>
                    <a:pt x="9570" y="1"/>
                    <a:pt x="9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4"/>
            <p:cNvSpPr/>
            <p:nvPr/>
          </p:nvSpPr>
          <p:spPr>
            <a:xfrm>
              <a:off x="2916887" y="2324539"/>
              <a:ext cx="114412" cy="381135"/>
            </a:xfrm>
            <a:custGeom>
              <a:avLst/>
              <a:gdLst/>
              <a:ahLst/>
              <a:cxnLst/>
              <a:rect l="l" t="t" r="r" b="b"/>
              <a:pathLst>
                <a:path w="4326" h="14411" extrusionOk="0">
                  <a:moveTo>
                    <a:pt x="4196" y="0"/>
                  </a:moveTo>
                  <a:cubicBezTo>
                    <a:pt x="4163" y="73"/>
                    <a:pt x="808" y="7308"/>
                    <a:pt x="0" y="14394"/>
                  </a:cubicBezTo>
                  <a:lnTo>
                    <a:pt x="144" y="14411"/>
                  </a:lnTo>
                  <a:cubicBezTo>
                    <a:pt x="947" y="7348"/>
                    <a:pt x="4293" y="133"/>
                    <a:pt x="4326" y="60"/>
                  </a:cubicBezTo>
                  <a:lnTo>
                    <a:pt x="41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4"/>
            <p:cNvSpPr/>
            <p:nvPr/>
          </p:nvSpPr>
          <p:spPr>
            <a:xfrm>
              <a:off x="2950898" y="2531729"/>
              <a:ext cx="179050" cy="182012"/>
            </a:xfrm>
            <a:custGeom>
              <a:avLst/>
              <a:gdLst/>
              <a:ahLst/>
              <a:cxnLst/>
              <a:rect l="l" t="t" r="r" b="b"/>
              <a:pathLst>
                <a:path w="6770" h="6882" extrusionOk="0">
                  <a:moveTo>
                    <a:pt x="6702" y="1"/>
                  </a:moveTo>
                  <a:cubicBezTo>
                    <a:pt x="6651" y="28"/>
                    <a:pt x="1496" y="2815"/>
                    <a:pt x="1" y="6831"/>
                  </a:cubicBezTo>
                  <a:lnTo>
                    <a:pt x="136" y="6882"/>
                  </a:lnTo>
                  <a:cubicBezTo>
                    <a:pt x="906" y="4812"/>
                    <a:pt x="2666" y="3087"/>
                    <a:pt x="4008" y="2003"/>
                  </a:cubicBezTo>
                  <a:cubicBezTo>
                    <a:pt x="5466" y="828"/>
                    <a:pt x="6756" y="134"/>
                    <a:pt x="6770" y="127"/>
                  </a:cubicBezTo>
                  <a:lnTo>
                    <a:pt x="67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14"/>
          <p:cNvGrpSpPr/>
          <p:nvPr/>
        </p:nvGrpSpPr>
        <p:grpSpPr>
          <a:xfrm>
            <a:off x="0" y="4434660"/>
            <a:ext cx="9143774" cy="708881"/>
            <a:chOff x="0" y="4434660"/>
            <a:chExt cx="9143774" cy="708881"/>
          </a:xfrm>
        </p:grpSpPr>
        <p:grpSp>
          <p:nvGrpSpPr>
            <p:cNvPr id="272" name="Google Shape;272;p14"/>
            <p:cNvGrpSpPr/>
            <p:nvPr/>
          </p:nvGrpSpPr>
          <p:grpSpPr>
            <a:xfrm>
              <a:off x="0" y="4434660"/>
              <a:ext cx="9143774" cy="708881"/>
              <a:chOff x="0" y="4434613"/>
              <a:chExt cx="9101000" cy="708881"/>
            </a:xfrm>
          </p:grpSpPr>
          <p:sp>
            <p:nvSpPr>
              <p:cNvPr id="273" name="Google Shape;273;p14"/>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4"/>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5" name="Google Shape;275;p14"/>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4"/>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4"/>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4"/>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4"/>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4"/>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14"/>
          <p:cNvGrpSpPr/>
          <p:nvPr/>
        </p:nvGrpSpPr>
        <p:grpSpPr>
          <a:xfrm>
            <a:off x="237323" y="213126"/>
            <a:ext cx="9515669" cy="1858224"/>
            <a:chOff x="237323" y="213126"/>
            <a:chExt cx="9515669" cy="1858224"/>
          </a:xfrm>
        </p:grpSpPr>
        <p:sp>
          <p:nvSpPr>
            <p:cNvPr id="282" name="Google Shape;282;p14"/>
            <p:cNvSpPr/>
            <p:nvPr/>
          </p:nvSpPr>
          <p:spPr>
            <a:xfrm>
              <a:off x="2365948" y="21312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4"/>
            <p:cNvSpPr/>
            <p:nvPr/>
          </p:nvSpPr>
          <p:spPr>
            <a:xfrm>
              <a:off x="237323" y="135766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4"/>
            <p:cNvSpPr/>
            <p:nvPr/>
          </p:nvSpPr>
          <p:spPr>
            <a:xfrm>
              <a:off x="3821753" y="22030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4"/>
            <p:cNvSpPr/>
            <p:nvPr/>
          </p:nvSpPr>
          <p:spPr>
            <a:xfrm>
              <a:off x="3487450" y="318059"/>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4"/>
            <p:cNvSpPr/>
            <p:nvPr/>
          </p:nvSpPr>
          <p:spPr>
            <a:xfrm>
              <a:off x="7947073" y="746001"/>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4"/>
            <p:cNvSpPr/>
            <p:nvPr/>
          </p:nvSpPr>
          <p:spPr>
            <a:xfrm>
              <a:off x="8906473" y="1899951"/>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4"/>
            <p:cNvSpPr/>
            <p:nvPr/>
          </p:nvSpPr>
          <p:spPr>
            <a:xfrm>
              <a:off x="8693778" y="47343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4"/>
            <p:cNvSpPr/>
            <p:nvPr/>
          </p:nvSpPr>
          <p:spPr>
            <a:xfrm>
              <a:off x="1024550" y="124232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4"/>
            <p:cNvSpPr/>
            <p:nvPr/>
          </p:nvSpPr>
          <p:spPr>
            <a:xfrm>
              <a:off x="8628065" y="193678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291"/>
        <p:cNvGrpSpPr/>
        <p:nvPr/>
      </p:nvGrpSpPr>
      <p:grpSpPr>
        <a:xfrm>
          <a:off x="0" y="0"/>
          <a:ext cx="0" cy="0"/>
          <a:chOff x="0" y="0"/>
          <a:chExt cx="0" cy="0"/>
        </a:xfrm>
      </p:grpSpPr>
      <p:sp>
        <p:nvSpPr>
          <p:cNvPr id="292" name="Google Shape;292;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293" name="Google Shape;293;p15"/>
          <p:cNvSpPr txBox="1">
            <a:spLocks noGrp="1"/>
          </p:cNvSpPr>
          <p:nvPr>
            <p:ph type="subTitle" idx="1"/>
          </p:nvPr>
        </p:nvSpPr>
        <p:spPr>
          <a:xfrm>
            <a:off x="2708100" y="2934210"/>
            <a:ext cx="5715900" cy="11739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b="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294" name="Google Shape;294;p15"/>
          <p:cNvSpPr txBox="1">
            <a:spLocks noGrp="1"/>
          </p:cNvSpPr>
          <p:nvPr>
            <p:ph type="subTitle" idx="2"/>
          </p:nvPr>
        </p:nvSpPr>
        <p:spPr>
          <a:xfrm>
            <a:off x="2708107" y="1486350"/>
            <a:ext cx="5715900" cy="11739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b="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grpSp>
        <p:nvGrpSpPr>
          <p:cNvPr id="295" name="Google Shape;295;p15"/>
          <p:cNvGrpSpPr/>
          <p:nvPr/>
        </p:nvGrpSpPr>
        <p:grpSpPr>
          <a:xfrm rot="200">
            <a:off x="8490276" y="3645030"/>
            <a:ext cx="627712" cy="972713"/>
            <a:chOff x="2842464" y="2262943"/>
            <a:chExt cx="365928" cy="567114"/>
          </a:xfrm>
        </p:grpSpPr>
        <p:sp>
          <p:nvSpPr>
            <p:cNvPr id="296" name="Google Shape;296;p15"/>
            <p:cNvSpPr/>
            <p:nvPr/>
          </p:nvSpPr>
          <p:spPr>
            <a:xfrm>
              <a:off x="2842464" y="2262943"/>
              <a:ext cx="239879" cy="567114"/>
            </a:xfrm>
            <a:custGeom>
              <a:avLst/>
              <a:gdLst/>
              <a:ahLst/>
              <a:cxnLst/>
              <a:rect l="l" t="t" r="r" b="b"/>
              <a:pathLst>
                <a:path w="9070" h="21443" extrusionOk="0">
                  <a:moveTo>
                    <a:pt x="7649" y="0"/>
                  </a:moveTo>
                  <a:cubicBezTo>
                    <a:pt x="7495" y="0"/>
                    <a:pt x="7325" y="29"/>
                    <a:pt x="7138" y="88"/>
                  </a:cubicBezTo>
                  <a:cubicBezTo>
                    <a:pt x="1915" y="1741"/>
                    <a:pt x="1" y="19673"/>
                    <a:pt x="1" y="19933"/>
                  </a:cubicBezTo>
                  <a:cubicBezTo>
                    <a:pt x="1" y="19933"/>
                    <a:pt x="524" y="21442"/>
                    <a:pt x="1857" y="21442"/>
                  </a:cubicBezTo>
                  <a:cubicBezTo>
                    <a:pt x="2060" y="21442"/>
                    <a:pt x="2282" y="21407"/>
                    <a:pt x="2524" y="21327"/>
                  </a:cubicBezTo>
                  <a:cubicBezTo>
                    <a:pt x="3715" y="20931"/>
                    <a:pt x="7531" y="11327"/>
                    <a:pt x="8600" y="5144"/>
                  </a:cubicBezTo>
                  <a:lnTo>
                    <a:pt x="6980" y="4690"/>
                  </a:lnTo>
                  <a:lnTo>
                    <a:pt x="8751" y="4147"/>
                  </a:lnTo>
                  <a:cubicBezTo>
                    <a:pt x="9069" y="1704"/>
                    <a:pt x="8838" y="0"/>
                    <a:pt x="76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5"/>
            <p:cNvSpPr/>
            <p:nvPr/>
          </p:nvSpPr>
          <p:spPr>
            <a:xfrm>
              <a:off x="2901045" y="2499490"/>
              <a:ext cx="307346" cy="311287"/>
            </a:xfrm>
            <a:custGeom>
              <a:avLst/>
              <a:gdLst/>
              <a:ahLst/>
              <a:cxnLst/>
              <a:rect l="l" t="t" r="r" b="b"/>
              <a:pathLst>
                <a:path w="11621" h="11770" extrusionOk="0">
                  <a:moveTo>
                    <a:pt x="9243" y="1"/>
                  </a:moveTo>
                  <a:cubicBezTo>
                    <a:pt x="3852" y="1"/>
                    <a:pt x="1" y="10095"/>
                    <a:pt x="1" y="10095"/>
                  </a:cubicBezTo>
                  <a:cubicBezTo>
                    <a:pt x="1" y="10095"/>
                    <a:pt x="958" y="11769"/>
                    <a:pt x="1924" y="11769"/>
                  </a:cubicBezTo>
                  <a:cubicBezTo>
                    <a:pt x="2477" y="11769"/>
                    <a:pt x="3032" y="11222"/>
                    <a:pt x="3414" y="9504"/>
                  </a:cubicBezTo>
                  <a:cubicBezTo>
                    <a:pt x="4464" y="4778"/>
                    <a:pt x="9519" y="3530"/>
                    <a:pt x="10569" y="2020"/>
                  </a:cubicBezTo>
                  <a:cubicBezTo>
                    <a:pt x="11620" y="510"/>
                    <a:pt x="10241" y="117"/>
                    <a:pt x="10241" y="117"/>
                  </a:cubicBezTo>
                  <a:cubicBezTo>
                    <a:pt x="9903" y="38"/>
                    <a:pt x="9570" y="1"/>
                    <a:pt x="9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5"/>
            <p:cNvSpPr/>
            <p:nvPr/>
          </p:nvSpPr>
          <p:spPr>
            <a:xfrm>
              <a:off x="2916887" y="2324539"/>
              <a:ext cx="114412" cy="381135"/>
            </a:xfrm>
            <a:custGeom>
              <a:avLst/>
              <a:gdLst/>
              <a:ahLst/>
              <a:cxnLst/>
              <a:rect l="l" t="t" r="r" b="b"/>
              <a:pathLst>
                <a:path w="4326" h="14411" extrusionOk="0">
                  <a:moveTo>
                    <a:pt x="4196" y="0"/>
                  </a:moveTo>
                  <a:cubicBezTo>
                    <a:pt x="4163" y="73"/>
                    <a:pt x="808" y="7308"/>
                    <a:pt x="0" y="14394"/>
                  </a:cubicBezTo>
                  <a:lnTo>
                    <a:pt x="144" y="14411"/>
                  </a:lnTo>
                  <a:cubicBezTo>
                    <a:pt x="947" y="7348"/>
                    <a:pt x="4293" y="133"/>
                    <a:pt x="4326" y="60"/>
                  </a:cubicBezTo>
                  <a:lnTo>
                    <a:pt x="41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5"/>
            <p:cNvSpPr/>
            <p:nvPr/>
          </p:nvSpPr>
          <p:spPr>
            <a:xfrm>
              <a:off x="2950898" y="2531729"/>
              <a:ext cx="179050" cy="182012"/>
            </a:xfrm>
            <a:custGeom>
              <a:avLst/>
              <a:gdLst/>
              <a:ahLst/>
              <a:cxnLst/>
              <a:rect l="l" t="t" r="r" b="b"/>
              <a:pathLst>
                <a:path w="6770" h="6882" extrusionOk="0">
                  <a:moveTo>
                    <a:pt x="6702" y="1"/>
                  </a:moveTo>
                  <a:cubicBezTo>
                    <a:pt x="6651" y="28"/>
                    <a:pt x="1496" y="2815"/>
                    <a:pt x="1" y="6831"/>
                  </a:cubicBezTo>
                  <a:lnTo>
                    <a:pt x="136" y="6882"/>
                  </a:lnTo>
                  <a:cubicBezTo>
                    <a:pt x="906" y="4812"/>
                    <a:pt x="2666" y="3087"/>
                    <a:pt x="4008" y="2003"/>
                  </a:cubicBezTo>
                  <a:cubicBezTo>
                    <a:pt x="5466" y="828"/>
                    <a:pt x="6756" y="134"/>
                    <a:pt x="6770" y="127"/>
                  </a:cubicBezTo>
                  <a:lnTo>
                    <a:pt x="67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 name="Google Shape;300;p15"/>
          <p:cNvGrpSpPr/>
          <p:nvPr/>
        </p:nvGrpSpPr>
        <p:grpSpPr>
          <a:xfrm>
            <a:off x="0" y="4434660"/>
            <a:ext cx="9143774" cy="708881"/>
            <a:chOff x="0" y="4434660"/>
            <a:chExt cx="9143774" cy="708881"/>
          </a:xfrm>
        </p:grpSpPr>
        <p:grpSp>
          <p:nvGrpSpPr>
            <p:cNvPr id="301" name="Google Shape;301;p15"/>
            <p:cNvGrpSpPr/>
            <p:nvPr/>
          </p:nvGrpSpPr>
          <p:grpSpPr>
            <a:xfrm>
              <a:off x="0" y="4434660"/>
              <a:ext cx="9143774" cy="708881"/>
              <a:chOff x="0" y="4434613"/>
              <a:chExt cx="9101000" cy="708881"/>
            </a:xfrm>
          </p:grpSpPr>
          <p:sp>
            <p:nvSpPr>
              <p:cNvPr id="302" name="Google Shape;302;p15"/>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5"/>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4" name="Google Shape;304;p15"/>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5"/>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5"/>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5"/>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5"/>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5"/>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0" name="Google Shape;310;p15"/>
          <p:cNvGrpSpPr/>
          <p:nvPr/>
        </p:nvGrpSpPr>
        <p:grpSpPr>
          <a:xfrm>
            <a:off x="274361" y="142076"/>
            <a:ext cx="8996157" cy="1680490"/>
            <a:chOff x="274361" y="142076"/>
            <a:chExt cx="8996157" cy="1680490"/>
          </a:xfrm>
        </p:grpSpPr>
        <p:sp>
          <p:nvSpPr>
            <p:cNvPr id="311" name="Google Shape;311;p15"/>
            <p:cNvSpPr/>
            <p:nvPr/>
          </p:nvSpPr>
          <p:spPr>
            <a:xfrm>
              <a:off x="8423998" y="118911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5"/>
            <p:cNvSpPr/>
            <p:nvPr/>
          </p:nvSpPr>
          <p:spPr>
            <a:xfrm>
              <a:off x="8760378" y="86068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5"/>
            <p:cNvSpPr/>
            <p:nvPr/>
          </p:nvSpPr>
          <p:spPr>
            <a:xfrm>
              <a:off x="8580263" y="958409"/>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5"/>
            <p:cNvSpPr/>
            <p:nvPr/>
          </p:nvSpPr>
          <p:spPr>
            <a:xfrm>
              <a:off x="2903798" y="1420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15"/>
            <p:cNvSpPr/>
            <p:nvPr/>
          </p:nvSpPr>
          <p:spPr>
            <a:xfrm>
              <a:off x="274361" y="7486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5"/>
            <p:cNvSpPr/>
            <p:nvPr/>
          </p:nvSpPr>
          <p:spPr>
            <a:xfrm>
              <a:off x="1074603" y="172483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5"/>
            <p:cNvSpPr/>
            <p:nvPr/>
          </p:nvSpPr>
          <p:spPr>
            <a:xfrm>
              <a:off x="1229238" y="15813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2">
  <p:cSld name="TITLE_AND_BODY_1">
    <p:spTree>
      <p:nvGrpSpPr>
        <p:cNvPr id="1" name="Shape 357"/>
        <p:cNvGrpSpPr/>
        <p:nvPr/>
      </p:nvGrpSpPr>
      <p:grpSpPr>
        <a:xfrm>
          <a:off x="0" y="0"/>
          <a:ext cx="0" cy="0"/>
          <a:chOff x="0" y="0"/>
          <a:chExt cx="0" cy="0"/>
        </a:xfrm>
      </p:grpSpPr>
      <p:sp>
        <p:nvSpPr>
          <p:cNvPr id="358" name="Google Shape;358;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359" name="Google Shape;359;p17"/>
          <p:cNvSpPr txBox="1">
            <a:spLocks noGrp="1"/>
          </p:cNvSpPr>
          <p:nvPr>
            <p:ph type="body" idx="1"/>
          </p:nvPr>
        </p:nvSpPr>
        <p:spPr>
          <a:xfrm>
            <a:off x="720000" y="1017725"/>
            <a:ext cx="3852000" cy="36144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a:solidFill>
                  <a:srgbClr val="434343"/>
                </a:solidFill>
              </a:defRPr>
            </a:lvl1pPr>
            <a:lvl2pPr marL="914400" lvl="1" indent="-317500" rtl="0">
              <a:lnSpc>
                <a:spcPct val="115000"/>
              </a:lnSpc>
              <a:spcBef>
                <a:spcPts val="0"/>
              </a:spcBef>
              <a:spcAft>
                <a:spcPts val="0"/>
              </a:spcAft>
              <a:buClr>
                <a:srgbClr val="434343"/>
              </a:buClr>
              <a:buSzPts val="1400"/>
              <a:buFont typeface="Roboto Condensed"/>
              <a:buChar char="○"/>
              <a:defRPr>
                <a:solidFill>
                  <a:srgbClr val="434343"/>
                </a:solidFill>
              </a:defRPr>
            </a:lvl2pPr>
            <a:lvl3pPr marL="1371600" lvl="2" indent="-317500" rtl="0">
              <a:lnSpc>
                <a:spcPct val="115000"/>
              </a:lnSpc>
              <a:spcBef>
                <a:spcPts val="0"/>
              </a:spcBef>
              <a:spcAft>
                <a:spcPts val="0"/>
              </a:spcAft>
              <a:buClr>
                <a:srgbClr val="434343"/>
              </a:buClr>
              <a:buSzPts val="1400"/>
              <a:buFont typeface="Roboto Condensed"/>
              <a:buChar char="■"/>
              <a:defRPr>
                <a:solidFill>
                  <a:srgbClr val="434343"/>
                </a:solidFill>
              </a:defRPr>
            </a:lvl3pPr>
            <a:lvl4pPr marL="1828800" lvl="3" indent="-317500" rtl="0">
              <a:lnSpc>
                <a:spcPct val="115000"/>
              </a:lnSpc>
              <a:spcBef>
                <a:spcPts val="0"/>
              </a:spcBef>
              <a:spcAft>
                <a:spcPts val="0"/>
              </a:spcAft>
              <a:buClr>
                <a:srgbClr val="434343"/>
              </a:buClr>
              <a:buSzPts val="1400"/>
              <a:buFont typeface="Roboto Condensed"/>
              <a:buChar char="●"/>
              <a:defRPr>
                <a:solidFill>
                  <a:srgbClr val="434343"/>
                </a:solidFill>
              </a:defRPr>
            </a:lvl4pPr>
            <a:lvl5pPr marL="2286000" lvl="4" indent="-317500" rtl="0">
              <a:lnSpc>
                <a:spcPct val="115000"/>
              </a:lnSpc>
              <a:spcBef>
                <a:spcPts val="0"/>
              </a:spcBef>
              <a:spcAft>
                <a:spcPts val="0"/>
              </a:spcAft>
              <a:buClr>
                <a:srgbClr val="434343"/>
              </a:buClr>
              <a:buSzPts val="1400"/>
              <a:buFont typeface="Roboto Condensed"/>
              <a:buChar char="○"/>
              <a:defRPr>
                <a:solidFill>
                  <a:srgbClr val="434343"/>
                </a:solidFill>
              </a:defRPr>
            </a:lvl5pPr>
            <a:lvl6pPr marL="2743200" lvl="5" indent="-317500" rtl="0">
              <a:lnSpc>
                <a:spcPct val="115000"/>
              </a:lnSpc>
              <a:spcBef>
                <a:spcPts val="0"/>
              </a:spcBef>
              <a:spcAft>
                <a:spcPts val="0"/>
              </a:spcAft>
              <a:buClr>
                <a:srgbClr val="434343"/>
              </a:buClr>
              <a:buSzPts val="1400"/>
              <a:buFont typeface="Roboto Condensed"/>
              <a:buChar char="■"/>
              <a:defRPr>
                <a:solidFill>
                  <a:srgbClr val="434343"/>
                </a:solidFill>
              </a:defRPr>
            </a:lvl6pPr>
            <a:lvl7pPr marL="3200400" lvl="6" indent="-317500" rtl="0">
              <a:lnSpc>
                <a:spcPct val="115000"/>
              </a:lnSpc>
              <a:spcBef>
                <a:spcPts val="0"/>
              </a:spcBef>
              <a:spcAft>
                <a:spcPts val="0"/>
              </a:spcAft>
              <a:buClr>
                <a:srgbClr val="434343"/>
              </a:buClr>
              <a:buSzPts val="1400"/>
              <a:buFont typeface="Roboto Condensed"/>
              <a:buChar char="●"/>
              <a:defRPr>
                <a:solidFill>
                  <a:srgbClr val="434343"/>
                </a:solidFill>
              </a:defRPr>
            </a:lvl7pPr>
            <a:lvl8pPr marL="3657600" lvl="7" indent="-317500" rtl="0">
              <a:lnSpc>
                <a:spcPct val="115000"/>
              </a:lnSpc>
              <a:spcBef>
                <a:spcPts val="0"/>
              </a:spcBef>
              <a:spcAft>
                <a:spcPts val="0"/>
              </a:spcAft>
              <a:buClr>
                <a:srgbClr val="434343"/>
              </a:buClr>
              <a:buSzPts val="1400"/>
              <a:buFont typeface="Roboto Condensed"/>
              <a:buChar char="○"/>
              <a:defRPr>
                <a:solidFill>
                  <a:srgbClr val="434343"/>
                </a:solidFill>
              </a:defRPr>
            </a:lvl8pPr>
            <a:lvl9pPr marL="4114800" lvl="8" indent="-317500" rtl="0">
              <a:lnSpc>
                <a:spcPct val="115000"/>
              </a:lnSpc>
              <a:spcBef>
                <a:spcPts val="0"/>
              </a:spcBef>
              <a:spcAft>
                <a:spcPts val="0"/>
              </a:spcAft>
              <a:buClr>
                <a:srgbClr val="434343"/>
              </a:buClr>
              <a:buSzPts val="1400"/>
              <a:buFont typeface="Roboto Condensed"/>
              <a:buChar char="■"/>
              <a:defRPr>
                <a:solidFill>
                  <a:srgbClr val="434343"/>
                </a:solidFill>
              </a:defRPr>
            </a:lvl9pPr>
          </a:lstStyle>
          <a:p>
            <a:endParaRPr/>
          </a:p>
        </p:txBody>
      </p:sp>
      <p:sp>
        <p:nvSpPr>
          <p:cNvPr id="360" name="Google Shape;360;p17"/>
          <p:cNvSpPr txBox="1">
            <a:spLocks noGrp="1"/>
          </p:cNvSpPr>
          <p:nvPr>
            <p:ph type="body" idx="2"/>
          </p:nvPr>
        </p:nvSpPr>
        <p:spPr>
          <a:xfrm>
            <a:off x="4572000" y="1017725"/>
            <a:ext cx="3852000" cy="36144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a:solidFill>
                  <a:srgbClr val="434343"/>
                </a:solidFill>
              </a:defRPr>
            </a:lvl1pPr>
            <a:lvl2pPr marL="914400" lvl="1" indent="-317500" rtl="0">
              <a:lnSpc>
                <a:spcPct val="115000"/>
              </a:lnSpc>
              <a:spcBef>
                <a:spcPts val="0"/>
              </a:spcBef>
              <a:spcAft>
                <a:spcPts val="0"/>
              </a:spcAft>
              <a:buClr>
                <a:srgbClr val="434343"/>
              </a:buClr>
              <a:buSzPts val="1400"/>
              <a:buFont typeface="Roboto Condensed"/>
              <a:buChar char="○"/>
              <a:defRPr>
                <a:solidFill>
                  <a:srgbClr val="434343"/>
                </a:solidFill>
              </a:defRPr>
            </a:lvl2pPr>
            <a:lvl3pPr marL="1371600" lvl="2" indent="-317500" rtl="0">
              <a:lnSpc>
                <a:spcPct val="115000"/>
              </a:lnSpc>
              <a:spcBef>
                <a:spcPts val="0"/>
              </a:spcBef>
              <a:spcAft>
                <a:spcPts val="0"/>
              </a:spcAft>
              <a:buClr>
                <a:srgbClr val="434343"/>
              </a:buClr>
              <a:buSzPts val="1400"/>
              <a:buFont typeface="Roboto Condensed"/>
              <a:buChar char="■"/>
              <a:defRPr>
                <a:solidFill>
                  <a:srgbClr val="434343"/>
                </a:solidFill>
              </a:defRPr>
            </a:lvl3pPr>
            <a:lvl4pPr marL="1828800" lvl="3" indent="-317500" rtl="0">
              <a:lnSpc>
                <a:spcPct val="115000"/>
              </a:lnSpc>
              <a:spcBef>
                <a:spcPts val="0"/>
              </a:spcBef>
              <a:spcAft>
                <a:spcPts val="0"/>
              </a:spcAft>
              <a:buClr>
                <a:srgbClr val="434343"/>
              </a:buClr>
              <a:buSzPts val="1400"/>
              <a:buFont typeface="Roboto Condensed"/>
              <a:buChar char="●"/>
              <a:defRPr>
                <a:solidFill>
                  <a:srgbClr val="434343"/>
                </a:solidFill>
              </a:defRPr>
            </a:lvl4pPr>
            <a:lvl5pPr marL="2286000" lvl="4" indent="-317500" rtl="0">
              <a:lnSpc>
                <a:spcPct val="115000"/>
              </a:lnSpc>
              <a:spcBef>
                <a:spcPts val="0"/>
              </a:spcBef>
              <a:spcAft>
                <a:spcPts val="0"/>
              </a:spcAft>
              <a:buClr>
                <a:srgbClr val="434343"/>
              </a:buClr>
              <a:buSzPts val="1400"/>
              <a:buFont typeface="Roboto Condensed"/>
              <a:buChar char="○"/>
              <a:defRPr>
                <a:solidFill>
                  <a:srgbClr val="434343"/>
                </a:solidFill>
              </a:defRPr>
            </a:lvl5pPr>
            <a:lvl6pPr marL="2743200" lvl="5" indent="-317500" rtl="0">
              <a:lnSpc>
                <a:spcPct val="115000"/>
              </a:lnSpc>
              <a:spcBef>
                <a:spcPts val="0"/>
              </a:spcBef>
              <a:spcAft>
                <a:spcPts val="0"/>
              </a:spcAft>
              <a:buClr>
                <a:srgbClr val="434343"/>
              </a:buClr>
              <a:buSzPts val="1400"/>
              <a:buFont typeface="Roboto Condensed"/>
              <a:buChar char="■"/>
              <a:defRPr>
                <a:solidFill>
                  <a:srgbClr val="434343"/>
                </a:solidFill>
              </a:defRPr>
            </a:lvl6pPr>
            <a:lvl7pPr marL="3200400" lvl="6" indent="-317500" rtl="0">
              <a:lnSpc>
                <a:spcPct val="115000"/>
              </a:lnSpc>
              <a:spcBef>
                <a:spcPts val="0"/>
              </a:spcBef>
              <a:spcAft>
                <a:spcPts val="0"/>
              </a:spcAft>
              <a:buClr>
                <a:srgbClr val="434343"/>
              </a:buClr>
              <a:buSzPts val="1400"/>
              <a:buFont typeface="Roboto Condensed"/>
              <a:buChar char="●"/>
              <a:defRPr>
                <a:solidFill>
                  <a:srgbClr val="434343"/>
                </a:solidFill>
              </a:defRPr>
            </a:lvl7pPr>
            <a:lvl8pPr marL="3657600" lvl="7" indent="-317500" rtl="0">
              <a:lnSpc>
                <a:spcPct val="115000"/>
              </a:lnSpc>
              <a:spcBef>
                <a:spcPts val="0"/>
              </a:spcBef>
              <a:spcAft>
                <a:spcPts val="0"/>
              </a:spcAft>
              <a:buClr>
                <a:srgbClr val="434343"/>
              </a:buClr>
              <a:buSzPts val="1400"/>
              <a:buFont typeface="Roboto Condensed"/>
              <a:buChar char="○"/>
              <a:defRPr>
                <a:solidFill>
                  <a:srgbClr val="434343"/>
                </a:solidFill>
              </a:defRPr>
            </a:lvl8pPr>
            <a:lvl9pPr marL="4114800" lvl="8" indent="-317500" rtl="0">
              <a:lnSpc>
                <a:spcPct val="115000"/>
              </a:lnSpc>
              <a:spcBef>
                <a:spcPts val="0"/>
              </a:spcBef>
              <a:spcAft>
                <a:spcPts val="0"/>
              </a:spcAft>
              <a:buClr>
                <a:srgbClr val="434343"/>
              </a:buClr>
              <a:buSzPts val="1400"/>
              <a:buFont typeface="Roboto Condensed"/>
              <a:buChar char="■"/>
              <a:defRPr>
                <a:solidFill>
                  <a:srgbClr val="434343"/>
                </a:solidFill>
              </a:defRPr>
            </a:lvl9pPr>
          </a:lstStyle>
          <a:p>
            <a:endParaRPr/>
          </a:p>
        </p:txBody>
      </p:sp>
      <p:grpSp>
        <p:nvGrpSpPr>
          <p:cNvPr id="361" name="Google Shape;361;p17"/>
          <p:cNvGrpSpPr/>
          <p:nvPr/>
        </p:nvGrpSpPr>
        <p:grpSpPr>
          <a:xfrm>
            <a:off x="-215093" y="3655400"/>
            <a:ext cx="9367957" cy="1049307"/>
            <a:chOff x="-215093" y="3655400"/>
            <a:chExt cx="9367957" cy="1049307"/>
          </a:xfrm>
        </p:grpSpPr>
        <p:grpSp>
          <p:nvGrpSpPr>
            <p:cNvPr id="362" name="Google Shape;362;p17"/>
            <p:cNvGrpSpPr/>
            <p:nvPr/>
          </p:nvGrpSpPr>
          <p:grpSpPr>
            <a:xfrm rot="900034">
              <a:off x="-115489" y="3735701"/>
              <a:ext cx="734565" cy="866368"/>
              <a:chOff x="3184351" y="2713767"/>
              <a:chExt cx="284919" cy="336042"/>
            </a:xfrm>
          </p:grpSpPr>
          <p:sp>
            <p:nvSpPr>
              <p:cNvPr id="363" name="Google Shape;363;p17"/>
              <p:cNvSpPr/>
              <p:nvPr/>
            </p:nvSpPr>
            <p:spPr>
              <a:xfrm>
                <a:off x="3184351" y="2713767"/>
                <a:ext cx="280132" cy="336042"/>
              </a:xfrm>
              <a:custGeom>
                <a:avLst/>
                <a:gdLst/>
                <a:ahLst/>
                <a:cxnLst/>
                <a:rect l="l" t="t" r="r" b="b"/>
                <a:pathLst>
                  <a:path w="10592" h="12706" extrusionOk="0">
                    <a:moveTo>
                      <a:pt x="5030" y="1"/>
                    </a:moveTo>
                    <a:cubicBezTo>
                      <a:pt x="3992" y="1"/>
                      <a:pt x="4184" y="1517"/>
                      <a:pt x="4723" y="3210"/>
                    </a:cubicBezTo>
                    <a:cubicBezTo>
                      <a:pt x="5433" y="3518"/>
                      <a:pt x="6463" y="4021"/>
                      <a:pt x="6279" y="4261"/>
                    </a:cubicBezTo>
                    <a:cubicBezTo>
                      <a:pt x="6207" y="4353"/>
                      <a:pt x="6060" y="4387"/>
                      <a:pt x="5880" y="4387"/>
                    </a:cubicBezTo>
                    <a:cubicBezTo>
                      <a:pt x="5638" y="4387"/>
                      <a:pt x="5339" y="4326"/>
                      <a:pt x="5087" y="4259"/>
                    </a:cubicBezTo>
                    <a:lnTo>
                      <a:pt x="5087" y="4259"/>
                    </a:lnTo>
                    <a:cubicBezTo>
                      <a:pt x="5751" y="6028"/>
                      <a:pt x="6593" y="7695"/>
                      <a:pt x="6635" y="7779"/>
                    </a:cubicBezTo>
                    <a:cubicBezTo>
                      <a:pt x="6537" y="7668"/>
                      <a:pt x="4034" y="4805"/>
                      <a:pt x="2349" y="4805"/>
                    </a:cubicBezTo>
                    <a:cubicBezTo>
                      <a:pt x="2053" y="4805"/>
                      <a:pt x="1782" y="4893"/>
                      <a:pt x="1554" y="5101"/>
                    </a:cubicBezTo>
                    <a:cubicBezTo>
                      <a:pt x="0" y="6512"/>
                      <a:pt x="5015" y="11667"/>
                      <a:pt x="7766" y="12584"/>
                    </a:cubicBezTo>
                    <a:cubicBezTo>
                      <a:pt x="8017" y="12668"/>
                      <a:pt x="8245" y="12706"/>
                      <a:pt x="8453" y="12706"/>
                    </a:cubicBezTo>
                    <a:cubicBezTo>
                      <a:pt x="10533" y="12706"/>
                      <a:pt x="10592" y="8913"/>
                      <a:pt x="10592" y="8913"/>
                    </a:cubicBezTo>
                    <a:cubicBezTo>
                      <a:pt x="10592" y="8913"/>
                      <a:pt x="7980" y="439"/>
                      <a:pt x="5225" y="17"/>
                    </a:cubicBezTo>
                    <a:cubicBezTo>
                      <a:pt x="5156" y="6"/>
                      <a:pt x="5091" y="1"/>
                      <a:pt x="503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7"/>
              <p:cNvSpPr/>
              <p:nvPr/>
            </p:nvSpPr>
            <p:spPr>
              <a:xfrm>
                <a:off x="3266338" y="2773036"/>
                <a:ext cx="202932" cy="263258"/>
              </a:xfrm>
              <a:custGeom>
                <a:avLst/>
                <a:gdLst/>
                <a:ahLst/>
                <a:cxnLst/>
                <a:rect l="l" t="t" r="r" b="b"/>
                <a:pathLst>
                  <a:path w="7673" h="9954" extrusionOk="0">
                    <a:moveTo>
                      <a:pt x="3043" y="0"/>
                    </a:moveTo>
                    <a:lnTo>
                      <a:pt x="2878" y="87"/>
                    </a:lnTo>
                    <a:cubicBezTo>
                      <a:pt x="4726" y="3592"/>
                      <a:pt x="7304" y="9050"/>
                      <a:pt x="6835" y="9721"/>
                    </a:cubicBezTo>
                    <a:cubicBezTo>
                      <a:pt x="6818" y="9744"/>
                      <a:pt x="6793" y="9766"/>
                      <a:pt x="6738" y="9766"/>
                    </a:cubicBezTo>
                    <a:cubicBezTo>
                      <a:pt x="6728" y="9766"/>
                      <a:pt x="6717" y="9765"/>
                      <a:pt x="6705" y="9763"/>
                    </a:cubicBezTo>
                    <a:cubicBezTo>
                      <a:pt x="5203" y="9561"/>
                      <a:pt x="183" y="4515"/>
                      <a:pt x="133" y="4465"/>
                    </a:cubicBezTo>
                    <a:lnTo>
                      <a:pt x="1" y="4596"/>
                    </a:lnTo>
                    <a:cubicBezTo>
                      <a:pt x="208" y="4806"/>
                      <a:pt x="5115" y="9737"/>
                      <a:pt x="6680" y="9949"/>
                    </a:cubicBezTo>
                    <a:cubicBezTo>
                      <a:pt x="6701" y="9951"/>
                      <a:pt x="6720" y="9953"/>
                      <a:pt x="6738" y="9953"/>
                    </a:cubicBezTo>
                    <a:cubicBezTo>
                      <a:pt x="6870" y="9953"/>
                      <a:pt x="6946" y="9887"/>
                      <a:pt x="6987" y="9828"/>
                    </a:cubicBezTo>
                    <a:cubicBezTo>
                      <a:pt x="7672" y="8847"/>
                      <a:pt x="3519" y="903"/>
                      <a:pt x="30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 name="Google Shape;365;p17"/>
            <p:cNvGrpSpPr/>
            <p:nvPr/>
          </p:nvGrpSpPr>
          <p:grpSpPr>
            <a:xfrm rot="-900055">
              <a:off x="8191499" y="3775995"/>
              <a:ext cx="868693" cy="830438"/>
              <a:chOff x="3180991" y="3753362"/>
              <a:chExt cx="676031" cy="646260"/>
            </a:xfrm>
          </p:grpSpPr>
          <p:sp>
            <p:nvSpPr>
              <p:cNvPr id="366" name="Google Shape;366;p17"/>
              <p:cNvSpPr/>
              <p:nvPr/>
            </p:nvSpPr>
            <p:spPr>
              <a:xfrm>
                <a:off x="3180991" y="3753362"/>
                <a:ext cx="676031" cy="630543"/>
              </a:xfrm>
              <a:custGeom>
                <a:avLst/>
                <a:gdLst/>
                <a:ahLst/>
                <a:cxnLst/>
                <a:rect l="l" t="t" r="r" b="b"/>
                <a:pathLst>
                  <a:path w="11140" h="10390" extrusionOk="0">
                    <a:moveTo>
                      <a:pt x="4267" y="1"/>
                    </a:moveTo>
                    <a:cubicBezTo>
                      <a:pt x="3700" y="1"/>
                      <a:pt x="3079" y="548"/>
                      <a:pt x="2494" y="1386"/>
                    </a:cubicBezTo>
                    <a:cubicBezTo>
                      <a:pt x="2623" y="2014"/>
                      <a:pt x="2744" y="2822"/>
                      <a:pt x="2556" y="2964"/>
                    </a:cubicBezTo>
                    <a:cubicBezTo>
                      <a:pt x="2537" y="2978"/>
                      <a:pt x="2517" y="2985"/>
                      <a:pt x="2496" y="2985"/>
                    </a:cubicBezTo>
                    <a:cubicBezTo>
                      <a:pt x="2343" y="2985"/>
                      <a:pt x="2131" y="2647"/>
                      <a:pt x="1944" y="2272"/>
                    </a:cubicBezTo>
                    <a:cubicBezTo>
                      <a:pt x="844" y="4256"/>
                      <a:pt x="0" y="7068"/>
                      <a:pt x="119" y="8699"/>
                    </a:cubicBezTo>
                    <a:cubicBezTo>
                      <a:pt x="219" y="10029"/>
                      <a:pt x="1171" y="10389"/>
                      <a:pt x="2172" y="10389"/>
                    </a:cubicBezTo>
                    <a:cubicBezTo>
                      <a:pt x="3350" y="10389"/>
                      <a:pt x="4595" y="9891"/>
                      <a:pt x="4595" y="9891"/>
                    </a:cubicBezTo>
                    <a:cubicBezTo>
                      <a:pt x="4595" y="9891"/>
                      <a:pt x="5404" y="9220"/>
                      <a:pt x="6434" y="8229"/>
                    </a:cubicBezTo>
                    <a:cubicBezTo>
                      <a:pt x="6061" y="8100"/>
                      <a:pt x="5728" y="7934"/>
                      <a:pt x="5851" y="7765"/>
                    </a:cubicBezTo>
                    <a:cubicBezTo>
                      <a:pt x="5929" y="7658"/>
                      <a:pt x="6116" y="7621"/>
                      <a:pt x="6337" y="7621"/>
                    </a:cubicBezTo>
                    <a:cubicBezTo>
                      <a:pt x="6543" y="7621"/>
                      <a:pt x="6779" y="7653"/>
                      <a:pt x="6984" y="7691"/>
                    </a:cubicBezTo>
                    <a:cubicBezTo>
                      <a:pt x="8873" y="5799"/>
                      <a:pt x="11139" y="3126"/>
                      <a:pt x="10740" y="1513"/>
                    </a:cubicBezTo>
                    <a:cubicBezTo>
                      <a:pt x="10631" y="1075"/>
                      <a:pt x="10384" y="891"/>
                      <a:pt x="10047" y="891"/>
                    </a:cubicBezTo>
                    <a:cubicBezTo>
                      <a:pt x="8298" y="891"/>
                      <a:pt x="4115" y="5808"/>
                      <a:pt x="4115" y="5808"/>
                    </a:cubicBezTo>
                    <a:cubicBezTo>
                      <a:pt x="4115" y="5808"/>
                      <a:pt x="6535" y="971"/>
                      <a:pt x="4633" y="83"/>
                    </a:cubicBezTo>
                    <a:cubicBezTo>
                      <a:pt x="4514" y="27"/>
                      <a:pt x="4392" y="1"/>
                      <a:pt x="42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7"/>
              <p:cNvSpPr/>
              <p:nvPr/>
            </p:nvSpPr>
            <p:spPr>
              <a:xfrm>
                <a:off x="3232634" y="3885538"/>
                <a:ext cx="497010" cy="514084"/>
              </a:xfrm>
              <a:custGeom>
                <a:avLst/>
                <a:gdLst/>
                <a:ahLst/>
                <a:cxnLst/>
                <a:rect l="l" t="t" r="r" b="b"/>
                <a:pathLst>
                  <a:path w="8190" h="8471" extrusionOk="0">
                    <a:moveTo>
                      <a:pt x="2775" y="0"/>
                    </a:moveTo>
                    <a:cubicBezTo>
                      <a:pt x="2662" y="273"/>
                      <a:pt x="1" y="6701"/>
                      <a:pt x="409" y="8226"/>
                    </a:cubicBezTo>
                    <a:cubicBezTo>
                      <a:pt x="452" y="8391"/>
                      <a:pt x="558" y="8446"/>
                      <a:pt x="639" y="8463"/>
                    </a:cubicBezTo>
                    <a:cubicBezTo>
                      <a:pt x="661" y="8468"/>
                      <a:pt x="683" y="8471"/>
                      <a:pt x="707" y="8471"/>
                    </a:cubicBezTo>
                    <a:cubicBezTo>
                      <a:pt x="2014" y="8471"/>
                      <a:pt x="7551" y="1811"/>
                      <a:pt x="8189" y="1038"/>
                    </a:cubicBezTo>
                    <a:lnTo>
                      <a:pt x="8045" y="918"/>
                    </a:lnTo>
                    <a:cubicBezTo>
                      <a:pt x="5570" y="3916"/>
                      <a:pt x="1632" y="8286"/>
                      <a:pt x="728" y="8286"/>
                    </a:cubicBezTo>
                    <a:cubicBezTo>
                      <a:pt x="711" y="8286"/>
                      <a:pt x="694" y="8284"/>
                      <a:pt x="678" y="8281"/>
                    </a:cubicBezTo>
                    <a:cubicBezTo>
                      <a:pt x="646" y="8273"/>
                      <a:pt x="610" y="8256"/>
                      <a:pt x="589" y="8178"/>
                    </a:cubicBezTo>
                    <a:cubicBezTo>
                      <a:pt x="198" y="6713"/>
                      <a:pt x="2921" y="138"/>
                      <a:pt x="2949" y="72"/>
                    </a:cubicBezTo>
                    <a:lnTo>
                      <a:pt x="277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8" name="Google Shape;368;p17"/>
          <p:cNvGrpSpPr/>
          <p:nvPr/>
        </p:nvGrpSpPr>
        <p:grpSpPr>
          <a:xfrm>
            <a:off x="0" y="4434660"/>
            <a:ext cx="9143774" cy="708881"/>
            <a:chOff x="0" y="4434660"/>
            <a:chExt cx="9143774" cy="708881"/>
          </a:xfrm>
        </p:grpSpPr>
        <p:grpSp>
          <p:nvGrpSpPr>
            <p:cNvPr id="369" name="Google Shape;369;p17"/>
            <p:cNvGrpSpPr/>
            <p:nvPr/>
          </p:nvGrpSpPr>
          <p:grpSpPr>
            <a:xfrm>
              <a:off x="0" y="4434660"/>
              <a:ext cx="9143774" cy="708881"/>
              <a:chOff x="0" y="4434613"/>
              <a:chExt cx="9101000" cy="708881"/>
            </a:xfrm>
          </p:grpSpPr>
          <p:sp>
            <p:nvSpPr>
              <p:cNvPr id="370" name="Google Shape;370;p17"/>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7"/>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2" name="Google Shape;372;p17"/>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7"/>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7"/>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17"/>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17"/>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7"/>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8" name="Google Shape;378;p17"/>
          <p:cNvGrpSpPr/>
          <p:nvPr/>
        </p:nvGrpSpPr>
        <p:grpSpPr>
          <a:xfrm>
            <a:off x="-394864" y="149526"/>
            <a:ext cx="9538877" cy="1753815"/>
            <a:chOff x="-394864" y="149526"/>
            <a:chExt cx="9538877" cy="1753815"/>
          </a:xfrm>
        </p:grpSpPr>
        <p:sp>
          <p:nvSpPr>
            <p:cNvPr id="379" name="Google Shape;379;p17"/>
            <p:cNvSpPr/>
            <p:nvPr/>
          </p:nvSpPr>
          <p:spPr>
            <a:xfrm>
              <a:off x="7949036" y="72122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17"/>
            <p:cNvSpPr/>
            <p:nvPr/>
          </p:nvSpPr>
          <p:spPr>
            <a:xfrm>
              <a:off x="9044178" y="18635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7"/>
            <p:cNvSpPr/>
            <p:nvPr/>
          </p:nvSpPr>
          <p:spPr>
            <a:xfrm>
              <a:off x="8596188" y="374409"/>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7"/>
            <p:cNvSpPr/>
            <p:nvPr/>
          </p:nvSpPr>
          <p:spPr>
            <a:xfrm>
              <a:off x="2729336" y="14952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7"/>
            <p:cNvSpPr/>
            <p:nvPr/>
          </p:nvSpPr>
          <p:spPr>
            <a:xfrm>
              <a:off x="-394864" y="6456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17"/>
            <p:cNvSpPr/>
            <p:nvPr/>
          </p:nvSpPr>
          <p:spPr>
            <a:xfrm>
              <a:off x="451653" y="18635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17"/>
            <p:cNvSpPr/>
            <p:nvPr/>
          </p:nvSpPr>
          <p:spPr>
            <a:xfrm>
              <a:off x="223053" y="180560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386"/>
        <p:cNvGrpSpPr/>
        <p:nvPr/>
      </p:nvGrpSpPr>
      <p:grpSpPr>
        <a:xfrm>
          <a:off x="0" y="0"/>
          <a:ext cx="0" cy="0"/>
          <a:chOff x="0" y="0"/>
          <a:chExt cx="0" cy="0"/>
        </a:xfrm>
      </p:grpSpPr>
      <p:sp>
        <p:nvSpPr>
          <p:cNvPr id="387" name="Google Shape;387;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8" name="Google Shape;388;p18"/>
          <p:cNvSpPr txBox="1">
            <a:spLocks noGrp="1"/>
          </p:cNvSpPr>
          <p:nvPr>
            <p:ph type="subTitle" idx="1"/>
          </p:nvPr>
        </p:nvSpPr>
        <p:spPr>
          <a:xfrm>
            <a:off x="1054525" y="2343125"/>
            <a:ext cx="2842200" cy="1173600"/>
          </a:xfrm>
          <a:prstGeom prst="rect">
            <a:avLst/>
          </a:prstGeom>
          <a:solidFill>
            <a:schemeClr val="lt2"/>
          </a:solidFill>
        </p:spPr>
        <p:txBody>
          <a:bodyPr spcFirstLastPara="1" wrap="square" lIns="91425" tIns="91425" rIns="91425" bIns="91425" anchor="t" anchorCtr="0">
            <a:noAutofit/>
          </a:bodyPr>
          <a:lstStyle>
            <a:lvl1pPr lvl="0" algn="ctr" rtl="0">
              <a:lnSpc>
                <a:spcPct val="115000"/>
              </a:lnSpc>
              <a:spcBef>
                <a:spcPts val="0"/>
              </a:spcBef>
              <a:spcAft>
                <a:spcPts val="0"/>
              </a:spcAft>
              <a:buSzPts val="2800"/>
              <a:buNone/>
              <a:defRPr sz="1400" b="0"/>
            </a:lvl1pPr>
            <a:lvl2pPr lvl="1" algn="ctr" rtl="0">
              <a:lnSpc>
                <a:spcPct val="115000"/>
              </a:lnSpc>
              <a:spcBef>
                <a:spcPts val="0"/>
              </a:spcBef>
              <a:spcAft>
                <a:spcPts val="0"/>
              </a:spcAft>
              <a:buSzPts val="2800"/>
              <a:buNone/>
              <a:defRPr sz="2800"/>
            </a:lvl2pPr>
            <a:lvl3pPr lvl="2" algn="ctr" rtl="0">
              <a:lnSpc>
                <a:spcPct val="115000"/>
              </a:lnSpc>
              <a:spcBef>
                <a:spcPts val="0"/>
              </a:spcBef>
              <a:spcAft>
                <a:spcPts val="0"/>
              </a:spcAft>
              <a:buSzPts val="2800"/>
              <a:buNone/>
              <a:defRPr sz="2800"/>
            </a:lvl3pPr>
            <a:lvl4pPr lvl="3" algn="ctr" rtl="0">
              <a:lnSpc>
                <a:spcPct val="115000"/>
              </a:lnSpc>
              <a:spcBef>
                <a:spcPts val="0"/>
              </a:spcBef>
              <a:spcAft>
                <a:spcPts val="0"/>
              </a:spcAft>
              <a:buSzPts val="2800"/>
              <a:buNone/>
              <a:defRPr sz="2800"/>
            </a:lvl4pPr>
            <a:lvl5pPr lvl="4" algn="ctr" rtl="0">
              <a:lnSpc>
                <a:spcPct val="115000"/>
              </a:lnSpc>
              <a:spcBef>
                <a:spcPts val="0"/>
              </a:spcBef>
              <a:spcAft>
                <a:spcPts val="0"/>
              </a:spcAft>
              <a:buSzPts val="2800"/>
              <a:buNone/>
              <a:defRPr sz="2800"/>
            </a:lvl5pPr>
            <a:lvl6pPr lvl="5" algn="ctr" rtl="0">
              <a:lnSpc>
                <a:spcPct val="115000"/>
              </a:lnSpc>
              <a:spcBef>
                <a:spcPts val="0"/>
              </a:spcBef>
              <a:spcAft>
                <a:spcPts val="0"/>
              </a:spcAft>
              <a:buSzPts val="2800"/>
              <a:buNone/>
              <a:defRPr sz="2800"/>
            </a:lvl6pPr>
            <a:lvl7pPr lvl="6" algn="ctr" rtl="0">
              <a:lnSpc>
                <a:spcPct val="115000"/>
              </a:lnSpc>
              <a:spcBef>
                <a:spcPts val="0"/>
              </a:spcBef>
              <a:spcAft>
                <a:spcPts val="0"/>
              </a:spcAft>
              <a:buSzPts val="2800"/>
              <a:buNone/>
              <a:defRPr sz="2800"/>
            </a:lvl7pPr>
            <a:lvl8pPr lvl="7" algn="ctr" rtl="0">
              <a:lnSpc>
                <a:spcPct val="115000"/>
              </a:lnSpc>
              <a:spcBef>
                <a:spcPts val="0"/>
              </a:spcBef>
              <a:spcAft>
                <a:spcPts val="0"/>
              </a:spcAft>
              <a:buSzPts val="2800"/>
              <a:buNone/>
              <a:defRPr sz="2800"/>
            </a:lvl8pPr>
            <a:lvl9pPr lvl="8" algn="ctr" rtl="0">
              <a:lnSpc>
                <a:spcPct val="115000"/>
              </a:lnSpc>
              <a:spcBef>
                <a:spcPts val="0"/>
              </a:spcBef>
              <a:spcAft>
                <a:spcPts val="0"/>
              </a:spcAft>
              <a:buSzPts val="2800"/>
              <a:buNone/>
              <a:defRPr sz="2800"/>
            </a:lvl9pPr>
          </a:lstStyle>
          <a:p>
            <a:endParaRPr/>
          </a:p>
        </p:txBody>
      </p:sp>
      <p:sp>
        <p:nvSpPr>
          <p:cNvPr id="389" name="Google Shape;389;p18"/>
          <p:cNvSpPr txBox="1">
            <a:spLocks noGrp="1"/>
          </p:cNvSpPr>
          <p:nvPr>
            <p:ph type="subTitle" idx="2"/>
          </p:nvPr>
        </p:nvSpPr>
        <p:spPr>
          <a:xfrm>
            <a:off x="5247255" y="2343115"/>
            <a:ext cx="2842200" cy="1173600"/>
          </a:xfrm>
          <a:prstGeom prst="rect">
            <a:avLst/>
          </a:prstGeom>
          <a:solidFill>
            <a:schemeClr val="lt2"/>
          </a:solidFill>
        </p:spPr>
        <p:txBody>
          <a:bodyPr spcFirstLastPara="1" wrap="square" lIns="91425" tIns="91425" rIns="91425" bIns="91425" anchor="t" anchorCtr="0">
            <a:noAutofit/>
          </a:bodyPr>
          <a:lstStyle>
            <a:lvl1pPr lvl="0" algn="ctr" rtl="0">
              <a:lnSpc>
                <a:spcPct val="115000"/>
              </a:lnSpc>
              <a:spcBef>
                <a:spcPts val="0"/>
              </a:spcBef>
              <a:spcAft>
                <a:spcPts val="0"/>
              </a:spcAft>
              <a:buSzPts val="2800"/>
              <a:buNone/>
              <a:defRPr sz="1400" b="0"/>
            </a:lvl1pPr>
            <a:lvl2pPr lvl="1" algn="ctr" rtl="0">
              <a:lnSpc>
                <a:spcPct val="115000"/>
              </a:lnSpc>
              <a:spcBef>
                <a:spcPts val="0"/>
              </a:spcBef>
              <a:spcAft>
                <a:spcPts val="0"/>
              </a:spcAft>
              <a:buSzPts val="2800"/>
              <a:buNone/>
              <a:defRPr sz="2800"/>
            </a:lvl2pPr>
            <a:lvl3pPr lvl="2" algn="ctr" rtl="0">
              <a:lnSpc>
                <a:spcPct val="115000"/>
              </a:lnSpc>
              <a:spcBef>
                <a:spcPts val="0"/>
              </a:spcBef>
              <a:spcAft>
                <a:spcPts val="0"/>
              </a:spcAft>
              <a:buSzPts val="2800"/>
              <a:buNone/>
              <a:defRPr sz="2800"/>
            </a:lvl3pPr>
            <a:lvl4pPr lvl="3" algn="ctr" rtl="0">
              <a:lnSpc>
                <a:spcPct val="115000"/>
              </a:lnSpc>
              <a:spcBef>
                <a:spcPts val="0"/>
              </a:spcBef>
              <a:spcAft>
                <a:spcPts val="0"/>
              </a:spcAft>
              <a:buSzPts val="2800"/>
              <a:buNone/>
              <a:defRPr sz="2800"/>
            </a:lvl4pPr>
            <a:lvl5pPr lvl="4" algn="ctr" rtl="0">
              <a:lnSpc>
                <a:spcPct val="115000"/>
              </a:lnSpc>
              <a:spcBef>
                <a:spcPts val="0"/>
              </a:spcBef>
              <a:spcAft>
                <a:spcPts val="0"/>
              </a:spcAft>
              <a:buSzPts val="2800"/>
              <a:buNone/>
              <a:defRPr sz="2800"/>
            </a:lvl5pPr>
            <a:lvl6pPr lvl="5" algn="ctr" rtl="0">
              <a:lnSpc>
                <a:spcPct val="115000"/>
              </a:lnSpc>
              <a:spcBef>
                <a:spcPts val="0"/>
              </a:spcBef>
              <a:spcAft>
                <a:spcPts val="0"/>
              </a:spcAft>
              <a:buSzPts val="2800"/>
              <a:buNone/>
              <a:defRPr sz="2800"/>
            </a:lvl6pPr>
            <a:lvl7pPr lvl="6" algn="ctr" rtl="0">
              <a:lnSpc>
                <a:spcPct val="115000"/>
              </a:lnSpc>
              <a:spcBef>
                <a:spcPts val="0"/>
              </a:spcBef>
              <a:spcAft>
                <a:spcPts val="0"/>
              </a:spcAft>
              <a:buSzPts val="2800"/>
              <a:buNone/>
              <a:defRPr sz="2800"/>
            </a:lvl7pPr>
            <a:lvl8pPr lvl="7" algn="ctr" rtl="0">
              <a:lnSpc>
                <a:spcPct val="115000"/>
              </a:lnSpc>
              <a:spcBef>
                <a:spcPts val="0"/>
              </a:spcBef>
              <a:spcAft>
                <a:spcPts val="0"/>
              </a:spcAft>
              <a:buSzPts val="2800"/>
              <a:buNone/>
              <a:defRPr sz="2800"/>
            </a:lvl8pPr>
            <a:lvl9pPr lvl="8" algn="ctr" rtl="0">
              <a:lnSpc>
                <a:spcPct val="115000"/>
              </a:lnSpc>
              <a:spcBef>
                <a:spcPts val="0"/>
              </a:spcBef>
              <a:spcAft>
                <a:spcPts val="0"/>
              </a:spcAft>
              <a:buSzPts val="2800"/>
              <a:buNone/>
              <a:defRPr sz="2800"/>
            </a:lvl9pPr>
          </a:lstStyle>
          <a:p>
            <a:endParaRPr/>
          </a:p>
        </p:txBody>
      </p:sp>
      <p:sp>
        <p:nvSpPr>
          <p:cNvPr id="390" name="Google Shape;390;p18"/>
          <p:cNvSpPr txBox="1">
            <a:spLocks noGrp="1"/>
          </p:cNvSpPr>
          <p:nvPr>
            <p:ph type="subTitle" idx="3"/>
          </p:nvPr>
        </p:nvSpPr>
        <p:spPr>
          <a:xfrm>
            <a:off x="1054525" y="1816939"/>
            <a:ext cx="2842200" cy="526200"/>
          </a:xfrm>
          <a:prstGeom prst="rect">
            <a:avLst/>
          </a:prstGeom>
          <a:solidFill>
            <a:schemeClr val="dk2"/>
          </a:solidFill>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200" b="1">
                <a:latin typeface="Hammersmith One"/>
                <a:ea typeface="Hammersmith One"/>
                <a:cs typeface="Hammersmith One"/>
                <a:sym typeface="Hammersmith On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391" name="Google Shape;391;p18"/>
          <p:cNvSpPr txBox="1">
            <a:spLocks noGrp="1"/>
          </p:cNvSpPr>
          <p:nvPr>
            <p:ph type="subTitle" idx="4"/>
          </p:nvPr>
        </p:nvSpPr>
        <p:spPr>
          <a:xfrm>
            <a:off x="5247254" y="1816925"/>
            <a:ext cx="2842200" cy="526200"/>
          </a:xfrm>
          <a:prstGeom prst="rect">
            <a:avLst/>
          </a:prstGeom>
          <a:solidFill>
            <a:schemeClr val="dk2"/>
          </a:solidFill>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DM Sans"/>
              <a:buNone/>
              <a:defRPr sz="2200" b="1">
                <a:latin typeface="Hammersmith One"/>
                <a:ea typeface="Hammersmith One"/>
                <a:cs typeface="Hammersmith One"/>
                <a:sym typeface="Hammersmith On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392" name="Google Shape;392;p18"/>
          <p:cNvGrpSpPr/>
          <p:nvPr/>
        </p:nvGrpSpPr>
        <p:grpSpPr>
          <a:xfrm>
            <a:off x="0" y="4434660"/>
            <a:ext cx="9143774" cy="708881"/>
            <a:chOff x="0" y="4434660"/>
            <a:chExt cx="9143774" cy="708881"/>
          </a:xfrm>
        </p:grpSpPr>
        <p:grpSp>
          <p:nvGrpSpPr>
            <p:cNvPr id="393" name="Google Shape;393;p18"/>
            <p:cNvGrpSpPr/>
            <p:nvPr/>
          </p:nvGrpSpPr>
          <p:grpSpPr>
            <a:xfrm>
              <a:off x="0" y="4434660"/>
              <a:ext cx="9143774" cy="708881"/>
              <a:chOff x="0" y="4434613"/>
              <a:chExt cx="9101000" cy="708881"/>
            </a:xfrm>
          </p:grpSpPr>
          <p:sp>
            <p:nvSpPr>
              <p:cNvPr id="394" name="Google Shape;394;p18"/>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8"/>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18"/>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8"/>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8"/>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8"/>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18"/>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18"/>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2" name="Google Shape;402;p18"/>
          <p:cNvGrpSpPr/>
          <p:nvPr/>
        </p:nvGrpSpPr>
        <p:grpSpPr>
          <a:xfrm>
            <a:off x="352288" y="273614"/>
            <a:ext cx="8828755" cy="1570815"/>
            <a:chOff x="352288" y="273614"/>
            <a:chExt cx="8828755" cy="1570815"/>
          </a:xfrm>
        </p:grpSpPr>
        <p:sp>
          <p:nvSpPr>
            <p:cNvPr id="403" name="Google Shape;403;p18"/>
            <p:cNvSpPr/>
            <p:nvPr/>
          </p:nvSpPr>
          <p:spPr>
            <a:xfrm>
              <a:off x="8334523" y="133662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8"/>
            <p:cNvSpPr/>
            <p:nvPr/>
          </p:nvSpPr>
          <p:spPr>
            <a:xfrm>
              <a:off x="869273" y="27361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8"/>
            <p:cNvSpPr/>
            <p:nvPr/>
          </p:nvSpPr>
          <p:spPr>
            <a:xfrm>
              <a:off x="411603" y="174669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8"/>
            <p:cNvSpPr/>
            <p:nvPr/>
          </p:nvSpPr>
          <p:spPr>
            <a:xfrm>
              <a:off x="352288" y="50984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8"/>
            <p:cNvSpPr/>
            <p:nvPr/>
          </p:nvSpPr>
          <p:spPr>
            <a:xfrm>
              <a:off x="8820253" y="91999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8"/>
            <p:cNvSpPr/>
            <p:nvPr/>
          </p:nvSpPr>
          <p:spPr>
            <a:xfrm>
              <a:off x="8550288" y="6414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8"/>
            <p:cNvSpPr/>
            <p:nvPr/>
          </p:nvSpPr>
          <p:spPr>
            <a:xfrm>
              <a:off x="5958853" y="2736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893"/>
        <p:cNvGrpSpPr/>
        <p:nvPr/>
      </p:nvGrpSpPr>
      <p:grpSpPr>
        <a:xfrm>
          <a:off x="0" y="0"/>
          <a:ext cx="0" cy="0"/>
          <a:chOff x="0" y="0"/>
          <a:chExt cx="0" cy="0"/>
        </a:xfrm>
      </p:grpSpPr>
      <p:grpSp>
        <p:nvGrpSpPr>
          <p:cNvPr id="894" name="Google Shape;894;p35"/>
          <p:cNvGrpSpPr/>
          <p:nvPr/>
        </p:nvGrpSpPr>
        <p:grpSpPr>
          <a:xfrm rot="938720">
            <a:off x="8720935" y="3722033"/>
            <a:ext cx="627696" cy="972731"/>
            <a:chOff x="2842464" y="2262943"/>
            <a:chExt cx="365928" cy="567114"/>
          </a:xfrm>
        </p:grpSpPr>
        <p:sp>
          <p:nvSpPr>
            <p:cNvPr id="895" name="Google Shape;895;p35"/>
            <p:cNvSpPr/>
            <p:nvPr/>
          </p:nvSpPr>
          <p:spPr>
            <a:xfrm>
              <a:off x="2842464" y="2262943"/>
              <a:ext cx="239879" cy="567114"/>
            </a:xfrm>
            <a:custGeom>
              <a:avLst/>
              <a:gdLst/>
              <a:ahLst/>
              <a:cxnLst/>
              <a:rect l="l" t="t" r="r" b="b"/>
              <a:pathLst>
                <a:path w="9070" h="21443" extrusionOk="0">
                  <a:moveTo>
                    <a:pt x="7649" y="0"/>
                  </a:moveTo>
                  <a:cubicBezTo>
                    <a:pt x="7495" y="0"/>
                    <a:pt x="7325" y="29"/>
                    <a:pt x="7138" y="88"/>
                  </a:cubicBezTo>
                  <a:cubicBezTo>
                    <a:pt x="1915" y="1741"/>
                    <a:pt x="1" y="19673"/>
                    <a:pt x="1" y="19933"/>
                  </a:cubicBezTo>
                  <a:cubicBezTo>
                    <a:pt x="1" y="19933"/>
                    <a:pt x="524" y="21442"/>
                    <a:pt x="1857" y="21442"/>
                  </a:cubicBezTo>
                  <a:cubicBezTo>
                    <a:pt x="2060" y="21442"/>
                    <a:pt x="2282" y="21407"/>
                    <a:pt x="2524" y="21327"/>
                  </a:cubicBezTo>
                  <a:cubicBezTo>
                    <a:pt x="3715" y="20931"/>
                    <a:pt x="7531" y="11327"/>
                    <a:pt x="8600" y="5144"/>
                  </a:cubicBezTo>
                  <a:lnTo>
                    <a:pt x="6980" y="4690"/>
                  </a:lnTo>
                  <a:lnTo>
                    <a:pt x="8751" y="4147"/>
                  </a:lnTo>
                  <a:cubicBezTo>
                    <a:pt x="9069" y="1704"/>
                    <a:pt x="8838" y="0"/>
                    <a:pt x="76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5"/>
            <p:cNvSpPr/>
            <p:nvPr/>
          </p:nvSpPr>
          <p:spPr>
            <a:xfrm>
              <a:off x="2901045" y="2499490"/>
              <a:ext cx="307346" cy="311287"/>
            </a:xfrm>
            <a:custGeom>
              <a:avLst/>
              <a:gdLst/>
              <a:ahLst/>
              <a:cxnLst/>
              <a:rect l="l" t="t" r="r" b="b"/>
              <a:pathLst>
                <a:path w="11621" h="11770" extrusionOk="0">
                  <a:moveTo>
                    <a:pt x="9243" y="1"/>
                  </a:moveTo>
                  <a:cubicBezTo>
                    <a:pt x="3852" y="1"/>
                    <a:pt x="1" y="10095"/>
                    <a:pt x="1" y="10095"/>
                  </a:cubicBezTo>
                  <a:cubicBezTo>
                    <a:pt x="1" y="10095"/>
                    <a:pt x="958" y="11769"/>
                    <a:pt x="1924" y="11769"/>
                  </a:cubicBezTo>
                  <a:cubicBezTo>
                    <a:pt x="2477" y="11769"/>
                    <a:pt x="3032" y="11222"/>
                    <a:pt x="3414" y="9504"/>
                  </a:cubicBezTo>
                  <a:cubicBezTo>
                    <a:pt x="4464" y="4778"/>
                    <a:pt x="9519" y="3530"/>
                    <a:pt x="10569" y="2020"/>
                  </a:cubicBezTo>
                  <a:cubicBezTo>
                    <a:pt x="11620" y="510"/>
                    <a:pt x="10241" y="117"/>
                    <a:pt x="10241" y="117"/>
                  </a:cubicBezTo>
                  <a:cubicBezTo>
                    <a:pt x="9903" y="38"/>
                    <a:pt x="9570" y="1"/>
                    <a:pt x="9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5"/>
            <p:cNvSpPr/>
            <p:nvPr/>
          </p:nvSpPr>
          <p:spPr>
            <a:xfrm>
              <a:off x="2916887" y="2324539"/>
              <a:ext cx="114412" cy="381135"/>
            </a:xfrm>
            <a:custGeom>
              <a:avLst/>
              <a:gdLst/>
              <a:ahLst/>
              <a:cxnLst/>
              <a:rect l="l" t="t" r="r" b="b"/>
              <a:pathLst>
                <a:path w="4326" h="14411" extrusionOk="0">
                  <a:moveTo>
                    <a:pt x="4196" y="0"/>
                  </a:moveTo>
                  <a:cubicBezTo>
                    <a:pt x="4163" y="73"/>
                    <a:pt x="808" y="7308"/>
                    <a:pt x="0" y="14394"/>
                  </a:cubicBezTo>
                  <a:lnTo>
                    <a:pt x="144" y="14411"/>
                  </a:lnTo>
                  <a:cubicBezTo>
                    <a:pt x="947" y="7348"/>
                    <a:pt x="4293" y="133"/>
                    <a:pt x="4326" y="60"/>
                  </a:cubicBezTo>
                  <a:lnTo>
                    <a:pt x="41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5"/>
            <p:cNvSpPr/>
            <p:nvPr/>
          </p:nvSpPr>
          <p:spPr>
            <a:xfrm>
              <a:off x="2950898" y="2531729"/>
              <a:ext cx="179050" cy="182012"/>
            </a:xfrm>
            <a:custGeom>
              <a:avLst/>
              <a:gdLst/>
              <a:ahLst/>
              <a:cxnLst/>
              <a:rect l="l" t="t" r="r" b="b"/>
              <a:pathLst>
                <a:path w="6770" h="6882" extrusionOk="0">
                  <a:moveTo>
                    <a:pt x="6702" y="1"/>
                  </a:moveTo>
                  <a:cubicBezTo>
                    <a:pt x="6651" y="28"/>
                    <a:pt x="1496" y="2815"/>
                    <a:pt x="1" y="6831"/>
                  </a:cubicBezTo>
                  <a:lnTo>
                    <a:pt x="136" y="6882"/>
                  </a:lnTo>
                  <a:cubicBezTo>
                    <a:pt x="906" y="4812"/>
                    <a:pt x="2666" y="3087"/>
                    <a:pt x="4008" y="2003"/>
                  </a:cubicBezTo>
                  <a:cubicBezTo>
                    <a:pt x="5466" y="828"/>
                    <a:pt x="6756" y="134"/>
                    <a:pt x="6770" y="127"/>
                  </a:cubicBezTo>
                  <a:lnTo>
                    <a:pt x="67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9" name="Google Shape;899;p35"/>
          <p:cNvGrpSpPr/>
          <p:nvPr/>
        </p:nvGrpSpPr>
        <p:grpSpPr>
          <a:xfrm>
            <a:off x="-162075" y="152838"/>
            <a:ext cx="8982832" cy="1573375"/>
            <a:chOff x="-162075" y="152838"/>
            <a:chExt cx="8982832" cy="1573375"/>
          </a:xfrm>
        </p:grpSpPr>
        <p:sp>
          <p:nvSpPr>
            <p:cNvPr id="900" name="Google Shape;900;p35"/>
            <p:cNvSpPr/>
            <p:nvPr/>
          </p:nvSpPr>
          <p:spPr>
            <a:xfrm>
              <a:off x="-162075" y="1548788"/>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35"/>
            <p:cNvSpPr/>
            <p:nvPr/>
          </p:nvSpPr>
          <p:spPr>
            <a:xfrm>
              <a:off x="1734700" y="152838"/>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5"/>
            <p:cNvSpPr/>
            <p:nvPr/>
          </p:nvSpPr>
          <p:spPr>
            <a:xfrm>
              <a:off x="7944475" y="904013"/>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5"/>
            <p:cNvSpPr/>
            <p:nvPr/>
          </p:nvSpPr>
          <p:spPr>
            <a:xfrm rot="-3599890">
              <a:off x="1281395" y="213749"/>
              <a:ext cx="99829" cy="97731"/>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5"/>
            <p:cNvSpPr/>
            <p:nvPr/>
          </p:nvSpPr>
          <p:spPr>
            <a:xfrm rot="-3599890">
              <a:off x="459042" y="1244704"/>
              <a:ext cx="59305" cy="59305"/>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5"/>
            <p:cNvSpPr/>
            <p:nvPr/>
          </p:nvSpPr>
          <p:spPr>
            <a:xfrm rot="-3599890">
              <a:off x="7827295" y="268074"/>
              <a:ext cx="99829" cy="97731"/>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6" name="Google Shape;906;p35"/>
          <p:cNvGrpSpPr/>
          <p:nvPr/>
        </p:nvGrpSpPr>
        <p:grpSpPr>
          <a:xfrm>
            <a:off x="0" y="4434660"/>
            <a:ext cx="9143774" cy="708881"/>
            <a:chOff x="0" y="4434660"/>
            <a:chExt cx="9143774" cy="708881"/>
          </a:xfrm>
        </p:grpSpPr>
        <p:grpSp>
          <p:nvGrpSpPr>
            <p:cNvPr id="907" name="Google Shape;907;p35"/>
            <p:cNvGrpSpPr/>
            <p:nvPr/>
          </p:nvGrpSpPr>
          <p:grpSpPr>
            <a:xfrm>
              <a:off x="0" y="4434660"/>
              <a:ext cx="9143774" cy="708881"/>
              <a:chOff x="0" y="4434613"/>
              <a:chExt cx="9101000" cy="708881"/>
            </a:xfrm>
          </p:grpSpPr>
          <p:sp>
            <p:nvSpPr>
              <p:cNvPr id="908" name="Google Shape;908;p35"/>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5"/>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10" name="Google Shape;910;p35"/>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35"/>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5"/>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5"/>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5"/>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5"/>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6" name="Google Shape;916;p35"/>
          <p:cNvGrpSpPr/>
          <p:nvPr/>
        </p:nvGrpSpPr>
        <p:grpSpPr>
          <a:xfrm>
            <a:off x="-981222" y="2692220"/>
            <a:ext cx="10044694" cy="2187395"/>
            <a:chOff x="-981222" y="2692220"/>
            <a:chExt cx="10044694" cy="2187395"/>
          </a:xfrm>
        </p:grpSpPr>
        <p:grpSp>
          <p:nvGrpSpPr>
            <p:cNvPr id="917" name="Google Shape;917;p35"/>
            <p:cNvGrpSpPr/>
            <p:nvPr/>
          </p:nvGrpSpPr>
          <p:grpSpPr>
            <a:xfrm>
              <a:off x="8129344" y="2692220"/>
              <a:ext cx="934127" cy="2173916"/>
              <a:chOff x="715450" y="1215940"/>
              <a:chExt cx="477034" cy="1110160"/>
            </a:xfrm>
          </p:grpSpPr>
          <p:sp>
            <p:nvSpPr>
              <p:cNvPr id="918" name="Google Shape;918;p35"/>
              <p:cNvSpPr/>
              <p:nvPr/>
            </p:nvSpPr>
            <p:spPr>
              <a:xfrm>
                <a:off x="794687" y="1215940"/>
                <a:ext cx="397797" cy="766237"/>
              </a:xfrm>
              <a:custGeom>
                <a:avLst/>
                <a:gdLst/>
                <a:ahLst/>
                <a:cxnLst/>
                <a:rect l="l" t="t" r="r" b="b"/>
                <a:pathLst>
                  <a:path w="15041" h="28972" extrusionOk="0">
                    <a:moveTo>
                      <a:pt x="11057" y="0"/>
                    </a:moveTo>
                    <a:cubicBezTo>
                      <a:pt x="9003" y="2508"/>
                      <a:pt x="7072" y="4998"/>
                      <a:pt x="5434" y="7334"/>
                    </a:cubicBezTo>
                    <a:cubicBezTo>
                      <a:pt x="5392" y="7392"/>
                      <a:pt x="5352" y="7451"/>
                      <a:pt x="5311" y="7509"/>
                    </a:cubicBezTo>
                    <a:cubicBezTo>
                      <a:pt x="4998" y="7954"/>
                      <a:pt x="4699" y="8396"/>
                      <a:pt x="4411" y="8828"/>
                    </a:cubicBezTo>
                    <a:cubicBezTo>
                      <a:pt x="4370" y="8889"/>
                      <a:pt x="4329" y="8951"/>
                      <a:pt x="4287" y="9012"/>
                    </a:cubicBezTo>
                    <a:cubicBezTo>
                      <a:pt x="3870" y="9644"/>
                      <a:pt x="3480" y="10262"/>
                      <a:pt x="3119" y="10861"/>
                    </a:cubicBezTo>
                    <a:lnTo>
                      <a:pt x="4170" y="13588"/>
                    </a:lnTo>
                    <a:lnTo>
                      <a:pt x="2276" y="12334"/>
                    </a:lnTo>
                    <a:cubicBezTo>
                      <a:pt x="1196" y="14327"/>
                      <a:pt x="524" y="16067"/>
                      <a:pt x="424" y="17428"/>
                    </a:cubicBezTo>
                    <a:cubicBezTo>
                      <a:pt x="0" y="23206"/>
                      <a:pt x="2895" y="28972"/>
                      <a:pt x="2895" y="28972"/>
                    </a:cubicBezTo>
                    <a:cubicBezTo>
                      <a:pt x="6066" y="27323"/>
                      <a:pt x="7956" y="25190"/>
                      <a:pt x="9660" y="23290"/>
                    </a:cubicBezTo>
                    <a:lnTo>
                      <a:pt x="8544" y="22673"/>
                    </a:lnTo>
                    <a:lnTo>
                      <a:pt x="10658" y="22123"/>
                    </a:lnTo>
                    <a:cubicBezTo>
                      <a:pt x="10761" y="21999"/>
                      <a:pt x="10861" y="21875"/>
                      <a:pt x="10961" y="21751"/>
                    </a:cubicBezTo>
                    <a:cubicBezTo>
                      <a:pt x="12150" y="20271"/>
                      <a:pt x="12997" y="18761"/>
                      <a:pt x="13575" y="17266"/>
                    </a:cubicBezTo>
                    <a:cubicBezTo>
                      <a:pt x="13607" y="17185"/>
                      <a:pt x="13638" y="17106"/>
                      <a:pt x="13666" y="17024"/>
                    </a:cubicBezTo>
                    <a:lnTo>
                      <a:pt x="13666" y="17022"/>
                    </a:lnTo>
                    <a:cubicBezTo>
                      <a:pt x="15041" y="13296"/>
                      <a:pt x="14771" y="9658"/>
                      <a:pt x="14012" y="6711"/>
                    </a:cubicBezTo>
                    <a:cubicBezTo>
                      <a:pt x="13995" y="6646"/>
                      <a:pt x="13978" y="6580"/>
                      <a:pt x="13960" y="6516"/>
                    </a:cubicBezTo>
                    <a:cubicBezTo>
                      <a:pt x="13852" y="6112"/>
                      <a:pt x="13735" y="5723"/>
                      <a:pt x="13612" y="5348"/>
                    </a:cubicBezTo>
                    <a:cubicBezTo>
                      <a:pt x="12742" y="5812"/>
                      <a:pt x="11616" y="6432"/>
                      <a:pt x="11559" y="6462"/>
                    </a:cubicBezTo>
                    <a:lnTo>
                      <a:pt x="13223" y="4254"/>
                    </a:lnTo>
                    <a:cubicBezTo>
                      <a:pt x="12223" y="1650"/>
                      <a:pt x="11057" y="0"/>
                      <a:pt x="110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35"/>
              <p:cNvSpPr/>
              <p:nvPr/>
            </p:nvSpPr>
            <p:spPr>
              <a:xfrm>
                <a:off x="908067" y="1449392"/>
                <a:ext cx="51943" cy="175559"/>
              </a:xfrm>
              <a:custGeom>
                <a:avLst/>
                <a:gdLst/>
                <a:ahLst/>
                <a:cxnLst/>
                <a:rect l="l" t="t" r="r" b="b"/>
                <a:pathLst>
                  <a:path w="1964" h="6638" extrusionOk="0">
                    <a:moveTo>
                      <a:pt x="124" y="1"/>
                    </a:moveTo>
                    <a:cubicBezTo>
                      <a:pt x="83" y="63"/>
                      <a:pt x="42" y="124"/>
                      <a:pt x="0" y="186"/>
                    </a:cubicBezTo>
                    <a:cubicBezTo>
                      <a:pt x="1145" y="2796"/>
                      <a:pt x="1774" y="6593"/>
                      <a:pt x="1781" y="6638"/>
                    </a:cubicBezTo>
                    <a:lnTo>
                      <a:pt x="1964" y="6609"/>
                    </a:lnTo>
                    <a:cubicBezTo>
                      <a:pt x="1958" y="6563"/>
                      <a:pt x="1310" y="2644"/>
                      <a:pt x="1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35"/>
              <p:cNvSpPr/>
              <p:nvPr/>
            </p:nvSpPr>
            <p:spPr>
              <a:xfrm>
                <a:off x="935123" y="1409879"/>
                <a:ext cx="47447" cy="155009"/>
              </a:xfrm>
              <a:custGeom>
                <a:avLst/>
                <a:gdLst/>
                <a:ahLst/>
                <a:cxnLst/>
                <a:rect l="l" t="t" r="r" b="b"/>
                <a:pathLst>
                  <a:path w="1794" h="5861" extrusionOk="0">
                    <a:moveTo>
                      <a:pt x="124" y="1"/>
                    </a:moveTo>
                    <a:cubicBezTo>
                      <a:pt x="82" y="59"/>
                      <a:pt x="42" y="119"/>
                      <a:pt x="1" y="177"/>
                    </a:cubicBezTo>
                    <a:cubicBezTo>
                      <a:pt x="1190" y="2772"/>
                      <a:pt x="1602" y="5823"/>
                      <a:pt x="1607" y="5861"/>
                    </a:cubicBezTo>
                    <a:lnTo>
                      <a:pt x="1793" y="5838"/>
                    </a:lnTo>
                    <a:cubicBezTo>
                      <a:pt x="1788" y="5797"/>
                      <a:pt x="1362" y="2646"/>
                      <a:pt x="1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5"/>
              <p:cNvSpPr/>
              <p:nvPr/>
            </p:nvSpPr>
            <p:spPr>
              <a:xfrm>
                <a:off x="1021659" y="1388298"/>
                <a:ext cx="143636" cy="78576"/>
              </a:xfrm>
              <a:custGeom>
                <a:avLst/>
                <a:gdLst/>
                <a:ahLst/>
                <a:cxnLst/>
                <a:rect l="l" t="t" r="r" b="b"/>
                <a:pathLst>
                  <a:path w="5431" h="2971" extrusionOk="0">
                    <a:moveTo>
                      <a:pt x="5378" y="0"/>
                    </a:moveTo>
                    <a:cubicBezTo>
                      <a:pt x="3063" y="1557"/>
                      <a:pt x="41" y="2782"/>
                      <a:pt x="1" y="2798"/>
                    </a:cubicBezTo>
                    <a:lnTo>
                      <a:pt x="69" y="2971"/>
                    </a:lnTo>
                    <a:cubicBezTo>
                      <a:pt x="236" y="2905"/>
                      <a:pt x="3146" y="1726"/>
                      <a:pt x="5430" y="194"/>
                    </a:cubicBezTo>
                    <a:cubicBezTo>
                      <a:pt x="5414" y="129"/>
                      <a:pt x="5396" y="63"/>
                      <a:pt x="53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5"/>
              <p:cNvSpPr/>
              <p:nvPr/>
            </p:nvSpPr>
            <p:spPr>
              <a:xfrm>
                <a:off x="928590" y="1666182"/>
                <a:ext cx="227528" cy="52710"/>
              </a:xfrm>
              <a:custGeom>
                <a:avLst/>
                <a:gdLst/>
                <a:ahLst/>
                <a:cxnLst/>
                <a:rect l="l" t="t" r="r" b="b"/>
                <a:pathLst>
                  <a:path w="8603" h="1993" extrusionOk="0">
                    <a:moveTo>
                      <a:pt x="8603" y="0"/>
                    </a:moveTo>
                    <a:lnTo>
                      <a:pt x="8603" y="0"/>
                    </a:lnTo>
                    <a:cubicBezTo>
                      <a:pt x="4880" y="1609"/>
                      <a:pt x="1886" y="1805"/>
                      <a:pt x="642" y="1805"/>
                    </a:cubicBezTo>
                    <a:cubicBezTo>
                      <a:pt x="248" y="1805"/>
                      <a:pt x="29" y="1786"/>
                      <a:pt x="19" y="1785"/>
                    </a:cubicBezTo>
                    <a:lnTo>
                      <a:pt x="1" y="1970"/>
                    </a:lnTo>
                    <a:cubicBezTo>
                      <a:pt x="10" y="1972"/>
                      <a:pt x="236" y="1992"/>
                      <a:pt x="642" y="1992"/>
                    </a:cubicBezTo>
                    <a:cubicBezTo>
                      <a:pt x="1889" y="1992"/>
                      <a:pt x="4840" y="1797"/>
                      <a:pt x="8512" y="242"/>
                    </a:cubicBezTo>
                    <a:cubicBezTo>
                      <a:pt x="8544" y="161"/>
                      <a:pt x="8575" y="83"/>
                      <a:pt x="86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5"/>
              <p:cNvSpPr/>
              <p:nvPr/>
            </p:nvSpPr>
            <p:spPr>
              <a:xfrm>
                <a:off x="856971" y="1272114"/>
                <a:ext cx="228242" cy="836931"/>
              </a:xfrm>
              <a:custGeom>
                <a:avLst/>
                <a:gdLst/>
                <a:ahLst/>
                <a:cxnLst/>
                <a:rect l="l" t="t" r="r" b="b"/>
                <a:pathLst>
                  <a:path w="8630" h="31645" extrusionOk="0">
                    <a:moveTo>
                      <a:pt x="8531" y="0"/>
                    </a:moveTo>
                    <a:cubicBezTo>
                      <a:pt x="8112" y="1305"/>
                      <a:pt x="7673" y="2604"/>
                      <a:pt x="7209" y="3895"/>
                    </a:cubicBezTo>
                    <a:cubicBezTo>
                      <a:pt x="6757" y="5189"/>
                      <a:pt x="6283" y="6474"/>
                      <a:pt x="5792" y="7755"/>
                    </a:cubicBezTo>
                    <a:cubicBezTo>
                      <a:pt x="5303" y="9034"/>
                      <a:pt x="4809" y="10311"/>
                      <a:pt x="4294" y="11581"/>
                    </a:cubicBezTo>
                    <a:cubicBezTo>
                      <a:pt x="4032" y="12214"/>
                      <a:pt x="3776" y="12850"/>
                      <a:pt x="3506" y="13480"/>
                    </a:cubicBezTo>
                    <a:cubicBezTo>
                      <a:pt x="3240" y="14110"/>
                      <a:pt x="2966" y="14735"/>
                      <a:pt x="2713" y="15386"/>
                    </a:cubicBezTo>
                    <a:cubicBezTo>
                      <a:pt x="2464" y="16033"/>
                      <a:pt x="2244" y="16690"/>
                      <a:pt x="2039" y="17351"/>
                    </a:cubicBezTo>
                    <a:cubicBezTo>
                      <a:pt x="1842" y="18014"/>
                      <a:pt x="1656" y="18680"/>
                      <a:pt x="1494" y="19351"/>
                    </a:cubicBezTo>
                    <a:cubicBezTo>
                      <a:pt x="1167" y="20693"/>
                      <a:pt x="898" y="22048"/>
                      <a:pt x="697" y="23411"/>
                    </a:cubicBezTo>
                    <a:cubicBezTo>
                      <a:pt x="284" y="26137"/>
                      <a:pt x="37" y="28881"/>
                      <a:pt x="1" y="31638"/>
                    </a:cubicBezTo>
                    <a:lnTo>
                      <a:pt x="292" y="31644"/>
                    </a:lnTo>
                    <a:cubicBezTo>
                      <a:pt x="372" y="30282"/>
                      <a:pt x="487" y="28915"/>
                      <a:pt x="644" y="27556"/>
                    </a:cubicBezTo>
                    <a:cubicBezTo>
                      <a:pt x="796" y="26197"/>
                      <a:pt x="975" y="24840"/>
                      <a:pt x="1206" y="23493"/>
                    </a:cubicBezTo>
                    <a:cubicBezTo>
                      <a:pt x="1674" y="20805"/>
                      <a:pt x="2251" y="18121"/>
                      <a:pt x="3231" y="15586"/>
                    </a:cubicBezTo>
                    <a:lnTo>
                      <a:pt x="4006" y="13685"/>
                    </a:lnTo>
                    <a:cubicBezTo>
                      <a:pt x="4266" y="13050"/>
                      <a:pt x="4514" y="12408"/>
                      <a:pt x="4768" y="11770"/>
                    </a:cubicBezTo>
                    <a:cubicBezTo>
                      <a:pt x="5261" y="10487"/>
                      <a:pt x="5755" y="9204"/>
                      <a:pt x="6205" y="7905"/>
                    </a:cubicBezTo>
                    <a:cubicBezTo>
                      <a:pt x="6656" y="6607"/>
                      <a:pt x="7091" y="5303"/>
                      <a:pt x="7504" y="3993"/>
                    </a:cubicBezTo>
                    <a:cubicBezTo>
                      <a:pt x="7904" y="2678"/>
                      <a:pt x="8299" y="1361"/>
                      <a:pt x="8630" y="27"/>
                    </a:cubicBezTo>
                    <a:lnTo>
                      <a:pt x="85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5"/>
              <p:cNvSpPr/>
              <p:nvPr/>
            </p:nvSpPr>
            <p:spPr>
              <a:xfrm>
                <a:off x="715450" y="2045280"/>
                <a:ext cx="300100" cy="271193"/>
              </a:xfrm>
              <a:custGeom>
                <a:avLst/>
                <a:gdLst/>
                <a:ahLst/>
                <a:cxnLst/>
                <a:rect l="l" t="t" r="r" b="b"/>
                <a:pathLst>
                  <a:path w="11347" h="10254" extrusionOk="0">
                    <a:moveTo>
                      <a:pt x="1646" y="0"/>
                    </a:moveTo>
                    <a:cubicBezTo>
                      <a:pt x="740" y="0"/>
                      <a:pt x="3" y="733"/>
                      <a:pt x="1" y="1639"/>
                    </a:cubicBezTo>
                    <a:lnTo>
                      <a:pt x="1" y="1644"/>
                    </a:lnTo>
                    <a:lnTo>
                      <a:pt x="1" y="4672"/>
                    </a:lnTo>
                    <a:cubicBezTo>
                      <a:pt x="1" y="7756"/>
                      <a:pt x="2501" y="10253"/>
                      <a:pt x="5582" y="10253"/>
                    </a:cubicBezTo>
                    <a:lnTo>
                      <a:pt x="5768" y="10253"/>
                    </a:lnTo>
                    <a:cubicBezTo>
                      <a:pt x="8849" y="10253"/>
                      <a:pt x="11347" y="7756"/>
                      <a:pt x="11347" y="4672"/>
                    </a:cubicBezTo>
                    <a:lnTo>
                      <a:pt x="11347" y="1644"/>
                    </a:lnTo>
                    <a:lnTo>
                      <a:pt x="11347" y="1639"/>
                    </a:lnTo>
                    <a:cubicBezTo>
                      <a:pt x="11344" y="733"/>
                      <a:pt x="10610" y="0"/>
                      <a:pt x="97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5"/>
              <p:cNvSpPr/>
              <p:nvPr/>
            </p:nvSpPr>
            <p:spPr>
              <a:xfrm>
                <a:off x="780908" y="2277912"/>
                <a:ext cx="170507" cy="48187"/>
              </a:xfrm>
              <a:custGeom>
                <a:avLst/>
                <a:gdLst/>
                <a:ahLst/>
                <a:cxnLst/>
                <a:rect l="l" t="t" r="r" b="b"/>
                <a:pathLst>
                  <a:path w="6447" h="1822" extrusionOk="0">
                    <a:moveTo>
                      <a:pt x="0" y="1"/>
                    </a:moveTo>
                    <a:lnTo>
                      <a:pt x="0" y="1821"/>
                    </a:lnTo>
                    <a:lnTo>
                      <a:pt x="6447" y="1821"/>
                    </a:lnTo>
                    <a:lnTo>
                      <a:pt x="64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5"/>
              <p:cNvSpPr/>
              <p:nvPr/>
            </p:nvSpPr>
            <p:spPr>
              <a:xfrm>
                <a:off x="715450" y="2088628"/>
                <a:ext cx="300100" cy="4972"/>
              </a:xfrm>
              <a:custGeom>
                <a:avLst/>
                <a:gdLst/>
                <a:ahLst/>
                <a:cxnLst/>
                <a:rect l="l" t="t" r="r" b="b"/>
                <a:pathLst>
                  <a:path w="11347" h="188" extrusionOk="0">
                    <a:moveTo>
                      <a:pt x="1" y="0"/>
                    </a:moveTo>
                    <a:lnTo>
                      <a:pt x="1" y="5"/>
                    </a:lnTo>
                    <a:lnTo>
                      <a:pt x="1" y="187"/>
                    </a:lnTo>
                    <a:lnTo>
                      <a:pt x="11347" y="187"/>
                    </a:lnTo>
                    <a:lnTo>
                      <a:pt x="11347" y="5"/>
                    </a:lnTo>
                    <a:lnTo>
                      <a:pt x="11347" y="0"/>
                    </a:lnTo>
                    <a:close/>
                  </a:path>
                </a:pathLst>
              </a:custGeom>
              <a:solidFill>
                <a:srgbClr val="3F4A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5"/>
              <p:cNvSpPr/>
              <p:nvPr/>
            </p:nvSpPr>
            <p:spPr>
              <a:xfrm>
                <a:off x="867973" y="2108886"/>
                <a:ext cx="122849" cy="182858"/>
              </a:xfrm>
              <a:custGeom>
                <a:avLst/>
                <a:gdLst/>
                <a:ahLst/>
                <a:cxnLst/>
                <a:rect l="l" t="t" r="r" b="b"/>
                <a:pathLst>
                  <a:path w="4645" h="6914" fill="none" extrusionOk="0">
                    <a:moveTo>
                      <a:pt x="4645" y="0"/>
                    </a:moveTo>
                    <a:lnTo>
                      <a:pt x="4645" y="2267"/>
                    </a:lnTo>
                    <a:cubicBezTo>
                      <a:pt x="4645" y="4829"/>
                      <a:pt x="2561" y="6913"/>
                      <a:pt x="1" y="6913"/>
                    </a:cubicBezTo>
                  </a:path>
                </a:pathLst>
              </a:custGeom>
              <a:noFill/>
              <a:ln w="325" cap="flat" cmpd="sng">
                <a:solidFill>
                  <a:srgbClr val="222958"/>
                </a:solidFill>
                <a:prstDash val="solid"/>
                <a:miter lim="103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8" name="Google Shape;928;p35"/>
            <p:cNvGrpSpPr/>
            <p:nvPr/>
          </p:nvGrpSpPr>
          <p:grpSpPr>
            <a:xfrm>
              <a:off x="-981222" y="3316792"/>
              <a:ext cx="2063612" cy="1562822"/>
              <a:chOff x="-981222" y="3316792"/>
              <a:chExt cx="2063612" cy="1562822"/>
            </a:xfrm>
          </p:grpSpPr>
          <p:grpSp>
            <p:nvGrpSpPr>
              <p:cNvPr id="929" name="Google Shape;929;p35"/>
              <p:cNvGrpSpPr/>
              <p:nvPr/>
            </p:nvGrpSpPr>
            <p:grpSpPr>
              <a:xfrm>
                <a:off x="-238266" y="3316792"/>
                <a:ext cx="1122223" cy="461709"/>
                <a:chOff x="2028859" y="1448466"/>
                <a:chExt cx="465344" cy="191453"/>
              </a:xfrm>
            </p:grpSpPr>
            <p:sp>
              <p:nvSpPr>
                <p:cNvPr id="930" name="Google Shape;930;p35"/>
                <p:cNvSpPr/>
                <p:nvPr/>
              </p:nvSpPr>
              <p:spPr>
                <a:xfrm>
                  <a:off x="2055942" y="1529104"/>
                  <a:ext cx="438262" cy="88626"/>
                </a:xfrm>
                <a:custGeom>
                  <a:avLst/>
                  <a:gdLst/>
                  <a:ahLst/>
                  <a:cxnLst/>
                  <a:rect l="l" t="t" r="r" b="b"/>
                  <a:pathLst>
                    <a:path w="16571" h="3351" extrusionOk="0">
                      <a:moveTo>
                        <a:pt x="208" y="0"/>
                      </a:moveTo>
                      <a:cubicBezTo>
                        <a:pt x="105" y="0"/>
                        <a:pt x="16" y="81"/>
                        <a:pt x="9" y="186"/>
                      </a:cubicBezTo>
                      <a:cubicBezTo>
                        <a:pt x="0" y="297"/>
                        <a:pt x="84" y="393"/>
                        <a:pt x="194" y="400"/>
                      </a:cubicBezTo>
                      <a:lnTo>
                        <a:pt x="13123" y="1347"/>
                      </a:lnTo>
                      <a:cubicBezTo>
                        <a:pt x="13818" y="1397"/>
                        <a:pt x="14482" y="1687"/>
                        <a:pt x="14993" y="2162"/>
                      </a:cubicBezTo>
                      <a:lnTo>
                        <a:pt x="16212" y="3296"/>
                      </a:lnTo>
                      <a:cubicBezTo>
                        <a:pt x="16251" y="3332"/>
                        <a:pt x="16300" y="3350"/>
                        <a:pt x="16349" y="3350"/>
                      </a:cubicBezTo>
                      <a:cubicBezTo>
                        <a:pt x="16403" y="3350"/>
                        <a:pt x="16457" y="3328"/>
                        <a:pt x="16496" y="3286"/>
                      </a:cubicBezTo>
                      <a:cubicBezTo>
                        <a:pt x="16571" y="3205"/>
                        <a:pt x="16567" y="3077"/>
                        <a:pt x="16486" y="3002"/>
                      </a:cubicBezTo>
                      <a:lnTo>
                        <a:pt x="15267" y="1868"/>
                      </a:lnTo>
                      <a:cubicBezTo>
                        <a:pt x="14690" y="1331"/>
                        <a:pt x="13939" y="1004"/>
                        <a:pt x="13152" y="946"/>
                      </a:cubicBezTo>
                      <a:lnTo>
                        <a:pt x="223" y="1"/>
                      </a:lnTo>
                      <a:cubicBezTo>
                        <a:pt x="218" y="0"/>
                        <a:pt x="213" y="0"/>
                        <a:pt x="2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35"/>
                <p:cNvSpPr/>
                <p:nvPr/>
              </p:nvSpPr>
              <p:spPr>
                <a:xfrm>
                  <a:off x="2028859" y="1528258"/>
                  <a:ext cx="438262" cy="88599"/>
                </a:xfrm>
                <a:custGeom>
                  <a:avLst/>
                  <a:gdLst/>
                  <a:ahLst/>
                  <a:cxnLst/>
                  <a:rect l="l" t="t" r="r" b="b"/>
                  <a:pathLst>
                    <a:path w="16571" h="3350" extrusionOk="0">
                      <a:moveTo>
                        <a:pt x="16359" y="0"/>
                      </a:moveTo>
                      <a:cubicBezTo>
                        <a:pt x="16356" y="0"/>
                        <a:pt x="16352" y="0"/>
                        <a:pt x="16348" y="1"/>
                      </a:cubicBezTo>
                      <a:lnTo>
                        <a:pt x="3420" y="947"/>
                      </a:lnTo>
                      <a:cubicBezTo>
                        <a:pt x="2633" y="1004"/>
                        <a:pt x="1882" y="1332"/>
                        <a:pt x="1305" y="1868"/>
                      </a:cubicBezTo>
                      <a:lnTo>
                        <a:pt x="86" y="3002"/>
                      </a:lnTo>
                      <a:cubicBezTo>
                        <a:pt x="5" y="3078"/>
                        <a:pt x="0" y="3205"/>
                        <a:pt x="76" y="3287"/>
                      </a:cubicBezTo>
                      <a:cubicBezTo>
                        <a:pt x="115" y="3329"/>
                        <a:pt x="169" y="3350"/>
                        <a:pt x="223" y="3350"/>
                      </a:cubicBezTo>
                      <a:cubicBezTo>
                        <a:pt x="272" y="3350"/>
                        <a:pt x="321" y="3332"/>
                        <a:pt x="359" y="3296"/>
                      </a:cubicBezTo>
                      <a:lnTo>
                        <a:pt x="1578" y="2162"/>
                      </a:lnTo>
                      <a:cubicBezTo>
                        <a:pt x="2090" y="1688"/>
                        <a:pt x="2754" y="1398"/>
                        <a:pt x="3449" y="1347"/>
                      </a:cubicBezTo>
                      <a:lnTo>
                        <a:pt x="16378" y="401"/>
                      </a:lnTo>
                      <a:cubicBezTo>
                        <a:pt x="16488" y="393"/>
                        <a:pt x="16571" y="297"/>
                        <a:pt x="16563" y="186"/>
                      </a:cubicBezTo>
                      <a:cubicBezTo>
                        <a:pt x="16556" y="80"/>
                        <a:pt x="16464" y="0"/>
                        <a:pt x="163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35"/>
                <p:cNvSpPr/>
                <p:nvPr/>
              </p:nvSpPr>
              <p:spPr>
                <a:xfrm>
                  <a:off x="2050414" y="1453121"/>
                  <a:ext cx="189655" cy="180822"/>
                </a:xfrm>
                <a:custGeom>
                  <a:avLst/>
                  <a:gdLst/>
                  <a:ahLst/>
                  <a:cxnLst/>
                  <a:rect l="l" t="t" r="r" b="b"/>
                  <a:pathLst>
                    <a:path w="7171" h="6837" extrusionOk="0">
                      <a:moveTo>
                        <a:pt x="3753" y="0"/>
                      </a:moveTo>
                      <a:cubicBezTo>
                        <a:pt x="2878" y="0"/>
                        <a:pt x="2003" y="334"/>
                        <a:pt x="1336" y="1001"/>
                      </a:cubicBezTo>
                      <a:cubicBezTo>
                        <a:pt x="1" y="2336"/>
                        <a:pt x="1" y="4500"/>
                        <a:pt x="1336" y="5835"/>
                      </a:cubicBezTo>
                      <a:cubicBezTo>
                        <a:pt x="1977" y="6476"/>
                        <a:pt x="2847" y="6836"/>
                        <a:pt x="3752" y="6836"/>
                      </a:cubicBezTo>
                      <a:cubicBezTo>
                        <a:pt x="4659" y="6836"/>
                        <a:pt x="5529" y="6476"/>
                        <a:pt x="6170" y="5835"/>
                      </a:cubicBezTo>
                      <a:cubicBezTo>
                        <a:pt x="6810" y="5194"/>
                        <a:pt x="7170" y="4324"/>
                        <a:pt x="7170" y="3418"/>
                      </a:cubicBezTo>
                      <a:cubicBezTo>
                        <a:pt x="7170" y="2512"/>
                        <a:pt x="6810" y="1642"/>
                        <a:pt x="6170" y="1001"/>
                      </a:cubicBezTo>
                      <a:cubicBezTo>
                        <a:pt x="5502" y="334"/>
                        <a:pt x="4627" y="0"/>
                        <a:pt x="37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5"/>
                <p:cNvSpPr/>
                <p:nvPr/>
              </p:nvSpPr>
              <p:spPr>
                <a:xfrm>
                  <a:off x="2275852" y="1453121"/>
                  <a:ext cx="189655" cy="180822"/>
                </a:xfrm>
                <a:custGeom>
                  <a:avLst/>
                  <a:gdLst/>
                  <a:ahLst/>
                  <a:cxnLst/>
                  <a:rect l="l" t="t" r="r" b="b"/>
                  <a:pathLst>
                    <a:path w="7171" h="6837" extrusionOk="0">
                      <a:moveTo>
                        <a:pt x="3752" y="0"/>
                      </a:moveTo>
                      <a:cubicBezTo>
                        <a:pt x="2877" y="0"/>
                        <a:pt x="2003" y="334"/>
                        <a:pt x="1335" y="1001"/>
                      </a:cubicBezTo>
                      <a:cubicBezTo>
                        <a:pt x="0" y="2336"/>
                        <a:pt x="0" y="4500"/>
                        <a:pt x="1335" y="5835"/>
                      </a:cubicBezTo>
                      <a:cubicBezTo>
                        <a:pt x="1977" y="6476"/>
                        <a:pt x="2846" y="6836"/>
                        <a:pt x="3752" y="6836"/>
                      </a:cubicBezTo>
                      <a:cubicBezTo>
                        <a:pt x="4659" y="6836"/>
                        <a:pt x="5528" y="6476"/>
                        <a:pt x="6169" y="5835"/>
                      </a:cubicBezTo>
                      <a:cubicBezTo>
                        <a:pt x="6810" y="5194"/>
                        <a:pt x="7171" y="4324"/>
                        <a:pt x="7171" y="3418"/>
                      </a:cubicBezTo>
                      <a:cubicBezTo>
                        <a:pt x="7171" y="2512"/>
                        <a:pt x="6810" y="1642"/>
                        <a:pt x="6169" y="1001"/>
                      </a:cubicBezTo>
                      <a:cubicBezTo>
                        <a:pt x="5502" y="334"/>
                        <a:pt x="4627" y="0"/>
                        <a:pt x="37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5"/>
                <p:cNvSpPr/>
                <p:nvPr/>
              </p:nvSpPr>
              <p:spPr>
                <a:xfrm>
                  <a:off x="2053958" y="1448466"/>
                  <a:ext cx="191453" cy="191453"/>
                </a:xfrm>
                <a:custGeom>
                  <a:avLst/>
                  <a:gdLst/>
                  <a:ahLst/>
                  <a:cxnLst/>
                  <a:rect l="l" t="t" r="r" b="b"/>
                  <a:pathLst>
                    <a:path w="7239" h="7239" extrusionOk="0">
                      <a:moveTo>
                        <a:pt x="3619" y="402"/>
                      </a:moveTo>
                      <a:cubicBezTo>
                        <a:pt x="5394" y="402"/>
                        <a:pt x="6837" y="1845"/>
                        <a:pt x="6837" y="3619"/>
                      </a:cubicBezTo>
                      <a:cubicBezTo>
                        <a:pt x="6837" y="5394"/>
                        <a:pt x="5394" y="6837"/>
                        <a:pt x="3619" y="6837"/>
                      </a:cubicBezTo>
                      <a:cubicBezTo>
                        <a:pt x="1845" y="6837"/>
                        <a:pt x="402" y="5394"/>
                        <a:pt x="402" y="3619"/>
                      </a:cubicBezTo>
                      <a:cubicBezTo>
                        <a:pt x="402" y="1845"/>
                        <a:pt x="1845" y="402"/>
                        <a:pt x="3619" y="402"/>
                      </a:cubicBezTo>
                      <a:close/>
                      <a:moveTo>
                        <a:pt x="3619" y="0"/>
                      </a:moveTo>
                      <a:cubicBezTo>
                        <a:pt x="1624" y="0"/>
                        <a:pt x="1" y="1624"/>
                        <a:pt x="1" y="3619"/>
                      </a:cubicBezTo>
                      <a:cubicBezTo>
                        <a:pt x="1" y="5615"/>
                        <a:pt x="1624" y="7238"/>
                        <a:pt x="3619" y="7238"/>
                      </a:cubicBezTo>
                      <a:cubicBezTo>
                        <a:pt x="5615" y="7238"/>
                        <a:pt x="7238" y="5615"/>
                        <a:pt x="7238" y="3619"/>
                      </a:cubicBezTo>
                      <a:cubicBezTo>
                        <a:pt x="7238" y="1624"/>
                        <a:pt x="5615" y="0"/>
                        <a:pt x="36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5"/>
                <p:cNvSpPr/>
                <p:nvPr/>
              </p:nvSpPr>
              <p:spPr>
                <a:xfrm>
                  <a:off x="2279423" y="1448466"/>
                  <a:ext cx="191401" cy="191453"/>
                </a:xfrm>
                <a:custGeom>
                  <a:avLst/>
                  <a:gdLst/>
                  <a:ahLst/>
                  <a:cxnLst/>
                  <a:rect l="l" t="t" r="r" b="b"/>
                  <a:pathLst>
                    <a:path w="7237" h="7239" extrusionOk="0">
                      <a:moveTo>
                        <a:pt x="3618" y="402"/>
                      </a:moveTo>
                      <a:cubicBezTo>
                        <a:pt x="5392" y="402"/>
                        <a:pt x="6835" y="1845"/>
                        <a:pt x="6835" y="3619"/>
                      </a:cubicBezTo>
                      <a:cubicBezTo>
                        <a:pt x="6835" y="5394"/>
                        <a:pt x="5392" y="6837"/>
                        <a:pt x="3618" y="6837"/>
                      </a:cubicBezTo>
                      <a:cubicBezTo>
                        <a:pt x="1845" y="6837"/>
                        <a:pt x="402" y="5394"/>
                        <a:pt x="402" y="3619"/>
                      </a:cubicBezTo>
                      <a:cubicBezTo>
                        <a:pt x="402" y="1845"/>
                        <a:pt x="1845" y="402"/>
                        <a:pt x="3618" y="402"/>
                      </a:cubicBezTo>
                      <a:close/>
                      <a:moveTo>
                        <a:pt x="3618" y="0"/>
                      </a:moveTo>
                      <a:cubicBezTo>
                        <a:pt x="1623" y="0"/>
                        <a:pt x="0" y="1624"/>
                        <a:pt x="0" y="3619"/>
                      </a:cubicBezTo>
                      <a:cubicBezTo>
                        <a:pt x="0" y="5615"/>
                        <a:pt x="1623" y="7238"/>
                        <a:pt x="3618" y="7238"/>
                      </a:cubicBezTo>
                      <a:cubicBezTo>
                        <a:pt x="5614" y="7238"/>
                        <a:pt x="7237" y="5615"/>
                        <a:pt x="7237" y="3619"/>
                      </a:cubicBezTo>
                      <a:cubicBezTo>
                        <a:pt x="7237" y="1624"/>
                        <a:pt x="5614" y="0"/>
                        <a:pt x="3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6" name="Google Shape;936;p35"/>
              <p:cNvGrpSpPr/>
              <p:nvPr/>
            </p:nvGrpSpPr>
            <p:grpSpPr>
              <a:xfrm>
                <a:off x="-747939" y="4326882"/>
                <a:ext cx="1774762" cy="552733"/>
                <a:chOff x="537247" y="4853158"/>
                <a:chExt cx="812732" cy="253129"/>
              </a:xfrm>
            </p:grpSpPr>
            <p:sp>
              <p:nvSpPr>
                <p:cNvPr id="937" name="Google Shape;937;p35"/>
                <p:cNvSpPr/>
                <p:nvPr/>
              </p:nvSpPr>
              <p:spPr>
                <a:xfrm>
                  <a:off x="537247" y="5001979"/>
                  <a:ext cx="812732" cy="104230"/>
                </a:xfrm>
                <a:custGeom>
                  <a:avLst/>
                  <a:gdLst/>
                  <a:ahLst/>
                  <a:cxnLst/>
                  <a:rect l="l" t="t" r="r" b="b"/>
                  <a:pathLst>
                    <a:path w="30730" h="3941" extrusionOk="0">
                      <a:moveTo>
                        <a:pt x="662" y="0"/>
                      </a:moveTo>
                      <a:cubicBezTo>
                        <a:pt x="296" y="0"/>
                        <a:pt x="0" y="297"/>
                        <a:pt x="0" y="662"/>
                      </a:cubicBezTo>
                      <a:lnTo>
                        <a:pt x="0" y="3280"/>
                      </a:lnTo>
                      <a:cubicBezTo>
                        <a:pt x="0" y="3645"/>
                        <a:pt x="296" y="3941"/>
                        <a:pt x="662" y="3941"/>
                      </a:cubicBezTo>
                      <a:lnTo>
                        <a:pt x="30067" y="3941"/>
                      </a:lnTo>
                      <a:cubicBezTo>
                        <a:pt x="30432" y="3941"/>
                        <a:pt x="30729" y="3645"/>
                        <a:pt x="30729" y="3280"/>
                      </a:cubicBezTo>
                      <a:lnTo>
                        <a:pt x="30729" y="662"/>
                      </a:lnTo>
                      <a:cubicBezTo>
                        <a:pt x="30729" y="297"/>
                        <a:pt x="30432" y="0"/>
                        <a:pt x="300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5"/>
                <p:cNvSpPr/>
                <p:nvPr/>
              </p:nvSpPr>
              <p:spPr>
                <a:xfrm>
                  <a:off x="1271297" y="4999942"/>
                  <a:ext cx="28378" cy="106345"/>
                </a:xfrm>
                <a:custGeom>
                  <a:avLst/>
                  <a:gdLst/>
                  <a:ahLst/>
                  <a:cxnLst/>
                  <a:rect l="l" t="t" r="r" b="b"/>
                  <a:pathLst>
                    <a:path w="1073" h="4021" extrusionOk="0">
                      <a:moveTo>
                        <a:pt x="1" y="0"/>
                      </a:moveTo>
                      <a:lnTo>
                        <a:pt x="1" y="4021"/>
                      </a:lnTo>
                      <a:lnTo>
                        <a:pt x="1072" y="4021"/>
                      </a:lnTo>
                      <a:lnTo>
                        <a:pt x="107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5"/>
                <p:cNvSpPr/>
                <p:nvPr/>
              </p:nvSpPr>
              <p:spPr>
                <a:xfrm>
                  <a:off x="1219301" y="4999942"/>
                  <a:ext cx="28405" cy="106345"/>
                </a:xfrm>
                <a:custGeom>
                  <a:avLst/>
                  <a:gdLst/>
                  <a:ahLst/>
                  <a:cxnLst/>
                  <a:rect l="l" t="t" r="r" b="b"/>
                  <a:pathLst>
                    <a:path w="1074" h="4021" extrusionOk="0">
                      <a:moveTo>
                        <a:pt x="0" y="0"/>
                      </a:moveTo>
                      <a:lnTo>
                        <a:pt x="0" y="4021"/>
                      </a:lnTo>
                      <a:lnTo>
                        <a:pt x="1073" y="4021"/>
                      </a:lnTo>
                      <a:lnTo>
                        <a:pt x="107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5"/>
                <p:cNvSpPr/>
                <p:nvPr/>
              </p:nvSpPr>
              <p:spPr>
                <a:xfrm>
                  <a:off x="631770" y="5001979"/>
                  <a:ext cx="28378" cy="104309"/>
                </a:xfrm>
                <a:custGeom>
                  <a:avLst/>
                  <a:gdLst/>
                  <a:ahLst/>
                  <a:cxnLst/>
                  <a:rect l="l" t="t" r="r" b="b"/>
                  <a:pathLst>
                    <a:path w="1073" h="3944" extrusionOk="0">
                      <a:moveTo>
                        <a:pt x="0" y="0"/>
                      </a:moveTo>
                      <a:lnTo>
                        <a:pt x="0" y="3944"/>
                      </a:lnTo>
                      <a:lnTo>
                        <a:pt x="1072" y="3944"/>
                      </a:lnTo>
                      <a:lnTo>
                        <a:pt x="107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35"/>
                <p:cNvSpPr/>
                <p:nvPr/>
              </p:nvSpPr>
              <p:spPr>
                <a:xfrm>
                  <a:off x="579801" y="5001979"/>
                  <a:ext cx="28378" cy="104309"/>
                </a:xfrm>
                <a:custGeom>
                  <a:avLst/>
                  <a:gdLst/>
                  <a:ahLst/>
                  <a:cxnLst/>
                  <a:rect l="l" t="t" r="r" b="b"/>
                  <a:pathLst>
                    <a:path w="1073" h="3944" extrusionOk="0">
                      <a:moveTo>
                        <a:pt x="0" y="0"/>
                      </a:moveTo>
                      <a:lnTo>
                        <a:pt x="0" y="3944"/>
                      </a:lnTo>
                      <a:lnTo>
                        <a:pt x="1072" y="3944"/>
                      </a:lnTo>
                      <a:lnTo>
                        <a:pt x="107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35"/>
                <p:cNvSpPr/>
                <p:nvPr/>
              </p:nvSpPr>
              <p:spPr>
                <a:xfrm>
                  <a:off x="553406" y="4853158"/>
                  <a:ext cx="746825" cy="148397"/>
                </a:xfrm>
                <a:custGeom>
                  <a:avLst/>
                  <a:gdLst/>
                  <a:ahLst/>
                  <a:cxnLst/>
                  <a:rect l="l" t="t" r="r" b="b"/>
                  <a:pathLst>
                    <a:path w="28238" h="5611" extrusionOk="0">
                      <a:moveTo>
                        <a:pt x="2805" y="1"/>
                      </a:moveTo>
                      <a:cubicBezTo>
                        <a:pt x="1256" y="1"/>
                        <a:pt x="0" y="1256"/>
                        <a:pt x="0" y="2805"/>
                      </a:cubicBezTo>
                      <a:cubicBezTo>
                        <a:pt x="0" y="4354"/>
                        <a:pt x="1256" y="5611"/>
                        <a:pt x="2805" y="5611"/>
                      </a:cubicBezTo>
                      <a:lnTo>
                        <a:pt x="28237" y="5611"/>
                      </a:lnTo>
                      <a:lnTo>
                        <a:pt x="2823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35"/>
                <p:cNvSpPr/>
                <p:nvPr/>
              </p:nvSpPr>
              <p:spPr>
                <a:xfrm>
                  <a:off x="571417" y="4871222"/>
                  <a:ext cx="728734" cy="112270"/>
                </a:xfrm>
                <a:custGeom>
                  <a:avLst/>
                  <a:gdLst/>
                  <a:ahLst/>
                  <a:cxnLst/>
                  <a:rect l="l" t="t" r="r" b="b"/>
                  <a:pathLst>
                    <a:path w="27554" h="4245" extrusionOk="0">
                      <a:moveTo>
                        <a:pt x="2124" y="0"/>
                      </a:moveTo>
                      <a:cubicBezTo>
                        <a:pt x="953" y="0"/>
                        <a:pt x="1" y="952"/>
                        <a:pt x="1" y="2122"/>
                      </a:cubicBezTo>
                      <a:cubicBezTo>
                        <a:pt x="1" y="3292"/>
                        <a:pt x="953" y="4245"/>
                        <a:pt x="2124" y="4245"/>
                      </a:cubicBezTo>
                      <a:lnTo>
                        <a:pt x="27554" y="4245"/>
                      </a:lnTo>
                      <a:lnTo>
                        <a:pt x="275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35"/>
                <p:cNvSpPr/>
                <p:nvPr/>
              </p:nvSpPr>
              <p:spPr>
                <a:xfrm>
                  <a:off x="782812" y="4903091"/>
                  <a:ext cx="513452" cy="26"/>
                </a:xfrm>
                <a:custGeom>
                  <a:avLst/>
                  <a:gdLst/>
                  <a:ahLst/>
                  <a:cxnLst/>
                  <a:rect l="l" t="t" r="r" b="b"/>
                  <a:pathLst>
                    <a:path w="19414" h="1" extrusionOk="0">
                      <a:moveTo>
                        <a:pt x="19414" y="1"/>
                      </a:moveTo>
                      <a:lnTo>
                        <a:pt x="0" y="1"/>
                      </a:lnTo>
                    </a:path>
                  </a:pathLst>
                </a:custGeom>
                <a:solidFill>
                  <a:srgbClr val="FFEE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35"/>
                <p:cNvSpPr/>
                <p:nvPr/>
              </p:nvSpPr>
              <p:spPr>
                <a:xfrm>
                  <a:off x="782812" y="4902086"/>
                  <a:ext cx="513452" cy="2089"/>
                </a:xfrm>
                <a:custGeom>
                  <a:avLst/>
                  <a:gdLst/>
                  <a:ahLst/>
                  <a:cxnLst/>
                  <a:rect l="l" t="t" r="r" b="b"/>
                  <a:pathLst>
                    <a:path w="19414" h="79" extrusionOk="0">
                      <a:moveTo>
                        <a:pt x="0" y="1"/>
                      </a:moveTo>
                      <a:lnTo>
                        <a:pt x="0" y="78"/>
                      </a:lnTo>
                      <a:lnTo>
                        <a:pt x="19414" y="78"/>
                      </a:lnTo>
                      <a:lnTo>
                        <a:pt x="194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35"/>
                <p:cNvSpPr/>
                <p:nvPr/>
              </p:nvSpPr>
              <p:spPr>
                <a:xfrm>
                  <a:off x="632114" y="4934114"/>
                  <a:ext cx="665922" cy="26"/>
                </a:xfrm>
                <a:custGeom>
                  <a:avLst/>
                  <a:gdLst/>
                  <a:ahLst/>
                  <a:cxnLst/>
                  <a:rect l="l" t="t" r="r" b="b"/>
                  <a:pathLst>
                    <a:path w="25179" h="1" extrusionOk="0">
                      <a:moveTo>
                        <a:pt x="25178" y="0"/>
                      </a:moveTo>
                      <a:lnTo>
                        <a:pt x="1" y="0"/>
                      </a:lnTo>
                    </a:path>
                  </a:pathLst>
                </a:custGeom>
                <a:solidFill>
                  <a:srgbClr val="FFEE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35"/>
                <p:cNvSpPr/>
                <p:nvPr/>
              </p:nvSpPr>
              <p:spPr>
                <a:xfrm>
                  <a:off x="632114" y="4933083"/>
                  <a:ext cx="665922" cy="2089"/>
                </a:xfrm>
                <a:custGeom>
                  <a:avLst/>
                  <a:gdLst/>
                  <a:ahLst/>
                  <a:cxnLst/>
                  <a:rect l="l" t="t" r="r" b="b"/>
                  <a:pathLst>
                    <a:path w="25179" h="79" extrusionOk="0">
                      <a:moveTo>
                        <a:pt x="1" y="1"/>
                      </a:moveTo>
                      <a:lnTo>
                        <a:pt x="1" y="79"/>
                      </a:lnTo>
                      <a:lnTo>
                        <a:pt x="25178" y="79"/>
                      </a:lnTo>
                      <a:lnTo>
                        <a:pt x="251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5"/>
                <p:cNvSpPr/>
                <p:nvPr/>
              </p:nvSpPr>
              <p:spPr>
                <a:xfrm>
                  <a:off x="1092803" y="4951094"/>
                  <a:ext cx="203461" cy="26"/>
                </a:xfrm>
                <a:custGeom>
                  <a:avLst/>
                  <a:gdLst/>
                  <a:ahLst/>
                  <a:cxnLst/>
                  <a:rect l="l" t="t" r="r" b="b"/>
                  <a:pathLst>
                    <a:path w="7693" h="1" extrusionOk="0">
                      <a:moveTo>
                        <a:pt x="7693" y="1"/>
                      </a:moveTo>
                      <a:lnTo>
                        <a:pt x="0" y="1"/>
                      </a:lnTo>
                    </a:path>
                  </a:pathLst>
                </a:custGeom>
                <a:solidFill>
                  <a:srgbClr val="FFEE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5"/>
                <p:cNvSpPr/>
                <p:nvPr/>
              </p:nvSpPr>
              <p:spPr>
                <a:xfrm>
                  <a:off x="1092803" y="4950062"/>
                  <a:ext cx="203461" cy="2116"/>
                </a:xfrm>
                <a:custGeom>
                  <a:avLst/>
                  <a:gdLst/>
                  <a:ahLst/>
                  <a:cxnLst/>
                  <a:rect l="l" t="t" r="r" b="b"/>
                  <a:pathLst>
                    <a:path w="7693" h="80" extrusionOk="0">
                      <a:moveTo>
                        <a:pt x="0" y="0"/>
                      </a:moveTo>
                      <a:lnTo>
                        <a:pt x="0" y="79"/>
                      </a:lnTo>
                      <a:lnTo>
                        <a:pt x="7693" y="79"/>
                      </a:lnTo>
                      <a:lnTo>
                        <a:pt x="769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0" name="Google Shape;950;p35"/>
              <p:cNvGrpSpPr/>
              <p:nvPr/>
            </p:nvGrpSpPr>
            <p:grpSpPr>
              <a:xfrm>
                <a:off x="-981222" y="4094888"/>
                <a:ext cx="1774837" cy="232228"/>
                <a:chOff x="-904995" y="3994392"/>
                <a:chExt cx="2143264" cy="280435"/>
              </a:xfrm>
            </p:grpSpPr>
            <p:sp>
              <p:nvSpPr>
                <p:cNvPr id="951" name="Google Shape;951;p35"/>
                <p:cNvSpPr/>
                <p:nvPr/>
              </p:nvSpPr>
              <p:spPr>
                <a:xfrm>
                  <a:off x="-904995" y="3999763"/>
                  <a:ext cx="2143264" cy="274855"/>
                </a:xfrm>
                <a:custGeom>
                  <a:avLst/>
                  <a:gdLst/>
                  <a:ahLst/>
                  <a:cxnLst/>
                  <a:rect l="l" t="t" r="r" b="b"/>
                  <a:pathLst>
                    <a:path w="30730" h="3941" extrusionOk="0">
                      <a:moveTo>
                        <a:pt x="662" y="0"/>
                      </a:moveTo>
                      <a:cubicBezTo>
                        <a:pt x="296" y="0"/>
                        <a:pt x="0" y="297"/>
                        <a:pt x="0" y="662"/>
                      </a:cubicBezTo>
                      <a:lnTo>
                        <a:pt x="0" y="3280"/>
                      </a:lnTo>
                      <a:cubicBezTo>
                        <a:pt x="0" y="3645"/>
                        <a:pt x="296" y="3941"/>
                        <a:pt x="662" y="3941"/>
                      </a:cubicBezTo>
                      <a:lnTo>
                        <a:pt x="30067" y="3941"/>
                      </a:lnTo>
                      <a:cubicBezTo>
                        <a:pt x="30432" y="3941"/>
                        <a:pt x="30729" y="3645"/>
                        <a:pt x="30729" y="3280"/>
                      </a:cubicBezTo>
                      <a:lnTo>
                        <a:pt x="30729" y="662"/>
                      </a:lnTo>
                      <a:cubicBezTo>
                        <a:pt x="30729" y="297"/>
                        <a:pt x="30432" y="0"/>
                        <a:pt x="300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5"/>
                <p:cNvSpPr/>
                <p:nvPr/>
              </p:nvSpPr>
              <p:spPr>
                <a:xfrm>
                  <a:off x="1030770" y="3994392"/>
                  <a:ext cx="74836" cy="280435"/>
                </a:xfrm>
                <a:custGeom>
                  <a:avLst/>
                  <a:gdLst/>
                  <a:ahLst/>
                  <a:cxnLst/>
                  <a:rect l="l" t="t" r="r" b="b"/>
                  <a:pathLst>
                    <a:path w="1073" h="4021" extrusionOk="0">
                      <a:moveTo>
                        <a:pt x="1" y="0"/>
                      </a:moveTo>
                      <a:lnTo>
                        <a:pt x="1" y="4021"/>
                      </a:lnTo>
                      <a:lnTo>
                        <a:pt x="1072" y="4021"/>
                      </a:lnTo>
                      <a:lnTo>
                        <a:pt x="107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5"/>
                <p:cNvSpPr/>
                <p:nvPr/>
              </p:nvSpPr>
              <p:spPr>
                <a:xfrm>
                  <a:off x="893652" y="3994392"/>
                  <a:ext cx="74906" cy="280435"/>
                </a:xfrm>
                <a:custGeom>
                  <a:avLst/>
                  <a:gdLst/>
                  <a:ahLst/>
                  <a:cxnLst/>
                  <a:rect l="l" t="t" r="r" b="b"/>
                  <a:pathLst>
                    <a:path w="1074" h="4021" extrusionOk="0">
                      <a:moveTo>
                        <a:pt x="0" y="0"/>
                      </a:moveTo>
                      <a:lnTo>
                        <a:pt x="0" y="4021"/>
                      </a:lnTo>
                      <a:lnTo>
                        <a:pt x="1073" y="4021"/>
                      </a:lnTo>
                      <a:lnTo>
                        <a:pt x="107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5"/>
                <p:cNvSpPr/>
                <p:nvPr/>
              </p:nvSpPr>
              <p:spPr>
                <a:xfrm>
                  <a:off x="-655727" y="3999763"/>
                  <a:ext cx="74836" cy="275064"/>
                </a:xfrm>
                <a:custGeom>
                  <a:avLst/>
                  <a:gdLst/>
                  <a:ahLst/>
                  <a:cxnLst/>
                  <a:rect l="l" t="t" r="r" b="b"/>
                  <a:pathLst>
                    <a:path w="1073" h="3944" extrusionOk="0">
                      <a:moveTo>
                        <a:pt x="0" y="0"/>
                      </a:moveTo>
                      <a:lnTo>
                        <a:pt x="0" y="3944"/>
                      </a:lnTo>
                      <a:lnTo>
                        <a:pt x="1072" y="3944"/>
                      </a:lnTo>
                      <a:lnTo>
                        <a:pt x="107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5"/>
                <p:cNvSpPr/>
                <p:nvPr/>
              </p:nvSpPr>
              <p:spPr>
                <a:xfrm>
                  <a:off x="-792775" y="3999763"/>
                  <a:ext cx="74836" cy="275064"/>
                </a:xfrm>
                <a:custGeom>
                  <a:avLst/>
                  <a:gdLst/>
                  <a:ahLst/>
                  <a:cxnLst/>
                  <a:rect l="l" t="t" r="r" b="b"/>
                  <a:pathLst>
                    <a:path w="1073" h="3944" extrusionOk="0">
                      <a:moveTo>
                        <a:pt x="0" y="0"/>
                      </a:moveTo>
                      <a:lnTo>
                        <a:pt x="0" y="3944"/>
                      </a:lnTo>
                      <a:lnTo>
                        <a:pt x="1072" y="3944"/>
                      </a:lnTo>
                      <a:lnTo>
                        <a:pt x="107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6" name="Google Shape;956;p35"/>
              <p:cNvGrpSpPr/>
              <p:nvPr/>
            </p:nvGrpSpPr>
            <p:grpSpPr>
              <a:xfrm>
                <a:off x="-548520" y="3774357"/>
                <a:ext cx="1630909" cy="324056"/>
                <a:chOff x="-862381" y="3607324"/>
                <a:chExt cx="1969459" cy="391325"/>
              </a:xfrm>
            </p:grpSpPr>
            <p:sp>
              <p:nvSpPr>
                <p:cNvPr id="957" name="Google Shape;957;p35"/>
                <p:cNvSpPr/>
                <p:nvPr/>
              </p:nvSpPr>
              <p:spPr>
                <a:xfrm>
                  <a:off x="-862381" y="3607324"/>
                  <a:ext cx="1969459" cy="391325"/>
                </a:xfrm>
                <a:custGeom>
                  <a:avLst/>
                  <a:gdLst/>
                  <a:ahLst/>
                  <a:cxnLst/>
                  <a:rect l="l" t="t" r="r" b="b"/>
                  <a:pathLst>
                    <a:path w="28238" h="5611" extrusionOk="0">
                      <a:moveTo>
                        <a:pt x="2805" y="1"/>
                      </a:moveTo>
                      <a:cubicBezTo>
                        <a:pt x="1256" y="1"/>
                        <a:pt x="0" y="1256"/>
                        <a:pt x="0" y="2805"/>
                      </a:cubicBezTo>
                      <a:cubicBezTo>
                        <a:pt x="0" y="4354"/>
                        <a:pt x="1256" y="5611"/>
                        <a:pt x="2805" y="5611"/>
                      </a:cubicBezTo>
                      <a:lnTo>
                        <a:pt x="28237" y="5611"/>
                      </a:lnTo>
                      <a:lnTo>
                        <a:pt x="2823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5"/>
                <p:cNvSpPr/>
                <p:nvPr/>
              </p:nvSpPr>
              <p:spPr>
                <a:xfrm>
                  <a:off x="-814884" y="3654958"/>
                  <a:ext cx="1921754" cy="296057"/>
                </a:xfrm>
                <a:custGeom>
                  <a:avLst/>
                  <a:gdLst/>
                  <a:ahLst/>
                  <a:cxnLst/>
                  <a:rect l="l" t="t" r="r" b="b"/>
                  <a:pathLst>
                    <a:path w="27554" h="4245" extrusionOk="0">
                      <a:moveTo>
                        <a:pt x="2124" y="0"/>
                      </a:moveTo>
                      <a:cubicBezTo>
                        <a:pt x="953" y="0"/>
                        <a:pt x="1" y="952"/>
                        <a:pt x="1" y="2122"/>
                      </a:cubicBezTo>
                      <a:cubicBezTo>
                        <a:pt x="1" y="3292"/>
                        <a:pt x="953" y="4245"/>
                        <a:pt x="2124" y="4245"/>
                      </a:cubicBezTo>
                      <a:lnTo>
                        <a:pt x="27554" y="4245"/>
                      </a:lnTo>
                      <a:lnTo>
                        <a:pt x="275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5"/>
                <p:cNvSpPr/>
                <p:nvPr/>
              </p:nvSpPr>
              <p:spPr>
                <a:xfrm>
                  <a:off x="-257415" y="3738997"/>
                  <a:ext cx="1354029" cy="70"/>
                </a:xfrm>
                <a:custGeom>
                  <a:avLst/>
                  <a:gdLst/>
                  <a:ahLst/>
                  <a:cxnLst/>
                  <a:rect l="l" t="t" r="r" b="b"/>
                  <a:pathLst>
                    <a:path w="19414" h="1" extrusionOk="0">
                      <a:moveTo>
                        <a:pt x="19414" y="1"/>
                      </a:moveTo>
                      <a:lnTo>
                        <a:pt x="0" y="1"/>
                      </a:lnTo>
                    </a:path>
                  </a:pathLst>
                </a:custGeom>
                <a:solidFill>
                  <a:srgbClr val="FFEE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5"/>
                <p:cNvSpPr/>
                <p:nvPr/>
              </p:nvSpPr>
              <p:spPr>
                <a:xfrm>
                  <a:off x="-257415" y="3736347"/>
                  <a:ext cx="1354029" cy="5510"/>
                </a:xfrm>
                <a:custGeom>
                  <a:avLst/>
                  <a:gdLst/>
                  <a:ahLst/>
                  <a:cxnLst/>
                  <a:rect l="l" t="t" r="r" b="b"/>
                  <a:pathLst>
                    <a:path w="19414" h="79" extrusionOk="0">
                      <a:moveTo>
                        <a:pt x="0" y="1"/>
                      </a:moveTo>
                      <a:lnTo>
                        <a:pt x="0" y="78"/>
                      </a:lnTo>
                      <a:lnTo>
                        <a:pt x="19414" y="78"/>
                      </a:lnTo>
                      <a:lnTo>
                        <a:pt x="194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5"/>
                <p:cNvSpPr/>
                <p:nvPr/>
              </p:nvSpPr>
              <p:spPr>
                <a:xfrm>
                  <a:off x="-654820" y="3820805"/>
                  <a:ext cx="1756109" cy="70"/>
                </a:xfrm>
                <a:custGeom>
                  <a:avLst/>
                  <a:gdLst/>
                  <a:ahLst/>
                  <a:cxnLst/>
                  <a:rect l="l" t="t" r="r" b="b"/>
                  <a:pathLst>
                    <a:path w="25179" h="1" extrusionOk="0">
                      <a:moveTo>
                        <a:pt x="25178" y="0"/>
                      </a:moveTo>
                      <a:lnTo>
                        <a:pt x="1" y="0"/>
                      </a:lnTo>
                    </a:path>
                  </a:pathLst>
                </a:custGeom>
                <a:solidFill>
                  <a:srgbClr val="FFEE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5"/>
                <p:cNvSpPr/>
                <p:nvPr/>
              </p:nvSpPr>
              <p:spPr>
                <a:xfrm>
                  <a:off x="-654820" y="3818085"/>
                  <a:ext cx="1756109" cy="5510"/>
                </a:xfrm>
                <a:custGeom>
                  <a:avLst/>
                  <a:gdLst/>
                  <a:ahLst/>
                  <a:cxnLst/>
                  <a:rect l="l" t="t" r="r" b="b"/>
                  <a:pathLst>
                    <a:path w="25179" h="79" extrusionOk="0">
                      <a:moveTo>
                        <a:pt x="1" y="1"/>
                      </a:moveTo>
                      <a:lnTo>
                        <a:pt x="1" y="79"/>
                      </a:lnTo>
                      <a:lnTo>
                        <a:pt x="25178" y="79"/>
                      </a:lnTo>
                      <a:lnTo>
                        <a:pt x="251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5"/>
                <p:cNvSpPr/>
                <p:nvPr/>
              </p:nvSpPr>
              <p:spPr>
                <a:xfrm>
                  <a:off x="560063" y="3865579"/>
                  <a:ext cx="536548" cy="70"/>
                </a:xfrm>
                <a:custGeom>
                  <a:avLst/>
                  <a:gdLst/>
                  <a:ahLst/>
                  <a:cxnLst/>
                  <a:rect l="l" t="t" r="r" b="b"/>
                  <a:pathLst>
                    <a:path w="7693" h="1" extrusionOk="0">
                      <a:moveTo>
                        <a:pt x="7693" y="1"/>
                      </a:moveTo>
                      <a:lnTo>
                        <a:pt x="0" y="1"/>
                      </a:lnTo>
                    </a:path>
                  </a:pathLst>
                </a:custGeom>
                <a:solidFill>
                  <a:srgbClr val="FFEE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5"/>
                <p:cNvSpPr/>
                <p:nvPr/>
              </p:nvSpPr>
              <p:spPr>
                <a:xfrm>
                  <a:off x="560063" y="3862859"/>
                  <a:ext cx="536548" cy="5579"/>
                </a:xfrm>
                <a:custGeom>
                  <a:avLst/>
                  <a:gdLst/>
                  <a:ahLst/>
                  <a:cxnLst/>
                  <a:rect l="l" t="t" r="r" b="b"/>
                  <a:pathLst>
                    <a:path w="7693" h="80" extrusionOk="0">
                      <a:moveTo>
                        <a:pt x="0" y="0"/>
                      </a:moveTo>
                      <a:lnTo>
                        <a:pt x="0" y="79"/>
                      </a:lnTo>
                      <a:lnTo>
                        <a:pt x="7693" y="79"/>
                      </a:lnTo>
                      <a:lnTo>
                        <a:pt x="769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965"/>
        <p:cNvGrpSpPr/>
        <p:nvPr/>
      </p:nvGrpSpPr>
      <p:grpSpPr>
        <a:xfrm>
          <a:off x="0" y="0"/>
          <a:ext cx="0" cy="0"/>
          <a:chOff x="0" y="0"/>
          <a:chExt cx="0" cy="0"/>
        </a:xfrm>
      </p:grpSpPr>
      <p:grpSp>
        <p:nvGrpSpPr>
          <p:cNvPr id="966" name="Google Shape;966;p36"/>
          <p:cNvGrpSpPr/>
          <p:nvPr/>
        </p:nvGrpSpPr>
        <p:grpSpPr>
          <a:xfrm>
            <a:off x="1371051" y="3512224"/>
            <a:ext cx="7103137" cy="1286225"/>
            <a:chOff x="1371051" y="3512224"/>
            <a:chExt cx="7103137" cy="1286225"/>
          </a:xfrm>
        </p:grpSpPr>
        <p:grpSp>
          <p:nvGrpSpPr>
            <p:cNvPr id="967" name="Google Shape;967;p36"/>
            <p:cNvGrpSpPr/>
            <p:nvPr/>
          </p:nvGrpSpPr>
          <p:grpSpPr>
            <a:xfrm rot="200">
              <a:off x="1371051" y="3825717"/>
              <a:ext cx="627712" cy="972713"/>
              <a:chOff x="2842464" y="2262943"/>
              <a:chExt cx="365928" cy="567114"/>
            </a:xfrm>
          </p:grpSpPr>
          <p:sp>
            <p:nvSpPr>
              <p:cNvPr id="968" name="Google Shape;968;p36"/>
              <p:cNvSpPr/>
              <p:nvPr/>
            </p:nvSpPr>
            <p:spPr>
              <a:xfrm>
                <a:off x="2842464" y="2262943"/>
                <a:ext cx="239879" cy="567114"/>
              </a:xfrm>
              <a:custGeom>
                <a:avLst/>
                <a:gdLst/>
                <a:ahLst/>
                <a:cxnLst/>
                <a:rect l="l" t="t" r="r" b="b"/>
                <a:pathLst>
                  <a:path w="9070" h="21443" extrusionOk="0">
                    <a:moveTo>
                      <a:pt x="7649" y="0"/>
                    </a:moveTo>
                    <a:cubicBezTo>
                      <a:pt x="7495" y="0"/>
                      <a:pt x="7325" y="29"/>
                      <a:pt x="7138" y="88"/>
                    </a:cubicBezTo>
                    <a:cubicBezTo>
                      <a:pt x="1915" y="1741"/>
                      <a:pt x="1" y="19673"/>
                      <a:pt x="1" y="19933"/>
                    </a:cubicBezTo>
                    <a:cubicBezTo>
                      <a:pt x="1" y="19933"/>
                      <a:pt x="524" y="21442"/>
                      <a:pt x="1857" y="21442"/>
                    </a:cubicBezTo>
                    <a:cubicBezTo>
                      <a:pt x="2060" y="21442"/>
                      <a:pt x="2282" y="21407"/>
                      <a:pt x="2524" y="21327"/>
                    </a:cubicBezTo>
                    <a:cubicBezTo>
                      <a:pt x="3715" y="20931"/>
                      <a:pt x="7531" y="11327"/>
                      <a:pt x="8600" y="5144"/>
                    </a:cubicBezTo>
                    <a:lnTo>
                      <a:pt x="6980" y="4690"/>
                    </a:lnTo>
                    <a:lnTo>
                      <a:pt x="8751" y="4147"/>
                    </a:lnTo>
                    <a:cubicBezTo>
                      <a:pt x="9069" y="1704"/>
                      <a:pt x="8838" y="0"/>
                      <a:pt x="76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6"/>
              <p:cNvSpPr/>
              <p:nvPr/>
            </p:nvSpPr>
            <p:spPr>
              <a:xfrm>
                <a:off x="2901045" y="2499490"/>
                <a:ext cx="307346" cy="311287"/>
              </a:xfrm>
              <a:custGeom>
                <a:avLst/>
                <a:gdLst/>
                <a:ahLst/>
                <a:cxnLst/>
                <a:rect l="l" t="t" r="r" b="b"/>
                <a:pathLst>
                  <a:path w="11621" h="11770" extrusionOk="0">
                    <a:moveTo>
                      <a:pt x="9243" y="1"/>
                    </a:moveTo>
                    <a:cubicBezTo>
                      <a:pt x="3852" y="1"/>
                      <a:pt x="1" y="10095"/>
                      <a:pt x="1" y="10095"/>
                    </a:cubicBezTo>
                    <a:cubicBezTo>
                      <a:pt x="1" y="10095"/>
                      <a:pt x="958" y="11769"/>
                      <a:pt x="1924" y="11769"/>
                    </a:cubicBezTo>
                    <a:cubicBezTo>
                      <a:pt x="2477" y="11769"/>
                      <a:pt x="3032" y="11222"/>
                      <a:pt x="3414" y="9504"/>
                    </a:cubicBezTo>
                    <a:cubicBezTo>
                      <a:pt x="4464" y="4778"/>
                      <a:pt x="9519" y="3530"/>
                      <a:pt x="10569" y="2020"/>
                    </a:cubicBezTo>
                    <a:cubicBezTo>
                      <a:pt x="11620" y="510"/>
                      <a:pt x="10241" y="117"/>
                      <a:pt x="10241" y="117"/>
                    </a:cubicBezTo>
                    <a:cubicBezTo>
                      <a:pt x="9903" y="38"/>
                      <a:pt x="9570" y="1"/>
                      <a:pt x="9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6"/>
              <p:cNvSpPr/>
              <p:nvPr/>
            </p:nvSpPr>
            <p:spPr>
              <a:xfrm>
                <a:off x="2916887" y="2324539"/>
                <a:ext cx="114412" cy="381135"/>
              </a:xfrm>
              <a:custGeom>
                <a:avLst/>
                <a:gdLst/>
                <a:ahLst/>
                <a:cxnLst/>
                <a:rect l="l" t="t" r="r" b="b"/>
                <a:pathLst>
                  <a:path w="4326" h="14411" extrusionOk="0">
                    <a:moveTo>
                      <a:pt x="4196" y="0"/>
                    </a:moveTo>
                    <a:cubicBezTo>
                      <a:pt x="4163" y="73"/>
                      <a:pt x="808" y="7308"/>
                      <a:pt x="0" y="14394"/>
                    </a:cubicBezTo>
                    <a:lnTo>
                      <a:pt x="144" y="14411"/>
                    </a:lnTo>
                    <a:cubicBezTo>
                      <a:pt x="947" y="7348"/>
                      <a:pt x="4293" y="133"/>
                      <a:pt x="4326" y="60"/>
                    </a:cubicBezTo>
                    <a:lnTo>
                      <a:pt x="41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6"/>
              <p:cNvSpPr/>
              <p:nvPr/>
            </p:nvSpPr>
            <p:spPr>
              <a:xfrm>
                <a:off x="2950898" y="2531729"/>
                <a:ext cx="179050" cy="182012"/>
              </a:xfrm>
              <a:custGeom>
                <a:avLst/>
                <a:gdLst/>
                <a:ahLst/>
                <a:cxnLst/>
                <a:rect l="l" t="t" r="r" b="b"/>
                <a:pathLst>
                  <a:path w="6770" h="6882" extrusionOk="0">
                    <a:moveTo>
                      <a:pt x="6702" y="1"/>
                    </a:moveTo>
                    <a:cubicBezTo>
                      <a:pt x="6651" y="28"/>
                      <a:pt x="1496" y="2815"/>
                      <a:pt x="1" y="6831"/>
                    </a:cubicBezTo>
                    <a:lnTo>
                      <a:pt x="136" y="6882"/>
                    </a:lnTo>
                    <a:cubicBezTo>
                      <a:pt x="906" y="4812"/>
                      <a:pt x="2666" y="3087"/>
                      <a:pt x="4008" y="2003"/>
                    </a:cubicBezTo>
                    <a:cubicBezTo>
                      <a:pt x="5466" y="828"/>
                      <a:pt x="6756" y="134"/>
                      <a:pt x="6770" y="127"/>
                    </a:cubicBezTo>
                    <a:lnTo>
                      <a:pt x="67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2" name="Google Shape;972;p36"/>
            <p:cNvGrpSpPr/>
            <p:nvPr/>
          </p:nvGrpSpPr>
          <p:grpSpPr>
            <a:xfrm rot="-200" flipH="1">
              <a:off x="7846476" y="3512242"/>
              <a:ext cx="627712" cy="972713"/>
              <a:chOff x="2842464" y="2262943"/>
              <a:chExt cx="365928" cy="567114"/>
            </a:xfrm>
          </p:grpSpPr>
          <p:sp>
            <p:nvSpPr>
              <p:cNvPr id="973" name="Google Shape;973;p36"/>
              <p:cNvSpPr/>
              <p:nvPr/>
            </p:nvSpPr>
            <p:spPr>
              <a:xfrm>
                <a:off x="2842464" y="2262943"/>
                <a:ext cx="239879" cy="567114"/>
              </a:xfrm>
              <a:custGeom>
                <a:avLst/>
                <a:gdLst/>
                <a:ahLst/>
                <a:cxnLst/>
                <a:rect l="l" t="t" r="r" b="b"/>
                <a:pathLst>
                  <a:path w="9070" h="21443" extrusionOk="0">
                    <a:moveTo>
                      <a:pt x="7649" y="0"/>
                    </a:moveTo>
                    <a:cubicBezTo>
                      <a:pt x="7495" y="0"/>
                      <a:pt x="7325" y="29"/>
                      <a:pt x="7138" y="88"/>
                    </a:cubicBezTo>
                    <a:cubicBezTo>
                      <a:pt x="1915" y="1741"/>
                      <a:pt x="1" y="19673"/>
                      <a:pt x="1" y="19933"/>
                    </a:cubicBezTo>
                    <a:cubicBezTo>
                      <a:pt x="1" y="19933"/>
                      <a:pt x="524" y="21442"/>
                      <a:pt x="1857" y="21442"/>
                    </a:cubicBezTo>
                    <a:cubicBezTo>
                      <a:pt x="2060" y="21442"/>
                      <a:pt x="2282" y="21407"/>
                      <a:pt x="2524" y="21327"/>
                    </a:cubicBezTo>
                    <a:cubicBezTo>
                      <a:pt x="3715" y="20931"/>
                      <a:pt x="7531" y="11327"/>
                      <a:pt x="8600" y="5144"/>
                    </a:cubicBezTo>
                    <a:lnTo>
                      <a:pt x="6980" y="4690"/>
                    </a:lnTo>
                    <a:lnTo>
                      <a:pt x="8751" y="4147"/>
                    </a:lnTo>
                    <a:cubicBezTo>
                      <a:pt x="9069" y="1704"/>
                      <a:pt x="8838" y="0"/>
                      <a:pt x="76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36"/>
              <p:cNvSpPr/>
              <p:nvPr/>
            </p:nvSpPr>
            <p:spPr>
              <a:xfrm>
                <a:off x="2901045" y="2499490"/>
                <a:ext cx="307346" cy="311287"/>
              </a:xfrm>
              <a:custGeom>
                <a:avLst/>
                <a:gdLst/>
                <a:ahLst/>
                <a:cxnLst/>
                <a:rect l="l" t="t" r="r" b="b"/>
                <a:pathLst>
                  <a:path w="11621" h="11770" extrusionOk="0">
                    <a:moveTo>
                      <a:pt x="9243" y="1"/>
                    </a:moveTo>
                    <a:cubicBezTo>
                      <a:pt x="3852" y="1"/>
                      <a:pt x="1" y="10095"/>
                      <a:pt x="1" y="10095"/>
                    </a:cubicBezTo>
                    <a:cubicBezTo>
                      <a:pt x="1" y="10095"/>
                      <a:pt x="958" y="11769"/>
                      <a:pt x="1924" y="11769"/>
                    </a:cubicBezTo>
                    <a:cubicBezTo>
                      <a:pt x="2477" y="11769"/>
                      <a:pt x="3032" y="11222"/>
                      <a:pt x="3414" y="9504"/>
                    </a:cubicBezTo>
                    <a:cubicBezTo>
                      <a:pt x="4464" y="4778"/>
                      <a:pt x="9519" y="3530"/>
                      <a:pt x="10569" y="2020"/>
                    </a:cubicBezTo>
                    <a:cubicBezTo>
                      <a:pt x="11620" y="510"/>
                      <a:pt x="10241" y="117"/>
                      <a:pt x="10241" y="117"/>
                    </a:cubicBezTo>
                    <a:cubicBezTo>
                      <a:pt x="9903" y="38"/>
                      <a:pt x="9570" y="1"/>
                      <a:pt x="9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36"/>
              <p:cNvSpPr/>
              <p:nvPr/>
            </p:nvSpPr>
            <p:spPr>
              <a:xfrm>
                <a:off x="2916887" y="2324539"/>
                <a:ext cx="114412" cy="381135"/>
              </a:xfrm>
              <a:custGeom>
                <a:avLst/>
                <a:gdLst/>
                <a:ahLst/>
                <a:cxnLst/>
                <a:rect l="l" t="t" r="r" b="b"/>
                <a:pathLst>
                  <a:path w="4326" h="14411" extrusionOk="0">
                    <a:moveTo>
                      <a:pt x="4196" y="0"/>
                    </a:moveTo>
                    <a:cubicBezTo>
                      <a:pt x="4163" y="73"/>
                      <a:pt x="808" y="7308"/>
                      <a:pt x="0" y="14394"/>
                    </a:cubicBezTo>
                    <a:lnTo>
                      <a:pt x="144" y="14411"/>
                    </a:lnTo>
                    <a:cubicBezTo>
                      <a:pt x="947" y="7348"/>
                      <a:pt x="4293" y="133"/>
                      <a:pt x="4326" y="60"/>
                    </a:cubicBezTo>
                    <a:lnTo>
                      <a:pt x="41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6"/>
              <p:cNvSpPr/>
              <p:nvPr/>
            </p:nvSpPr>
            <p:spPr>
              <a:xfrm>
                <a:off x="2950898" y="2531729"/>
                <a:ext cx="179050" cy="182012"/>
              </a:xfrm>
              <a:custGeom>
                <a:avLst/>
                <a:gdLst/>
                <a:ahLst/>
                <a:cxnLst/>
                <a:rect l="l" t="t" r="r" b="b"/>
                <a:pathLst>
                  <a:path w="6770" h="6882" extrusionOk="0">
                    <a:moveTo>
                      <a:pt x="6702" y="1"/>
                    </a:moveTo>
                    <a:cubicBezTo>
                      <a:pt x="6651" y="28"/>
                      <a:pt x="1496" y="2815"/>
                      <a:pt x="1" y="6831"/>
                    </a:cubicBezTo>
                    <a:lnTo>
                      <a:pt x="136" y="6882"/>
                    </a:lnTo>
                    <a:cubicBezTo>
                      <a:pt x="906" y="4812"/>
                      <a:pt x="2666" y="3087"/>
                      <a:pt x="4008" y="2003"/>
                    </a:cubicBezTo>
                    <a:cubicBezTo>
                      <a:pt x="5466" y="828"/>
                      <a:pt x="6756" y="134"/>
                      <a:pt x="6770" y="127"/>
                    </a:cubicBezTo>
                    <a:lnTo>
                      <a:pt x="67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77" name="Google Shape;977;p36"/>
          <p:cNvGrpSpPr/>
          <p:nvPr/>
        </p:nvGrpSpPr>
        <p:grpSpPr>
          <a:xfrm>
            <a:off x="0" y="4434660"/>
            <a:ext cx="9143774" cy="708881"/>
            <a:chOff x="0" y="4434660"/>
            <a:chExt cx="9143774" cy="708881"/>
          </a:xfrm>
        </p:grpSpPr>
        <p:grpSp>
          <p:nvGrpSpPr>
            <p:cNvPr id="978" name="Google Shape;978;p36"/>
            <p:cNvGrpSpPr/>
            <p:nvPr/>
          </p:nvGrpSpPr>
          <p:grpSpPr>
            <a:xfrm>
              <a:off x="0" y="4434660"/>
              <a:ext cx="9143774" cy="708881"/>
              <a:chOff x="0" y="4434613"/>
              <a:chExt cx="9101000" cy="708881"/>
            </a:xfrm>
          </p:grpSpPr>
          <p:sp>
            <p:nvSpPr>
              <p:cNvPr id="979" name="Google Shape;979;p36"/>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36"/>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1" name="Google Shape;981;p36"/>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36"/>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36"/>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36"/>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36"/>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36"/>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7" name="Google Shape;987;p36"/>
          <p:cNvGrpSpPr/>
          <p:nvPr/>
        </p:nvGrpSpPr>
        <p:grpSpPr>
          <a:xfrm>
            <a:off x="219736" y="195568"/>
            <a:ext cx="8924032" cy="2155095"/>
            <a:chOff x="219736" y="195568"/>
            <a:chExt cx="8924032" cy="2155095"/>
          </a:xfrm>
        </p:grpSpPr>
        <p:sp>
          <p:nvSpPr>
            <p:cNvPr id="988" name="Google Shape;988;p36"/>
            <p:cNvSpPr/>
            <p:nvPr/>
          </p:nvSpPr>
          <p:spPr>
            <a:xfrm>
              <a:off x="1611098" y="1955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6"/>
            <p:cNvSpPr/>
            <p:nvPr/>
          </p:nvSpPr>
          <p:spPr>
            <a:xfrm>
              <a:off x="219736" y="217926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6"/>
            <p:cNvSpPr/>
            <p:nvPr/>
          </p:nvSpPr>
          <p:spPr>
            <a:xfrm>
              <a:off x="7958778" y="19556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6"/>
            <p:cNvSpPr/>
            <p:nvPr/>
          </p:nvSpPr>
          <p:spPr>
            <a:xfrm>
              <a:off x="7620688" y="2932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6"/>
            <p:cNvSpPr/>
            <p:nvPr/>
          </p:nvSpPr>
          <p:spPr>
            <a:xfrm>
              <a:off x="8297248" y="11137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6"/>
            <p:cNvSpPr/>
            <p:nvPr/>
          </p:nvSpPr>
          <p:spPr>
            <a:xfrm>
              <a:off x="228078" y="118744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6"/>
            <p:cNvSpPr/>
            <p:nvPr/>
          </p:nvSpPr>
          <p:spPr>
            <a:xfrm>
              <a:off x="388188" y="70172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6"/>
            <p:cNvSpPr/>
            <p:nvPr/>
          </p:nvSpPr>
          <p:spPr>
            <a:xfrm>
              <a:off x="8812278" y="1703443"/>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6" name="Google Shape;996;p36"/>
          <p:cNvGrpSpPr/>
          <p:nvPr/>
        </p:nvGrpSpPr>
        <p:grpSpPr>
          <a:xfrm>
            <a:off x="-552142" y="2993172"/>
            <a:ext cx="10191984" cy="1780088"/>
            <a:chOff x="-552142" y="2993172"/>
            <a:chExt cx="10191984" cy="1780088"/>
          </a:xfrm>
        </p:grpSpPr>
        <p:grpSp>
          <p:nvGrpSpPr>
            <p:cNvPr id="997" name="Google Shape;997;p36"/>
            <p:cNvGrpSpPr/>
            <p:nvPr/>
          </p:nvGrpSpPr>
          <p:grpSpPr>
            <a:xfrm>
              <a:off x="-552142" y="3850866"/>
              <a:ext cx="2071042" cy="922394"/>
              <a:chOff x="3635853" y="1968287"/>
              <a:chExt cx="4318268" cy="1923257"/>
            </a:xfrm>
          </p:grpSpPr>
          <p:sp>
            <p:nvSpPr>
              <p:cNvPr id="998" name="Google Shape;998;p36"/>
              <p:cNvSpPr/>
              <p:nvPr/>
            </p:nvSpPr>
            <p:spPr>
              <a:xfrm>
                <a:off x="4667793" y="1968287"/>
                <a:ext cx="3061723" cy="608339"/>
              </a:xfrm>
              <a:custGeom>
                <a:avLst/>
                <a:gdLst/>
                <a:ahLst/>
                <a:cxnLst/>
                <a:rect l="l" t="t" r="r" b="b"/>
                <a:pathLst>
                  <a:path w="35618" h="7077" extrusionOk="0">
                    <a:moveTo>
                      <a:pt x="3538" y="1"/>
                    </a:moveTo>
                    <a:cubicBezTo>
                      <a:pt x="1585" y="1"/>
                      <a:pt x="0" y="1585"/>
                      <a:pt x="0" y="3539"/>
                    </a:cubicBezTo>
                    <a:cubicBezTo>
                      <a:pt x="0" y="5493"/>
                      <a:pt x="1585" y="7077"/>
                      <a:pt x="3538" y="7077"/>
                    </a:cubicBezTo>
                    <a:lnTo>
                      <a:pt x="35617" y="7077"/>
                    </a:lnTo>
                    <a:lnTo>
                      <a:pt x="35617" y="1"/>
                    </a:lnTo>
                    <a:close/>
                  </a:path>
                </a:pathLst>
              </a:custGeom>
              <a:solidFill>
                <a:srgbClr val="8C8D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6"/>
              <p:cNvSpPr/>
              <p:nvPr/>
            </p:nvSpPr>
            <p:spPr>
              <a:xfrm>
                <a:off x="6333775" y="1968325"/>
                <a:ext cx="1395755" cy="608349"/>
              </a:xfrm>
              <a:custGeom>
                <a:avLst/>
                <a:gdLst/>
                <a:ahLst/>
                <a:cxnLst/>
                <a:rect l="l" t="t" r="r" b="b"/>
                <a:pathLst>
                  <a:path w="12423" h="5438" extrusionOk="0">
                    <a:moveTo>
                      <a:pt x="2719" y="0"/>
                    </a:moveTo>
                    <a:cubicBezTo>
                      <a:pt x="1221" y="0"/>
                      <a:pt x="1" y="1220"/>
                      <a:pt x="1" y="2719"/>
                    </a:cubicBezTo>
                    <a:cubicBezTo>
                      <a:pt x="1" y="4217"/>
                      <a:pt x="1221" y="5437"/>
                      <a:pt x="2719" y="5437"/>
                    </a:cubicBezTo>
                    <a:lnTo>
                      <a:pt x="12422" y="5437"/>
                    </a:lnTo>
                    <a:lnTo>
                      <a:pt x="12422"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6"/>
              <p:cNvSpPr/>
              <p:nvPr/>
            </p:nvSpPr>
            <p:spPr>
              <a:xfrm>
                <a:off x="3848000" y="2578450"/>
                <a:ext cx="2445102" cy="608900"/>
              </a:xfrm>
              <a:custGeom>
                <a:avLst/>
                <a:gdLst/>
                <a:ahLst/>
                <a:cxnLst/>
                <a:rect l="l" t="t" r="r" b="b"/>
                <a:pathLst>
                  <a:path w="26748" h="5436" extrusionOk="0">
                    <a:moveTo>
                      <a:pt x="2719" y="0"/>
                    </a:moveTo>
                    <a:cubicBezTo>
                      <a:pt x="1219" y="0"/>
                      <a:pt x="0" y="1219"/>
                      <a:pt x="0" y="2718"/>
                    </a:cubicBezTo>
                    <a:cubicBezTo>
                      <a:pt x="0" y="4217"/>
                      <a:pt x="1219" y="5436"/>
                      <a:pt x="2719" y="5436"/>
                    </a:cubicBezTo>
                    <a:lnTo>
                      <a:pt x="26747" y="5436"/>
                    </a:lnTo>
                    <a:lnTo>
                      <a:pt x="2674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6"/>
              <p:cNvSpPr/>
              <p:nvPr/>
            </p:nvSpPr>
            <p:spPr>
              <a:xfrm>
                <a:off x="5509000" y="2578450"/>
                <a:ext cx="2445102" cy="608900"/>
              </a:xfrm>
              <a:custGeom>
                <a:avLst/>
                <a:gdLst/>
                <a:ahLst/>
                <a:cxnLst/>
                <a:rect l="l" t="t" r="r" b="b"/>
                <a:pathLst>
                  <a:path w="26748" h="5436" extrusionOk="0">
                    <a:moveTo>
                      <a:pt x="2719" y="0"/>
                    </a:moveTo>
                    <a:cubicBezTo>
                      <a:pt x="1219" y="0"/>
                      <a:pt x="0" y="1219"/>
                      <a:pt x="0" y="2718"/>
                    </a:cubicBezTo>
                    <a:cubicBezTo>
                      <a:pt x="0" y="4217"/>
                      <a:pt x="1219" y="5436"/>
                      <a:pt x="2719" y="5436"/>
                    </a:cubicBezTo>
                    <a:lnTo>
                      <a:pt x="26747" y="5436"/>
                    </a:lnTo>
                    <a:lnTo>
                      <a:pt x="267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6"/>
              <p:cNvSpPr/>
              <p:nvPr/>
            </p:nvSpPr>
            <p:spPr>
              <a:xfrm>
                <a:off x="5227902" y="2200291"/>
                <a:ext cx="725416" cy="153954"/>
              </a:xfrm>
              <a:custGeom>
                <a:avLst/>
                <a:gdLst/>
                <a:ahLst/>
                <a:cxnLst/>
                <a:rect l="l" t="t" r="r" b="b"/>
                <a:pathLst>
                  <a:path w="8439" h="1791" extrusionOk="0">
                    <a:moveTo>
                      <a:pt x="0" y="0"/>
                    </a:moveTo>
                    <a:lnTo>
                      <a:pt x="0" y="1790"/>
                    </a:lnTo>
                    <a:lnTo>
                      <a:pt x="8439" y="1790"/>
                    </a:lnTo>
                    <a:lnTo>
                      <a:pt x="8439"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36"/>
              <p:cNvSpPr/>
              <p:nvPr/>
            </p:nvSpPr>
            <p:spPr>
              <a:xfrm>
                <a:off x="5584450" y="2646150"/>
                <a:ext cx="2369672" cy="467306"/>
              </a:xfrm>
              <a:custGeom>
                <a:avLst/>
                <a:gdLst/>
                <a:ahLst/>
                <a:cxnLst/>
                <a:rect l="l" t="t" r="r" b="b"/>
                <a:pathLst>
                  <a:path w="26748" h="5436" extrusionOk="0">
                    <a:moveTo>
                      <a:pt x="2719" y="0"/>
                    </a:moveTo>
                    <a:cubicBezTo>
                      <a:pt x="1219" y="0"/>
                      <a:pt x="0" y="1219"/>
                      <a:pt x="0" y="2718"/>
                    </a:cubicBezTo>
                    <a:cubicBezTo>
                      <a:pt x="0" y="4217"/>
                      <a:pt x="1219" y="5436"/>
                      <a:pt x="2719" y="5436"/>
                    </a:cubicBezTo>
                    <a:lnTo>
                      <a:pt x="26747" y="5436"/>
                    </a:lnTo>
                    <a:lnTo>
                      <a:pt x="2674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6"/>
              <p:cNvSpPr/>
              <p:nvPr/>
            </p:nvSpPr>
            <p:spPr>
              <a:xfrm>
                <a:off x="4122554" y="2752149"/>
                <a:ext cx="156877" cy="247823"/>
              </a:xfrm>
              <a:custGeom>
                <a:avLst/>
                <a:gdLst/>
                <a:ahLst/>
                <a:cxnLst/>
                <a:rect l="l" t="t" r="r" b="b"/>
                <a:pathLst>
                  <a:path w="1825" h="2883" extrusionOk="0">
                    <a:moveTo>
                      <a:pt x="58" y="1"/>
                    </a:moveTo>
                    <a:cubicBezTo>
                      <a:pt x="26" y="1"/>
                      <a:pt x="1" y="27"/>
                      <a:pt x="1" y="58"/>
                    </a:cubicBezTo>
                    <a:lnTo>
                      <a:pt x="1" y="2825"/>
                    </a:lnTo>
                    <a:cubicBezTo>
                      <a:pt x="1" y="2856"/>
                      <a:pt x="26" y="2882"/>
                      <a:pt x="58" y="2882"/>
                    </a:cubicBezTo>
                    <a:lnTo>
                      <a:pt x="1768" y="2882"/>
                    </a:lnTo>
                    <a:cubicBezTo>
                      <a:pt x="1799" y="2882"/>
                      <a:pt x="1825" y="2856"/>
                      <a:pt x="1825" y="2825"/>
                    </a:cubicBezTo>
                    <a:lnTo>
                      <a:pt x="1825" y="58"/>
                    </a:lnTo>
                    <a:cubicBezTo>
                      <a:pt x="1825" y="27"/>
                      <a:pt x="1799" y="1"/>
                      <a:pt x="1768"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6"/>
              <p:cNvSpPr/>
              <p:nvPr/>
            </p:nvSpPr>
            <p:spPr>
              <a:xfrm>
                <a:off x="4363669" y="2752149"/>
                <a:ext cx="156877" cy="247823"/>
              </a:xfrm>
              <a:custGeom>
                <a:avLst/>
                <a:gdLst/>
                <a:ahLst/>
                <a:cxnLst/>
                <a:rect l="l" t="t" r="r" b="b"/>
                <a:pathLst>
                  <a:path w="1825" h="2883" extrusionOk="0">
                    <a:moveTo>
                      <a:pt x="57" y="1"/>
                    </a:moveTo>
                    <a:cubicBezTo>
                      <a:pt x="25" y="1"/>
                      <a:pt x="0" y="27"/>
                      <a:pt x="0" y="58"/>
                    </a:cubicBezTo>
                    <a:lnTo>
                      <a:pt x="0" y="2825"/>
                    </a:lnTo>
                    <a:cubicBezTo>
                      <a:pt x="0" y="2856"/>
                      <a:pt x="25" y="2882"/>
                      <a:pt x="57" y="2882"/>
                    </a:cubicBezTo>
                    <a:lnTo>
                      <a:pt x="1767" y="2882"/>
                    </a:lnTo>
                    <a:cubicBezTo>
                      <a:pt x="1798" y="2882"/>
                      <a:pt x="1824" y="2856"/>
                      <a:pt x="1824" y="2825"/>
                    </a:cubicBezTo>
                    <a:lnTo>
                      <a:pt x="1824" y="58"/>
                    </a:lnTo>
                    <a:cubicBezTo>
                      <a:pt x="1824" y="27"/>
                      <a:pt x="1798" y="1"/>
                      <a:pt x="1767"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6"/>
              <p:cNvSpPr/>
              <p:nvPr/>
            </p:nvSpPr>
            <p:spPr>
              <a:xfrm>
                <a:off x="3635853" y="3184953"/>
                <a:ext cx="3556509" cy="706591"/>
              </a:xfrm>
              <a:custGeom>
                <a:avLst/>
                <a:gdLst/>
                <a:ahLst/>
                <a:cxnLst/>
                <a:rect l="l" t="t" r="r" b="b"/>
                <a:pathLst>
                  <a:path w="41374" h="8220" extrusionOk="0">
                    <a:moveTo>
                      <a:pt x="4111" y="0"/>
                    </a:moveTo>
                    <a:cubicBezTo>
                      <a:pt x="1842" y="0"/>
                      <a:pt x="1" y="1841"/>
                      <a:pt x="1" y="4110"/>
                    </a:cubicBezTo>
                    <a:cubicBezTo>
                      <a:pt x="1" y="6379"/>
                      <a:pt x="1842" y="8219"/>
                      <a:pt x="4111" y="8219"/>
                    </a:cubicBezTo>
                    <a:lnTo>
                      <a:pt x="41373" y="8219"/>
                    </a:lnTo>
                    <a:lnTo>
                      <a:pt x="4137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36"/>
              <p:cNvSpPr/>
              <p:nvPr/>
            </p:nvSpPr>
            <p:spPr>
              <a:xfrm>
                <a:off x="3721899" y="3270912"/>
                <a:ext cx="3470205" cy="534671"/>
              </a:xfrm>
              <a:custGeom>
                <a:avLst/>
                <a:gdLst/>
                <a:ahLst/>
                <a:cxnLst/>
                <a:rect l="l" t="t" r="r" b="b"/>
                <a:pathLst>
                  <a:path w="40370" h="6220" extrusionOk="0">
                    <a:moveTo>
                      <a:pt x="3110" y="0"/>
                    </a:moveTo>
                    <a:cubicBezTo>
                      <a:pt x="1395" y="0"/>
                      <a:pt x="0" y="1395"/>
                      <a:pt x="0" y="3110"/>
                    </a:cubicBezTo>
                    <a:cubicBezTo>
                      <a:pt x="0" y="4825"/>
                      <a:pt x="1395" y="6219"/>
                      <a:pt x="3110" y="6219"/>
                    </a:cubicBezTo>
                    <a:lnTo>
                      <a:pt x="40369" y="6219"/>
                    </a:lnTo>
                    <a:lnTo>
                      <a:pt x="4036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36"/>
              <p:cNvSpPr/>
              <p:nvPr/>
            </p:nvSpPr>
            <p:spPr>
              <a:xfrm>
                <a:off x="4728394" y="3416871"/>
                <a:ext cx="2445132" cy="11862"/>
              </a:xfrm>
              <a:custGeom>
                <a:avLst/>
                <a:gdLst/>
                <a:ahLst/>
                <a:cxnLst/>
                <a:rect l="l" t="t" r="r" b="b"/>
                <a:pathLst>
                  <a:path w="28445" h="138" extrusionOk="0">
                    <a:moveTo>
                      <a:pt x="1" y="1"/>
                    </a:moveTo>
                    <a:lnTo>
                      <a:pt x="1" y="138"/>
                    </a:lnTo>
                    <a:lnTo>
                      <a:pt x="28444" y="138"/>
                    </a:lnTo>
                    <a:lnTo>
                      <a:pt x="28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36"/>
              <p:cNvSpPr/>
              <p:nvPr/>
            </p:nvSpPr>
            <p:spPr>
              <a:xfrm>
                <a:off x="5793850" y="2789625"/>
                <a:ext cx="2160251" cy="11863"/>
              </a:xfrm>
              <a:custGeom>
                <a:avLst/>
                <a:gdLst/>
                <a:ahLst/>
                <a:cxnLst/>
                <a:rect l="l" t="t" r="r" b="b"/>
                <a:pathLst>
                  <a:path w="28444" h="138" extrusionOk="0">
                    <a:moveTo>
                      <a:pt x="1" y="1"/>
                    </a:moveTo>
                    <a:lnTo>
                      <a:pt x="1" y="138"/>
                    </a:lnTo>
                    <a:lnTo>
                      <a:pt x="28444" y="138"/>
                    </a:lnTo>
                    <a:lnTo>
                      <a:pt x="28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6"/>
              <p:cNvSpPr/>
              <p:nvPr/>
            </p:nvSpPr>
            <p:spPr>
              <a:xfrm>
                <a:off x="5793850" y="2948912"/>
                <a:ext cx="2160251" cy="11863"/>
              </a:xfrm>
              <a:custGeom>
                <a:avLst/>
                <a:gdLst/>
                <a:ahLst/>
                <a:cxnLst/>
                <a:rect l="l" t="t" r="r" b="b"/>
                <a:pathLst>
                  <a:path w="28444" h="138" extrusionOk="0">
                    <a:moveTo>
                      <a:pt x="1" y="1"/>
                    </a:moveTo>
                    <a:lnTo>
                      <a:pt x="1" y="138"/>
                    </a:lnTo>
                    <a:lnTo>
                      <a:pt x="28444" y="138"/>
                    </a:lnTo>
                    <a:lnTo>
                      <a:pt x="28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6"/>
              <p:cNvSpPr/>
              <p:nvPr/>
            </p:nvSpPr>
            <p:spPr>
              <a:xfrm>
                <a:off x="4010893" y="3564549"/>
                <a:ext cx="3170978" cy="11862"/>
              </a:xfrm>
              <a:custGeom>
                <a:avLst/>
                <a:gdLst/>
                <a:ahLst/>
                <a:cxnLst/>
                <a:rect l="l" t="t" r="r" b="b"/>
                <a:pathLst>
                  <a:path w="36889" h="138" extrusionOk="0">
                    <a:moveTo>
                      <a:pt x="1" y="1"/>
                    </a:moveTo>
                    <a:lnTo>
                      <a:pt x="1" y="138"/>
                    </a:lnTo>
                    <a:lnTo>
                      <a:pt x="36889" y="138"/>
                    </a:lnTo>
                    <a:lnTo>
                      <a:pt x="368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6"/>
              <p:cNvSpPr/>
              <p:nvPr/>
            </p:nvSpPr>
            <p:spPr>
              <a:xfrm>
                <a:off x="6204656" y="3645350"/>
                <a:ext cx="968855" cy="11862"/>
              </a:xfrm>
              <a:custGeom>
                <a:avLst/>
                <a:gdLst/>
                <a:ahLst/>
                <a:cxnLst/>
                <a:rect l="l" t="t" r="r" b="b"/>
                <a:pathLst>
                  <a:path w="11271" h="138" extrusionOk="0">
                    <a:moveTo>
                      <a:pt x="0" y="1"/>
                    </a:moveTo>
                    <a:lnTo>
                      <a:pt x="0" y="138"/>
                    </a:lnTo>
                    <a:lnTo>
                      <a:pt x="11270" y="138"/>
                    </a:lnTo>
                    <a:lnTo>
                      <a:pt x="112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6"/>
              <p:cNvSpPr/>
              <p:nvPr/>
            </p:nvSpPr>
            <p:spPr>
              <a:xfrm>
                <a:off x="6422756" y="2019141"/>
                <a:ext cx="1306775" cy="506726"/>
              </a:xfrm>
              <a:custGeom>
                <a:avLst/>
                <a:gdLst/>
                <a:ahLst/>
                <a:cxnLst/>
                <a:rect l="l" t="t" r="r" b="b"/>
                <a:pathLst>
                  <a:path w="12423" h="5438" extrusionOk="0">
                    <a:moveTo>
                      <a:pt x="2719" y="0"/>
                    </a:moveTo>
                    <a:cubicBezTo>
                      <a:pt x="1221" y="0"/>
                      <a:pt x="1" y="1220"/>
                      <a:pt x="1" y="2719"/>
                    </a:cubicBezTo>
                    <a:cubicBezTo>
                      <a:pt x="1" y="4217"/>
                      <a:pt x="1221" y="5437"/>
                      <a:pt x="2719" y="5437"/>
                    </a:cubicBezTo>
                    <a:lnTo>
                      <a:pt x="12422" y="5437"/>
                    </a:lnTo>
                    <a:lnTo>
                      <a:pt x="124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6"/>
              <p:cNvSpPr/>
              <p:nvPr/>
            </p:nvSpPr>
            <p:spPr>
              <a:xfrm>
                <a:off x="6588795" y="2198641"/>
                <a:ext cx="1140747" cy="11863"/>
              </a:xfrm>
              <a:custGeom>
                <a:avLst/>
                <a:gdLst/>
                <a:ahLst/>
                <a:cxnLst/>
                <a:rect l="l" t="t" r="r" b="b"/>
                <a:pathLst>
                  <a:path w="28444" h="138" extrusionOk="0">
                    <a:moveTo>
                      <a:pt x="1" y="1"/>
                    </a:moveTo>
                    <a:lnTo>
                      <a:pt x="1" y="138"/>
                    </a:lnTo>
                    <a:lnTo>
                      <a:pt x="28444" y="138"/>
                    </a:lnTo>
                    <a:lnTo>
                      <a:pt x="284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6"/>
              <p:cNvSpPr/>
              <p:nvPr/>
            </p:nvSpPr>
            <p:spPr>
              <a:xfrm>
                <a:off x="6588795" y="2357928"/>
                <a:ext cx="1140747" cy="11863"/>
              </a:xfrm>
              <a:custGeom>
                <a:avLst/>
                <a:gdLst/>
                <a:ahLst/>
                <a:cxnLst/>
                <a:rect l="l" t="t" r="r" b="b"/>
                <a:pathLst>
                  <a:path w="28444" h="138" extrusionOk="0">
                    <a:moveTo>
                      <a:pt x="1" y="1"/>
                    </a:moveTo>
                    <a:lnTo>
                      <a:pt x="1" y="138"/>
                    </a:lnTo>
                    <a:lnTo>
                      <a:pt x="28444" y="138"/>
                    </a:lnTo>
                    <a:lnTo>
                      <a:pt x="284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6" name="Google Shape;1016;p36"/>
            <p:cNvGrpSpPr/>
            <p:nvPr/>
          </p:nvGrpSpPr>
          <p:grpSpPr>
            <a:xfrm>
              <a:off x="8084541" y="2993172"/>
              <a:ext cx="1555300" cy="1668266"/>
              <a:chOff x="3672042" y="3751356"/>
              <a:chExt cx="567669" cy="608901"/>
            </a:xfrm>
          </p:grpSpPr>
          <p:sp>
            <p:nvSpPr>
              <p:cNvPr id="1017" name="Google Shape;1017;p36"/>
              <p:cNvSpPr/>
              <p:nvPr/>
            </p:nvSpPr>
            <p:spPr>
              <a:xfrm>
                <a:off x="3672042" y="3751356"/>
                <a:ext cx="567669" cy="608901"/>
              </a:xfrm>
              <a:custGeom>
                <a:avLst/>
                <a:gdLst/>
                <a:ahLst/>
                <a:cxnLst/>
                <a:rect l="l" t="t" r="r" b="b"/>
                <a:pathLst>
                  <a:path w="21464" h="23023" extrusionOk="0">
                    <a:moveTo>
                      <a:pt x="5775" y="1"/>
                    </a:moveTo>
                    <a:lnTo>
                      <a:pt x="4830" y="919"/>
                    </a:lnTo>
                    <a:cubicBezTo>
                      <a:pt x="3636" y="2078"/>
                      <a:pt x="2972" y="3598"/>
                      <a:pt x="2972" y="5177"/>
                    </a:cubicBezTo>
                    <a:lnTo>
                      <a:pt x="2972" y="17756"/>
                    </a:lnTo>
                    <a:cubicBezTo>
                      <a:pt x="2972" y="19419"/>
                      <a:pt x="2239" y="21013"/>
                      <a:pt x="929" y="22189"/>
                    </a:cubicBezTo>
                    <a:lnTo>
                      <a:pt x="1" y="23022"/>
                    </a:lnTo>
                    <a:lnTo>
                      <a:pt x="15689" y="23022"/>
                    </a:lnTo>
                    <a:lnTo>
                      <a:pt x="16618" y="22189"/>
                    </a:lnTo>
                    <a:cubicBezTo>
                      <a:pt x="17925" y="21013"/>
                      <a:pt x="18660" y="19419"/>
                      <a:pt x="18660" y="17756"/>
                    </a:cubicBezTo>
                    <a:lnTo>
                      <a:pt x="18660" y="5177"/>
                    </a:lnTo>
                    <a:cubicBezTo>
                      <a:pt x="18660" y="3599"/>
                      <a:pt x="19323" y="2078"/>
                      <a:pt x="20517" y="919"/>
                    </a:cubicBezTo>
                    <a:lnTo>
                      <a:pt x="214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6"/>
              <p:cNvSpPr/>
              <p:nvPr/>
            </p:nvSpPr>
            <p:spPr>
              <a:xfrm>
                <a:off x="3823163" y="3804065"/>
                <a:ext cx="288093" cy="62099"/>
              </a:xfrm>
              <a:custGeom>
                <a:avLst/>
                <a:gdLst/>
                <a:ahLst/>
                <a:cxnLst/>
                <a:rect l="l" t="t" r="r" b="b"/>
                <a:pathLst>
                  <a:path w="10893" h="2348" extrusionOk="0">
                    <a:moveTo>
                      <a:pt x="8108" y="78"/>
                    </a:moveTo>
                    <a:cubicBezTo>
                      <a:pt x="8172" y="78"/>
                      <a:pt x="8216" y="104"/>
                      <a:pt x="8241" y="156"/>
                    </a:cubicBezTo>
                    <a:cubicBezTo>
                      <a:pt x="8304" y="290"/>
                      <a:pt x="8241" y="575"/>
                      <a:pt x="8046" y="898"/>
                    </a:cubicBezTo>
                    <a:cubicBezTo>
                      <a:pt x="8003" y="855"/>
                      <a:pt x="7964" y="808"/>
                      <a:pt x="7928" y="758"/>
                    </a:cubicBezTo>
                    <a:cubicBezTo>
                      <a:pt x="7804" y="580"/>
                      <a:pt x="7771" y="380"/>
                      <a:pt x="7842" y="237"/>
                    </a:cubicBezTo>
                    <a:cubicBezTo>
                      <a:pt x="7892" y="139"/>
                      <a:pt x="7987" y="81"/>
                      <a:pt x="8101" y="78"/>
                    </a:cubicBezTo>
                    <a:close/>
                    <a:moveTo>
                      <a:pt x="3463" y="582"/>
                    </a:moveTo>
                    <a:cubicBezTo>
                      <a:pt x="3471" y="582"/>
                      <a:pt x="3480" y="584"/>
                      <a:pt x="3487" y="590"/>
                    </a:cubicBezTo>
                    <a:cubicBezTo>
                      <a:pt x="3521" y="622"/>
                      <a:pt x="3527" y="748"/>
                      <a:pt x="3429" y="994"/>
                    </a:cubicBezTo>
                    <a:cubicBezTo>
                      <a:pt x="3388" y="1098"/>
                      <a:pt x="3332" y="1190"/>
                      <a:pt x="3264" y="1272"/>
                    </a:cubicBezTo>
                    <a:cubicBezTo>
                      <a:pt x="3230" y="1194"/>
                      <a:pt x="3216" y="1123"/>
                      <a:pt x="3212" y="1063"/>
                    </a:cubicBezTo>
                    <a:cubicBezTo>
                      <a:pt x="3195" y="820"/>
                      <a:pt x="3328" y="638"/>
                      <a:pt x="3423" y="592"/>
                    </a:cubicBezTo>
                    <a:cubicBezTo>
                      <a:pt x="3433" y="588"/>
                      <a:pt x="3448" y="582"/>
                      <a:pt x="3463" y="582"/>
                    </a:cubicBezTo>
                    <a:close/>
                    <a:moveTo>
                      <a:pt x="8110" y="1"/>
                    </a:moveTo>
                    <a:cubicBezTo>
                      <a:pt x="8106" y="1"/>
                      <a:pt x="8103" y="1"/>
                      <a:pt x="8100" y="1"/>
                    </a:cubicBezTo>
                    <a:cubicBezTo>
                      <a:pt x="7955" y="5"/>
                      <a:pt x="7837" y="79"/>
                      <a:pt x="7775" y="202"/>
                    </a:cubicBezTo>
                    <a:cubicBezTo>
                      <a:pt x="7689" y="372"/>
                      <a:pt x="7723" y="597"/>
                      <a:pt x="7866" y="802"/>
                    </a:cubicBezTo>
                    <a:cubicBezTo>
                      <a:pt x="7898" y="848"/>
                      <a:pt x="7944" y="904"/>
                      <a:pt x="8006" y="962"/>
                    </a:cubicBezTo>
                    <a:cubicBezTo>
                      <a:pt x="7942" y="1061"/>
                      <a:pt x="7865" y="1163"/>
                      <a:pt x="7777" y="1265"/>
                    </a:cubicBezTo>
                    <a:cubicBezTo>
                      <a:pt x="7477" y="1609"/>
                      <a:pt x="6747" y="2271"/>
                      <a:pt x="5570" y="2271"/>
                    </a:cubicBezTo>
                    <a:cubicBezTo>
                      <a:pt x="5240" y="2271"/>
                      <a:pt x="4875" y="2219"/>
                      <a:pt x="4474" y="2094"/>
                    </a:cubicBezTo>
                    <a:cubicBezTo>
                      <a:pt x="3749" y="1868"/>
                      <a:pt x="3434" y="1581"/>
                      <a:pt x="3301" y="1347"/>
                    </a:cubicBezTo>
                    <a:cubicBezTo>
                      <a:pt x="3384" y="1252"/>
                      <a:pt x="3451" y="1144"/>
                      <a:pt x="3500" y="1022"/>
                    </a:cubicBezTo>
                    <a:cubicBezTo>
                      <a:pt x="3599" y="773"/>
                      <a:pt x="3612" y="604"/>
                      <a:pt x="3539" y="535"/>
                    </a:cubicBezTo>
                    <a:cubicBezTo>
                      <a:pt x="3518" y="516"/>
                      <a:pt x="3492" y="506"/>
                      <a:pt x="3463" y="506"/>
                    </a:cubicBezTo>
                    <a:cubicBezTo>
                      <a:pt x="3440" y="506"/>
                      <a:pt x="3416" y="512"/>
                      <a:pt x="3390" y="524"/>
                    </a:cubicBezTo>
                    <a:cubicBezTo>
                      <a:pt x="3273" y="580"/>
                      <a:pt x="3116" y="786"/>
                      <a:pt x="3136" y="1069"/>
                    </a:cubicBezTo>
                    <a:cubicBezTo>
                      <a:pt x="3141" y="1142"/>
                      <a:pt x="3160" y="1234"/>
                      <a:pt x="3209" y="1334"/>
                    </a:cubicBezTo>
                    <a:cubicBezTo>
                      <a:pt x="2895" y="1660"/>
                      <a:pt x="2379" y="1798"/>
                      <a:pt x="1875" y="1798"/>
                    </a:cubicBezTo>
                    <a:cubicBezTo>
                      <a:pt x="1734" y="1798"/>
                      <a:pt x="1593" y="1787"/>
                      <a:pt x="1458" y="1766"/>
                    </a:cubicBezTo>
                    <a:cubicBezTo>
                      <a:pt x="801" y="1665"/>
                      <a:pt x="119" y="1302"/>
                      <a:pt x="76" y="720"/>
                    </a:cubicBezTo>
                    <a:lnTo>
                      <a:pt x="0" y="726"/>
                    </a:lnTo>
                    <a:cubicBezTo>
                      <a:pt x="40" y="1274"/>
                      <a:pt x="608" y="1712"/>
                      <a:pt x="1447" y="1842"/>
                    </a:cubicBezTo>
                    <a:cubicBezTo>
                      <a:pt x="1584" y="1863"/>
                      <a:pt x="1727" y="1874"/>
                      <a:pt x="1871" y="1874"/>
                    </a:cubicBezTo>
                    <a:cubicBezTo>
                      <a:pt x="2385" y="1874"/>
                      <a:pt x="2915" y="1734"/>
                      <a:pt x="3247" y="1404"/>
                    </a:cubicBezTo>
                    <a:cubicBezTo>
                      <a:pt x="3394" y="1651"/>
                      <a:pt x="3727" y="1940"/>
                      <a:pt x="4452" y="2167"/>
                    </a:cubicBezTo>
                    <a:cubicBezTo>
                      <a:pt x="4860" y="2295"/>
                      <a:pt x="5234" y="2348"/>
                      <a:pt x="5571" y="2348"/>
                    </a:cubicBezTo>
                    <a:cubicBezTo>
                      <a:pt x="6778" y="2348"/>
                      <a:pt x="7527" y="1668"/>
                      <a:pt x="7834" y="1316"/>
                    </a:cubicBezTo>
                    <a:cubicBezTo>
                      <a:pt x="7920" y="1217"/>
                      <a:pt x="7997" y="1115"/>
                      <a:pt x="8062" y="1014"/>
                    </a:cubicBezTo>
                    <a:cubicBezTo>
                      <a:pt x="8346" y="1252"/>
                      <a:pt x="8907" y="1529"/>
                      <a:pt x="9994" y="1529"/>
                    </a:cubicBezTo>
                    <a:cubicBezTo>
                      <a:pt x="10261" y="1529"/>
                      <a:pt x="10559" y="1512"/>
                      <a:pt x="10893" y="1474"/>
                    </a:cubicBezTo>
                    <a:lnTo>
                      <a:pt x="10884" y="1399"/>
                    </a:lnTo>
                    <a:cubicBezTo>
                      <a:pt x="10707" y="1419"/>
                      <a:pt x="10395" y="1447"/>
                      <a:pt x="10034" y="1447"/>
                    </a:cubicBezTo>
                    <a:cubicBezTo>
                      <a:pt x="9378" y="1447"/>
                      <a:pt x="8561" y="1354"/>
                      <a:pt x="8103" y="950"/>
                    </a:cubicBezTo>
                    <a:cubicBezTo>
                      <a:pt x="8305" y="618"/>
                      <a:pt x="8392" y="298"/>
                      <a:pt x="8310" y="123"/>
                    </a:cubicBezTo>
                    <a:cubicBezTo>
                      <a:pt x="8272" y="43"/>
                      <a:pt x="8203" y="1"/>
                      <a:pt x="81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6"/>
              <p:cNvSpPr/>
              <p:nvPr/>
            </p:nvSpPr>
            <p:spPr>
              <a:xfrm>
                <a:off x="3825015" y="3890945"/>
                <a:ext cx="213590" cy="70112"/>
              </a:xfrm>
              <a:custGeom>
                <a:avLst/>
                <a:gdLst/>
                <a:ahLst/>
                <a:cxnLst/>
                <a:rect l="l" t="t" r="r" b="b"/>
                <a:pathLst>
                  <a:path w="8076" h="2651" extrusionOk="0">
                    <a:moveTo>
                      <a:pt x="2373" y="77"/>
                    </a:moveTo>
                    <a:cubicBezTo>
                      <a:pt x="2402" y="78"/>
                      <a:pt x="2455" y="149"/>
                      <a:pt x="2474" y="409"/>
                    </a:cubicBezTo>
                    <a:cubicBezTo>
                      <a:pt x="2500" y="804"/>
                      <a:pt x="2398" y="1149"/>
                      <a:pt x="2225" y="1429"/>
                    </a:cubicBezTo>
                    <a:cubicBezTo>
                      <a:pt x="2119" y="1143"/>
                      <a:pt x="2109" y="825"/>
                      <a:pt x="2158" y="546"/>
                    </a:cubicBezTo>
                    <a:cubicBezTo>
                      <a:pt x="2209" y="253"/>
                      <a:pt x="2317" y="77"/>
                      <a:pt x="2372" y="77"/>
                    </a:cubicBezTo>
                    <a:close/>
                    <a:moveTo>
                      <a:pt x="4850" y="842"/>
                    </a:moveTo>
                    <a:cubicBezTo>
                      <a:pt x="4857" y="843"/>
                      <a:pt x="4881" y="868"/>
                      <a:pt x="4895" y="959"/>
                    </a:cubicBezTo>
                    <a:cubicBezTo>
                      <a:pt x="4933" y="1189"/>
                      <a:pt x="4880" y="1407"/>
                      <a:pt x="4736" y="1607"/>
                    </a:cubicBezTo>
                    <a:cubicBezTo>
                      <a:pt x="4665" y="1304"/>
                      <a:pt x="4721" y="1011"/>
                      <a:pt x="4803" y="886"/>
                    </a:cubicBezTo>
                    <a:cubicBezTo>
                      <a:pt x="4825" y="852"/>
                      <a:pt x="4842" y="842"/>
                      <a:pt x="4848" y="842"/>
                    </a:cubicBezTo>
                    <a:close/>
                    <a:moveTo>
                      <a:pt x="2372" y="1"/>
                    </a:moveTo>
                    <a:cubicBezTo>
                      <a:pt x="2239" y="1"/>
                      <a:pt x="2128" y="275"/>
                      <a:pt x="2083" y="533"/>
                    </a:cubicBezTo>
                    <a:cubicBezTo>
                      <a:pt x="2029" y="840"/>
                      <a:pt x="2044" y="1195"/>
                      <a:pt x="2173" y="1507"/>
                    </a:cubicBezTo>
                    <a:cubicBezTo>
                      <a:pt x="1981" y="1780"/>
                      <a:pt x="1720" y="1983"/>
                      <a:pt x="1455" y="2097"/>
                    </a:cubicBezTo>
                    <a:cubicBezTo>
                      <a:pt x="1266" y="2178"/>
                      <a:pt x="1076" y="2217"/>
                      <a:pt x="894" y="2217"/>
                    </a:cubicBezTo>
                    <a:cubicBezTo>
                      <a:pt x="572" y="2217"/>
                      <a:pt x="275" y="2094"/>
                      <a:pt x="56" y="1856"/>
                    </a:cubicBezTo>
                    <a:lnTo>
                      <a:pt x="0" y="1908"/>
                    </a:lnTo>
                    <a:cubicBezTo>
                      <a:pt x="233" y="2162"/>
                      <a:pt x="550" y="2294"/>
                      <a:pt x="893" y="2294"/>
                    </a:cubicBezTo>
                    <a:cubicBezTo>
                      <a:pt x="1086" y="2294"/>
                      <a:pt x="1286" y="2252"/>
                      <a:pt x="1485" y="2167"/>
                    </a:cubicBezTo>
                    <a:cubicBezTo>
                      <a:pt x="1750" y="2053"/>
                      <a:pt x="2011" y="1854"/>
                      <a:pt x="2208" y="1587"/>
                    </a:cubicBezTo>
                    <a:cubicBezTo>
                      <a:pt x="2349" y="1876"/>
                      <a:pt x="2596" y="2117"/>
                      <a:pt x="2989" y="2236"/>
                    </a:cubicBezTo>
                    <a:cubicBezTo>
                      <a:pt x="3146" y="2283"/>
                      <a:pt x="3308" y="2306"/>
                      <a:pt x="3469" y="2306"/>
                    </a:cubicBezTo>
                    <a:cubicBezTo>
                      <a:pt x="3875" y="2306"/>
                      <a:pt x="4276" y="2160"/>
                      <a:pt x="4584" y="1886"/>
                    </a:cubicBezTo>
                    <a:cubicBezTo>
                      <a:pt x="4627" y="1848"/>
                      <a:pt x="4668" y="1808"/>
                      <a:pt x="4704" y="1768"/>
                    </a:cubicBezTo>
                    <a:cubicBezTo>
                      <a:pt x="4740" y="1862"/>
                      <a:pt x="4788" y="1956"/>
                      <a:pt x="4853" y="2046"/>
                    </a:cubicBezTo>
                    <a:cubicBezTo>
                      <a:pt x="5075" y="2354"/>
                      <a:pt x="5520" y="2651"/>
                      <a:pt x="6409" y="2651"/>
                    </a:cubicBezTo>
                    <a:cubicBezTo>
                      <a:pt x="6847" y="2651"/>
                      <a:pt x="7394" y="2578"/>
                      <a:pt x="8075" y="2400"/>
                    </a:cubicBezTo>
                    <a:lnTo>
                      <a:pt x="8056" y="2326"/>
                    </a:lnTo>
                    <a:cubicBezTo>
                      <a:pt x="7378" y="2504"/>
                      <a:pt x="6837" y="2575"/>
                      <a:pt x="6406" y="2575"/>
                    </a:cubicBezTo>
                    <a:cubicBezTo>
                      <a:pt x="5551" y="2575"/>
                      <a:pt x="5126" y="2294"/>
                      <a:pt x="4915" y="2001"/>
                    </a:cubicBezTo>
                    <a:cubicBezTo>
                      <a:pt x="4845" y="1906"/>
                      <a:pt x="4796" y="1803"/>
                      <a:pt x="4762" y="1699"/>
                    </a:cubicBezTo>
                    <a:cubicBezTo>
                      <a:pt x="4944" y="1470"/>
                      <a:pt x="5014" y="1217"/>
                      <a:pt x="4970" y="946"/>
                    </a:cubicBezTo>
                    <a:cubicBezTo>
                      <a:pt x="4953" y="839"/>
                      <a:pt x="4917" y="779"/>
                      <a:pt x="4865" y="768"/>
                    </a:cubicBezTo>
                    <a:cubicBezTo>
                      <a:pt x="4860" y="767"/>
                      <a:pt x="4854" y="766"/>
                      <a:pt x="4848" y="766"/>
                    </a:cubicBezTo>
                    <a:cubicBezTo>
                      <a:pt x="4818" y="766"/>
                      <a:pt x="4779" y="782"/>
                      <a:pt x="4738" y="844"/>
                    </a:cubicBezTo>
                    <a:cubicBezTo>
                      <a:pt x="4649" y="982"/>
                      <a:pt x="4574" y="1328"/>
                      <a:pt x="4676" y="1684"/>
                    </a:cubicBezTo>
                    <a:cubicBezTo>
                      <a:pt x="4635" y="1734"/>
                      <a:pt x="4587" y="1781"/>
                      <a:pt x="4534" y="1829"/>
                    </a:cubicBezTo>
                    <a:cubicBezTo>
                      <a:pt x="4239" y="2090"/>
                      <a:pt x="3856" y="2231"/>
                      <a:pt x="3469" y="2231"/>
                    </a:cubicBezTo>
                    <a:cubicBezTo>
                      <a:pt x="3315" y="2231"/>
                      <a:pt x="3161" y="2209"/>
                      <a:pt x="3011" y="2163"/>
                    </a:cubicBezTo>
                    <a:cubicBezTo>
                      <a:pt x="2625" y="2047"/>
                      <a:pt x="2388" y="1803"/>
                      <a:pt x="2259" y="1515"/>
                    </a:cubicBezTo>
                    <a:cubicBezTo>
                      <a:pt x="2459" y="1216"/>
                      <a:pt x="2579" y="838"/>
                      <a:pt x="2549" y="403"/>
                    </a:cubicBezTo>
                    <a:cubicBezTo>
                      <a:pt x="2532" y="141"/>
                      <a:pt x="2474" y="5"/>
                      <a:pt x="2377" y="1"/>
                    </a:cubicBezTo>
                    <a:cubicBezTo>
                      <a:pt x="2375" y="1"/>
                      <a:pt x="2374" y="1"/>
                      <a:pt x="23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36"/>
              <p:cNvSpPr/>
              <p:nvPr/>
            </p:nvSpPr>
            <p:spPr>
              <a:xfrm>
                <a:off x="3824592" y="4025008"/>
                <a:ext cx="274472" cy="52816"/>
              </a:xfrm>
              <a:custGeom>
                <a:avLst/>
                <a:gdLst/>
                <a:ahLst/>
                <a:cxnLst/>
                <a:rect l="l" t="t" r="r" b="b"/>
                <a:pathLst>
                  <a:path w="10378" h="1997" extrusionOk="0">
                    <a:moveTo>
                      <a:pt x="7854" y="107"/>
                    </a:moveTo>
                    <a:cubicBezTo>
                      <a:pt x="7857" y="122"/>
                      <a:pt x="7858" y="157"/>
                      <a:pt x="7838" y="221"/>
                    </a:cubicBezTo>
                    <a:cubicBezTo>
                      <a:pt x="7835" y="213"/>
                      <a:pt x="7833" y="205"/>
                      <a:pt x="7832" y="196"/>
                    </a:cubicBezTo>
                    <a:cubicBezTo>
                      <a:pt x="7823" y="157"/>
                      <a:pt x="7826" y="128"/>
                      <a:pt x="7838" y="118"/>
                    </a:cubicBezTo>
                    <a:cubicBezTo>
                      <a:pt x="7845" y="112"/>
                      <a:pt x="7851" y="109"/>
                      <a:pt x="7854" y="107"/>
                    </a:cubicBezTo>
                    <a:close/>
                    <a:moveTo>
                      <a:pt x="3780" y="368"/>
                    </a:moveTo>
                    <a:cubicBezTo>
                      <a:pt x="3802" y="368"/>
                      <a:pt x="3820" y="377"/>
                      <a:pt x="3834" y="396"/>
                    </a:cubicBezTo>
                    <a:cubicBezTo>
                      <a:pt x="3894" y="474"/>
                      <a:pt x="3884" y="684"/>
                      <a:pt x="3764" y="901"/>
                    </a:cubicBezTo>
                    <a:cubicBezTo>
                      <a:pt x="3740" y="942"/>
                      <a:pt x="3708" y="994"/>
                      <a:pt x="3662" y="1049"/>
                    </a:cubicBezTo>
                    <a:cubicBezTo>
                      <a:pt x="3609" y="859"/>
                      <a:pt x="3605" y="673"/>
                      <a:pt x="3643" y="534"/>
                    </a:cubicBezTo>
                    <a:cubicBezTo>
                      <a:pt x="3668" y="442"/>
                      <a:pt x="3710" y="383"/>
                      <a:pt x="3757" y="371"/>
                    </a:cubicBezTo>
                    <a:cubicBezTo>
                      <a:pt x="3765" y="369"/>
                      <a:pt x="3773" y="368"/>
                      <a:pt x="3780" y="368"/>
                    </a:cubicBezTo>
                    <a:close/>
                    <a:moveTo>
                      <a:pt x="1735" y="77"/>
                    </a:moveTo>
                    <a:cubicBezTo>
                      <a:pt x="1807" y="77"/>
                      <a:pt x="1839" y="169"/>
                      <a:pt x="1855" y="248"/>
                    </a:cubicBezTo>
                    <a:cubicBezTo>
                      <a:pt x="1905" y="517"/>
                      <a:pt x="1704" y="798"/>
                      <a:pt x="1419" y="1052"/>
                    </a:cubicBezTo>
                    <a:cubicBezTo>
                      <a:pt x="1373" y="950"/>
                      <a:pt x="1361" y="847"/>
                      <a:pt x="1361" y="764"/>
                    </a:cubicBezTo>
                    <a:cubicBezTo>
                      <a:pt x="1364" y="409"/>
                      <a:pt x="1588" y="91"/>
                      <a:pt x="1728" y="77"/>
                    </a:cubicBezTo>
                    <a:close/>
                    <a:moveTo>
                      <a:pt x="1734" y="1"/>
                    </a:moveTo>
                    <a:cubicBezTo>
                      <a:pt x="1729" y="1"/>
                      <a:pt x="1725" y="1"/>
                      <a:pt x="1721" y="1"/>
                    </a:cubicBezTo>
                    <a:cubicBezTo>
                      <a:pt x="1531" y="19"/>
                      <a:pt x="1288" y="381"/>
                      <a:pt x="1285" y="764"/>
                    </a:cubicBezTo>
                    <a:cubicBezTo>
                      <a:pt x="1285" y="898"/>
                      <a:pt x="1312" y="1011"/>
                      <a:pt x="1358" y="1105"/>
                    </a:cubicBezTo>
                    <a:cubicBezTo>
                      <a:pt x="811" y="1565"/>
                      <a:pt x="13" y="1921"/>
                      <a:pt x="0" y="1927"/>
                    </a:cubicBezTo>
                    <a:lnTo>
                      <a:pt x="31" y="1997"/>
                    </a:lnTo>
                    <a:cubicBezTo>
                      <a:pt x="82" y="1974"/>
                      <a:pt x="850" y="1630"/>
                      <a:pt x="1396" y="1173"/>
                    </a:cubicBezTo>
                    <a:cubicBezTo>
                      <a:pt x="1594" y="1480"/>
                      <a:pt x="2009" y="1562"/>
                      <a:pt x="2219" y="1584"/>
                    </a:cubicBezTo>
                    <a:cubicBezTo>
                      <a:pt x="2318" y="1594"/>
                      <a:pt x="2412" y="1599"/>
                      <a:pt x="2500" y="1599"/>
                    </a:cubicBezTo>
                    <a:cubicBezTo>
                      <a:pt x="3081" y="1599"/>
                      <a:pt x="3430" y="1393"/>
                      <a:pt x="3632" y="1195"/>
                    </a:cubicBezTo>
                    <a:cubicBezTo>
                      <a:pt x="3690" y="1344"/>
                      <a:pt x="3779" y="1489"/>
                      <a:pt x="3901" y="1611"/>
                    </a:cubicBezTo>
                    <a:cubicBezTo>
                      <a:pt x="4086" y="1794"/>
                      <a:pt x="4394" y="1975"/>
                      <a:pt x="4893" y="1975"/>
                    </a:cubicBezTo>
                    <a:cubicBezTo>
                      <a:pt x="5107" y="1975"/>
                      <a:pt x="5357" y="1941"/>
                      <a:pt x="5647" y="1861"/>
                    </a:cubicBezTo>
                    <a:cubicBezTo>
                      <a:pt x="7040" y="1473"/>
                      <a:pt x="7632" y="795"/>
                      <a:pt x="7838" y="406"/>
                    </a:cubicBezTo>
                    <a:cubicBezTo>
                      <a:pt x="8036" y="754"/>
                      <a:pt x="8546" y="1256"/>
                      <a:pt x="9107" y="1395"/>
                    </a:cubicBezTo>
                    <a:cubicBezTo>
                      <a:pt x="9210" y="1420"/>
                      <a:pt x="9311" y="1433"/>
                      <a:pt x="9409" y="1433"/>
                    </a:cubicBezTo>
                    <a:cubicBezTo>
                      <a:pt x="9770" y="1433"/>
                      <a:pt x="10101" y="1264"/>
                      <a:pt x="10378" y="934"/>
                    </a:cubicBezTo>
                    <a:lnTo>
                      <a:pt x="10320" y="885"/>
                    </a:lnTo>
                    <a:cubicBezTo>
                      <a:pt x="10056" y="1200"/>
                      <a:pt x="9753" y="1358"/>
                      <a:pt x="9415" y="1358"/>
                    </a:cubicBezTo>
                    <a:cubicBezTo>
                      <a:pt x="9321" y="1358"/>
                      <a:pt x="9225" y="1345"/>
                      <a:pt x="9126" y="1321"/>
                    </a:cubicBezTo>
                    <a:cubicBezTo>
                      <a:pt x="8527" y="1173"/>
                      <a:pt x="8035" y="631"/>
                      <a:pt x="7879" y="321"/>
                    </a:cubicBezTo>
                    <a:cubicBezTo>
                      <a:pt x="7909" y="251"/>
                      <a:pt x="7924" y="195"/>
                      <a:pt x="7929" y="158"/>
                    </a:cubicBezTo>
                    <a:cubicBezTo>
                      <a:pt x="7939" y="80"/>
                      <a:pt x="7914" y="49"/>
                      <a:pt x="7891" y="37"/>
                    </a:cubicBezTo>
                    <a:cubicBezTo>
                      <a:pt x="7883" y="32"/>
                      <a:pt x="7872" y="29"/>
                      <a:pt x="7859" y="29"/>
                    </a:cubicBezTo>
                    <a:cubicBezTo>
                      <a:pt x="7841" y="29"/>
                      <a:pt x="7818" y="36"/>
                      <a:pt x="7790" y="57"/>
                    </a:cubicBezTo>
                    <a:cubicBezTo>
                      <a:pt x="7764" y="78"/>
                      <a:pt x="7737" y="123"/>
                      <a:pt x="7757" y="213"/>
                    </a:cubicBezTo>
                    <a:cubicBezTo>
                      <a:pt x="7764" y="246"/>
                      <a:pt x="7777" y="284"/>
                      <a:pt x="7796" y="324"/>
                    </a:cubicBezTo>
                    <a:cubicBezTo>
                      <a:pt x="7676" y="573"/>
                      <a:pt x="7189" y="1352"/>
                      <a:pt x="5627" y="1787"/>
                    </a:cubicBezTo>
                    <a:cubicBezTo>
                      <a:pt x="5344" y="1866"/>
                      <a:pt x="5101" y="1899"/>
                      <a:pt x="4893" y="1899"/>
                    </a:cubicBezTo>
                    <a:cubicBezTo>
                      <a:pt x="4419" y="1899"/>
                      <a:pt x="4128" y="1729"/>
                      <a:pt x="3955" y="1557"/>
                    </a:cubicBezTo>
                    <a:cubicBezTo>
                      <a:pt x="3831" y="1433"/>
                      <a:pt x="3744" y="1285"/>
                      <a:pt x="3690" y="1134"/>
                    </a:cubicBezTo>
                    <a:cubicBezTo>
                      <a:pt x="3754" y="1061"/>
                      <a:pt x="3800" y="991"/>
                      <a:pt x="3830" y="938"/>
                    </a:cubicBezTo>
                    <a:cubicBezTo>
                      <a:pt x="3956" y="712"/>
                      <a:pt x="3984" y="465"/>
                      <a:pt x="3894" y="350"/>
                    </a:cubicBezTo>
                    <a:cubicBezTo>
                      <a:pt x="3865" y="312"/>
                      <a:pt x="3825" y="292"/>
                      <a:pt x="3780" y="292"/>
                    </a:cubicBezTo>
                    <a:cubicBezTo>
                      <a:pt x="3766" y="292"/>
                      <a:pt x="3752" y="293"/>
                      <a:pt x="3738" y="297"/>
                    </a:cubicBezTo>
                    <a:cubicBezTo>
                      <a:pt x="3663" y="317"/>
                      <a:pt x="3603" y="394"/>
                      <a:pt x="3570" y="514"/>
                    </a:cubicBezTo>
                    <a:cubicBezTo>
                      <a:pt x="3526" y="676"/>
                      <a:pt x="3533" y="897"/>
                      <a:pt x="3604" y="1116"/>
                    </a:cubicBezTo>
                    <a:cubicBezTo>
                      <a:pt x="3418" y="1310"/>
                      <a:pt x="3082" y="1523"/>
                      <a:pt x="2501" y="1523"/>
                    </a:cubicBezTo>
                    <a:cubicBezTo>
                      <a:pt x="2415" y="1523"/>
                      <a:pt x="2324" y="1518"/>
                      <a:pt x="2227" y="1508"/>
                    </a:cubicBezTo>
                    <a:cubicBezTo>
                      <a:pt x="1784" y="1462"/>
                      <a:pt x="1562" y="1298"/>
                      <a:pt x="1455" y="1122"/>
                    </a:cubicBezTo>
                    <a:cubicBezTo>
                      <a:pt x="1765" y="849"/>
                      <a:pt x="1986" y="539"/>
                      <a:pt x="1929" y="234"/>
                    </a:cubicBezTo>
                    <a:cubicBezTo>
                      <a:pt x="1891" y="33"/>
                      <a:pt x="1797" y="1"/>
                      <a:pt x="17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6"/>
              <p:cNvSpPr/>
              <p:nvPr/>
            </p:nvSpPr>
            <p:spPr>
              <a:xfrm>
                <a:off x="3824407" y="4127783"/>
                <a:ext cx="270426" cy="64215"/>
              </a:xfrm>
              <a:custGeom>
                <a:avLst/>
                <a:gdLst/>
                <a:ahLst/>
                <a:cxnLst/>
                <a:rect l="l" t="t" r="r" b="b"/>
                <a:pathLst>
                  <a:path w="10225" h="2428" extrusionOk="0">
                    <a:moveTo>
                      <a:pt x="6207" y="77"/>
                    </a:moveTo>
                    <a:cubicBezTo>
                      <a:pt x="6250" y="77"/>
                      <a:pt x="6299" y="84"/>
                      <a:pt x="6349" y="100"/>
                    </a:cubicBezTo>
                    <a:cubicBezTo>
                      <a:pt x="6548" y="162"/>
                      <a:pt x="6766" y="348"/>
                      <a:pt x="6773" y="609"/>
                    </a:cubicBezTo>
                    <a:cubicBezTo>
                      <a:pt x="6778" y="762"/>
                      <a:pt x="6710" y="1001"/>
                      <a:pt x="6362" y="1282"/>
                    </a:cubicBezTo>
                    <a:cubicBezTo>
                      <a:pt x="6359" y="1278"/>
                      <a:pt x="6356" y="1274"/>
                      <a:pt x="6353" y="1269"/>
                    </a:cubicBezTo>
                    <a:cubicBezTo>
                      <a:pt x="6002" y="765"/>
                      <a:pt x="5910" y="306"/>
                      <a:pt x="6022" y="153"/>
                    </a:cubicBezTo>
                    <a:cubicBezTo>
                      <a:pt x="6059" y="103"/>
                      <a:pt x="6126" y="77"/>
                      <a:pt x="6207" y="77"/>
                    </a:cubicBezTo>
                    <a:close/>
                    <a:moveTo>
                      <a:pt x="2713" y="672"/>
                    </a:moveTo>
                    <a:cubicBezTo>
                      <a:pt x="2715" y="672"/>
                      <a:pt x="2718" y="672"/>
                      <a:pt x="2720" y="673"/>
                    </a:cubicBezTo>
                    <a:cubicBezTo>
                      <a:pt x="2786" y="694"/>
                      <a:pt x="2820" y="786"/>
                      <a:pt x="2808" y="913"/>
                    </a:cubicBezTo>
                    <a:cubicBezTo>
                      <a:pt x="2795" y="1029"/>
                      <a:pt x="2746" y="1169"/>
                      <a:pt x="2649" y="1307"/>
                    </a:cubicBezTo>
                    <a:cubicBezTo>
                      <a:pt x="2585" y="1042"/>
                      <a:pt x="2613" y="794"/>
                      <a:pt x="2679" y="699"/>
                    </a:cubicBezTo>
                    <a:cubicBezTo>
                      <a:pt x="2692" y="682"/>
                      <a:pt x="2703" y="672"/>
                      <a:pt x="2713" y="672"/>
                    </a:cubicBezTo>
                    <a:close/>
                    <a:moveTo>
                      <a:pt x="793" y="799"/>
                    </a:moveTo>
                    <a:cubicBezTo>
                      <a:pt x="821" y="799"/>
                      <a:pt x="857" y="812"/>
                      <a:pt x="898" y="865"/>
                    </a:cubicBezTo>
                    <a:cubicBezTo>
                      <a:pt x="1055" y="1070"/>
                      <a:pt x="863" y="1413"/>
                      <a:pt x="648" y="1693"/>
                    </a:cubicBezTo>
                    <a:cubicBezTo>
                      <a:pt x="616" y="1645"/>
                      <a:pt x="593" y="1593"/>
                      <a:pt x="575" y="1534"/>
                    </a:cubicBezTo>
                    <a:cubicBezTo>
                      <a:pt x="489" y="1243"/>
                      <a:pt x="599" y="887"/>
                      <a:pt x="747" y="811"/>
                    </a:cubicBezTo>
                    <a:cubicBezTo>
                      <a:pt x="756" y="807"/>
                      <a:pt x="772" y="799"/>
                      <a:pt x="793" y="799"/>
                    </a:cubicBezTo>
                    <a:close/>
                    <a:moveTo>
                      <a:pt x="9172" y="535"/>
                    </a:moveTo>
                    <a:cubicBezTo>
                      <a:pt x="9192" y="535"/>
                      <a:pt x="9214" y="541"/>
                      <a:pt x="9235" y="550"/>
                    </a:cubicBezTo>
                    <a:cubicBezTo>
                      <a:pt x="9358" y="605"/>
                      <a:pt x="9477" y="829"/>
                      <a:pt x="9454" y="1134"/>
                    </a:cubicBezTo>
                    <a:cubicBezTo>
                      <a:pt x="9443" y="1295"/>
                      <a:pt x="9378" y="1612"/>
                      <a:pt x="9062" y="1879"/>
                    </a:cubicBezTo>
                    <a:cubicBezTo>
                      <a:pt x="9018" y="1823"/>
                      <a:pt x="8978" y="1761"/>
                      <a:pt x="8944" y="1692"/>
                    </a:cubicBezTo>
                    <a:cubicBezTo>
                      <a:pt x="8758" y="1322"/>
                      <a:pt x="8794" y="846"/>
                      <a:pt x="9026" y="609"/>
                    </a:cubicBezTo>
                    <a:cubicBezTo>
                      <a:pt x="9061" y="573"/>
                      <a:pt x="9112" y="535"/>
                      <a:pt x="9172" y="535"/>
                    </a:cubicBezTo>
                    <a:close/>
                    <a:moveTo>
                      <a:pt x="6208" y="0"/>
                    </a:moveTo>
                    <a:cubicBezTo>
                      <a:pt x="6102" y="0"/>
                      <a:pt x="6013" y="38"/>
                      <a:pt x="5961" y="109"/>
                    </a:cubicBezTo>
                    <a:cubicBezTo>
                      <a:pt x="5813" y="310"/>
                      <a:pt x="5955" y="828"/>
                      <a:pt x="6291" y="1312"/>
                    </a:cubicBezTo>
                    <a:cubicBezTo>
                      <a:pt x="6295" y="1318"/>
                      <a:pt x="6299" y="1324"/>
                      <a:pt x="6303" y="1329"/>
                    </a:cubicBezTo>
                    <a:cubicBezTo>
                      <a:pt x="6061" y="1512"/>
                      <a:pt x="5699" y="1711"/>
                      <a:pt x="5164" y="1912"/>
                    </a:cubicBezTo>
                    <a:cubicBezTo>
                      <a:pt x="4640" y="2110"/>
                      <a:pt x="4223" y="2187"/>
                      <a:pt x="3893" y="2187"/>
                    </a:cubicBezTo>
                    <a:cubicBezTo>
                      <a:pt x="3347" y="2187"/>
                      <a:pt x="3036" y="1976"/>
                      <a:pt x="2859" y="1749"/>
                    </a:cubicBezTo>
                    <a:cubicBezTo>
                      <a:pt x="2775" y="1640"/>
                      <a:pt x="2714" y="1520"/>
                      <a:pt x="2676" y="1399"/>
                    </a:cubicBezTo>
                    <a:cubicBezTo>
                      <a:pt x="2803" y="1233"/>
                      <a:pt x="2869" y="1061"/>
                      <a:pt x="2884" y="920"/>
                    </a:cubicBezTo>
                    <a:cubicBezTo>
                      <a:pt x="2900" y="756"/>
                      <a:pt x="2846" y="634"/>
                      <a:pt x="2742" y="601"/>
                    </a:cubicBezTo>
                    <a:cubicBezTo>
                      <a:pt x="2736" y="598"/>
                      <a:pt x="2725" y="596"/>
                      <a:pt x="2713" y="596"/>
                    </a:cubicBezTo>
                    <a:cubicBezTo>
                      <a:pt x="2687" y="596"/>
                      <a:pt x="2650" y="607"/>
                      <a:pt x="2617" y="656"/>
                    </a:cubicBezTo>
                    <a:cubicBezTo>
                      <a:pt x="2536" y="772"/>
                      <a:pt x="2501" y="1074"/>
                      <a:pt x="2592" y="1384"/>
                    </a:cubicBezTo>
                    <a:cubicBezTo>
                      <a:pt x="2377" y="1645"/>
                      <a:pt x="1994" y="1888"/>
                      <a:pt x="1398" y="1951"/>
                    </a:cubicBezTo>
                    <a:cubicBezTo>
                      <a:pt x="1345" y="1956"/>
                      <a:pt x="1294" y="1959"/>
                      <a:pt x="1245" y="1959"/>
                    </a:cubicBezTo>
                    <a:cubicBezTo>
                      <a:pt x="1003" y="1959"/>
                      <a:pt x="815" y="1889"/>
                      <a:pt x="695" y="1755"/>
                    </a:cubicBezTo>
                    <a:cubicBezTo>
                      <a:pt x="950" y="1429"/>
                      <a:pt x="1141" y="1057"/>
                      <a:pt x="958" y="819"/>
                    </a:cubicBezTo>
                    <a:cubicBezTo>
                      <a:pt x="909" y="756"/>
                      <a:pt x="852" y="723"/>
                      <a:pt x="793" y="723"/>
                    </a:cubicBezTo>
                    <a:cubicBezTo>
                      <a:pt x="767" y="723"/>
                      <a:pt x="740" y="730"/>
                      <a:pt x="713" y="744"/>
                    </a:cubicBezTo>
                    <a:cubicBezTo>
                      <a:pt x="537" y="834"/>
                      <a:pt x="404" y="1226"/>
                      <a:pt x="502" y="1556"/>
                    </a:cubicBezTo>
                    <a:cubicBezTo>
                      <a:pt x="520" y="1615"/>
                      <a:pt x="549" y="1687"/>
                      <a:pt x="598" y="1755"/>
                    </a:cubicBezTo>
                    <a:cubicBezTo>
                      <a:pt x="594" y="1761"/>
                      <a:pt x="588" y="1767"/>
                      <a:pt x="584" y="1773"/>
                    </a:cubicBezTo>
                    <a:cubicBezTo>
                      <a:pt x="319" y="2097"/>
                      <a:pt x="3" y="2368"/>
                      <a:pt x="0" y="2370"/>
                    </a:cubicBezTo>
                    <a:lnTo>
                      <a:pt x="50" y="2428"/>
                    </a:lnTo>
                    <a:cubicBezTo>
                      <a:pt x="76" y="2406"/>
                      <a:pt x="383" y="2139"/>
                      <a:pt x="648" y="1816"/>
                    </a:cubicBezTo>
                    <a:cubicBezTo>
                      <a:pt x="759" y="1935"/>
                      <a:pt x="942" y="2035"/>
                      <a:pt x="1242" y="2035"/>
                    </a:cubicBezTo>
                    <a:cubicBezTo>
                      <a:pt x="1293" y="2035"/>
                      <a:pt x="1348" y="2032"/>
                      <a:pt x="1406" y="2026"/>
                    </a:cubicBezTo>
                    <a:cubicBezTo>
                      <a:pt x="1997" y="1964"/>
                      <a:pt x="2388" y="1730"/>
                      <a:pt x="2619" y="1468"/>
                    </a:cubicBezTo>
                    <a:cubicBezTo>
                      <a:pt x="2660" y="1581"/>
                      <a:pt x="2720" y="1693"/>
                      <a:pt x="2799" y="1796"/>
                    </a:cubicBezTo>
                    <a:cubicBezTo>
                      <a:pt x="2987" y="2037"/>
                      <a:pt x="3317" y="2264"/>
                      <a:pt x="3893" y="2264"/>
                    </a:cubicBezTo>
                    <a:cubicBezTo>
                      <a:pt x="4233" y="2264"/>
                      <a:pt x="4658" y="2185"/>
                      <a:pt x="5191" y="1984"/>
                    </a:cubicBezTo>
                    <a:cubicBezTo>
                      <a:pt x="5531" y="1855"/>
                      <a:pt x="5995" y="1652"/>
                      <a:pt x="6346" y="1389"/>
                    </a:cubicBezTo>
                    <a:cubicBezTo>
                      <a:pt x="6920" y="2167"/>
                      <a:pt x="7560" y="2332"/>
                      <a:pt x="8000" y="2332"/>
                    </a:cubicBezTo>
                    <a:cubicBezTo>
                      <a:pt x="8202" y="2332"/>
                      <a:pt x="8362" y="2297"/>
                      <a:pt x="8452" y="2271"/>
                    </a:cubicBezTo>
                    <a:cubicBezTo>
                      <a:pt x="8708" y="2199"/>
                      <a:pt x="8903" y="2097"/>
                      <a:pt x="9053" y="1985"/>
                    </a:cubicBezTo>
                    <a:cubicBezTo>
                      <a:pt x="9273" y="2223"/>
                      <a:pt x="9593" y="2350"/>
                      <a:pt x="9978" y="2350"/>
                    </a:cubicBezTo>
                    <a:cubicBezTo>
                      <a:pt x="10057" y="2350"/>
                      <a:pt x="10139" y="2344"/>
                      <a:pt x="10224" y="2333"/>
                    </a:cubicBezTo>
                    <a:lnTo>
                      <a:pt x="10215" y="2258"/>
                    </a:lnTo>
                    <a:cubicBezTo>
                      <a:pt x="10133" y="2268"/>
                      <a:pt x="10054" y="2274"/>
                      <a:pt x="9978" y="2274"/>
                    </a:cubicBezTo>
                    <a:cubicBezTo>
                      <a:pt x="9618" y="2274"/>
                      <a:pt x="9318" y="2156"/>
                      <a:pt x="9113" y="1937"/>
                    </a:cubicBezTo>
                    <a:cubicBezTo>
                      <a:pt x="9448" y="1653"/>
                      <a:pt x="9519" y="1311"/>
                      <a:pt x="9531" y="1139"/>
                    </a:cubicBezTo>
                    <a:cubicBezTo>
                      <a:pt x="9553" y="836"/>
                      <a:pt x="9442" y="559"/>
                      <a:pt x="9268" y="480"/>
                    </a:cubicBezTo>
                    <a:cubicBezTo>
                      <a:pt x="9236" y="466"/>
                      <a:pt x="9204" y="459"/>
                      <a:pt x="9172" y="459"/>
                    </a:cubicBezTo>
                    <a:cubicBezTo>
                      <a:pt x="9103" y="459"/>
                      <a:pt x="9034" y="492"/>
                      <a:pt x="8972" y="556"/>
                    </a:cubicBezTo>
                    <a:cubicBezTo>
                      <a:pt x="8716" y="819"/>
                      <a:pt x="8674" y="1322"/>
                      <a:pt x="8876" y="1726"/>
                    </a:cubicBezTo>
                    <a:cubicBezTo>
                      <a:pt x="8913" y="1799"/>
                      <a:pt x="8955" y="1865"/>
                      <a:pt x="9003" y="1927"/>
                    </a:cubicBezTo>
                    <a:cubicBezTo>
                      <a:pt x="8861" y="2034"/>
                      <a:pt x="8675" y="2129"/>
                      <a:pt x="8430" y="2199"/>
                    </a:cubicBezTo>
                    <a:cubicBezTo>
                      <a:pt x="8344" y="2223"/>
                      <a:pt x="8193" y="2256"/>
                      <a:pt x="8000" y="2256"/>
                    </a:cubicBezTo>
                    <a:cubicBezTo>
                      <a:pt x="7579" y="2256"/>
                      <a:pt x="6961" y="2097"/>
                      <a:pt x="6406" y="1343"/>
                    </a:cubicBezTo>
                    <a:cubicBezTo>
                      <a:pt x="6672" y="1131"/>
                      <a:pt x="6858" y="883"/>
                      <a:pt x="6850" y="607"/>
                    </a:cubicBezTo>
                    <a:cubicBezTo>
                      <a:pt x="6842" y="309"/>
                      <a:pt x="6596" y="97"/>
                      <a:pt x="6373" y="27"/>
                    </a:cubicBezTo>
                    <a:cubicBezTo>
                      <a:pt x="6315" y="9"/>
                      <a:pt x="6260" y="0"/>
                      <a:pt x="62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2" name="Google Shape;1022;p36"/>
            <p:cNvGrpSpPr/>
            <p:nvPr/>
          </p:nvGrpSpPr>
          <p:grpSpPr>
            <a:xfrm>
              <a:off x="7846478" y="4200678"/>
              <a:ext cx="743636" cy="572567"/>
              <a:chOff x="-139309" y="-3542880"/>
              <a:chExt cx="3991605" cy="3073358"/>
            </a:xfrm>
          </p:grpSpPr>
          <p:grpSp>
            <p:nvGrpSpPr>
              <p:cNvPr id="1023" name="Google Shape;1023;p36"/>
              <p:cNvGrpSpPr/>
              <p:nvPr/>
            </p:nvGrpSpPr>
            <p:grpSpPr>
              <a:xfrm>
                <a:off x="77058" y="-3542880"/>
                <a:ext cx="2894313" cy="2903586"/>
                <a:chOff x="77058" y="-3542880"/>
                <a:chExt cx="2894313" cy="2903586"/>
              </a:xfrm>
            </p:grpSpPr>
            <p:sp>
              <p:nvSpPr>
                <p:cNvPr id="1024" name="Google Shape;1024;p36"/>
                <p:cNvSpPr/>
                <p:nvPr/>
              </p:nvSpPr>
              <p:spPr>
                <a:xfrm>
                  <a:off x="77058" y="-3542880"/>
                  <a:ext cx="2894313" cy="2903586"/>
                </a:xfrm>
                <a:custGeom>
                  <a:avLst/>
                  <a:gdLst/>
                  <a:ahLst/>
                  <a:cxnLst/>
                  <a:rect l="l" t="t" r="r" b="b"/>
                  <a:pathLst>
                    <a:path w="12173" h="12212" extrusionOk="0">
                      <a:moveTo>
                        <a:pt x="1100" y="1"/>
                      </a:moveTo>
                      <a:cubicBezTo>
                        <a:pt x="494" y="1"/>
                        <a:pt x="1" y="492"/>
                        <a:pt x="1" y="1098"/>
                      </a:cubicBezTo>
                      <a:lnTo>
                        <a:pt x="1" y="6126"/>
                      </a:lnTo>
                      <a:cubicBezTo>
                        <a:pt x="1" y="8954"/>
                        <a:pt x="1928" y="11329"/>
                        <a:pt x="4541" y="12012"/>
                      </a:cubicBezTo>
                      <a:cubicBezTo>
                        <a:pt x="5034" y="12142"/>
                        <a:pt x="5551" y="12211"/>
                        <a:pt x="6084" y="12211"/>
                      </a:cubicBezTo>
                      <a:cubicBezTo>
                        <a:pt x="6273" y="12211"/>
                        <a:pt x="6463" y="12202"/>
                        <a:pt x="6656" y="12185"/>
                      </a:cubicBezTo>
                      <a:cubicBezTo>
                        <a:pt x="9805" y="11894"/>
                        <a:pt x="12172" y="9170"/>
                        <a:pt x="12172" y="6009"/>
                      </a:cubicBezTo>
                      <a:lnTo>
                        <a:pt x="12172" y="1098"/>
                      </a:lnTo>
                      <a:cubicBezTo>
                        <a:pt x="12172" y="492"/>
                        <a:pt x="11680" y="1"/>
                        <a:pt x="110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6"/>
                <p:cNvSpPr/>
                <p:nvPr/>
              </p:nvSpPr>
              <p:spPr>
                <a:xfrm>
                  <a:off x="77058" y="-3542880"/>
                  <a:ext cx="2894313" cy="2903586"/>
                </a:xfrm>
                <a:custGeom>
                  <a:avLst/>
                  <a:gdLst/>
                  <a:ahLst/>
                  <a:cxnLst/>
                  <a:rect l="l" t="t" r="r" b="b"/>
                  <a:pathLst>
                    <a:path w="12173" h="12212" extrusionOk="0">
                      <a:moveTo>
                        <a:pt x="1100" y="1"/>
                      </a:moveTo>
                      <a:cubicBezTo>
                        <a:pt x="494" y="1"/>
                        <a:pt x="1" y="492"/>
                        <a:pt x="1" y="1098"/>
                      </a:cubicBezTo>
                      <a:lnTo>
                        <a:pt x="1" y="6126"/>
                      </a:lnTo>
                      <a:cubicBezTo>
                        <a:pt x="1" y="8954"/>
                        <a:pt x="1928" y="11329"/>
                        <a:pt x="4541" y="12012"/>
                      </a:cubicBezTo>
                      <a:cubicBezTo>
                        <a:pt x="5034" y="12142"/>
                        <a:pt x="5551" y="12211"/>
                        <a:pt x="6084" y="12211"/>
                      </a:cubicBezTo>
                      <a:cubicBezTo>
                        <a:pt x="6273" y="12211"/>
                        <a:pt x="6463" y="12202"/>
                        <a:pt x="6656" y="12185"/>
                      </a:cubicBezTo>
                      <a:cubicBezTo>
                        <a:pt x="9805" y="11894"/>
                        <a:pt x="12172" y="9170"/>
                        <a:pt x="12172" y="6009"/>
                      </a:cubicBezTo>
                      <a:lnTo>
                        <a:pt x="12172" y="1098"/>
                      </a:lnTo>
                      <a:cubicBezTo>
                        <a:pt x="12172" y="492"/>
                        <a:pt x="11680" y="1"/>
                        <a:pt x="11074"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6" name="Google Shape;1026;p36"/>
              <p:cNvGrpSpPr/>
              <p:nvPr/>
            </p:nvGrpSpPr>
            <p:grpSpPr>
              <a:xfrm>
                <a:off x="2165591" y="-3271113"/>
                <a:ext cx="1686705" cy="1686467"/>
                <a:chOff x="2165591" y="-3271113"/>
                <a:chExt cx="1686705" cy="1686467"/>
              </a:xfrm>
            </p:grpSpPr>
            <p:sp>
              <p:nvSpPr>
                <p:cNvPr id="1027" name="Google Shape;1027;p36"/>
                <p:cNvSpPr/>
                <p:nvPr/>
              </p:nvSpPr>
              <p:spPr>
                <a:xfrm>
                  <a:off x="2165591" y="-3271113"/>
                  <a:ext cx="1686705" cy="1686467"/>
                </a:xfrm>
                <a:custGeom>
                  <a:avLst/>
                  <a:gdLst/>
                  <a:ahLst/>
                  <a:cxnLst/>
                  <a:rect l="l" t="t" r="r" b="b"/>
                  <a:pathLst>
                    <a:path w="7094" h="7093" extrusionOk="0">
                      <a:moveTo>
                        <a:pt x="3547" y="963"/>
                      </a:moveTo>
                      <a:cubicBezTo>
                        <a:pt x="4972" y="963"/>
                        <a:pt x="6132" y="2122"/>
                        <a:pt x="6132" y="3547"/>
                      </a:cubicBezTo>
                      <a:cubicBezTo>
                        <a:pt x="6132" y="4972"/>
                        <a:pt x="4972" y="6131"/>
                        <a:pt x="3547" y="6131"/>
                      </a:cubicBezTo>
                      <a:cubicBezTo>
                        <a:pt x="2122" y="6131"/>
                        <a:pt x="963" y="4972"/>
                        <a:pt x="963" y="3547"/>
                      </a:cubicBezTo>
                      <a:cubicBezTo>
                        <a:pt x="963" y="2122"/>
                        <a:pt x="2122" y="963"/>
                        <a:pt x="3547" y="963"/>
                      </a:cubicBezTo>
                      <a:close/>
                      <a:moveTo>
                        <a:pt x="3547" y="1"/>
                      </a:moveTo>
                      <a:cubicBezTo>
                        <a:pt x="1591" y="1"/>
                        <a:pt x="1" y="1592"/>
                        <a:pt x="1" y="3546"/>
                      </a:cubicBezTo>
                      <a:cubicBezTo>
                        <a:pt x="1" y="5502"/>
                        <a:pt x="1591" y="7093"/>
                        <a:pt x="3547" y="7093"/>
                      </a:cubicBezTo>
                      <a:cubicBezTo>
                        <a:pt x="5502" y="7093"/>
                        <a:pt x="7094" y="5502"/>
                        <a:pt x="7094" y="3546"/>
                      </a:cubicBezTo>
                      <a:cubicBezTo>
                        <a:pt x="7094" y="1592"/>
                        <a:pt x="5502" y="1"/>
                        <a:pt x="35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36"/>
                <p:cNvSpPr/>
                <p:nvPr/>
              </p:nvSpPr>
              <p:spPr>
                <a:xfrm>
                  <a:off x="2165591" y="-3271113"/>
                  <a:ext cx="1686705" cy="1686467"/>
                </a:xfrm>
                <a:custGeom>
                  <a:avLst/>
                  <a:gdLst/>
                  <a:ahLst/>
                  <a:cxnLst/>
                  <a:rect l="l" t="t" r="r" b="b"/>
                  <a:pathLst>
                    <a:path w="7094" h="7093" extrusionOk="0">
                      <a:moveTo>
                        <a:pt x="3547" y="963"/>
                      </a:moveTo>
                      <a:cubicBezTo>
                        <a:pt x="4972" y="963"/>
                        <a:pt x="6132" y="2122"/>
                        <a:pt x="6132" y="3547"/>
                      </a:cubicBezTo>
                      <a:cubicBezTo>
                        <a:pt x="6132" y="4972"/>
                        <a:pt x="4972" y="6131"/>
                        <a:pt x="3547" y="6131"/>
                      </a:cubicBezTo>
                      <a:cubicBezTo>
                        <a:pt x="2122" y="6131"/>
                        <a:pt x="963" y="4972"/>
                        <a:pt x="963" y="3547"/>
                      </a:cubicBezTo>
                      <a:cubicBezTo>
                        <a:pt x="963" y="2122"/>
                        <a:pt x="2122" y="963"/>
                        <a:pt x="3547" y="963"/>
                      </a:cubicBezTo>
                      <a:close/>
                      <a:moveTo>
                        <a:pt x="3547" y="1"/>
                      </a:moveTo>
                      <a:cubicBezTo>
                        <a:pt x="1591" y="1"/>
                        <a:pt x="1" y="1592"/>
                        <a:pt x="1" y="3546"/>
                      </a:cubicBezTo>
                      <a:cubicBezTo>
                        <a:pt x="1" y="5502"/>
                        <a:pt x="1591" y="7093"/>
                        <a:pt x="3547" y="7093"/>
                      </a:cubicBezTo>
                      <a:cubicBezTo>
                        <a:pt x="5502" y="7093"/>
                        <a:pt x="7094" y="5502"/>
                        <a:pt x="7094" y="3546"/>
                      </a:cubicBezTo>
                      <a:cubicBezTo>
                        <a:pt x="7094" y="1592"/>
                        <a:pt x="5502" y="1"/>
                        <a:pt x="3547"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9" name="Google Shape;1029;p36"/>
              <p:cNvSpPr/>
              <p:nvPr/>
            </p:nvSpPr>
            <p:spPr>
              <a:xfrm>
                <a:off x="77058" y="-3542880"/>
                <a:ext cx="2158906" cy="2856271"/>
              </a:xfrm>
              <a:custGeom>
                <a:avLst/>
                <a:gdLst/>
                <a:ahLst/>
                <a:cxnLst/>
                <a:rect l="l" t="t" r="r" b="b"/>
                <a:pathLst>
                  <a:path w="9080" h="12013" extrusionOk="0">
                    <a:moveTo>
                      <a:pt x="1100" y="1"/>
                    </a:moveTo>
                    <a:cubicBezTo>
                      <a:pt x="494" y="1"/>
                      <a:pt x="1" y="492"/>
                      <a:pt x="1" y="1098"/>
                    </a:cubicBezTo>
                    <a:lnTo>
                      <a:pt x="1" y="6126"/>
                    </a:lnTo>
                    <a:cubicBezTo>
                      <a:pt x="1" y="8954"/>
                      <a:pt x="1928" y="11329"/>
                      <a:pt x="4541" y="12012"/>
                    </a:cubicBezTo>
                    <a:cubicBezTo>
                      <a:pt x="7155" y="11329"/>
                      <a:pt x="9080" y="8953"/>
                      <a:pt x="9080" y="6126"/>
                    </a:cubicBezTo>
                    <a:lnTo>
                      <a:pt x="90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6"/>
              <p:cNvSpPr/>
              <p:nvPr/>
            </p:nvSpPr>
            <p:spPr>
              <a:xfrm>
                <a:off x="-139309" y="-698489"/>
                <a:ext cx="3519398" cy="228968"/>
              </a:xfrm>
              <a:custGeom>
                <a:avLst/>
                <a:gdLst/>
                <a:ahLst/>
                <a:cxnLst/>
                <a:rect l="l" t="t" r="r" b="b"/>
                <a:pathLst>
                  <a:path w="14802" h="963" extrusionOk="0">
                    <a:moveTo>
                      <a:pt x="481" y="1"/>
                    </a:moveTo>
                    <a:cubicBezTo>
                      <a:pt x="216" y="1"/>
                      <a:pt x="0" y="216"/>
                      <a:pt x="0" y="482"/>
                    </a:cubicBezTo>
                    <a:cubicBezTo>
                      <a:pt x="0" y="748"/>
                      <a:pt x="216" y="962"/>
                      <a:pt x="481" y="962"/>
                    </a:cubicBezTo>
                    <a:lnTo>
                      <a:pt x="14321" y="962"/>
                    </a:lnTo>
                    <a:cubicBezTo>
                      <a:pt x="14587" y="962"/>
                      <a:pt x="14802" y="748"/>
                      <a:pt x="14802" y="482"/>
                    </a:cubicBezTo>
                    <a:cubicBezTo>
                      <a:pt x="14802" y="216"/>
                      <a:pt x="14586" y="1"/>
                      <a:pt x="143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22"/>
        <p:cNvGrpSpPr/>
        <p:nvPr/>
      </p:nvGrpSpPr>
      <p:grpSpPr>
        <a:xfrm>
          <a:off x="0" y="0"/>
          <a:ext cx="0" cy="0"/>
          <a:chOff x="0" y="0"/>
          <a:chExt cx="0" cy="0"/>
        </a:xfrm>
      </p:grpSpPr>
      <p:sp>
        <p:nvSpPr>
          <p:cNvPr id="123" name="Google Shape;123;p7"/>
          <p:cNvSpPr txBox="1">
            <a:spLocks noGrp="1"/>
          </p:cNvSpPr>
          <p:nvPr>
            <p:ph type="subTitle" idx="1"/>
          </p:nvPr>
        </p:nvSpPr>
        <p:spPr>
          <a:xfrm>
            <a:off x="5441175" y="2071475"/>
            <a:ext cx="2560200" cy="2018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AutoNum type="arabicPeriod"/>
              <a:defRPr sz="1400"/>
            </a:lvl1pPr>
            <a:lvl2pPr lvl="1" algn="ctr" rtl="0">
              <a:lnSpc>
                <a:spcPct val="115000"/>
              </a:lnSpc>
              <a:spcBef>
                <a:spcPts val="0"/>
              </a:spcBef>
              <a:spcAft>
                <a:spcPts val="0"/>
              </a:spcAft>
              <a:buClr>
                <a:srgbClr val="999999"/>
              </a:buClr>
              <a:buSzPts val="800"/>
              <a:buFont typeface="Open Sans"/>
              <a:buAutoNum type="alphaLcPeriod"/>
              <a:defRPr/>
            </a:lvl2pPr>
            <a:lvl3pPr lvl="2" algn="ctr" rtl="0">
              <a:lnSpc>
                <a:spcPct val="115000"/>
              </a:lnSpc>
              <a:spcBef>
                <a:spcPts val="0"/>
              </a:spcBef>
              <a:spcAft>
                <a:spcPts val="0"/>
              </a:spcAft>
              <a:buClr>
                <a:srgbClr val="999999"/>
              </a:buClr>
              <a:buSzPts val="800"/>
              <a:buFont typeface="Open Sans"/>
              <a:buAutoNum type="romanLcPeriod"/>
              <a:defRPr/>
            </a:lvl3pPr>
            <a:lvl4pPr lvl="3" algn="ctr" rtl="0">
              <a:lnSpc>
                <a:spcPct val="115000"/>
              </a:lnSpc>
              <a:spcBef>
                <a:spcPts val="0"/>
              </a:spcBef>
              <a:spcAft>
                <a:spcPts val="0"/>
              </a:spcAft>
              <a:buClr>
                <a:srgbClr val="999999"/>
              </a:buClr>
              <a:buSzPts val="800"/>
              <a:buFont typeface="Open Sans"/>
              <a:buAutoNum type="arabicPeriod"/>
              <a:defRPr/>
            </a:lvl4pPr>
            <a:lvl5pPr lvl="4" algn="ctr" rtl="0">
              <a:lnSpc>
                <a:spcPct val="115000"/>
              </a:lnSpc>
              <a:spcBef>
                <a:spcPts val="0"/>
              </a:spcBef>
              <a:spcAft>
                <a:spcPts val="0"/>
              </a:spcAft>
              <a:buClr>
                <a:srgbClr val="999999"/>
              </a:buClr>
              <a:buSzPts val="1200"/>
              <a:buFont typeface="Open Sans"/>
              <a:buAutoNum type="alphaLcPeriod"/>
              <a:defRPr/>
            </a:lvl5pPr>
            <a:lvl6pPr lvl="5" algn="ctr" rtl="0">
              <a:lnSpc>
                <a:spcPct val="115000"/>
              </a:lnSpc>
              <a:spcBef>
                <a:spcPts val="0"/>
              </a:spcBef>
              <a:spcAft>
                <a:spcPts val="0"/>
              </a:spcAft>
              <a:buClr>
                <a:srgbClr val="999999"/>
              </a:buClr>
              <a:buSzPts val="1200"/>
              <a:buFont typeface="Open Sans"/>
              <a:buAutoNum type="romanLcPeriod"/>
              <a:defRPr/>
            </a:lvl6pPr>
            <a:lvl7pPr lvl="6" algn="ctr" rtl="0">
              <a:lnSpc>
                <a:spcPct val="115000"/>
              </a:lnSpc>
              <a:spcBef>
                <a:spcPts val="0"/>
              </a:spcBef>
              <a:spcAft>
                <a:spcPts val="0"/>
              </a:spcAft>
              <a:buClr>
                <a:srgbClr val="999999"/>
              </a:buClr>
              <a:buSzPts val="700"/>
              <a:buFont typeface="Open Sans"/>
              <a:buAutoNum type="arabicPeriod"/>
              <a:defRPr/>
            </a:lvl7pPr>
            <a:lvl8pPr lvl="7" algn="ctr" rtl="0">
              <a:lnSpc>
                <a:spcPct val="115000"/>
              </a:lnSpc>
              <a:spcBef>
                <a:spcPts val="0"/>
              </a:spcBef>
              <a:spcAft>
                <a:spcPts val="0"/>
              </a:spcAft>
              <a:buClr>
                <a:srgbClr val="999999"/>
              </a:buClr>
              <a:buSzPts val="700"/>
              <a:buFont typeface="Open Sans"/>
              <a:buAutoNum type="alphaLcPeriod"/>
              <a:defRPr/>
            </a:lvl8pPr>
            <a:lvl9pPr lvl="8" algn="ctr" rtl="0">
              <a:lnSpc>
                <a:spcPct val="115000"/>
              </a:lnSpc>
              <a:spcBef>
                <a:spcPts val="0"/>
              </a:spcBef>
              <a:spcAft>
                <a:spcPts val="0"/>
              </a:spcAft>
              <a:buClr>
                <a:srgbClr val="999999"/>
              </a:buClr>
              <a:buSzPts val="600"/>
              <a:buFont typeface="Open Sans"/>
              <a:buAutoNum type="romanLcPeriod"/>
              <a:defRPr/>
            </a:lvl9pPr>
          </a:lstStyle>
          <a:p>
            <a:endParaRPr/>
          </a:p>
        </p:txBody>
      </p:sp>
      <p:sp>
        <p:nvSpPr>
          <p:cNvPr id="124" name="Google Shape;124;p7"/>
          <p:cNvSpPr txBox="1">
            <a:spLocks noGrp="1"/>
          </p:cNvSpPr>
          <p:nvPr>
            <p:ph type="title"/>
          </p:nvPr>
        </p:nvSpPr>
        <p:spPr>
          <a:xfrm>
            <a:off x="5441175" y="936275"/>
            <a:ext cx="2560200" cy="113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125" name="Google Shape;125;p7"/>
          <p:cNvGrpSpPr/>
          <p:nvPr/>
        </p:nvGrpSpPr>
        <p:grpSpPr>
          <a:xfrm>
            <a:off x="0" y="4434660"/>
            <a:ext cx="9143774" cy="708881"/>
            <a:chOff x="0" y="4434660"/>
            <a:chExt cx="9143774" cy="708881"/>
          </a:xfrm>
        </p:grpSpPr>
        <p:grpSp>
          <p:nvGrpSpPr>
            <p:cNvPr id="126" name="Google Shape;126;p7"/>
            <p:cNvGrpSpPr/>
            <p:nvPr/>
          </p:nvGrpSpPr>
          <p:grpSpPr>
            <a:xfrm>
              <a:off x="0" y="4434660"/>
              <a:ext cx="9143774" cy="708881"/>
              <a:chOff x="0" y="4434613"/>
              <a:chExt cx="9101000" cy="708881"/>
            </a:xfrm>
          </p:grpSpPr>
          <p:sp>
            <p:nvSpPr>
              <p:cNvPr id="127" name="Google Shape;127;p7"/>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7"/>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9" name="Google Shape;129;p7"/>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 name="Google Shape;135;p7"/>
          <p:cNvGrpSpPr/>
          <p:nvPr/>
        </p:nvGrpSpPr>
        <p:grpSpPr>
          <a:xfrm>
            <a:off x="226186" y="284964"/>
            <a:ext cx="8744207" cy="1101774"/>
            <a:chOff x="226186" y="284964"/>
            <a:chExt cx="8744207" cy="1101774"/>
          </a:xfrm>
        </p:grpSpPr>
        <p:sp>
          <p:nvSpPr>
            <p:cNvPr id="136" name="Google Shape;136;p7"/>
            <p:cNvSpPr/>
            <p:nvPr/>
          </p:nvSpPr>
          <p:spPr>
            <a:xfrm>
              <a:off x="8123873" y="8830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a:off x="226186" y="12153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907678" y="32180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
            <p:cNvSpPr/>
            <p:nvPr/>
          </p:nvSpPr>
          <p:spPr>
            <a:xfrm>
              <a:off x="575875" y="637234"/>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p:nvPr/>
          </p:nvSpPr>
          <p:spPr>
            <a:xfrm>
              <a:off x="3758098" y="28496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8772153" y="69655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p:nvPr/>
          </p:nvSpPr>
          <p:spPr>
            <a:xfrm>
              <a:off x="8363813" y="637234"/>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747068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642"/>
        <p:cNvGrpSpPr/>
        <p:nvPr/>
      </p:nvGrpSpPr>
      <p:grpSpPr>
        <a:xfrm>
          <a:off x="0" y="0"/>
          <a:ext cx="0" cy="0"/>
          <a:chOff x="0" y="0"/>
          <a:chExt cx="0" cy="0"/>
        </a:xfrm>
      </p:grpSpPr>
      <p:sp>
        <p:nvSpPr>
          <p:cNvPr id="643" name="Google Shape;643;p2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644" name="Google Shape;644;p26"/>
          <p:cNvGrpSpPr/>
          <p:nvPr/>
        </p:nvGrpSpPr>
        <p:grpSpPr>
          <a:xfrm>
            <a:off x="0" y="4434660"/>
            <a:ext cx="9143774" cy="708881"/>
            <a:chOff x="0" y="4434660"/>
            <a:chExt cx="9143774" cy="708881"/>
          </a:xfrm>
        </p:grpSpPr>
        <p:grpSp>
          <p:nvGrpSpPr>
            <p:cNvPr id="645" name="Google Shape;645;p26"/>
            <p:cNvGrpSpPr/>
            <p:nvPr/>
          </p:nvGrpSpPr>
          <p:grpSpPr>
            <a:xfrm>
              <a:off x="0" y="4434660"/>
              <a:ext cx="9143774" cy="708881"/>
              <a:chOff x="0" y="4434613"/>
              <a:chExt cx="9101000" cy="708881"/>
            </a:xfrm>
          </p:grpSpPr>
          <p:sp>
            <p:nvSpPr>
              <p:cNvPr id="646" name="Google Shape;646;p26"/>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6"/>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8" name="Google Shape;648;p26"/>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6"/>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6"/>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6"/>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6"/>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6"/>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4" name="Google Shape;654;p26"/>
          <p:cNvGrpSpPr/>
          <p:nvPr/>
        </p:nvGrpSpPr>
        <p:grpSpPr>
          <a:xfrm>
            <a:off x="94923" y="114480"/>
            <a:ext cx="8943827" cy="1649233"/>
            <a:chOff x="94923" y="114480"/>
            <a:chExt cx="8943827" cy="1649233"/>
          </a:xfrm>
        </p:grpSpPr>
        <p:sp>
          <p:nvSpPr>
            <p:cNvPr id="655" name="Google Shape;655;p26"/>
            <p:cNvSpPr/>
            <p:nvPr/>
          </p:nvSpPr>
          <p:spPr>
            <a:xfrm>
              <a:off x="94923" y="159231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26"/>
            <p:cNvSpPr/>
            <p:nvPr/>
          </p:nvSpPr>
          <p:spPr>
            <a:xfrm>
              <a:off x="8007511" y="64566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6"/>
            <p:cNvSpPr/>
            <p:nvPr/>
          </p:nvSpPr>
          <p:spPr>
            <a:xfrm>
              <a:off x="4760915" y="11448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6"/>
            <p:cNvSpPr/>
            <p:nvPr/>
          </p:nvSpPr>
          <p:spPr>
            <a:xfrm>
              <a:off x="4317463" y="21222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6"/>
            <p:cNvSpPr/>
            <p:nvPr/>
          </p:nvSpPr>
          <p:spPr>
            <a:xfrm>
              <a:off x="2576623" y="212214"/>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6"/>
            <p:cNvSpPr/>
            <p:nvPr/>
          </p:nvSpPr>
          <p:spPr>
            <a:xfrm>
              <a:off x="8264265" y="445030"/>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26"/>
            <p:cNvSpPr/>
            <p:nvPr/>
          </p:nvSpPr>
          <p:spPr>
            <a:xfrm>
              <a:off x="416663" y="123962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6"/>
            <p:cNvSpPr/>
            <p:nvPr/>
          </p:nvSpPr>
          <p:spPr>
            <a:xfrm>
              <a:off x="8938915" y="122040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6"/>
            <p:cNvSpPr/>
            <p:nvPr/>
          </p:nvSpPr>
          <p:spPr>
            <a:xfrm>
              <a:off x="138790" y="972155"/>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6"/>
            <p:cNvSpPr/>
            <p:nvPr/>
          </p:nvSpPr>
          <p:spPr>
            <a:xfrm>
              <a:off x="8879613" y="38362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808766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6">
  <p:cSld name="Title only 6">
    <p:spTree>
      <p:nvGrpSpPr>
        <p:cNvPr id="1" name="Shape 725"/>
        <p:cNvGrpSpPr/>
        <p:nvPr/>
      </p:nvGrpSpPr>
      <p:grpSpPr>
        <a:xfrm>
          <a:off x="0" y="0"/>
          <a:ext cx="0" cy="0"/>
          <a:chOff x="0" y="0"/>
          <a:chExt cx="0" cy="0"/>
        </a:xfrm>
      </p:grpSpPr>
      <p:sp>
        <p:nvSpPr>
          <p:cNvPr id="726" name="Google Shape;726;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727" name="Google Shape;727;p29"/>
          <p:cNvGrpSpPr/>
          <p:nvPr/>
        </p:nvGrpSpPr>
        <p:grpSpPr>
          <a:xfrm>
            <a:off x="0" y="4434660"/>
            <a:ext cx="9143774" cy="708881"/>
            <a:chOff x="0" y="4434660"/>
            <a:chExt cx="9143774" cy="708881"/>
          </a:xfrm>
        </p:grpSpPr>
        <p:grpSp>
          <p:nvGrpSpPr>
            <p:cNvPr id="728" name="Google Shape;728;p29"/>
            <p:cNvGrpSpPr/>
            <p:nvPr/>
          </p:nvGrpSpPr>
          <p:grpSpPr>
            <a:xfrm>
              <a:off x="0" y="4434660"/>
              <a:ext cx="9143774" cy="708881"/>
              <a:chOff x="0" y="4434613"/>
              <a:chExt cx="9101000" cy="708881"/>
            </a:xfrm>
          </p:grpSpPr>
          <p:sp>
            <p:nvSpPr>
              <p:cNvPr id="729" name="Google Shape;729;p29"/>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9"/>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1" name="Google Shape;731;p29"/>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9"/>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9"/>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9"/>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9"/>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9"/>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7" name="Google Shape;737;p29"/>
          <p:cNvGrpSpPr/>
          <p:nvPr/>
        </p:nvGrpSpPr>
        <p:grpSpPr>
          <a:xfrm>
            <a:off x="-175227" y="86139"/>
            <a:ext cx="9689794" cy="870599"/>
            <a:chOff x="-175227" y="86139"/>
            <a:chExt cx="9689794" cy="870599"/>
          </a:xfrm>
        </p:grpSpPr>
        <p:sp>
          <p:nvSpPr>
            <p:cNvPr id="738" name="Google Shape;738;p29"/>
            <p:cNvSpPr/>
            <p:nvPr/>
          </p:nvSpPr>
          <p:spPr>
            <a:xfrm>
              <a:off x="8668048" y="695901"/>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9"/>
            <p:cNvSpPr/>
            <p:nvPr/>
          </p:nvSpPr>
          <p:spPr>
            <a:xfrm>
              <a:off x="3353248" y="861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9"/>
            <p:cNvSpPr/>
            <p:nvPr/>
          </p:nvSpPr>
          <p:spPr>
            <a:xfrm>
              <a:off x="3005453" y="1877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9"/>
            <p:cNvSpPr/>
            <p:nvPr/>
          </p:nvSpPr>
          <p:spPr>
            <a:xfrm>
              <a:off x="2698163" y="206934"/>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9"/>
            <p:cNvSpPr/>
            <p:nvPr/>
          </p:nvSpPr>
          <p:spPr>
            <a:xfrm>
              <a:off x="-175227" y="7853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9"/>
            <p:cNvSpPr/>
            <p:nvPr/>
          </p:nvSpPr>
          <p:spPr>
            <a:xfrm>
              <a:off x="8763353" y="4450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9"/>
            <p:cNvSpPr/>
            <p:nvPr/>
          </p:nvSpPr>
          <p:spPr>
            <a:xfrm>
              <a:off x="8517513" y="257559"/>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9"/>
            <p:cNvSpPr/>
            <p:nvPr/>
          </p:nvSpPr>
          <p:spPr>
            <a:xfrm>
              <a:off x="135278" y="38356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9"/>
            <p:cNvSpPr/>
            <p:nvPr/>
          </p:nvSpPr>
          <p:spPr>
            <a:xfrm>
              <a:off x="811038" y="522134"/>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61967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25"/>
        <p:cNvGrpSpPr/>
        <p:nvPr/>
      </p:nvGrpSpPr>
      <p:grpSpPr>
        <a:xfrm>
          <a:off x="0" y="0"/>
          <a:ext cx="0" cy="0"/>
          <a:chOff x="0" y="0"/>
          <a:chExt cx="0" cy="0"/>
        </a:xfrm>
      </p:grpSpPr>
      <p:sp>
        <p:nvSpPr>
          <p:cNvPr id="226" name="Google Shape;226;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227" name="Google Shape;227;p13"/>
          <p:cNvSpPr txBox="1">
            <a:spLocks noGrp="1"/>
          </p:cNvSpPr>
          <p:nvPr>
            <p:ph type="subTitle" idx="1"/>
          </p:nvPr>
        </p:nvSpPr>
        <p:spPr>
          <a:xfrm>
            <a:off x="2262600" y="2022450"/>
            <a:ext cx="2265600" cy="604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228" name="Google Shape;228;p13"/>
          <p:cNvSpPr txBox="1">
            <a:spLocks noGrp="1"/>
          </p:cNvSpPr>
          <p:nvPr>
            <p:ph type="subTitle" idx="2"/>
          </p:nvPr>
        </p:nvSpPr>
        <p:spPr>
          <a:xfrm>
            <a:off x="5544300" y="2022450"/>
            <a:ext cx="2265600" cy="604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229" name="Google Shape;229;p13"/>
          <p:cNvSpPr txBox="1">
            <a:spLocks noGrp="1"/>
          </p:cNvSpPr>
          <p:nvPr>
            <p:ph type="subTitle" idx="3"/>
          </p:nvPr>
        </p:nvSpPr>
        <p:spPr>
          <a:xfrm>
            <a:off x="2262600" y="3655400"/>
            <a:ext cx="2265600" cy="604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230" name="Google Shape;230;p13"/>
          <p:cNvSpPr txBox="1">
            <a:spLocks noGrp="1"/>
          </p:cNvSpPr>
          <p:nvPr>
            <p:ph type="subTitle" idx="4"/>
          </p:nvPr>
        </p:nvSpPr>
        <p:spPr>
          <a:xfrm>
            <a:off x="5544300" y="3655400"/>
            <a:ext cx="2265600" cy="604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231" name="Google Shape;231;p13"/>
          <p:cNvSpPr txBox="1">
            <a:spLocks noGrp="1"/>
          </p:cNvSpPr>
          <p:nvPr>
            <p:ph type="title" idx="5" hasCustomPrompt="1"/>
          </p:nvPr>
        </p:nvSpPr>
        <p:spPr>
          <a:xfrm>
            <a:off x="1442701" y="1428901"/>
            <a:ext cx="667500" cy="667500"/>
          </a:xfrm>
          <a:prstGeom prst="rect">
            <a:avLst/>
          </a:prstGeom>
          <a:solidFill>
            <a:schemeClr val="dk2"/>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32" name="Google Shape;232;p13"/>
          <p:cNvSpPr txBox="1">
            <a:spLocks noGrp="1"/>
          </p:cNvSpPr>
          <p:nvPr>
            <p:ph type="title" idx="6" hasCustomPrompt="1"/>
          </p:nvPr>
        </p:nvSpPr>
        <p:spPr>
          <a:xfrm>
            <a:off x="1442701" y="3061851"/>
            <a:ext cx="667500" cy="667500"/>
          </a:xfrm>
          <a:prstGeom prst="rect">
            <a:avLst/>
          </a:prstGeom>
          <a:solidFill>
            <a:schemeClr val="dk2"/>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33" name="Google Shape;233;p13"/>
          <p:cNvSpPr txBox="1">
            <a:spLocks noGrp="1"/>
          </p:cNvSpPr>
          <p:nvPr>
            <p:ph type="title" idx="7" hasCustomPrompt="1"/>
          </p:nvPr>
        </p:nvSpPr>
        <p:spPr>
          <a:xfrm>
            <a:off x="4724401" y="1428901"/>
            <a:ext cx="667500" cy="667500"/>
          </a:xfrm>
          <a:prstGeom prst="rect">
            <a:avLst/>
          </a:prstGeom>
          <a:solidFill>
            <a:schemeClr val="dk2"/>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34" name="Google Shape;234;p13"/>
          <p:cNvSpPr txBox="1">
            <a:spLocks noGrp="1"/>
          </p:cNvSpPr>
          <p:nvPr>
            <p:ph type="title" idx="8" hasCustomPrompt="1"/>
          </p:nvPr>
        </p:nvSpPr>
        <p:spPr>
          <a:xfrm>
            <a:off x="4724401" y="3061851"/>
            <a:ext cx="667500" cy="667500"/>
          </a:xfrm>
          <a:prstGeom prst="rect">
            <a:avLst/>
          </a:prstGeom>
          <a:solidFill>
            <a:schemeClr val="dk2"/>
          </a:solid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35" name="Google Shape;235;p13"/>
          <p:cNvSpPr txBox="1">
            <a:spLocks noGrp="1"/>
          </p:cNvSpPr>
          <p:nvPr>
            <p:ph type="subTitle" idx="9"/>
          </p:nvPr>
        </p:nvSpPr>
        <p:spPr>
          <a:xfrm>
            <a:off x="2262600" y="1297375"/>
            <a:ext cx="2265600" cy="79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M Sans"/>
              <a:buNone/>
              <a:defRPr sz="2200" b="1">
                <a:latin typeface="Hammersmith One"/>
                <a:ea typeface="Hammersmith One"/>
                <a:cs typeface="Hammersmith One"/>
                <a:sym typeface="Hammersmith On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6" name="Google Shape;236;p13"/>
          <p:cNvSpPr txBox="1">
            <a:spLocks noGrp="1"/>
          </p:cNvSpPr>
          <p:nvPr>
            <p:ph type="subTitle" idx="13"/>
          </p:nvPr>
        </p:nvSpPr>
        <p:spPr>
          <a:xfrm>
            <a:off x="5544300" y="1297375"/>
            <a:ext cx="2265600" cy="79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M Sans"/>
              <a:buNone/>
              <a:defRPr sz="2200" b="1">
                <a:latin typeface="Hammersmith One"/>
                <a:ea typeface="Hammersmith One"/>
                <a:cs typeface="Hammersmith One"/>
                <a:sym typeface="Hammersmith On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7" name="Google Shape;237;p13"/>
          <p:cNvSpPr txBox="1">
            <a:spLocks noGrp="1"/>
          </p:cNvSpPr>
          <p:nvPr>
            <p:ph type="subTitle" idx="14"/>
          </p:nvPr>
        </p:nvSpPr>
        <p:spPr>
          <a:xfrm>
            <a:off x="2262600" y="2930325"/>
            <a:ext cx="2265600" cy="79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M Sans"/>
              <a:buNone/>
              <a:defRPr sz="2200" b="1">
                <a:latin typeface="Hammersmith One"/>
                <a:ea typeface="Hammersmith One"/>
                <a:cs typeface="Hammersmith One"/>
                <a:sym typeface="Hammersmith On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8" name="Google Shape;238;p13"/>
          <p:cNvSpPr txBox="1">
            <a:spLocks noGrp="1"/>
          </p:cNvSpPr>
          <p:nvPr>
            <p:ph type="subTitle" idx="15"/>
          </p:nvPr>
        </p:nvSpPr>
        <p:spPr>
          <a:xfrm>
            <a:off x="5544300" y="2930325"/>
            <a:ext cx="2265600" cy="79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M Sans"/>
              <a:buNone/>
              <a:defRPr sz="2200" b="1">
                <a:latin typeface="Hammersmith One"/>
                <a:ea typeface="Hammersmith One"/>
                <a:cs typeface="Hammersmith One"/>
                <a:sym typeface="Hammersmith One"/>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39" name="Google Shape;239;p13"/>
          <p:cNvGrpSpPr/>
          <p:nvPr/>
        </p:nvGrpSpPr>
        <p:grpSpPr>
          <a:xfrm rot="938720">
            <a:off x="8720935" y="3722033"/>
            <a:ext cx="627696" cy="972731"/>
            <a:chOff x="2842464" y="2262943"/>
            <a:chExt cx="365928" cy="567114"/>
          </a:xfrm>
        </p:grpSpPr>
        <p:sp>
          <p:nvSpPr>
            <p:cNvPr id="240" name="Google Shape;240;p13"/>
            <p:cNvSpPr/>
            <p:nvPr/>
          </p:nvSpPr>
          <p:spPr>
            <a:xfrm>
              <a:off x="2842464" y="2262943"/>
              <a:ext cx="239879" cy="567114"/>
            </a:xfrm>
            <a:custGeom>
              <a:avLst/>
              <a:gdLst/>
              <a:ahLst/>
              <a:cxnLst/>
              <a:rect l="l" t="t" r="r" b="b"/>
              <a:pathLst>
                <a:path w="9070" h="21443" extrusionOk="0">
                  <a:moveTo>
                    <a:pt x="7649" y="0"/>
                  </a:moveTo>
                  <a:cubicBezTo>
                    <a:pt x="7495" y="0"/>
                    <a:pt x="7325" y="29"/>
                    <a:pt x="7138" y="88"/>
                  </a:cubicBezTo>
                  <a:cubicBezTo>
                    <a:pt x="1915" y="1741"/>
                    <a:pt x="1" y="19673"/>
                    <a:pt x="1" y="19933"/>
                  </a:cubicBezTo>
                  <a:cubicBezTo>
                    <a:pt x="1" y="19933"/>
                    <a:pt x="524" y="21442"/>
                    <a:pt x="1857" y="21442"/>
                  </a:cubicBezTo>
                  <a:cubicBezTo>
                    <a:pt x="2060" y="21442"/>
                    <a:pt x="2282" y="21407"/>
                    <a:pt x="2524" y="21327"/>
                  </a:cubicBezTo>
                  <a:cubicBezTo>
                    <a:pt x="3715" y="20931"/>
                    <a:pt x="7531" y="11327"/>
                    <a:pt x="8600" y="5144"/>
                  </a:cubicBezTo>
                  <a:lnTo>
                    <a:pt x="6980" y="4690"/>
                  </a:lnTo>
                  <a:lnTo>
                    <a:pt x="8751" y="4147"/>
                  </a:lnTo>
                  <a:cubicBezTo>
                    <a:pt x="9069" y="1704"/>
                    <a:pt x="8838" y="0"/>
                    <a:pt x="76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3"/>
            <p:cNvSpPr/>
            <p:nvPr/>
          </p:nvSpPr>
          <p:spPr>
            <a:xfrm>
              <a:off x="2901045" y="2499490"/>
              <a:ext cx="307346" cy="311287"/>
            </a:xfrm>
            <a:custGeom>
              <a:avLst/>
              <a:gdLst/>
              <a:ahLst/>
              <a:cxnLst/>
              <a:rect l="l" t="t" r="r" b="b"/>
              <a:pathLst>
                <a:path w="11621" h="11770" extrusionOk="0">
                  <a:moveTo>
                    <a:pt x="9243" y="1"/>
                  </a:moveTo>
                  <a:cubicBezTo>
                    <a:pt x="3852" y="1"/>
                    <a:pt x="1" y="10095"/>
                    <a:pt x="1" y="10095"/>
                  </a:cubicBezTo>
                  <a:cubicBezTo>
                    <a:pt x="1" y="10095"/>
                    <a:pt x="958" y="11769"/>
                    <a:pt x="1924" y="11769"/>
                  </a:cubicBezTo>
                  <a:cubicBezTo>
                    <a:pt x="2477" y="11769"/>
                    <a:pt x="3032" y="11222"/>
                    <a:pt x="3414" y="9504"/>
                  </a:cubicBezTo>
                  <a:cubicBezTo>
                    <a:pt x="4464" y="4778"/>
                    <a:pt x="9519" y="3530"/>
                    <a:pt x="10569" y="2020"/>
                  </a:cubicBezTo>
                  <a:cubicBezTo>
                    <a:pt x="11620" y="510"/>
                    <a:pt x="10241" y="117"/>
                    <a:pt x="10241" y="117"/>
                  </a:cubicBezTo>
                  <a:cubicBezTo>
                    <a:pt x="9903" y="38"/>
                    <a:pt x="9570" y="1"/>
                    <a:pt x="92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3"/>
            <p:cNvSpPr/>
            <p:nvPr/>
          </p:nvSpPr>
          <p:spPr>
            <a:xfrm>
              <a:off x="2916887" y="2324539"/>
              <a:ext cx="114412" cy="381135"/>
            </a:xfrm>
            <a:custGeom>
              <a:avLst/>
              <a:gdLst/>
              <a:ahLst/>
              <a:cxnLst/>
              <a:rect l="l" t="t" r="r" b="b"/>
              <a:pathLst>
                <a:path w="4326" h="14411" extrusionOk="0">
                  <a:moveTo>
                    <a:pt x="4196" y="0"/>
                  </a:moveTo>
                  <a:cubicBezTo>
                    <a:pt x="4163" y="73"/>
                    <a:pt x="808" y="7308"/>
                    <a:pt x="0" y="14394"/>
                  </a:cubicBezTo>
                  <a:lnTo>
                    <a:pt x="144" y="14411"/>
                  </a:lnTo>
                  <a:cubicBezTo>
                    <a:pt x="947" y="7348"/>
                    <a:pt x="4293" y="133"/>
                    <a:pt x="4326" y="60"/>
                  </a:cubicBezTo>
                  <a:lnTo>
                    <a:pt x="419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3"/>
            <p:cNvSpPr/>
            <p:nvPr/>
          </p:nvSpPr>
          <p:spPr>
            <a:xfrm>
              <a:off x="2950898" y="2531729"/>
              <a:ext cx="179050" cy="182012"/>
            </a:xfrm>
            <a:custGeom>
              <a:avLst/>
              <a:gdLst/>
              <a:ahLst/>
              <a:cxnLst/>
              <a:rect l="l" t="t" r="r" b="b"/>
              <a:pathLst>
                <a:path w="6770" h="6882" extrusionOk="0">
                  <a:moveTo>
                    <a:pt x="6702" y="1"/>
                  </a:moveTo>
                  <a:cubicBezTo>
                    <a:pt x="6651" y="28"/>
                    <a:pt x="1496" y="2815"/>
                    <a:pt x="1" y="6831"/>
                  </a:cubicBezTo>
                  <a:lnTo>
                    <a:pt x="136" y="6882"/>
                  </a:lnTo>
                  <a:cubicBezTo>
                    <a:pt x="906" y="4812"/>
                    <a:pt x="2666" y="3087"/>
                    <a:pt x="4008" y="2003"/>
                  </a:cubicBezTo>
                  <a:cubicBezTo>
                    <a:pt x="5466" y="828"/>
                    <a:pt x="6756" y="134"/>
                    <a:pt x="6770" y="127"/>
                  </a:cubicBezTo>
                  <a:lnTo>
                    <a:pt x="67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 name="Google Shape;244;p13"/>
          <p:cNvGrpSpPr/>
          <p:nvPr/>
        </p:nvGrpSpPr>
        <p:grpSpPr>
          <a:xfrm>
            <a:off x="-162075" y="152838"/>
            <a:ext cx="8982832" cy="3290250"/>
            <a:chOff x="-162075" y="152838"/>
            <a:chExt cx="8982832" cy="3290250"/>
          </a:xfrm>
        </p:grpSpPr>
        <p:sp>
          <p:nvSpPr>
            <p:cNvPr id="245" name="Google Shape;245;p13"/>
            <p:cNvSpPr/>
            <p:nvPr/>
          </p:nvSpPr>
          <p:spPr>
            <a:xfrm rot="-3599890">
              <a:off x="7961845" y="3103874"/>
              <a:ext cx="99829" cy="97731"/>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3"/>
            <p:cNvSpPr/>
            <p:nvPr/>
          </p:nvSpPr>
          <p:spPr>
            <a:xfrm rot="-3599890">
              <a:off x="8135392" y="3372929"/>
              <a:ext cx="59305" cy="59305"/>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3"/>
            <p:cNvSpPr/>
            <p:nvPr/>
          </p:nvSpPr>
          <p:spPr>
            <a:xfrm>
              <a:off x="-162075" y="1548788"/>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3"/>
            <p:cNvSpPr/>
            <p:nvPr/>
          </p:nvSpPr>
          <p:spPr>
            <a:xfrm>
              <a:off x="1734700" y="152838"/>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3"/>
            <p:cNvSpPr/>
            <p:nvPr/>
          </p:nvSpPr>
          <p:spPr>
            <a:xfrm>
              <a:off x="7944475" y="904013"/>
              <a:ext cx="876282" cy="177425"/>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3"/>
            <p:cNvSpPr/>
            <p:nvPr/>
          </p:nvSpPr>
          <p:spPr>
            <a:xfrm rot="-3599890">
              <a:off x="1281395" y="213749"/>
              <a:ext cx="99829" cy="97731"/>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3"/>
            <p:cNvSpPr/>
            <p:nvPr/>
          </p:nvSpPr>
          <p:spPr>
            <a:xfrm rot="-3599890">
              <a:off x="459042" y="1244704"/>
              <a:ext cx="59305" cy="59305"/>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3"/>
            <p:cNvSpPr/>
            <p:nvPr/>
          </p:nvSpPr>
          <p:spPr>
            <a:xfrm rot="-3599890">
              <a:off x="7827295" y="268074"/>
              <a:ext cx="99829" cy="97731"/>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3" name="Google Shape;253;p13"/>
          <p:cNvGrpSpPr/>
          <p:nvPr/>
        </p:nvGrpSpPr>
        <p:grpSpPr>
          <a:xfrm>
            <a:off x="0" y="4434660"/>
            <a:ext cx="9143774" cy="708881"/>
            <a:chOff x="0" y="4434660"/>
            <a:chExt cx="9143774" cy="708881"/>
          </a:xfrm>
        </p:grpSpPr>
        <p:grpSp>
          <p:nvGrpSpPr>
            <p:cNvPr id="254" name="Google Shape;254;p13"/>
            <p:cNvGrpSpPr/>
            <p:nvPr/>
          </p:nvGrpSpPr>
          <p:grpSpPr>
            <a:xfrm>
              <a:off x="0" y="4434660"/>
              <a:ext cx="9143774" cy="708881"/>
              <a:chOff x="0" y="4434613"/>
              <a:chExt cx="9101000" cy="708881"/>
            </a:xfrm>
          </p:grpSpPr>
          <p:sp>
            <p:nvSpPr>
              <p:cNvPr id="255" name="Google Shape;255;p13"/>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3"/>
              <p:cNvSpPr/>
              <p:nvPr/>
            </p:nvSpPr>
            <p:spPr>
              <a:xfrm>
                <a:off x="0" y="4434613"/>
                <a:ext cx="9101000" cy="708881"/>
              </a:xfrm>
              <a:custGeom>
                <a:avLst/>
                <a:gdLst/>
                <a:ahLst/>
                <a:cxnLst/>
                <a:rect l="l" t="t" r="r" b="b"/>
                <a:pathLst>
                  <a:path w="56637" h="10610" extrusionOk="0">
                    <a:moveTo>
                      <a:pt x="1" y="0"/>
                    </a:moveTo>
                    <a:lnTo>
                      <a:pt x="1" y="10609"/>
                    </a:lnTo>
                    <a:lnTo>
                      <a:pt x="56636" y="10609"/>
                    </a:lnTo>
                    <a:lnTo>
                      <a:pt x="56636" y="0"/>
                    </a:lnTo>
                    <a:close/>
                  </a:path>
                </a:pathLst>
              </a:custGeom>
              <a:solidFill>
                <a:srgbClr val="FFBD9F">
                  <a:alpha val="7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7" name="Google Shape;257;p13"/>
            <p:cNvSpPr/>
            <p:nvPr/>
          </p:nvSpPr>
          <p:spPr>
            <a:xfrm>
              <a:off x="161" y="4630300"/>
              <a:ext cx="9101000" cy="374551"/>
            </a:xfrm>
            <a:custGeom>
              <a:avLst/>
              <a:gdLst/>
              <a:ahLst/>
              <a:cxnLst/>
              <a:rect l="l" t="t" r="r" b="b"/>
              <a:pathLst>
                <a:path w="56637" h="5606" extrusionOk="0">
                  <a:moveTo>
                    <a:pt x="10505" y="0"/>
                  </a:moveTo>
                  <a:cubicBezTo>
                    <a:pt x="9634" y="0"/>
                    <a:pt x="8832" y="7"/>
                    <a:pt x="8145" y="16"/>
                  </a:cubicBezTo>
                  <a:cubicBezTo>
                    <a:pt x="4786" y="61"/>
                    <a:pt x="1438" y="198"/>
                    <a:pt x="1" y="315"/>
                  </a:cubicBezTo>
                  <a:lnTo>
                    <a:pt x="1" y="432"/>
                  </a:lnTo>
                  <a:cubicBezTo>
                    <a:pt x="1644" y="307"/>
                    <a:pt x="6086" y="112"/>
                    <a:pt x="10745" y="112"/>
                  </a:cubicBezTo>
                  <a:cubicBezTo>
                    <a:pt x="14739" y="112"/>
                    <a:pt x="18892" y="256"/>
                    <a:pt x="21577" y="710"/>
                  </a:cubicBezTo>
                  <a:cubicBezTo>
                    <a:pt x="23255" y="994"/>
                    <a:pt x="23591" y="1540"/>
                    <a:pt x="23978" y="2173"/>
                  </a:cubicBezTo>
                  <a:cubicBezTo>
                    <a:pt x="24890" y="3660"/>
                    <a:pt x="26079" y="5605"/>
                    <a:pt x="45208" y="5605"/>
                  </a:cubicBezTo>
                  <a:cubicBezTo>
                    <a:pt x="48467" y="5605"/>
                    <a:pt x="52248" y="5549"/>
                    <a:pt x="56636" y="5424"/>
                  </a:cubicBezTo>
                  <a:lnTo>
                    <a:pt x="56636" y="5312"/>
                  </a:lnTo>
                  <a:cubicBezTo>
                    <a:pt x="52215" y="5438"/>
                    <a:pt x="48413" y="5495"/>
                    <a:pt x="45140" y="5495"/>
                  </a:cubicBezTo>
                  <a:cubicBezTo>
                    <a:pt x="26147" y="5495"/>
                    <a:pt x="24972" y="3578"/>
                    <a:pt x="24075" y="2114"/>
                  </a:cubicBezTo>
                  <a:cubicBezTo>
                    <a:pt x="23672" y="1458"/>
                    <a:pt x="23325" y="892"/>
                    <a:pt x="21594" y="599"/>
                  </a:cubicBezTo>
                  <a:cubicBezTo>
                    <a:pt x="18693" y="108"/>
                    <a:pt x="14029" y="0"/>
                    <a:pt x="1050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3"/>
            <p:cNvSpPr/>
            <p:nvPr/>
          </p:nvSpPr>
          <p:spPr>
            <a:xfrm>
              <a:off x="3354387" y="4877898"/>
              <a:ext cx="457002" cy="67080"/>
            </a:xfrm>
            <a:custGeom>
              <a:avLst/>
              <a:gdLst/>
              <a:ahLst/>
              <a:cxnLst/>
              <a:rect l="l" t="t" r="r" b="b"/>
              <a:pathLst>
                <a:path w="2844" h="1004" extrusionOk="0">
                  <a:moveTo>
                    <a:pt x="1422" y="114"/>
                  </a:moveTo>
                  <a:cubicBezTo>
                    <a:pt x="2193" y="114"/>
                    <a:pt x="2730" y="319"/>
                    <a:pt x="2730" y="502"/>
                  </a:cubicBezTo>
                  <a:cubicBezTo>
                    <a:pt x="2730" y="685"/>
                    <a:pt x="2193" y="891"/>
                    <a:pt x="1422" y="891"/>
                  </a:cubicBezTo>
                  <a:cubicBezTo>
                    <a:pt x="650" y="891"/>
                    <a:pt x="113" y="685"/>
                    <a:pt x="113" y="502"/>
                  </a:cubicBezTo>
                  <a:cubicBezTo>
                    <a:pt x="113" y="319"/>
                    <a:pt x="650" y="114"/>
                    <a:pt x="1422" y="114"/>
                  </a:cubicBezTo>
                  <a:close/>
                  <a:moveTo>
                    <a:pt x="1422" y="1"/>
                  </a:moveTo>
                  <a:cubicBezTo>
                    <a:pt x="732" y="1"/>
                    <a:pt x="0" y="176"/>
                    <a:pt x="0" y="502"/>
                  </a:cubicBezTo>
                  <a:cubicBezTo>
                    <a:pt x="0" y="829"/>
                    <a:pt x="732" y="1004"/>
                    <a:pt x="1422" y="1004"/>
                  </a:cubicBezTo>
                  <a:cubicBezTo>
                    <a:pt x="2111" y="1004"/>
                    <a:pt x="2843" y="829"/>
                    <a:pt x="2843" y="502"/>
                  </a:cubicBezTo>
                  <a:cubicBezTo>
                    <a:pt x="2843" y="176"/>
                    <a:pt x="2111" y="1"/>
                    <a:pt x="14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3"/>
            <p:cNvSpPr/>
            <p:nvPr/>
          </p:nvSpPr>
          <p:spPr>
            <a:xfrm>
              <a:off x="161" y="4813760"/>
              <a:ext cx="309007" cy="71089"/>
            </a:xfrm>
            <a:custGeom>
              <a:avLst/>
              <a:gdLst/>
              <a:ahLst/>
              <a:cxnLst/>
              <a:rect l="l" t="t" r="r" b="b"/>
              <a:pathLst>
                <a:path w="1923" h="1064" extrusionOk="0">
                  <a:moveTo>
                    <a:pt x="531" y="1"/>
                  </a:moveTo>
                  <a:cubicBezTo>
                    <a:pt x="351" y="1"/>
                    <a:pt x="170" y="13"/>
                    <a:pt x="1" y="39"/>
                  </a:cubicBezTo>
                  <a:lnTo>
                    <a:pt x="1" y="153"/>
                  </a:lnTo>
                  <a:cubicBezTo>
                    <a:pt x="160" y="128"/>
                    <a:pt x="337" y="114"/>
                    <a:pt x="531" y="114"/>
                  </a:cubicBezTo>
                  <a:cubicBezTo>
                    <a:pt x="1284" y="114"/>
                    <a:pt x="1809" y="335"/>
                    <a:pt x="1809" y="532"/>
                  </a:cubicBezTo>
                  <a:cubicBezTo>
                    <a:pt x="1809" y="730"/>
                    <a:pt x="1284" y="950"/>
                    <a:pt x="531" y="950"/>
                  </a:cubicBezTo>
                  <a:cubicBezTo>
                    <a:pt x="337" y="950"/>
                    <a:pt x="159" y="936"/>
                    <a:pt x="1" y="911"/>
                  </a:cubicBezTo>
                  <a:lnTo>
                    <a:pt x="1" y="1025"/>
                  </a:lnTo>
                  <a:cubicBezTo>
                    <a:pt x="170" y="1051"/>
                    <a:pt x="351" y="1063"/>
                    <a:pt x="531" y="1063"/>
                  </a:cubicBezTo>
                  <a:cubicBezTo>
                    <a:pt x="1204" y="1063"/>
                    <a:pt x="1922" y="878"/>
                    <a:pt x="1922" y="532"/>
                  </a:cubicBezTo>
                  <a:cubicBezTo>
                    <a:pt x="1922" y="187"/>
                    <a:pt x="1204" y="1"/>
                    <a:pt x="5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3"/>
            <p:cNvSpPr/>
            <p:nvPr/>
          </p:nvSpPr>
          <p:spPr>
            <a:xfrm>
              <a:off x="8849636" y="4698245"/>
              <a:ext cx="251480" cy="76166"/>
            </a:xfrm>
            <a:custGeom>
              <a:avLst/>
              <a:gdLst/>
              <a:ahLst/>
              <a:cxnLst/>
              <a:rect l="l" t="t" r="r" b="b"/>
              <a:pathLst>
                <a:path w="1565" h="1140" extrusionOk="0">
                  <a:moveTo>
                    <a:pt x="1564" y="0"/>
                  </a:moveTo>
                  <a:cubicBezTo>
                    <a:pt x="768" y="33"/>
                    <a:pt x="1" y="232"/>
                    <a:pt x="1" y="570"/>
                  </a:cubicBezTo>
                  <a:cubicBezTo>
                    <a:pt x="1" y="908"/>
                    <a:pt x="768" y="1107"/>
                    <a:pt x="1564" y="1139"/>
                  </a:cubicBezTo>
                  <a:lnTo>
                    <a:pt x="1564" y="1027"/>
                  </a:lnTo>
                  <a:cubicBezTo>
                    <a:pt x="698" y="991"/>
                    <a:pt x="114" y="770"/>
                    <a:pt x="114" y="570"/>
                  </a:cubicBezTo>
                  <a:cubicBezTo>
                    <a:pt x="114" y="370"/>
                    <a:pt x="698" y="149"/>
                    <a:pt x="1564" y="112"/>
                  </a:cubicBezTo>
                  <a:lnTo>
                    <a:pt x="15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3"/>
            <p:cNvSpPr/>
            <p:nvPr/>
          </p:nvSpPr>
          <p:spPr>
            <a:xfrm>
              <a:off x="757328" y="4715082"/>
              <a:ext cx="2759851" cy="85654"/>
            </a:xfrm>
            <a:custGeom>
              <a:avLst/>
              <a:gdLst/>
              <a:ahLst/>
              <a:cxnLst/>
              <a:rect l="l" t="t" r="r" b="b"/>
              <a:pathLst>
                <a:path w="17175" h="1282" extrusionOk="0">
                  <a:moveTo>
                    <a:pt x="8587" y="0"/>
                  </a:moveTo>
                  <a:cubicBezTo>
                    <a:pt x="3845" y="0"/>
                    <a:pt x="0" y="288"/>
                    <a:pt x="0" y="641"/>
                  </a:cubicBezTo>
                  <a:cubicBezTo>
                    <a:pt x="0" y="994"/>
                    <a:pt x="3845" y="1282"/>
                    <a:pt x="8587" y="1282"/>
                  </a:cubicBezTo>
                  <a:cubicBezTo>
                    <a:pt x="13330" y="1282"/>
                    <a:pt x="17175" y="994"/>
                    <a:pt x="17175" y="641"/>
                  </a:cubicBezTo>
                  <a:cubicBezTo>
                    <a:pt x="17175" y="288"/>
                    <a:pt x="13330" y="0"/>
                    <a:pt x="85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3"/>
            <p:cNvSpPr/>
            <p:nvPr/>
          </p:nvSpPr>
          <p:spPr>
            <a:xfrm>
              <a:off x="4355963" y="4753631"/>
              <a:ext cx="4030266" cy="85587"/>
            </a:xfrm>
            <a:custGeom>
              <a:avLst/>
              <a:gdLst/>
              <a:ahLst/>
              <a:cxnLst/>
              <a:rect l="l" t="t" r="r" b="b"/>
              <a:pathLst>
                <a:path w="25081" h="1281" extrusionOk="0">
                  <a:moveTo>
                    <a:pt x="12541" y="0"/>
                  </a:moveTo>
                  <a:cubicBezTo>
                    <a:pt x="9214" y="0"/>
                    <a:pt x="6025" y="68"/>
                    <a:pt x="3674" y="188"/>
                  </a:cubicBezTo>
                  <a:cubicBezTo>
                    <a:pt x="1322" y="307"/>
                    <a:pt x="1" y="470"/>
                    <a:pt x="1" y="640"/>
                  </a:cubicBezTo>
                  <a:cubicBezTo>
                    <a:pt x="1" y="811"/>
                    <a:pt x="1322" y="973"/>
                    <a:pt x="3674" y="1094"/>
                  </a:cubicBezTo>
                  <a:cubicBezTo>
                    <a:pt x="6025" y="1213"/>
                    <a:pt x="9214" y="1281"/>
                    <a:pt x="12541" y="1281"/>
                  </a:cubicBezTo>
                  <a:cubicBezTo>
                    <a:pt x="15866" y="1281"/>
                    <a:pt x="19055" y="1213"/>
                    <a:pt x="21408" y="1094"/>
                  </a:cubicBezTo>
                  <a:cubicBezTo>
                    <a:pt x="23759" y="973"/>
                    <a:pt x="25080" y="811"/>
                    <a:pt x="25080" y="640"/>
                  </a:cubicBezTo>
                  <a:cubicBezTo>
                    <a:pt x="25080" y="470"/>
                    <a:pt x="23759" y="307"/>
                    <a:pt x="21408" y="188"/>
                  </a:cubicBezTo>
                  <a:cubicBezTo>
                    <a:pt x="19055" y="68"/>
                    <a:pt x="15866" y="0"/>
                    <a:pt x="12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732827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1pPr>
            <a:lvl2pPr lvl="1"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2pPr>
            <a:lvl3pPr lvl="2"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3pPr>
            <a:lvl4pPr lvl="3"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4pPr>
            <a:lvl5pPr lvl="4"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5pPr>
            <a:lvl6pPr lvl="5"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6pPr>
            <a:lvl7pPr lvl="6"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7pPr>
            <a:lvl8pPr lvl="7"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8pPr>
            <a:lvl9pPr lvl="8" rtl="0">
              <a:spcBef>
                <a:spcPts val="0"/>
              </a:spcBef>
              <a:spcAft>
                <a:spcPts val="0"/>
              </a:spcAft>
              <a:buClr>
                <a:schemeClr val="dk1"/>
              </a:buClr>
              <a:buSzPts val="3000"/>
              <a:buFont typeface="Hammersmith One"/>
              <a:buNone/>
              <a:defRPr sz="3000" b="1">
                <a:solidFill>
                  <a:schemeClr val="dk1"/>
                </a:solidFill>
                <a:latin typeface="Hammersmith One"/>
                <a:ea typeface="Hammersmith One"/>
                <a:cs typeface="Hammersmith One"/>
                <a:sym typeface="Hammersmith One"/>
              </a:defRPr>
            </a:lvl9pPr>
          </a:lstStyle>
          <a:p>
            <a:endParaRPr/>
          </a:p>
        </p:txBody>
      </p:sp>
      <p:sp>
        <p:nvSpPr>
          <p:cNvPr id="7" name="Google Shape;7;p1"/>
          <p:cNvSpPr txBox="1">
            <a:spLocks noGrp="1"/>
          </p:cNvSpPr>
          <p:nvPr>
            <p:ph type="body" idx="1"/>
          </p:nvPr>
        </p:nvSpPr>
        <p:spPr>
          <a:xfrm>
            <a:off x="713225" y="1152475"/>
            <a:ext cx="76818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1pPr>
            <a:lvl2pPr marL="914400" lvl="1"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2pPr>
            <a:lvl3pPr marL="1371600" lvl="2"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3pPr>
            <a:lvl4pPr marL="1828800" lvl="3"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4pPr>
            <a:lvl5pPr marL="2286000" lvl="4"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5pPr>
            <a:lvl6pPr marL="2743200" lvl="5"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6pPr>
            <a:lvl7pPr marL="3200400" lvl="6"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7pPr>
            <a:lvl8pPr marL="3657600" lvl="7"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8pPr>
            <a:lvl9pPr marL="4114800" lvl="8"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5" r:id="rId4"/>
    <p:sldLayoutId id="2147483658" r:id="rId5"/>
    <p:sldLayoutId id="2147483660" r:id="rId6"/>
    <p:sldLayoutId id="2147483661" r:id="rId7"/>
    <p:sldLayoutId id="2147483663" r:id="rId8"/>
    <p:sldLayoutId id="2147483664" r:id="rId9"/>
    <p:sldLayoutId id="2147483681" r:id="rId10"/>
    <p:sldLayoutId id="2147483682" r:id="rId11"/>
    <p:sldLayoutId id="2147483686" r:id="rId12"/>
    <p:sldLayoutId id="2147483687" r:id="rId13"/>
    <p:sldLayoutId id="2147483688" r:id="rId14"/>
    <p:sldLayoutId id="2147483689"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hyperlink" Target="https://www.investopedia.com/terms/t/technology_sector.asp#:~:text=The%20technology%20sector%20is%20the%20part%20of%20the%20economy%20made" TargetMode="External"/><Relationship Id="rId3" Type="http://schemas.openxmlformats.org/officeDocument/2006/relationships/hyperlink" Target="https://www.citation.co.uk/news/hr-and-employment-law/why-is-staff-training-important/" TargetMode="External"/><Relationship Id="rId7" Type="http://schemas.openxmlformats.org/officeDocument/2006/relationships/hyperlink" Target="https://service.tesla.com/docs/Public/training/"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https://www.istockphoto.com/photo/tesla-model-s-electric-car-at-a-supercharger-charging-station-gm506868328-84428863" TargetMode="External"/><Relationship Id="rId5" Type="http://schemas.openxmlformats.org/officeDocument/2006/relationships/hyperlink" Target="https://onpassive-ai.medium.com/what-are-the-positive-negative-impacts-of-technology-on-modern-businesses-6933e5f06e05#:~:text=The%20positive%20effects%20include%20improved" TargetMode="External"/><Relationship Id="rId4" Type="http://schemas.openxmlformats.org/officeDocument/2006/relationships/hyperlink" Target="https://www.designrush.com/best-designs/logo/ford-logo" TargetMode="External"/><Relationship Id="rId9" Type="http://schemas.openxmlformats.org/officeDocument/2006/relationships/hyperlink" Target="https://www.toyota.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0"/>
        <p:cNvGrpSpPr/>
        <p:nvPr/>
      </p:nvGrpSpPr>
      <p:grpSpPr>
        <a:xfrm>
          <a:off x="0" y="0"/>
          <a:ext cx="0" cy="0"/>
          <a:chOff x="0" y="0"/>
          <a:chExt cx="0" cy="0"/>
        </a:xfrm>
      </p:grpSpPr>
      <p:sp>
        <p:nvSpPr>
          <p:cNvPr id="1041" name="Google Shape;1041;p40"/>
          <p:cNvSpPr txBox="1">
            <a:spLocks noGrp="1"/>
          </p:cNvSpPr>
          <p:nvPr>
            <p:ph type="subTitle" idx="1"/>
          </p:nvPr>
        </p:nvSpPr>
        <p:spPr>
          <a:xfrm>
            <a:off x="1562261" y="2113506"/>
            <a:ext cx="4754233" cy="1816468"/>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US" b="1" dirty="0"/>
              <a:t>Individual </a:t>
            </a:r>
            <a:r>
              <a:rPr lang="en" b="1" dirty="0"/>
              <a:t>Presentation</a:t>
            </a:r>
          </a:p>
          <a:p>
            <a:pPr marL="0" lvl="0" indent="0" rtl="0">
              <a:spcBef>
                <a:spcPts val="0"/>
              </a:spcBef>
              <a:spcAft>
                <a:spcPts val="0"/>
              </a:spcAft>
              <a:buNone/>
            </a:pPr>
            <a:r>
              <a:rPr lang="en" dirty="0"/>
              <a:t>Student Name:</a:t>
            </a:r>
            <a:endParaRPr lang="en-US" dirty="0"/>
          </a:p>
          <a:p>
            <a:pPr marL="0" lvl="0" indent="0" rtl="0">
              <a:spcBef>
                <a:spcPts val="0"/>
              </a:spcBef>
              <a:spcAft>
                <a:spcPts val="0"/>
              </a:spcAft>
              <a:buNone/>
            </a:pPr>
            <a:r>
              <a:rPr lang="en-US" b="1" dirty="0" err="1"/>
              <a:t>Oana</a:t>
            </a:r>
            <a:r>
              <a:rPr lang="en-US" b="1" dirty="0"/>
              <a:t> </a:t>
            </a:r>
            <a:r>
              <a:rPr lang="en-US" b="1" dirty="0" err="1"/>
              <a:t>Lacatusu</a:t>
            </a:r>
            <a:r>
              <a:rPr lang="en-US" b="1" dirty="0"/>
              <a:t> </a:t>
            </a:r>
            <a:r>
              <a:rPr lang="en-US" b="1" dirty="0" err="1"/>
              <a:t>Radosu</a:t>
            </a:r>
            <a:r>
              <a:rPr lang="en-US" b="1" dirty="0"/>
              <a:t> </a:t>
            </a:r>
            <a:endParaRPr lang="en" b="1" dirty="0"/>
          </a:p>
          <a:p>
            <a:pPr marL="0" lvl="0" indent="0" rtl="0">
              <a:spcBef>
                <a:spcPts val="0"/>
              </a:spcBef>
              <a:spcAft>
                <a:spcPts val="0"/>
              </a:spcAft>
              <a:buNone/>
            </a:pPr>
            <a:r>
              <a:rPr lang="en-US" dirty="0"/>
              <a:t>S</a:t>
            </a:r>
            <a:r>
              <a:rPr lang="en" dirty="0"/>
              <a:t>tudent Id: </a:t>
            </a:r>
            <a:r>
              <a:rPr lang="en" b="1" dirty="0"/>
              <a:t>2234422</a:t>
            </a:r>
            <a:endParaRPr lang="en-US" b="1" dirty="0"/>
          </a:p>
          <a:p>
            <a:pPr marL="0" lvl="0" indent="0" algn="just" rtl="0">
              <a:spcBef>
                <a:spcPts val="0"/>
              </a:spcBef>
              <a:spcAft>
                <a:spcPts val="0"/>
              </a:spcAft>
              <a:buNone/>
            </a:pPr>
            <a:endParaRPr lang="en" dirty="0"/>
          </a:p>
          <a:p>
            <a:pPr marL="0" lvl="0" indent="0" algn="just" rtl="0">
              <a:spcBef>
                <a:spcPts val="0"/>
              </a:spcBef>
              <a:spcAft>
                <a:spcPts val="0"/>
              </a:spcAft>
              <a:buNone/>
            </a:pPr>
            <a:endParaRPr lang="en" dirty="0"/>
          </a:p>
          <a:p>
            <a:pPr marL="0" lvl="0" indent="0" algn="just" rtl="0">
              <a:spcBef>
                <a:spcPts val="0"/>
              </a:spcBef>
              <a:spcAft>
                <a:spcPts val="0"/>
              </a:spcAft>
              <a:buNone/>
            </a:pPr>
            <a:endParaRPr dirty="0"/>
          </a:p>
        </p:txBody>
      </p:sp>
      <p:sp>
        <p:nvSpPr>
          <p:cNvPr id="1042" name="Google Shape;1042;p40"/>
          <p:cNvSpPr txBox="1">
            <a:spLocks noGrp="1"/>
          </p:cNvSpPr>
          <p:nvPr>
            <p:ph type="ctrTitle"/>
          </p:nvPr>
        </p:nvSpPr>
        <p:spPr>
          <a:xfrm>
            <a:off x="1634247" y="530477"/>
            <a:ext cx="4453226" cy="142875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400" dirty="0"/>
              <a:t>Managing People </a:t>
            </a:r>
            <a:endParaRPr sz="2400" dirty="0"/>
          </a:p>
        </p:txBody>
      </p:sp>
      <p:pic>
        <p:nvPicPr>
          <p:cNvPr id="4" name="Picture 3" descr="A close-up of a sign&#10;&#10;Description automatically generated">
            <a:extLst>
              <a:ext uri="{FF2B5EF4-FFF2-40B4-BE49-F238E27FC236}">
                <a16:creationId xmlns:a16="http://schemas.microsoft.com/office/drawing/2014/main" id="{CA8B40D0-F95D-8F2E-C287-06FDB3E6FBCD}"/>
              </a:ext>
            </a:extLst>
          </p:cNvPr>
          <p:cNvPicPr>
            <a:picLocks noChangeAspect="1"/>
          </p:cNvPicPr>
          <p:nvPr/>
        </p:nvPicPr>
        <p:blipFill>
          <a:blip r:embed="rId3"/>
          <a:stretch>
            <a:fillRect/>
          </a:stretch>
        </p:blipFill>
        <p:spPr>
          <a:xfrm>
            <a:off x="5725298" y="56051"/>
            <a:ext cx="3209925" cy="14287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70"/>
        <p:cNvGrpSpPr/>
        <p:nvPr/>
      </p:nvGrpSpPr>
      <p:grpSpPr>
        <a:xfrm>
          <a:off x="0" y="0"/>
          <a:ext cx="0" cy="0"/>
          <a:chOff x="0" y="0"/>
          <a:chExt cx="0" cy="0"/>
        </a:xfrm>
      </p:grpSpPr>
      <p:sp>
        <p:nvSpPr>
          <p:cNvPr id="1371" name="Google Shape;1371;p44"/>
          <p:cNvSpPr txBox="1">
            <a:spLocks noGrp="1"/>
          </p:cNvSpPr>
          <p:nvPr>
            <p:ph type="title"/>
          </p:nvPr>
        </p:nvSpPr>
        <p:spPr>
          <a:xfrm>
            <a:off x="1473505" y="677628"/>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tx1">
                    <a:lumMod val="60000"/>
                    <a:lumOff val="40000"/>
                  </a:schemeClr>
                </a:solidFill>
              </a:rPr>
              <a:t>Introduction</a:t>
            </a:r>
            <a:endParaRPr dirty="0">
              <a:solidFill>
                <a:schemeClr val="tx1">
                  <a:lumMod val="60000"/>
                  <a:lumOff val="40000"/>
                </a:schemeClr>
              </a:solidFill>
            </a:endParaRPr>
          </a:p>
        </p:txBody>
      </p:sp>
      <p:grpSp>
        <p:nvGrpSpPr>
          <p:cNvPr id="1374" name="Google Shape;1374;p44"/>
          <p:cNvGrpSpPr/>
          <p:nvPr/>
        </p:nvGrpSpPr>
        <p:grpSpPr>
          <a:xfrm>
            <a:off x="90687" y="1910283"/>
            <a:ext cx="3215863" cy="2555589"/>
            <a:chOff x="-726437" y="2062156"/>
            <a:chExt cx="3215863" cy="2555589"/>
          </a:xfrm>
        </p:grpSpPr>
        <p:grpSp>
          <p:nvGrpSpPr>
            <p:cNvPr id="1375" name="Google Shape;1375;p44"/>
            <p:cNvGrpSpPr/>
            <p:nvPr/>
          </p:nvGrpSpPr>
          <p:grpSpPr>
            <a:xfrm>
              <a:off x="-726437" y="3800002"/>
              <a:ext cx="3215863" cy="817744"/>
              <a:chOff x="3384535" y="110672"/>
              <a:chExt cx="1718426" cy="436969"/>
            </a:xfrm>
          </p:grpSpPr>
          <p:sp>
            <p:nvSpPr>
              <p:cNvPr id="1376" name="Google Shape;1376;p44"/>
              <p:cNvSpPr/>
              <p:nvPr/>
            </p:nvSpPr>
            <p:spPr>
              <a:xfrm>
                <a:off x="3745223" y="110672"/>
                <a:ext cx="535350" cy="128270"/>
              </a:xfrm>
              <a:custGeom>
                <a:avLst/>
                <a:gdLst/>
                <a:ahLst/>
                <a:cxnLst/>
                <a:rect l="l" t="t" r="r" b="b"/>
                <a:pathLst>
                  <a:path w="20242" h="4850" extrusionOk="0">
                    <a:moveTo>
                      <a:pt x="1" y="1"/>
                    </a:moveTo>
                    <a:lnTo>
                      <a:pt x="1" y="4849"/>
                    </a:lnTo>
                    <a:lnTo>
                      <a:pt x="20241" y="4849"/>
                    </a:lnTo>
                    <a:lnTo>
                      <a:pt x="2024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77" name="Google Shape;1377;p44"/>
              <p:cNvSpPr/>
              <p:nvPr/>
            </p:nvSpPr>
            <p:spPr>
              <a:xfrm>
                <a:off x="4214322" y="110884"/>
                <a:ext cx="569891" cy="127821"/>
              </a:xfrm>
              <a:custGeom>
                <a:avLst/>
                <a:gdLst/>
                <a:ahLst/>
                <a:cxnLst/>
                <a:rect l="l" t="t" r="r" b="b"/>
                <a:pathLst>
                  <a:path w="21548" h="4833" extrusionOk="0">
                    <a:moveTo>
                      <a:pt x="2418" y="0"/>
                    </a:moveTo>
                    <a:cubicBezTo>
                      <a:pt x="1083" y="0"/>
                      <a:pt x="1" y="1082"/>
                      <a:pt x="1" y="2417"/>
                    </a:cubicBezTo>
                    <a:cubicBezTo>
                      <a:pt x="1" y="3752"/>
                      <a:pt x="1083" y="4833"/>
                      <a:pt x="2418" y="4833"/>
                    </a:cubicBezTo>
                    <a:lnTo>
                      <a:pt x="21548" y="4833"/>
                    </a:lnTo>
                    <a:lnTo>
                      <a:pt x="215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78" name="Google Shape;1378;p44"/>
              <p:cNvSpPr/>
              <p:nvPr/>
            </p:nvSpPr>
            <p:spPr>
              <a:xfrm>
                <a:off x="4239077" y="135586"/>
                <a:ext cx="520407" cy="78417"/>
              </a:xfrm>
              <a:custGeom>
                <a:avLst/>
                <a:gdLst/>
                <a:ahLst/>
                <a:cxnLst/>
                <a:rect l="l" t="t" r="r" b="b"/>
                <a:pathLst>
                  <a:path w="19677" h="2965" extrusionOk="0">
                    <a:moveTo>
                      <a:pt x="1482" y="1"/>
                    </a:moveTo>
                    <a:cubicBezTo>
                      <a:pt x="664" y="1"/>
                      <a:pt x="1" y="664"/>
                      <a:pt x="1" y="1483"/>
                    </a:cubicBezTo>
                    <a:cubicBezTo>
                      <a:pt x="1" y="2301"/>
                      <a:pt x="664" y="2964"/>
                      <a:pt x="1482" y="2964"/>
                    </a:cubicBezTo>
                    <a:lnTo>
                      <a:pt x="19677" y="2964"/>
                    </a:lnTo>
                    <a:lnTo>
                      <a:pt x="1967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79" name="Google Shape;1379;p44"/>
              <p:cNvSpPr/>
              <p:nvPr/>
            </p:nvSpPr>
            <p:spPr>
              <a:xfrm>
                <a:off x="3463663" y="238863"/>
                <a:ext cx="1484128" cy="109387"/>
              </a:xfrm>
              <a:custGeom>
                <a:avLst/>
                <a:gdLst/>
                <a:ahLst/>
                <a:cxnLst/>
                <a:rect l="l" t="t" r="r" b="b"/>
                <a:pathLst>
                  <a:path w="56116" h="4136" extrusionOk="0">
                    <a:moveTo>
                      <a:pt x="1" y="0"/>
                    </a:moveTo>
                    <a:lnTo>
                      <a:pt x="1" y="4136"/>
                    </a:lnTo>
                    <a:lnTo>
                      <a:pt x="56115" y="4136"/>
                    </a:lnTo>
                    <a:lnTo>
                      <a:pt x="561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0" name="Google Shape;1380;p44"/>
              <p:cNvSpPr/>
              <p:nvPr/>
            </p:nvSpPr>
            <p:spPr>
              <a:xfrm>
                <a:off x="3574160" y="277212"/>
                <a:ext cx="1280112" cy="36260"/>
              </a:xfrm>
              <a:custGeom>
                <a:avLst/>
                <a:gdLst/>
                <a:ahLst/>
                <a:cxnLst/>
                <a:rect l="l" t="t" r="r" b="b"/>
                <a:pathLst>
                  <a:path w="48402" h="1371" extrusionOk="0">
                    <a:moveTo>
                      <a:pt x="1" y="1"/>
                    </a:moveTo>
                    <a:lnTo>
                      <a:pt x="1" y="1370"/>
                    </a:lnTo>
                    <a:lnTo>
                      <a:pt x="48401" y="1370"/>
                    </a:lnTo>
                    <a:lnTo>
                      <a:pt x="48401" y="1"/>
                    </a:lnTo>
                    <a:close/>
                  </a:path>
                </a:pathLst>
              </a:custGeom>
              <a:solidFill>
                <a:srgbClr val="FFFFFF">
                  <a:alpha val="19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1" name="Google Shape;1381;p44"/>
              <p:cNvSpPr/>
              <p:nvPr/>
            </p:nvSpPr>
            <p:spPr>
              <a:xfrm>
                <a:off x="3384535" y="347778"/>
                <a:ext cx="1718426" cy="199863"/>
              </a:xfrm>
              <a:custGeom>
                <a:avLst/>
                <a:gdLst/>
                <a:ahLst/>
                <a:cxnLst/>
                <a:rect l="l" t="t" r="r" b="b"/>
                <a:pathLst>
                  <a:path w="64975" h="11814" extrusionOk="0">
                    <a:moveTo>
                      <a:pt x="0" y="0"/>
                    </a:moveTo>
                    <a:lnTo>
                      <a:pt x="0" y="11814"/>
                    </a:lnTo>
                    <a:lnTo>
                      <a:pt x="64975" y="11814"/>
                    </a:lnTo>
                    <a:lnTo>
                      <a:pt x="6497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2" name="Google Shape;1382;p44"/>
              <p:cNvSpPr/>
              <p:nvPr/>
            </p:nvSpPr>
            <p:spPr>
              <a:xfrm>
                <a:off x="3842392" y="372222"/>
                <a:ext cx="801491" cy="145964"/>
              </a:xfrm>
              <a:custGeom>
                <a:avLst/>
                <a:gdLst/>
                <a:ahLst/>
                <a:cxnLst/>
                <a:rect l="l" t="t" r="r" b="b"/>
                <a:pathLst>
                  <a:path w="30305" h="8628" extrusionOk="0">
                    <a:moveTo>
                      <a:pt x="30118" y="187"/>
                    </a:moveTo>
                    <a:lnTo>
                      <a:pt x="30118" y="8441"/>
                    </a:lnTo>
                    <a:lnTo>
                      <a:pt x="188" y="8441"/>
                    </a:lnTo>
                    <a:lnTo>
                      <a:pt x="188" y="187"/>
                    </a:lnTo>
                    <a:close/>
                    <a:moveTo>
                      <a:pt x="1" y="1"/>
                    </a:moveTo>
                    <a:lnTo>
                      <a:pt x="1" y="8628"/>
                    </a:lnTo>
                    <a:lnTo>
                      <a:pt x="30305" y="8628"/>
                    </a:lnTo>
                    <a:lnTo>
                      <a:pt x="30305"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3" name="Google Shape;1383;p44"/>
              <p:cNvSpPr/>
              <p:nvPr/>
            </p:nvSpPr>
            <p:spPr>
              <a:xfrm>
                <a:off x="3869607" y="389612"/>
                <a:ext cx="747089" cy="111182"/>
              </a:xfrm>
              <a:custGeom>
                <a:avLst/>
                <a:gdLst/>
                <a:ahLst/>
                <a:cxnLst/>
                <a:rect l="l" t="t" r="r" b="b"/>
                <a:pathLst>
                  <a:path w="28248" h="6572" extrusionOk="0">
                    <a:moveTo>
                      <a:pt x="0" y="1"/>
                    </a:moveTo>
                    <a:lnTo>
                      <a:pt x="0" y="6572"/>
                    </a:lnTo>
                    <a:lnTo>
                      <a:pt x="28247" y="6572"/>
                    </a:lnTo>
                    <a:lnTo>
                      <a:pt x="28247"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4" name="Google Shape;1384;p44"/>
              <p:cNvSpPr/>
              <p:nvPr/>
            </p:nvSpPr>
            <p:spPr>
              <a:xfrm>
                <a:off x="3569879" y="347778"/>
                <a:ext cx="44538" cy="199863"/>
              </a:xfrm>
              <a:custGeom>
                <a:avLst/>
                <a:gdLst/>
                <a:ahLst/>
                <a:cxnLst/>
                <a:rect l="l" t="t" r="r" b="b"/>
                <a:pathLst>
                  <a:path w="1684" h="11814" extrusionOk="0">
                    <a:moveTo>
                      <a:pt x="1" y="0"/>
                    </a:moveTo>
                    <a:lnTo>
                      <a:pt x="1" y="11814"/>
                    </a:lnTo>
                    <a:lnTo>
                      <a:pt x="1684" y="11814"/>
                    </a:lnTo>
                    <a:lnTo>
                      <a:pt x="1684"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5" name="Google Shape;1385;p44"/>
              <p:cNvSpPr/>
              <p:nvPr/>
            </p:nvSpPr>
            <p:spPr>
              <a:xfrm>
                <a:off x="3657446" y="347778"/>
                <a:ext cx="44538" cy="199863"/>
              </a:xfrm>
              <a:custGeom>
                <a:avLst/>
                <a:gdLst/>
                <a:ahLst/>
                <a:cxnLst/>
                <a:rect l="l" t="t" r="r" b="b"/>
                <a:pathLst>
                  <a:path w="1684" h="11814" extrusionOk="0">
                    <a:moveTo>
                      <a:pt x="1" y="0"/>
                    </a:moveTo>
                    <a:lnTo>
                      <a:pt x="1" y="11814"/>
                    </a:lnTo>
                    <a:lnTo>
                      <a:pt x="1684" y="11814"/>
                    </a:lnTo>
                    <a:lnTo>
                      <a:pt x="1684"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6" name="Google Shape;1386;p44"/>
              <p:cNvSpPr/>
              <p:nvPr/>
            </p:nvSpPr>
            <p:spPr>
              <a:xfrm>
                <a:off x="4785533" y="347778"/>
                <a:ext cx="44538" cy="199863"/>
              </a:xfrm>
              <a:custGeom>
                <a:avLst/>
                <a:gdLst/>
                <a:ahLst/>
                <a:cxnLst/>
                <a:rect l="l" t="t" r="r" b="b"/>
                <a:pathLst>
                  <a:path w="1684" h="11814" extrusionOk="0">
                    <a:moveTo>
                      <a:pt x="0" y="0"/>
                    </a:moveTo>
                    <a:lnTo>
                      <a:pt x="0" y="11814"/>
                    </a:lnTo>
                    <a:lnTo>
                      <a:pt x="1683" y="11814"/>
                    </a:lnTo>
                    <a:lnTo>
                      <a:pt x="1683"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7" name="Google Shape;1387;p44"/>
              <p:cNvSpPr/>
              <p:nvPr/>
            </p:nvSpPr>
            <p:spPr>
              <a:xfrm>
                <a:off x="4873127" y="347778"/>
                <a:ext cx="44538" cy="199863"/>
              </a:xfrm>
              <a:custGeom>
                <a:avLst/>
                <a:gdLst/>
                <a:ahLst/>
                <a:cxnLst/>
                <a:rect l="l" t="t" r="r" b="b"/>
                <a:pathLst>
                  <a:path w="1684" h="11814" extrusionOk="0">
                    <a:moveTo>
                      <a:pt x="0" y="0"/>
                    </a:moveTo>
                    <a:lnTo>
                      <a:pt x="0" y="11814"/>
                    </a:lnTo>
                    <a:lnTo>
                      <a:pt x="1683" y="11814"/>
                    </a:lnTo>
                    <a:lnTo>
                      <a:pt x="1683"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8" name="Google Shape;1388;p44"/>
              <p:cNvSpPr/>
              <p:nvPr/>
            </p:nvSpPr>
            <p:spPr>
              <a:xfrm>
                <a:off x="3544886" y="347778"/>
                <a:ext cx="4999" cy="199863"/>
              </a:xfrm>
              <a:custGeom>
                <a:avLst/>
                <a:gdLst/>
                <a:ahLst/>
                <a:cxnLst/>
                <a:rect l="l" t="t" r="r" b="b"/>
                <a:pathLst>
                  <a:path w="189" h="11814" extrusionOk="0">
                    <a:moveTo>
                      <a:pt x="1" y="0"/>
                    </a:moveTo>
                    <a:lnTo>
                      <a:pt x="1" y="11814"/>
                    </a:lnTo>
                    <a:lnTo>
                      <a:pt x="188" y="11814"/>
                    </a:lnTo>
                    <a:lnTo>
                      <a:pt x="188"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9" name="Google Shape;1389;p44"/>
              <p:cNvSpPr/>
              <p:nvPr/>
            </p:nvSpPr>
            <p:spPr>
              <a:xfrm>
                <a:off x="4941520" y="347778"/>
                <a:ext cx="4999" cy="199863"/>
              </a:xfrm>
              <a:custGeom>
                <a:avLst/>
                <a:gdLst/>
                <a:ahLst/>
                <a:cxnLst/>
                <a:rect l="l" t="t" r="r" b="b"/>
                <a:pathLst>
                  <a:path w="189" h="11814" extrusionOk="0">
                    <a:moveTo>
                      <a:pt x="1" y="0"/>
                    </a:moveTo>
                    <a:lnTo>
                      <a:pt x="1" y="11814"/>
                    </a:lnTo>
                    <a:lnTo>
                      <a:pt x="189" y="11814"/>
                    </a:lnTo>
                    <a:lnTo>
                      <a:pt x="189"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390" name="Google Shape;1390;p44"/>
            <p:cNvGrpSpPr/>
            <p:nvPr/>
          </p:nvGrpSpPr>
          <p:grpSpPr>
            <a:xfrm>
              <a:off x="274338" y="2062156"/>
              <a:ext cx="591941" cy="1735675"/>
              <a:chOff x="2847462" y="85150"/>
              <a:chExt cx="380474" cy="1115688"/>
            </a:xfrm>
          </p:grpSpPr>
          <p:sp>
            <p:nvSpPr>
              <p:cNvPr id="1391" name="Google Shape;1391;p44"/>
              <p:cNvSpPr/>
              <p:nvPr/>
            </p:nvSpPr>
            <p:spPr>
              <a:xfrm>
                <a:off x="3045686" y="175680"/>
                <a:ext cx="182250" cy="617152"/>
              </a:xfrm>
              <a:custGeom>
                <a:avLst/>
                <a:gdLst/>
                <a:ahLst/>
                <a:cxnLst/>
                <a:rect l="l" t="t" r="r" b="b"/>
                <a:pathLst>
                  <a:path w="6891" h="23335" extrusionOk="0">
                    <a:moveTo>
                      <a:pt x="6162" y="1"/>
                    </a:moveTo>
                    <a:lnTo>
                      <a:pt x="4338" y="2677"/>
                    </a:lnTo>
                    <a:lnTo>
                      <a:pt x="1" y="22783"/>
                    </a:lnTo>
                    <a:lnTo>
                      <a:pt x="2554" y="23334"/>
                    </a:lnTo>
                    <a:lnTo>
                      <a:pt x="6891" y="3228"/>
                    </a:lnTo>
                    <a:lnTo>
                      <a:pt x="61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2" name="Google Shape;1392;p44"/>
              <p:cNvSpPr/>
              <p:nvPr/>
            </p:nvSpPr>
            <p:spPr>
              <a:xfrm>
                <a:off x="3159940" y="175680"/>
                <a:ext cx="67997" cy="87409"/>
              </a:xfrm>
              <a:custGeom>
                <a:avLst/>
                <a:gdLst/>
                <a:ahLst/>
                <a:cxnLst/>
                <a:rect l="l" t="t" r="r" b="b"/>
                <a:pathLst>
                  <a:path w="2571" h="3305" extrusionOk="0">
                    <a:moveTo>
                      <a:pt x="1842" y="1"/>
                    </a:moveTo>
                    <a:lnTo>
                      <a:pt x="1254" y="861"/>
                    </a:lnTo>
                    <a:lnTo>
                      <a:pt x="18" y="2677"/>
                    </a:lnTo>
                    <a:lnTo>
                      <a:pt x="1" y="2753"/>
                    </a:lnTo>
                    <a:lnTo>
                      <a:pt x="2554" y="3304"/>
                    </a:lnTo>
                    <a:lnTo>
                      <a:pt x="2571" y="3228"/>
                    </a:lnTo>
                    <a:lnTo>
                      <a:pt x="2077" y="1038"/>
                    </a:lnTo>
                    <a:lnTo>
                      <a:pt x="18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3" name="Google Shape;1393;p44"/>
              <p:cNvSpPr/>
              <p:nvPr/>
            </p:nvSpPr>
            <p:spPr>
              <a:xfrm>
                <a:off x="3193105" y="175680"/>
                <a:ext cx="21793" cy="27479"/>
              </a:xfrm>
              <a:custGeom>
                <a:avLst/>
                <a:gdLst/>
                <a:ahLst/>
                <a:cxnLst/>
                <a:rect l="l" t="t" r="r" b="b"/>
                <a:pathLst>
                  <a:path w="824" h="1039" extrusionOk="0">
                    <a:moveTo>
                      <a:pt x="588" y="1"/>
                    </a:moveTo>
                    <a:lnTo>
                      <a:pt x="0" y="861"/>
                    </a:lnTo>
                    <a:lnTo>
                      <a:pt x="823" y="1038"/>
                    </a:lnTo>
                    <a:lnTo>
                      <a:pt x="823" y="1038"/>
                    </a:lnTo>
                    <a:lnTo>
                      <a:pt x="58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4" name="Google Shape;1394;p44"/>
              <p:cNvSpPr/>
              <p:nvPr/>
            </p:nvSpPr>
            <p:spPr>
              <a:xfrm>
                <a:off x="3061264" y="252986"/>
                <a:ext cx="145117" cy="555847"/>
              </a:xfrm>
              <a:custGeom>
                <a:avLst/>
                <a:gdLst/>
                <a:ahLst/>
                <a:cxnLst/>
                <a:rect l="l" t="t" r="r" b="b"/>
                <a:pathLst>
                  <a:path w="5487" h="21017" extrusionOk="0">
                    <a:moveTo>
                      <a:pt x="4486" y="1"/>
                    </a:moveTo>
                    <a:lnTo>
                      <a:pt x="1" y="20800"/>
                    </a:lnTo>
                    <a:lnTo>
                      <a:pt x="1000" y="21016"/>
                    </a:lnTo>
                    <a:lnTo>
                      <a:pt x="5486" y="216"/>
                    </a:lnTo>
                    <a:lnTo>
                      <a:pt x="4486" y="1"/>
                    </a:lnTo>
                    <a:close/>
                  </a:path>
                </a:pathLst>
              </a:custGeom>
              <a:solidFill>
                <a:srgbClr val="FFFFFF">
                  <a:alpha val="19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5" name="Google Shape;1395;p44"/>
              <p:cNvSpPr/>
              <p:nvPr/>
            </p:nvSpPr>
            <p:spPr>
              <a:xfrm>
                <a:off x="2972136" y="85150"/>
                <a:ext cx="91667" cy="624187"/>
              </a:xfrm>
              <a:custGeom>
                <a:avLst/>
                <a:gdLst/>
                <a:ahLst/>
                <a:cxnLst/>
                <a:rect l="l" t="t" r="r" b="b"/>
                <a:pathLst>
                  <a:path w="3466" h="23601" extrusionOk="0">
                    <a:moveTo>
                      <a:pt x="1095" y="1"/>
                    </a:moveTo>
                    <a:lnTo>
                      <a:pt x="1" y="3050"/>
                    </a:lnTo>
                    <a:lnTo>
                      <a:pt x="855" y="23601"/>
                    </a:lnTo>
                    <a:lnTo>
                      <a:pt x="3465" y="23492"/>
                    </a:lnTo>
                    <a:lnTo>
                      <a:pt x="2610" y="2941"/>
                    </a:lnTo>
                    <a:lnTo>
                      <a:pt x="109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6" name="Google Shape;1396;p44"/>
              <p:cNvSpPr/>
              <p:nvPr/>
            </p:nvSpPr>
            <p:spPr>
              <a:xfrm>
                <a:off x="2972136" y="85150"/>
                <a:ext cx="69134" cy="82754"/>
              </a:xfrm>
              <a:custGeom>
                <a:avLst/>
                <a:gdLst/>
                <a:ahLst/>
                <a:cxnLst/>
                <a:rect l="l" t="t" r="r" b="b"/>
                <a:pathLst>
                  <a:path w="2614" h="3129" extrusionOk="0">
                    <a:moveTo>
                      <a:pt x="1095" y="1"/>
                    </a:moveTo>
                    <a:lnTo>
                      <a:pt x="742" y="981"/>
                    </a:lnTo>
                    <a:lnTo>
                      <a:pt x="1" y="3050"/>
                    </a:lnTo>
                    <a:lnTo>
                      <a:pt x="4" y="3128"/>
                    </a:lnTo>
                    <a:lnTo>
                      <a:pt x="2614" y="3020"/>
                    </a:lnTo>
                    <a:lnTo>
                      <a:pt x="2610" y="2941"/>
                    </a:lnTo>
                    <a:lnTo>
                      <a:pt x="1583" y="946"/>
                    </a:lnTo>
                    <a:lnTo>
                      <a:pt x="109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7" name="Google Shape;1397;p44"/>
              <p:cNvSpPr/>
              <p:nvPr/>
            </p:nvSpPr>
            <p:spPr>
              <a:xfrm>
                <a:off x="2991733" y="85150"/>
                <a:ext cx="22295" cy="25971"/>
              </a:xfrm>
              <a:custGeom>
                <a:avLst/>
                <a:gdLst/>
                <a:ahLst/>
                <a:cxnLst/>
                <a:rect l="l" t="t" r="r" b="b"/>
                <a:pathLst>
                  <a:path w="843" h="982" extrusionOk="0">
                    <a:moveTo>
                      <a:pt x="354" y="1"/>
                    </a:moveTo>
                    <a:lnTo>
                      <a:pt x="1" y="981"/>
                    </a:lnTo>
                    <a:lnTo>
                      <a:pt x="842" y="946"/>
                    </a:lnTo>
                    <a:lnTo>
                      <a:pt x="35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8" name="Google Shape;1398;p44"/>
              <p:cNvSpPr/>
              <p:nvPr/>
            </p:nvSpPr>
            <p:spPr>
              <a:xfrm>
                <a:off x="2992395" y="166212"/>
                <a:ext cx="50409" cy="563411"/>
              </a:xfrm>
              <a:custGeom>
                <a:avLst/>
                <a:gdLst/>
                <a:ahLst/>
                <a:cxnLst/>
                <a:rect l="l" t="t" r="r" b="b"/>
                <a:pathLst>
                  <a:path w="1906" h="21303" extrusionOk="0">
                    <a:moveTo>
                      <a:pt x="1023" y="1"/>
                    </a:moveTo>
                    <a:lnTo>
                      <a:pt x="1" y="43"/>
                    </a:lnTo>
                    <a:lnTo>
                      <a:pt x="884" y="21303"/>
                    </a:lnTo>
                    <a:lnTo>
                      <a:pt x="1906" y="21260"/>
                    </a:lnTo>
                    <a:lnTo>
                      <a:pt x="1023" y="1"/>
                    </a:lnTo>
                    <a:close/>
                  </a:path>
                </a:pathLst>
              </a:custGeom>
              <a:solidFill>
                <a:srgbClr val="FFFFFF">
                  <a:alpha val="19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9" name="Google Shape;1399;p44"/>
              <p:cNvSpPr/>
              <p:nvPr/>
            </p:nvSpPr>
            <p:spPr>
              <a:xfrm>
                <a:off x="2847462" y="538037"/>
                <a:ext cx="356909" cy="662801"/>
              </a:xfrm>
              <a:custGeom>
                <a:avLst/>
                <a:gdLst/>
                <a:ahLst/>
                <a:cxnLst/>
                <a:rect l="l" t="t" r="r" b="b"/>
                <a:pathLst>
                  <a:path w="13495" h="25061" extrusionOk="0">
                    <a:moveTo>
                      <a:pt x="0" y="1"/>
                    </a:moveTo>
                    <a:lnTo>
                      <a:pt x="0" y="25061"/>
                    </a:lnTo>
                    <a:lnTo>
                      <a:pt x="13495" y="25061"/>
                    </a:lnTo>
                    <a:lnTo>
                      <a:pt x="1349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0" name="Google Shape;1400;p44"/>
              <p:cNvSpPr/>
              <p:nvPr/>
            </p:nvSpPr>
            <p:spPr>
              <a:xfrm>
                <a:off x="2847462" y="559407"/>
                <a:ext cx="356909" cy="4972"/>
              </a:xfrm>
              <a:custGeom>
                <a:avLst/>
                <a:gdLst/>
                <a:ahLst/>
                <a:cxnLst/>
                <a:rect l="l" t="t" r="r" b="b"/>
                <a:pathLst>
                  <a:path w="13495" h="188" extrusionOk="0">
                    <a:moveTo>
                      <a:pt x="0" y="1"/>
                    </a:moveTo>
                    <a:lnTo>
                      <a:pt x="0" y="188"/>
                    </a:lnTo>
                    <a:lnTo>
                      <a:pt x="13495" y="188"/>
                    </a:lnTo>
                    <a:lnTo>
                      <a:pt x="13495"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1" name="Google Shape;1401;p44"/>
              <p:cNvSpPr/>
              <p:nvPr/>
            </p:nvSpPr>
            <p:spPr>
              <a:xfrm>
                <a:off x="3164568" y="602569"/>
                <a:ext cx="4972" cy="571425"/>
              </a:xfrm>
              <a:custGeom>
                <a:avLst/>
                <a:gdLst/>
                <a:ahLst/>
                <a:cxnLst/>
                <a:rect l="l" t="t" r="r" b="b"/>
                <a:pathLst>
                  <a:path w="188" h="21606" extrusionOk="0">
                    <a:moveTo>
                      <a:pt x="0" y="1"/>
                    </a:moveTo>
                    <a:lnTo>
                      <a:pt x="0" y="21606"/>
                    </a:lnTo>
                    <a:lnTo>
                      <a:pt x="187" y="21606"/>
                    </a:lnTo>
                    <a:lnTo>
                      <a:pt x="187"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402" name="Google Shape;1402;p44"/>
            <p:cNvGrpSpPr/>
            <p:nvPr/>
          </p:nvGrpSpPr>
          <p:grpSpPr>
            <a:xfrm>
              <a:off x="990135" y="2627356"/>
              <a:ext cx="752605" cy="1173908"/>
              <a:chOff x="4816399" y="1119591"/>
              <a:chExt cx="311393" cy="485708"/>
            </a:xfrm>
          </p:grpSpPr>
          <p:sp>
            <p:nvSpPr>
              <p:cNvPr id="1403" name="Google Shape;1403;p44"/>
              <p:cNvSpPr/>
              <p:nvPr/>
            </p:nvSpPr>
            <p:spPr>
              <a:xfrm>
                <a:off x="4921872" y="1119591"/>
                <a:ext cx="57153" cy="141362"/>
              </a:xfrm>
              <a:custGeom>
                <a:avLst/>
                <a:gdLst/>
                <a:ahLst/>
                <a:cxnLst/>
                <a:rect l="l" t="t" r="r" b="b"/>
                <a:pathLst>
                  <a:path w="2161" h="5345" extrusionOk="0">
                    <a:moveTo>
                      <a:pt x="972" y="0"/>
                    </a:moveTo>
                    <a:cubicBezTo>
                      <a:pt x="1540" y="1350"/>
                      <a:pt x="864" y="2376"/>
                      <a:pt x="433" y="3375"/>
                    </a:cubicBezTo>
                    <a:cubicBezTo>
                      <a:pt x="1" y="4374"/>
                      <a:pt x="999" y="5345"/>
                      <a:pt x="999" y="5345"/>
                    </a:cubicBezTo>
                    <a:cubicBezTo>
                      <a:pt x="729" y="4482"/>
                      <a:pt x="1782" y="4158"/>
                      <a:pt x="1971" y="2430"/>
                    </a:cubicBezTo>
                    <a:cubicBezTo>
                      <a:pt x="2160" y="702"/>
                      <a:pt x="972" y="1"/>
                      <a:pt x="9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4" name="Google Shape;1404;p44"/>
              <p:cNvSpPr/>
              <p:nvPr/>
            </p:nvSpPr>
            <p:spPr>
              <a:xfrm>
                <a:off x="4963342" y="1184652"/>
                <a:ext cx="46151" cy="87224"/>
              </a:xfrm>
              <a:custGeom>
                <a:avLst/>
                <a:gdLst/>
                <a:ahLst/>
                <a:cxnLst/>
                <a:rect l="l" t="t" r="r" b="b"/>
                <a:pathLst>
                  <a:path w="1745" h="3298" extrusionOk="0">
                    <a:moveTo>
                      <a:pt x="1091" y="0"/>
                    </a:moveTo>
                    <a:cubicBezTo>
                      <a:pt x="1288" y="896"/>
                      <a:pt x="757" y="1452"/>
                      <a:pt x="378" y="2020"/>
                    </a:cubicBezTo>
                    <a:cubicBezTo>
                      <a:pt x="1" y="2587"/>
                      <a:pt x="507" y="3298"/>
                      <a:pt x="507" y="3298"/>
                    </a:cubicBezTo>
                    <a:cubicBezTo>
                      <a:pt x="438" y="2735"/>
                      <a:pt x="1122" y="2653"/>
                      <a:pt x="1434" y="1610"/>
                    </a:cubicBezTo>
                    <a:cubicBezTo>
                      <a:pt x="1745" y="567"/>
                      <a:pt x="1091" y="1"/>
                      <a:pt x="10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5" name="Google Shape;1405;p44"/>
              <p:cNvSpPr/>
              <p:nvPr/>
            </p:nvSpPr>
            <p:spPr>
              <a:xfrm>
                <a:off x="4816399" y="1293034"/>
                <a:ext cx="275795" cy="312266"/>
              </a:xfrm>
              <a:custGeom>
                <a:avLst/>
                <a:gdLst/>
                <a:ahLst/>
                <a:cxnLst/>
                <a:rect l="l" t="t" r="r" b="b"/>
                <a:pathLst>
                  <a:path w="10428" h="11807" extrusionOk="0">
                    <a:moveTo>
                      <a:pt x="4957" y="1"/>
                    </a:moveTo>
                    <a:lnTo>
                      <a:pt x="4957" y="4"/>
                    </a:lnTo>
                    <a:lnTo>
                      <a:pt x="919" y="25"/>
                    </a:lnTo>
                    <a:cubicBezTo>
                      <a:pt x="394" y="27"/>
                      <a:pt x="1" y="504"/>
                      <a:pt x="97" y="1019"/>
                    </a:cubicBezTo>
                    <a:lnTo>
                      <a:pt x="127" y="1183"/>
                    </a:lnTo>
                    <a:lnTo>
                      <a:pt x="147" y="1284"/>
                    </a:lnTo>
                    <a:lnTo>
                      <a:pt x="1918" y="10777"/>
                    </a:lnTo>
                    <a:lnTo>
                      <a:pt x="1938" y="10878"/>
                    </a:lnTo>
                    <a:lnTo>
                      <a:pt x="2012" y="11282"/>
                    </a:lnTo>
                    <a:cubicBezTo>
                      <a:pt x="2070" y="11586"/>
                      <a:pt x="2335" y="11806"/>
                      <a:pt x="2645" y="11806"/>
                    </a:cubicBezTo>
                    <a:lnTo>
                      <a:pt x="7784" y="11806"/>
                    </a:lnTo>
                    <a:cubicBezTo>
                      <a:pt x="8094" y="11806"/>
                      <a:pt x="8359" y="11586"/>
                      <a:pt x="8416" y="11282"/>
                    </a:cubicBezTo>
                    <a:lnTo>
                      <a:pt x="8491" y="10878"/>
                    </a:lnTo>
                    <a:lnTo>
                      <a:pt x="8511" y="10777"/>
                    </a:lnTo>
                    <a:lnTo>
                      <a:pt x="8834" y="9045"/>
                    </a:lnTo>
                    <a:lnTo>
                      <a:pt x="9002" y="8139"/>
                    </a:lnTo>
                    <a:lnTo>
                      <a:pt x="9837" y="3673"/>
                    </a:lnTo>
                    <a:lnTo>
                      <a:pt x="10006" y="2768"/>
                    </a:lnTo>
                    <a:lnTo>
                      <a:pt x="10283" y="1284"/>
                    </a:lnTo>
                    <a:lnTo>
                      <a:pt x="10302" y="1183"/>
                    </a:lnTo>
                    <a:lnTo>
                      <a:pt x="10333" y="1019"/>
                    </a:lnTo>
                    <a:cubicBezTo>
                      <a:pt x="10428" y="504"/>
                      <a:pt x="10034" y="27"/>
                      <a:pt x="9510" y="25"/>
                    </a:cubicBezTo>
                    <a:lnTo>
                      <a:pt x="5473" y="4"/>
                    </a:lnTo>
                    <a:lnTo>
                      <a:pt x="5473" y="1"/>
                    </a:lnTo>
                    <a:lnTo>
                      <a:pt x="5214" y="3"/>
                    </a:lnTo>
                    <a:lnTo>
                      <a:pt x="495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6" name="Google Shape;1406;p44"/>
              <p:cNvSpPr/>
              <p:nvPr/>
            </p:nvSpPr>
            <p:spPr>
              <a:xfrm>
                <a:off x="4994999" y="1382189"/>
                <a:ext cx="132793" cy="132819"/>
              </a:xfrm>
              <a:custGeom>
                <a:avLst/>
                <a:gdLst/>
                <a:ahLst/>
                <a:cxnLst/>
                <a:rect l="l" t="t" r="r" b="b"/>
                <a:pathLst>
                  <a:path w="5021" h="5022" extrusionOk="0">
                    <a:moveTo>
                      <a:pt x="2510" y="716"/>
                    </a:moveTo>
                    <a:cubicBezTo>
                      <a:pt x="2539" y="716"/>
                      <a:pt x="2567" y="716"/>
                      <a:pt x="2596" y="718"/>
                    </a:cubicBezTo>
                    <a:cubicBezTo>
                      <a:pt x="3546" y="762"/>
                      <a:pt x="4306" y="1549"/>
                      <a:pt x="4306" y="2511"/>
                    </a:cubicBezTo>
                    <a:cubicBezTo>
                      <a:pt x="4306" y="3500"/>
                      <a:pt x="3500" y="4307"/>
                      <a:pt x="2510" y="4307"/>
                    </a:cubicBezTo>
                    <a:cubicBezTo>
                      <a:pt x="2312" y="4307"/>
                      <a:pt x="2121" y="4273"/>
                      <a:pt x="1942" y="4213"/>
                    </a:cubicBezTo>
                    <a:cubicBezTo>
                      <a:pt x="1229" y="3976"/>
                      <a:pt x="715" y="3302"/>
                      <a:pt x="715" y="2511"/>
                    </a:cubicBezTo>
                    <a:cubicBezTo>
                      <a:pt x="715" y="1521"/>
                      <a:pt x="1520" y="716"/>
                      <a:pt x="2510" y="716"/>
                    </a:cubicBezTo>
                    <a:close/>
                    <a:moveTo>
                      <a:pt x="2510" y="1"/>
                    </a:moveTo>
                    <a:cubicBezTo>
                      <a:pt x="1125" y="1"/>
                      <a:pt x="0" y="1127"/>
                      <a:pt x="0" y="2511"/>
                    </a:cubicBezTo>
                    <a:cubicBezTo>
                      <a:pt x="0" y="3653"/>
                      <a:pt x="766" y="4619"/>
                      <a:pt x="1811" y="4922"/>
                    </a:cubicBezTo>
                    <a:cubicBezTo>
                      <a:pt x="2034" y="4987"/>
                      <a:pt x="2267" y="5021"/>
                      <a:pt x="2510" y="5021"/>
                    </a:cubicBezTo>
                    <a:cubicBezTo>
                      <a:pt x="3894" y="5021"/>
                      <a:pt x="5021" y="3896"/>
                      <a:pt x="5021" y="2511"/>
                    </a:cubicBezTo>
                    <a:cubicBezTo>
                      <a:pt x="5021" y="1200"/>
                      <a:pt x="4010" y="120"/>
                      <a:pt x="2728" y="10"/>
                    </a:cubicBezTo>
                    <a:cubicBezTo>
                      <a:pt x="2655" y="4"/>
                      <a:pt x="2584" y="1"/>
                      <a:pt x="2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7" name="Google Shape;1407;p44"/>
              <p:cNvSpPr/>
              <p:nvPr/>
            </p:nvSpPr>
            <p:spPr>
              <a:xfrm>
                <a:off x="4895715" y="1376555"/>
                <a:ext cx="120680" cy="120680"/>
              </a:xfrm>
              <a:custGeom>
                <a:avLst/>
                <a:gdLst/>
                <a:ahLst/>
                <a:cxnLst/>
                <a:rect l="l" t="t" r="r" b="b"/>
                <a:pathLst>
                  <a:path w="4563" h="4563" extrusionOk="0">
                    <a:moveTo>
                      <a:pt x="2281" y="102"/>
                    </a:moveTo>
                    <a:cubicBezTo>
                      <a:pt x="3482" y="102"/>
                      <a:pt x="4461" y="1079"/>
                      <a:pt x="4461" y="2282"/>
                    </a:cubicBezTo>
                    <a:cubicBezTo>
                      <a:pt x="4461" y="3483"/>
                      <a:pt x="3482" y="4460"/>
                      <a:pt x="2281" y="4460"/>
                    </a:cubicBezTo>
                    <a:cubicBezTo>
                      <a:pt x="1079" y="4460"/>
                      <a:pt x="102" y="3483"/>
                      <a:pt x="102" y="2282"/>
                    </a:cubicBezTo>
                    <a:cubicBezTo>
                      <a:pt x="102" y="1080"/>
                      <a:pt x="1079" y="102"/>
                      <a:pt x="2281" y="102"/>
                    </a:cubicBezTo>
                    <a:close/>
                    <a:moveTo>
                      <a:pt x="2281" y="0"/>
                    </a:moveTo>
                    <a:cubicBezTo>
                      <a:pt x="1023" y="0"/>
                      <a:pt x="0" y="1024"/>
                      <a:pt x="0" y="2282"/>
                    </a:cubicBezTo>
                    <a:cubicBezTo>
                      <a:pt x="0" y="3539"/>
                      <a:pt x="1023" y="4562"/>
                      <a:pt x="2281" y="4562"/>
                    </a:cubicBezTo>
                    <a:cubicBezTo>
                      <a:pt x="3538" y="4562"/>
                      <a:pt x="4562" y="3539"/>
                      <a:pt x="4562" y="2282"/>
                    </a:cubicBezTo>
                    <a:cubicBezTo>
                      <a:pt x="4562" y="1024"/>
                      <a:pt x="3538" y="0"/>
                      <a:pt x="2281" y="0"/>
                    </a:cubicBezTo>
                    <a:close/>
                  </a:path>
                </a:pathLst>
              </a:custGeom>
              <a:solidFill>
                <a:srgbClr val="000000">
                  <a:alpha val="19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8" name="Google Shape;1408;p44"/>
              <p:cNvSpPr/>
              <p:nvPr/>
            </p:nvSpPr>
            <p:spPr>
              <a:xfrm>
                <a:off x="4819758" y="1324295"/>
                <a:ext cx="269130" cy="2724"/>
              </a:xfrm>
              <a:custGeom>
                <a:avLst/>
                <a:gdLst/>
                <a:ahLst/>
                <a:cxnLst/>
                <a:rect l="l" t="t" r="r" b="b"/>
                <a:pathLst>
                  <a:path w="10176" h="103" extrusionOk="0">
                    <a:moveTo>
                      <a:pt x="0" y="1"/>
                    </a:moveTo>
                    <a:lnTo>
                      <a:pt x="20" y="102"/>
                    </a:lnTo>
                    <a:lnTo>
                      <a:pt x="10156" y="102"/>
                    </a:lnTo>
                    <a:lnTo>
                      <a:pt x="10175" y="1"/>
                    </a:lnTo>
                    <a:close/>
                  </a:path>
                </a:pathLst>
              </a:custGeom>
              <a:solidFill>
                <a:srgbClr val="000000">
                  <a:alpha val="19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9" name="Google Shape;1409;p44"/>
              <p:cNvSpPr/>
              <p:nvPr/>
            </p:nvSpPr>
            <p:spPr>
              <a:xfrm>
                <a:off x="4925813" y="1404960"/>
                <a:ext cx="62707" cy="62707"/>
              </a:xfrm>
              <a:custGeom>
                <a:avLst/>
                <a:gdLst/>
                <a:ahLst/>
                <a:cxnLst/>
                <a:rect l="l" t="t" r="r" b="b"/>
                <a:pathLst>
                  <a:path w="2371" h="2371" extrusionOk="0">
                    <a:moveTo>
                      <a:pt x="1185" y="103"/>
                    </a:moveTo>
                    <a:cubicBezTo>
                      <a:pt x="1782" y="103"/>
                      <a:pt x="2268" y="588"/>
                      <a:pt x="2268" y="1186"/>
                    </a:cubicBezTo>
                    <a:cubicBezTo>
                      <a:pt x="2268" y="1783"/>
                      <a:pt x="1783" y="2269"/>
                      <a:pt x="1185" y="2269"/>
                    </a:cubicBezTo>
                    <a:cubicBezTo>
                      <a:pt x="588" y="2269"/>
                      <a:pt x="102" y="1783"/>
                      <a:pt x="102" y="1186"/>
                    </a:cubicBezTo>
                    <a:cubicBezTo>
                      <a:pt x="102" y="588"/>
                      <a:pt x="588" y="103"/>
                      <a:pt x="1185" y="103"/>
                    </a:cubicBezTo>
                    <a:close/>
                    <a:moveTo>
                      <a:pt x="1185" y="1"/>
                    </a:moveTo>
                    <a:cubicBezTo>
                      <a:pt x="532" y="1"/>
                      <a:pt x="0" y="532"/>
                      <a:pt x="0" y="1186"/>
                    </a:cubicBezTo>
                    <a:cubicBezTo>
                      <a:pt x="0" y="1839"/>
                      <a:pt x="532" y="2371"/>
                      <a:pt x="1185" y="2371"/>
                    </a:cubicBezTo>
                    <a:cubicBezTo>
                      <a:pt x="1838" y="2371"/>
                      <a:pt x="2370" y="1839"/>
                      <a:pt x="2370" y="1186"/>
                    </a:cubicBezTo>
                    <a:cubicBezTo>
                      <a:pt x="2370" y="532"/>
                      <a:pt x="1838" y="1"/>
                      <a:pt x="1185" y="1"/>
                    </a:cubicBezTo>
                    <a:close/>
                  </a:path>
                </a:pathLst>
              </a:custGeom>
              <a:solidFill>
                <a:srgbClr val="000000">
                  <a:alpha val="19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3" name="Subtitle 2">
            <a:extLst>
              <a:ext uri="{FF2B5EF4-FFF2-40B4-BE49-F238E27FC236}">
                <a16:creationId xmlns:a16="http://schemas.microsoft.com/office/drawing/2014/main" id="{2158A547-BC5B-614D-9589-1C6C18C6EE1D}"/>
              </a:ext>
            </a:extLst>
          </p:cNvPr>
          <p:cNvSpPr>
            <a:spLocks noGrp="1"/>
          </p:cNvSpPr>
          <p:nvPr>
            <p:ph type="subTitle" idx="2"/>
          </p:nvPr>
        </p:nvSpPr>
        <p:spPr>
          <a:xfrm>
            <a:off x="2699036" y="1468207"/>
            <a:ext cx="5715900" cy="2360276"/>
          </a:xfrm>
        </p:spPr>
        <p:txBody>
          <a:bodyPr/>
          <a:lstStyle/>
          <a:p>
            <a:pPr>
              <a:buFont typeface="Arial" panose="020B0604020202020204" pitchFamily="34" charset="0"/>
              <a:buChar char="•"/>
            </a:pPr>
            <a:r>
              <a:rPr lang="en-US" dirty="0"/>
              <a:t>Technology is the application of scientific knowledge to real-world issues and problem-solving.</a:t>
            </a:r>
          </a:p>
          <a:p>
            <a:pPr>
              <a:buFont typeface="Arial" panose="020B0604020202020204" pitchFamily="34" charset="0"/>
              <a:buChar char="•"/>
            </a:pPr>
            <a:r>
              <a:rPr lang="en-US" dirty="0"/>
              <a:t>Companies need to be mindful of the drawbacks as well, such as lost jobs, heightened competitiveness, security threats, expense, and an excessive reliance on technology (ONPASSIVE, 2023).</a:t>
            </a:r>
          </a:p>
          <a:p>
            <a:pPr>
              <a:buFont typeface="Arial" panose="020B0604020202020204" pitchFamily="34" charset="0"/>
              <a:buChar char="•"/>
            </a:pPr>
            <a:r>
              <a:rPr lang="en-US" dirty="0"/>
              <a:t>Microsoft held the top spot in the tech industry as of February 29, 2024, with a market capitalization of little over three trillion dollars.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39"/>
        <p:cNvGrpSpPr/>
        <p:nvPr/>
      </p:nvGrpSpPr>
      <p:grpSpPr>
        <a:xfrm>
          <a:off x="0" y="0"/>
          <a:ext cx="0" cy="0"/>
          <a:chOff x="0" y="0"/>
          <a:chExt cx="0" cy="0"/>
        </a:xfrm>
      </p:grpSpPr>
      <p:sp>
        <p:nvSpPr>
          <p:cNvPr id="1240" name="Google Shape;1240;p43"/>
          <p:cNvSpPr txBox="1">
            <a:spLocks noGrp="1"/>
          </p:cNvSpPr>
          <p:nvPr>
            <p:ph type="title"/>
          </p:nvPr>
        </p:nvSpPr>
        <p:spPr>
          <a:xfrm>
            <a:off x="-158626" y="-441695"/>
            <a:ext cx="6370360" cy="2125793"/>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dirty="0">
                <a:solidFill>
                  <a:schemeClr val="tx1">
                    <a:lumMod val="60000"/>
                    <a:lumOff val="40000"/>
                  </a:schemeClr>
                </a:solidFill>
              </a:rPr>
              <a:t>What Is Technology based Training and Development</a:t>
            </a:r>
            <a:endParaRPr sz="3200" dirty="0">
              <a:solidFill>
                <a:schemeClr val="tx1">
                  <a:lumMod val="60000"/>
                  <a:lumOff val="40000"/>
                </a:schemeClr>
              </a:solidFill>
            </a:endParaRPr>
          </a:p>
        </p:txBody>
      </p:sp>
      <p:grpSp>
        <p:nvGrpSpPr>
          <p:cNvPr id="1243" name="Google Shape;1243;p43"/>
          <p:cNvGrpSpPr/>
          <p:nvPr/>
        </p:nvGrpSpPr>
        <p:grpSpPr>
          <a:xfrm>
            <a:off x="4291409" y="410536"/>
            <a:ext cx="4774920" cy="4322428"/>
            <a:chOff x="4148736" y="485375"/>
            <a:chExt cx="4774920" cy="4322428"/>
          </a:xfrm>
        </p:grpSpPr>
        <p:sp>
          <p:nvSpPr>
            <p:cNvPr id="1244" name="Google Shape;1244;p43"/>
            <p:cNvSpPr/>
            <p:nvPr/>
          </p:nvSpPr>
          <p:spPr>
            <a:xfrm>
              <a:off x="4148736" y="28724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245" name="Google Shape;1245;p43"/>
            <p:cNvGrpSpPr/>
            <p:nvPr/>
          </p:nvGrpSpPr>
          <p:grpSpPr>
            <a:xfrm>
              <a:off x="4359941" y="485375"/>
              <a:ext cx="4563715" cy="4322428"/>
              <a:chOff x="4359941" y="485375"/>
              <a:chExt cx="4563715" cy="4322428"/>
            </a:xfrm>
          </p:grpSpPr>
          <p:grpSp>
            <p:nvGrpSpPr>
              <p:cNvPr id="1246" name="Google Shape;1246;p43"/>
              <p:cNvGrpSpPr/>
              <p:nvPr/>
            </p:nvGrpSpPr>
            <p:grpSpPr>
              <a:xfrm flipH="1">
                <a:off x="8232662" y="3400743"/>
                <a:ext cx="690993" cy="1007527"/>
                <a:chOff x="6408663" y="1494489"/>
                <a:chExt cx="383013" cy="558465"/>
              </a:xfrm>
            </p:grpSpPr>
            <p:sp>
              <p:nvSpPr>
                <p:cNvPr id="1247" name="Google Shape;1247;p43"/>
                <p:cNvSpPr/>
                <p:nvPr/>
              </p:nvSpPr>
              <p:spPr>
                <a:xfrm>
                  <a:off x="6408663" y="1494489"/>
                  <a:ext cx="383013" cy="558465"/>
                </a:xfrm>
                <a:custGeom>
                  <a:avLst/>
                  <a:gdLst/>
                  <a:ahLst/>
                  <a:cxnLst/>
                  <a:rect l="l" t="t" r="r" b="b"/>
                  <a:pathLst>
                    <a:path w="14482" h="21116" extrusionOk="0">
                      <a:moveTo>
                        <a:pt x="5007" y="0"/>
                      </a:moveTo>
                      <a:cubicBezTo>
                        <a:pt x="3379" y="0"/>
                        <a:pt x="3955" y="3547"/>
                        <a:pt x="4828" y="6809"/>
                      </a:cubicBezTo>
                      <a:cubicBezTo>
                        <a:pt x="5580" y="7326"/>
                        <a:pt x="7063" y="8398"/>
                        <a:pt x="6795" y="8690"/>
                      </a:cubicBezTo>
                      <a:cubicBezTo>
                        <a:pt x="6741" y="8750"/>
                        <a:pt x="6648" y="8775"/>
                        <a:pt x="6530" y="8775"/>
                      </a:cubicBezTo>
                      <a:cubicBezTo>
                        <a:pt x="6212" y="8775"/>
                        <a:pt x="5712" y="8591"/>
                        <a:pt x="5285" y="8404"/>
                      </a:cubicBezTo>
                      <a:lnTo>
                        <a:pt x="5285" y="8404"/>
                      </a:lnTo>
                      <a:cubicBezTo>
                        <a:pt x="5898" y="10450"/>
                        <a:pt x="6506" y="12082"/>
                        <a:pt x="6532" y="12156"/>
                      </a:cubicBezTo>
                      <a:cubicBezTo>
                        <a:pt x="6451" y="12075"/>
                        <a:pt x="3881" y="9479"/>
                        <a:pt x="2388" y="9479"/>
                      </a:cubicBezTo>
                      <a:cubicBezTo>
                        <a:pt x="2385" y="9479"/>
                        <a:pt x="2382" y="9479"/>
                        <a:pt x="2380" y="9479"/>
                      </a:cubicBezTo>
                      <a:cubicBezTo>
                        <a:pt x="347" y="9489"/>
                        <a:pt x="0" y="12968"/>
                        <a:pt x="7588" y="21116"/>
                      </a:cubicBezTo>
                      <a:lnTo>
                        <a:pt x="14362" y="18104"/>
                      </a:lnTo>
                      <a:cubicBezTo>
                        <a:pt x="14482" y="17926"/>
                        <a:pt x="11251" y="7522"/>
                        <a:pt x="7998" y="2573"/>
                      </a:cubicBezTo>
                      <a:cubicBezTo>
                        <a:pt x="7809" y="2887"/>
                        <a:pt x="7553" y="3209"/>
                        <a:pt x="7278" y="3240"/>
                      </a:cubicBezTo>
                      <a:cubicBezTo>
                        <a:pt x="7272" y="3240"/>
                        <a:pt x="7267" y="3241"/>
                        <a:pt x="7262" y="3241"/>
                      </a:cubicBezTo>
                      <a:cubicBezTo>
                        <a:pt x="6977" y="3241"/>
                        <a:pt x="7038" y="2284"/>
                        <a:pt x="7152" y="1417"/>
                      </a:cubicBezTo>
                      <a:cubicBezTo>
                        <a:pt x="6565" y="712"/>
                        <a:pt x="5986" y="232"/>
                        <a:pt x="5436" y="69"/>
                      </a:cubicBezTo>
                      <a:cubicBezTo>
                        <a:pt x="5279" y="23"/>
                        <a:pt x="5136" y="0"/>
                        <a:pt x="50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8" name="Google Shape;1248;p43"/>
                <p:cNvSpPr/>
                <p:nvPr/>
              </p:nvSpPr>
              <p:spPr>
                <a:xfrm>
                  <a:off x="6568803" y="1579597"/>
                  <a:ext cx="100289" cy="280343"/>
                </a:xfrm>
                <a:custGeom>
                  <a:avLst/>
                  <a:gdLst/>
                  <a:ahLst/>
                  <a:cxnLst/>
                  <a:rect l="l" t="t" r="r" b="b"/>
                  <a:pathLst>
                    <a:path w="3792" h="10600" extrusionOk="0">
                      <a:moveTo>
                        <a:pt x="177" y="1"/>
                      </a:moveTo>
                      <a:lnTo>
                        <a:pt x="1" y="62"/>
                      </a:lnTo>
                      <a:lnTo>
                        <a:pt x="3615" y="10599"/>
                      </a:lnTo>
                      <a:lnTo>
                        <a:pt x="3792" y="10539"/>
                      </a:lnTo>
                      <a:lnTo>
                        <a:pt x="17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9" name="Google Shape;1249;p43"/>
                <p:cNvSpPr/>
                <p:nvPr/>
              </p:nvSpPr>
              <p:spPr>
                <a:xfrm>
                  <a:off x="6497104" y="1800804"/>
                  <a:ext cx="101162" cy="126578"/>
                </a:xfrm>
                <a:custGeom>
                  <a:avLst/>
                  <a:gdLst/>
                  <a:ahLst/>
                  <a:cxnLst/>
                  <a:rect l="l" t="t" r="r" b="b"/>
                  <a:pathLst>
                    <a:path w="3825" h="4786" extrusionOk="0">
                      <a:moveTo>
                        <a:pt x="148" y="1"/>
                      </a:moveTo>
                      <a:lnTo>
                        <a:pt x="0" y="117"/>
                      </a:lnTo>
                      <a:lnTo>
                        <a:pt x="3679" y="4786"/>
                      </a:lnTo>
                      <a:lnTo>
                        <a:pt x="3825" y="4671"/>
                      </a:lnTo>
                      <a:lnTo>
                        <a:pt x="14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250" name="Google Shape;1250;p43"/>
              <p:cNvGrpSpPr/>
              <p:nvPr/>
            </p:nvGrpSpPr>
            <p:grpSpPr>
              <a:xfrm>
                <a:off x="4359941" y="3505953"/>
                <a:ext cx="546636" cy="797042"/>
                <a:chOff x="6408663" y="1494489"/>
                <a:chExt cx="383013" cy="558465"/>
              </a:xfrm>
            </p:grpSpPr>
            <p:sp>
              <p:nvSpPr>
                <p:cNvPr id="1251" name="Google Shape;1251;p43"/>
                <p:cNvSpPr/>
                <p:nvPr/>
              </p:nvSpPr>
              <p:spPr>
                <a:xfrm>
                  <a:off x="6408663" y="1494489"/>
                  <a:ext cx="383013" cy="558465"/>
                </a:xfrm>
                <a:custGeom>
                  <a:avLst/>
                  <a:gdLst/>
                  <a:ahLst/>
                  <a:cxnLst/>
                  <a:rect l="l" t="t" r="r" b="b"/>
                  <a:pathLst>
                    <a:path w="14482" h="21116" extrusionOk="0">
                      <a:moveTo>
                        <a:pt x="5007" y="0"/>
                      </a:moveTo>
                      <a:cubicBezTo>
                        <a:pt x="3379" y="0"/>
                        <a:pt x="3955" y="3547"/>
                        <a:pt x="4828" y="6809"/>
                      </a:cubicBezTo>
                      <a:cubicBezTo>
                        <a:pt x="5580" y="7326"/>
                        <a:pt x="7063" y="8398"/>
                        <a:pt x="6795" y="8690"/>
                      </a:cubicBezTo>
                      <a:cubicBezTo>
                        <a:pt x="6741" y="8750"/>
                        <a:pt x="6648" y="8775"/>
                        <a:pt x="6530" y="8775"/>
                      </a:cubicBezTo>
                      <a:cubicBezTo>
                        <a:pt x="6212" y="8775"/>
                        <a:pt x="5712" y="8591"/>
                        <a:pt x="5285" y="8404"/>
                      </a:cubicBezTo>
                      <a:lnTo>
                        <a:pt x="5285" y="8404"/>
                      </a:lnTo>
                      <a:cubicBezTo>
                        <a:pt x="5898" y="10450"/>
                        <a:pt x="6506" y="12082"/>
                        <a:pt x="6532" y="12156"/>
                      </a:cubicBezTo>
                      <a:cubicBezTo>
                        <a:pt x="6451" y="12075"/>
                        <a:pt x="3881" y="9479"/>
                        <a:pt x="2388" y="9479"/>
                      </a:cubicBezTo>
                      <a:cubicBezTo>
                        <a:pt x="2385" y="9479"/>
                        <a:pt x="2382" y="9479"/>
                        <a:pt x="2380" y="9479"/>
                      </a:cubicBezTo>
                      <a:cubicBezTo>
                        <a:pt x="347" y="9489"/>
                        <a:pt x="0" y="12968"/>
                        <a:pt x="7588" y="21116"/>
                      </a:cubicBezTo>
                      <a:lnTo>
                        <a:pt x="14362" y="18104"/>
                      </a:lnTo>
                      <a:cubicBezTo>
                        <a:pt x="14482" y="17926"/>
                        <a:pt x="11251" y="7522"/>
                        <a:pt x="7998" y="2573"/>
                      </a:cubicBezTo>
                      <a:cubicBezTo>
                        <a:pt x="7809" y="2887"/>
                        <a:pt x="7553" y="3209"/>
                        <a:pt x="7278" y="3240"/>
                      </a:cubicBezTo>
                      <a:cubicBezTo>
                        <a:pt x="7272" y="3240"/>
                        <a:pt x="7267" y="3241"/>
                        <a:pt x="7262" y="3241"/>
                      </a:cubicBezTo>
                      <a:cubicBezTo>
                        <a:pt x="6977" y="3241"/>
                        <a:pt x="7038" y="2284"/>
                        <a:pt x="7152" y="1417"/>
                      </a:cubicBezTo>
                      <a:cubicBezTo>
                        <a:pt x="6565" y="712"/>
                        <a:pt x="5986" y="232"/>
                        <a:pt x="5436" y="69"/>
                      </a:cubicBezTo>
                      <a:cubicBezTo>
                        <a:pt x="5279" y="23"/>
                        <a:pt x="5136" y="0"/>
                        <a:pt x="50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2" name="Google Shape;1252;p43"/>
                <p:cNvSpPr/>
                <p:nvPr/>
              </p:nvSpPr>
              <p:spPr>
                <a:xfrm>
                  <a:off x="6568803" y="1579597"/>
                  <a:ext cx="100289" cy="280343"/>
                </a:xfrm>
                <a:custGeom>
                  <a:avLst/>
                  <a:gdLst/>
                  <a:ahLst/>
                  <a:cxnLst/>
                  <a:rect l="l" t="t" r="r" b="b"/>
                  <a:pathLst>
                    <a:path w="3792" h="10600" extrusionOk="0">
                      <a:moveTo>
                        <a:pt x="177" y="1"/>
                      </a:moveTo>
                      <a:lnTo>
                        <a:pt x="1" y="62"/>
                      </a:lnTo>
                      <a:lnTo>
                        <a:pt x="3615" y="10599"/>
                      </a:lnTo>
                      <a:lnTo>
                        <a:pt x="3792" y="10539"/>
                      </a:lnTo>
                      <a:lnTo>
                        <a:pt x="17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3" name="Google Shape;1253;p43"/>
                <p:cNvSpPr/>
                <p:nvPr/>
              </p:nvSpPr>
              <p:spPr>
                <a:xfrm>
                  <a:off x="6497104" y="1800804"/>
                  <a:ext cx="101162" cy="126578"/>
                </a:xfrm>
                <a:custGeom>
                  <a:avLst/>
                  <a:gdLst/>
                  <a:ahLst/>
                  <a:cxnLst/>
                  <a:rect l="l" t="t" r="r" b="b"/>
                  <a:pathLst>
                    <a:path w="3825" h="4786" extrusionOk="0">
                      <a:moveTo>
                        <a:pt x="148" y="1"/>
                      </a:moveTo>
                      <a:lnTo>
                        <a:pt x="0" y="117"/>
                      </a:lnTo>
                      <a:lnTo>
                        <a:pt x="3679" y="4786"/>
                      </a:lnTo>
                      <a:lnTo>
                        <a:pt x="3825" y="4671"/>
                      </a:lnTo>
                      <a:lnTo>
                        <a:pt x="14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254" name="Google Shape;1254;p43"/>
              <p:cNvGrpSpPr/>
              <p:nvPr/>
            </p:nvGrpSpPr>
            <p:grpSpPr>
              <a:xfrm>
                <a:off x="4566850" y="3161707"/>
                <a:ext cx="3068130" cy="1366474"/>
                <a:chOff x="3635853" y="1968287"/>
                <a:chExt cx="4318268" cy="1923257"/>
              </a:xfrm>
            </p:grpSpPr>
            <p:sp>
              <p:nvSpPr>
                <p:cNvPr id="1255" name="Google Shape;1255;p43"/>
                <p:cNvSpPr/>
                <p:nvPr/>
              </p:nvSpPr>
              <p:spPr>
                <a:xfrm>
                  <a:off x="4667793" y="1968287"/>
                  <a:ext cx="3061723" cy="608339"/>
                </a:xfrm>
                <a:custGeom>
                  <a:avLst/>
                  <a:gdLst/>
                  <a:ahLst/>
                  <a:cxnLst/>
                  <a:rect l="l" t="t" r="r" b="b"/>
                  <a:pathLst>
                    <a:path w="35618" h="7077" extrusionOk="0">
                      <a:moveTo>
                        <a:pt x="3538" y="1"/>
                      </a:moveTo>
                      <a:cubicBezTo>
                        <a:pt x="1585" y="1"/>
                        <a:pt x="0" y="1585"/>
                        <a:pt x="0" y="3539"/>
                      </a:cubicBezTo>
                      <a:cubicBezTo>
                        <a:pt x="0" y="5493"/>
                        <a:pt x="1585" y="7077"/>
                        <a:pt x="3538" y="7077"/>
                      </a:cubicBezTo>
                      <a:lnTo>
                        <a:pt x="35617" y="7077"/>
                      </a:lnTo>
                      <a:lnTo>
                        <a:pt x="35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6" name="Google Shape;1256;p43"/>
                <p:cNvSpPr/>
                <p:nvPr/>
              </p:nvSpPr>
              <p:spPr>
                <a:xfrm>
                  <a:off x="6333775" y="1968325"/>
                  <a:ext cx="1395755" cy="608349"/>
                </a:xfrm>
                <a:custGeom>
                  <a:avLst/>
                  <a:gdLst/>
                  <a:ahLst/>
                  <a:cxnLst/>
                  <a:rect l="l" t="t" r="r" b="b"/>
                  <a:pathLst>
                    <a:path w="12423" h="5438" extrusionOk="0">
                      <a:moveTo>
                        <a:pt x="2719" y="0"/>
                      </a:moveTo>
                      <a:cubicBezTo>
                        <a:pt x="1221" y="0"/>
                        <a:pt x="1" y="1220"/>
                        <a:pt x="1" y="2719"/>
                      </a:cubicBezTo>
                      <a:cubicBezTo>
                        <a:pt x="1" y="4217"/>
                        <a:pt x="1221" y="5437"/>
                        <a:pt x="2719" y="5437"/>
                      </a:cubicBezTo>
                      <a:lnTo>
                        <a:pt x="12422" y="5437"/>
                      </a:lnTo>
                      <a:lnTo>
                        <a:pt x="12422"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7" name="Google Shape;1257;p43"/>
                <p:cNvSpPr/>
                <p:nvPr/>
              </p:nvSpPr>
              <p:spPr>
                <a:xfrm>
                  <a:off x="3848000" y="2578450"/>
                  <a:ext cx="2445102" cy="608900"/>
                </a:xfrm>
                <a:custGeom>
                  <a:avLst/>
                  <a:gdLst/>
                  <a:ahLst/>
                  <a:cxnLst/>
                  <a:rect l="l" t="t" r="r" b="b"/>
                  <a:pathLst>
                    <a:path w="26748" h="5436" extrusionOk="0">
                      <a:moveTo>
                        <a:pt x="2719" y="0"/>
                      </a:moveTo>
                      <a:cubicBezTo>
                        <a:pt x="1219" y="0"/>
                        <a:pt x="0" y="1219"/>
                        <a:pt x="0" y="2718"/>
                      </a:cubicBezTo>
                      <a:cubicBezTo>
                        <a:pt x="0" y="4217"/>
                        <a:pt x="1219" y="5436"/>
                        <a:pt x="2719" y="5436"/>
                      </a:cubicBezTo>
                      <a:lnTo>
                        <a:pt x="26747" y="5436"/>
                      </a:lnTo>
                      <a:lnTo>
                        <a:pt x="2674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8" name="Google Shape;1258;p43"/>
                <p:cNvSpPr/>
                <p:nvPr/>
              </p:nvSpPr>
              <p:spPr>
                <a:xfrm>
                  <a:off x="5509000" y="2578450"/>
                  <a:ext cx="2445102" cy="608900"/>
                </a:xfrm>
                <a:custGeom>
                  <a:avLst/>
                  <a:gdLst/>
                  <a:ahLst/>
                  <a:cxnLst/>
                  <a:rect l="l" t="t" r="r" b="b"/>
                  <a:pathLst>
                    <a:path w="26748" h="5436" extrusionOk="0">
                      <a:moveTo>
                        <a:pt x="2719" y="0"/>
                      </a:moveTo>
                      <a:cubicBezTo>
                        <a:pt x="1219" y="0"/>
                        <a:pt x="0" y="1219"/>
                        <a:pt x="0" y="2718"/>
                      </a:cubicBezTo>
                      <a:cubicBezTo>
                        <a:pt x="0" y="4217"/>
                        <a:pt x="1219" y="5436"/>
                        <a:pt x="2719" y="5436"/>
                      </a:cubicBezTo>
                      <a:lnTo>
                        <a:pt x="26747" y="5436"/>
                      </a:lnTo>
                      <a:lnTo>
                        <a:pt x="267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9" name="Google Shape;1259;p43"/>
                <p:cNvSpPr/>
                <p:nvPr/>
              </p:nvSpPr>
              <p:spPr>
                <a:xfrm>
                  <a:off x="5227902" y="2200291"/>
                  <a:ext cx="725416" cy="153954"/>
                </a:xfrm>
                <a:custGeom>
                  <a:avLst/>
                  <a:gdLst/>
                  <a:ahLst/>
                  <a:cxnLst/>
                  <a:rect l="l" t="t" r="r" b="b"/>
                  <a:pathLst>
                    <a:path w="8439" h="1791" extrusionOk="0">
                      <a:moveTo>
                        <a:pt x="0" y="0"/>
                      </a:moveTo>
                      <a:lnTo>
                        <a:pt x="0" y="1790"/>
                      </a:lnTo>
                      <a:lnTo>
                        <a:pt x="8439" y="1790"/>
                      </a:lnTo>
                      <a:lnTo>
                        <a:pt x="8439" y="0"/>
                      </a:lnTo>
                      <a:close/>
                    </a:path>
                  </a:pathLst>
                </a:custGeom>
                <a:solidFill>
                  <a:srgbClr val="FFFFFF">
                    <a:alpha val="195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0" name="Google Shape;1260;p43"/>
                <p:cNvSpPr/>
                <p:nvPr/>
              </p:nvSpPr>
              <p:spPr>
                <a:xfrm>
                  <a:off x="5584450" y="2646150"/>
                  <a:ext cx="2369672" cy="467306"/>
                </a:xfrm>
                <a:custGeom>
                  <a:avLst/>
                  <a:gdLst/>
                  <a:ahLst/>
                  <a:cxnLst/>
                  <a:rect l="l" t="t" r="r" b="b"/>
                  <a:pathLst>
                    <a:path w="26748" h="5436" extrusionOk="0">
                      <a:moveTo>
                        <a:pt x="2719" y="0"/>
                      </a:moveTo>
                      <a:cubicBezTo>
                        <a:pt x="1219" y="0"/>
                        <a:pt x="0" y="1219"/>
                        <a:pt x="0" y="2718"/>
                      </a:cubicBezTo>
                      <a:cubicBezTo>
                        <a:pt x="0" y="4217"/>
                        <a:pt x="1219" y="5436"/>
                        <a:pt x="2719" y="5436"/>
                      </a:cubicBezTo>
                      <a:lnTo>
                        <a:pt x="26747" y="5436"/>
                      </a:lnTo>
                      <a:lnTo>
                        <a:pt x="2674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1" name="Google Shape;1261;p43"/>
                <p:cNvSpPr/>
                <p:nvPr/>
              </p:nvSpPr>
              <p:spPr>
                <a:xfrm>
                  <a:off x="4122554" y="2752149"/>
                  <a:ext cx="156877" cy="247823"/>
                </a:xfrm>
                <a:custGeom>
                  <a:avLst/>
                  <a:gdLst/>
                  <a:ahLst/>
                  <a:cxnLst/>
                  <a:rect l="l" t="t" r="r" b="b"/>
                  <a:pathLst>
                    <a:path w="1825" h="2883" extrusionOk="0">
                      <a:moveTo>
                        <a:pt x="58" y="1"/>
                      </a:moveTo>
                      <a:cubicBezTo>
                        <a:pt x="26" y="1"/>
                        <a:pt x="1" y="27"/>
                        <a:pt x="1" y="58"/>
                      </a:cubicBezTo>
                      <a:lnTo>
                        <a:pt x="1" y="2825"/>
                      </a:lnTo>
                      <a:cubicBezTo>
                        <a:pt x="1" y="2856"/>
                        <a:pt x="26" y="2882"/>
                        <a:pt x="58" y="2882"/>
                      </a:cubicBezTo>
                      <a:lnTo>
                        <a:pt x="1768" y="2882"/>
                      </a:lnTo>
                      <a:cubicBezTo>
                        <a:pt x="1799" y="2882"/>
                        <a:pt x="1825" y="2856"/>
                        <a:pt x="1825" y="2825"/>
                      </a:cubicBezTo>
                      <a:lnTo>
                        <a:pt x="1825" y="58"/>
                      </a:lnTo>
                      <a:cubicBezTo>
                        <a:pt x="1825" y="27"/>
                        <a:pt x="1799" y="1"/>
                        <a:pt x="1768"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2" name="Google Shape;1262;p43"/>
                <p:cNvSpPr/>
                <p:nvPr/>
              </p:nvSpPr>
              <p:spPr>
                <a:xfrm>
                  <a:off x="4363669" y="2752149"/>
                  <a:ext cx="156877" cy="247823"/>
                </a:xfrm>
                <a:custGeom>
                  <a:avLst/>
                  <a:gdLst/>
                  <a:ahLst/>
                  <a:cxnLst/>
                  <a:rect l="l" t="t" r="r" b="b"/>
                  <a:pathLst>
                    <a:path w="1825" h="2883" extrusionOk="0">
                      <a:moveTo>
                        <a:pt x="57" y="1"/>
                      </a:moveTo>
                      <a:cubicBezTo>
                        <a:pt x="25" y="1"/>
                        <a:pt x="0" y="27"/>
                        <a:pt x="0" y="58"/>
                      </a:cubicBezTo>
                      <a:lnTo>
                        <a:pt x="0" y="2825"/>
                      </a:lnTo>
                      <a:cubicBezTo>
                        <a:pt x="0" y="2856"/>
                        <a:pt x="25" y="2882"/>
                        <a:pt x="57" y="2882"/>
                      </a:cubicBezTo>
                      <a:lnTo>
                        <a:pt x="1767" y="2882"/>
                      </a:lnTo>
                      <a:cubicBezTo>
                        <a:pt x="1798" y="2882"/>
                        <a:pt x="1824" y="2856"/>
                        <a:pt x="1824" y="2825"/>
                      </a:cubicBezTo>
                      <a:lnTo>
                        <a:pt x="1824" y="58"/>
                      </a:lnTo>
                      <a:cubicBezTo>
                        <a:pt x="1824" y="27"/>
                        <a:pt x="1798" y="1"/>
                        <a:pt x="1767"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3" name="Google Shape;1263;p43"/>
                <p:cNvSpPr/>
                <p:nvPr/>
              </p:nvSpPr>
              <p:spPr>
                <a:xfrm>
                  <a:off x="3635853" y="3184953"/>
                  <a:ext cx="3556509" cy="706591"/>
                </a:xfrm>
                <a:custGeom>
                  <a:avLst/>
                  <a:gdLst/>
                  <a:ahLst/>
                  <a:cxnLst/>
                  <a:rect l="l" t="t" r="r" b="b"/>
                  <a:pathLst>
                    <a:path w="41374" h="8220" extrusionOk="0">
                      <a:moveTo>
                        <a:pt x="4111" y="0"/>
                      </a:moveTo>
                      <a:cubicBezTo>
                        <a:pt x="1842" y="0"/>
                        <a:pt x="1" y="1841"/>
                        <a:pt x="1" y="4110"/>
                      </a:cubicBezTo>
                      <a:cubicBezTo>
                        <a:pt x="1" y="6379"/>
                        <a:pt x="1842" y="8219"/>
                        <a:pt x="4111" y="8219"/>
                      </a:cubicBezTo>
                      <a:lnTo>
                        <a:pt x="41373" y="8219"/>
                      </a:lnTo>
                      <a:lnTo>
                        <a:pt x="4137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4" name="Google Shape;1264;p43"/>
                <p:cNvSpPr/>
                <p:nvPr/>
              </p:nvSpPr>
              <p:spPr>
                <a:xfrm>
                  <a:off x="3721899" y="3270912"/>
                  <a:ext cx="3470205" cy="534671"/>
                </a:xfrm>
                <a:custGeom>
                  <a:avLst/>
                  <a:gdLst/>
                  <a:ahLst/>
                  <a:cxnLst/>
                  <a:rect l="l" t="t" r="r" b="b"/>
                  <a:pathLst>
                    <a:path w="40370" h="6220" extrusionOk="0">
                      <a:moveTo>
                        <a:pt x="3110" y="0"/>
                      </a:moveTo>
                      <a:cubicBezTo>
                        <a:pt x="1395" y="0"/>
                        <a:pt x="0" y="1395"/>
                        <a:pt x="0" y="3110"/>
                      </a:cubicBezTo>
                      <a:cubicBezTo>
                        <a:pt x="0" y="4825"/>
                        <a:pt x="1395" y="6219"/>
                        <a:pt x="3110" y="6219"/>
                      </a:cubicBezTo>
                      <a:lnTo>
                        <a:pt x="40369" y="6219"/>
                      </a:lnTo>
                      <a:lnTo>
                        <a:pt x="4036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5" name="Google Shape;1265;p43"/>
                <p:cNvSpPr/>
                <p:nvPr/>
              </p:nvSpPr>
              <p:spPr>
                <a:xfrm>
                  <a:off x="4728394" y="3416871"/>
                  <a:ext cx="2445132" cy="11862"/>
                </a:xfrm>
                <a:custGeom>
                  <a:avLst/>
                  <a:gdLst/>
                  <a:ahLst/>
                  <a:cxnLst/>
                  <a:rect l="l" t="t" r="r" b="b"/>
                  <a:pathLst>
                    <a:path w="28445" h="138" extrusionOk="0">
                      <a:moveTo>
                        <a:pt x="1" y="1"/>
                      </a:moveTo>
                      <a:lnTo>
                        <a:pt x="1" y="138"/>
                      </a:lnTo>
                      <a:lnTo>
                        <a:pt x="28444" y="138"/>
                      </a:lnTo>
                      <a:lnTo>
                        <a:pt x="28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6" name="Google Shape;1266;p43"/>
                <p:cNvSpPr/>
                <p:nvPr/>
              </p:nvSpPr>
              <p:spPr>
                <a:xfrm>
                  <a:off x="5793850" y="2789625"/>
                  <a:ext cx="2160251" cy="11863"/>
                </a:xfrm>
                <a:custGeom>
                  <a:avLst/>
                  <a:gdLst/>
                  <a:ahLst/>
                  <a:cxnLst/>
                  <a:rect l="l" t="t" r="r" b="b"/>
                  <a:pathLst>
                    <a:path w="28444" h="138" extrusionOk="0">
                      <a:moveTo>
                        <a:pt x="1" y="1"/>
                      </a:moveTo>
                      <a:lnTo>
                        <a:pt x="1" y="138"/>
                      </a:lnTo>
                      <a:lnTo>
                        <a:pt x="28444" y="138"/>
                      </a:lnTo>
                      <a:lnTo>
                        <a:pt x="28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7" name="Google Shape;1267;p43"/>
                <p:cNvSpPr/>
                <p:nvPr/>
              </p:nvSpPr>
              <p:spPr>
                <a:xfrm>
                  <a:off x="5793850" y="2948912"/>
                  <a:ext cx="2160251" cy="11863"/>
                </a:xfrm>
                <a:custGeom>
                  <a:avLst/>
                  <a:gdLst/>
                  <a:ahLst/>
                  <a:cxnLst/>
                  <a:rect l="l" t="t" r="r" b="b"/>
                  <a:pathLst>
                    <a:path w="28444" h="138" extrusionOk="0">
                      <a:moveTo>
                        <a:pt x="1" y="1"/>
                      </a:moveTo>
                      <a:lnTo>
                        <a:pt x="1" y="138"/>
                      </a:lnTo>
                      <a:lnTo>
                        <a:pt x="28444" y="138"/>
                      </a:lnTo>
                      <a:lnTo>
                        <a:pt x="28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8" name="Google Shape;1268;p43"/>
                <p:cNvSpPr/>
                <p:nvPr/>
              </p:nvSpPr>
              <p:spPr>
                <a:xfrm>
                  <a:off x="4010893" y="3564549"/>
                  <a:ext cx="3170978" cy="11862"/>
                </a:xfrm>
                <a:custGeom>
                  <a:avLst/>
                  <a:gdLst/>
                  <a:ahLst/>
                  <a:cxnLst/>
                  <a:rect l="l" t="t" r="r" b="b"/>
                  <a:pathLst>
                    <a:path w="36889" h="138" extrusionOk="0">
                      <a:moveTo>
                        <a:pt x="1" y="1"/>
                      </a:moveTo>
                      <a:lnTo>
                        <a:pt x="1" y="138"/>
                      </a:lnTo>
                      <a:lnTo>
                        <a:pt x="36889" y="138"/>
                      </a:lnTo>
                      <a:lnTo>
                        <a:pt x="368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9" name="Google Shape;1269;p43"/>
                <p:cNvSpPr/>
                <p:nvPr/>
              </p:nvSpPr>
              <p:spPr>
                <a:xfrm>
                  <a:off x="6204656" y="3645350"/>
                  <a:ext cx="968855" cy="11862"/>
                </a:xfrm>
                <a:custGeom>
                  <a:avLst/>
                  <a:gdLst/>
                  <a:ahLst/>
                  <a:cxnLst/>
                  <a:rect l="l" t="t" r="r" b="b"/>
                  <a:pathLst>
                    <a:path w="11271" h="138" extrusionOk="0">
                      <a:moveTo>
                        <a:pt x="0" y="1"/>
                      </a:moveTo>
                      <a:lnTo>
                        <a:pt x="0" y="138"/>
                      </a:lnTo>
                      <a:lnTo>
                        <a:pt x="11270" y="138"/>
                      </a:lnTo>
                      <a:lnTo>
                        <a:pt x="112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0" name="Google Shape;1270;p43"/>
                <p:cNvSpPr/>
                <p:nvPr/>
              </p:nvSpPr>
              <p:spPr>
                <a:xfrm>
                  <a:off x="6422756" y="2019141"/>
                  <a:ext cx="1306775" cy="506726"/>
                </a:xfrm>
                <a:custGeom>
                  <a:avLst/>
                  <a:gdLst/>
                  <a:ahLst/>
                  <a:cxnLst/>
                  <a:rect l="l" t="t" r="r" b="b"/>
                  <a:pathLst>
                    <a:path w="12423" h="5438" extrusionOk="0">
                      <a:moveTo>
                        <a:pt x="2719" y="0"/>
                      </a:moveTo>
                      <a:cubicBezTo>
                        <a:pt x="1221" y="0"/>
                        <a:pt x="1" y="1220"/>
                        <a:pt x="1" y="2719"/>
                      </a:cubicBezTo>
                      <a:cubicBezTo>
                        <a:pt x="1" y="4217"/>
                        <a:pt x="1221" y="5437"/>
                        <a:pt x="2719" y="5437"/>
                      </a:cubicBezTo>
                      <a:lnTo>
                        <a:pt x="12422" y="5437"/>
                      </a:lnTo>
                      <a:lnTo>
                        <a:pt x="124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1" name="Google Shape;1271;p43"/>
                <p:cNvSpPr/>
                <p:nvPr/>
              </p:nvSpPr>
              <p:spPr>
                <a:xfrm>
                  <a:off x="6588795" y="2198641"/>
                  <a:ext cx="1140747" cy="11863"/>
                </a:xfrm>
                <a:custGeom>
                  <a:avLst/>
                  <a:gdLst/>
                  <a:ahLst/>
                  <a:cxnLst/>
                  <a:rect l="l" t="t" r="r" b="b"/>
                  <a:pathLst>
                    <a:path w="28444" h="138" extrusionOk="0">
                      <a:moveTo>
                        <a:pt x="1" y="1"/>
                      </a:moveTo>
                      <a:lnTo>
                        <a:pt x="1" y="138"/>
                      </a:lnTo>
                      <a:lnTo>
                        <a:pt x="28444" y="138"/>
                      </a:lnTo>
                      <a:lnTo>
                        <a:pt x="284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2" name="Google Shape;1272;p43"/>
                <p:cNvSpPr/>
                <p:nvPr/>
              </p:nvSpPr>
              <p:spPr>
                <a:xfrm>
                  <a:off x="6588795" y="2357928"/>
                  <a:ext cx="1140747" cy="11863"/>
                </a:xfrm>
                <a:custGeom>
                  <a:avLst/>
                  <a:gdLst/>
                  <a:ahLst/>
                  <a:cxnLst/>
                  <a:rect l="l" t="t" r="r" b="b"/>
                  <a:pathLst>
                    <a:path w="28444" h="138" extrusionOk="0">
                      <a:moveTo>
                        <a:pt x="1" y="1"/>
                      </a:moveTo>
                      <a:lnTo>
                        <a:pt x="1" y="138"/>
                      </a:lnTo>
                      <a:lnTo>
                        <a:pt x="28444" y="138"/>
                      </a:lnTo>
                      <a:lnTo>
                        <a:pt x="284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273" name="Google Shape;1273;p43"/>
              <p:cNvGrpSpPr/>
              <p:nvPr/>
            </p:nvGrpSpPr>
            <p:grpSpPr>
              <a:xfrm>
                <a:off x="6099726" y="1925910"/>
                <a:ext cx="2490308" cy="2671187"/>
                <a:chOff x="3672042" y="3751356"/>
                <a:chExt cx="567669" cy="608901"/>
              </a:xfrm>
            </p:grpSpPr>
            <p:sp>
              <p:nvSpPr>
                <p:cNvPr id="1274" name="Google Shape;1274;p43"/>
                <p:cNvSpPr/>
                <p:nvPr/>
              </p:nvSpPr>
              <p:spPr>
                <a:xfrm>
                  <a:off x="3672042" y="3751356"/>
                  <a:ext cx="567669" cy="608901"/>
                </a:xfrm>
                <a:custGeom>
                  <a:avLst/>
                  <a:gdLst/>
                  <a:ahLst/>
                  <a:cxnLst/>
                  <a:rect l="l" t="t" r="r" b="b"/>
                  <a:pathLst>
                    <a:path w="21464" h="23023" extrusionOk="0">
                      <a:moveTo>
                        <a:pt x="5775" y="1"/>
                      </a:moveTo>
                      <a:lnTo>
                        <a:pt x="4830" y="919"/>
                      </a:lnTo>
                      <a:cubicBezTo>
                        <a:pt x="3636" y="2078"/>
                        <a:pt x="2972" y="3598"/>
                        <a:pt x="2972" y="5177"/>
                      </a:cubicBezTo>
                      <a:lnTo>
                        <a:pt x="2972" y="17756"/>
                      </a:lnTo>
                      <a:cubicBezTo>
                        <a:pt x="2972" y="19419"/>
                        <a:pt x="2239" y="21013"/>
                        <a:pt x="929" y="22189"/>
                      </a:cubicBezTo>
                      <a:lnTo>
                        <a:pt x="1" y="23022"/>
                      </a:lnTo>
                      <a:lnTo>
                        <a:pt x="15689" y="23022"/>
                      </a:lnTo>
                      <a:lnTo>
                        <a:pt x="16618" y="22189"/>
                      </a:lnTo>
                      <a:cubicBezTo>
                        <a:pt x="17925" y="21013"/>
                        <a:pt x="18660" y="19419"/>
                        <a:pt x="18660" y="17756"/>
                      </a:cubicBezTo>
                      <a:lnTo>
                        <a:pt x="18660" y="5177"/>
                      </a:lnTo>
                      <a:cubicBezTo>
                        <a:pt x="18660" y="3599"/>
                        <a:pt x="19323" y="2078"/>
                        <a:pt x="20517" y="919"/>
                      </a:cubicBezTo>
                      <a:lnTo>
                        <a:pt x="214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5" name="Google Shape;1275;p43"/>
                <p:cNvSpPr/>
                <p:nvPr/>
              </p:nvSpPr>
              <p:spPr>
                <a:xfrm>
                  <a:off x="3823163" y="3804065"/>
                  <a:ext cx="288093" cy="62099"/>
                </a:xfrm>
                <a:custGeom>
                  <a:avLst/>
                  <a:gdLst/>
                  <a:ahLst/>
                  <a:cxnLst/>
                  <a:rect l="l" t="t" r="r" b="b"/>
                  <a:pathLst>
                    <a:path w="10893" h="2348" extrusionOk="0">
                      <a:moveTo>
                        <a:pt x="8108" y="78"/>
                      </a:moveTo>
                      <a:cubicBezTo>
                        <a:pt x="8172" y="78"/>
                        <a:pt x="8216" y="104"/>
                        <a:pt x="8241" y="156"/>
                      </a:cubicBezTo>
                      <a:cubicBezTo>
                        <a:pt x="8304" y="290"/>
                        <a:pt x="8241" y="575"/>
                        <a:pt x="8046" y="898"/>
                      </a:cubicBezTo>
                      <a:cubicBezTo>
                        <a:pt x="8003" y="855"/>
                        <a:pt x="7964" y="808"/>
                        <a:pt x="7928" y="758"/>
                      </a:cubicBezTo>
                      <a:cubicBezTo>
                        <a:pt x="7804" y="580"/>
                        <a:pt x="7771" y="380"/>
                        <a:pt x="7842" y="237"/>
                      </a:cubicBezTo>
                      <a:cubicBezTo>
                        <a:pt x="7892" y="139"/>
                        <a:pt x="7987" y="81"/>
                        <a:pt x="8101" y="78"/>
                      </a:cubicBezTo>
                      <a:close/>
                      <a:moveTo>
                        <a:pt x="3463" y="582"/>
                      </a:moveTo>
                      <a:cubicBezTo>
                        <a:pt x="3471" y="582"/>
                        <a:pt x="3480" y="584"/>
                        <a:pt x="3487" y="590"/>
                      </a:cubicBezTo>
                      <a:cubicBezTo>
                        <a:pt x="3521" y="622"/>
                        <a:pt x="3527" y="748"/>
                        <a:pt x="3429" y="994"/>
                      </a:cubicBezTo>
                      <a:cubicBezTo>
                        <a:pt x="3388" y="1098"/>
                        <a:pt x="3332" y="1190"/>
                        <a:pt x="3264" y="1272"/>
                      </a:cubicBezTo>
                      <a:cubicBezTo>
                        <a:pt x="3230" y="1194"/>
                        <a:pt x="3216" y="1123"/>
                        <a:pt x="3212" y="1063"/>
                      </a:cubicBezTo>
                      <a:cubicBezTo>
                        <a:pt x="3195" y="820"/>
                        <a:pt x="3328" y="638"/>
                        <a:pt x="3423" y="592"/>
                      </a:cubicBezTo>
                      <a:cubicBezTo>
                        <a:pt x="3433" y="588"/>
                        <a:pt x="3448" y="582"/>
                        <a:pt x="3463" y="582"/>
                      </a:cubicBezTo>
                      <a:close/>
                      <a:moveTo>
                        <a:pt x="8110" y="1"/>
                      </a:moveTo>
                      <a:cubicBezTo>
                        <a:pt x="8106" y="1"/>
                        <a:pt x="8103" y="1"/>
                        <a:pt x="8100" y="1"/>
                      </a:cubicBezTo>
                      <a:cubicBezTo>
                        <a:pt x="7955" y="5"/>
                        <a:pt x="7837" y="79"/>
                        <a:pt x="7775" y="202"/>
                      </a:cubicBezTo>
                      <a:cubicBezTo>
                        <a:pt x="7689" y="372"/>
                        <a:pt x="7723" y="597"/>
                        <a:pt x="7866" y="802"/>
                      </a:cubicBezTo>
                      <a:cubicBezTo>
                        <a:pt x="7898" y="848"/>
                        <a:pt x="7944" y="904"/>
                        <a:pt x="8006" y="962"/>
                      </a:cubicBezTo>
                      <a:cubicBezTo>
                        <a:pt x="7942" y="1061"/>
                        <a:pt x="7865" y="1163"/>
                        <a:pt x="7777" y="1265"/>
                      </a:cubicBezTo>
                      <a:cubicBezTo>
                        <a:pt x="7477" y="1609"/>
                        <a:pt x="6747" y="2271"/>
                        <a:pt x="5570" y="2271"/>
                      </a:cubicBezTo>
                      <a:cubicBezTo>
                        <a:pt x="5240" y="2271"/>
                        <a:pt x="4875" y="2219"/>
                        <a:pt x="4474" y="2094"/>
                      </a:cubicBezTo>
                      <a:cubicBezTo>
                        <a:pt x="3749" y="1868"/>
                        <a:pt x="3434" y="1581"/>
                        <a:pt x="3301" y="1347"/>
                      </a:cubicBezTo>
                      <a:cubicBezTo>
                        <a:pt x="3384" y="1252"/>
                        <a:pt x="3451" y="1144"/>
                        <a:pt x="3500" y="1022"/>
                      </a:cubicBezTo>
                      <a:cubicBezTo>
                        <a:pt x="3599" y="773"/>
                        <a:pt x="3612" y="604"/>
                        <a:pt x="3539" y="535"/>
                      </a:cubicBezTo>
                      <a:cubicBezTo>
                        <a:pt x="3518" y="516"/>
                        <a:pt x="3492" y="506"/>
                        <a:pt x="3463" y="506"/>
                      </a:cubicBezTo>
                      <a:cubicBezTo>
                        <a:pt x="3440" y="506"/>
                        <a:pt x="3416" y="512"/>
                        <a:pt x="3390" y="524"/>
                      </a:cubicBezTo>
                      <a:cubicBezTo>
                        <a:pt x="3273" y="580"/>
                        <a:pt x="3116" y="786"/>
                        <a:pt x="3136" y="1069"/>
                      </a:cubicBezTo>
                      <a:cubicBezTo>
                        <a:pt x="3141" y="1142"/>
                        <a:pt x="3160" y="1234"/>
                        <a:pt x="3209" y="1334"/>
                      </a:cubicBezTo>
                      <a:cubicBezTo>
                        <a:pt x="2895" y="1660"/>
                        <a:pt x="2379" y="1798"/>
                        <a:pt x="1875" y="1798"/>
                      </a:cubicBezTo>
                      <a:cubicBezTo>
                        <a:pt x="1734" y="1798"/>
                        <a:pt x="1593" y="1787"/>
                        <a:pt x="1458" y="1766"/>
                      </a:cubicBezTo>
                      <a:cubicBezTo>
                        <a:pt x="801" y="1665"/>
                        <a:pt x="119" y="1302"/>
                        <a:pt x="76" y="720"/>
                      </a:cubicBezTo>
                      <a:lnTo>
                        <a:pt x="0" y="726"/>
                      </a:lnTo>
                      <a:cubicBezTo>
                        <a:pt x="40" y="1274"/>
                        <a:pt x="608" y="1712"/>
                        <a:pt x="1447" y="1842"/>
                      </a:cubicBezTo>
                      <a:cubicBezTo>
                        <a:pt x="1584" y="1863"/>
                        <a:pt x="1727" y="1874"/>
                        <a:pt x="1871" y="1874"/>
                      </a:cubicBezTo>
                      <a:cubicBezTo>
                        <a:pt x="2385" y="1874"/>
                        <a:pt x="2915" y="1734"/>
                        <a:pt x="3247" y="1404"/>
                      </a:cubicBezTo>
                      <a:cubicBezTo>
                        <a:pt x="3394" y="1651"/>
                        <a:pt x="3727" y="1940"/>
                        <a:pt x="4452" y="2167"/>
                      </a:cubicBezTo>
                      <a:cubicBezTo>
                        <a:pt x="4860" y="2295"/>
                        <a:pt x="5234" y="2348"/>
                        <a:pt x="5571" y="2348"/>
                      </a:cubicBezTo>
                      <a:cubicBezTo>
                        <a:pt x="6778" y="2348"/>
                        <a:pt x="7527" y="1668"/>
                        <a:pt x="7834" y="1316"/>
                      </a:cubicBezTo>
                      <a:cubicBezTo>
                        <a:pt x="7920" y="1217"/>
                        <a:pt x="7997" y="1115"/>
                        <a:pt x="8062" y="1014"/>
                      </a:cubicBezTo>
                      <a:cubicBezTo>
                        <a:pt x="8346" y="1252"/>
                        <a:pt x="8907" y="1529"/>
                        <a:pt x="9994" y="1529"/>
                      </a:cubicBezTo>
                      <a:cubicBezTo>
                        <a:pt x="10261" y="1529"/>
                        <a:pt x="10559" y="1512"/>
                        <a:pt x="10893" y="1474"/>
                      </a:cubicBezTo>
                      <a:lnTo>
                        <a:pt x="10884" y="1399"/>
                      </a:lnTo>
                      <a:cubicBezTo>
                        <a:pt x="10707" y="1419"/>
                        <a:pt x="10395" y="1447"/>
                        <a:pt x="10034" y="1447"/>
                      </a:cubicBezTo>
                      <a:cubicBezTo>
                        <a:pt x="9378" y="1447"/>
                        <a:pt x="8561" y="1354"/>
                        <a:pt x="8103" y="950"/>
                      </a:cubicBezTo>
                      <a:cubicBezTo>
                        <a:pt x="8305" y="618"/>
                        <a:pt x="8392" y="298"/>
                        <a:pt x="8310" y="123"/>
                      </a:cubicBezTo>
                      <a:cubicBezTo>
                        <a:pt x="8272" y="43"/>
                        <a:pt x="8203" y="1"/>
                        <a:pt x="8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6" name="Google Shape;1276;p43"/>
                <p:cNvSpPr/>
                <p:nvPr/>
              </p:nvSpPr>
              <p:spPr>
                <a:xfrm>
                  <a:off x="3825015" y="3890945"/>
                  <a:ext cx="213590" cy="70112"/>
                </a:xfrm>
                <a:custGeom>
                  <a:avLst/>
                  <a:gdLst/>
                  <a:ahLst/>
                  <a:cxnLst/>
                  <a:rect l="l" t="t" r="r" b="b"/>
                  <a:pathLst>
                    <a:path w="8076" h="2651" extrusionOk="0">
                      <a:moveTo>
                        <a:pt x="2373" y="77"/>
                      </a:moveTo>
                      <a:cubicBezTo>
                        <a:pt x="2402" y="78"/>
                        <a:pt x="2455" y="149"/>
                        <a:pt x="2474" y="409"/>
                      </a:cubicBezTo>
                      <a:cubicBezTo>
                        <a:pt x="2500" y="804"/>
                        <a:pt x="2398" y="1149"/>
                        <a:pt x="2225" y="1429"/>
                      </a:cubicBezTo>
                      <a:cubicBezTo>
                        <a:pt x="2119" y="1143"/>
                        <a:pt x="2109" y="825"/>
                        <a:pt x="2158" y="546"/>
                      </a:cubicBezTo>
                      <a:cubicBezTo>
                        <a:pt x="2209" y="253"/>
                        <a:pt x="2317" y="77"/>
                        <a:pt x="2372" y="77"/>
                      </a:cubicBezTo>
                      <a:close/>
                      <a:moveTo>
                        <a:pt x="4850" y="842"/>
                      </a:moveTo>
                      <a:cubicBezTo>
                        <a:pt x="4857" y="843"/>
                        <a:pt x="4881" y="868"/>
                        <a:pt x="4895" y="959"/>
                      </a:cubicBezTo>
                      <a:cubicBezTo>
                        <a:pt x="4933" y="1189"/>
                        <a:pt x="4880" y="1407"/>
                        <a:pt x="4736" y="1607"/>
                      </a:cubicBezTo>
                      <a:cubicBezTo>
                        <a:pt x="4665" y="1304"/>
                        <a:pt x="4721" y="1011"/>
                        <a:pt x="4803" y="886"/>
                      </a:cubicBezTo>
                      <a:cubicBezTo>
                        <a:pt x="4825" y="852"/>
                        <a:pt x="4842" y="842"/>
                        <a:pt x="4848" y="842"/>
                      </a:cubicBezTo>
                      <a:close/>
                      <a:moveTo>
                        <a:pt x="2372" y="1"/>
                      </a:moveTo>
                      <a:cubicBezTo>
                        <a:pt x="2239" y="1"/>
                        <a:pt x="2128" y="275"/>
                        <a:pt x="2083" y="533"/>
                      </a:cubicBezTo>
                      <a:cubicBezTo>
                        <a:pt x="2029" y="840"/>
                        <a:pt x="2044" y="1195"/>
                        <a:pt x="2173" y="1507"/>
                      </a:cubicBezTo>
                      <a:cubicBezTo>
                        <a:pt x="1981" y="1780"/>
                        <a:pt x="1720" y="1983"/>
                        <a:pt x="1455" y="2097"/>
                      </a:cubicBezTo>
                      <a:cubicBezTo>
                        <a:pt x="1266" y="2178"/>
                        <a:pt x="1076" y="2217"/>
                        <a:pt x="894" y="2217"/>
                      </a:cubicBezTo>
                      <a:cubicBezTo>
                        <a:pt x="572" y="2217"/>
                        <a:pt x="275" y="2094"/>
                        <a:pt x="56" y="1856"/>
                      </a:cubicBezTo>
                      <a:lnTo>
                        <a:pt x="0" y="1908"/>
                      </a:lnTo>
                      <a:cubicBezTo>
                        <a:pt x="233" y="2162"/>
                        <a:pt x="550" y="2294"/>
                        <a:pt x="893" y="2294"/>
                      </a:cubicBezTo>
                      <a:cubicBezTo>
                        <a:pt x="1086" y="2294"/>
                        <a:pt x="1286" y="2252"/>
                        <a:pt x="1485" y="2167"/>
                      </a:cubicBezTo>
                      <a:cubicBezTo>
                        <a:pt x="1750" y="2053"/>
                        <a:pt x="2011" y="1854"/>
                        <a:pt x="2208" y="1587"/>
                      </a:cubicBezTo>
                      <a:cubicBezTo>
                        <a:pt x="2349" y="1876"/>
                        <a:pt x="2596" y="2117"/>
                        <a:pt x="2989" y="2236"/>
                      </a:cubicBezTo>
                      <a:cubicBezTo>
                        <a:pt x="3146" y="2283"/>
                        <a:pt x="3308" y="2306"/>
                        <a:pt x="3469" y="2306"/>
                      </a:cubicBezTo>
                      <a:cubicBezTo>
                        <a:pt x="3875" y="2306"/>
                        <a:pt x="4276" y="2160"/>
                        <a:pt x="4584" y="1886"/>
                      </a:cubicBezTo>
                      <a:cubicBezTo>
                        <a:pt x="4627" y="1848"/>
                        <a:pt x="4668" y="1808"/>
                        <a:pt x="4704" y="1768"/>
                      </a:cubicBezTo>
                      <a:cubicBezTo>
                        <a:pt x="4740" y="1862"/>
                        <a:pt x="4788" y="1956"/>
                        <a:pt x="4853" y="2046"/>
                      </a:cubicBezTo>
                      <a:cubicBezTo>
                        <a:pt x="5075" y="2354"/>
                        <a:pt x="5520" y="2651"/>
                        <a:pt x="6409" y="2651"/>
                      </a:cubicBezTo>
                      <a:cubicBezTo>
                        <a:pt x="6847" y="2651"/>
                        <a:pt x="7394" y="2578"/>
                        <a:pt x="8075" y="2400"/>
                      </a:cubicBezTo>
                      <a:lnTo>
                        <a:pt x="8056" y="2326"/>
                      </a:lnTo>
                      <a:cubicBezTo>
                        <a:pt x="7378" y="2504"/>
                        <a:pt x="6837" y="2575"/>
                        <a:pt x="6406" y="2575"/>
                      </a:cubicBezTo>
                      <a:cubicBezTo>
                        <a:pt x="5551" y="2575"/>
                        <a:pt x="5126" y="2294"/>
                        <a:pt x="4915" y="2001"/>
                      </a:cubicBezTo>
                      <a:cubicBezTo>
                        <a:pt x="4845" y="1906"/>
                        <a:pt x="4796" y="1803"/>
                        <a:pt x="4762" y="1699"/>
                      </a:cubicBezTo>
                      <a:cubicBezTo>
                        <a:pt x="4944" y="1470"/>
                        <a:pt x="5014" y="1217"/>
                        <a:pt x="4970" y="946"/>
                      </a:cubicBezTo>
                      <a:cubicBezTo>
                        <a:pt x="4953" y="839"/>
                        <a:pt x="4917" y="779"/>
                        <a:pt x="4865" y="768"/>
                      </a:cubicBezTo>
                      <a:cubicBezTo>
                        <a:pt x="4860" y="767"/>
                        <a:pt x="4854" y="766"/>
                        <a:pt x="4848" y="766"/>
                      </a:cubicBezTo>
                      <a:cubicBezTo>
                        <a:pt x="4818" y="766"/>
                        <a:pt x="4779" y="782"/>
                        <a:pt x="4738" y="844"/>
                      </a:cubicBezTo>
                      <a:cubicBezTo>
                        <a:pt x="4649" y="982"/>
                        <a:pt x="4574" y="1328"/>
                        <a:pt x="4676" y="1684"/>
                      </a:cubicBezTo>
                      <a:cubicBezTo>
                        <a:pt x="4635" y="1734"/>
                        <a:pt x="4587" y="1781"/>
                        <a:pt x="4534" y="1829"/>
                      </a:cubicBezTo>
                      <a:cubicBezTo>
                        <a:pt x="4239" y="2090"/>
                        <a:pt x="3856" y="2231"/>
                        <a:pt x="3469" y="2231"/>
                      </a:cubicBezTo>
                      <a:cubicBezTo>
                        <a:pt x="3315" y="2231"/>
                        <a:pt x="3161" y="2209"/>
                        <a:pt x="3011" y="2163"/>
                      </a:cubicBezTo>
                      <a:cubicBezTo>
                        <a:pt x="2625" y="2047"/>
                        <a:pt x="2388" y="1803"/>
                        <a:pt x="2259" y="1515"/>
                      </a:cubicBezTo>
                      <a:cubicBezTo>
                        <a:pt x="2459" y="1216"/>
                        <a:pt x="2579" y="838"/>
                        <a:pt x="2549" y="403"/>
                      </a:cubicBezTo>
                      <a:cubicBezTo>
                        <a:pt x="2532" y="141"/>
                        <a:pt x="2474" y="5"/>
                        <a:pt x="2377" y="1"/>
                      </a:cubicBezTo>
                      <a:cubicBezTo>
                        <a:pt x="2375" y="1"/>
                        <a:pt x="2374" y="1"/>
                        <a:pt x="23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7" name="Google Shape;1277;p43"/>
                <p:cNvSpPr/>
                <p:nvPr/>
              </p:nvSpPr>
              <p:spPr>
                <a:xfrm>
                  <a:off x="3824592" y="4025008"/>
                  <a:ext cx="274472" cy="52816"/>
                </a:xfrm>
                <a:custGeom>
                  <a:avLst/>
                  <a:gdLst/>
                  <a:ahLst/>
                  <a:cxnLst/>
                  <a:rect l="l" t="t" r="r" b="b"/>
                  <a:pathLst>
                    <a:path w="10378" h="1997" extrusionOk="0">
                      <a:moveTo>
                        <a:pt x="7854" y="107"/>
                      </a:moveTo>
                      <a:cubicBezTo>
                        <a:pt x="7857" y="122"/>
                        <a:pt x="7858" y="157"/>
                        <a:pt x="7838" y="221"/>
                      </a:cubicBezTo>
                      <a:cubicBezTo>
                        <a:pt x="7835" y="213"/>
                        <a:pt x="7833" y="205"/>
                        <a:pt x="7832" y="196"/>
                      </a:cubicBezTo>
                      <a:cubicBezTo>
                        <a:pt x="7823" y="157"/>
                        <a:pt x="7826" y="128"/>
                        <a:pt x="7838" y="118"/>
                      </a:cubicBezTo>
                      <a:cubicBezTo>
                        <a:pt x="7845" y="112"/>
                        <a:pt x="7851" y="109"/>
                        <a:pt x="7854" y="107"/>
                      </a:cubicBezTo>
                      <a:close/>
                      <a:moveTo>
                        <a:pt x="3780" y="368"/>
                      </a:moveTo>
                      <a:cubicBezTo>
                        <a:pt x="3802" y="368"/>
                        <a:pt x="3820" y="377"/>
                        <a:pt x="3834" y="396"/>
                      </a:cubicBezTo>
                      <a:cubicBezTo>
                        <a:pt x="3894" y="474"/>
                        <a:pt x="3884" y="684"/>
                        <a:pt x="3764" y="901"/>
                      </a:cubicBezTo>
                      <a:cubicBezTo>
                        <a:pt x="3740" y="942"/>
                        <a:pt x="3708" y="994"/>
                        <a:pt x="3662" y="1049"/>
                      </a:cubicBezTo>
                      <a:cubicBezTo>
                        <a:pt x="3609" y="859"/>
                        <a:pt x="3605" y="673"/>
                        <a:pt x="3643" y="534"/>
                      </a:cubicBezTo>
                      <a:cubicBezTo>
                        <a:pt x="3668" y="442"/>
                        <a:pt x="3710" y="383"/>
                        <a:pt x="3757" y="371"/>
                      </a:cubicBezTo>
                      <a:cubicBezTo>
                        <a:pt x="3765" y="369"/>
                        <a:pt x="3773" y="368"/>
                        <a:pt x="3780" y="368"/>
                      </a:cubicBezTo>
                      <a:close/>
                      <a:moveTo>
                        <a:pt x="1735" y="77"/>
                      </a:moveTo>
                      <a:cubicBezTo>
                        <a:pt x="1807" y="77"/>
                        <a:pt x="1839" y="169"/>
                        <a:pt x="1855" y="248"/>
                      </a:cubicBezTo>
                      <a:cubicBezTo>
                        <a:pt x="1905" y="517"/>
                        <a:pt x="1704" y="798"/>
                        <a:pt x="1419" y="1052"/>
                      </a:cubicBezTo>
                      <a:cubicBezTo>
                        <a:pt x="1373" y="950"/>
                        <a:pt x="1361" y="847"/>
                        <a:pt x="1361" y="764"/>
                      </a:cubicBezTo>
                      <a:cubicBezTo>
                        <a:pt x="1364" y="409"/>
                        <a:pt x="1588" y="91"/>
                        <a:pt x="1728" y="77"/>
                      </a:cubicBezTo>
                      <a:close/>
                      <a:moveTo>
                        <a:pt x="1734" y="1"/>
                      </a:moveTo>
                      <a:cubicBezTo>
                        <a:pt x="1729" y="1"/>
                        <a:pt x="1725" y="1"/>
                        <a:pt x="1721" y="1"/>
                      </a:cubicBezTo>
                      <a:cubicBezTo>
                        <a:pt x="1531" y="19"/>
                        <a:pt x="1288" y="381"/>
                        <a:pt x="1285" y="764"/>
                      </a:cubicBezTo>
                      <a:cubicBezTo>
                        <a:pt x="1285" y="898"/>
                        <a:pt x="1312" y="1011"/>
                        <a:pt x="1358" y="1105"/>
                      </a:cubicBezTo>
                      <a:cubicBezTo>
                        <a:pt x="811" y="1565"/>
                        <a:pt x="13" y="1921"/>
                        <a:pt x="0" y="1927"/>
                      </a:cubicBezTo>
                      <a:lnTo>
                        <a:pt x="31" y="1997"/>
                      </a:lnTo>
                      <a:cubicBezTo>
                        <a:pt x="82" y="1974"/>
                        <a:pt x="850" y="1630"/>
                        <a:pt x="1396" y="1173"/>
                      </a:cubicBezTo>
                      <a:cubicBezTo>
                        <a:pt x="1594" y="1480"/>
                        <a:pt x="2009" y="1562"/>
                        <a:pt x="2219" y="1584"/>
                      </a:cubicBezTo>
                      <a:cubicBezTo>
                        <a:pt x="2318" y="1594"/>
                        <a:pt x="2412" y="1599"/>
                        <a:pt x="2500" y="1599"/>
                      </a:cubicBezTo>
                      <a:cubicBezTo>
                        <a:pt x="3081" y="1599"/>
                        <a:pt x="3430" y="1393"/>
                        <a:pt x="3632" y="1195"/>
                      </a:cubicBezTo>
                      <a:cubicBezTo>
                        <a:pt x="3690" y="1344"/>
                        <a:pt x="3779" y="1489"/>
                        <a:pt x="3901" y="1611"/>
                      </a:cubicBezTo>
                      <a:cubicBezTo>
                        <a:pt x="4086" y="1794"/>
                        <a:pt x="4394" y="1975"/>
                        <a:pt x="4893" y="1975"/>
                      </a:cubicBezTo>
                      <a:cubicBezTo>
                        <a:pt x="5107" y="1975"/>
                        <a:pt x="5357" y="1941"/>
                        <a:pt x="5647" y="1861"/>
                      </a:cubicBezTo>
                      <a:cubicBezTo>
                        <a:pt x="7040" y="1473"/>
                        <a:pt x="7632" y="795"/>
                        <a:pt x="7838" y="406"/>
                      </a:cubicBezTo>
                      <a:cubicBezTo>
                        <a:pt x="8036" y="754"/>
                        <a:pt x="8546" y="1256"/>
                        <a:pt x="9107" y="1395"/>
                      </a:cubicBezTo>
                      <a:cubicBezTo>
                        <a:pt x="9210" y="1420"/>
                        <a:pt x="9311" y="1433"/>
                        <a:pt x="9409" y="1433"/>
                      </a:cubicBezTo>
                      <a:cubicBezTo>
                        <a:pt x="9770" y="1433"/>
                        <a:pt x="10101" y="1264"/>
                        <a:pt x="10378" y="934"/>
                      </a:cubicBezTo>
                      <a:lnTo>
                        <a:pt x="10320" y="885"/>
                      </a:lnTo>
                      <a:cubicBezTo>
                        <a:pt x="10056" y="1200"/>
                        <a:pt x="9753" y="1358"/>
                        <a:pt x="9415" y="1358"/>
                      </a:cubicBezTo>
                      <a:cubicBezTo>
                        <a:pt x="9321" y="1358"/>
                        <a:pt x="9225" y="1345"/>
                        <a:pt x="9126" y="1321"/>
                      </a:cubicBezTo>
                      <a:cubicBezTo>
                        <a:pt x="8527" y="1173"/>
                        <a:pt x="8035" y="631"/>
                        <a:pt x="7879" y="321"/>
                      </a:cubicBezTo>
                      <a:cubicBezTo>
                        <a:pt x="7909" y="251"/>
                        <a:pt x="7924" y="195"/>
                        <a:pt x="7929" y="158"/>
                      </a:cubicBezTo>
                      <a:cubicBezTo>
                        <a:pt x="7939" y="80"/>
                        <a:pt x="7914" y="49"/>
                        <a:pt x="7891" y="37"/>
                      </a:cubicBezTo>
                      <a:cubicBezTo>
                        <a:pt x="7883" y="32"/>
                        <a:pt x="7872" y="29"/>
                        <a:pt x="7859" y="29"/>
                      </a:cubicBezTo>
                      <a:cubicBezTo>
                        <a:pt x="7841" y="29"/>
                        <a:pt x="7818" y="36"/>
                        <a:pt x="7790" y="57"/>
                      </a:cubicBezTo>
                      <a:cubicBezTo>
                        <a:pt x="7764" y="78"/>
                        <a:pt x="7737" y="123"/>
                        <a:pt x="7757" y="213"/>
                      </a:cubicBezTo>
                      <a:cubicBezTo>
                        <a:pt x="7764" y="246"/>
                        <a:pt x="7777" y="284"/>
                        <a:pt x="7796" y="324"/>
                      </a:cubicBezTo>
                      <a:cubicBezTo>
                        <a:pt x="7676" y="573"/>
                        <a:pt x="7189" y="1352"/>
                        <a:pt x="5627" y="1787"/>
                      </a:cubicBezTo>
                      <a:cubicBezTo>
                        <a:pt x="5344" y="1866"/>
                        <a:pt x="5101" y="1899"/>
                        <a:pt x="4893" y="1899"/>
                      </a:cubicBezTo>
                      <a:cubicBezTo>
                        <a:pt x="4419" y="1899"/>
                        <a:pt x="4128" y="1729"/>
                        <a:pt x="3955" y="1557"/>
                      </a:cubicBezTo>
                      <a:cubicBezTo>
                        <a:pt x="3831" y="1433"/>
                        <a:pt x="3744" y="1285"/>
                        <a:pt x="3690" y="1134"/>
                      </a:cubicBezTo>
                      <a:cubicBezTo>
                        <a:pt x="3754" y="1061"/>
                        <a:pt x="3800" y="991"/>
                        <a:pt x="3830" y="938"/>
                      </a:cubicBezTo>
                      <a:cubicBezTo>
                        <a:pt x="3956" y="712"/>
                        <a:pt x="3984" y="465"/>
                        <a:pt x="3894" y="350"/>
                      </a:cubicBezTo>
                      <a:cubicBezTo>
                        <a:pt x="3865" y="312"/>
                        <a:pt x="3825" y="292"/>
                        <a:pt x="3780" y="292"/>
                      </a:cubicBezTo>
                      <a:cubicBezTo>
                        <a:pt x="3766" y="292"/>
                        <a:pt x="3752" y="293"/>
                        <a:pt x="3738" y="297"/>
                      </a:cubicBezTo>
                      <a:cubicBezTo>
                        <a:pt x="3663" y="317"/>
                        <a:pt x="3603" y="394"/>
                        <a:pt x="3570" y="514"/>
                      </a:cubicBezTo>
                      <a:cubicBezTo>
                        <a:pt x="3526" y="676"/>
                        <a:pt x="3533" y="897"/>
                        <a:pt x="3604" y="1116"/>
                      </a:cubicBezTo>
                      <a:cubicBezTo>
                        <a:pt x="3418" y="1310"/>
                        <a:pt x="3082" y="1523"/>
                        <a:pt x="2501" y="1523"/>
                      </a:cubicBezTo>
                      <a:cubicBezTo>
                        <a:pt x="2415" y="1523"/>
                        <a:pt x="2324" y="1518"/>
                        <a:pt x="2227" y="1508"/>
                      </a:cubicBezTo>
                      <a:cubicBezTo>
                        <a:pt x="1784" y="1462"/>
                        <a:pt x="1562" y="1298"/>
                        <a:pt x="1455" y="1122"/>
                      </a:cubicBezTo>
                      <a:cubicBezTo>
                        <a:pt x="1765" y="849"/>
                        <a:pt x="1986" y="539"/>
                        <a:pt x="1929" y="234"/>
                      </a:cubicBezTo>
                      <a:cubicBezTo>
                        <a:pt x="1891" y="33"/>
                        <a:pt x="1797" y="1"/>
                        <a:pt x="17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8" name="Google Shape;1278;p43"/>
                <p:cNvSpPr/>
                <p:nvPr/>
              </p:nvSpPr>
              <p:spPr>
                <a:xfrm>
                  <a:off x="3824407" y="4127783"/>
                  <a:ext cx="270426" cy="64215"/>
                </a:xfrm>
                <a:custGeom>
                  <a:avLst/>
                  <a:gdLst/>
                  <a:ahLst/>
                  <a:cxnLst/>
                  <a:rect l="l" t="t" r="r" b="b"/>
                  <a:pathLst>
                    <a:path w="10225" h="2428" extrusionOk="0">
                      <a:moveTo>
                        <a:pt x="6207" y="77"/>
                      </a:moveTo>
                      <a:cubicBezTo>
                        <a:pt x="6250" y="77"/>
                        <a:pt x="6299" y="84"/>
                        <a:pt x="6349" y="100"/>
                      </a:cubicBezTo>
                      <a:cubicBezTo>
                        <a:pt x="6548" y="162"/>
                        <a:pt x="6766" y="348"/>
                        <a:pt x="6773" y="609"/>
                      </a:cubicBezTo>
                      <a:cubicBezTo>
                        <a:pt x="6778" y="762"/>
                        <a:pt x="6710" y="1001"/>
                        <a:pt x="6362" y="1282"/>
                      </a:cubicBezTo>
                      <a:cubicBezTo>
                        <a:pt x="6359" y="1278"/>
                        <a:pt x="6356" y="1274"/>
                        <a:pt x="6353" y="1269"/>
                      </a:cubicBezTo>
                      <a:cubicBezTo>
                        <a:pt x="6002" y="765"/>
                        <a:pt x="5910" y="306"/>
                        <a:pt x="6022" y="153"/>
                      </a:cubicBezTo>
                      <a:cubicBezTo>
                        <a:pt x="6059" y="103"/>
                        <a:pt x="6126" y="77"/>
                        <a:pt x="6207" y="77"/>
                      </a:cubicBezTo>
                      <a:close/>
                      <a:moveTo>
                        <a:pt x="2713" y="672"/>
                      </a:moveTo>
                      <a:cubicBezTo>
                        <a:pt x="2715" y="672"/>
                        <a:pt x="2718" y="672"/>
                        <a:pt x="2720" y="673"/>
                      </a:cubicBezTo>
                      <a:cubicBezTo>
                        <a:pt x="2786" y="694"/>
                        <a:pt x="2820" y="786"/>
                        <a:pt x="2808" y="913"/>
                      </a:cubicBezTo>
                      <a:cubicBezTo>
                        <a:pt x="2795" y="1029"/>
                        <a:pt x="2746" y="1169"/>
                        <a:pt x="2649" y="1307"/>
                      </a:cubicBezTo>
                      <a:cubicBezTo>
                        <a:pt x="2585" y="1042"/>
                        <a:pt x="2613" y="794"/>
                        <a:pt x="2679" y="699"/>
                      </a:cubicBezTo>
                      <a:cubicBezTo>
                        <a:pt x="2692" y="682"/>
                        <a:pt x="2703" y="672"/>
                        <a:pt x="2713" y="672"/>
                      </a:cubicBezTo>
                      <a:close/>
                      <a:moveTo>
                        <a:pt x="793" y="799"/>
                      </a:moveTo>
                      <a:cubicBezTo>
                        <a:pt x="821" y="799"/>
                        <a:pt x="857" y="812"/>
                        <a:pt x="898" y="865"/>
                      </a:cubicBezTo>
                      <a:cubicBezTo>
                        <a:pt x="1055" y="1070"/>
                        <a:pt x="863" y="1413"/>
                        <a:pt x="648" y="1693"/>
                      </a:cubicBezTo>
                      <a:cubicBezTo>
                        <a:pt x="616" y="1645"/>
                        <a:pt x="593" y="1593"/>
                        <a:pt x="575" y="1534"/>
                      </a:cubicBezTo>
                      <a:cubicBezTo>
                        <a:pt x="489" y="1243"/>
                        <a:pt x="599" y="887"/>
                        <a:pt x="747" y="811"/>
                      </a:cubicBezTo>
                      <a:cubicBezTo>
                        <a:pt x="756" y="807"/>
                        <a:pt x="772" y="799"/>
                        <a:pt x="793" y="799"/>
                      </a:cubicBezTo>
                      <a:close/>
                      <a:moveTo>
                        <a:pt x="9172" y="535"/>
                      </a:moveTo>
                      <a:cubicBezTo>
                        <a:pt x="9192" y="535"/>
                        <a:pt x="9214" y="541"/>
                        <a:pt x="9235" y="550"/>
                      </a:cubicBezTo>
                      <a:cubicBezTo>
                        <a:pt x="9358" y="605"/>
                        <a:pt x="9477" y="829"/>
                        <a:pt x="9454" y="1134"/>
                      </a:cubicBezTo>
                      <a:cubicBezTo>
                        <a:pt x="9443" y="1295"/>
                        <a:pt x="9378" y="1612"/>
                        <a:pt x="9062" y="1879"/>
                      </a:cubicBezTo>
                      <a:cubicBezTo>
                        <a:pt x="9018" y="1823"/>
                        <a:pt x="8978" y="1761"/>
                        <a:pt x="8944" y="1692"/>
                      </a:cubicBezTo>
                      <a:cubicBezTo>
                        <a:pt x="8758" y="1322"/>
                        <a:pt x="8794" y="846"/>
                        <a:pt x="9026" y="609"/>
                      </a:cubicBezTo>
                      <a:cubicBezTo>
                        <a:pt x="9061" y="573"/>
                        <a:pt x="9112" y="535"/>
                        <a:pt x="9172" y="535"/>
                      </a:cubicBezTo>
                      <a:close/>
                      <a:moveTo>
                        <a:pt x="6208" y="0"/>
                      </a:moveTo>
                      <a:cubicBezTo>
                        <a:pt x="6102" y="0"/>
                        <a:pt x="6013" y="38"/>
                        <a:pt x="5961" y="109"/>
                      </a:cubicBezTo>
                      <a:cubicBezTo>
                        <a:pt x="5813" y="310"/>
                        <a:pt x="5955" y="828"/>
                        <a:pt x="6291" y="1312"/>
                      </a:cubicBezTo>
                      <a:cubicBezTo>
                        <a:pt x="6295" y="1318"/>
                        <a:pt x="6299" y="1324"/>
                        <a:pt x="6303" y="1329"/>
                      </a:cubicBezTo>
                      <a:cubicBezTo>
                        <a:pt x="6061" y="1512"/>
                        <a:pt x="5699" y="1711"/>
                        <a:pt x="5164" y="1912"/>
                      </a:cubicBezTo>
                      <a:cubicBezTo>
                        <a:pt x="4640" y="2110"/>
                        <a:pt x="4223" y="2187"/>
                        <a:pt x="3893" y="2187"/>
                      </a:cubicBezTo>
                      <a:cubicBezTo>
                        <a:pt x="3347" y="2187"/>
                        <a:pt x="3036" y="1976"/>
                        <a:pt x="2859" y="1749"/>
                      </a:cubicBezTo>
                      <a:cubicBezTo>
                        <a:pt x="2775" y="1640"/>
                        <a:pt x="2714" y="1520"/>
                        <a:pt x="2676" y="1399"/>
                      </a:cubicBezTo>
                      <a:cubicBezTo>
                        <a:pt x="2803" y="1233"/>
                        <a:pt x="2869" y="1061"/>
                        <a:pt x="2884" y="920"/>
                      </a:cubicBezTo>
                      <a:cubicBezTo>
                        <a:pt x="2900" y="756"/>
                        <a:pt x="2846" y="634"/>
                        <a:pt x="2742" y="601"/>
                      </a:cubicBezTo>
                      <a:cubicBezTo>
                        <a:pt x="2736" y="598"/>
                        <a:pt x="2725" y="596"/>
                        <a:pt x="2713" y="596"/>
                      </a:cubicBezTo>
                      <a:cubicBezTo>
                        <a:pt x="2687" y="596"/>
                        <a:pt x="2650" y="607"/>
                        <a:pt x="2617" y="656"/>
                      </a:cubicBezTo>
                      <a:cubicBezTo>
                        <a:pt x="2536" y="772"/>
                        <a:pt x="2501" y="1074"/>
                        <a:pt x="2592" y="1384"/>
                      </a:cubicBezTo>
                      <a:cubicBezTo>
                        <a:pt x="2377" y="1645"/>
                        <a:pt x="1994" y="1888"/>
                        <a:pt x="1398" y="1951"/>
                      </a:cubicBezTo>
                      <a:cubicBezTo>
                        <a:pt x="1345" y="1956"/>
                        <a:pt x="1294" y="1959"/>
                        <a:pt x="1245" y="1959"/>
                      </a:cubicBezTo>
                      <a:cubicBezTo>
                        <a:pt x="1003" y="1959"/>
                        <a:pt x="815" y="1889"/>
                        <a:pt x="695" y="1755"/>
                      </a:cubicBezTo>
                      <a:cubicBezTo>
                        <a:pt x="950" y="1429"/>
                        <a:pt x="1141" y="1057"/>
                        <a:pt x="958" y="819"/>
                      </a:cubicBezTo>
                      <a:cubicBezTo>
                        <a:pt x="909" y="756"/>
                        <a:pt x="852" y="723"/>
                        <a:pt x="793" y="723"/>
                      </a:cubicBezTo>
                      <a:cubicBezTo>
                        <a:pt x="767" y="723"/>
                        <a:pt x="740" y="730"/>
                        <a:pt x="713" y="744"/>
                      </a:cubicBezTo>
                      <a:cubicBezTo>
                        <a:pt x="537" y="834"/>
                        <a:pt x="404" y="1226"/>
                        <a:pt x="502" y="1556"/>
                      </a:cubicBezTo>
                      <a:cubicBezTo>
                        <a:pt x="520" y="1615"/>
                        <a:pt x="549" y="1687"/>
                        <a:pt x="598" y="1755"/>
                      </a:cubicBezTo>
                      <a:cubicBezTo>
                        <a:pt x="594" y="1761"/>
                        <a:pt x="588" y="1767"/>
                        <a:pt x="584" y="1773"/>
                      </a:cubicBezTo>
                      <a:cubicBezTo>
                        <a:pt x="319" y="2097"/>
                        <a:pt x="3" y="2368"/>
                        <a:pt x="0" y="2370"/>
                      </a:cubicBezTo>
                      <a:lnTo>
                        <a:pt x="50" y="2428"/>
                      </a:lnTo>
                      <a:cubicBezTo>
                        <a:pt x="76" y="2406"/>
                        <a:pt x="383" y="2139"/>
                        <a:pt x="648" y="1816"/>
                      </a:cubicBezTo>
                      <a:cubicBezTo>
                        <a:pt x="759" y="1935"/>
                        <a:pt x="942" y="2035"/>
                        <a:pt x="1242" y="2035"/>
                      </a:cubicBezTo>
                      <a:cubicBezTo>
                        <a:pt x="1293" y="2035"/>
                        <a:pt x="1348" y="2032"/>
                        <a:pt x="1406" y="2026"/>
                      </a:cubicBezTo>
                      <a:cubicBezTo>
                        <a:pt x="1997" y="1964"/>
                        <a:pt x="2388" y="1730"/>
                        <a:pt x="2619" y="1468"/>
                      </a:cubicBezTo>
                      <a:cubicBezTo>
                        <a:pt x="2660" y="1581"/>
                        <a:pt x="2720" y="1693"/>
                        <a:pt x="2799" y="1796"/>
                      </a:cubicBezTo>
                      <a:cubicBezTo>
                        <a:pt x="2987" y="2037"/>
                        <a:pt x="3317" y="2264"/>
                        <a:pt x="3893" y="2264"/>
                      </a:cubicBezTo>
                      <a:cubicBezTo>
                        <a:pt x="4233" y="2264"/>
                        <a:pt x="4658" y="2185"/>
                        <a:pt x="5191" y="1984"/>
                      </a:cubicBezTo>
                      <a:cubicBezTo>
                        <a:pt x="5531" y="1855"/>
                        <a:pt x="5995" y="1652"/>
                        <a:pt x="6346" y="1389"/>
                      </a:cubicBezTo>
                      <a:cubicBezTo>
                        <a:pt x="6920" y="2167"/>
                        <a:pt x="7560" y="2332"/>
                        <a:pt x="8000" y="2332"/>
                      </a:cubicBezTo>
                      <a:cubicBezTo>
                        <a:pt x="8202" y="2332"/>
                        <a:pt x="8362" y="2297"/>
                        <a:pt x="8452" y="2271"/>
                      </a:cubicBezTo>
                      <a:cubicBezTo>
                        <a:pt x="8708" y="2199"/>
                        <a:pt x="8903" y="2097"/>
                        <a:pt x="9053" y="1985"/>
                      </a:cubicBezTo>
                      <a:cubicBezTo>
                        <a:pt x="9273" y="2223"/>
                        <a:pt x="9593" y="2350"/>
                        <a:pt x="9978" y="2350"/>
                      </a:cubicBezTo>
                      <a:cubicBezTo>
                        <a:pt x="10057" y="2350"/>
                        <a:pt x="10139" y="2344"/>
                        <a:pt x="10224" y="2333"/>
                      </a:cubicBezTo>
                      <a:lnTo>
                        <a:pt x="10215" y="2258"/>
                      </a:lnTo>
                      <a:cubicBezTo>
                        <a:pt x="10133" y="2268"/>
                        <a:pt x="10054" y="2274"/>
                        <a:pt x="9978" y="2274"/>
                      </a:cubicBezTo>
                      <a:cubicBezTo>
                        <a:pt x="9618" y="2274"/>
                        <a:pt x="9318" y="2156"/>
                        <a:pt x="9113" y="1937"/>
                      </a:cubicBezTo>
                      <a:cubicBezTo>
                        <a:pt x="9448" y="1653"/>
                        <a:pt x="9519" y="1311"/>
                        <a:pt x="9531" y="1139"/>
                      </a:cubicBezTo>
                      <a:cubicBezTo>
                        <a:pt x="9553" y="836"/>
                        <a:pt x="9442" y="559"/>
                        <a:pt x="9268" y="480"/>
                      </a:cubicBezTo>
                      <a:cubicBezTo>
                        <a:pt x="9236" y="466"/>
                        <a:pt x="9204" y="459"/>
                        <a:pt x="9172" y="459"/>
                      </a:cubicBezTo>
                      <a:cubicBezTo>
                        <a:pt x="9103" y="459"/>
                        <a:pt x="9034" y="492"/>
                        <a:pt x="8972" y="556"/>
                      </a:cubicBezTo>
                      <a:cubicBezTo>
                        <a:pt x="8716" y="819"/>
                        <a:pt x="8674" y="1322"/>
                        <a:pt x="8876" y="1726"/>
                      </a:cubicBezTo>
                      <a:cubicBezTo>
                        <a:pt x="8913" y="1799"/>
                        <a:pt x="8955" y="1865"/>
                        <a:pt x="9003" y="1927"/>
                      </a:cubicBezTo>
                      <a:cubicBezTo>
                        <a:pt x="8861" y="2034"/>
                        <a:pt x="8675" y="2129"/>
                        <a:pt x="8430" y="2199"/>
                      </a:cubicBezTo>
                      <a:cubicBezTo>
                        <a:pt x="8344" y="2223"/>
                        <a:pt x="8193" y="2256"/>
                        <a:pt x="8000" y="2256"/>
                      </a:cubicBezTo>
                      <a:cubicBezTo>
                        <a:pt x="7579" y="2256"/>
                        <a:pt x="6961" y="2097"/>
                        <a:pt x="6406" y="1343"/>
                      </a:cubicBezTo>
                      <a:cubicBezTo>
                        <a:pt x="6672" y="1131"/>
                        <a:pt x="6858" y="883"/>
                        <a:pt x="6850" y="607"/>
                      </a:cubicBezTo>
                      <a:cubicBezTo>
                        <a:pt x="6842" y="309"/>
                        <a:pt x="6596" y="97"/>
                        <a:pt x="6373" y="27"/>
                      </a:cubicBezTo>
                      <a:cubicBezTo>
                        <a:pt x="6315" y="9"/>
                        <a:pt x="6260" y="0"/>
                        <a:pt x="62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279" name="Google Shape;1279;p43"/>
              <p:cNvGrpSpPr/>
              <p:nvPr/>
            </p:nvGrpSpPr>
            <p:grpSpPr>
              <a:xfrm>
                <a:off x="4728967" y="2245294"/>
                <a:ext cx="1569378" cy="2493975"/>
                <a:chOff x="2533107" y="3128358"/>
                <a:chExt cx="715696" cy="1137295"/>
              </a:xfrm>
            </p:grpSpPr>
            <p:sp>
              <p:nvSpPr>
                <p:cNvPr id="1280" name="Google Shape;1280;p43"/>
                <p:cNvSpPr/>
                <p:nvPr/>
              </p:nvSpPr>
              <p:spPr>
                <a:xfrm>
                  <a:off x="2539719" y="4108873"/>
                  <a:ext cx="84500" cy="111318"/>
                </a:xfrm>
                <a:custGeom>
                  <a:avLst/>
                  <a:gdLst/>
                  <a:ahLst/>
                  <a:cxnLst/>
                  <a:rect l="l" t="t" r="r" b="b"/>
                  <a:pathLst>
                    <a:path w="3195" h="4209" extrusionOk="0">
                      <a:moveTo>
                        <a:pt x="766" y="0"/>
                      </a:moveTo>
                      <a:lnTo>
                        <a:pt x="212" y="420"/>
                      </a:lnTo>
                      <a:cubicBezTo>
                        <a:pt x="4" y="559"/>
                        <a:pt x="0" y="823"/>
                        <a:pt x="130" y="1037"/>
                      </a:cubicBezTo>
                      <a:cubicBezTo>
                        <a:pt x="712" y="1995"/>
                        <a:pt x="2232" y="4208"/>
                        <a:pt x="2880" y="4208"/>
                      </a:cubicBezTo>
                      <a:cubicBezTo>
                        <a:pt x="2945" y="4208"/>
                        <a:pt x="3001" y="4186"/>
                        <a:pt x="3046" y="4139"/>
                      </a:cubicBezTo>
                      <a:cubicBezTo>
                        <a:pt x="3195" y="3984"/>
                        <a:pt x="2015" y="1372"/>
                        <a:pt x="2015" y="1372"/>
                      </a:cubicBezTo>
                      <a:lnTo>
                        <a:pt x="7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1" name="Google Shape;1281;p43"/>
                <p:cNvSpPr/>
                <p:nvPr/>
              </p:nvSpPr>
              <p:spPr>
                <a:xfrm>
                  <a:off x="2882082" y="4113819"/>
                  <a:ext cx="65008" cy="67679"/>
                </a:xfrm>
                <a:custGeom>
                  <a:avLst/>
                  <a:gdLst/>
                  <a:ahLst/>
                  <a:cxnLst/>
                  <a:rect l="l" t="t" r="r" b="b"/>
                  <a:pathLst>
                    <a:path w="2458" h="2559" extrusionOk="0">
                      <a:moveTo>
                        <a:pt x="2458" y="1"/>
                      </a:moveTo>
                      <a:cubicBezTo>
                        <a:pt x="2457" y="1"/>
                        <a:pt x="61" y="345"/>
                        <a:pt x="52" y="372"/>
                      </a:cubicBezTo>
                      <a:lnTo>
                        <a:pt x="1" y="2415"/>
                      </a:lnTo>
                      <a:cubicBezTo>
                        <a:pt x="1" y="2415"/>
                        <a:pt x="346" y="2559"/>
                        <a:pt x="826" y="2559"/>
                      </a:cubicBezTo>
                      <a:cubicBezTo>
                        <a:pt x="1132" y="2559"/>
                        <a:pt x="1493" y="2500"/>
                        <a:pt x="1854" y="2308"/>
                      </a:cubicBezTo>
                      <a:lnTo>
                        <a:pt x="2458" y="1"/>
                      </a:lnTo>
                      <a:close/>
                    </a:path>
                  </a:pathLst>
                </a:custGeom>
                <a:solidFill>
                  <a:srgbClr val="FF70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2" name="Google Shape;1282;p43"/>
                <p:cNvSpPr/>
                <p:nvPr/>
              </p:nvSpPr>
              <p:spPr>
                <a:xfrm>
                  <a:off x="2876396" y="4232700"/>
                  <a:ext cx="125652" cy="32954"/>
                </a:xfrm>
                <a:custGeom>
                  <a:avLst/>
                  <a:gdLst/>
                  <a:ahLst/>
                  <a:cxnLst/>
                  <a:rect l="l" t="t" r="r" b="b"/>
                  <a:pathLst>
                    <a:path w="4751" h="1246" extrusionOk="0">
                      <a:moveTo>
                        <a:pt x="115" y="1"/>
                      </a:moveTo>
                      <a:lnTo>
                        <a:pt x="42" y="692"/>
                      </a:lnTo>
                      <a:cubicBezTo>
                        <a:pt x="1" y="937"/>
                        <a:pt x="186" y="1164"/>
                        <a:pt x="435" y="1173"/>
                      </a:cubicBezTo>
                      <a:cubicBezTo>
                        <a:pt x="1160" y="1200"/>
                        <a:pt x="2573" y="1246"/>
                        <a:pt x="3572" y="1246"/>
                      </a:cubicBezTo>
                      <a:cubicBezTo>
                        <a:pt x="4207" y="1246"/>
                        <a:pt x="4675" y="1227"/>
                        <a:pt x="4693" y="1173"/>
                      </a:cubicBezTo>
                      <a:cubicBezTo>
                        <a:pt x="4751" y="1001"/>
                        <a:pt x="1971" y="30"/>
                        <a:pt x="1971" y="30"/>
                      </a:cubicBezTo>
                      <a:lnTo>
                        <a:pt x="1325" y="75"/>
                      </a:lnTo>
                      <a:cubicBezTo>
                        <a:pt x="1251" y="81"/>
                        <a:pt x="1177" y="83"/>
                        <a:pt x="1103" y="83"/>
                      </a:cubicBezTo>
                      <a:cubicBezTo>
                        <a:pt x="1005" y="83"/>
                        <a:pt x="907" y="78"/>
                        <a:pt x="808" y="69"/>
                      </a:cubicBezTo>
                      <a:lnTo>
                        <a:pt x="1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3" name="Google Shape;1283;p43"/>
                <p:cNvSpPr/>
                <p:nvPr/>
              </p:nvSpPr>
              <p:spPr>
                <a:xfrm>
                  <a:off x="2555165" y="3457894"/>
                  <a:ext cx="340935" cy="687714"/>
                </a:xfrm>
                <a:custGeom>
                  <a:avLst/>
                  <a:gdLst/>
                  <a:ahLst/>
                  <a:cxnLst/>
                  <a:rect l="l" t="t" r="r" b="b"/>
                  <a:pathLst>
                    <a:path w="12891" h="26003" extrusionOk="0">
                      <a:moveTo>
                        <a:pt x="10367" y="0"/>
                      </a:moveTo>
                      <a:cubicBezTo>
                        <a:pt x="9940" y="0"/>
                        <a:pt x="9413" y="344"/>
                        <a:pt x="8766" y="1252"/>
                      </a:cubicBezTo>
                      <a:cubicBezTo>
                        <a:pt x="6104" y="4986"/>
                        <a:pt x="7079" y="13453"/>
                        <a:pt x="7079" y="13453"/>
                      </a:cubicBezTo>
                      <a:cubicBezTo>
                        <a:pt x="3093" y="15938"/>
                        <a:pt x="406" y="23641"/>
                        <a:pt x="212" y="24530"/>
                      </a:cubicBezTo>
                      <a:cubicBezTo>
                        <a:pt x="0" y="25493"/>
                        <a:pt x="1517" y="26002"/>
                        <a:pt x="1517" y="26002"/>
                      </a:cubicBezTo>
                      <a:cubicBezTo>
                        <a:pt x="4183" y="23947"/>
                        <a:pt x="9022" y="17990"/>
                        <a:pt x="10079" y="16323"/>
                      </a:cubicBezTo>
                      <a:cubicBezTo>
                        <a:pt x="10521" y="15627"/>
                        <a:pt x="11362" y="14618"/>
                        <a:pt x="11584" y="14003"/>
                      </a:cubicBezTo>
                      <a:cubicBezTo>
                        <a:pt x="12891" y="10399"/>
                        <a:pt x="12061" y="3332"/>
                        <a:pt x="12061" y="3332"/>
                      </a:cubicBezTo>
                      <a:cubicBezTo>
                        <a:pt x="12061" y="3332"/>
                        <a:pt x="11698" y="0"/>
                        <a:pt x="10367" y="0"/>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4" name="Google Shape;1284;p43"/>
                <p:cNvSpPr/>
                <p:nvPr/>
              </p:nvSpPr>
              <p:spPr>
                <a:xfrm>
                  <a:off x="2839422" y="3513487"/>
                  <a:ext cx="171089" cy="727200"/>
                </a:xfrm>
                <a:custGeom>
                  <a:avLst/>
                  <a:gdLst/>
                  <a:ahLst/>
                  <a:cxnLst/>
                  <a:rect l="l" t="t" r="r" b="b"/>
                  <a:pathLst>
                    <a:path w="6469" h="27496" extrusionOk="0">
                      <a:moveTo>
                        <a:pt x="3455" y="0"/>
                      </a:moveTo>
                      <a:lnTo>
                        <a:pt x="27" y="3549"/>
                      </a:lnTo>
                      <a:lnTo>
                        <a:pt x="3534" y="12894"/>
                      </a:lnTo>
                      <a:cubicBezTo>
                        <a:pt x="3534" y="12894"/>
                        <a:pt x="0" y="19822"/>
                        <a:pt x="1485" y="27206"/>
                      </a:cubicBezTo>
                      <a:cubicBezTo>
                        <a:pt x="1485" y="27206"/>
                        <a:pt x="1826" y="27495"/>
                        <a:pt x="2443" y="27495"/>
                      </a:cubicBezTo>
                      <a:cubicBezTo>
                        <a:pt x="2702" y="27495"/>
                        <a:pt x="3010" y="27444"/>
                        <a:pt x="3362" y="27298"/>
                      </a:cubicBezTo>
                      <a:cubicBezTo>
                        <a:pt x="3959" y="27051"/>
                        <a:pt x="6468" y="17634"/>
                        <a:pt x="6296" y="12489"/>
                      </a:cubicBezTo>
                      <a:cubicBezTo>
                        <a:pt x="6124" y="7345"/>
                        <a:pt x="3455" y="0"/>
                        <a:pt x="3455" y="0"/>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5" name="Google Shape;1285;p43"/>
                <p:cNvSpPr/>
                <p:nvPr/>
              </p:nvSpPr>
              <p:spPr>
                <a:xfrm>
                  <a:off x="2641066" y="3531630"/>
                  <a:ext cx="400336" cy="471532"/>
                </a:xfrm>
                <a:custGeom>
                  <a:avLst/>
                  <a:gdLst/>
                  <a:ahLst/>
                  <a:cxnLst/>
                  <a:rect l="l" t="t" r="r" b="b"/>
                  <a:pathLst>
                    <a:path w="15137" h="17829" extrusionOk="0">
                      <a:moveTo>
                        <a:pt x="4412" y="0"/>
                      </a:moveTo>
                      <a:cubicBezTo>
                        <a:pt x="4412" y="0"/>
                        <a:pt x="4074" y="405"/>
                        <a:pt x="3729" y="1275"/>
                      </a:cubicBezTo>
                      <a:cubicBezTo>
                        <a:pt x="3536" y="1763"/>
                        <a:pt x="3339" y="2397"/>
                        <a:pt x="3199" y="3189"/>
                      </a:cubicBezTo>
                      <a:lnTo>
                        <a:pt x="3199" y="3190"/>
                      </a:lnTo>
                      <a:cubicBezTo>
                        <a:pt x="3190" y="3234"/>
                        <a:pt x="3182" y="3278"/>
                        <a:pt x="3175" y="3323"/>
                      </a:cubicBezTo>
                      <a:cubicBezTo>
                        <a:pt x="3014" y="4290"/>
                        <a:pt x="2937" y="5483"/>
                        <a:pt x="3044" y="6916"/>
                      </a:cubicBezTo>
                      <a:cubicBezTo>
                        <a:pt x="3047" y="6965"/>
                        <a:pt x="3051" y="7016"/>
                        <a:pt x="3055" y="7066"/>
                      </a:cubicBezTo>
                      <a:lnTo>
                        <a:pt x="3055" y="7067"/>
                      </a:lnTo>
                      <a:cubicBezTo>
                        <a:pt x="3125" y="7920"/>
                        <a:pt x="3259" y="8855"/>
                        <a:pt x="3479" y="9879"/>
                      </a:cubicBezTo>
                      <a:cubicBezTo>
                        <a:pt x="3479" y="9879"/>
                        <a:pt x="2831" y="10389"/>
                        <a:pt x="2079" y="11138"/>
                      </a:cubicBezTo>
                      <a:cubicBezTo>
                        <a:pt x="2050" y="11168"/>
                        <a:pt x="2019" y="11198"/>
                        <a:pt x="1988" y="11230"/>
                      </a:cubicBezTo>
                      <a:cubicBezTo>
                        <a:pt x="1232" y="11992"/>
                        <a:pt x="394" y="12975"/>
                        <a:pt x="1" y="13917"/>
                      </a:cubicBezTo>
                      <a:cubicBezTo>
                        <a:pt x="1" y="13917"/>
                        <a:pt x="152" y="14058"/>
                        <a:pt x="442" y="14287"/>
                      </a:cubicBezTo>
                      <a:cubicBezTo>
                        <a:pt x="1114" y="14819"/>
                        <a:pt x="2535" y="15828"/>
                        <a:pt x="4533" y="16634"/>
                      </a:cubicBezTo>
                      <a:cubicBezTo>
                        <a:pt x="5147" y="16881"/>
                        <a:pt x="5813" y="17109"/>
                        <a:pt x="6532" y="17297"/>
                      </a:cubicBezTo>
                      <a:cubicBezTo>
                        <a:pt x="6583" y="17313"/>
                        <a:pt x="6638" y="17325"/>
                        <a:pt x="6691" y="17338"/>
                      </a:cubicBezTo>
                      <a:cubicBezTo>
                        <a:pt x="7326" y="17501"/>
                        <a:pt x="7998" y="17630"/>
                        <a:pt x="8704" y="17714"/>
                      </a:cubicBezTo>
                      <a:cubicBezTo>
                        <a:pt x="8752" y="17720"/>
                        <a:pt x="8797" y="17726"/>
                        <a:pt x="8845" y="17730"/>
                      </a:cubicBezTo>
                      <a:cubicBezTo>
                        <a:pt x="8905" y="17737"/>
                        <a:pt x="8964" y="17744"/>
                        <a:pt x="9024" y="17750"/>
                      </a:cubicBezTo>
                      <a:cubicBezTo>
                        <a:pt x="9418" y="17789"/>
                        <a:pt x="9819" y="17815"/>
                        <a:pt x="10231" y="17823"/>
                      </a:cubicBezTo>
                      <a:cubicBezTo>
                        <a:pt x="10278" y="17824"/>
                        <a:pt x="10324" y="17826"/>
                        <a:pt x="10371" y="17826"/>
                      </a:cubicBezTo>
                      <a:cubicBezTo>
                        <a:pt x="10462" y="17828"/>
                        <a:pt x="10553" y="17829"/>
                        <a:pt x="10645" y="17829"/>
                      </a:cubicBezTo>
                      <a:cubicBezTo>
                        <a:pt x="10928" y="17829"/>
                        <a:pt x="11215" y="17821"/>
                        <a:pt x="11507" y="17806"/>
                      </a:cubicBezTo>
                      <a:cubicBezTo>
                        <a:pt x="11554" y="17802"/>
                        <a:pt x="11601" y="17799"/>
                        <a:pt x="11647" y="17797"/>
                      </a:cubicBezTo>
                      <a:cubicBezTo>
                        <a:pt x="12196" y="17761"/>
                        <a:pt x="12756" y="17696"/>
                        <a:pt x="13332" y="17596"/>
                      </a:cubicBezTo>
                      <a:lnTo>
                        <a:pt x="13333" y="17596"/>
                      </a:lnTo>
                      <a:cubicBezTo>
                        <a:pt x="13568" y="17556"/>
                        <a:pt x="13803" y="17510"/>
                        <a:pt x="14041" y="17459"/>
                      </a:cubicBezTo>
                      <a:cubicBezTo>
                        <a:pt x="14041" y="17459"/>
                        <a:pt x="15137" y="15233"/>
                        <a:pt x="15091" y="12105"/>
                      </a:cubicBezTo>
                      <a:cubicBezTo>
                        <a:pt x="15091" y="12054"/>
                        <a:pt x="15089" y="12005"/>
                        <a:pt x="15088" y="11955"/>
                      </a:cubicBezTo>
                      <a:cubicBezTo>
                        <a:pt x="15060" y="10909"/>
                        <a:pt x="14904" y="9766"/>
                        <a:pt x="14538" y="8573"/>
                      </a:cubicBezTo>
                      <a:cubicBezTo>
                        <a:pt x="14493" y="8428"/>
                        <a:pt x="14449" y="8282"/>
                        <a:pt x="14404" y="8138"/>
                      </a:cubicBezTo>
                      <a:cubicBezTo>
                        <a:pt x="14389" y="8091"/>
                        <a:pt x="14375" y="8043"/>
                        <a:pt x="14361" y="7996"/>
                      </a:cubicBezTo>
                      <a:cubicBezTo>
                        <a:pt x="13797" y="6161"/>
                        <a:pt x="13311" y="4564"/>
                        <a:pt x="12934" y="3312"/>
                      </a:cubicBezTo>
                      <a:cubicBezTo>
                        <a:pt x="12919" y="3263"/>
                        <a:pt x="12905" y="3217"/>
                        <a:pt x="12890" y="3170"/>
                      </a:cubicBezTo>
                      <a:cubicBezTo>
                        <a:pt x="12706" y="2554"/>
                        <a:pt x="12547" y="2026"/>
                        <a:pt x="12418" y="1601"/>
                      </a:cubicBezTo>
                      <a:cubicBezTo>
                        <a:pt x="12182" y="812"/>
                        <a:pt x="12052" y="373"/>
                        <a:pt x="12052" y="373"/>
                      </a:cubicBezTo>
                      <a:lnTo>
                        <a:pt x="11306" y="336"/>
                      </a:lnTo>
                      <a:lnTo>
                        <a:pt x="10028" y="274"/>
                      </a:lnTo>
                      <a:lnTo>
                        <a:pt x="8766" y="213"/>
                      </a:lnTo>
                      <a:lnTo>
                        <a:pt x="4700" y="14"/>
                      </a:lnTo>
                      <a:lnTo>
                        <a:pt x="441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6" name="Google Shape;1286;p43"/>
                <p:cNvSpPr/>
                <p:nvPr/>
              </p:nvSpPr>
              <p:spPr>
                <a:xfrm>
                  <a:off x="2721572" y="3615971"/>
                  <a:ext cx="107774" cy="115338"/>
                </a:xfrm>
                <a:custGeom>
                  <a:avLst/>
                  <a:gdLst/>
                  <a:ahLst/>
                  <a:cxnLst/>
                  <a:rect l="l" t="t" r="r" b="b"/>
                  <a:pathLst>
                    <a:path w="4075" h="4361" extrusionOk="0">
                      <a:moveTo>
                        <a:pt x="155" y="1"/>
                      </a:moveTo>
                      <a:cubicBezTo>
                        <a:pt x="146" y="45"/>
                        <a:pt x="138" y="89"/>
                        <a:pt x="131" y="134"/>
                      </a:cubicBezTo>
                      <a:cubicBezTo>
                        <a:pt x="341" y="203"/>
                        <a:pt x="573" y="291"/>
                        <a:pt x="815" y="399"/>
                      </a:cubicBezTo>
                      <a:cubicBezTo>
                        <a:pt x="859" y="419"/>
                        <a:pt x="907" y="439"/>
                        <a:pt x="953" y="461"/>
                      </a:cubicBezTo>
                      <a:cubicBezTo>
                        <a:pt x="960" y="464"/>
                        <a:pt x="966" y="467"/>
                        <a:pt x="973" y="472"/>
                      </a:cubicBezTo>
                      <a:cubicBezTo>
                        <a:pt x="2089" y="987"/>
                        <a:pt x="3354" y="1841"/>
                        <a:pt x="3751" y="2683"/>
                      </a:cubicBezTo>
                      <a:cubicBezTo>
                        <a:pt x="3925" y="3050"/>
                        <a:pt x="3912" y="3383"/>
                        <a:pt x="3709" y="3670"/>
                      </a:cubicBezTo>
                      <a:cubicBezTo>
                        <a:pt x="3426" y="4077"/>
                        <a:pt x="2933" y="4222"/>
                        <a:pt x="2364" y="4222"/>
                      </a:cubicBezTo>
                      <a:cubicBezTo>
                        <a:pt x="1812" y="4222"/>
                        <a:pt x="1188" y="4085"/>
                        <a:pt x="613" y="3918"/>
                      </a:cubicBezTo>
                      <a:cubicBezTo>
                        <a:pt x="400" y="3857"/>
                        <a:pt x="194" y="3792"/>
                        <a:pt x="0" y="3727"/>
                      </a:cubicBezTo>
                      <a:lnTo>
                        <a:pt x="0" y="3727"/>
                      </a:lnTo>
                      <a:cubicBezTo>
                        <a:pt x="3" y="3776"/>
                        <a:pt x="7" y="3827"/>
                        <a:pt x="11" y="3877"/>
                      </a:cubicBezTo>
                      <a:lnTo>
                        <a:pt x="11" y="3878"/>
                      </a:lnTo>
                      <a:cubicBezTo>
                        <a:pt x="202" y="3941"/>
                        <a:pt x="404" y="4004"/>
                        <a:pt x="613" y="4064"/>
                      </a:cubicBezTo>
                      <a:cubicBezTo>
                        <a:pt x="1185" y="4228"/>
                        <a:pt x="1806" y="4360"/>
                        <a:pt x="2364" y="4360"/>
                      </a:cubicBezTo>
                      <a:cubicBezTo>
                        <a:pt x="2973" y="4360"/>
                        <a:pt x="3509" y="4202"/>
                        <a:pt x="3823" y="3751"/>
                      </a:cubicBezTo>
                      <a:cubicBezTo>
                        <a:pt x="4057" y="3419"/>
                        <a:pt x="4075" y="3039"/>
                        <a:pt x="3878" y="2622"/>
                      </a:cubicBezTo>
                      <a:cubicBezTo>
                        <a:pt x="3493" y="1811"/>
                        <a:pt x="2325" y="988"/>
                        <a:pt x="1238" y="450"/>
                      </a:cubicBezTo>
                      <a:cubicBezTo>
                        <a:pt x="1155" y="408"/>
                        <a:pt x="1072" y="370"/>
                        <a:pt x="990" y="332"/>
                      </a:cubicBezTo>
                      <a:cubicBezTo>
                        <a:pt x="937" y="307"/>
                        <a:pt x="883" y="283"/>
                        <a:pt x="831" y="260"/>
                      </a:cubicBezTo>
                      <a:cubicBezTo>
                        <a:pt x="591" y="155"/>
                        <a:pt x="363" y="67"/>
                        <a:pt x="1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7" name="Google Shape;1287;p43"/>
                <p:cNvSpPr/>
                <p:nvPr/>
              </p:nvSpPr>
              <p:spPr>
                <a:xfrm>
                  <a:off x="2693617" y="3826202"/>
                  <a:ext cx="124435" cy="163975"/>
                </a:xfrm>
                <a:custGeom>
                  <a:avLst/>
                  <a:gdLst/>
                  <a:ahLst/>
                  <a:cxnLst/>
                  <a:rect l="l" t="t" r="r" b="b"/>
                  <a:pathLst>
                    <a:path w="4705" h="6200" extrusionOk="0">
                      <a:moveTo>
                        <a:pt x="92" y="0"/>
                      </a:moveTo>
                      <a:cubicBezTo>
                        <a:pt x="63" y="30"/>
                        <a:pt x="33" y="60"/>
                        <a:pt x="1" y="92"/>
                      </a:cubicBezTo>
                      <a:cubicBezTo>
                        <a:pt x="177" y="212"/>
                        <a:pt x="368" y="350"/>
                        <a:pt x="568" y="508"/>
                      </a:cubicBezTo>
                      <a:cubicBezTo>
                        <a:pt x="973" y="820"/>
                        <a:pt x="1418" y="1205"/>
                        <a:pt x="1866" y="1661"/>
                      </a:cubicBezTo>
                      <a:cubicBezTo>
                        <a:pt x="2479" y="2287"/>
                        <a:pt x="3137" y="3088"/>
                        <a:pt x="3678" y="4053"/>
                      </a:cubicBezTo>
                      <a:cubicBezTo>
                        <a:pt x="4033" y="4686"/>
                        <a:pt x="4338" y="5389"/>
                        <a:pt x="4545" y="6159"/>
                      </a:cubicBezTo>
                      <a:cubicBezTo>
                        <a:pt x="4597" y="6175"/>
                        <a:pt x="4651" y="6187"/>
                        <a:pt x="4704" y="6200"/>
                      </a:cubicBezTo>
                      <a:cubicBezTo>
                        <a:pt x="4488" y="5373"/>
                        <a:pt x="4161" y="4615"/>
                        <a:pt x="3768" y="3929"/>
                      </a:cubicBezTo>
                      <a:cubicBezTo>
                        <a:pt x="2879" y="2374"/>
                        <a:pt x="1659" y="1192"/>
                        <a:pt x="665" y="422"/>
                      </a:cubicBezTo>
                      <a:cubicBezTo>
                        <a:pt x="463" y="263"/>
                        <a:pt x="271" y="122"/>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8" name="Google Shape;1288;p43"/>
                <p:cNvSpPr/>
                <p:nvPr/>
              </p:nvSpPr>
              <p:spPr>
                <a:xfrm>
                  <a:off x="2945397" y="3847783"/>
                  <a:ext cx="94814" cy="154771"/>
                </a:xfrm>
                <a:custGeom>
                  <a:avLst/>
                  <a:gdLst/>
                  <a:ahLst/>
                  <a:cxnLst/>
                  <a:rect l="l" t="t" r="r" b="b"/>
                  <a:pathLst>
                    <a:path w="3585" h="5852" extrusionOk="0">
                      <a:moveTo>
                        <a:pt x="3581" y="1"/>
                      </a:moveTo>
                      <a:cubicBezTo>
                        <a:pt x="3090" y="204"/>
                        <a:pt x="2665" y="461"/>
                        <a:pt x="2299" y="760"/>
                      </a:cubicBezTo>
                      <a:cubicBezTo>
                        <a:pt x="566" y="2165"/>
                        <a:pt x="109" y="4445"/>
                        <a:pt x="0" y="5852"/>
                      </a:cubicBezTo>
                      <a:cubicBezTo>
                        <a:pt x="47" y="5848"/>
                        <a:pt x="94" y="5845"/>
                        <a:pt x="140" y="5843"/>
                      </a:cubicBezTo>
                      <a:cubicBezTo>
                        <a:pt x="246" y="4485"/>
                        <a:pt x="684" y="2320"/>
                        <a:pt x="2294" y="946"/>
                      </a:cubicBezTo>
                      <a:cubicBezTo>
                        <a:pt x="2660" y="634"/>
                        <a:pt x="3087" y="363"/>
                        <a:pt x="3584" y="151"/>
                      </a:cubicBezTo>
                      <a:cubicBezTo>
                        <a:pt x="3584" y="100"/>
                        <a:pt x="3583" y="51"/>
                        <a:pt x="35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9" name="Google Shape;1289;p43"/>
                <p:cNvSpPr/>
                <p:nvPr/>
              </p:nvSpPr>
              <p:spPr>
                <a:xfrm>
                  <a:off x="2862749" y="3615468"/>
                  <a:ext cx="159293" cy="241704"/>
                </a:xfrm>
                <a:custGeom>
                  <a:avLst/>
                  <a:gdLst/>
                  <a:ahLst/>
                  <a:cxnLst/>
                  <a:rect l="l" t="t" r="r" b="b"/>
                  <a:pathLst>
                    <a:path w="6023" h="9139" extrusionOk="0">
                      <a:moveTo>
                        <a:pt x="4509" y="1"/>
                      </a:moveTo>
                      <a:cubicBezTo>
                        <a:pt x="4361" y="79"/>
                        <a:pt x="4206" y="166"/>
                        <a:pt x="4050" y="263"/>
                      </a:cubicBezTo>
                      <a:cubicBezTo>
                        <a:pt x="4001" y="295"/>
                        <a:pt x="3952" y="325"/>
                        <a:pt x="3902" y="358"/>
                      </a:cubicBezTo>
                      <a:cubicBezTo>
                        <a:pt x="3089" y="890"/>
                        <a:pt x="2093" y="1777"/>
                        <a:pt x="1355" y="3203"/>
                      </a:cubicBezTo>
                      <a:cubicBezTo>
                        <a:pt x="1180" y="3541"/>
                        <a:pt x="1020" y="3906"/>
                        <a:pt x="879" y="4307"/>
                      </a:cubicBezTo>
                      <a:lnTo>
                        <a:pt x="879" y="4309"/>
                      </a:lnTo>
                      <a:lnTo>
                        <a:pt x="879" y="4311"/>
                      </a:lnTo>
                      <a:cubicBezTo>
                        <a:pt x="873" y="4327"/>
                        <a:pt x="866" y="4346"/>
                        <a:pt x="859" y="4364"/>
                      </a:cubicBezTo>
                      <a:cubicBezTo>
                        <a:pt x="0" y="6868"/>
                        <a:pt x="631" y="8614"/>
                        <a:pt x="1701" y="9044"/>
                      </a:cubicBezTo>
                      <a:cubicBezTo>
                        <a:pt x="1860" y="9107"/>
                        <a:pt x="2019" y="9139"/>
                        <a:pt x="2177" y="9139"/>
                      </a:cubicBezTo>
                      <a:cubicBezTo>
                        <a:pt x="2340" y="9139"/>
                        <a:pt x="2499" y="9105"/>
                        <a:pt x="2652" y="9041"/>
                      </a:cubicBezTo>
                      <a:lnTo>
                        <a:pt x="2653" y="9039"/>
                      </a:lnTo>
                      <a:lnTo>
                        <a:pt x="2653" y="9038"/>
                      </a:lnTo>
                      <a:cubicBezTo>
                        <a:pt x="3037" y="8878"/>
                        <a:pt x="3382" y="8520"/>
                        <a:pt x="3623" y="7997"/>
                      </a:cubicBezTo>
                      <a:cubicBezTo>
                        <a:pt x="4049" y="7080"/>
                        <a:pt x="4604" y="6350"/>
                        <a:pt x="5125" y="5797"/>
                      </a:cubicBezTo>
                      <a:cubicBezTo>
                        <a:pt x="5450" y="5451"/>
                        <a:pt x="5764" y="5175"/>
                        <a:pt x="6022" y="4968"/>
                      </a:cubicBezTo>
                      <a:cubicBezTo>
                        <a:pt x="6008" y="4921"/>
                        <a:pt x="5993" y="4873"/>
                        <a:pt x="5980" y="4827"/>
                      </a:cubicBezTo>
                      <a:cubicBezTo>
                        <a:pt x="5728" y="5024"/>
                        <a:pt x="5420" y="5290"/>
                        <a:pt x="5097" y="5624"/>
                      </a:cubicBezTo>
                      <a:cubicBezTo>
                        <a:pt x="4546" y="6194"/>
                        <a:pt x="3949" y="6962"/>
                        <a:pt x="3497" y="7940"/>
                      </a:cubicBezTo>
                      <a:cubicBezTo>
                        <a:pt x="3273" y="8425"/>
                        <a:pt x="2957" y="8757"/>
                        <a:pt x="2605" y="8907"/>
                      </a:cubicBezTo>
                      <a:cubicBezTo>
                        <a:pt x="2465" y="8967"/>
                        <a:pt x="2319" y="8998"/>
                        <a:pt x="2172" y="8998"/>
                      </a:cubicBezTo>
                      <a:cubicBezTo>
                        <a:pt x="2033" y="8998"/>
                        <a:pt x="1892" y="8970"/>
                        <a:pt x="1753" y="8915"/>
                      </a:cubicBezTo>
                      <a:cubicBezTo>
                        <a:pt x="760" y="8515"/>
                        <a:pt x="179" y="6882"/>
                        <a:pt x="956" y="4517"/>
                      </a:cubicBezTo>
                      <a:cubicBezTo>
                        <a:pt x="956" y="4516"/>
                        <a:pt x="958" y="4513"/>
                        <a:pt x="958" y="4512"/>
                      </a:cubicBezTo>
                      <a:cubicBezTo>
                        <a:pt x="968" y="4477"/>
                        <a:pt x="981" y="4444"/>
                        <a:pt x="992" y="4408"/>
                      </a:cubicBezTo>
                      <a:cubicBezTo>
                        <a:pt x="1110" y="4065"/>
                        <a:pt x="1243" y="3744"/>
                        <a:pt x="1390" y="3447"/>
                      </a:cubicBezTo>
                      <a:cubicBezTo>
                        <a:pt x="2085" y="2014"/>
                        <a:pt x="3059" y="1092"/>
                        <a:pt x="3943" y="506"/>
                      </a:cubicBezTo>
                      <a:cubicBezTo>
                        <a:pt x="4151" y="366"/>
                        <a:pt x="4358" y="246"/>
                        <a:pt x="4552" y="142"/>
                      </a:cubicBezTo>
                      <a:cubicBezTo>
                        <a:pt x="4538" y="93"/>
                        <a:pt x="4523" y="47"/>
                        <a:pt x="45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0" name="Google Shape;1290;p43"/>
                <p:cNvSpPr/>
                <p:nvPr/>
              </p:nvSpPr>
              <p:spPr>
                <a:xfrm>
                  <a:off x="2765898" y="3804647"/>
                  <a:ext cx="52445" cy="53847"/>
                </a:xfrm>
                <a:custGeom>
                  <a:avLst/>
                  <a:gdLst/>
                  <a:ahLst/>
                  <a:cxnLst/>
                  <a:rect l="l" t="t" r="r" b="b"/>
                  <a:pathLst>
                    <a:path w="1983" h="2036" extrusionOk="0">
                      <a:moveTo>
                        <a:pt x="793" y="138"/>
                      </a:moveTo>
                      <a:cubicBezTo>
                        <a:pt x="1066" y="138"/>
                        <a:pt x="1377" y="305"/>
                        <a:pt x="1596" y="597"/>
                      </a:cubicBezTo>
                      <a:cubicBezTo>
                        <a:pt x="1753" y="807"/>
                        <a:pt x="1840" y="1049"/>
                        <a:pt x="1842" y="1277"/>
                      </a:cubicBezTo>
                      <a:cubicBezTo>
                        <a:pt x="1843" y="1498"/>
                        <a:pt x="1764" y="1681"/>
                        <a:pt x="1617" y="1790"/>
                      </a:cubicBezTo>
                      <a:cubicBezTo>
                        <a:pt x="1523" y="1860"/>
                        <a:pt x="1408" y="1896"/>
                        <a:pt x="1282" y="1896"/>
                      </a:cubicBezTo>
                      <a:cubicBezTo>
                        <a:pt x="1211" y="1896"/>
                        <a:pt x="1137" y="1885"/>
                        <a:pt x="1061" y="1862"/>
                      </a:cubicBezTo>
                      <a:cubicBezTo>
                        <a:pt x="842" y="1798"/>
                        <a:pt x="635" y="1646"/>
                        <a:pt x="478" y="1437"/>
                      </a:cubicBezTo>
                      <a:cubicBezTo>
                        <a:pt x="157" y="1010"/>
                        <a:pt x="149" y="476"/>
                        <a:pt x="457" y="245"/>
                      </a:cubicBezTo>
                      <a:cubicBezTo>
                        <a:pt x="554" y="172"/>
                        <a:pt x="669" y="138"/>
                        <a:pt x="793" y="138"/>
                      </a:cubicBezTo>
                      <a:close/>
                      <a:moveTo>
                        <a:pt x="791" y="0"/>
                      </a:moveTo>
                      <a:cubicBezTo>
                        <a:pt x="639" y="0"/>
                        <a:pt x="494" y="43"/>
                        <a:pt x="374" y="134"/>
                      </a:cubicBezTo>
                      <a:cubicBezTo>
                        <a:pt x="4" y="411"/>
                        <a:pt x="1" y="1033"/>
                        <a:pt x="366" y="1521"/>
                      </a:cubicBezTo>
                      <a:cubicBezTo>
                        <a:pt x="541" y="1753"/>
                        <a:pt x="774" y="1922"/>
                        <a:pt x="1022" y="1996"/>
                      </a:cubicBezTo>
                      <a:cubicBezTo>
                        <a:pt x="1111" y="2022"/>
                        <a:pt x="1198" y="2035"/>
                        <a:pt x="1282" y="2035"/>
                      </a:cubicBezTo>
                      <a:cubicBezTo>
                        <a:pt x="1439" y="2035"/>
                        <a:pt x="1582" y="1990"/>
                        <a:pt x="1700" y="1902"/>
                      </a:cubicBezTo>
                      <a:cubicBezTo>
                        <a:pt x="1883" y="1765"/>
                        <a:pt x="1982" y="1543"/>
                        <a:pt x="1981" y="1276"/>
                      </a:cubicBezTo>
                      <a:cubicBezTo>
                        <a:pt x="1980" y="1018"/>
                        <a:pt x="1883" y="747"/>
                        <a:pt x="1708" y="514"/>
                      </a:cubicBezTo>
                      <a:cubicBezTo>
                        <a:pt x="1461" y="185"/>
                        <a:pt x="1108" y="0"/>
                        <a:pt x="7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1" name="Google Shape;1291;p43"/>
                <p:cNvSpPr/>
                <p:nvPr/>
              </p:nvSpPr>
              <p:spPr>
                <a:xfrm>
                  <a:off x="2870577" y="3969336"/>
                  <a:ext cx="45014" cy="33747"/>
                </a:xfrm>
                <a:custGeom>
                  <a:avLst/>
                  <a:gdLst/>
                  <a:ahLst/>
                  <a:cxnLst/>
                  <a:rect l="l" t="t" r="r" b="b"/>
                  <a:pathLst>
                    <a:path w="1702" h="1276" extrusionOk="0">
                      <a:moveTo>
                        <a:pt x="842" y="1"/>
                      </a:moveTo>
                      <a:cubicBezTo>
                        <a:pt x="835" y="1"/>
                        <a:pt x="829" y="1"/>
                        <a:pt x="822" y="1"/>
                      </a:cubicBezTo>
                      <a:cubicBezTo>
                        <a:pt x="810" y="1"/>
                        <a:pt x="798" y="2"/>
                        <a:pt x="786" y="5"/>
                      </a:cubicBezTo>
                      <a:cubicBezTo>
                        <a:pt x="341" y="43"/>
                        <a:pt x="1" y="541"/>
                        <a:pt x="24" y="1135"/>
                      </a:cubicBezTo>
                      <a:cubicBezTo>
                        <a:pt x="24" y="1146"/>
                        <a:pt x="25" y="1155"/>
                        <a:pt x="26" y="1164"/>
                      </a:cubicBezTo>
                      <a:cubicBezTo>
                        <a:pt x="65" y="1168"/>
                        <a:pt x="103" y="1175"/>
                        <a:pt x="142" y="1177"/>
                      </a:cubicBezTo>
                      <a:cubicBezTo>
                        <a:pt x="150" y="1179"/>
                        <a:pt x="159" y="1179"/>
                        <a:pt x="167" y="1180"/>
                      </a:cubicBezTo>
                      <a:lnTo>
                        <a:pt x="167" y="1177"/>
                      </a:lnTo>
                      <a:cubicBezTo>
                        <a:pt x="164" y="1162"/>
                        <a:pt x="163" y="1146"/>
                        <a:pt x="163" y="1130"/>
                      </a:cubicBezTo>
                      <a:cubicBezTo>
                        <a:pt x="145" y="635"/>
                        <a:pt x="401" y="216"/>
                        <a:pt x="748" y="150"/>
                      </a:cubicBezTo>
                      <a:cubicBezTo>
                        <a:pt x="774" y="144"/>
                        <a:pt x="801" y="141"/>
                        <a:pt x="827" y="140"/>
                      </a:cubicBezTo>
                      <a:cubicBezTo>
                        <a:pt x="833" y="140"/>
                        <a:pt x="839" y="138"/>
                        <a:pt x="846" y="138"/>
                      </a:cubicBezTo>
                      <a:cubicBezTo>
                        <a:pt x="1033" y="138"/>
                        <a:pt x="1209" y="243"/>
                        <a:pt x="1336" y="413"/>
                      </a:cubicBezTo>
                      <a:cubicBezTo>
                        <a:pt x="1466" y="582"/>
                        <a:pt x="1551" y="818"/>
                        <a:pt x="1560" y="1079"/>
                      </a:cubicBezTo>
                      <a:cubicBezTo>
                        <a:pt x="1563" y="1113"/>
                        <a:pt x="1563" y="1145"/>
                        <a:pt x="1560" y="1177"/>
                      </a:cubicBezTo>
                      <a:cubicBezTo>
                        <a:pt x="1560" y="1209"/>
                        <a:pt x="1558" y="1241"/>
                        <a:pt x="1554" y="1273"/>
                      </a:cubicBezTo>
                      <a:cubicBezTo>
                        <a:pt x="1600" y="1274"/>
                        <a:pt x="1646" y="1275"/>
                        <a:pt x="1693" y="1275"/>
                      </a:cubicBezTo>
                      <a:cubicBezTo>
                        <a:pt x="1697" y="1244"/>
                        <a:pt x="1700" y="1210"/>
                        <a:pt x="1700" y="1177"/>
                      </a:cubicBezTo>
                      <a:cubicBezTo>
                        <a:pt x="1702" y="1161"/>
                        <a:pt x="1702" y="1147"/>
                        <a:pt x="1702" y="1130"/>
                      </a:cubicBezTo>
                      <a:cubicBezTo>
                        <a:pt x="1702" y="1111"/>
                        <a:pt x="1700" y="1094"/>
                        <a:pt x="1700" y="1076"/>
                      </a:cubicBezTo>
                      <a:cubicBezTo>
                        <a:pt x="1678" y="475"/>
                        <a:pt x="1294" y="1"/>
                        <a:pt x="8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2" name="Google Shape;1292;p43"/>
                <p:cNvSpPr/>
                <p:nvPr/>
              </p:nvSpPr>
              <p:spPr>
                <a:xfrm>
                  <a:off x="2852355" y="3565906"/>
                  <a:ext cx="44908" cy="58502"/>
                </a:xfrm>
                <a:custGeom>
                  <a:avLst/>
                  <a:gdLst/>
                  <a:ahLst/>
                  <a:cxnLst/>
                  <a:rect l="l" t="t" r="r" b="b"/>
                  <a:pathLst>
                    <a:path w="1698" h="2212" extrusionOk="0">
                      <a:moveTo>
                        <a:pt x="832" y="140"/>
                      </a:moveTo>
                      <a:cubicBezTo>
                        <a:pt x="1009" y="140"/>
                        <a:pt x="1178" y="231"/>
                        <a:pt x="1311" y="398"/>
                      </a:cubicBezTo>
                      <a:cubicBezTo>
                        <a:pt x="1455" y="577"/>
                        <a:pt x="1539" y="819"/>
                        <a:pt x="1548" y="1081"/>
                      </a:cubicBezTo>
                      <a:cubicBezTo>
                        <a:pt x="1557" y="1343"/>
                        <a:pt x="1491" y="1591"/>
                        <a:pt x="1361" y="1778"/>
                      </a:cubicBezTo>
                      <a:cubicBezTo>
                        <a:pt x="1236" y="1961"/>
                        <a:pt x="1067" y="2065"/>
                        <a:pt x="884" y="2071"/>
                      </a:cubicBezTo>
                      <a:cubicBezTo>
                        <a:pt x="878" y="2072"/>
                        <a:pt x="872" y="2072"/>
                        <a:pt x="865" y="2072"/>
                      </a:cubicBezTo>
                      <a:cubicBezTo>
                        <a:pt x="488" y="2072"/>
                        <a:pt x="169" y="1655"/>
                        <a:pt x="149" y="1131"/>
                      </a:cubicBezTo>
                      <a:cubicBezTo>
                        <a:pt x="140" y="870"/>
                        <a:pt x="206" y="622"/>
                        <a:pt x="336" y="433"/>
                      </a:cubicBezTo>
                      <a:cubicBezTo>
                        <a:pt x="462" y="251"/>
                        <a:pt x="631" y="147"/>
                        <a:pt x="813" y="140"/>
                      </a:cubicBezTo>
                      <a:close/>
                      <a:moveTo>
                        <a:pt x="831" y="1"/>
                      </a:moveTo>
                      <a:cubicBezTo>
                        <a:pt x="823" y="1"/>
                        <a:pt x="816" y="1"/>
                        <a:pt x="809" y="1"/>
                      </a:cubicBezTo>
                      <a:cubicBezTo>
                        <a:pt x="581" y="9"/>
                        <a:pt x="373" y="135"/>
                        <a:pt x="222" y="354"/>
                      </a:cubicBezTo>
                      <a:cubicBezTo>
                        <a:pt x="75" y="567"/>
                        <a:pt x="0" y="845"/>
                        <a:pt x="10" y="1136"/>
                      </a:cubicBezTo>
                      <a:cubicBezTo>
                        <a:pt x="32" y="1735"/>
                        <a:pt x="413" y="2211"/>
                        <a:pt x="865" y="2211"/>
                      </a:cubicBezTo>
                      <a:cubicBezTo>
                        <a:pt x="874" y="2211"/>
                        <a:pt x="881" y="2211"/>
                        <a:pt x="888" y="2210"/>
                      </a:cubicBezTo>
                      <a:cubicBezTo>
                        <a:pt x="1116" y="2203"/>
                        <a:pt x="1325" y="2077"/>
                        <a:pt x="1475" y="1857"/>
                      </a:cubicBezTo>
                      <a:cubicBezTo>
                        <a:pt x="1623" y="1645"/>
                        <a:pt x="1697" y="1367"/>
                        <a:pt x="1687" y="1076"/>
                      </a:cubicBezTo>
                      <a:cubicBezTo>
                        <a:pt x="1677" y="784"/>
                        <a:pt x="1581" y="513"/>
                        <a:pt x="1420" y="311"/>
                      </a:cubicBezTo>
                      <a:cubicBezTo>
                        <a:pt x="1259" y="109"/>
                        <a:pt x="1049" y="1"/>
                        <a:pt x="8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3" name="Google Shape;1293;p43"/>
                <p:cNvSpPr/>
                <p:nvPr/>
              </p:nvSpPr>
              <p:spPr>
                <a:xfrm>
                  <a:off x="2737388" y="3298469"/>
                  <a:ext cx="247892" cy="294546"/>
                </a:xfrm>
                <a:custGeom>
                  <a:avLst/>
                  <a:gdLst/>
                  <a:ahLst/>
                  <a:cxnLst/>
                  <a:rect l="l" t="t" r="r" b="b"/>
                  <a:pathLst>
                    <a:path w="9373" h="11137" extrusionOk="0">
                      <a:moveTo>
                        <a:pt x="2557" y="0"/>
                      </a:moveTo>
                      <a:cubicBezTo>
                        <a:pt x="2541" y="4"/>
                        <a:pt x="2525" y="8"/>
                        <a:pt x="2510" y="14"/>
                      </a:cubicBezTo>
                      <a:cubicBezTo>
                        <a:pt x="2437" y="33"/>
                        <a:pt x="2366" y="54"/>
                        <a:pt x="2296" y="78"/>
                      </a:cubicBezTo>
                      <a:cubicBezTo>
                        <a:pt x="1439" y="795"/>
                        <a:pt x="1176" y="1715"/>
                        <a:pt x="1011" y="2765"/>
                      </a:cubicBezTo>
                      <a:cubicBezTo>
                        <a:pt x="924" y="3320"/>
                        <a:pt x="865" y="3914"/>
                        <a:pt x="758" y="4531"/>
                      </a:cubicBezTo>
                      <a:cubicBezTo>
                        <a:pt x="632" y="5276"/>
                        <a:pt x="501" y="6174"/>
                        <a:pt x="384" y="7027"/>
                      </a:cubicBezTo>
                      <a:cubicBezTo>
                        <a:pt x="168" y="8620"/>
                        <a:pt x="1" y="10057"/>
                        <a:pt x="1" y="10057"/>
                      </a:cubicBezTo>
                      <a:lnTo>
                        <a:pt x="640" y="10309"/>
                      </a:lnTo>
                      <a:cubicBezTo>
                        <a:pt x="2100" y="10926"/>
                        <a:pt x="3515" y="11136"/>
                        <a:pt x="4764" y="11136"/>
                      </a:cubicBezTo>
                      <a:cubicBezTo>
                        <a:pt x="7447" y="11136"/>
                        <a:pt x="9373" y="10167"/>
                        <a:pt x="9373" y="10167"/>
                      </a:cubicBezTo>
                      <a:lnTo>
                        <a:pt x="9088" y="7656"/>
                      </a:lnTo>
                      <a:lnTo>
                        <a:pt x="9064" y="7446"/>
                      </a:lnTo>
                      <a:lnTo>
                        <a:pt x="8841" y="5472"/>
                      </a:lnTo>
                      <a:lnTo>
                        <a:pt x="8679" y="4048"/>
                      </a:lnTo>
                      <a:lnTo>
                        <a:pt x="8603" y="3368"/>
                      </a:lnTo>
                      <a:cubicBezTo>
                        <a:pt x="8572" y="3099"/>
                        <a:pt x="8461" y="1711"/>
                        <a:pt x="8226" y="578"/>
                      </a:cubicBezTo>
                      <a:cubicBezTo>
                        <a:pt x="8019" y="462"/>
                        <a:pt x="7813" y="360"/>
                        <a:pt x="7612" y="271"/>
                      </a:cubicBezTo>
                      <a:cubicBezTo>
                        <a:pt x="7454" y="203"/>
                        <a:pt x="7298" y="140"/>
                        <a:pt x="7146" y="87"/>
                      </a:cubicBezTo>
                      <a:cubicBezTo>
                        <a:pt x="7124" y="79"/>
                        <a:pt x="7103" y="71"/>
                        <a:pt x="7082" y="63"/>
                      </a:cubicBezTo>
                      <a:cubicBezTo>
                        <a:pt x="6409" y="218"/>
                        <a:pt x="5725" y="272"/>
                        <a:pt x="5095" y="272"/>
                      </a:cubicBezTo>
                      <a:cubicBezTo>
                        <a:pt x="3953" y="272"/>
                        <a:pt x="2986" y="93"/>
                        <a:pt x="2573" y="2"/>
                      </a:cubicBezTo>
                      <a:cubicBezTo>
                        <a:pt x="2567" y="2"/>
                        <a:pt x="2562" y="1"/>
                        <a:pt x="25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4" name="Google Shape;1294;p43"/>
                <p:cNvSpPr/>
                <p:nvPr/>
              </p:nvSpPr>
              <p:spPr>
                <a:xfrm>
                  <a:off x="2533107" y="3298363"/>
                  <a:ext cx="288648" cy="354608"/>
                </a:xfrm>
                <a:custGeom>
                  <a:avLst/>
                  <a:gdLst/>
                  <a:ahLst/>
                  <a:cxnLst/>
                  <a:rect l="l" t="t" r="r" b="b"/>
                  <a:pathLst>
                    <a:path w="10914" h="13408" extrusionOk="0">
                      <a:moveTo>
                        <a:pt x="10289" y="1"/>
                      </a:moveTo>
                      <a:cubicBezTo>
                        <a:pt x="10285" y="2"/>
                        <a:pt x="10282" y="2"/>
                        <a:pt x="10281" y="4"/>
                      </a:cubicBezTo>
                      <a:cubicBezTo>
                        <a:pt x="10265" y="8"/>
                        <a:pt x="10249" y="12"/>
                        <a:pt x="10234" y="18"/>
                      </a:cubicBezTo>
                      <a:cubicBezTo>
                        <a:pt x="10161" y="37"/>
                        <a:pt x="10090" y="58"/>
                        <a:pt x="10020" y="82"/>
                      </a:cubicBezTo>
                      <a:cubicBezTo>
                        <a:pt x="6988" y="1042"/>
                        <a:pt x="4543" y="4187"/>
                        <a:pt x="4510" y="4187"/>
                      </a:cubicBezTo>
                      <a:cubicBezTo>
                        <a:pt x="4509" y="4187"/>
                        <a:pt x="4509" y="4187"/>
                        <a:pt x="4509" y="4186"/>
                      </a:cubicBezTo>
                      <a:lnTo>
                        <a:pt x="4509" y="4186"/>
                      </a:lnTo>
                      <a:cubicBezTo>
                        <a:pt x="3566" y="5395"/>
                        <a:pt x="2353" y="7010"/>
                        <a:pt x="1580" y="8045"/>
                      </a:cubicBezTo>
                      <a:cubicBezTo>
                        <a:pt x="957" y="8881"/>
                        <a:pt x="476" y="9820"/>
                        <a:pt x="189" y="10824"/>
                      </a:cubicBezTo>
                      <a:cubicBezTo>
                        <a:pt x="74" y="11229"/>
                        <a:pt x="0" y="11601"/>
                        <a:pt x="41" y="11801"/>
                      </a:cubicBezTo>
                      <a:cubicBezTo>
                        <a:pt x="128" y="12240"/>
                        <a:pt x="809" y="13408"/>
                        <a:pt x="2194" y="13408"/>
                      </a:cubicBezTo>
                      <a:cubicBezTo>
                        <a:pt x="2713" y="13408"/>
                        <a:pt x="3331" y="13244"/>
                        <a:pt x="4053" y="12817"/>
                      </a:cubicBezTo>
                      <a:cubicBezTo>
                        <a:pt x="5836" y="11764"/>
                        <a:pt x="7097" y="9055"/>
                        <a:pt x="8108" y="7031"/>
                      </a:cubicBezTo>
                      <a:cubicBezTo>
                        <a:pt x="8602" y="6046"/>
                        <a:pt x="8900" y="5354"/>
                        <a:pt x="8900" y="5354"/>
                      </a:cubicBezTo>
                      <a:cubicBezTo>
                        <a:pt x="8900" y="5354"/>
                        <a:pt x="10913" y="810"/>
                        <a:pt x="10348" y="58"/>
                      </a:cubicBezTo>
                      <a:cubicBezTo>
                        <a:pt x="10332" y="38"/>
                        <a:pt x="10315" y="21"/>
                        <a:pt x="10297" y="7"/>
                      </a:cubicBezTo>
                      <a:cubicBezTo>
                        <a:pt x="10294" y="4"/>
                        <a:pt x="10291" y="3"/>
                        <a:pt x="102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5" name="Google Shape;1295;p43"/>
                <p:cNvSpPr/>
                <p:nvPr/>
              </p:nvSpPr>
              <p:spPr>
                <a:xfrm>
                  <a:off x="2769469" y="3129786"/>
                  <a:ext cx="128561" cy="127371"/>
                </a:xfrm>
                <a:custGeom>
                  <a:avLst/>
                  <a:gdLst/>
                  <a:ahLst/>
                  <a:cxnLst/>
                  <a:rect l="l" t="t" r="r" b="b"/>
                  <a:pathLst>
                    <a:path w="4861" h="4816" extrusionOk="0">
                      <a:moveTo>
                        <a:pt x="3634" y="0"/>
                      </a:moveTo>
                      <a:cubicBezTo>
                        <a:pt x="3301" y="0"/>
                        <a:pt x="2878" y="70"/>
                        <a:pt x="2341" y="249"/>
                      </a:cubicBezTo>
                      <a:cubicBezTo>
                        <a:pt x="1" y="1033"/>
                        <a:pt x="1012" y="4342"/>
                        <a:pt x="3721" y="4816"/>
                      </a:cubicBezTo>
                      <a:lnTo>
                        <a:pt x="4861" y="783"/>
                      </a:lnTo>
                      <a:cubicBezTo>
                        <a:pt x="4861" y="783"/>
                        <a:pt x="4754" y="0"/>
                        <a:pt x="363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6" name="Google Shape;1296;p43"/>
                <p:cNvSpPr/>
                <p:nvPr/>
              </p:nvSpPr>
              <p:spPr>
                <a:xfrm>
                  <a:off x="2837730" y="3208150"/>
                  <a:ext cx="54693" cy="96586"/>
                </a:xfrm>
                <a:custGeom>
                  <a:avLst/>
                  <a:gdLst/>
                  <a:ahLst/>
                  <a:cxnLst/>
                  <a:rect l="l" t="t" r="r" b="b"/>
                  <a:pathLst>
                    <a:path w="2068" h="3652" extrusionOk="0">
                      <a:moveTo>
                        <a:pt x="189" y="0"/>
                      </a:moveTo>
                      <a:lnTo>
                        <a:pt x="0" y="3227"/>
                      </a:lnTo>
                      <a:cubicBezTo>
                        <a:pt x="0" y="3227"/>
                        <a:pt x="696" y="3652"/>
                        <a:pt x="1378" y="3652"/>
                      </a:cubicBezTo>
                      <a:cubicBezTo>
                        <a:pt x="1466" y="3652"/>
                        <a:pt x="1554" y="3645"/>
                        <a:pt x="1640" y="3629"/>
                      </a:cubicBezTo>
                      <a:cubicBezTo>
                        <a:pt x="2068" y="3549"/>
                        <a:pt x="2045" y="3622"/>
                        <a:pt x="1970" y="3230"/>
                      </a:cubicBezTo>
                      <a:lnTo>
                        <a:pt x="1890" y="2745"/>
                      </a:lnTo>
                      <a:lnTo>
                        <a:pt x="1762" y="1959"/>
                      </a:lnTo>
                      <a:lnTo>
                        <a:pt x="1569" y="795"/>
                      </a:lnTo>
                      <a:lnTo>
                        <a:pt x="189" y="0"/>
                      </a:ln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7" name="Google Shape;1297;p43"/>
                <p:cNvSpPr/>
                <p:nvPr/>
              </p:nvSpPr>
              <p:spPr>
                <a:xfrm>
                  <a:off x="2825749" y="3132246"/>
                  <a:ext cx="101532" cy="128588"/>
                </a:xfrm>
                <a:custGeom>
                  <a:avLst/>
                  <a:gdLst/>
                  <a:ahLst/>
                  <a:cxnLst/>
                  <a:rect l="l" t="t" r="r" b="b"/>
                  <a:pathLst>
                    <a:path w="3839" h="4862" extrusionOk="0">
                      <a:moveTo>
                        <a:pt x="1391" y="1"/>
                      </a:moveTo>
                      <a:cubicBezTo>
                        <a:pt x="710" y="1"/>
                        <a:pt x="115" y="441"/>
                        <a:pt x="83" y="1196"/>
                      </a:cubicBezTo>
                      <a:cubicBezTo>
                        <a:pt x="83" y="1196"/>
                        <a:pt x="1" y="3881"/>
                        <a:pt x="1590" y="4651"/>
                      </a:cubicBezTo>
                      <a:cubicBezTo>
                        <a:pt x="1886" y="4794"/>
                        <a:pt x="2153" y="4862"/>
                        <a:pt x="2388" y="4862"/>
                      </a:cubicBezTo>
                      <a:cubicBezTo>
                        <a:pt x="3420" y="4862"/>
                        <a:pt x="3839" y="3569"/>
                        <a:pt x="3307" y="1706"/>
                      </a:cubicBezTo>
                      <a:cubicBezTo>
                        <a:pt x="2969" y="516"/>
                        <a:pt x="2129" y="1"/>
                        <a:pt x="1391" y="1"/>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8" name="Google Shape;1298;p43"/>
                <p:cNvSpPr/>
                <p:nvPr/>
              </p:nvSpPr>
              <p:spPr>
                <a:xfrm>
                  <a:off x="2819084" y="3197095"/>
                  <a:ext cx="42395" cy="28828"/>
                </a:xfrm>
                <a:custGeom>
                  <a:avLst/>
                  <a:gdLst/>
                  <a:ahLst/>
                  <a:cxnLst/>
                  <a:rect l="l" t="t" r="r" b="b"/>
                  <a:pathLst>
                    <a:path w="1603" h="1090" extrusionOk="0">
                      <a:moveTo>
                        <a:pt x="408" y="1"/>
                      </a:moveTo>
                      <a:cubicBezTo>
                        <a:pt x="231" y="1"/>
                        <a:pt x="61" y="97"/>
                        <a:pt x="36" y="452"/>
                      </a:cubicBezTo>
                      <a:cubicBezTo>
                        <a:pt x="1" y="952"/>
                        <a:pt x="533" y="1089"/>
                        <a:pt x="956" y="1089"/>
                      </a:cubicBezTo>
                      <a:cubicBezTo>
                        <a:pt x="1187" y="1089"/>
                        <a:pt x="1386" y="1048"/>
                        <a:pt x="1443" y="1004"/>
                      </a:cubicBezTo>
                      <a:cubicBezTo>
                        <a:pt x="1602" y="877"/>
                        <a:pt x="838" y="135"/>
                        <a:pt x="838" y="135"/>
                      </a:cubicBezTo>
                      <a:cubicBezTo>
                        <a:pt x="838" y="135"/>
                        <a:pt x="618" y="1"/>
                        <a:pt x="408" y="1"/>
                      </a:cubicBezTo>
                      <a:close/>
                    </a:path>
                  </a:pathLst>
                </a:custGeom>
                <a:solidFill>
                  <a:srgbClr val="6B3B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9" name="Google Shape;1299;p43"/>
                <p:cNvSpPr/>
                <p:nvPr/>
              </p:nvSpPr>
              <p:spPr>
                <a:xfrm>
                  <a:off x="2808029" y="3128358"/>
                  <a:ext cx="105526" cy="73207"/>
                </a:xfrm>
                <a:custGeom>
                  <a:avLst/>
                  <a:gdLst/>
                  <a:ahLst/>
                  <a:cxnLst/>
                  <a:rect l="l" t="t" r="r" b="b"/>
                  <a:pathLst>
                    <a:path w="3990" h="2768" extrusionOk="0">
                      <a:moveTo>
                        <a:pt x="3377" y="1"/>
                      </a:moveTo>
                      <a:cubicBezTo>
                        <a:pt x="3197" y="1"/>
                        <a:pt x="2961" y="70"/>
                        <a:pt x="2515" y="70"/>
                      </a:cubicBezTo>
                      <a:cubicBezTo>
                        <a:pt x="2455" y="70"/>
                        <a:pt x="2391" y="69"/>
                        <a:pt x="2322" y="66"/>
                      </a:cubicBezTo>
                      <a:cubicBezTo>
                        <a:pt x="2287" y="64"/>
                        <a:pt x="2253" y="63"/>
                        <a:pt x="2219" y="63"/>
                      </a:cubicBezTo>
                      <a:cubicBezTo>
                        <a:pt x="609" y="63"/>
                        <a:pt x="1" y="1690"/>
                        <a:pt x="808" y="2551"/>
                      </a:cubicBezTo>
                      <a:lnTo>
                        <a:pt x="1075" y="2767"/>
                      </a:lnTo>
                      <a:cubicBezTo>
                        <a:pt x="1075" y="2767"/>
                        <a:pt x="1644" y="1058"/>
                        <a:pt x="3314" y="1058"/>
                      </a:cubicBezTo>
                      <a:cubicBezTo>
                        <a:pt x="3437" y="1058"/>
                        <a:pt x="3566" y="1068"/>
                        <a:pt x="3701" y="1088"/>
                      </a:cubicBezTo>
                      <a:lnTo>
                        <a:pt x="3764" y="1020"/>
                      </a:lnTo>
                      <a:cubicBezTo>
                        <a:pt x="3990" y="774"/>
                        <a:pt x="3980" y="391"/>
                        <a:pt x="3739" y="161"/>
                      </a:cubicBezTo>
                      <a:cubicBezTo>
                        <a:pt x="3608" y="37"/>
                        <a:pt x="3507" y="1"/>
                        <a:pt x="3377"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0" name="Google Shape;1300;p43"/>
                <p:cNvSpPr/>
                <p:nvPr/>
              </p:nvSpPr>
              <p:spPr>
                <a:xfrm>
                  <a:off x="2853016" y="3241606"/>
                  <a:ext cx="34726" cy="39142"/>
                </a:xfrm>
                <a:custGeom>
                  <a:avLst/>
                  <a:gdLst/>
                  <a:ahLst/>
                  <a:cxnLst/>
                  <a:rect l="l" t="t" r="r" b="b"/>
                  <a:pathLst>
                    <a:path w="1313" h="1480" extrusionOk="0">
                      <a:moveTo>
                        <a:pt x="1" y="0"/>
                      </a:moveTo>
                      <a:lnTo>
                        <a:pt x="1" y="0"/>
                      </a:lnTo>
                      <a:cubicBezTo>
                        <a:pt x="1" y="0"/>
                        <a:pt x="486" y="1410"/>
                        <a:pt x="1312" y="1480"/>
                      </a:cubicBezTo>
                      <a:lnTo>
                        <a:pt x="1184" y="694"/>
                      </a:lnTo>
                      <a:cubicBezTo>
                        <a:pt x="1058" y="678"/>
                        <a:pt x="566" y="518"/>
                        <a:pt x="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1" name="Google Shape;1301;p43"/>
                <p:cNvSpPr/>
                <p:nvPr/>
              </p:nvSpPr>
              <p:spPr>
                <a:xfrm>
                  <a:off x="2866134" y="3189346"/>
                  <a:ext cx="8357" cy="10685"/>
                </a:xfrm>
                <a:custGeom>
                  <a:avLst/>
                  <a:gdLst/>
                  <a:ahLst/>
                  <a:cxnLst/>
                  <a:rect l="l" t="t" r="r" b="b"/>
                  <a:pathLst>
                    <a:path w="316" h="404" extrusionOk="0">
                      <a:moveTo>
                        <a:pt x="112" y="0"/>
                      </a:moveTo>
                      <a:cubicBezTo>
                        <a:pt x="103" y="0"/>
                        <a:pt x="94" y="2"/>
                        <a:pt x="85" y="5"/>
                      </a:cubicBezTo>
                      <a:cubicBezTo>
                        <a:pt x="21" y="30"/>
                        <a:pt x="1" y="137"/>
                        <a:pt x="41" y="246"/>
                      </a:cubicBezTo>
                      <a:cubicBezTo>
                        <a:pt x="76" y="339"/>
                        <a:pt x="144" y="403"/>
                        <a:pt x="203" y="403"/>
                      </a:cubicBezTo>
                      <a:cubicBezTo>
                        <a:pt x="213" y="403"/>
                        <a:pt x="222" y="402"/>
                        <a:pt x="231" y="398"/>
                      </a:cubicBezTo>
                      <a:cubicBezTo>
                        <a:pt x="296" y="374"/>
                        <a:pt x="315" y="267"/>
                        <a:pt x="275" y="158"/>
                      </a:cubicBezTo>
                      <a:cubicBezTo>
                        <a:pt x="240" y="64"/>
                        <a:pt x="171" y="0"/>
                        <a:pt x="112"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2" name="Google Shape;1302;p43"/>
                <p:cNvSpPr/>
                <p:nvPr/>
              </p:nvSpPr>
              <p:spPr>
                <a:xfrm>
                  <a:off x="2896655" y="3179005"/>
                  <a:ext cx="8357" cy="10685"/>
                </a:xfrm>
                <a:custGeom>
                  <a:avLst/>
                  <a:gdLst/>
                  <a:ahLst/>
                  <a:cxnLst/>
                  <a:rect l="l" t="t" r="r" b="b"/>
                  <a:pathLst>
                    <a:path w="316" h="404" extrusionOk="0">
                      <a:moveTo>
                        <a:pt x="112" y="0"/>
                      </a:moveTo>
                      <a:cubicBezTo>
                        <a:pt x="102" y="0"/>
                        <a:pt x="93" y="2"/>
                        <a:pt x="85" y="5"/>
                      </a:cubicBezTo>
                      <a:cubicBezTo>
                        <a:pt x="20" y="30"/>
                        <a:pt x="1" y="137"/>
                        <a:pt x="41" y="245"/>
                      </a:cubicBezTo>
                      <a:cubicBezTo>
                        <a:pt x="76" y="339"/>
                        <a:pt x="144" y="403"/>
                        <a:pt x="203" y="403"/>
                      </a:cubicBezTo>
                      <a:cubicBezTo>
                        <a:pt x="213" y="403"/>
                        <a:pt x="222" y="401"/>
                        <a:pt x="231" y="398"/>
                      </a:cubicBezTo>
                      <a:cubicBezTo>
                        <a:pt x="296" y="374"/>
                        <a:pt x="315" y="267"/>
                        <a:pt x="275" y="158"/>
                      </a:cubicBezTo>
                      <a:cubicBezTo>
                        <a:pt x="240" y="64"/>
                        <a:pt x="171" y="0"/>
                        <a:pt x="112"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3" name="Google Shape;1303;p43"/>
                <p:cNvSpPr/>
                <p:nvPr/>
              </p:nvSpPr>
              <p:spPr>
                <a:xfrm>
                  <a:off x="2884859" y="3217910"/>
                  <a:ext cx="21158" cy="9574"/>
                </a:xfrm>
                <a:custGeom>
                  <a:avLst/>
                  <a:gdLst/>
                  <a:ahLst/>
                  <a:cxnLst/>
                  <a:rect l="l" t="t" r="r" b="b"/>
                  <a:pathLst>
                    <a:path w="800" h="362" extrusionOk="0">
                      <a:moveTo>
                        <a:pt x="799" y="1"/>
                      </a:moveTo>
                      <a:lnTo>
                        <a:pt x="1" y="287"/>
                      </a:lnTo>
                      <a:cubicBezTo>
                        <a:pt x="1" y="287"/>
                        <a:pt x="143" y="362"/>
                        <a:pt x="315" y="362"/>
                      </a:cubicBezTo>
                      <a:cubicBezTo>
                        <a:pt x="484" y="362"/>
                        <a:pt x="682" y="289"/>
                        <a:pt x="79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4" name="Google Shape;1304;p43"/>
                <p:cNvSpPr/>
                <p:nvPr/>
              </p:nvSpPr>
              <p:spPr>
                <a:xfrm>
                  <a:off x="2752436" y="3129390"/>
                  <a:ext cx="74794" cy="68155"/>
                </a:xfrm>
                <a:custGeom>
                  <a:avLst/>
                  <a:gdLst/>
                  <a:ahLst/>
                  <a:cxnLst/>
                  <a:rect l="l" t="t" r="r" b="b"/>
                  <a:pathLst>
                    <a:path w="2828" h="2577" extrusionOk="0">
                      <a:moveTo>
                        <a:pt x="1414" y="1"/>
                      </a:moveTo>
                      <a:cubicBezTo>
                        <a:pt x="1084" y="1"/>
                        <a:pt x="755" y="127"/>
                        <a:pt x="504" y="378"/>
                      </a:cubicBezTo>
                      <a:cubicBezTo>
                        <a:pt x="0" y="881"/>
                        <a:pt x="0" y="1696"/>
                        <a:pt x="504" y="2199"/>
                      </a:cubicBezTo>
                      <a:cubicBezTo>
                        <a:pt x="755" y="2451"/>
                        <a:pt x="1084" y="2577"/>
                        <a:pt x="1414" y="2577"/>
                      </a:cubicBezTo>
                      <a:cubicBezTo>
                        <a:pt x="1743" y="2577"/>
                        <a:pt x="2073" y="2451"/>
                        <a:pt x="2324" y="2199"/>
                      </a:cubicBezTo>
                      <a:cubicBezTo>
                        <a:pt x="2828" y="1696"/>
                        <a:pt x="2828" y="881"/>
                        <a:pt x="2324" y="378"/>
                      </a:cubicBezTo>
                      <a:cubicBezTo>
                        <a:pt x="2073" y="127"/>
                        <a:pt x="1743" y="1"/>
                        <a:pt x="1414"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5" name="Google Shape;1305;p43"/>
                <p:cNvSpPr/>
                <p:nvPr/>
              </p:nvSpPr>
              <p:spPr>
                <a:xfrm>
                  <a:off x="2918395" y="3305609"/>
                  <a:ext cx="293329" cy="226549"/>
                </a:xfrm>
                <a:custGeom>
                  <a:avLst/>
                  <a:gdLst/>
                  <a:ahLst/>
                  <a:cxnLst/>
                  <a:rect l="l" t="t" r="r" b="b"/>
                  <a:pathLst>
                    <a:path w="11091" h="8566" extrusionOk="0">
                      <a:moveTo>
                        <a:pt x="769" y="1"/>
                      </a:moveTo>
                      <a:lnTo>
                        <a:pt x="769" y="1"/>
                      </a:lnTo>
                      <a:cubicBezTo>
                        <a:pt x="0" y="1546"/>
                        <a:pt x="1048" y="5222"/>
                        <a:pt x="2220" y="7177"/>
                      </a:cubicBezTo>
                      <a:cubicBezTo>
                        <a:pt x="2586" y="7789"/>
                        <a:pt x="2965" y="8232"/>
                        <a:pt x="3303" y="8389"/>
                      </a:cubicBezTo>
                      <a:cubicBezTo>
                        <a:pt x="3564" y="8511"/>
                        <a:pt x="3905" y="8566"/>
                        <a:pt x="4295" y="8566"/>
                      </a:cubicBezTo>
                      <a:cubicBezTo>
                        <a:pt x="6238" y="8566"/>
                        <a:pt x="9412" y="7198"/>
                        <a:pt x="10175" y="5831"/>
                      </a:cubicBezTo>
                      <a:cubicBezTo>
                        <a:pt x="11091" y="4189"/>
                        <a:pt x="10937" y="2052"/>
                        <a:pt x="9258" y="1632"/>
                      </a:cubicBezTo>
                      <a:cubicBezTo>
                        <a:pt x="9128" y="1599"/>
                        <a:pt x="8990" y="1584"/>
                        <a:pt x="8848" y="1584"/>
                      </a:cubicBezTo>
                      <a:cubicBezTo>
                        <a:pt x="7167" y="1584"/>
                        <a:pt x="4830" y="3694"/>
                        <a:pt x="4830" y="3694"/>
                      </a:cubicBezTo>
                      <a:cubicBezTo>
                        <a:pt x="3717" y="1975"/>
                        <a:pt x="2509" y="932"/>
                        <a:pt x="1382" y="308"/>
                      </a:cubicBezTo>
                      <a:cubicBezTo>
                        <a:pt x="1176" y="192"/>
                        <a:pt x="969" y="90"/>
                        <a:pt x="76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6" name="Google Shape;1306;p43"/>
                <p:cNvSpPr/>
                <p:nvPr/>
              </p:nvSpPr>
              <p:spPr>
                <a:xfrm>
                  <a:off x="2803745" y="3290349"/>
                  <a:ext cx="122664" cy="19307"/>
                </a:xfrm>
                <a:custGeom>
                  <a:avLst/>
                  <a:gdLst/>
                  <a:ahLst/>
                  <a:cxnLst/>
                  <a:rect l="l" t="t" r="r" b="b"/>
                  <a:pathLst>
                    <a:path w="4638" h="730" extrusionOk="0">
                      <a:moveTo>
                        <a:pt x="2413" y="1"/>
                      </a:moveTo>
                      <a:cubicBezTo>
                        <a:pt x="1715" y="1"/>
                        <a:pt x="1285" y="120"/>
                        <a:pt x="1285" y="120"/>
                      </a:cubicBezTo>
                      <a:cubicBezTo>
                        <a:pt x="868" y="132"/>
                        <a:pt x="458" y="197"/>
                        <a:pt x="56" y="304"/>
                      </a:cubicBezTo>
                      <a:cubicBezTo>
                        <a:pt x="52" y="305"/>
                        <a:pt x="49" y="305"/>
                        <a:pt x="48" y="307"/>
                      </a:cubicBezTo>
                      <a:cubicBezTo>
                        <a:pt x="32" y="311"/>
                        <a:pt x="16" y="315"/>
                        <a:pt x="1" y="321"/>
                      </a:cubicBezTo>
                      <a:cubicBezTo>
                        <a:pt x="39" y="334"/>
                        <a:pt x="77" y="349"/>
                        <a:pt x="115" y="361"/>
                      </a:cubicBezTo>
                      <a:cubicBezTo>
                        <a:pt x="878" y="632"/>
                        <a:pt x="1637" y="729"/>
                        <a:pt x="2334" y="729"/>
                      </a:cubicBezTo>
                      <a:cubicBezTo>
                        <a:pt x="3253" y="729"/>
                        <a:pt x="4064" y="560"/>
                        <a:pt x="4637" y="394"/>
                      </a:cubicBezTo>
                      <a:cubicBezTo>
                        <a:pt x="4616" y="386"/>
                        <a:pt x="4594" y="378"/>
                        <a:pt x="4573" y="371"/>
                      </a:cubicBezTo>
                      <a:cubicBezTo>
                        <a:pt x="3733" y="81"/>
                        <a:pt x="2984" y="1"/>
                        <a:pt x="2413" y="1"/>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7" name="Google Shape;1307;p43"/>
                <p:cNvSpPr/>
                <p:nvPr/>
              </p:nvSpPr>
              <p:spPr>
                <a:xfrm>
                  <a:off x="3175596" y="3320367"/>
                  <a:ext cx="73207" cy="67494"/>
                </a:xfrm>
                <a:custGeom>
                  <a:avLst/>
                  <a:gdLst/>
                  <a:ahLst/>
                  <a:cxnLst/>
                  <a:rect l="l" t="t" r="r" b="b"/>
                  <a:pathLst>
                    <a:path w="2768" h="2552" extrusionOk="0">
                      <a:moveTo>
                        <a:pt x="2568" y="0"/>
                      </a:moveTo>
                      <a:cubicBezTo>
                        <a:pt x="2420" y="0"/>
                        <a:pt x="2178" y="374"/>
                        <a:pt x="1961" y="591"/>
                      </a:cubicBezTo>
                      <a:cubicBezTo>
                        <a:pt x="1704" y="848"/>
                        <a:pt x="1411" y="994"/>
                        <a:pt x="1411" y="994"/>
                      </a:cubicBezTo>
                      <a:cubicBezTo>
                        <a:pt x="1411" y="994"/>
                        <a:pt x="1778" y="298"/>
                        <a:pt x="1686" y="188"/>
                      </a:cubicBezTo>
                      <a:cubicBezTo>
                        <a:pt x="1677" y="176"/>
                        <a:pt x="1666" y="171"/>
                        <a:pt x="1654" y="171"/>
                      </a:cubicBezTo>
                      <a:cubicBezTo>
                        <a:pt x="1552" y="171"/>
                        <a:pt x="1368" y="556"/>
                        <a:pt x="1155" y="719"/>
                      </a:cubicBezTo>
                      <a:cubicBezTo>
                        <a:pt x="917" y="903"/>
                        <a:pt x="258" y="1489"/>
                        <a:pt x="258" y="1489"/>
                      </a:cubicBezTo>
                      <a:cubicBezTo>
                        <a:pt x="258" y="1489"/>
                        <a:pt x="0" y="2204"/>
                        <a:pt x="972" y="2551"/>
                      </a:cubicBezTo>
                      <a:cubicBezTo>
                        <a:pt x="972" y="2551"/>
                        <a:pt x="2383" y="1910"/>
                        <a:pt x="2767" y="1250"/>
                      </a:cubicBezTo>
                      <a:cubicBezTo>
                        <a:pt x="2767" y="1250"/>
                        <a:pt x="2767" y="225"/>
                        <a:pt x="2639" y="42"/>
                      </a:cubicBezTo>
                      <a:cubicBezTo>
                        <a:pt x="2619" y="13"/>
                        <a:pt x="2595" y="0"/>
                        <a:pt x="2568" y="0"/>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8" name="Google Shape;1308;p43"/>
                <p:cNvSpPr/>
                <p:nvPr/>
              </p:nvSpPr>
              <p:spPr>
                <a:xfrm>
                  <a:off x="2540248" y="3638028"/>
                  <a:ext cx="44379" cy="79157"/>
                </a:xfrm>
                <a:custGeom>
                  <a:avLst/>
                  <a:gdLst/>
                  <a:ahLst/>
                  <a:cxnLst/>
                  <a:rect l="l" t="t" r="r" b="b"/>
                  <a:pathLst>
                    <a:path w="1678" h="2993" extrusionOk="0">
                      <a:moveTo>
                        <a:pt x="458" y="0"/>
                      </a:moveTo>
                      <a:cubicBezTo>
                        <a:pt x="437" y="0"/>
                        <a:pt x="425" y="1"/>
                        <a:pt x="425" y="1"/>
                      </a:cubicBezTo>
                      <a:cubicBezTo>
                        <a:pt x="160" y="477"/>
                        <a:pt x="1" y="1713"/>
                        <a:pt x="124" y="2242"/>
                      </a:cubicBezTo>
                      <a:cubicBezTo>
                        <a:pt x="248" y="2771"/>
                        <a:pt x="602" y="2894"/>
                        <a:pt x="743" y="2983"/>
                      </a:cubicBezTo>
                      <a:cubicBezTo>
                        <a:pt x="753" y="2989"/>
                        <a:pt x="763" y="2992"/>
                        <a:pt x="771" y="2992"/>
                      </a:cubicBezTo>
                      <a:cubicBezTo>
                        <a:pt x="874" y="2992"/>
                        <a:pt x="819" y="2509"/>
                        <a:pt x="884" y="2101"/>
                      </a:cubicBezTo>
                      <a:cubicBezTo>
                        <a:pt x="954" y="1660"/>
                        <a:pt x="1237" y="1325"/>
                        <a:pt x="1237" y="1325"/>
                      </a:cubicBezTo>
                      <a:cubicBezTo>
                        <a:pt x="1264" y="1656"/>
                        <a:pt x="1324" y="1966"/>
                        <a:pt x="1426" y="1966"/>
                      </a:cubicBezTo>
                      <a:cubicBezTo>
                        <a:pt x="1453" y="1966"/>
                        <a:pt x="1485" y="1943"/>
                        <a:pt x="1519" y="1889"/>
                      </a:cubicBezTo>
                      <a:cubicBezTo>
                        <a:pt x="1678" y="1642"/>
                        <a:pt x="1660" y="530"/>
                        <a:pt x="1660" y="530"/>
                      </a:cubicBezTo>
                      <a:cubicBezTo>
                        <a:pt x="1409" y="28"/>
                        <a:pt x="629" y="0"/>
                        <a:pt x="458" y="0"/>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9" name="Google Shape;1309;p43"/>
                <p:cNvSpPr/>
                <p:nvPr/>
              </p:nvSpPr>
              <p:spPr>
                <a:xfrm>
                  <a:off x="2946455" y="3364482"/>
                  <a:ext cx="36127" cy="129196"/>
                </a:xfrm>
                <a:custGeom>
                  <a:avLst/>
                  <a:gdLst/>
                  <a:ahLst/>
                  <a:cxnLst/>
                  <a:rect l="l" t="t" r="r" b="b"/>
                  <a:pathLst>
                    <a:path w="1366" h="4885" extrusionOk="0">
                      <a:moveTo>
                        <a:pt x="140" y="0"/>
                      </a:moveTo>
                      <a:lnTo>
                        <a:pt x="1" y="12"/>
                      </a:lnTo>
                      <a:cubicBezTo>
                        <a:pt x="2" y="22"/>
                        <a:pt x="98" y="1090"/>
                        <a:pt x="670" y="2141"/>
                      </a:cubicBezTo>
                      <a:cubicBezTo>
                        <a:pt x="1224" y="3163"/>
                        <a:pt x="1128" y="4859"/>
                        <a:pt x="1127" y="4876"/>
                      </a:cubicBezTo>
                      <a:lnTo>
                        <a:pt x="1266" y="4884"/>
                      </a:lnTo>
                      <a:cubicBezTo>
                        <a:pt x="1270" y="4814"/>
                        <a:pt x="1365" y="3132"/>
                        <a:pt x="791" y="2076"/>
                      </a:cubicBezTo>
                      <a:cubicBezTo>
                        <a:pt x="235" y="1049"/>
                        <a:pt x="140" y="11"/>
                        <a:pt x="140" y="0"/>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0" name="Google Shape;1310;p43"/>
                <p:cNvSpPr/>
                <p:nvPr/>
              </p:nvSpPr>
              <p:spPr>
                <a:xfrm>
                  <a:off x="2745084" y="3415552"/>
                  <a:ext cx="30626" cy="69716"/>
                </a:xfrm>
                <a:custGeom>
                  <a:avLst/>
                  <a:gdLst/>
                  <a:ahLst/>
                  <a:cxnLst/>
                  <a:rect l="l" t="t" r="r" b="b"/>
                  <a:pathLst>
                    <a:path w="1158" h="2636" extrusionOk="0">
                      <a:moveTo>
                        <a:pt x="1049" y="0"/>
                      </a:moveTo>
                      <a:cubicBezTo>
                        <a:pt x="1020" y="36"/>
                        <a:pt x="337" y="881"/>
                        <a:pt x="0" y="2610"/>
                      </a:cubicBezTo>
                      <a:lnTo>
                        <a:pt x="137" y="2636"/>
                      </a:lnTo>
                      <a:cubicBezTo>
                        <a:pt x="467" y="946"/>
                        <a:pt x="1150" y="97"/>
                        <a:pt x="1157" y="88"/>
                      </a:cubicBezTo>
                      <a:lnTo>
                        <a:pt x="1049"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1" name="Google Shape;1311;p43"/>
                <p:cNvSpPr/>
                <p:nvPr/>
              </p:nvSpPr>
              <p:spPr>
                <a:xfrm>
                  <a:off x="3032780" y="3401164"/>
                  <a:ext cx="15683" cy="31499"/>
                </a:xfrm>
                <a:custGeom>
                  <a:avLst/>
                  <a:gdLst/>
                  <a:ahLst/>
                  <a:cxnLst/>
                  <a:rect l="l" t="t" r="r" b="b"/>
                  <a:pathLst>
                    <a:path w="593" h="1191" extrusionOk="0">
                      <a:moveTo>
                        <a:pt x="509" y="1"/>
                      </a:moveTo>
                      <a:cubicBezTo>
                        <a:pt x="157" y="263"/>
                        <a:pt x="1" y="654"/>
                        <a:pt x="48" y="1163"/>
                      </a:cubicBezTo>
                      <a:cubicBezTo>
                        <a:pt x="50" y="1175"/>
                        <a:pt x="51" y="1186"/>
                        <a:pt x="51" y="1191"/>
                      </a:cubicBezTo>
                      <a:lnTo>
                        <a:pt x="190" y="1191"/>
                      </a:lnTo>
                      <a:cubicBezTo>
                        <a:pt x="190" y="1183"/>
                        <a:pt x="189" y="1169"/>
                        <a:pt x="187" y="1149"/>
                      </a:cubicBezTo>
                      <a:cubicBezTo>
                        <a:pt x="145" y="693"/>
                        <a:pt x="281" y="344"/>
                        <a:pt x="592" y="113"/>
                      </a:cubicBezTo>
                      <a:lnTo>
                        <a:pt x="509"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2" name="Google Shape;1312;p43"/>
                <p:cNvSpPr/>
                <p:nvPr/>
              </p:nvSpPr>
              <p:spPr>
                <a:xfrm>
                  <a:off x="2809960" y="3195667"/>
                  <a:ext cx="56968" cy="33747"/>
                </a:xfrm>
                <a:custGeom>
                  <a:avLst/>
                  <a:gdLst/>
                  <a:ahLst/>
                  <a:cxnLst/>
                  <a:rect l="l" t="t" r="r" b="b"/>
                  <a:pathLst>
                    <a:path w="2154" h="1276" extrusionOk="0">
                      <a:moveTo>
                        <a:pt x="696" y="1"/>
                      </a:moveTo>
                      <a:cubicBezTo>
                        <a:pt x="567" y="1"/>
                        <a:pt x="431" y="49"/>
                        <a:pt x="315" y="194"/>
                      </a:cubicBezTo>
                      <a:cubicBezTo>
                        <a:pt x="0" y="590"/>
                        <a:pt x="369" y="1275"/>
                        <a:pt x="1089" y="1275"/>
                      </a:cubicBezTo>
                      <a:cubicBezTo>
                        <a:pt x="1156" y="1275"/>
                        <a:pt x="1226" y="1269"/>
                        <a:pt x="1298" y="1257"/>
                      </a:cubicBezTo>
                      <a:cubicBezTo>
                        <a:pt x="2154" y="1109"/>
                        <a:pt x="1183" y="189"/>
                        <a:pt x="1183" y="189"/>
                      </a:cubicBezTo>
                      <a:cubicBezTo>
                        <a:pt x="1183" y="189"/>
                        <a:pt x="952" y="1"/>
                        <a:pt x="696" y="1"/>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3" name="Google Shape;1313;p43"/>
                <p:cNvSpPr/>
                <p:nvPr/>
              </p:nvSpPr>
              <p:spPr>
                <a:xfrm>
                  <a:off x="2743894" y="3185485"/>
                  <a:ext cx="62416" cy="19360"/>
                </a:xfrm>
                <a:custGeom>
                  <a:avLst/>
                  <a:gdLst/>
                  <a:ahLst/>
                  <a:cxnLst/>
                  <a:rect l="l" t="t" r="r" b="b"/>
                  <a:pathLst>
                    <a:path w="2360" h="732" extrusionOk="0">
                      <a:moveTo>
                        <a:pt x="100" y="0"/>
                      </a:moveTo>
                      <a:lnTo>
                        <a:pt x="1" y="98"/>
                      </a:lnTo>
                      <a:cubicBezTo>
                        <a:pt x="477" y="582"/>
                        <a:pt x="930" y="732"/>
                        <a:pt x="1311" y="732"/>
                      </a:cubicBezTo>
                      <a:cubicBezTo>
                        <a:pt x="1929" y="732"/>
                        <a:pt x="2354" y="335"/>
                        <a:pt x="2360" y="327"/>
                      </a:cubicBezTo>
                      <a:lnTo>
                        <a:pt x="2264" y="227"/>
                      </a:lnTo>
                      <a:cubicBezTo>
                        <a:pt x="2239" y="251"/>
                        <a:pt x="1867" y="597"/>
                        <a:pt x="1319" y="597"/>
                      </a:cubicBezTo>
                      <a:cubicBezTo>
                        <a:pt x="970" y="597"/>
                        <a:pt x="549" y="456"/>
                        <a:pt x="100"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4" name="Google Shape;1314;p43"/>
                <p:cNvSpPr/>
                <p:nvPr/>
              </p:nvSpPr>
              <p:spPr>
                <a:xfrm>
                  <a:off x="2824665" y="3204633"/>
                  <a:ext cx="17323" cy="17164"/>
                </a:xfrm>
                <a:custGeom>
                  <a:avLst/>
                  <a:gdLst/>
                  <a:ahLst/>
                  <a:cxnLst/>
                  <a:rect l="l" t="t" r="r" b="b"/>
                  <a:pathLst>
                    <a:path w="655" h="649" extrusionOk="0">
                      <a:moveTo>
                        <a:pt x="70" y="1"/>
                      </a:moveTo>
                      <a:cubicBezTo>
                        <a:pt x="31" y="1"/>
                        <a:pt x="0" y="32"/>
                        <a:pt x="0" y="70"/>
                      </a:cubicBezTo>
                      <a:cubicBezTo>
                        <a:pt x="0" y="103"/>
                        <a:pt x="23" y="130"/>
                        <a:pt x="54" y="138"/>
                      </a:cubicBezTo>
                      <a:cubicBezTo>
                        <a:pt x="86" y="151"/>
                        <a:pt x="249" y="236"/>
                        <a:pt x="417" y="325"/>
                      </a:cubicBezTo>
                      <a:lnTo>
                        <a:pt x="198" y="528"/>
                      </a:lnTo>
                      <a:cubicBezTo>
                        <a:pt x="170" y="554"/>
                        <a:pt x="169" y="598"/>
                        <a:pt x="195" y="626"/>
                      </a:cubicBezTo>
                      <a:cubicBezTo>
                        <a:pt x="209" y="641"/>
                        <a:pt x="227" y="648"/>
                        <a:pt x="246" y="648"/>
                      </a:cubicBezTo>
                      <a:cubicBezTo>
                        <a:pt x="263" y="648"/>
                        <a:pt x="280" y="642"/>
                        <a:pt x="294" y="629"/>
                      </a:cubicBezTo>
                      <a:lnTo>
                        <a:pt x="655" y="295"/>
                      </a:lnTo>
                      <a:lnTo>
                        <a:pt x="569" y="249"/>
                      </a:lnTo>
                      <a:cubicBezTo>
                        <a:pt x="108" y="1"/>
                        <a:pt x="90" y="1"/>
                        <a:pt x="70" y="1"/>
                      </a:cubicBezTo>
                      <a:close/>
                    </a:path>
                  </a:pathLst>
                </a:custGeom>
                <a:solidFill>
                  <a:srgbClr val="6B3B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5" name="Google Shape;1315;p43"/>
                <p:cNvSpPr/>
                <p:nvPr/>
              </p:nvSpPr>
              <p:spPr>
                <a:xfrm>
                  <a:off x="2855529" y="3175858"/>
                  <a:ext cx="17852" cy="13991"/>
                </a:xfrm>
                <a:custGeom>
                  <a:avLst/>
                  <a:gdLst/>
                  <a:ahLst/>
                  <a:cxnLst/>
                  <a:rect l="l" t="t" r="r" b="b"/>
                  <a:pathLst>
                    <a:path w="675" h="529" extrusionOk="0">
                      <a:moveTo>
                        <a:pt x="565" y="1"/>
                      </a:moveTo>
                      <a:cubicBezTo>
                        <a:pt x="436" y="1"/>
                        <a:pt x="311" y="52"/>
                        <a:pt x="202" y="151"/>
                      </a:cubicBezTo>
                      <a:cubicBezTo>
                        <a:pt x="86" y="255"/>
                        <a:pt x="1" y="402"/>
                        <a:pt x="0" y="451"/>
                      </a:cubicBezTo>
                      <a:cubicBezTo>
                        <a:pt x="0" y="489"/>
                        <a:pt x="29" y="527"/>
                        <a:pt x="68" y="528"/>
                      </a:cubicBezTo>
                      <a:lnTo>
                        <a:pt x="70" y="528"/>
                      </a:lnTo>
                      <a:cubicBezTo>
                        <a:pt x="107" y="528"/>
                        <a:pt x="137" y="505"/>
                        <a:pt x="138" y="466"/>
                      </a:cubicBezTo>
                      <a:cubicBezTo>
                        <a:pt x="151" y="424"/>
                        <a:pt x="303" y="140"/>
                        <a:pt x="564" y="140"/>
                      </a:cubicBezTo>
                      <a:cubicBezTo>
                        <a:pt x="574" y="140"/>
                        <a:pt x="585" y="140"/>
                        <a:pt x="596" y="141"/>
                      </a:cubicBezTo>
                      <a:cubicBezTo>
                        <a:pt x="597" y="141"/>
                        <a:pt x="599" y="142"/>
                        <a:pt x="600" y="142"/>
                      </a:cubicBezTo>
                      <a:cubicBezTo>
                        <a:pt x="636" y="142"/>
                        <a:pt x="668" y="115"/>
                        <a:pt x="671" y="78"/>
                      </a:cubicBezTo>
                      <a:cubicBezTo>
                        <a:pt x="675" y="40"/>
                        <a:pt x="646" y="5"/>
                        <a:pt x="607" y="2"/>
                      </a:cubicBezTo>
                      <a:cubicBezTo>
                        <a:pt x="593" y="1"/>
                        <a:pt x="579" y="1"/>
                        <a:pt x="56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6" name="Google Shape;1316;p43"/>
                <p:cNvSpPr/>
                <p:nvPr/>
              </p:nvSpPr>
              <p:spPr>
                <a:xfrm>
                  <a:off x="2889937" y="3167077"/>
                  <a:ext cx="17879" cy="6004"/>
                </a:xfrm>
                <a:custGeom>
                  <a:avLst/>
                  <a:gdLst/>
                  <a:ahLst/>
                  <a:cxnLst/>
                  <a:rect l="l" t="t" r="r" b="b"/>
                  <a:pathLst>
                    <a:path w="676" h="227" extrusionOk="0">
                      <a:moveTo>
                        <a:pt x="337" y="1"/>
                      </a:moveTo>
                      <a:cubicBezTo>
                        <a:pt x="199" y="1"/>
                        <a:pt x="88" y="56"/>
                        <a:pt x="34" y="103"/>
                      </a:cubicBezTo>
                      <a:cubicBezTo>
                        <a:pt x="5" y="129"/>
                        <a:pt x="0" y="173"/>
                        <a:pt x="25" y="202"/>
                      </a:cubicBezTo>
                      <a:cubicBezTo>
                        <a:pt x="39" y="218"/>
                        <a:pt x="59" y="226"/>
                        <a:pt x="78" y="226"/>
                      </a:cubicBezTo>
                      <a:cubicBezTo>
                        <a:pt x="95" y="226"/>
                        <a:pt x="110" y="220"/>
                        <a:pt x="124" y="210"/>
                      </a:cubicBezTo>
                      <a:cubicBezTo>
                        <a:pt x="125" y="208"/>
                        <a:pt x="209" y="140"/>
                        <a:pt x="337" y="140"/>
                      </a:cubicBezTo>
                      <a:cubicBezTo>
                        <a:pt x="402" y="140"/>
                        <a:pt x="477" y="157"/>
                        <a:pt x="560" y="208"/>
                      </a:cubicBezTo>
                      <a:cubicBezTo>
                        <a:pt x="571" y="215"/>
                        <a:pt x="583" y="218"/>
                        <a:pt x="596" y="218"/>
                      </a:cubicBezTo>
                      <a:cubicBezTo>
                        <a:pt x="619" y="218"/>
                        <a:pt x="642" y="206"/>
                        <a:pt x="655" y="185"/>
                      </a:cubicBezTo>
                      <a:cubicBezTo>
                        <a:pt x="676" y="152"/>
                        <a:pt x="666" y="109"/>
                        <a:pt x="633" y="88"/>
                      </a:cubicBezTo>
                      <a:cubicBezTo>
                        <a:pt x="528" y="24"/>
                        <a:pt x="427" y="1"/>
                        <a:pt x="337"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7" name="Google Shape;1317;p43"/>
                <p:cNvSpPr/>
                <p:nvPr/>
              </p:nvSpPr>
              <p:spPr>
                <a:xfrm>
                  <a:off x="2883881" y="3186040"/>
                  <a:ext cx="17826" cy="28246"/>
                </a:xfrm>
                <a:custGeom>
                  <a:avLst/>
                  <a:gdLst/>
                  <a:ahLst/>
                  <a:cxnLst/>
                  <a:rect l="l" t="t" r="r" b="b"/>
                  <a:pathLst>
                    <a:path w="674" h="1068" extrusionOk="0">
                      <a:moveTo>
                        <a:pt x="80" y="1"/>
                      </a:moveTo>
                      <a:cubicBezTo>
                        <a:pt x="65" y="1"/>
                        <a:pt x="51" y="5"/>
                        <a:pt x="39" y="14"/>
                      </a:cubicBezTo>
                      <a:cubicBezTo>
                        <a:pt x="7" y="37"/>
                        <a:pt x="0" y="80"/>
                        <a:pt x="23" y="111"/>
                      </a:cubicBezTo>
                      <a:lnTo>
                        <a:pt x="518" y="794"/>
                      </a:lnTo>
                      <a:lnTo>
                        <a:pt x="252" y="937"/>
                      </a:lnTo>
                      <a:cubicBezTo>
                        <a:pt x="219" y="955"/>
                        <a:pt x="206" y="997"/>
                        <a:pt x="224" y="1032"/>
                      </a:cubicBezTo>
                      <a:cubicBezTo>
                        <a:pt x="237" y="1054"/>
                        <a:pt x="261" y="1068"/>
                        <a:pt x="285" y="1068"/>
                      </a:cubicBezTo>
                      <a:cubicBezTo>
                        <a:pt x="297" y="1068"/>
                        <a:pt x="308" y="1065"/>
                        <a:pt x="319" y="1060"/>
                      </a:cubicBezTo>
                      <a:lnTo>
                        <a:pt x="608" y="903"/>
                      </a:lnTo>
                      <a:cubicBezTo>
                        <a:pt x="637" y="887"/>
                        <a:pt x="658" y="860"/>
                        <a:pt x="666" y="828"/>
                      </a:cubicBezTo>
                      <a:cubicBezTo>
                        <a:pt x="674" y="796"/>
                        <a:pt x="666" y="762"/>
                        <a:pt x="647" y="736"/>
                      </a:cubicBezTo>
                      <a:lnTo>
                        <a:pt x="136" y="29"/>
                      </a:lnTo>
                      <a:cubicBezTo>
                        <a:pt x="122" y="11"/>
                        <a:pt x="101" y="1"/>
                        <a:pt x="80" y="1"/>
                      </a:cubicBezTo>
                      <a:close/>
                    </a:path>
                  </a:pathLst>
                </a:custGeom>
                <a:solidFill>
                  <a:srgbClr val="6B3B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318" name="Google Shape;1318;p43"/>
              <p:cNvGrpSpPr/>
              <p:nvPr/>
            </p:nvGrpSpPr>
            <p:grpSpPr>
              <a:xfrm>
                <a:off x="7833788" y="3937088"/>
                <a:ext cx="1035171" cy="797035"/>
                <a:chOff x="4108092" y="368634"/>
                <a:chExt cx="1879055" cy="1446787"/>
              </a:xfrm>
            </p:grpSpPr>
            <p:sp>
              <p:nvSpPr>
                <p:cNvPr id="1319" name="Google Shape;1319;p43"/>
                <p:cNvSpPr/>
                <p:nvPr/>
              </p:nvSpPr>
              <p:spPr>
                <a:xfrm>
                  <a:off x="4209947" y="368634"/>
                  <a:ext cx="1362493" cy="1366859"/>
                </a:xfrm>
                <a:custGeom>
                  <a:avLst/>
                  <a:gdLst/>
                  <a:ahLst/>
                  <a:cxnLst/>
                  <a:rect l="l" t="t" r="r" b="b"/>
                  <a:pathLst>
                    <a:path w="12173" h="12212" extrusionOk="0">
                      <a:moveTo>
                        <a:pt x="1100" y="1"/>
                      </a:moveTo>
                      <a:cubicBezTo>
                        <a:pt x="494" y="1"/>
                        <a:pt x="1" y="492"/>
                        <a:pt x="1" y="1098"/>
                      </a:cubicBezTo>
                      <a:lnTo>
                        <a:pt x="1" y="6126"/>
                      </a:lnTo>
                      <a:cubicBezTo>
                        <a:pt x="1" y="8954"/>
                        <a:pt x="1928" y="11329"/>
                        <a:pt x="4541" y="12012"/>
                      </a:cubicBezTo>
                      <a:cubicBezTo>
                        <a:pt x="5034" y="12142"/>
                        <a:pt x="5551" y="12211"/>
                        <a:pt x="6084" y="12211"/>
                      </a:cubicBezTo>
                      <a:cubicBezTo>
                        <a:pt x="6273" y="12211"/>
                        <a:pt x="6463" y="12202"/>
                        <a:pt x="6656" y="12185"/>
                      </a:cubicBezTo>
                      <a:cubicBezTo>
                        <a:pt x="9805" y="11894"/>
                        <a:pt x="12172" y="9170"/>
                        <a:pt x="12172" y="6009"/>
                      </a:cubicBezTo>
                      <a:lnTo>
                        <a:pt x="12172" y="1098"/>
                      </a:lnTo>
                      <a:cubicBezTo>
                        <a:pt x="12172" y="492"/>
                        <a:pt x="11680" y="1"/>
                        <a:pt x="110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0" name="Google Shape;1320;p43"/>
                <p:cNvSpPr/>
                <p:nvPr/>
              </p:nvSpPr>
              <p:spPr>
                <a:xfrm>
                  <a:off x="4209947" y="368634"/>
                  <a:ext cx="1362505" cy="1366870"/>
                </a:xfrm>
                <a:custGeom>
                  <a:avLst/>
                  <a:gdLst/>
                  <a:ahLst/>
                  <a:cxnLst/>
                  <a:rect l="l" t="t" r="r" b="b"/>
                  <a:pathLst>
                    <a:path w="12173" h="12212" extrusionOk="0">
                      <a:moveTo>
                        <a:pt x="1100" y="1"/>
                      </a:moveTo>
                      <a:cubicBezTo>
                        <a:pt x="494" y="1"/>
                        <a:pt x="1" y="492"/>
                        <a:pt x="1" y="1098"/>
                      </a:cubicBezTo>
                      <a:lnTo>
                        <a:pt x="1" y="6126"/>
                      </a:lnTo>
                      <a:cubicBezTo>
                        <a:pt x="1" y="8954"/>
                        <a:pt x="1928" y="11329"/>
                        <a:pt x="4541" y="12012"/>
                      </a:cubicBezTo>
                      <a:cubicBezTo>
                        <a:pt x="5034" y="12142"/>
                        <a:pt x="5551" y="12211"/>
                        <a:pt x="6084" y="12211"/>
                      </a:cubicBezTo>
                      <a:cubicBezTo>
                        <a:pt x="6273" y="12211"/>
                        <a:pt x="6463" y="12202"/>
                        <a:pt x="6656" y="12185"/>
                      </a:cubicBezTo>
                      <a:cubicBezTo>
                        <a:pt x="9805" y="11894"/>
                        <a:pt x="12172" y="9170"/>
                        <a:pt x="12172" y="6009"/>
                      </a:cubicBezTo>
                      <a:lnTo>
                        <a:pt x="12172" y="1098"/>
                      </a:lnTo>
                      <a:cubicBezTo>
                        <a:pt x="12172" y="492"/>
                        <a:pt x="11680" y="1"/>
                        <a:pt x="11074"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321" name="Google Shape;1321;p43"/>
                <p:cNvGrpSpPr/>
                <p:nvPr/>
              </p:nvGrpSpPr>
              <p:grpSpPr>
                <a:xfrm>
                  <a:off x="5193126" y="496568"/>
                  <a:ext cx="794021" cy="793909"/>
                  <a:chOff x="5193126" y="496568"/>
                  <a:chExt cx="794021" cy="793909"/>
                </a:xfrm>
              </p:grpSpPr>
              <p:sp>
                <p:nvSpPr>
                  <p:cNvPr id="1322" name="Google Shape;1322;p43"/>
                  <p:cNvSpPr/>
                  <p:nvPr/>
                </p:nvSpPr>
                <p:spPr>
                  <a:xfrm>
                    <a:off x="5193126" y="496568"/>
                    <a:ext cx="794014" cy="793902"/>
                  </a:xfrm>
                  <a:custGeom>
                    <a:avLst/>
                    <a:gdLst/>
                    <a:ahLst/>
                    <a:cxnLst/>
                    <a:rect l="l" t="t" r="r" b="b"/>
                    <a:pathLst>
                      <a:path w="7094" h="7093" extrusionOk="0">
                        <a:moveTo>
                          <a:pt x="3547" y="963"/>
                        </a:moveTo>
                        <a:cubicBezTo>
                          <a:pt x="4972" y="963"/>
                          <a:pt x="6132" y="2122"/>
                          <a:pt x="6132" y="3547"/>
                        </a:cubicBezTo>
                        <a:cubicBezTo>
                          <a:pt x="6132" y="4972"/>
                          <a:pt x="4972" y="6131"/>
                          <a:pt x="3547" y="6131"/>
                        </a:cubicBezTo>
                        <a:cubicBezTo>
                          <a:pt x="2122" y="6131"/>
                          <a:pt x="963" y="4972"/>
                          <a:pt x="963" y="3547"/>
                        </a:cubicBezTo>
                        <a:cubicBezTo>
                          <a:pt x="963" y="2122"/>
                          <a:pt x="2122" y="963"/>
                          <a:pt x="3547" y="963"/>
                        </a:cubicBezTo>
                        <a:close/>
                        <a:moveTo>
                          <a:pt x="3547" y="1"/>
                        </a:moveTo>
                        <a:cubicBezTo>
                          <a:pt x="1591" y="1"/>
                          <a:pt x="1" y="1592"/>
                          <a:pt x="1" y="3546"/>
                        </a:cubicBezTo>
                        <a:cubicBezTo>
                          <a:pt x="1" y="5502"/>
                          <a:pt x="1591" y="7093"/>
                          <a:pt x="3547" y="7093"/>
                        </a:cubicBezTo>
                        <a:cubicBezTo>
                          <a:pt x="5502" y="7093"/>
                          <a:pt x="7094" y="5502"/>
                          <a:pt x="7094" y="3546"/>
                        </a:cubicBezTo>
                        <a:cubicBezTo>
                          <a:pt x="7094" y="1592"/>
                          <a:pt x="5502" y="1"/>
                          <a:pt x="35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3" name="Google Shape;1323;p43"/>
                  <p:cNvSpPr/>
                  <p:nvPr/>
                </p:nvSpPr>
                <p:spPr>
                  <a:xfrm>
                    <a:off x="5193126" y="496568"/>
                    <a:ext cx="794021" cy="793909"/>
                  </a:xfrm>
                  <a:custGeom>
                    <a:avLst/>
                    <a:gdLst/>
                    <a:ahLst/>
                    <a:cxnLst/>
                    <a:rect l="l" t="t" r="r" b="b"/>
                    <a:pathLst>
                      <a:path w="7094" h="7093" extrusionOk="0">
                        <a:moveTo>
                          <a:pt x="3547" y="963"/>
                        </a:moveTo>
                        <a:cubicBezTo>
                          <a:pt x="4972" y="963"/>
                          <a:pt x="6132" y="2122"/>
                          <a:pt x="6132" y="3547"/>
                        </a:cubicBezTo>
                        <a:cubicBezTo>
                          <a:pt x="6132" y="4972"/>
                          <a:pt x="4972" y="6131"/>
                          <a:pt x="3547" y="6131"/>
                        </a:cubicBezTo>
                        <a:cubicBezTo>
                          <a:pt x="2122" y="6131"/>
                          <a:pt x="963" y="4972"/>
                          <a:pt x="963" y="3547"/>
                        </a:cubicBezTo>
                        <a:cubicBezTo>
                          <a:pt x="963" y="2122"/>
                          <a:pt x="2122" y="963"/>
                          <a:pt x="3547" y="963"/>
                        </a:cubicBezTo>
                        <a:close/>
                        <a:moveTo>
                          <a:pt x="3547" y="1"/>
                        </a:moveTo>
                        <a:cubicBezTo>
                          <a:pt x="1591" y="1"/>
                          <a:pt x="1" y="1592"/>
                          <a:pt x="1" y="3546"/>
                        </a:cubicBezTo>
                        <a:cubicBezTo>
                          <a:pt x="1" y="5502"/>
                          <a:pt x="1591" y="7093"/>
                          <a:pt x="3547" y="7093"/>
                        </a:cubicBezTo>
                        <a:cubicBezTo>
                          <a:pt x="5502" y="7093"/>
                          <a:pt x="7094" y="5502"/>
                          <a:pt x="7094" y="3546"/>
                        </a:cubicBezTo>
                        <a:cubicBezTo>
                          <a:pt x="7094" y="1592"/>
                          <a:pt x="5502" y="1"/>
                          <a:pt x="3547"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324" name="Google Shape;1324;p43"/>
                <p:cNvSpPr/>
                <p:nvPr/>
              </p:nvSpPr>
              <p:spPr>
                <a:xfrm>
                  <a:off x="4209947" y="368634"/>
                  <a:ext cx="1016310" cy="1344597"/>
                </a:xfrm>
                <a:custGeom>
                  <a:avLst/>
                  <a:gdLst/>
                  <a:ahLst/>
                  <a:cxnLst/>
                  <a:rect l="l" t="t" r="r" b="b"/>
                  <a:pathLst>
                    <a:path w="9080" h="12013" extrusionOk="0">
                      <a:moveTo>
                        <a:pt x="1100" y="1"/>
                      </a:moveTo>
                      <a:cubicBezTo>
                        <a:pt x="494" y="1"/>
                        <a:pt x="1" y="492"/>
                        <a:pt x="1" y="1098"/>
                      </a:cubicBezTo>
                      <a:lnTo>
                        <a:pt x="1" y="6126"/>
                      </a:lnTo>
                      <a:cubicBezTo>
                        <a:pt x="1" y="8954"/>
                        <a:pt x="1928" y="11329"/>
                        <a:pt x="4541" y="12012"/>
                      </a:cubicBezTo>
                      <a:cubicBezTo>
                        <a:pt x="7155" y="11329"/>
                        <a:pt x="9080" y="8953"/>
                        <a:pt x="9080" y="6126"/>
                      </a:cubicBezTo>
                      <a:lnTo>
                        <a:pt x="908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5" name="Google Shape;1325;p43"/>
                <p:cNvSpPr/>
                <p:nvPr/>
              </p:nvSpPr>
              <p:spPr>
                <a:xfrm>
                  <a:off x="4108092" y="1707634"/>
                  <a:ext cx="1656765" cy="107787"/>
                </a:xfrm>
                <a:custGeom>
                  <a:avLst/>
                  <a:gdLst/>
                  <a:ahLst/>
                  <a:cxnLst/>
                  <a:rect l="l" t="t" r="r" b="b"/>
                  <a:pathLst>
                    <a:path w="14802" h="963" extrusionOk="0">
                      <a:moveTo>
                        <a:pt x="481" y="1"/>
                      </a:moveTo>
                      <a:cubicBezTo>
                        <a:pt x="216" y="1"/>
                        <a:pt x="0" y="216"/>
                        <a:pt x="0" y="482"/>
                      </a:cubicBezTo>
                      <a:cubicBezTo>
                        <a:pt x="0" y="748"/>
                        <a:pt x="216" y="962"/>
                        <a:pt x="481" y="962"/>
                      </a:cubicBezTo>
                      <a:lnTo>
                        <a:pt x="14321" y="962"/>
                      </a:lnTo>
                      <a:cubicBezTo>
                        <a:pt x="14587" y="962"/>
                        <a:pt x="14802" y="748"/>
                        <a:pt x="14802" y="482"/>
                      </a:cubicBezTo>
                      <a:cubicBezTo>
                        <a:pt x="14802" y="216"/>
                        <a:pt x="14586" y="1"/>
                        <a:pt x="143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326" name="Google Shape;1326;p43"/>
              <p:cNvGrpSpPr/>
              <p:nvPr/>
            </p:nvGrpSpPr>
            <p:grpSpPr>
              <a:xfrm>
                <a:off x="7255758" y="4188409"/>
                <a:ext cx="634181" cy="606173"/>
                <a:chOff x="2405128" y="2727097"/>
                <a:chExt cx="294625" cy="281639"/>
              </a:xfrm>
            </p:grpSpPr>
            <p:sp>
              <p:nvSpPr>
                <p:cNvPr id="1327" name="Google Shape;1327;p43"/>
                <p:cNvSpPr/>
                <p:nvPr/>
              </p:nvSpPr>
              <p:spPr>
                <a:xfrm>
                  <a:off x="2405128" y="2727097"/>
                  <a:ext cx="294625" cy="274790"/>
                </a:xfrm>
                <a:custGeom>
                  <a:avLst/>
                  <a:gdLst/>
                  <a:ahLst/>
                  <a:cxnLst/>
                  <a:rect l="l" t="t" r="r" b="b"/>
                  <a:pathLst>
                    <a:path w="11140" h="10390" extrusionOk="0">
                      <a:moveTo>
                        <a:pt x="4267" y="1"/>
                      </a:moveTo>
                      <a:cubicBezTo>
                        <a:pt x="3700" y="1"/>
                        <a:pt x="3079" y="548"/>
                        <a:pt x="2494" y="1386"/>
                      </a:cubicBezTo>
                      <a:cubicBezTo>
                        <a:pt x="2623" y="2014"/>
                        <a:pt x="2744" y="2822"/>
                        <a:pt x="2556" y="2964"/>
                      </a:cubicBezTo>
                      <a:cubicBezTo>
                        <a:pt x="2537" y="2978"/>
                        <a:pt x="2517" y="2985"/>
                        <a:pt x="2496" y="2985"/>
                      </a:cubicBezTo>
                      <a:cubicBezTo>
                        <a:pt x="2343" y="2985"/>
                        <a:pt x="2131" y="2647"/>
                        <a:pt x="1944" y="2272"/>
                      </a:cubicBezTo>
                      <a:cubicBezTo>
                        <a:pt x="844" y="4256"/>
                        <a:pt x="0" y="7068"/>
                        <a:pt x="119" y="8699"/>
                      </a:cubicBezTo>
                      <a:cubicBezTo>
                        <a:pt x="219" y="10029"/>
                        <a:pt x="1171" y="10389"/>
                        <a:pt x="2172" y="10389"/>
                      </a:cubicBezTo>
                      <a:cubicBezTo>
                        <a:pt x="3350" y="10389"/>
                        <a:pt x="4595" y="9891"/>
                        <a:pt x="4595" y="9891"/>
                      </a:cubicBezTo>
                      <a:cubicBezTo>
                        <a:pt x="4595" y="9891"/>
                        <a:pt x="5404" y="9220"/>
                        <a:pt x="6434" y="8229"/>
                      </a:cubicBezTo>
                      <a:cubicBezTo>
                        <a:pt x="6061" y="8100"/>
                        <a:pt x="5728" y="7934"/>
                        <a:pt x="5851" y="7765"/>
                      </a:cubicBezTo>
                      <a:cubicBezTo>
                        <a:pt x="5929" y="7658"/>
                        <a:pt x="6116" y="7621"/>
                        <a:pt x="6337" y="7621"/>
                      </a:cubicBezTo>
                      <a:cubicBezTo>
                        <a:pt x="6543" y="7621"/>
                        <a:pt x="6779" y="7653"/>
                        <a:pt x="6984" y="7691"/>
                      </a:cubicBezTo>
                      <a:cubicBezTo>
                        <a:pt x="8873" y="5799"/>
                        <a:pt x="11139" y="3126"/>
                        <a:pt x="10740" y="1513"/>
                      </a:cubicBezTo>
                      <a:cubicBezTo>
                        <a:pt x="10631" y="1075"/>
                        <a:pt x="10384" y="891"/>
                        <a:pt x="10047" y="891"/>
                      </a:cubicBezTo>
                      <a:cubicBezTo>
                        <a:pt x="8298" y="891"/>
                        <a:pt x="4115" y="5808"/>
                        <a:pt x="4115" y="5808"/>
                      </a:cubicBezTo>
                      <a:cubicBezTo>
                        <a:pt x="4115" y="5808"/>
                        <a:pt x="6535" y="971"/>
                        <a:pt x="4633" y="83"/>
                      </a:cubicBezTo>
                      <a:cubicBezTo>
                        <a:pt x="4514" y="27"/>
                        <a:pt x="4392" y="1"/>
                        <a:pt x="42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8" name="Google Shape;1328;p43"/>
                <p:cNvSpPr/>
                <p:nvPr/>
              </p:nvSpPr>
              <p:spPr>
                <a:xfrm>
                  <a:off x="2427635" y="2784699"/>
                  <a:ext cx="216605" cy="224037"/>
                </a:xfrm>
                <a:custGeom>
                  <a:avLst/>
                  <a:gdLst/>
                  <a:ahLst/>
                  <a:cxnLst/>
                  <a:rect l="l" t="t" r="r" b="b"/>
                  <a:pathLst>
                    <a:path w="8190" h="8471" extrusionOk="0">
                      <a:moveTo>
                        <a:pt x="2775" y="0"/>
                      </a:moveTo>
                      <a:cubicBezTo>
                        <a:pt x="2662" y="273"/>
                        <a:pt x="1" y="6701"/>
                        <a:pt x="409" y="8226"/>
                      </a:cubicBezTo>
                      <a:cubicBezTo>
                        <a:pt x="452" y="8391"/>
                        <a:pt x="558" y="8446"/>
                        <a:pt x="639" y="8463"/>
                      </a:cubicBezTo>
                      <a:cubicBezTo>
                        <a:pt x="661" y="8468"/>
                        <a:pt x="683" y="8471"/>
                        <a:pt x="707" y="8471"/>
                      </a:cubicBezTo>
                      <a:cubicBezTo>
                        <a:pt x="2014" y="8471"/>
                        <a:pt x="7551" y="1811"/>
                        <a:pt x="8189" y="1038"/>
                      </a:cubicBezTo>
                      <a:lnTo>
                        <a:pt x="8045" y="918"/>
                      </a:lnTo>
                      <a:cubicBezTo>
                        <a:pt x="5570" y="3916"/>
                        <a:pt x="1632" y="8286"/>
                        <a:pt x="728" y="8286"/>
                      </a:cubicBezTo>
                      <a:cubicBezTo>
                        <a:pt x="711" y="8286"/>
                        <a:pt x="694" y="8284"/>
                        <a:pt x="678" y="8281"/>
                      </a:cubicBezTo>
                      <a:cubicBezTo>
                        <a:pt x="646" y="8273"/>
                        <a:pt x="610" y="8256"/>
                        <a:pt x="589" y="8178"/>
                      </a:cubicBezTo>
                      <a:cubicBezTo>
                        <a:pt x="198" y="6713"/>
                        <a:pt x="2921" y="138"/>
                        <a:pt x="2949" y="72"/>
                      </a:cubicBezTo>
                      <a:lnTo>
                        <a:pt x="277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329" name="Google Shape;1329;p43"/>
              <p:cNvGrpSpPr/>
              <p:nvPr/>
            </p:nvGrpSpPr>
            <p:grpSpPr>
              <a:xfrm>
                <a:off x="6503624" y="4149721"/>
                <a:ext cx="546617" cy="644764"/>
                <a:chOff x="3184351" y="2713767"/>
                <a:chExt cx="284919" cy="336042"/>
              </a:xfrm>
            </p:grpSpPr>
            <p:sp>
              <p:nvSpPr>
                <p:cNvPr id="1330" name="Google Shape;1330;p43"/>
                <p:cNvSpPr/>
                <p:nvPr/>
              </p:nvSpPr>
              <p:spPr>
                <a:xfrm>
                  <a:off x="3184351" y="2713767"/>
                  <a:ext cx="280132" cy="336042"/>
                </a:xfrm>
                <a:custGeom>
                  <a:avLst/>
                  <a:gdLst/>
                  <a:ahLst/>
                  <a:cxnLst/>
                  <a:rect l="l" t="t" r="r" b="b"/>
                  <a:pathLst>
                    <a:path w="10592" h="12706" extrusionOk="0">
                      <a:moveTo>
                        <a:pt x="5030" y="1"/>
                      </a:moveTo>
                      <a:cubicBezTo>
                        <a:pt x="3992" y="1"/>
                        <a:pt x="4184" y="1517"/>
                        <a:pt x="4723" y="3210"/>
                      </a:cubicBezTo>
                      <a:cubicBezTo>
                        <a:pt x="5433" y="3518"/>
                        <a:pt x="6463" y="4021"/>
                        <a:pt x="6279" y="4261"/>
                      </a:cubicBezTo>
                      <a:cubicBezTo>
                        <a:pt x="6207" y="4353"/>
                        <a:pt x="6060" y="4387"/>
                        <a:pt x="5880" y="4387"/>
                      </a:cubicBezTo>
                      <a:cubicBezTo>
                        <a:pt x="5638" y="4387"/>
                        <a:pt x="5339" y="4326"/>
                        <a:pt x="5087" y="4259"/>
                      </a:cubicBezTo>
                      <a:lnTo>
                        <a:pt x="5087" y="4259"/>
                      </a:lnTo>
                      <a:cubicBezTo>
                        <a:pt x="5751" y="6028"/>
                        <a:pt x="6593" y="7695"/>
                        <a:pt x="6635" y="7779"/>
                      </a:cubicBezTo>
                      <a:cubicBezTo>
                        <a:pt x="6537" y="7668"/>
                        <a:pt x="4034" y="4805"/>
                        <a:pt x="2349" y="4805"/>
                      </a:cubicBezTo>
                      <a:cubicBezTo>
                        <a:pt x="2053" y="4805"/>
                        <a:pt x="1782" y="4893"/>
                        <a:pt x="1554" y="5101"/>
                      </a:cubicBezTo>
                      <a:cubicBezTo>
                        <a:pt x="0" y="6512"/>
                        <a:pt x="5015" y="11667"/>
                        <a:pt x="7766" y="12584"/>
                      </a:cubicBezTo>
                      <a:cubicBezTo>
                        <a:pt x="8017" y="12668"/>
                        <a:pt x="8245" y="12706"/>
                        <a:pt x="8453" y="12706"/>
                      </a:cubicBezTo>
                      <a:cubicBezTo>
                        <a:pt x="10533" y="12706"/>
                        <a:pt x="10592" y="8913"/>
                        <a:pt x="10592" y="8913"/>
                      </a:cubicBezTo>
                      <a:cubicBezTo>
                        <a:pt x="10592" y="8913"/>
                        <a:pt x="7980" y="439"/>
                        <a:pt x="5225" y="17"/>
                      </a:cubicBezTo>
                      <a:cubicBezTo>
                        <a:pt x="5156" y="6"/>
                        <a:pt x="5091" y="1"/>
                        <a:pt x="503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1" name="Google Shape;1331;p43"/>
                <p:cNvSpPr/>
                <p:nvPr/>
              </p:nvSpPr>
              <p:spPr>
                <a:xfrm>
                  <a:off x="3266338" y="2773036"/>
                  <a:ext cx="202932" cy="263258"/>
                </a:xfrm>
                <a:custGeom>
                  <a:avLst/>
                  <a:gdLst/>
                  <a:ahLst/>
                  <a:cxnLst/>
                  <a:rect l="l" t="t" r="r" b="b"/>
                  <a:pathLst>
                    <a:path w="7673" h="9954" extrusionOk="0">
                      <a:moveTo>
                        <a:pt x="3043" y="0"/>
                      </a:moveTo>
                      <a:lnTo>
                        <a:pt x="2878" y="87"/>
                      </a:lnTo>
                      <a:cubicBezTo>
                        <a:pt x="4726" y="3592"/>
                        <a:pt x="7304" y="9050"/>
                        <a:pt x="6835" y="9721"/>
                      </a:cubicBezTo>
                      <a:cubicBezTo>
                        <a:pt x="6818" y="9744"/>
                        <a:pt x="6793" y="9766"/>
                        <a:pt x="6738" y="9766"/>
                      </a:cubicBezTo>
                      <a:cubicBezTo>
                        <a:pt x="6728" y="9766"/>
                        <a:pt x="6717" y="9765"/>
                        <a:pt x="6705" y="9763"/>
                      </a:cubicBezTo>
                      <a:cubicBezTo>
                        <a:pt x="5203" y="9561"/>
                        <a:pt x="183" y="4515"/>
                        <a:pt x="133" y="4465"/>
                      </a:cubicBezTo>
                      <a:lnTo>
                        <a:pt x="1" y="4596"/>
                      </a:lnTo>
                      <a:cubicBezTo>
                        <a:pt x="208" y="4806"/>
                        <a:pt x="5115" y="9737"/>
                        <a:pt x="6680" y="9949"/>
                      </a:cubicBezTo>
                      <a:cubicBezTo>
                        <a:pt x="6701" y="9951"/>
                        <a:pt x="6720" y="9953"/>
                        <a:pt x="6738" y="9953"/>
                      </a:cubicBezTo>
                      <a:cubicBezTo>
                        <a:pt x="6870" y="9953"/>
                        <a:pt x="6946" y="9887"/>
                        <a:pt x="6987" y="9828"/>
                      </a:cubicBezTo>
                      <a:cubicBezTo>
                        <a:pt x="7672" y="8847"/>
                        <a:pt x="3519" y="903"/>
                        <a:pt x="30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332" name="Google Shape;1332;p43"/>
              <p:cNvGrpSpPr/>
              <p:nvPr/>
            </p:nvGrpSpPr>
            <p:grpSpPr>
              <a:xfrm>
                <a:off x="6829658" y="2313845"/>
                <a:ext cx="1173696" cy="2493957"/>
                <a:chOff x="2972056" y="3332930"/>
                <a:chExt cx="714797" cy="1518853"/>
              </a:xfrm>
            </p:grpSpPr>
            <p:grpSp>
              <p:nvGrpSpPr>
                <p:cNvPr id="1333" name="Google Shape;1333;p43"/>
                <p:cNvGrpSpPr/>
                <p:nvPr/>
              </p:nvGrpSpPr>
              <p:grpSpPr>
                <a:xfrm>
                  <a:off x="3177977" y="3332930"/>
                  <a:ext cx="508876" cy="1121268"/>
                  <a:chOff x="3177977" y="3332930"/>
                  <a:chExt cx="508876" cy="1121268"/>
                </a:xfrm>
              </p:grpSpPr>
              <p:sp>
                <p:nvSpPr>
                  <p:cNvPr id="1334" name="Google Shape;1334;p43"/>
                  <p:cNvSpPr/>
                  <p:nvPr/>
                </p:nvSpPr>
                <p:spPr>
                  <a:xfrm>
                    <a:off x="3212887" y="3332930"/>
                    <a:ext cx="473966" cy="983318"/>
                  </a:xfrm>
                  <a:custGeom>
                    <a:avLst/>
                    <a:gdLst/>
                    <a:ahLst/>
                    <a:cxnLst/>
                    <a:rect l="l" t="t" r="r" b="b"/>
                    <a:pathLst>
                      <a:path w="17921" h="37180" extrusionOk="0">
                        <a:moveTo>
                          <a:pt x="13011" y="0"/>
                        </a:moveTo>
                        <a:lnTo>
                          <a:pt x="8606" y="10321"/>
                        </a:lnTo>
                        <a:lnTo>
                          <a:pt x="8488" y="10596"/>
                        </a:lnTo>
                        <a:lnTo>
                          <a:pt x="8488" y="10597"/>
                        </a:lnTo>
                        <a:lnTo>
                          <a:pt x="1823" y="26202"/>
                        </a:lnTo>
                        <a:lnTo>
                          <a:pt x="1705" y="26479"/>
                        </a:lnTo>
                        <a:lnTo>
                          <a:pt x="236" y="29916"/>
                        </a:lnTo>
                        <a:cubicBezTo>
                          <a:pt x="52" y="30348"/>
                          <a:pt x="0" y="30822"/>
                          <a:pt x="87" y="31281"/>
                        </a:cubicBezTo>
                        <a:lnTo>
                          <a:pt x="1182" y="37180"/>
                        </a:lnTo>
                        <a:lnTo>
                          <a:pt x="6704" y="34697"/>
                        </a:lnTo>
                        <a:cubicBezTo>
                          <a:pt x="7179" y="34485"/>
                          <a:pt x="7569" y="34120"/>
                          <a:pt x="7818" y="33662"/>
                        </a:cubicBezTo>
                        <a:cubicBezTo>
                          <a:pt x="8415" y="32553"/>
                          <a:pt x="9645" y="30245"/>
                          <a:pt x="11048" y="27422"/>
                        </a:cubicBezTo>
                        <a:cubicBezTo>
                          <a:pt x="11086" y="27348"/>
                          <a:pt x="11122" y="27273"/>
                          <a:pt x="11160" y="27198"/>
                        </a:cubicBezTo>
                        <a:cubicBezTo>
                          <a:pt x="12008" y="25487"/>
                          <a:pt x="12914" y="23597"/>
                          <a:pt x="13777" y="21676"/>
                        </a:cubicBezTo>
                        <a:cubicBezTo>
                          <a:pt x="13809" y="21601"/>
                          <a:pt x="13841" y="21527"/>
                          <a:pt x="13876" y="21455"/>
                        </a:cubicBezTo>
                        <a:cubicBezTo>
                          <a:pt x="16043" y="16608"/>
                          <a:pt x="17921" y="11603"/>
                          <a:pt x="17921" y="8816"/>
                        </a:cubicBezTo>
                        <a:cubicBezTo>
                          <a:pt x="17921" y="8616"/>
                          <a:pt x="17917" y="8418"/>
                          <a:pt x="17906" y="8225"/>
                        </a:cubicBezTo>
                        <a:cubicBezTo>
                          <a:pt x="17904" y="8156"/>
                          <a:pt x="17900" y="8089"/>
                          <a:pt x="17894" y="8023"/>
                        </a:cubicBezTo>
                        <a:cubicBezTo>
                          <a:pt x="17524" y="2051"/>
                          <a:pt x="13011" y="0"/>
                          <a:pt x="130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5" name="Google Shape;1335;p43"/>
                  <p:cNvSpPr/>
                  <p:nvPr/>
                </p:nvSpPr>
                <p:spPr>
                  <a:xfrm>
                    <a:off x="3177977" y="4290144"/>
                    <a:ext cx="88308" cy="164054"/>
                  </a:xfrm>
                  <a:custGeom>
                    <a:avLst/>
                    <a:gdLst/>
                    <a:ahLst/>
                    <a:cxnLst/>
                    <a:rect l="l" t="t" r="r" b="b"/>
                    <a:pathLst>
                      <a:path w="3339" h="6203" extrusionOk="0">
                        <a:moveTo>
                          <a:pt x="2110" y="0"/>
                        </a:moveTo>
                        <a:lnTo>
                          <a:pt x="1567" y="1344"/>
                        </a:lnTo>
                        <a:cubicBezTo>
                          <a:pt x="1458" y="1614"/>
                          <a:pt x="1197" y="1779"/>
                          <a:pt x="922" y="1779"/>
                        </a:cubicBezTo>
                        <a:cubicBezTo>
                          <a:pt x="835" y="1779"/>
                          <a:pt x="746" y="1762"/>
                          <a:pt x="661" y="1728"/>
                        </a:cubicBezTo>
                        <a:lnTo>
                          <a:pt x="1" y="5932"/>
                        </a:lnTo>
                        <a:lnTo>
                          <a:pt x="654" y="6203"/>
                        </a:lnTo>
                        <a:lnTo>
                          <a:pt x="3185" y="2748"/>
                        </a:lnTo>
                        <a:lnTo>
                          <a:pt x="3181" y="2747"/>
                        </a:lnTo>
                        <a:cubicBezTo>
                          <a:pt x="2824" y="2602"/>
                          <a:pt x="2652" y="2197"/>
                          <a:pt x="2796" y="1840"/>
                        </a:cubicBezTo>
                        <a:lnTo>
                          <a:pt x="3338" y="496"/>
                        </a:lnTo>
                        <a:lnTo>
                          <a:pt x="21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6" name="Google Shape;1336;p43"/>
                  <p:cNvSpPr/>
                  <p:nvPr/>
                </p:nvSpPr>
                <p:spPr>
                  <a:xfrm>
                    <a:off x="3184403" y="4398605"/>
                    <a:ext cx="25469" cy="53450"/>
                  </a:xfrm>
                  <a:custGeom>
                    <a:avLst/>
                    <a:gdLst/>
                    <a:ahLst/>
                    <a:cxnLst/>
                    <a:rect l="l" t="t" r="r" b="b"/>
                    <a:pathLst>
                      <a:path w="963" h="2021" extrusionOk="0">
                        <a:moveTo>
                          <a:pt x="788" y="1"/>
                        </a:moveTo>
                        <a:lnTo>
                          <a:pt x="0" y="1950"/>
                        </a:lnTo>
                        <a:lnTo>
                          <a:pt x="174" y="2021"/>
                        </a:lnTo>
                        <a:lnTo>
                          <a:pt x="962" y="71"/>
                        </a:lnTo>
                        <a:lnTo>
                          <a:pt x="78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337" name="Google Shape;1337;p43"/>
                  <p:cNvGrpSpPr/>
                  <p:nvPr/>
                </p:nvGrpSpPr>
                <p:grpSpPr>
                  <a:xfrm>
                    <a:off x="3241821" y="3391114"/>
                    <a:ext cx="444662" cy="926086"/>
                    <a:chOff x="3241821" y="3391114"/>
                    <a:chExt cx="444662" cy="926086"/>
                  </a:xfrm>
                </p:grpSpPr>
                <p:sp>
                  <p:nvSpPr>
                    <p:cNvPr id="1338" name="Google Shape;1338;p43"/>
                    <p:cNvSpPr/>
                    <p:nvPr/>
                  </p:nvSpPr>
                  <p:spPr>
                    <a:xfrm>
                      <a:off x="3241821" y="3391114"/>
                      <a:ext cx="388144" cy="926086"/>
                    </a:xfrm>
                    <a:custGeom>
                      <a:avLst/>
                      <a:gdLst/>
                      <a:ahLst/>
                      <a:cxnLst/>
                      <a:rect l="l" t="t" r="r" b="b"/>
                      <a:pathLst>
                        <a:path w="14676" h="35016" extrusionOk="0">
                          <a:moveTo>
                            <a:pt x="14504" y="1"/>
                          </a:moveTo>
                          <a:cubicBezTo>
                            <a:pt x="8773" y="13285"/>
                            <a:pt x="88" y="34730"/>
                            <a:pt x="1" y="34945"/>
                          </a:cubicBezTo>
                          <a:lnTo>
                            <a:pt x="174" y="35015"/>
                          </a:lnTo>
                          <a:cubicBezTo>
                            <a:pt x="261" y="34799"/>
                            <a:pt x="8946" y="13356"/>
                            <a:pt x="14675" y="75"/>
                          </a:cubicBezTo>
                          <a:lnTo>
                            <a:pt x="145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9" name="Google Shape;1339;p43"/>
                    <p:cNvSpPr/>
                    <p:nvPr/>
                  </p:nvSpPr>
                  <p:spPr>
                    <a:xfrm>
                      <a:off x="3437347" y="3605868"/>
                      <a:ext cx="45966" cy="127212"/>
                    </a:xfrm>
                    <a:custGeom>
                      <a:avLst/>
                      <a:gdLst/>
                      <a:ahLst/>
                      <a:cxnLst/>
                      <a:rect l="l" t="t" r="r" b="b"/>
                      <a:pathLst>
                        <a:path w="1738" h="4810" extrusionOk="0">
                          <a:moveTo>
                            <a:pt x="119" y="1"/>
                          </a:moveTo>
                          <a:lnTo>
                            <a:pt x="1" y="276"/>
                          </a:lnTo>
                          <a:lnTo>
                            <a:pt x="1" y="278"/>
                          </a:lnTo>
                          <a:lnTo>
                            <a:pt x="1548" y="4810"/>
                          </a:lnTo>
                          <a:lnTo>
                            <a:pt x="1737" y="4745"/>
                          </a:lnTo>
                          <a:lnTo>
                            <a:pt x="11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0" name="Google Shape;1340;p43"/>
                    <p:cNvSpPr/>
                    <p:nvPr/>
                  </p:nvSpPr>
                  <p:spPr>
                    <a:xfrm>
                      <a:off x="3257980" y="4025881"/>
                      <a:ext cx="48743" cy="135332"/>
                    </a:xfrm>
                    <a:custGeom>
                      <a:avLst/>
                      <a:gdLst/>
                      <a:ahLst/>
                      <a:cxnLst/>
                      <a:rect l="l" t="t" r="r" b="b"/>
                      <a:pathLst>
                        <a:path w="1843" h="5117" extrusionOk="0">
                          <a:moveTo>
                            <a:pt x="118" y="1"/>
                          </a:moveTo>
                          <a:lnTo>
                            <a:pt x="0" y="278"/>
                          </a:lnTo>
                          <a:lnTo>
                            <a:pt x="1653" y="5117"/>
                          </a:lnTo>
                          <a:lnTo>
                            <a:pt x="1843" y="5052"/>
                          </a:lnTo>
                          <a:lnTo>
                            <a:pt x="11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1" name="Google Shape;1341;p43"/>
                    <p:cNvSpPr/>
                    <p:nvPr/>
                  </p:nvSpPr>
                  <p:spPr>
                    <a:xfrm>
                      <a:off x="3398708" y="3900361"/>
                      <a:ext cx="181165" cy="37053"/>
                    </a:xfrm>
                    <a:custGeom>
                      <a:avLst/>
                      <a:gdLst/>
                      <a:ahLst/>
                      <a:cxnLst/>
                      <a:rect l="l" t="t" r="r" b="b"/>
                      <a:pathLst>
                        <a:path w="6850" h="1401" extrusionOk="0">
                          <a:moveTo>
                            <a:pt x="6850" y="1"/>
                          </a:moveTo>
                          <a:lnTo>
                            <a:pt x="1" y="1202"/>
                          </a:lnTo>
                          <a:lnTo>
                            <a:pt x="37" y="1400"/>
                          </a:lnTo>
                          <a:lnTo>
                            <a:pt x="6751" y="221"/>
                          </a:lnTo>
                          <a:cubicBezTo>
                            <a:pt x="6783" y="147"/>
                            <a:pt x="6815" y="72"/>
                            <a:pt x="6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2" name="Google Shape;1342;p43"/>
                    <p:cNvSpPr/>
                    <p:nvPr/>
                  </p:nvSpPr>
                  <p:spPr>
                    <a:xfrm>
                      <a:off x="3338830" y="4052222"/>
                      <a:ext cx="169238" cy="35651"/>
                    </a:xfrm>
                    <a:custGeom>
                      <a:avLst/>
                      <a:gdLst/>
                      <a:ahLst/>
                      <a:cxnLst/>
                      <a:rect l="l" t="t" r="r" b="b"/>
                      <a:pathLst>
                        <a:path w="6399" h="1348" extrusionOk="0">
                          <a:moveTo>
                            <a:pt x="6398" y="1"/>
                          </a:moveTo>
                          <a:lnTo>
                            <a:pt x="1" y="1148"/>
                          </a:lnTo>
                          <a:lnTo>
                            <a:pt x="35" y="1347"/>
                          </a:lnTo>
                          <a:lnTo>
                            <a:pt x="6286" y="225"/>
                          </a:lnTo>
                          <a:cubicBezTo>
                            <a:pt x="6324" y="151"/>
                            <a:pt x="6360" y="76"/>
                            <a:pt x="63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3" name="Google Shape;1343;p43"/>
                    <p:cNvSpPr/>
                    <p:nvPr/>
                  </p:nvSpPr>
                  <p:spPr>
                    <a:xfrm>
                      <a:off x="3550331" y="3545092"/>
                      <a:ext cx="136152" cy="29119"/>
                    </a:xfrm>
                    <a:custGeom>
                      <a:avLst/>
                      <a:gdLst/>
                      <a:ahLst/>
                      <a:cxnLst/>
                      <a:rect l="l" t="t" r="r" b="b"/>
                      <a:pathLst>
                        <a:path w="5148" h="1101" extrusionOk="0">
                          <a:moveTo>
                            <a:pt x="5136" y="1"/>
                          </a:moveTo>
                          <a:lnTo>
                            <a:pt x="0" y="904"/>
                          </a:lnTo>
                          <a:lnTo>
                            <a:pt x="36" y="1100"/>
                          </a:lnTo>
                          <a:lnTo>
                            <a:pt x="5147" y="203"/>
                          </a:lnTo>
                          <a:cubicBezTo>
                            <a:pt x="5145" y="135"/>
                            <a:pt x="5141" y="67"/>
                            <a:pt x="51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344" name="Google Shape;1344;p43"/>
                <p:cNvGrpSpPr/>
                <p:nvPr/>
              </p:nvGrpSpPr>
              <p:grpSpPr>
                <a:xfrm>
                  <a:off x="2972056" y="4461339"/>
                  <a:ext cx="423081" cy="390444"/>
                  <a:chOff x="2972056" y="4461339"/>
                  <a:chExt cx="423081" cy="390444"/>
                </a:xfrm>
              </p:grpSpPr>
              <p:sp>
                <p:nvSpPr>
                  <p:cNvPr id="1345" name="Google Shape;1345;p43"/>
                  <p:cNvSpPr/>
                  <p:nvPr/>
                </p:nvSpPr>
                <p:spPr>
                  <a:xfrm>
                    <a:off x="2972056" y="4490484"/>
                    <a:ext cx="423081" cy="361299"/>
                  </a:xfrm>
                  <a:custGeom>
                    <a:avLst/>
                    <a:gdLst/>
                    <a:ahLst/>
                    <a:cxnLst/>
                    <a:rect l="l" t="t" r="r" b="b"/>
                    <a:pathLst>
                      <a:path w="15997" h="13661" extrusionOk="0">
                        <a:moveTo>
                          <a:pt x="7999" y="1"/>
                        </a:moveTo>
                        <a:cubicBezTo>
                          <a:pt x="7611" y="1"/>
                          <a:pt x="7222" y="193"/>
                          <a:pt x="7000" y="577"/>
                        </a:cubicBezTo>
                        <a:lnTo>
                          <a:pt x="3723" y="6254"/>
                        </a:lnTo>
                        <a:lnTo>
                          <a:pt x="445" y="11930"/>
                        </a:lnTo>
                        <a:cubicBezTo>
                          <a:pt x="1" y="12699"/>
                          <a:pt x="556" y="13661"/>
                          <a:pt x="1444" y="13661"/>
                        </a:cubicBezTo>
                        <a:lnTo>
                          <a:pt x="14554" y="13661"/>
                        </a:lnTo>
                        <a:cubicBezTo>
                          <a:pt x="15442" y="13661"/>
                          <a:pt x="15997" y="12699"/>
                          <a:pt x="15553" y="11930"/>
                        </a:cubicBezTo>
                        <a:lnTo>
                          <a:pt x="12275" y="6254"/>
                        </a:lnTo>
                        <a:lnTo>
                          <a:pt x="8998" y="577"/>
                        </a:lnTo>
                        <a:cubicBezTo>
                          <a:pt x="8776" y="193"/>
                          <a:pt x="8388" y="1"/>
                          <a:pt x="79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6" name="Google Shape;1346;p43"/>
                  <p:cNvSpPr/>
                  <p:nvPr/>
                </p:nvSpPr>
                <p:spPr>
                  <a:xfrm>
                    <a:off x="3111884" y="4472473"/>
                    <a:ext cx="144853" cy="136178"/>
                  </a:xfrm>
                  <a:custGeom>
                    <a:avLst/>
                    <a:gdLst/>
                    <a:ahLst/>
                    <a:cxnLst/>
                    <a:rect l="l" t="t" r="r" b="b"/>
                    <a:pathLst>
                      <a:path w="5477" h="5149" extrusionOk="0">
                        <a:moveTo>
                          <a:pt x="0" y="1"/>
                        </a:moveTo>
                        <a:lnTo>
                          <a:pt x="0" y="5149"/>
                        </a:lnTo>
                        <a:lnTo>
                          <a:pt x="5476" y="5149"/>
                        </a:lnTo>
                        <a:lnTo>
                          <a:pt x="547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7" name="Google Shape;1347;p43"/>
                  <p:cNvSpPr/>
                  <p:nvPr/>
                </p:nvSpPr>
                <p:spPr>
                  <a:xfrm>
                    <a:off x="3095328" y="4461339"/>
                    <a:ext cx="178759" cy="31102"/>
                  </a:xfrm>
                  <a:custGeom>
                    <a:avLst/>
                    <a:gdLst/>
                    <a:ahLst/>
                    <a:cxnLst/>
                    <a:rect l="l" t="t" r="r" b="b"/>
                    <a:pathLst>
                      <a:path w="6759" h="1176" extrusionOk="0">
                        <a:moveTo>
                          <a:pt x="588" y="0"/>
                        </a:moveTo>
                        <a:cubicBezTo>
                          <a:pt x="263" y="0"/>
                          <a:pt x="1" y="263"/>
                          <a:pt x="1" y="588"/>
                        </a:cubicBezTo>
                        <a:cubicBezTo>
                          <a:pt x="1" y="912"/>
                          <a:pt x="263" y="1176"/>
                          <a:pt x="588" y="1176"/>
                        </a:cubicBezTo>
                        <a:lnTo>
                          <a:pt x="6170" y="1176"/>
                        </a:lnTo>
                        <a:cubicBezTo>
                          <a:pt x="6495" y="1176"/>
                          <a:pt x="6758" y="912"/>
                          <a:pt x="6758" y="588"/>
                        </a:cubicBezTo>
                        <a:cubicBezTo>
                          <a:pt x="6758" y="263"/>
                          <a:pt x="6495" y="0"/>
                          <a:pt x="61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8" name="Google Shape;1348;p43"/>
                  <p:cNvSpPr/>
                  <p:nvPr/>
                </p:nvSpPr>
                <p:spPr>
                  <a:xfrm>
                    <a:off x="3105749" y="4516085"/>
                    <a:ext cx="157865" cy="27479"/>
                  </a:xfrm>
                  <a:custGeom>
                    <a:avLst/>
                    <a:gdLst/>
                    <a:ahLst/>
                    <a:cxnLst/>
                    <a:rect l="l" t="t" r="r" b="b"/>
                    <a:pathLst>
                      <a:path w="5969" h="1039" extrusionOk="0">
                        <a:moveTo>
                          <a:pt x="520" y="0"/>
                        </a:moveTo>
                        <a:cubicBezTo>
                          <a:pt x="233" y="0"/>
                          <a:pt x="1" y="233"/>
                          <a:pt x="1" y="519"/>
                        </a:cubicBezTo>
                        <a:cubicBezTo>
                          <a:pt x="1" y="807"/>
                          <a:pt x="233" y="1039"/>
                          <a:pt x="520" y="1039"/>
                        </a:cubicBezTo>
                        <a:lnTo>
                          <a:pt x="5450" y="1039"/>
                        </a:lnTo>
                        <a:cubicBezTo>
                          <a:pt x="5736" y="1039"/>
                          <a:pt x="5969" y="807"/>
                          <a:pt x="5969" y="519"/>
                        </a:cubicBezTo>
                        <a:cubicBezTo>
                          <a:pt x="5969" y="233"/>
                          <a:pt x="5736" y="0"/>
                          <a:pt x="54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9" name="Google Shape;1349;p43"/>
                  <p:cNvSpPr/>
                  <p:nvPr/>
                </p:nvSpPr>
                <p:spPr>
                  <a:xfrm>
                    <a:off x="3071182" y="4585695"/>
                    <a:ext cx="222794" cy="266088"/>
                  </a:xfrm>
                  <a:custGeom>
                    <a:avLst/>
                    <a:gdLst/>
                    <a:ahLst/>
                    <a:cxnLst/>
                    <a:rect l="l" t="t" r="r" b="b"/>
                    <a:pathLst>
                      <a:path w="8424" h="10061" extrusionOk="0">
                        <a:moveTo>
                          <a:pt x="2768" y="1"/>
                        </a:moveTo>
                        <a:lnTo>
                          <a:pt x="1959" y="2654"/>
                        </a:lnTo>
                        <a:lnTo>
                          <a:pt x="235" y="8329"/>
                        </a:lnTo>
                        <a:cubicBezTo>
                          <a:pt x="0" y="9099"/>
                          <a:pt x="292" y="10061"/>
                          <a:pt x="759" y="10061"/>
                        </a:cubicBezTo>
                        <a:lnTo>
                          <a:pt x="7664" y="10061"/>
                        </a:lnTo>
                        <a:cubicBezTo>
                          <a:pt x="8131" y="10061"/>
                          <a:pt x="8423" y="9099"/>
                          <a:pt x="8189" y="8329"/>
                        </a:cubicBezTo>
                        <a:lnTo>
                          <a:pt x="6464" y="2654"/>
                        </a:lnTo>
                        <a:lnTo>
                          <a:pt x="565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350" name="Google Shape;1350;p43"/>
              <p:cNvGrpSpPr/>
              <p:nvPr/>
            </p:nvGrpSpPr>
            <p:grpSpPr>
              <a:xfrm>
                <a:off x="6296953" y="485375"/>
                <a:ext cx="1662328" cy="2509186"/>
                <a:chOff x="5750678" y="780999"/>
                <a:chExt cx="1619098" cy="2443933"/>
              </a:xfrm>
            </p:grpSpPr>
            <p:sp>
              <p:nvSpPr>
                <p:cNvPr id="1351" name="Google Shape;1351;p43"/>
                <p:cNvSpPr/>
                <p:nvPr/>
              </p:nvSpPr>
              <p:spPr>
                <a:xfrm>
                  <a:off x="6358874" y="2893998"/>
                  <a:ext cx="340597" cy="330934"/>
                </a:xfrm>
                <a:custGeom>
                  <a:avLst/>
                  <a:gdLst/>
                  <a:ahLst/>
                  <a:cxnLst/>
                  <a:rect l="l" t="t" r="r" b="b"/>
                  <a:pathLst>
                    <a:path w="5561" h="5403" extrusionOk="0">
                      <a:moveTo>
                        <a:pt x="4204" y="0"/>
                      </a:moveTo>
                      <a:lnTo>
                        <a:pt x="2701" y="468"/>
                      </a:lnTo>
                      <a:lnTo>
                        <a:pt x="1819" y="2372"/>
                      </a:lnTo>
                      <a:lnTo>
                        <a:pt x="1356" y="888"/>
                      </a:lnTo>
                      <a:lnTo>
                        <a:pt x="0" y="1311"/>
                      </a:lnTo>
                      <a:lnTo>
                        <a:pt x="1276" y="5403"/>
                      </a:lnTo>
                      <a:lnTo>
                        <a:pt x="2633" y="4981"/>
                      </a:lnTo>
                      <a:lnTo>
                        <a:pt x="2317" y="3969"/>
                      </a:lnTo>
                      <a:lnTo>
                        <a:pt x="2520" y="3527"/>
                      </a:lnTo>
                      <a:lnTo>
                        <a:pt x="3965" y="4565"/>
                      </a:lnTo>
                      <a:lnTo>
                        <a:pt x="5561" y="4068"/>
                      </a:lnTo>
                      <a:lnTo>
                        <a:pt x="3128" y="2311"/>
                      </a:lnTo>
                      <a:lnTo>
                        <a:pt x="420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2" name="Google Shape;1352;p43"/>
                <p:cNvSpPr/>
                <p:nvPr/>
              </p:nvSpPr>
              <p:spPr>
                <a:xfrm>
                  <a:off x="6264797" y="2132367"/>
                  <a:ext cx="210936" cy="198205"/>
                </a:xfrm>
                <a:custGeom>
                  <a:avLst/>
                  <a:gdLst/>
                  <a:ahLst/>
                  <a:cxnLst/>
                  <a:rect l="l" t="t" r="r" b="b"/>
                  <a:pathLst>
                    <a:path w="3444" h="3236" extrusionOk="0">
                      <a:moveTo>
                        <a:pt x="1643" y="763"/>
                      </a:moveTo>
                      <a:cubicBezTo>
                        <a:pt x="1714" y="763"/>
                        <a:pt x="1766" y="798"/>
                        <a:pt x="1800" y="863"/>
                      </a:cubicBezTo>
                      <a:cubicBezTo>
                        <a:pt x="1859" y="978"/>
                        <a:pt x="1810" y="1081"/>
                        <a:pt x="1631" y="1175"/>
                      </a:cubicBezTo>
                      <a:lnTo>
                        <a:pt x="1259" y="1369"/>
                      </a:lnTo>
                      <a:lnTo>
                        <a:pt x="1076" y="1018"/>
                      </a:lnTo>
                      <a:lnTo>
                        <a:pt x="1447" y="824"/>
                      </a:lnTo>
                      <a:cubicBezTo>
                        <a:pt x="1525" y="783"/>
                        <a:pt x="1590" y="763"/>
                        <a:pt x="1643" y="763"/>
                      </a:cubicBezTo>
                      <a:close/>
                      <a:moveTo>
                        <a:pt x="2209" y="1588"/>
                      </a:moveTo>
                      <a:cubicBezTo>
                        <a:pt x="2283" y="1588"/>
                        <a:pt x="2339" y="1623"/>
                        <a:pt x="2376" y="1694"/>
                      </a:cubicBezTo>
                      <a:cubicBezTo>
                        <a:pt x="2439" y="1816"/>
                        <a:pt x="2385" y="1926"/>
                        <a:pt x="2210" y="2017"/>
                      </a:cubicBezTo>
                      <a:lnTo>
                        <a:pt x="1730" y="2268"/>
                      </a:lnTo>
                      <a:lnTo>
                        <a:pt x="1535" y="1896"/>
                      </a:lnTo>
                      <a:lnTo>
                        <a:pt x="2015" y="1645"/>
                      </a:lnTo>
                      <a:cubicBezTo>
                        <a:pt x="2089" y="1607"/>
                        <a:pt x="2154" y="1588"/>
                        <a:pt x="2209" y="1588"/>
                      </a:cubicBezTo>
                      <a:close/>
                      <a:moveTo>
                        <a:pt x="1975" y="0"/>
                      </a:moveTo>
                      <a:cubicBezTo>
                        <a:pt x="1778" y="0"/>
                        <a:pt x="1540" y="65"/>
                        <a:pt x="1264" y="209"/>
                      </a:cubicBezTo>
                      <a:lnTo>
                        <a:pt x="1" y="870"/>
                      </a:lnTo>
                      <a:lnTo>
                        <a:pt x="1238" y="3236"/>
                      </a:lnTo>
                      <a:lnTo>
                        <a:pt x="2569" y="2540"/>
                      </a:lnTo>
                      <a:cubicBezTo>
                        <a:pt x="3220" y="2198"/>
                        <a:pt x="3443" y="1776"/>
                        <a:pt x="3228" y="1364"/>
                      </a:cubicBezTo>
                      <a:cubicBezTo>
                        <a:pt x="3101" y="1122"/>
                        <a:pt x="2883" y="1001"/>
                        <a:pt x="2612" y="1001"/>
                      </a:cubicBezTo>
                      <a:cubicBezTo>
                        <a:pt x="2570" y="1001"/>
                        <a:pt x="2527" y="1004"/>
                        <a:pt x="2483" y="1009"/>
                      </a:cubicBezTo>
                      <a:cubicBezTo>
                        <a:pt x="2642" y="788"/>
                        <a:pt x="2658" y="548"/>
                        <a:pt x="2544" y="328"/>
                      </a:cubicBezTo>
                      <a:cubicBezTo>
                        <a:pt x="2436" y="121"/>
                        <a:pt x="2243" y="0"/>
                        <a:pt x="19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3" name="Google Shape;1353;p43"/>
                <p:cNvSpPr/>
                <p:nvPr/>
              </p:nvSpPr>
              <p:spPr>
                <a:xfrm>
                  <a:off x="5768869" y="2399243"/>
                  <a:ext cx="268877" cy="284200"/>
                </a:xfrm>
                <a:custGeom>
                  <a:avLst/>
                  <a:gdLst/>
                  <a:ahLst/>
                  <a:cxnLst/>
                  <a:rect l="l" t="t" r="r" b="b"/>
                  <a:pathLst>
                    <a:path w="4390" h="4640" extrusionOk="0">
                      <a:moveTo>
                        <a:pt x="3052" y="1419"/>
                      </a:moveTo>
                      <a:lnTo>
                        <a:pt x="3080" y="2461"/>
                      </a:lnTo>
                      <a:lnTo>
                        <a:pt x="2373" y="2208"/>
                      </a:lnTo>
                      <a:lnTo>
                        <a:pt x="3052" y="1419"/>
                      </a:lnTo>
                      <a:close/>
                      <a:moveTo>
                        <a:pt x="2889" y="1"/>
                      </a:moveTo>
                      <a:lnTo>
                        <a:pt x="1" y="3075"/>
                      </a:lnTo>
                      <a:lnTo>
                        <a:pt x="1249" y="3520"/>
                      </a:lnTo>
                      <a:lnTo>
                        <a:pt x="1719" y="2972"/>
                      </a:lnTo>
                      <a:lnTo>
                        <a:pt x="3103" y="3466"/>
                      </a:lnTo>
                      <a:lnTo>
                        <a:pt x="3121" y="4187"/>
                      </a:lnTo>
                      <a:lnTo>
                        <a:pt x="4390" y="4639"/>
                      </a:lnTo>
                      <a:lnTo>
                        <a:pt x="4096" y="431"/>
                      </a:lnTo>
                      <a:lnTo>
                        <a:pt x="288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4" name="Google Shape;1354;p43"/>
                <p:cNvSpPr/>
                <p:nvPr/>
              </p:nvSpPr>
              <p:spPr>
                <a:xfrm>
                  <a:off x="6926279" y="780999"/>
                  <a:ext cx="235068" cy="239181"/>
                </a:xfrm>
                <a:custGeom>
                  <a:avLst/>
                  <a:gdLst/>
                  <a:ahLst/>
                  <a:cxnLst/>
                  <a:rect l="l" t="t" r="r" b="b"/>
                  <a:pathLst>
                    <a:path w="3838" h="3905" extrusionOk="0">
                      <a:moveTo>
                        <a:pt x="1335" y="934"/>
                      </a:moveTo>
                      <a:lnTo>
                        <a:pt x="1942" y="944"/>
                      </a:lnTo>
                      <a:cubicBezTo>
                        <a:pt x="2235" y="950"/>
                        <a:pt x="2365" y="1052"/>
                        <a:pt x="2362" y="1240"/>
                      </a:cubicBezTo>
                      <a:cubicBezTo>
                        <a:pt x="2358" y="1422"/>
                        <a:pt x="2231" y="1519"/>
                        <a:pt x="1953" y="1519"/>
                      </a:cubicBezTo>
                      <a:cubicBezTo>
                        <a:pt x="1946" y="1519"/>
                        <a:pt x="1939" y="1519"/>
                        <a:pt x="1932" y="1519"/>
                      </a:cubicBezTo>
                      <a:lnTo>
                        <a:pt x="1325" y="1508"/>
                      </a:lnTo>
                      <a:lnTo>
                        <a:pt x="1335" y="934"/>
                      </a:lnTo>
                      <a:close/>
                      <a:moveTo>
                        <a:pt x="1309" y="2370"/>
                      </a:moveTo>
                      <a:lnTo>
                        <a:pt x="2092" y="2383"/>
                      </a:lnTo>
                      <a:cubicBezTo>
                        <a:pt x="2380" y="2388"/>
                        <a:pt x="2522" y="2496"/>
                        <a:pt x="2518" y="2695"/>
                      </a:cubicBezTo>
                      <a:cubicBezTo>
                        <a:pt x="2515" y="2890"/>
                        <a:pt x="2375" y="2991"/>
                        <a:pt x="2099" y="2991"/>
                      </a:cubicBezTo>
                      <a:cubicBezTo>
                        <a:pt x="2093" y="2991"/>
                        <a:pt x="2088" y="2991"/>
                        <a:pt x="2082" y="2991"/>
                      </a:cubicBezTo>
                      <a:lnTo>
                        <a:pt x="1298" y="2977"/>
                      </a:lnTo>
                      <a:lnTo>
                        <a:pt x="1309" y="2370"/>
                      </a:lnTo>
                      <a:close/>
                      <a:moveTo>
                        <a:pt x="70" y="0"/>
                      </a:moveTo>
                      <a:lnTo>
                        <a:pt x="1" y="3864"/>
                      </a:lnTo>
                      <a:lnTo>
                        <a:pt x="2176" y="3903"/>
                      </a:lnTo>
                      <a:cubicBezTo>
                        <a:pt x="2203" y="3904"/>
                        <a:pt x="2229" y="3904"/>
                        <a:pt x="2254" y="3904"/>
                      </a:cubicBezTo>
                      <a:cubicBezTo>
                        <a:pt x="3270" y="3904"/>
                        <a:pt x="3817" y="3525"/>
                        <a:pt x="3829" y="2868"/>
                      </a:cubicBezTo>
                      <a:cubicBezTo>
                        <a:pt x="3838" y="2409"/>
                        <a:pt x="3578" y="2073"/>
                        <a:pt x="3129" y="1900"/>
                      </a:cubicBezTo>
                      <a:cubicBezTo>
                        <a:pt x="3486" y="1730"/>
                        <a:pt x="3673" y="1434"/>
                        <a:pt x="3680" y="1075"/>
                      </a:cubicBezTo>
                      <a:cubicBezTo>
                        <a:pt x="3690" y="491"/>
                        <a:pt x="3202" y="56"/>
                        <a:pt x="2135" y="37"/>
                      </a:cubicBezTo>
                      <a:lnTo>
                        <a:pt x="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5" name="Google Shape;1355;p43"/>
                <p:cNvSpPr/>
                <p:nvPr/>
              </p:nvSpPr>
              <p:spPr>
                <a:xfrm>
                  <a:off x="6891367" y="1801821"/>
                  <a:ext cx="187724" cy="168989"/>
                </a:xfrm>
                <a:custGeom>
                  <a:avLst/>
                  <a:gdLst/>
                  <a:ahLst/>
                  <a:cxnLst/>
                  <a:rect l="l" t="t" r="r" b="b"/>
                  <a:pathLst>
                    <a:path w="3065" h="2759" extrusionOk="0">
                      <a:moveTo>
                        <a:pt x="1423" y="676"/>
                      </a:moveTo>
                      <a:cubicBezTo>
                        <a:pt x="1519" y="676"/>
                        <a:pt x="1594" y="728"/>
                        <a:pt x="1644" y="824"/>
                      </a:cubicBezTo>
                      <a:cubicBezTo>
                        <a:pt x="1722" y="975"/>
                        <a:pt x="1679" y="1114"/>
                        <a:pt x="1487" y="1215"/>
                      </a:cubicBezTo>
                      <a:lnTo>
                        <a:pt x="1233" y="1348"/>
                      </a:lnTo>
                      <a:lnTo>
                        <a:pt x="979" y="863"/>
                      </a:lnTo>
                      <a:lnTo>
                        <a:pt x="1234" y="730"/>
                      </a:lnTo>
                      <a:cubicBezTo>
                        <a:pt x="1304" y="694"/>
                        <a:pt x="1367" y="676"/>
                        <a:pt x="1423" y="676"/>
                      </a:cubicBezTo>
                      <a:close/>
                      <a:moveTo>
                        <a:pt x="1609" y="1"/>
                      </a:moveTo>
                      <a:cubicBezTo>
                        <a:pt x="1420" y="1"/>
                        <a:pt x="1212" y="56"/>
                        <a:pt x="996" y="169"/>
                      </a:cubicBezTo>
                      <a:lnTo>
                        <a:pt x="0" y="690"/>
                      </a:lnTo>
                      <a:lnTo>
                        <a:pt x="1082" y="2759"/>
                      </a:lnTo>
                      <a:lnTo>
                        <a:pt x="1779" y="2394"/>
                      </a:lnTo>
                      <a:lnTo>
                        <a:pt x="1508" y="1874"/>
                      </a:lnTo>
                      <a:lnTo>
                        <a:pt x="1696" y="1775"/>
                      </a:lnTo>
                      <a:lnTo>
                        <a:pt x="2321" y="2111"/>
                      </a:lnTo>
                      <a:lnTo>
                        <a:pt x="3065" y="1721"/>
                      </a:lnTo>
                      <a:lnTo>
                        <a:pt x="2297" y="1310"/>
                      </a:lnTo>
                      <a:cubicBezTo>
                        <a:pt x="2479" y="1053"/>
                        <a:pt x="2504" y="754"/>
                        <a:pt x="2347" y="456"/>
                      </a:cubicBezTo>
                      <a:cubicBezTo>
                        <a:pt x="2190" y="156"/>
                        <a:pt x="1926" y="1"/>
                        <a:pt x="16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6" name="Google Shape;1356;p43"/>
                <p:cNvSpPr/>
                <p:nvPr/>
              </p:nvSpPr>
              <p:spPr>
                <a:xfrm>
                  <a:off x="6352137" y="1707222"/>
                  <a:ext cx="210201" cy="191100"/>
                </a:xfrm>
                <a:custGeom>
                  <a:avLst/>
                  <a:gdLst/>
                  <a:ahLst/>
                  <a:cxnLst/>
                  <a:rect l="l" t="t" r="r" b="b"/>
                  <a:pathLst>
                    <a:path w="3432" h="3120" extrusionOk="0">
                      <a:moveTo>
                        <a:pt x="1969" y="0"/>
                      </a:moveTo>
                      <a:cubicBezTo>
                        <a:pt x="1703" y="0"/>
                        <a:pt x="1424" y="73"/>
                        <a:pt x="1142" y="221"/>
                      </a:cubicBezTo>
                      <a:cubicBezTo>
                        <a:pt x="317" y="652"/>
                        <a:pt x="0" y="1523"/>
                        <a:pt x="413" y="2312"/>
                      </a:cubicBezTo>
                      <a:cubicBezTo>
                        <a:pt x="689" y="2839"/>
                        <a:pt x="1180" y="3120"/>
                        <a:pt x="1722" y="3120"/>
                      </a:cubicBezTo>
                      <a:cubicBezTo>
                        <a:pt x="1991" y="3120"/>
                        <a:pt x="2273" y="3050"/>
                        <a:pt x="2548" y="2907"/>
                      </a:cubicBezTo>
                      <a:cubicBezTo>
                        <a:pt x="3051" y="2644"/>
                        <a:pt x="3351" y="2253"/>
                        <a:pt x="3432" y="1791"/>
                      </a:cubicBezTo>
                      <a:lnTo>
                        <a:pt x="2629" y="1588"/>
                      </a:lnTo>
                      <a:cubicBezTo>
                        <a:pt x="2579" y="1858"/>
                        <a:pt x="2456" y="2062"/>
                        <a:pt x="2225" y="2183"/>
                      </a:cubicBezTo>
                      <a:cubicBezTo>
                        <a:pt x="2114" y="2241"/>
                        <a:pt x="2001" y="2270"/>
                        <a:pt x="1893" y="2270"/>
                      </a:cubicBezTo>
                      <a:cubicBezTo>
                        <a:pt x="1651" y="2270"/>
                        <a:pt x="1429" y="2127"/>
                        <a:pt x="1287" y="1856"/>
                      </a:cubicBezTo>
                      <a:cubicBezTo>
                        <a:pt x="1082" y="1463"/>
                        <a:pt x="1194" y="1086"/>
                        <a:pt x="1553" y="898"/>
                      </a:cubicBezTo>
                      <a:cubicBezTo>
                        <a:pt x="1662" y="841"/>
                        <a:pt x="1774" y="814"/>
                        <a:pt x="1887" y="814"/>
                      </a:cubicBezTo>
                      <a:cubicBezTo>
                        <a:pt x="2012" y="814"/>
                        <a:pt x="2140" y="847"/>
                        <a:pt x="2272" y="906"/>
                      </a:cubicBezTo>
                      <a:lnTo>
                        <a:pt x="2563" y="132"/>
                      </a:lnTo>
                      <a:cubicBezTo>
                        <a:pt x="2377" y="45"/>
                        <a:pt x="2177" y="0"/>
                        <a:pt x="19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7" name="Google Shape;1357;p43"/>
                <p:cNvSpPr/>
                <p:nvPr/>
              </p:nvSpPr>
              <p:spPr>
                <a:xfrm>
                  <a:off x="6218922" y="1064950"/>
                  <a:ext cx="166287" cy="176584"/>
                </a:xfrm>
                <a:custGeom>
                  <a:avLst/>
                  <a:gdLst/>
                  <a:ahLst/>
                  <a:cxnLst/>
                  <a:rect l="l" t="t" r="r" b="b"/>
                  <a:pathLst>
                    <a:path w="2715" h="2883" extrusionOk="0">
                      <a:moveTo>
                        <a:pt x="1487" y="705"/>
                      </a:moveTo>
                      <a:cubicBezTo>
                        <a:pt x="1588" y="705"/>
                        <a:pt x="1666" y="760"/>
                        <a:pt x="1718" y="860"/>
                      </a:cubicBezTo>
                      <a:cubicBezTo>
                        <a:pt x="1801" y="1018"/>
                        <a:pt x="1755" y="1164"/>
                        <a:pt x="1554" y="1269"/>
                      </a:cubicBezTo>
                      <a:lnTo>
                        <a:pt x="1288" y="1408"/>
                      </a:lnTo>
                      <a:lnTo>
                        <a:pt x="1024" y="900"/>
                      </a:lnTo>
                      <a:lnTo>
                        <a:pt x="1289" y="762"/>
                      </a:lnTo>
                      <a:cubicBezTo>
                        <a:pt x="1363" y="724"/>
                        <a:pt x="1429" y="705"/>
                        <a:pt x="1487" y="705"/>
                      </a:cubicBezTo>
                      <a:close/>
                      <a:moveTo>
                        <a:pt x="1682" y="0"/>
                      </a:moveTo>
                      <a:cubicBezTo>
                        <a:pt x="1484" y="0"/>
                        <a:pt x="1267" y="58"/>
                        <a:pt x="1041" y="175"/>
                      </a:cubicBezTo>
                      <a:lnTo>
                        <a:pt x="1" y="720"/>
                      </a:lnTo>
                      <a:lnTo>
                        <a:pt x="1132" y="2882"/>
                      </a:lnTo>
                      <a:lnTo>
                        <a:pt x="1860" y="2501"/>
                      </a:lnTo>
                      <a:lnTo>
                        <a:pt x="1583" y="1970"/>
                      </a:lnTo>
                      <a:lnTo>
                        <a:pt x="1894" y="1806"/>
                      </a:lnTo>
                      <a:cubicBezTo>
                        <a:pt x="2497" y="1492"/>
                        <a:pt x="2715" y="976"/>
                        <a:pt x="2453" y="476"/>
                      </a:cubicBezTo>
                      <a:cubicBezTo>
                        <a:pt x="2290" y="162"/>
                        <a:pt x="2014" y="0"/>
                        <a:pt x="1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8" name="Google Shape;1358;p43"/>
                <p:cNvSpPr/>
                <p:nvPr/>
              </p:nvSpPr>
              <p:spPr>
                <a:xfrm>
                  <a:off x="7253100" y="1475149"/>
                  <a:ext cx="116676" cy="119989"/>
                </a:xfrm>
                <a:custGeom>
                  <a:avLst/>
                  <a:gdLst/>
                  <a:ahLst/>
                  <a:cxnLst/>
                  <a:rect l="l" t="t" r="r" b="b"/>
                  <a:pathLst>
                    <a:path w="1905" h="1959" extrusionOk="0">
                      <a:moveTo>
                        <a:pt x="1177" y="1"/>
                      </a:moveTo>
                      <a:lnTo>
                        <a:pt x="1" y="615"/>
                      </a:lnTo>
                      <a:lnTo>
                        <a:pt x="183" y="964"/>
                      </a:lnTo>
                      <a:lnTo>
                        <a:pt x="775" y="655"/>
                      </a:lnTo>
                      <a:lnTo>
                        <a:pt x="775" y="655"/>
                      </a:lnTo>
                      <a:lnTo>
                        <a:pt x="535" y="1683"/>
                      </a:lnTo>
                      <a:lnTo>
                        <a:pt x="680" y="1959"/>
                      </a:lnTo>
                      <a:lnTo>
                        <a:pt x="1905" y="1317"/>
                      </a:lnTo>
                      <a:lnTo>
                        <a:pt x="1723" y="969"/>
                      </a:lnTo>
                      <a:lnTo>
                        <a:pt x="1083" y="1304"/>
                      </a:lnTo>
                      <a:lnTo>
                        <a:pt x="1322" y="277"/>
                      </a:lnTo>
                      <a:lnTo>
                        <a:pt x="117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9" name="Google Shape;1359;p43"/>
                <p:cNvSpPr/>
                <p:nvPr/>
              </p:nvSpPr>
              <p:spPr>
                <a:xfrm>
                  <a:off x="5750678" y="1715628"/>
                  <a:ext cx="156242" cy="146142"/>
                </a:xfrm>
                <a:custGeom>
                  <a:avLst/>
                  <a:gdLst/>
                  <a:ahLst/>
                  <a:cxnLst/>
                  <a:rect l="l" t="t" r="r" b="b"/>
                  <a:pathLst>
                    <a:path w="2551" h="2386" extrusionOk="0">
                      <a:moveTo>
                        <a:pt x="1181" y="616"/>
                      </a:moveTo>
                      <a:cubicBezTo>
                        <a:pt x="1491" y="616"/>
                        <a:pt x="1709" y="801"/>
                        <a:pt x="1724" y="1145"/>
                      </a:cubicBezTo>
                      <a:cubicBezTo>
                        <a:pt x="1741" y="1500"/>
                        <a:pt x="1523" y="1707"/>
                        <a:pt x="1193" y="1723"/>
                      </a:cubicBezTo>
                      <a:lnTo>
                        <a:pt x="863" y="1737"/>
                      </a:lnTo>
                      <a:lnTo>
                        <a:pt x="813" y="631"/>
                      </a:lnTo>
                      <a:lnTo>
                        <a:pt x="1143" y="616"/>
                      </a:lnTo>
                      <a:cubicBezTo>
                        <a:pt x="1156" y="616"/>
                        <a:pt x="1169" y="616"/>
                        <a:pt x="1181" y="616"/>
                      </a:cubicBezTo>
                      <a:close/>
                      <a:moveTo>
                        <a:pt x="1240" y="0"/>
                      </a:moveTo>
                      <a:cubicBezTo>
                        <a:pt x="1210" y="0"/>
                        <a:pt x="1180" y="1"/>
                        <a:pt x="1150" y="2"/>
                      </a:cubicBezTo>
                      <a:lnTo>
                        <a:pt x="0" y="53"/>
                      </a:lnTo>
                      <a:lnTo>
                        <a:pt x="105" y="2386"/>
                      </a:lnTo>
                      <a:lnTo>
                        <a:pt x="1254" y="2334"/>
                      </a:lnTo>
                      <a:cubicBezTo>
                        <a:pt x="2034" y="2299"/>
                        <a:pt x="2550" y="1831"/>
                        <a:pt x="2518" y="1108"/>
                      </a:cubicBezTo>
                      <a:cubicBezTo>
                        <a:pt x="2486" y="414"/>
                        <a:pt x="1971" y="0"/>
                        <a:pt x="124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0" name="Google Shape;1360;p43"/>
                <p:cNvSpPr/>
                <p:nvPr/>
              </p:nvSpPr>
              <p:spPr>
                <a:xfrm>
                  <a:off x="6663462" y="1252831"/>
                  <a:ext cx="183191" cy="153799"/>
                </a:xfrm>
                <a:custGeom>
                  <a:avLst/>
                  <a:gdLst/>
                  <a:ahLst/>
                  <a:cxnLst/>
                  <a:rect l="l" t="t" r="r" b="b"/>
                  <a:pathLst>
                    <a:path w="2991" h="2511" extrusionOk="0">
                      <a:moveTo>
                        <a:pt x="1466" y="678"/>
                      </a:moveTo>
                      <a:cubicBezTo>
                        <a:pt x="1655" y="678"/>
                        <a:pt x="1842" y="788"/>
                        <a:pt x="1959" y="1013"/>
                      </a:cubicBezTo>
                      <a:cubicBezTo>
                        <a:pt x="2127" y="1335"/>
                        <a:pt x="2023" y="1638"/>
                        <a:pt x="1765" y="1773"/>
                      </a:cubicBezTo>
                      <a:cubicBezTo>
                        <a:pt x="1688" y="1814"/>
                        <a:pt x="1606" y="1834"/>
                        <a:pt x="1525" y="1834"/>
                      </a:cubicBezTo>
                      <a:cubicBezTo>
                        <a:pt x="1336" y="1834"/>
                        <a:pt x="1149" y="1724"/>
                        <a:pt x="1032" y="1498"/>
                      </a:cubicBezTo>
                      <a:cubicBezTo>
                        <a:pt x="863" y="1177"/>
                        <a:pt x="967" y="873"/>
                        <a:pt x="1225" y="739"/>
                      </a:cubicBezTo>
                      <a:cubicBezTo>
                        <a:pt x="1302" y="698"/>
                        <a:pt x="1384" y="678"/>
                        <a:pt x="1466" y="678"/>
                      </a:cubicBezTo>
                      <a:close/>
                      <a:moveTo>
                        <a:pt x="1605" y="1"/>
                      </a:moveTo>
                      <a:cubicBezTo>
                        <a:pt x="1385" y="1"/>
                        <a:pt x="1154" y="57"/>
                        <a:pt x="930" y="174"/>
                      </a:cubicBezTo>
                      <a:cubicBezTo>
                        <a:pt x="256" y="526"/>
                        <a:pt x="0" y="1240"/>
                        <a:pt x="328" y="1867"/>
                      </a:cubicBezTo>
                      <a:cubicBezTo>
                        <a:pt x="547" y="2284"/>
                        <a:pt x="946" y="2511"/>
                        <a:pt x="1387" y="2511"/>
                      </a:cubicBezTo>
                      <a:cubicBezTo>
                        <a:pt x="1607" y="2511"/>
                        <a:pt x="1837" y="2455"/>
                        <a:pt x="2061" y="2338"/>
                      </a:cubicBezTo>
                      <a:cubicBezTo>
                        <a:pt x="2735" y="1985"/>
                        <a:pt x="2991" y="1272"/>
                        <a:pt x="2663" y="645"/>
                      </a:cubicBezTo>
                      <a:cubicBezTo>
                        <a:pt x="2444" y="227"/>
                        <a:pt x="2046" y="1"/>
                        <a:pt x="160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1" name="Google Shape;1361;p43"/>
                <p:cNvSpPr/>
                <p:nvPr/>
              </p:nvSpPr>
              <p:spPr>
                <a:xfrm>
                  <a:off x="6864969" y="2267666"/>
                  <a:ext cx="139522" cy="125134"/>
                </a:xfrm>
                <a:custGeom>
                  <a:avLst/>
                  <a:gdLst/>
                  <a:ahLst/>
                  <a:cxnLst/>
                  <a:rect l="l" t="t" r="r" b="b"/>
                  <a:pathLst>
                    <a:path w="2278" h="2043" extrusionOk="0">
                      <a:moveTo>
                        <a:pt x="586" y="0"/>
                      </a:moveTo>
                      <a:lnTo>
                        <a:pt x="0" y="306"/>
                      </a:lnTo>
                      <a:lnTo>
                        <a:pt x="908" y="2042"/>
                      </a:lnTo>
                      <a:lnTo>
                        <a:pt x="2278" y="1326"/>
                      </a:lnTo>
                      <a:lnTo>
                        <a:pt x="2040" y="872"/>
                      </a:lnTo>
                      <a:lnTo>
                        <a:pt x="1256" y="1282"/>
                      </a:lnTo>
                      <a:lnTo>
                        <a:pt x="5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2" name="Google Shape;1362;p43"/>
                <p:cNvSpPr/>
                <p:nvPr/>
              </p:nvSpPr>
              <p:spPr>
                <a:xfrm>
                  <a:off x="6590270" y="2546716"/>
                  <a:ext cx="156794" cy="174134"/>
                </a:xfrm>
                <a:custGeom>
                  <a:avLst/>
                  <a:gdLst/>
                  <a:ahLst/>
                  <a:cxnLst/>
                  <a:rect l="l" t="t" r="r" b="b"/>
                  <a:pathLst>
                    <a:path w="2560" h="2843" extrusionOk="0">
                      <a:moveTo>
                        <a:pt x="2258" y="0"/>
                      </a:moveTo>
                      <a:lnTo>
                        <a:pt x="1583" y="353"/>
                      </a:lnTo>
                      <a:lnTo>
                        <a:pt x="1533" y="1291"/>
                      </a:lnTo>
                      <a:lnTo>
                        <a:pt x="736" y="797"/>
                      </a:lnTo>
                      <a:lnTo>
                        <a:pt x="0" y="1181"/>
                      </a:lnTo>
                      <a:lnTo>
                        <a:pt x="1465" y="2083"/>
                      </a:lnTo>
                      <a:lnTo>
                        <a:pt x="1863" y="2842"/>
                      </a:lnTo>
                      <a:lnTo>
                        <a:pt x="2560" y="2477"/>
                      </a:lnTo>
                      <a:lnTo>
                        <a:pt x="2167" y="1727"/>
                      </a:lnTo>
                      <a:lnTo>
                        <a:pt x="225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1363" name="Google Shape;1363;p43"/>
            <p:cNvSpPr/>
            <p:nvPr/>
          </p:nvSpPr>
          <p:spPr>
            <a:xfrm>
              <a:off x="8437428" y="319256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4" name="Google Shape;1364;p43"/>
            <p:cNvSpPr/>
            <p:nvPr/>
          </p:nvSpPr>
          <p:spPr>
            <a:xfrm>
              <a:off x="8348188" y="3396272"/>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5" name="Google Shape;1365;p43"/>
            <p:cNvSpPr/>
            <p:nvPr/>
          </p:nvSpPr>
          <p:spPr>
            <a:xfrm>
              <a:off x="5656803" y="234756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6" name="Google Shape;1366;p43"/>
            <p:cNvSpPr/>
            <p:nvPr/>
          </p:nvSpPr>
          <p:spPr>
            <a:xfrm>
              <a:off x="5779050" y="25420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3" name="TextBox 2">
            <a:extLst>
              <a:ext uri="{FF2B5EF4-FFF2-40B4-BE49-F238E27FC236}">
                <a16:creationId xmlns:a16="http://schemas.microsoft.com/office/drawing/2014/main" id="{0A8DEE0E-182C-2243-86DA-08983259113A}"/>
              </a:ext>
            </a:extLst>
          </p:cNvPr>
          <p:cNvSpPr txBox="1"/>
          <p:nvPr/>
        </p:nvSpPr>
        <p:spPr>
          <a:xfrm>
            <a:off x="252560" y="1899360"/>
            <a:ext cx="3795210" cy="2462213"/>
          </a:xfrm>
          <a:prstGeom prst="rect">
            <a:avLst/>
          </a:prstGeom>
          <a:noFill/>
        </p:spPr>
        <p:txBody>
          <a:bodyPr wrap="square" rtlCol="0">
            <a:spAutoFit/>
          </a:bodyPr>
          <a:lstStyle/>
          <a:p>
            <a:pPr marL="285750" indent="-285750" algn="l">
              <a:buFont typeface="Arial" panose="020B0604020202020204" pitchFamily="34" charset="0"/>
              <a:buChar char="•"/>
            </a:pPr>
            <a:r>
              <a:rPr lang="en-US" dirty="0"/>
              <a:t>Training and development are educational initiatives implemented by organizations to improve employees' knowledge and abilities.</a:t>
            </a:r>
          </a:p>
          <a:p>
            <a:pPr marL="285750" indent="-285750" algn="l">
              <a:buFont typeface="Arial" panose="020B0604020202020204" pitchFamily="34" charset="0"/>
              <a:buChar char="•"/>
            </a:pPr>
            <a:r>
              <a:rPr lang="en-US" dirty="0"/>
              <a:t>Viewed as a process, evaluation, inspiration, layout, shipment, and review are the five connected stages or activities that make up training.</a:t>
            </a:r>
          </a:p>
          <a:p>
            <a:pPr marL="285750" indent="-285750" algn="l">
              <a:buFont typeface="Arial" panose="020B0604020202020204" pitchFamily="34" charset="0"/>
              <a:buChar char="•"/>
            </a:pPr>
            <a:r>
              <a:rPr lang="en-US" dirty="0"/>
              <a:t>Technology based training is the use of technological devices such as Teams meetings to train staff.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70"/>
        <p:cNvGrpSpPr/>
        <p:nvPr/>
      </p:nvGrpSpPr>
      <p:grpSpPr>
        <a:xfrm>
          <a:off x="0" y="0"/>
          <a:ext cx="0" cy="0"/>
          <a:chOff x="0" y="0"/>
          <a:chExt cx="0" cy="0"/>
        </a:xfrm>
      </p:grpSpPr>
      <p:sp>
        <p:nvSpPr>
          <p:cNvPr id="1371" name="Google Shape;1371;p44"/>
          <p:cNvSpPr txBox="1">
            <a:spLocks noGrp="1"/>
          </p:cNvSpPr>
          <p:nvPr>
            <p:ph type="title"/>
          </p:nvPr>
        </p:nvSpPr>
        <p:spPr>
          <a:xfrm>
            <a:off x="1148170" y="48271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tx1">
                    <a:lumMod val="60000"/>
                    <a:lumOff val="40000"/>
                  </a:schemeClr>
                </a:solidFill>
              </a:rPr>
              <a:t>Importance of Training and Development</a:t>
            </a:r>
            <a:endParaRPr dirty="0">
              <a:solidFill>
                <a:schemeClr val="tx1">
                  <a:lumMod val="60000"/>
                  <a:lumOff val="40000"/>
                </a:schemeClr>
              </a:solidFill>
            </a:endParaRPr>
          </a:p>
        </p:txBody>
      </p:sp>
      <p:sp>
        <p:nvSpPr>
          <p:cNvPr id="1373" name="Google Shape;1373;p44"/>
          <p:cNvSpPr txBox="1">
            <a:spLocks noGrp="1"/>
          </p:cNvSpPr>
          <p:nvPr>
            <p:ph type="subTitle" idx="2"/>
          </p:nvPr>
        </p:nvSpPr>
        <p:spPr>
          <a:xfrm>
            <a:off x="2515079" y="1019079"/>
            <a:ext cx="5967761" cy="2917473"/>
          </a:xfrm>
          <a:prstGeom prst="rect">
            <a:avLst/>
          </a:prstGeom>
        </p:spPr>
        <p:txBody>
          <a:bodyPr spcFirstLastPara="1" wrap="square" lIns="91425" tIns="91425" rIns="91425" bIns="91425" anchor="t" anchorCtr="0">
            <a:noAutofit/>
          </a:bodyPr>
          <a:lstStyle/>
          <a:p>
            <a:pPr marL="285750" lvl="0" indent="-285750" algn="just">
              <a:buFont typeface="Arial" panose="020B0604020202020204" pitchFamily="34" charset="0"/>
              <a:buChar char="•"/>
            </a:pPr>
            <a:endParaRPr lang="en-US" dirty="0"/>
          </a:p>
          <a:p>
            <a:pPr marL="285750" lvl="0" indent="-285750" algn="just">
              <a:buFont typeface="Arial" panose="020B0604020202020204" pitchFamily="34" charset="0"/>
              <a:buChar char="•"/>
            </a:pPr>
            <a:r>
              <a:rPr lang="en-US" dirty="0"/>
              <a:t>Programs for employee training and development help them stay current and pick up new skills, which boosts productivity inside the company.</a:t>
            </a:r>
          </a:p>
          <a:p>
            <a:pPr marL="285750" lvl="0" indent="-285750" algn="just">
              <a:buFont typeface="Arial" panose="020B0604020202020204" pitchFamily="34" charset="0"/>
              <a:buChar char="•"/>
            </a:pPr>
            <a:r>
              <a:rPr lang="en-US" dirty="0"/>
              <a:t>Initiatives for staff training and development are essential for boosting job happiness, productivity, and improved employee retention.</a:t>
            </a:r>
          </a:p>
        </p:txBody>
      </p:sp>
      <p:pic>
        <p:nvPicPr>
          <p:cNvPr id="3" name="Picture 2" descr="A black and orange computer logo&#10;&#10;Description automatically generated">
            <a:extLst>
              <a:ext uri="{FF2B5EF4-FFF2-40B4-BE49-F238E27FC236}">
                <a16:creationId xmlns:a16="http://schemas.microsoft.com/office/drawing/2014/main" id="{3F769B10-2D10-C129-CCF8-D087A10588D2}"/>
              </a:ext>
            </a:extLst>
          </p:cNvPr>
          <p:cNvPicPr>
            <a:picLocks noChangeAspect="1"/>
          </p:cNvPicPr>
          <p:nvPr/>
        </p:nvPicPr>
        <p:blipFill>
          <a:blip r:embed="rId3"/>
          <a:stretch>
            <a:fillRect/>
          </a:stretch>
        </p:blipFill>
        <p:spPr>
          <a:xfrm>
            <a:off x="65166" y="2345200"/>
            <a:ext cx="2607871" cy="1824986"/>
          </a:xfrm>
          <a:prstGeom prst="rect">
            <a:avLst/>
          </a:prstGeom>
        </p:spPr>
      </p:pic>
      <p:sp>
        <p:nvSpPr>
          <p:cNvPr id="4" name="TextBox 3">
            <a:extLst>
              <a:ext uri="{FF2B5EF4-FFF2-40B4-BE49-F238E27FC236}">
                <a16:creationId xmlns:a16="http://schemas.microsoft.com/office/drawing/2014/main" id="{FF4D35D5-5A7E-DCA6-3515-5C6977BAC4DF}"/>
              </a:ext>
            </a:extLst>
          </p:cNvPr>
          <p:cNvSpPr txBox="1"/>
          <p:nvPr/>
        </p:nvSpPr>
        <p:spPr>
          <a:xfrm>
            <a:off x="317500" y="4178204"/>
            <a:ext cx="2673350" cy="261610"/>
          </a:xfrm>
          <a:prstGeom prst="rect">
            <a:avLst/>
          </a:prstGeom>
          <a:noFill/>
        </p:spPr>
        <p:txBody>
          <a:bodyPr wrap="square" rtlCol="0">
            <a:spAutoFit/>
          </a:bodyPr>
          <a:lstStyle/>
          <a:p>
            <a:r>
              <a:rPr lang="en-GB" sz="1100" dirty="0"/>
              <a:t>Fig. 1 ( Vector Stock, 2024)</a:t>
            </a:r>
          </a:p>
        </p:txBody>
      </p:sp>
    </p:spTree>
    <p:extLst>
      <p:ext uri="{BB962C8B-B14F-4D97-AF65-F5344CB8AC3E}">
        <p14:creationId xmlns:p14="http://schemas.microsoft.com/office/powerpoint/2010/main" val="910510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13"/>
        <p:cNvGrpSpPr/>
        <p:nvPr/>
      </p:nvGrpSpPr>
      <p:grpSpPr>
        <a:xfrm>
          <a:off x="0" y="0"/>
          <a:ext cx="0" cy="0"/>
          <a:chOff x="0" y="0"/>
          <a:chExt cx="0" cy="0"/>
        </a:xfrm>
      </p:grpSpPr>
      <p:sp>
        <p:nvSpPr>
          <p:cNvPr id="1416" name="Google Shape;1416;p45"/>
          <p:cNvSpPr/>
          <p:nvPr/>
        </p:nvSpPr>
        <p:spPr>
          <a:xfrm>
            <a:off x="8401125" y="21512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 name="TextBox 4"/>
          <p:cNvSpPr txBox="1"/>
          <p:nvPr/>
        </p:nvSpPr>
        <p:spPr>
          <a:xfrm>
            <a:off x="2080398" y="1108166"/>
            <a:ext cx="6283609" cy="2959336"/>
          </a:xfrm>
          <a:prstGeom prst="rect">
            <a:avLst/>
          </a:prstGeom>
          <a:noFill/>
        </p:spPr>
        <p:txBody>
          <a:bodyPr wrap="square" rtlCol="0">
            <a:spAutoFit/>
          </a:bodyPr>
          <a:lstStyle/>
          <a:p>
            <a:pPr algn="just">
              <a:lnSpc>
                <a:spcPct val="150000"/>
              </a:lnSpc>
            </a:pPr>
            <a:r>
              <a:rPr lang="en-US" dirty="0">
                <a:latin typeface="Arial Rounded MT Bold" pitchFamily="34" charset="0"/>
              </a:rPr>
              <a:t>Ford Motor has introduced “Ford Enter” program which is an IT licensing and instruction program that addresses the increasing need for IT professionals in South America. Some of the benefits that employees will get from this program are : </a:t>
            </a:r>
          </a:p>
          <a:p>
            <a:pPr algn="just">
              <a:lnSpc>
                <a:spcPct val="150000"/>
              </a:lnSpc>
            </a:pPr>
            <a:endParaRPr lang="en-US" dirty="0">
              <a:latin typeface="Arial Rounded MT Bold" pitchFamily="34" charset="0"/>
            </a:endParaRPr>
          </a:p>
          <a:p>
            <a:pPr marL="285750" indent="-285750" algn="just">
              <a:lnSpc>
                <a:spcPct val="150000"/>
              </a:lnSpc>
              <a:buFont typeface="Arial" panose="020B0604020202020204" pitchFamily="34" charset="0"/>
              <a:buChar char="•"/>
            </a:pPr>
            <a:r>
              <a:rPr lang="en-US" dirty="0">
                <a:latin typeface="Arial Rounded MT Bold" pitchFamily="34" charset="0"/>
              </a:rPr>
              <a:t>Increase the overall work efficiency.
Improved accountability and less support required.
Increased productivity along with a more transparent company structure  (Citation, 2020). </a:t>
            </a:r>
          </a:p>
        </p:txBody>
      </p:sp>
      <p:sp>
        <p:nvSpPr>
          <p:cNvPr id="3" name="TextBox 2"/>
          <p:cNvSpPr txBox="1"/>
          <p:nvPr/>
        </p:nvSpPr>
        <p:spPr>
          <a:xfrm>
            <a:off x="1125643" y="400280"/>
            <a:ext cx="5937959" cy="707886"/>
          </a:xfrm>
          <a:prstGeom prst="rect">
            <a:avLst/>
          </a:prstGeom>
          <a:noFill/>
        </p:spPr>
        <p:txBody>
          <a:bodyPr wrap="square" rtlCol="0">
            <a:spAutoFit/>
          </a:bodyPr>
          <a:lstStyle/>
          <a:p>
            <a:pPr algn="ctr"/>
            <a:r>
              <a:rPr lang="en-US" sz="2000" b="1" dirty="0">
                <a:solidFill>
                  <a:schemeClr val="tx1">
                    <a:lumMod val="60000"/>
                    <a:lumOff val="40000"/>
                  </a:schemeClr>
                </a:solidFill>
                <a:latin typeface="Hammersmith One" panose="02010703030501060504" pitchFamily="2" charset="0"/>
              </a:rPr>
              <a:t>Benefits of Technology-Based Training </a:t>
            </a:r>
            <a:r>
              <a:rPr lang="en-US" sz="2000" b="1" dirty="0" err="1">
                <a:solidFill>
                  <a:schemeClr val="tx1">
                    <a:lumMod val="60000"/>
                    <a:lumOff val="40000"/>
                  </a:schemeClr>
                </a:solidFill>
                <a:latin typeface="Hammersmith One" panose="02010703030501060504" pitchFamily="2" charset="0"/>
              </a:rPr>
              <a:t>Programmes</a:t>
            </a:r>
            <a:r>
              <a:rPr lang="en-US" sz="2000" b="1" dirty="0">
                <a:solidFill>
                  <a:schemeClr val="tx1">
                    <a:lumMod val="60000"/>
                    <a:lumOff val="40000"/>
                  </a:schemeClr>
                </a:solidFill>
                <a:latin typeface="Hammersmith One" panose="02010703030501060504" pitchFamily="2" charset="0"/>
              </a:rPr>
              <a:t> for Employees</a:t>
            </a:r>
          </a:p>
        </p:txBody>
      </p:sp>
      <p:pic>
        <p:nvPicPr>
          <p:cNvPr id="6" name="Picture 5" descr="A blue and white logo&#10;&#10;Description automatically generated">
            <a:extLst>
              <a:ext uri="{FF2B5EF4-FFF2-40B4-BE49-F238E27FC236}">
                <a16:creationId xmlns:a16="http://schemas.microsoft.com/office/drawing/2014/main" id="{8E47325F-ED35-BC5E-ADD7-BB1E337F1387}"/>
              </a:ext>
            </a:extLst>
          </p:cNvPr>
          <p:cNvPicPr>
            <a:picLocks noChangeAspect="1"/>
          </p:cNvPicPr>
          <p:nvPr/>
        </p:nvPicPr>
        <p:blipFill>
          <a:blip r:embed="rId3"/>
          <a:stretch>
            <a:fillRect/>
          </a:stretch>
        </p:blipFill>
        <p:spPr>
          <a:xfrm>
            <a:off x="37118" y="1939194"/>
            <a:ext cx="2043280" cy="1226566"/>
          </a:xfrm>
          <a:prstGeom prst="rect">
            <a:avLst/>
          </a:prstGeom>
        </p:spPr>
      </p:pic>
      <p:sp>
        <p:nvSpPr>
          <p:cNvPr id="7" name="TextBox 6">
            <a:extLst>
              <a:ext uri="{FF2B5EF4-FFF2-40B4-BE49-F238E27FC236}">
                <a16:creationId xmlns:a16="http://schemas.microsoft.com/office/drawing/2014/main" id="{24B64A9B-821A-09A3-89A3-D01AC4FA8941}"/>
              </a:ext>
            </a:extLst>
          </p:cNvPr>
          <p:cNvSpPr txBox="1"/>
          <p:nvPr/>
        </p:nvSpPr>
        <p:spPr>
          <a:xfrm>
            <a:off x="94268" y="3165760"/>
            <a:ext cx="2286000" cy="276999"/>
          </a:xfrm>
          <a:prstGeom prst="rect">
            <a:avLst/>
          </a:prstGeom>
          <a:noFill/>
        </p:spPr>
        <p:txBody>
          <a:bodyPr wrap="square" rtlCol="0">
            <a:spAutoFit/>
          </a:bodyPr>
          <a:lstStyle/>
          <a:p>
            <a:r>
              <a:rPr lang="en-GB" sz="1200" dirty="0"/>
              <a:t>Fig 2. (Ford Logo,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13"/>
        <p:cNvGrpSpPr/>
        <p:nvPr/>
      </p:nvGrpSpPr>
      <p:grpSpPr>
        <a:xfrm>
          <a:off x="0" y="0"/>
          <a:ext cx="0" cy="0"/>
          <a:chOff x="0" y="0"/>
          <a:chExt cx="0" cy="0"/>
        </a:xfrm>
      </p:grpSpPr>
      <p:sp>
        <p:nvSpPr>
          <p:cNvPr id="1416" name="Google Shape;1416;p45"/>
          <p:cNvSpPr/>
          <p:nvPr/>
        </p:nvSpPr>
        <p:spPr>
          <a:xfrm>
            <a:off x="8401125" y="21512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 name="TextBox 4"/>
          <p:cNvSpPr txBox="1"/>
          <p:nvPr/>
        </p:nvSpPr>
        <p:spPr>
          <a:xfrm>
            <a:off x="2012534" y="1197448"/>
            <a:ext cx="6283609" cy="2636171"/>
          </a:xfrm>
          <a:prstGeom prst="rect">
            <a:avLst/>
          </a:prstGeom>
          <a:noFill/>
        </p:spPr>
        <p:txBody>
          <a:bodyPr wrap="square" rtlCol="0">
            <a:spAutoFit/>
          </a:bodyPr>
          <a:lstStyle/>
          <a:p>
            <a:pPr algn="just">
              <a:lnSpc>
                <a:spcPct val="150000"/>
              </a:lnSpc>
            </a:pPr>
            <a:r>
              <a:rPr lang="en-US" dirty="0">
                <a:latin typeface="Arial Rounded MT Bold" pitchFamily="34" charset="0"/>
              </a:rPr>
              <a:t>Some benefits that employees get from these training programs are as follows :</a:t>
            </a:r>
          </a:p>
          <a:p>
            <a:pPr marL="285750" indent="-285750" algn="just">
              <a:lnSpc>
                <a:spcPct val="150000"/>
              </a:lnSpc>
              <a:buFont typeface="Arial" panose="020B0604020202020204" pitchFamily="34" charset="0"/>
              <a:buChar char="•"/>
            </a:pPr>
            <a:r>
              <a:rPr lang="en-US" dirty="0">
                <a:latin typeface="Arial Rounded MT Bold" pitchFamily="34" charset="0"/>
              </a:rPr>
              <a:t>Provides employees with electronic access to educational material.
Enabling employees to finish courses at their preferred pace and from any place.
Employees get access high quality contents with detailed descriptions. </a:t>
            </a:r>
          </a:p>
        </p:txBody>
      </p:sp>
      <p:sp>
        <p:nvSpPr>
          <p:cNvPr id="3" name="TextBox 2"/>
          <p:cNvSpPr txBox="1"/>
          <p:nvPr/>
        </p:nvSpPr>
        <p:spPr>
          <a:xfrm>
            <a:off x="1274395" y="430572"/>
            <a:ext cx="5937959" cy="707886"/>
          </a:xfrm>
          <a:prstGeom prst="rect">
            <a:avLst/>
          </a:prstGeom>
          <a:noFill/>
        </p:spPr>
        <p:txBody>
          <a:bodyPr wrap="square" rtlCol="0">
            <a:spAutoFit/>
          </a:bodyPr>
          <a:lstStyle/>
          <a:p>
            <a:pPr algn="ctr"/>
            <a:r>
              <a:rPr lang="en-US" sz="2000" b="1" dirty="0">
                <a:solidFill>
                  <a:schemeClr val="tx1">
                    <a:lumMod val="60000"/>
                    <a:lumOff val="40000"/>
                  </a:schemeClr>
                </a:solidFill>
                <a:latin typeface="Hammersmith One" panose="02010703030501060504" pitchFamily="2" charset="0"/>
              </a:rPr>
              <a:t>Benefits of Technology-Based Training </a:t>
            </a:r>
            <a:r>
              <a:rPr lang="en-US" sz="2000" b="1" dirty="0" err="1">
                <a:solidFill>
                  <a:schemeClr val="tx1">
                    <a:lumMod val="60000"/>
                    <a:lumOff val="40000"/>
                  </a:schemeClr>
                </a:solidFill>
                <a:latin typeface="Hammersmith One" panose="02010703030501060504" pitchFamily="2" charset="0"/>
              </a:rPr>
              <a:t>Programmes</a:t>
            </a:r>
            <a:r>
              <a:rPr lang="en-US" sz="2000" b="1" dirty="0">
                <a:solidFill>
                  <a:schemeClr val="tx1">
                    <a:lumMod val="60000"/>
                    <a:lumOff val="40000"/>
                  </a:schemeClr>
                </a:solidFill>
                <a:latin typeface="Hammersmith One" panose="02010703030501060504" pitchFamily="2" charset="0"/>
              </a:rPr>
              <a:t> for Employees</a:t>
            </a:r>
          </a:p>
        </p:txBody>
      </p:sp>
      <p:pic>
        <p:nvPicPr>
          <p:cNvPr id="6" name="Picture 5" descr="A person standing in front of a board with a graph&#10;&#10;Description automatically generated">
            <a:extLst>
              <a:ext uri="{FF2B5EF4-FFF2-40B4-BE49-F238E27FC236}">
                <a16:creationId xmlns:a16="http://schemas.microsoft.com/office/drawing/2014/main" id="{BFC846D6-A902-EA5F-49C7-45FE8A4DBF15}"/>
              </a:ext>
            </a:extLst>
          </p:cNvPr>
          <p:cNvPicPr>
            <a:picLocks noChangeAspect="1"/>
          </p:cNvPicPr>
          <p:nvPr/>
        </p:nvPicPr>
        <p:blipFill>
          <a:blip r:embed="rId3"/>
          <a:stretch>
            <a:fillRect/>
          </a:stretch>
        </p:blipFill>
        <p:spPr>
          <a:xfrm>
            <a:off x="107593" y="1619279"/>
            <a:ext cx="1904941" cy="1904941"/>
          </a:xfrm>
          <a:prstGeom prst="rect">
            <a:avLst/>
          </a:prstGeom>
        </p:spPr>
      </p:pic>
      <p:sp>
        <p:nvSpPr>
          <p:cNvPr id="7" name="TextBox 6">
            <a:extLst>
              <a:ext uri="{FF2B5EF4-FFF2-40B4-BE49-F238E27FC236}">
                <a16:creationId xmlns:a16="http://schemas.microsoft.com/office/drawing/2014/main" id="{D81731A3-0FE1-2611-79C2-8F0D8B6E650A}"/>
              </a:ext>
            </a:extLst>
          </p:cNvPr>
          <p:cNvSpPr txBox="1"/>
          <p:nvPr/>
        </p:nvSpPr>
        <p:spPr>
          <a:xfrm>
            <a:off x="0" y="3524220"/>
            <a:ext cx="2299057" cy="253916"/>
          </a:xfrm>
          <a:prstGeom prst="rect">
            <a:avLst/>
          </a:prstGeom>
          <a:noFill/>
        </p:spPr>
        <p:txBody>
          <a:bodyPr wrap="square" rtlCol="0">
            <a:spAutoFit/>
          </a:bodyPr>
          <a:lstStyle/>
          <a:p>
            <a:r>
              <a:rPr lang="en-GB" sz="1050" dirty="0"/>
              <a:t>Fig. 3 (Online training icon, 2024)</a:t>
            </a:r>
          </a:p>
        </p:txBody>
      </p:sp>
    </p:spTree>
    <p:extLst>
      <p:ext uri="{BB962C8B-B14F-4D97-AF65-F5344CB8AC3E}">
        <p14:creationId xmlns:p14="http://schemas.microsoft.com/office/powerpoint/2010/main" val="402426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13"/>
        <p:cNvGrpSpPr/>
        <p:nvPr/>
      </p:nvGrpSpPr>
      <p:grpSpPr>
        <a:xfrm>
          <a:off x="0" y="0"/>
          <a:ext cx="0" cy="0"/>
          <a:chOff x="0" y="0"/>
          <a:chExt cx="0" cy="0"/>
        </a:xfrm>
      </p:grpSpPr>
      <p:sp>
        <p:nvSpPr>
          <p:cNvPr id="1416" name="Google Shape;1416;p45"/>
          <p:cNvSpPr/>
          <p:nvPr/>
        </p:nvSpPr>
        <p:spPr>
          <a:xfrm>
            <a:off x="8401125" y="21512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 name="TextBox 4"/>
          <p:cNvSpPr txBox="1"/>
          <p:nvPr/>
        </p:nvSpPr>
        <p:spPr>
          <a:xfrm>
            <a:off x="2445620" y="1377267"/>
            <a:ext cx="6283609" cy="1666675"/>
          </a:xfrm>
          <a:prstGeom prst="rect">
            <a:avLst/>
          </a:prstGeom>
          <a:noFill/>
        </p:spPr>
        <p:txBody>
          <a:bodyPr wrap="square" rtlCol="0">
            <a:spAutoFit/>
          </a:bodyPr>
          <a:lstStyle/>
          <a:p>
            <a:pPr algn="just">
              <a:lnSpc>
                <a:spcPct val="150000"/>
              </a:lnSpc>
            </a:pPr>
            <a:r>
              <a:rPr lang="en-US" dirty="0">
                <a:latin typeface="Arial Rounded MT Bold" pitchFamily="34" charset="0"/>
              </a:rPr>
              <a:t>Tesla offers their independent repair training programs both in online and offline media. Benefits  of those training initiatives are :</a:t>
            </a:r>
          </a:p>
          <a:p>
            <a:pPr algn="just">
              <a:lnSpc>
                <a:spcPct val="150000"/>
              </a:lnSpc>
            </a:pPr>
            <a:endParaRPr lang="en-US" dirty="0">
              <a:latin typeface="Arial Rounded MT Bold" pitchFamily="34" charset="0"/>
            </a:endParaRPr>
          </a:p>
          <a:p>
            <a:pPr marL="285750" indent="-285750" algn="just">
              <a:lnSpc>
                <a:spcPct val="150000"/>
              </a:lnSpc>
              <a:buFont typeface="Arial" panose="020B0604020202020204" pitchFamily="34" charset="0"/>
              <a:buChar char="•"/>
            </a:pPr>
            <a:r>
              <a:rPr lang="en-US" dirty="0">
                <a:latin typeface="Arial Rounded MT Bold" pitchFamily="34" charset="0"/>
              </a:rPr>
              <a:t>Workers get immediate access to feedback.
Workers have continuous access to educational materials. </a:t>
            </a:r>
          </a:p>
        </p:txBody>
      </p:sp>
      <p:sp>
        <p:nvSpPr>
          <p:cNvPr id="3" name="TextBox 2"/>
          <p:cNvSpPr txBox="1"/>
          <p:nvPr/>
        </p:nvSpPr>
        <p:spPr>
          <a:xfrm>
            <a:off x="1255345" y="627422"/>
            <a:ext cx="5937959" cy="707886"/>
          </a:xfrm>
          <a:prstGeom prst="rect">
            <a:avLst/>
          </a:prstGeom>
          <a:noFill/>
        </p:spPr>
        <p:txBody>
          <a:bodyPr wrap="square" rtlCol="0">
            <a:spAutoFit/>
          </a:bodyPr>
          <a:lstStyle/>
          <a:p>
            <a:pPr algn="ctr"/>
            <a:r>
              <a:rPr lang="en-US" sz="2000" b="1" dirty="0">
                <a:solidFill>
                  <a:schemeClr val="tx1">
                    <a:lumMod val="60000"/>
                    <a:lumOff val="40000"/>
                  </a:schemeClr>
                </a:solidFill>
                <a:latin typeface="Hammersmith One" panose="02010703030501060504" pitchFamily="2" charset="0"/>
              </a:rPr>
              <a:t>Benefits of Technology-Based Training </a:t>
            </a:r>
            <a:r>
              <a:rPr lang="en-US" sz="2000" b="1" dirty="0" err="1">
                <a:solidFill>
                  <a:schemeClr val="tx1">
                    <a:lumMod val="60000"/>
                    <a:lumOff val="40000"/>
                  </a:schemeClr>
                </a:solidFill>
                <a:latin typeface="Hammersmith One" panose="02010703030501060504" pitchFamily="2" charset="0"/>
              </a:rPr>
              <a:t>Programmes</a:t>
            </a:r>
            <a:r>
              <a:rPr lang="en-US" sz="2000" b="1" dirty="0">
                <a:solidFill>
                  <a:schemeClr val="tx1">
                    <a:lumMod val="60000"/>
                    <a:lumOff val="40000"/>
                  </a:schemeClr>
                </a:solidFill>
                <a:latin typeface="Hammersmith One" panose="02010703030501060504" pitchFamily="2" charset="0"/>
              </a:rPr>
              <a:t> for Employees</a:t>
            </a:r>
          </a:p>
        </p:txBody>
      </p:sp>
      <p:pic>
        <p:nvPicPr>
          <p:cNvPr id="1026" name="Picture 2" descr="Canadian Teslas part of recall ...">
            <a:extLst>
              <a:ext uri="{FF2B5EF4-FFF2-40B4-BE49-F238E27FC236}">
                <a16:creationId xmlns:a16="http://schemas.microsoft.com/office/drawing/2014/main" id="{26EC1CA0-9C17-D81F-F7CA-D18EE2494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896" y="1640534"/>
            <a:ext cx="2286898" cy="152182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3A44240-996C-679A-006B-DDDE4A4E6495}"/>
              </a:ext>
            </a:extLst>
          </p:cNvPr>
          <p:cNvSpPr txBox="1"/>
          <p:nvPr/>
        </p:nvSpPr>
        <p:spPr>
          <a:xfrm>
            <a:off x="393700" y="3159810"/>
            <a:ext cx="2286898" cy="307777"/>
          </a:xfrm>
          <a:prstGeom prst="rect">
            <a:avLst/>
          </a:prstGeom>
          <a:noFill/>
        </p:spPr>
        <p:txBody>
          <a:bodyPr wrap="square" rtlCol="0">
            <a:spAutoFit/>
          </a:bodyPr>
          <a:lstStyle/>
          <a:p>
            <a:r>
              <a:rPr lang="en-GB" sz="1200" dirty="0"/>
              <a:t>Fig 4. (Tesla, 2024</a:t>
            </a:r>
            <a:r>
              <a:rPr lang="en-GB" dirty="0"/>
              <a:t>)</a:t>
            </a:r>
          </a:p>
        </p:txBody>
      </p:sp>
    </p:spTree>
    <p:extLst>
      <p:ext uri="{BB962C8B-B14F-4D97-AF65-F5344CB8AC3E}">
        <p14:creationId xmlns:p14="http://schemas.microsoft.com/office/powerpoint/2010/main" val="4197720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13"/>
        <p:cNvGrpSpPr/>
        <p:nvPr/>
      </p:nvGrpSpPr>
      <p:grpSpPr>
        <a:xfrm>
          <a:off x="0" y="0"/>
          <a:ext cx="0" cy="0"/>
          <a:chOff x="0" y="0"/>
          <a:chExt cx="0" cy="0"/>
        </a:xfrm>
      </p:grpSpPr>
      <p:sp>
        <p:nvSpPr>
          <p:cNvPr id="1416" name="Google Shape;1416;p45"/>
          <p:cNvSpPr/>
          <p:nvPr/>
        </p:nvSpPr>
        <p:spPr>
          <a:xfrm>
            <a:off x="8401125" y="215129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 name="TextBox 4"/>
          <p:cNvSpPr txBox="1"/>
          <p:nvPr/>
        </p:nvSpPr>
        <p:spPr>
          <a:xfrm>
            <a:off x="2117516" y="1212973"/>
            <a:ext cx="6283609" cy="2959336"/>
          </a:xfrm>
          <a:prstGeom prst="rect">
            <a:avLst/>
          </a:prstGeom>
          <a:noFill/>
        </p:spPr>
        <p:txBody>
          <a:bodyPr wrap="square" rtlCol="0">
            <a:spAutoFit/>
          </a:bodyPr>
          <a:lstStyle/>
          <a:p>
            <a:pPr algn="just">
              <a:lnSpc>
                <a:spcPct val="150000"/>
              </a:lnSpc>
            </a:pPr>
            <a:r>
              <a:rPr lang="en-US" dirty="0">
                <a:latin typeface="Arial Rounded MT Bold" pitchFamily="34" charset="0"/>
              </a:rPr>
              <a:t>Some of the benefits that employees can get from using online based training and development programs sponsored by Toyota are as follows : </a:t>
            </a:r>
          </a:p>
          <a:p>
            <a:pPr marL="285750" indent="-285750" algn="just">
              <a:lnSpc>
                <a:spcPct val="150000"/>
              </a:lnSpc>
              <a:buFont typeface="Arial" panose="020B0604020202020204" pitchFamily="34" charset="0"/>
              <a:buChar char="•"/>
            </a:pPr>
            <a:r>
              <a:rPr lang="en-US" dirty="0">
                <a:latin typeface="Arial Rounded MT Bold" pitchFamily="34" charset="0"/>
              </a:rPr>
              <a:t>Obtain practical instruction in a classroom or lab, as well as work experience at a Toyota.
By using what employee learn in the classroom, they can speed their learning.
Enhance your classroom learning with practical dealership experience.</a:t>
            </a:r>
          </a:p>
        </p:txBody>
      </p:sp>
      <p:sp>
        <p:nvSpPr>
          <p:cNvPr id="3" name="TextBox 2"/>
          <p:cNvSpPr txBox="1"/>
          <p:nvPr/>
        </p:nvSpPr>
        <p:spPr>
          <a:xfrm>
            <a:off x="1255345" y="627422"/>
            <a:ext cx="5937959" cy="707886"/>
          </a:xfrm>
          <a:prstGeom prst="rect">
            <a:avLst/>
          </a:prstGeom>
          <a:noFill/>
        </p:spPr>
        <p:txBody>
          <a:bodyPr wrap="square" rtlCol="0">
            <a:spAutoFit/>
          </a:bodyPr>
          <a:lstStyle/>
          <a:p>
            <a:pPr algn="ctr"/>
            <a:r>
              <a:rPr lang="en-US" sz="2000" b="1" dirty="0">
                <a:solidFill>
                  <a:schemeClr val="tx1">
                    <a:lumMod val="60000"/>
                    <a:lumOff val="40000"/>
                  </a:schemeClr>
                </a:solidFill>
                <a:latin typeface="Hammersmith One" panose="02010703030501060504" pitchFamily="2" charset="0"/>
              </a:rPr>
              <a:t>Benefits of Technology-Based Training </a:t>
            </a:r>
            <a:r>
              <a:rPr lang="en-US" sz="2000" b="1" dirty="0" err="1">
                <a:solidFill>
                  <a:schemeClr val="tx1">
                    <a:lumMod val="60000"/>
                    <a:lumOff val="40000"/>
                  </a:schemeClr>
                </a:solidFill>
                <a:latin typeface="Hammersmith One" panose="02010703030501060504" pitchFamily="2" charset="0"/>
              </a:rPr>
              <a:t>Programmes</a:t>
            </a:r>
            <a:r>
              <a:rPr lang="en-US" sz="2000" b="1" dirty="0">
                <a:solidFill>
                  <a:schemeClr val="tx1">
                    <a:lumMod val="60000"/>
                    <a:lumOff val="40000"/>
                  </a:schemeClr>
                </a:solidFill>
                <a:latin typeface="Hammersmith One" panose="02010703030501060504" pitchFamily="2" charset="0"/>
              </a:rPr>
              <a:t> for Employees</a:t>
            </a:r>
          </a:p>
        </p:txBody>
      </p:sp>
      <p:pic>
        <p:nvPicPr>
          <p:cNvPr id="2050" name="Picture 2" descr="Used Cars | Toyota UK">
            <a:extLst>
              <a:ext uri="{FF2B5EF4-FFF2-40B4-BE49-F238E27FC236}">
                <a16:creationId xmlns:a16="http://schemas.microsoft.com/office/drawing/2014/main" id="{1D4DA051-FD3B-3BF6-3FB1-FDDF3AD951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3" y="1579042"/>
            <a:ext cx="2084387" cy="15612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AB521B-5D6F-4844-0505-30CCC1AC45E9}"/>
              </a:ext>
            </a:extLst>
          </p:cNvPr>
          <p:cNvSpPr txBox="1"/>
          <p:nvPr/>
        </p:nvSpPr>
        <p:spPr>
          <a:xfrm>
            <a:off x="317500" y="3140320"/>
            <a:ext cx="2349500" cy="307777"/>
          </a:xfrm>
          <a:prstGeom prst="rect">
            <a:avLst/>
          </a:prstGeom>
          <a:noFill/>
        </p:spPr>
        <p:txBody>
          <a:bodyPr wrap="square" rtlCol="0">
            <a:spAutoFit/>
          </a:bodyPr>
          <a:lstStyle/>
          <a:p>
            <a:r>
              <a:rPr lang="en-GB" sz="1200" dirty="0"/>
              <a:t>Fig 5. (Toyota, 2024</a:t>
            </a:r>
            <a:r>
              <a:rPr lang="en-GB" dirty="0"/>
              <a:t>)</a:t>
            </a:r>
          </a:p>
        </p:txBody>
      </p:sp>
    </p:spTree>
    <p:extLst>
      <p:ext uri="{BB962C8B-B14F-4D97-AF65-F5344CB8AC3E}">
        <p14:creationId xmlns:p14="http://schemas.microsoft.com/office/powerpoint/2010/main" val="3606055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05" name="Google Shape;2105;p51"/>
          <p:cNvSpPr txBox="1">
            <a:spLocks noGrp="1"/>
          </p:cNvSpPr>
          <p:nvPr>
            <p:ph type="title"/>
          </p:nvPr>
        </p:nvSpPr>
        <p:spPr>
          <a:xfrm>
            <a:off x="463550" y="83261"/>
            <a:ext cx="8426450" cy="914965"/>
          </a:xfrm>
          <a:prstGeom prst="rect">
            <a:avLst/>
          </a:prstGeom>
        </p:spPr>
        <p:txBody>
          <a:bodyPr spcFirstLastPara="1" wrap="square" lIns="91425" tIns="91425" rIns="91425" bIns="91425" anchor="b" anchorCtr="0">
            <a:noAutofit/>
          </a:bodyPr>
          <a:lstStyle/>
          <a:p>
            <a:pPr lvl="0" algn="ctr"/>
            <a:r>
              <a:rPr lang="en-US" sz="2400" dirty="0">
                <a:solidFill>
                  <a:schemeClr val="tx1">
                    <a:lumMod val="60000"/>
                    <a:lumOff val="40000"/>
                  </a:schemeClr>
                </a:solidFill>
              </a:rPr>
              <a:t>Benefits of Technology-Based Training </a:t>
            </a:r>
            <a:r>
              <a:rPr lang="en-US" sz="2400" dirty="0" err="1">
                <a:solidFill>
                  <a:schemeClr val="tx1">
                    <a:lumMod val="60000"/>
                    <a:lumOff val="40000"/>
                  </a:schemeClr>
                </a:solidFill>
              </a:rPr>
              <a:t>Programmes</a:t>
            </a:r>
            <a:r>
              <a:rPr lang="en-US" sz="2400" dirty="0">
                <a:solidFill>
                  <a:schemeClr val="tx1">
                    <a:lumMod val="60000"/>
                    <a:lumOff val="40000"/>
                  </a:schemeClr>
                </a:solidFill>
              </a:rPr>
              <a:t> for Employers</a:t>
            </a:r>
            <a:endParaRPr sz="2400" dirty="0">
              <a:solidFill>
                <a:schemeClr val="tx1">
                  <a:lumMod val="60000"/>
                  <a:lumOff val="40000"/>
                </a:schemeClr>
              </a:solidFill>
            </a:endParaRPr>
          </a:p>
        </p:txBody>
      </p:sp>
      <p:sp>
        <p:nvSpPr>
          <p:cNvPr id="2106" name="Google Shape;2106;p51"/>
          <p:cNvSpPr txBox="1">
            <a:spLocks noGrp="1"/>
          </p:cNvSpPr>
          <p:nvPr>
            <p:ph type="subTitle" idx="1"/>
          </p:nvPr>
        </p:nvSpPr>
        <p:spPr>
          <a:xfrm>
            <a:off x="3874804" y="1029450"/>
            <a:ext cx="5134035" cy="2804793"/>
          </a:xfrm>
          <a:prstGeom prst="rect">
            <a:avLst/>
          </a:prstGeom>
        </p:spPr>
        <p:txBody>
          <a:bodyPr spcFirstLastPara="1" wrap="square" lIns="91425" tIns="91425" rIns="91425" bIns="91425" anchor="t" anchorCtr="0">
            <a:noAutofit/>
          </a:bodyPr>
          <a:lstStyle/>
          <a:p>
            <a:pPr marL="0" indent="0" algn="just">
              <a:lnSpc>
                <a:spcPct val="150000"/>
              </a:lnSpc>
              <a:buNone/>
            </a:pPr>
            <a:r>
              <a:rPr lang="en-US" dirty="0"/>
              <a:t>From the implementation of technology based training programs, employers can reap the following benefits: </a:t>
            </a:r>
          </a:p>
          <a:p>
            <a:pPr marL="285750" indent="-285750" algn="just">
              <a:lnSpc>
                <a:spcPct val="150000"/>
              </a:lnSpc>
              <a:buFont typeface="Arial" panose="020B0604020202020204" pitchFamily="34" charset="0"/>
              <a:buChar char="•"/>
            </a:pPr>
            <a:r>
              <a:rPr lang="en-US" dirty="0"/>
              <a:t>Being able to streamline its production process and cut expenses.
Workflow tools will assist you in planning services well in ahead, preventing expensive, unplanned repairs. 
Minimizing operational disturbance. 
Track the fuel usage of each and every one of the produced cars, not just the wasteful ones.</a:t>
            </a:r>
          </a:p>
        </p:txBody>
      </p:sp>
      <p:sp>
        <p:nvSpPr>
          <p:cNvPr id="2108" name="Google Shape;2108;p51"/>
          <p:cNvSpPr/>
          <p:nvPr/>
        </p:nvSpPr>
        <p:spPr>
          <a:xfrm>
            <a:off x="544498" y="22462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9" name="Google Shape;2109;p51"/>
          <p:cNvGrpSpPr/>
          <p:nvPr/>
        </p:nvGrpSpPr>
        <p:grpSpPr>
          <a:xfrm>
            <a:off x="3147123" y="609718"/>
            <a:ext cx="846519" cy="444758"/>
            <a:chOff x="3147123" y="609718"/>
            <a:chExt cx="846519" cy="444758"/>
          </a:xfrm>
        </p:grpSpPr>
        <p:sp>
          <p:nvSpPr>
            <p:cNvPr id="2110" name="Google Shape;2110;p51"/>
            <p:cNvSpPr/>
            <p:nvPr/>
          </p:nvSpPr>
          <p:spPr>
            <a:xfrm>
              <a:off x="3147123" y="8830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3400428" y="6097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3738163" y="70744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 name="Picture 8" descr="A person presenting a graph to a group of people&#10;&#10;Description automatically generated">
            <a:extLst>
              <a:ext uri="{FF2B5EF4-FFF2-40B4-BE49-F238E27FC236}">
                <a16:creationId xmlns:a16="http://schemas.microsoft.com/office/drawing/2014/main" id="{DBD09A8E-33E9-6D9C-9DAE-FB1DC7C83779}"/>
              </a:ext>
            </a:extLst>
          </p:cNvPr>
          <p:cNvPicPr>
            <a:picLocks noChangeAspect="1"/>
          </p:cNvPicPr>
          <p:nvPr/>
        </p:nvPicPr>
        <p:blipFill>
          <a:blip r:embed="rId3"/>
          <a:stretch>
            <a:fillRect/>
          </a:stretch>
        </p:blipFill>
        <p:spPr>
          <a:xfrm>
            <a:off x="166168" y="1104621"/>
            <a:ext cx="3571995" cy="2470630"/>
          </a:xfrm>
          <a:prstGeom prst="rect">
            <a:avLst/>
          </a:prstGeom>
        </p:spPr>
      </p:pic>
      <p:sp>
        <p:nvSpPr>
          <p:cNvPr id="10" name="TextBox 9">
            <a:extLst>
              <a:ext uri="{FF2B5EF4-FFF2-40B4-BE49-F238E27FC236}">
                <a16:creationId xmlns:a16="http://schemas.microsoft.com/office/drawing/2014/main" id="{63129CCC-09B8-509E-CE83-B4DFB9F518F1}"/>
              </a:ext>
            </a:extLst>
          </p:cNvPr>
          <p:cNvSpPr txBox="1"/>
          <p:nvPr/>
        </p:nvSpPr>
        <p:spPr>
          <a:xfrm>
            <a:off x="835892" y="3561103"/>
            <a:ext cx="2684300" cy="276999"/>
          </a:xfrm>
          <a:prstGeom prst="rect">
            <a:avLst/>
          </a:prstGeom>
          <a:noFill/>
        </p:spPr>
        <p:txBody>
          <a:bodyPr wrap="square" rtlCol="0">
            <a:spAutoFit/>
          </a:bodyPr>
          <a:lstStyle/>
          <a:p>
            <a:r>
              <a:rPr lang="en-GB" sz="1200" dirty="0"/>
              <a:t>Fig. 6 (Metro.co.uk,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05" name="Google Shape;2105;p51"/>
          <p:cNvSpPr txBox="1">
            <a:spLocks noGrp="1"/>
          </p:cNvSpPr>
          <p:nvPr>
            <p:ph type="title"/>
          </p:nvPr>
        </p:nvSpPr>
        <p:spPr>
          <a:xfrm>
            <a:off x="279400" y="93733"/>
            <a:ext cx="8686800" cy="914965"/>
          </a:xfrm>
          <a:prstGeom prst="rect">
            <a:avLst/>
          </a:prstGeom>
        </p:spPr>
        <p:txBody>
          <a:bodyPr spcFirstLastPara="1" wrap="square" lIns="91425" tIns="91425" rIns="91425" bIns="91425" anchor="b" anchorCtr="0">
            <a:noAutofit/>
          </a:bodyPr>
          <a:lstStyle/>
          <a:p>
            <a:pPr lvl="0" algn="ctr"/>
            <a:r>
              <a:rPr lang="en-US" sz="2400" dirty="0">
                <a:solidFill>
                  <a:schemeClr val="tx1">
                    <a:lumMod val="60000"/>
                    <a:lumOff val="40000"/>
                  </a:schemeClr>
                </a:solidFill>
              </a:rPr>
              <a:t>Benefits of Technology-Based Training </a:t>
            </a:r>
            <a:r>
              <a:rPr lang="en-US" sz="2400" dirty="0" err="1">
                <a:solidFill>
                  <a:schemeClr val="tx1">
                    <a:lumMod val="60000"/>
                    <a:lumOff val="40000"/>
                  </a:schemeClr>
                </a:solidFill>
              </a:rPr>
              <a:t>Programmes</a:t>
            </a:r>
            <a:r>
              <a:rPr lang="en-US" sz="2400" dirty="0">
                <a:solidFill>
                  <a:schemeClr val="tx1">
                    <a:lumMod val="60000"/>
                    <a:lumOff val="40000"/>
                  </a:schemeClr>
                </a:solidFill>
              </a:rPr>
              <a:t> for Employers</a:t>
            </a:r>
            <a:endParaRPr sz="2400" dirty="0">
              <a:solidFill>
                <a:schemeClr val="tx1">
                  <a:lumMod val="60000"/>
                  <a:lumOff val="40000"/>
                </a:schemeClr>
              </a:solidFill>
            </a:endParaRPr>
          </a:p>
        </p:txBody>
      </p:sp>
      <p:sp>
        <p:nvSpPr>
          <p:cNvPr id="2106" name="Google Shape;2106;p51"/>
          <p:cNvSpPr txBox="1">
            <a:spLocks noGrp="1"/>
          </p:cNvSpPr>
          <p:nvPr>
            <p:ph type="subTitle" idx="1"/>
          </p:nvPr>
        </p:nvSpPr>
        <p:spPr>
          <a:xfrm>
            <a:off x="3937278" y="1134972"/>
            <a:ext cx="5134035" cy="2804793"/>
          </a:xfrm>
          <a:prstGeom prst="rect">
            <a:avLst/>
          </a:prstGeom>
        </p:spPr>
        <p:txBody>
          <a:bodyPr spcFirstLastPara="1" wrap="square" lIns="91425" tIns="91425" rIns="91425" bIns="91425" anchor="t" anchorCtr="0">
            <a:noAutofit/>
          </a:bodyPr>
          <a:lstStyle/>
          <a:p>
            <a:pPr marL="0" indent="0" algn="just">
              <a:lnSpc>
                <a:spcPct val="150000"/>
              </a:lnSpc>
              <a:buNone/>
            </a:pPr>
            <a:r>
              <a:rPr lang="en-US"/>
              <a:t>Employers who undertake training programs in General Motors stand to get the following advantages: </a:t>
            </a:r>
          </a:p>
          <a:p>
            <a:pPr marL="0" indent="0" algn="just">
              <a:lnSpc>
                <a:spcPct val="150000"/>
              </a:lnSpc>
              <a:buNone/>
            </a:pPr>
            <a:endParaRPr lang="en-US"/>
          </a:p>
          <a:p>
            <a:pPr marL="285750" indent="-285750" algn="just">
              <a:lnSpc>
                <a:spcPct val="150000"/>
              </a:lnSpc>
            </a:pPr>
            <a:r>
              <a:rPr lang="en-US"/>
              <a:t>Ensure a faster uptake of new technology.</a:t>
            </a:r>
          </a:p>
          <a:p>
            <a:pPr marL="285750" indent="-285750" algn="just">
              <a:lnSpc>
                <a:spcPct val="150000"/>
              </a:lnSpc>
            </a:pPr>
            <a:r>
              <a:rPr lang="en-US"/>
              <a:t>Enhance security protocols while cutting unplanned expenses.</a:t>
            </a:r>
          </a:p>
          <a:p>
            <a:pPr marL="285750" indent="-285750" algn="just">
              <a:lnSpc>
                <a:spcPct val="150000"/>
              </a:lnSpc>
            </a:pPr>
            <a:r>
              <a:rPr lang="en-US"/>
              <a:t>Gain access to professionals.</a:t>
            </a:r>
          </a:p>
          <a:p>
            <a:pPr marL="285750" indent="-285750" algn="just">
              <a:lnSpc>
                <a:spcPct val="150000"/>
              </a:lnSpc>
            </a:pPr>
            <a:r>
              <a:rPr lang="en-US"/>
              <a:t>Make sure it's economical.</a:t>
            </a:r>
          </a:p>
        </p:txBody>
      </p:sp>
      <p:sp>
        <p:nvSpPr>
          <p:cNvPr id="2108" name="Google Shape;2108;p51"/>
          <p:cNvSpPr/>
          <p:nvPr/>
        </p:nvSpPr>
        <p:spPr>
          <a:xfrm>
            <a:off x="544498" y="22462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9" name="Google Shape;2109;p51"/>
          <p:cNvGrpSpPr/>
          <p:nvPr/>
        </p:nvGrpSpPr>
        <p:grpSpPr>
          <a:xfrm>
            <a:off x="3147123" y="609718"/>
            <a:ext cx="846519" cy="444758"/>
            <a:chOff x="3147123" y="609718"/>
            <a:chExt cx="846519" cy="444758"/>
          </a:xfrm>
        </p:grpSpPr>
        <p:sp>
          <p:nvSpPr>
            <p:cNvPr id="2110" name="Google Shape;2110;p51"/>
            <p:cNvSpPr/>
            <p:nvPr/>
          </p:nvSpPr>
          <p:spPr>
            <a:xfrm>
              <a:off x="3147123" y="8830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3400428" y="6097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3738163" y="70744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Picture 6" descr="A group of logos and symbols&#10;&#10;Description automatically generated">
            <a:extLst>
              <a:ext uri="{FF2B5EF4-FFF2-40B4-BE49-F238E27FC236}">
                <a16:creationId xmlns:a16="http://schemas.microsoft.com/office/drawing/2014/main" id="{949FC763-C34F-1FFF-F129-8A7A6DE977C2}"/>
              </a:ext>
            </a:extLst>
          </p:cNvPr>
          <p:cNvPicPr>
            <a:picLocks noChangeAspect="1"/>
          </p:cNvPicPr>
          <p:nvPr/>
        </p:nvPicPr>
        <p:blipFill>
          <a:blip r:embed="rId3"/>
          <a:stretch>
            <a:fillRect/>
          </a:stretch>
        </p:blipFill>
        <p:spPr>
          <a:xfrm>
            <a:off x="393550" y="1170796"/>
            <a:ext cx="3403921" cy="2600660"/>
          </a:xfrm>
          <a:prstGeom prst="rect">
            <a:avLst/>
          </a:prstGeom>
        </p:spPr>
      </p:pic>
      <p:sp>
        <p:nvSpPr>
          <p:cNvPr id="9" name="TextBox 8">
            <a:extLst>
              <a:ext uri="{FF2B5EF4-FFF2-40B4-BE49-F238E27FC236}">
                <a16:creationId xmlns:a16="http://schemas.microsoft.com/office/drawing/2014/main" id="{376E9D7C-F190-EF7A-7DE6-02C2DFDFF4B1}"/>
              </a:ext>
            </a:extLst>
          </p:cNvPr>
          <p:cNvSpPr txBox="1"/>
          <p:nvPr/>
        </p:nvSpPr>
        <p:spPr>
          <a:xfrm>
            <a:off x="660400" y="3768559"/>
            <a:ext cx="3524250" cy="276999"/>
          </a:xfrm>
          <a:prstGeom prst="rect">
            <a:avLst/>
          </a:prstGeom>
          <a:noFill/>
        </p:spPr>
        <p:txBody>
          <a:bodyPr wrap="square" rtlCol="0">
            <a:spAutoFit/>
          </a:bodyPr>
          <a:lstStyle/>
          <a:p>
            <a:r>
              <a:rPr lang="en-GB" sz="1200" dirty="0"/>
              <a:t>Fig. 7 ( General Motors company, 2024)</a:t>
            </a:r>
          </a:p>
        </p:txBody>
      </p:sp>
    </p:spTree>
    <p:extLst>
      <p:ext uri="{BB962C8B-B14F-4D97-AF65-F5344CB8AC3E}">
        <p14:creationId xmlns:p14="http://schemas.microsoft.com/office/powerpoint/2010/main" val="3087617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05" name="Google Shape;2105;p51"/>
          <p:cNvSpPr txBox="1">
            <a:spLocks noGrp="1"/>
          </p:cNvSpPr>
          <p:nvPr>
            <p:ph type="title"/>
          </p:nvPr>
        </p:nvSpPr>
        <p:spPr>
          <a:xfrm>
            <a:off x="544498" y="249972"/>
            <a:ext cx="8599502" cy="914965"/>
          </a:xfrm>
          <a:prstGeom prst="rect">
            <a:avLst/>
          </a:prstGeom>
        </p:spPr>
        <p:txBody>
          <a:bodyPr spcFirstLastPara="1" wrap="square" lIns="91425" tIns="91425" rIns="91425" bIns="91425" anchor="b" anchorCtr="0">
            <a:noAutofit/>
          </a:bodyPr>
          <a:lstStyle/>
          <a:p>
            <a:pPr lvl="0" algn="ctr"/>
            <a:r>
              <a:rPr lang="en-US" sz="2400" dirty="0">
                <a:solidFill>
                  <a:schemeClr val="tx1">
                    <a:lumMod val="60000"/>
                    <a:lumOff val="40000"/>
                  </a:schemeClr>
                </a:solidFill>
              </a:rPr>
              <a:t>Benefits of Technology-Based Training </a:t>
            </a:r>
            <a:r>
              <a:rPr lang="en-US" sz="2400" dirty="0" err="1">
                <a:solidFill>
                  <a:schemeClr val="tx1">
                    <a:lumMod val="60000"/>
                    <a:lumOff val="40000"/>
                  </a:schemeClr>
                </a:solidFill>
              </a:rPr>
              <a:t>Programmes</a:t>
            </a:r>
            <a:r>
              <a:rPr lang="en-US" sz="2400" dirty="0">
                <a:solidFill>
                  <a:schemeClr val="tx1">
                    <a:lumMod val="60000"/>
                    <a:lumOff val="40000"/>
                  </a:schemeClr>
                </a:solidFill>
              </a:rPr>
              <a:t> for Employers</a:t>
            </a:r>
            <a:endParaRPr sz="2400" dirty="0">
              <a:solidFill>
                <a:schemeClr val="tx1">
                  <a:lumMod val="60000"/>
                  <a:lumOff val="40000"/>
                </a:schemeClr>
              </a:solidFill>
            </a:endParaRPr>
          </a:p>
        </p:txBody>
      </p:sp>
      <p:sp>
        <p:nvSpPr>
          <p:cNvPr id="2106" name="Google Shape;2106;p51"/>
          <p:cNvSpPr txBox="1">
            <a:spLocks noGrp="1"/>
          </p:cNvSpPr>
          <p:nvPr>
            <p:ph type="subTitle" idx="1"/>
          </p:nvPr>
        </p:nvSpPr>
        <p:spPr>
          <a:xfrm>
            <a:off x="3937278" y="1134972"/>
            <a:ext cx="5134035" cy="2804793"/>
          </a:xfrm>
          <a:prstGeom prst="rect">
            <a:avLst/>
          </a:prstGeom>
        </p:spPr>
        <p:txBody>
          <a:bodyPr spcFirstLastPara="1" wrap="square" lIns="91425" tIns="91425" rIns="91425" bIns="91425" anchor="t" anchorCtr="0">
            <a:noAutofit/>
          </a:bodyPr>
          <a:lstStyle/>
          <a:p>
            <a:pPr marL="0" indent="0" algn="just">
              <a:lnSpc>
                <a:spcPct val="150000"/>
              </a:lnSpc>
              <a:buNone/>
            </a:pPr>
            <a:r>
              <a:rPr lang="en-US"/>
              <a:t>By the employers' point of view, Toyota may reap some of the following advantages by implementing technology-based training programs: </a:t>
            </a:r>
          </a:p>
          <a:p>
            <a:pPr marL="0" indent="0" algn="just">
              <a:lnSpc>
                <a:spcPct val="150000"/>
              </a:lnSpc>
              <a:buNone/>
            </a:pPr>
            <a:endParaRPr lang="en-US"/>
          </a:p>
          <a:p>
            <a:pPr marL="285750" indent="-285750" algn="just">
              <a:lnSpc>
                <a:spcPct val="150000"/>
              </a:lnSpc>
            </a:pPr>
            <a:r>
              <a:rPr lang="en-US"/>
              <a:t>Boost the general retention of staff. reduced attrition among employees. </a:t>
            </a:r>
          </a:p>
          <a:p>
            <a:pPr marL="285750" indent="-285750" algn="just">
              <a:lnSpc>
                <a:spcPct val="150000"/>
              </a:lnSpc>
            </a:pPr>
            <a:r>
              <a:rPr lang="en-US"/>
              <a:t>Make sure the success rate is high.</a:t>
            </a:r>
          </a:p>
          <a:p>
            <a:pPr marL="285750" indent="-285750" algn="just">
              <a:lnSpc>
                <a:spcPct val="150000"/>
              </a:lnSpc>
            </a:pPr>
            <a:r>
              <a:rPr lang="en-US"/>
              <a:t>Maintain a constant state of learning and growth while refining the enhanced process.</a:t>
            </a:r>
          </a:p>
        </p:txBody>
      </p:sp>
      <p:sp>
        <p:nvSpPr>
          <p:cNvPr id="2108" name="Google Shape;2108;p51"/>
          <p:cNvSpPr/>
          <p:nvPr/>
        </p:nvSpPr>
        <p:spPr>
          <a:xfrm>
            <a:off x="544498" y="22462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9" name="Google Shape;2109;p51"/>
          <p:cNvGrpSpPr/>
          <p:nvPr/>
        </p:nvGrpSpPr>
        <p:grpSpPr>
          <a:xfrm>
            <a:off x="3147123" y="609718"/>
            <a:ext cx="846519" cy="444758"/>
            <a:chOff x="3147123" y="609718"/>
            <a:chExt cx="846519" cy="444758"/>
          </a:xfrm>
        </p:grpSpPr>
        <p:sp>
          <p:nvSpPr>
            <p:cNvPr id="2110" name="Google Shape;2110;p51"/>
            <p:cNvSpPr/>
            <p:nvPr/>
          </p:nvSpPr>
          <p:spPr>
            <a:xfrm>
              <a:off x="3147123" y="8830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3400428" y="6097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3738163" y="70744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Picture 6" descr="A group of people wearing red shirts&#10;&#10;Description automatically generated">
            <a:extLst>
              <a:ext uri="{FF2B5EF4-FFF2-40B4-BE49-F238E27FC236}">
                <a16:creationId xmlns:a16="http://schemas.microsoft.com/office/drawing/2014/main" id="{2C3FB648-A21C-1FDE-E052-50440BD89D7E}"/>
              </a:ext>
            </a:extLst>
          </p:cNvPr>
          <p:cNvPicPr>
            <a:picLocks noChangeAspect="1"/>
          </p:cNvPicPr>
          <p:nvPr/>
        </p:nvPicPr>
        <p:blipFill>
          <a:blip r:embed="rId3"/>
          <a:stretch>
            <a:fillRect/>
          </a:stretch>
        </p:blipFill>
        <p:spPr>
          <a:xfrm>
            <a:off x="293302" y="1357364"/>
            <a:ext cx="3474515" cy="2084709"/>
          </a:xfrm>
          <a:prstGeom prst="rect">
            <a:avLst/>
          </a:prstGeom>
        </p:spPr>
      </p:pic>
      <p:sp>
        <p:nvSpPr>
          <p:cNvPr id="8" name="TextBox 7">
            <a:extLst>
              <a:ext uri="{FF2B5EF4-FFF2-40B4-BE49-F238E27FC236}">
                <a16:creationId xmlns:a16="http://schemas.microsoft.com/office/drawing/2014/main" id="{502DF001-BF3A-8F31-D2C5-D3DE61DD6911}"/>
              </a:ext>
            </a:extLst>
          </p:cNvPr>
          <p:cNvSpPr txBox="1"/>
          <p:nvPr/>
        </p:nvSpPr>
        <p:spPr>
          <a:xfrm>
            <a:off x="596238" y="3442073"/>
            <a:ext cx="3289300" cy="276999"/>
          </a:xfrm>
          <a:prstGeom prst="rect">
            <a:avLst/>
          </a:prstGeom>
          <a:noFill/>
        </p:spPr>
        <p:txBody>
          <a:bodyPr wrap="square" rtlCol="0">
            <a:spAutoFit/>
          </a:bodyPr>
          <a:lstStyle/>
          <a:p>
            <a:r>
              <a:rPr lang="en-GB" sz="1200" dirty="0"/>
              <a:t>Fig. 8 (Toyota USA Newsroom, 2024)</a:t>
            </a:r>
          </a:p>
        </p:txBody>
      </p:sp>
    </p:spTree>
    <p:extLst>
      <p:ext uri="{BB962C8B-B14F-4D97-AF65-F5344CB8AC3E}">
        <p14:creationId xmlns:p14="http://schemas.microsoft.com/office/powerpoint/2010/main" val="3183421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05" name="Google Shape;2105;p51"/>
          <p:cNvSpPr txBox="1">
            <a:spLocks noGrp="1"/>
          </p:cNvSpPr>
          <p:nvPr>
            <p:ph type="title"/>
          </p:nvPr>
        </p:nvSpPr>
        <p:spPr>
          <a:xfrm>
            <a:off x="544498" y="249972"/>
            <a:ext cx="8599502" cy="914965"/>
          </a:xfrm>
          <a:prstGeom prst="rect">
            <a:avLst/>
          </a:prstGeom>
        </p:spPr>
        <p:txBody>
          <a:bodyPr spcFirstLastPara="1" wrap="square" lIns="91425" tIns="91425" rIns="91425" bIns="91425" anchor="b" anchorCtr="0">
            <a:noAutofit/>
          </a:bodyPr>
          <a:lstStyle/>
          <a:p>
            <a:pPr lvl="0" algn="ctr"/>
            <a:r>
              <a:rPr lang="en-US" sz="2400" dirty="0">
                <a:solidFill>
                  <a:schemeClr val="tx1">
                    <a:lumMod val="60000"/>
                    <a:lumOff val="40000"/>
                  </a:schemeClr>
                </a:solidFill>
              </a:rPr>
              <a:t>Benefits of Technology-Based Training </a:t>
            </a:r>
            <a:r>
              <a:rPr lang="en-US" sz="2400" dirty="0" err="1">
                <a:solidFill>
                  <a:schemeClr val="tx1">
                    <a:lumMod val="60000"/>
                    <a:lumOff val="40000"/>
                  </a:schemeClr>
                </a:solidFill>
              </a:rPr>
              <a:t>Programmes</a:t>
            </a:r>
            <a:r>
              <a:rPr lang="en-US" sz="2400" dirty="0">
                <a:solidFill>
                  <a:schemeClr val="tx1">
                    <a:lumMod val="60000"/>
                    <a:lumOff val="40000"/>
                  </a:schemeClr>
                </a:solidFill>
              </a:rPr>
              <a:t> for Employers</a:t>
            </a:r>
            <a:endParaRPr sz="2400" dirty="0">
              <a:solidFill>
                <a:schemeClr val="tx1">
                  <a:lumMod val="60000"/>
                  <a:lumOff val="40000"/>
                </a:schemeClr>
              </a:solidFill>
            </a:endParaRPr>
          </a:p>
        </p:txBody>
      </p:sp>
      <p:sp>
        <p:nvSpPr>
          <p:cNvPr id="2106" name="Google Shape;2106;p51"/>
          <p:cNvSpPr txBox="1">
            <a:spLocks noGrp="1"/>
          </p:cNvSpPr>
          <p:nvPr>
            <p:ph type="subTitle" idx="1"/>
          </p:nvPr>
        </p:nvSpPr>
        <p:spPr>
          <a:xfrm>
            <a:off x="3937278" y="1134972"/>
            <a:ext cx="5134035" cy="2804793"/>
          </a:xfrm>
          <a:prstGeom prst="rect">
            <a:avLst/>
          </a:prstGeom>
        </p:spPr>
        <p:txBody>
          <a:bodyPr spcFirstLastPara="1" wrap="square" lIns="91425" tIns="91425" rIns="91425" bIns="91425" anchor="t" anchorCtr="0">
            <a:noAutofit/>
          </a:bodyPr>
          <a:lstStyle/>
          <a:p>
            <a:pPr marL="0" indent="0" algn="just">
              <a:lnSpc>
                <a:spcPct val="150000"/>
              </a:lnSpc>
              <a:buNone/>
            </a:pPr>
            <a:r>
              <a:rPr lang="en-US"/>
              <a:t>Employers of Tesla stand to gain a number of advantages by implementing technology-based training, including: </a:t>
            </a:r>
          </a:p>
          <a:p>
            <a:pPr marL="0" indent="0" algn="just">
              <a:lnSpc>
                <a:spcPct val="150000"/>
              </a:lnSpc>
              <a:buNone/>
            </a:pPr>
            <a:endParaRPr lang="en-US"/>
          </a:p>
          <a:p>
            <a:pPr marL="285750" indent="-285750" algn="just">
              <a:lnSpc>
                <a:spcPct val="150000"/>
              </a:lnSpc>
            </a:pPr>
            <a:r>
              <a:rPr lang="en-US"/>
              <a:t>Boost workers' contentment with their jobs. </a:t>
            </a:r>
          </a:p>
          <a:p>
            <a:pPr marL="285750" indent="-285750" algn="just">
              <a:lnSpc>
                <a:spcPct val="150000"/>
              </a:lnSpc>
            </a:pPr>
            <a:r>
              <a:rPr lang="en-US"/>
              <a:t>Make sure there is excellent communication throughout the company. </a:t>
            </a:r>
          </a:p>
          <a:p>
            <a:pPr marL="285750" indent="-285750" algn="just">
              <a:lnSpc>
                <a:spcPct val="150000"/>
              </a:lnSpc>
            </a:pPr>
            <a:r>
              <a:rPr lang="en-US"/>
              <a:t>Assisting employees in learning new skills.assisting staff in developing self-assurance in their IT usage.</a:t>
            </a:r>
          </a:p>
        </p:txBody>
      </p:sp>
      <p:sp>
        <p:nvSpPr>
          <p:cNvPr id="2108" name="Google Shape;2108;p51"/>
          <p:cNvSpPr/>
          <p:nvPr/>
        </p:nvSpPr>
        <p:spPr>
          <a:xfrm>
            <a:off x="544498" y="2246239"/>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9" name="Google Shape;2109;p51"/>
          <p:cNvGrpSpPr/>
          <p:nvPr/>
        </p:nvGrpSpPr>
        <p:grpSpPr>
          <a:xfrm>
            <a:off x="3147123" y="609718"/>
            <a:ext cx="846519" cy="444758"/>
            <a:chOff x="3147123" y="609718"/>
            <a:chExt cx="846519" cy="444758"/>
          </a:xfrm>
        </p:grpSpPr>
        <p:sp>
          <p:nvSpPr>
            <p:cNvPr id="2110" name="Google Shape;2110;p51"/>
            <p:cNvSpPr/>
            <p:nvPr/>
          </p:nvSpPr>
          <p:spPr>
            <a:xfrm>
              <a:off x="3147123" y="883076"/>
              <a:ext cx="846519" cy="171399"/>
            </a:xfrm>
            <a:custGeom>
              <a:avLst/>
              <a:gdLst/>
              <a:ahLst/>
              <a:cxnLst/>
              <a:rect l="l" t="t" r="r" b="b"/>
              <a:pathLst>
                <a:path w="11799" h="2389" extrusionOk="0">
                  <a:moveTo>
                    <a:pt x="5875" y="0"/>
                  </a:moveTo>
                  <a:cubicBezTo>
                    <a:pt x="5177" y="0"/>
                    <a:pt x="4381" y="348"/>
                    <a:pt x="3547" y="1365"/>
                  </a:cubicBezTo>
                  <a:cubicBezTo>
                    <a:pt x="3547" y="1365"/>
                    <a:pt x="3053" y="1219"/>
                    <a:pt x="2408" y="1219"/>
                  </a:cubicBezTo>
                  <a:cubicBezTo>
                    <a:pt x="1625" y="1219"/>
                    <a:pt x="618" y="1435"/>
                    <a:pt x="1" y="2388"/>
                  </a:cubicBezTo>
                  <a:lnTo>
                    <a:pt x="11799" y="2388"/>
                  </a:lnTo>
                  <a:cubicBezTo>
                    <a:pt x="11799" y="2388"/>
                    <a:pt x="10803" y="1371"/>
                    <a:pt x="9485" y="1371"/>
                  </a:cubicBezTo>
                  <a:cubicBezTo>
                    <a:pt x="9148" y="1371"/>
                    <a:pt x="8790" y="1437"/>
                    <a:pt x="8423" y="1604"/>
                  </a:cubicBezTo>
                  <a:cubicBezTo>
                    <a:pt x="8423" y="1604"/>
                    <a:pt x="7374" y="0"/>
                    <a:pt x="58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3400428" y="609718"/>
              <a:ext cx="99835" cy="97737"/>
            </a:xfrm>
            <a:custGeom>
              <a:avLst/>
              <a:gdLst/>
              <a:ahLst/>
              <a:cxnLst/>
              <a:rect l="l" t="t" r="r" b="b"/>
              <a:pathLst>
                <a:path w="7043" h="6895" extrusionOk="0">
                  <a:moveTo>
                    <a:pt x="3521" y="1"/>
                  </a:moveTo>
                  <a:cubicBezTo>
                    <a:pt x="3386" y="1"/>
                    <a:pt x="3250" y="75"/>
                    <a:pt x="3187" y="223"/>
                  </a:cubicBezTo>
                  <a:cubicBezTo>
                    <a:pt x="2526" y="1752"/>
                    <a:pt x="1826" y="2452"/>
                    <a:pt x="296" y="3113"/>
                  </a:cubicBezTo>
                  <a:cubicBezTo>
                    <a:pt x="0" y="3241"/>
                    <a:pt x="0" y="3655"/>
                    <a:pt x="296" y="3782"/>
                  </a:cubicBezTo>
                  <a:cubicBezTo>
                    <a:pt x="1826" y="4443"/>
                    <a:pt x="2526" y="5144"/>
                    <a:pt x="3187" y="6673"/>
                  </a:cubicBezTo>
                  <a:cubicBezTo>
                    <a:pt x="3250" y="6821"/>
                    <a:pt x="3386" y="6895"/>
                    <a:pt x="3521" y="6895"/>
                  </a:cubicBezTo>
                  <a:cubicBezTo>
                    <a:pt x="3657" y="6895"/>
                    <a:pt x="3792" y="6821"/>
                    <a:pt x="3856" y="6673"/>
                  </a:cubicBezTo>
                  <a:cubicBezTo>
                    <a:pt x="4518" y="5144"/>
                    <a:pt x="5217" y="4443"/>
                    <a:pt x="6747" y="3782"/>
                  </a:cubicBezTo>
                  <a:cubicBezTo>
                    <a:pt x="7042" y="3655"/>
                    <a:pt x="7042" y="3241"/>
                    <a:pt x="6747" y="3113"/>
                  </a:cubicBezTo>
                  <a:cubicBezTo>
                    <a:pt x="5217" y="2452"/>
                    <a:pt x="4518" y="1752"/>
                    <a:pt x="3856" y="223"/>
                  </a:cubicBezTo>
                  <a:cubicBezTo>
                    <a:pt x="3792" y="75"/>
                    <a:pt x="3657" y="1"/>
                    <a:pt x="3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3738163" y="707447"/>
              <a:ext cx="59308" cy="59308"/>
            </a:xfrm>
            <a:custGeom>
              <a:avLst/>
              <a:gdLst/>
              <a:ahLst/>
              <a:cxnLst/>
              <a:rect l="l" t="t" r="r" b="b"/>
              <a:pathLst>
                <a:path w="4184" h="4184" extrusionOk="0">
                  <a:moveTo>
                    <a:pt x="2092" y="0"/>
                  </a:moveTo>
                  <a:cubicBezTo>
                    <a:pt x="937" y="0"/>
                    <a:pt x="0" y="937"/>
                    <a:pt x="0" y="2092"/>
                  </a:cubicBezTo>
                  <a:cubicBezTo>
                    <a:pt x="0" y="3248"/>
                    <a:pt x="937" y="4184"/>
                    <a:pt x="2092" y="4184"/>
                  </a:cubicBezTo>
                  <a:cubicBezTo>
                    <a:pt x="3247" y="4184"/>
                    <a:pt x="4183" y="3248"/>
                    <a:pt x="4183" y="2092"/>
                  </a:cubicBezTo>
                  <a:cubicBezTo>
                    <a:pt x="4183" y="937"/>
                    <a:pt x="3247" y="1"/>
                    <a:pt x="20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 name="Picture 4" descr="A close-up of a car dashboard&#10;&#10;Description automatically generated">
            <a:extLst>
              <a:ext uri="{FF2B5EF4-FFF2-40B4-BE49-F238E27FC236}">
                <a16:creationId xmlns:a16="http://schemas.microsoft.com/office/drawing/2014/main" id="{7C59E729-01B9-9622-ECA9-081918D6D3EF}"/>
              </a:ext>
            </a:extLst>
          </p:cNvPr>
          <p:cNvPicPr>
            <a:picLocks noChangeAspect="1"/>
          </p:cNvPicPr>
          <p:nvPr/>
        </p:nvPicPr>
        <p:blipFill>
          <a:blip r:embed="rId3"/>
          <a:stretch>
            <a:fillRect/>
          </a:stretch>
        </p:blipFill>
        <p:spPr>
          <a:xfrm>
            <a:off x="79564" y="1340558"/>
            <a:ext cx="3785027" cy="2129926"/>
          </a:xfrm>
          <a:prstGeom prst="rect">
            <a:avLst/>
          </a:prstGeom>
        </p:spPr>
      </p:pic>
      <p:sp>
        <p:nvSpPr>
          <p:cNvPr id="6" name="TextBox 5">
            <a:extLst>
              <a:ext uri="{FF2B5EF4-FFF2-40B4-BE49-F238E27FC236}">
                <a16:creationId xmlns:a16="http://schemas.microsoft.com/office/drawing/2014/main" id="{7F2928A5-795B-77F6-F61E-C5B2A1AB8D0F}"/>
              </a:ext>
            </a:extLst>
          </p:cNvPr>
          <p:cNvSpPr txBox="1"/>
          <p:nvPr/>
        </p:nvSpPr>
        <p:spPr>
          <a:xfrm>
            <a:off x="-67293" y="3470484"/>
            <a:ext cx="4366243" cy="261610"/>
          </a:xfrm>
          <a:prstGeom prst="rect">
            <a:avLst/>
          </a:prstGeom>
          <a:noFill/>
        </p:spPr>
        <p:txBody>
          <a:bodyPr wrap="square" rtlCol="0">
            <a:spAutoFit/>
          </a:bodyPr>
          <a:lstStyle/>
          <a:p>
            <a:r>
              <a:rPr lang="en-GB" sz="1100" i="0" dirty="0">
                <a:effectLst/>
                <a:latin typeface="Lexend Deca"/>
              </a:rPr>
              <a:t>Fig. 9 (Tesla’s Latest Innovations in </a:t>
            </a:r>
            <a:r>
              <a:rPr lang="en-GB" sz="1100" i="0" dirty="0">
                <a:effectLst/>
                <a:latin typeface="+mj-lt"/>
              </a:rPr>
              <a:t>Electric</a:t>
            </a:r>
            <a:r>
              <a:rPr lang="en-GB" sz="1100" i="0" dirty="0">
                <a:effectLst/>
                <a:latin typeface="Lexend Deca"/>
              </a:rPr>
              <a:t> Vehicle Technology, 2024)</a:t>
            </a:r>
          </a:p>
        </p:txBody>
      </p:sp>
    </p:spTree>
    <p:extLst>
      <p:ext uri="{BB962C8B-B14F-4D97-AF65-F5344CB8AC3E}">
        <p14:creationId xmlns:p14="http://schemas.microsoft.com/office/powerpoint/2010/main" val="25809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00"/>
        <p:cNvGrpSpPr/>
        <p:nvPr/>
      </p:nvGrpSpPr>
      <p:grpSpPr>
        <a:xfrm>
          <a:off x="0" y="0"/>
          <a:ext cx="0" cy="0"/>
          <a:chOff x="0" y="0"/>
          <a:chExt cx="0" cy="0"/>
        </a:xfrm>
      </p:grpSpPr>
      <p:sp>
        <p:nvSpPr>
          <p:cNvPr id="5301" name="Google Shape;5301;p71"/>
          <p:cNvSpPr txBox="1">
            <a:spLocks noGrp="1"/>
          </p:cNvSpPr>
          <p:nvPr>
            <p:ph type="title"/>
          </p:nvPr>
        </p:nvSpPr>
        <p:spPr>
          <a:xfrm>
            <a:off x="720000" y="445013"/>
            <a:ext cx="4337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Conclusion</a:t>
            </a:r>
            <a:endParaRPr dirty="0"/>
          </a:p>
        </p:txBody>
      </p:sp>
      <p:sp>
        <p:nvSpPr>
          <p:cNvPr id="5302" name="Google Shape;5302;p71"/>
          <p:cNvSpPr txBox="1">
            <a:spLocks noGrp="1"/>
          </p:cNvSpPr>
          <p:nvPr>
            <p:ph type="body" idx="1"/>
          </p:nvPr>
        </p:nvSpPr>
        <p:spPr>
          <a:xfrm>
            <a:off x="774492" y="892368"/>
            <a:ext cx="4337400" cy="2903015"/>
          </a:xfrm>
          <a:prstGeom prst="rect">
            <a:avLst/>
          </a:prstGeom>
        </p:spPr>
        <p:txBody>
          <a:bodyPr spcFirstLastPara="1" wrap="square" lIns="91425" tIns="91425" rIns="91425" bIns="91425" anchor="t" anchorCtr="0">
            <a:noAutofit/>
          </a:bodyPr>
          <a:lstStyle/>
          <a:p>
            <a:pPr marL="0" lvl="0" indent="0" algn="just">
              <a:buNone/>
            </a:pPr>
            <a:r>
              <a:rPr lang="en-US">
                <a:solidFill>
                  <a:schemeClr val="dk1"/>
                </a:solidFill>
                <a:latin typeface="Times New Roman" pitchFamily="18" charset="0"/>
                <a:cs typeface="Times New Roman" pitchFamily="18" charset="0"/>
              </a:rPr>
              <a:t>We have already covered the fundamentals of technology and how it affects corporate functionality as a whole. Following that, the idea of training and development as well as its significance inside the company were demonstrated. Lastly, we have discussed the advantages of technology-based training programs for companies, such as General Motors, Ford Motor Company, Tesla, and Toyota, as well as the advantages for employees.</a:t>
            </a:r>
          </a:p>
        </p:txBody>
      </p:sp>
      <p:grpSp>
        <p:nvGrpSpPr>
          <p:cNvPr id="5316" name="Google Shape;5316;p71"/>
          <p:cNvGrpSpPr/>
          <p:nvPr/>
        </p:nvGrpSpPr>
        <p:grpSpPr>
          <a:xfrm>
            <a:off x="6495639" y="539499"/>
            <a:ext cx="1935165" cy="3127576"/>
            <a:chOff x="2002" y="65103"/>
            <a:chExt cx="904875" cy="1462441"/>
          </a:xfrm>
        </p:grpSpPr>
        <p:sp>
          <p:nvSpPr>
            <p:cNvPr id="5317" name="Google Shape;5317;p71"/>
            <p:cNvSpPr/>
            <p:nvPr/>
          </p:nvSpPr>
          <p:spPr>
            <a:xfrm>
              <a:off x="784901" y="349202"/>
              <a:ext cx="41681" cy="63686"/>
            </a:xfrm>
            <a:custGeom>
              <a:avLst/>
              <a:gdLst/>
              <a:ahLst/>
              <a:cxnLst/>
              <a:rect l="l" t="t" r="r" b="b"/>
              <a:pathLst>
                <a:path w="1576" h="2408" extrusionOk="0">
                  <a:moveTo>
                    <a:pt x="848" y="1"/>
                  </a:moveTo>
                  <a:cubicBezTo>
                    <a:pt x="841" y="1"/>
                    <a:pt x="833" y="3"/>
                    <a:pt x="827" y="8"/>
                  </a:cubicBezTo>
                  <a:cubicBezTo>
                    <a:pt x="578" y="209"/>
                    <a:pt x="1" y="1093"/>
                    <a:pt x="8" y="1130"/>
                  </a:cubicBezTo>
                  <a:cubicBezTo>
                    <a:pt x="61" y="1438"/>
                    <a:pt x="769" y="2407"/>
                    <a:pt x="769" y="2407"/>
                  </a:cubicBezTo>
                  <a:lnTo>
                    <a:pt x="1576" y="1600"/>
                  </a:lnTo>
                  <a:cubicBezTo>
                    <a:pt x="1576" y="1600"/>
                    <a:pt x="1042" y="1"/>
                    <a:pt x="848" y="1"/>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8" name="Google Shape;5318;p71"/>
            <p:cNvSpPr/>
            <p:nvPr/>
          </p:nvSpPr>
          <p:spPr>
            <a:xfrm>
              <a:off x="2002" y="1472824"/>
              <a:ext cx="172305" cy="54720"/>
            </a:xfrm>
            <a:custGeom>
              <a:avLst/>
              <a:gdLst/>
              <a:ahLst/>
              <a:cxnLst/>
              <a:rect l="l" t="t" r="r" b="b"/>
              <a:pathLst>
                <a:path w="6515" h="2069" extrusionOk="0">
                  <a:moveTo>
                    <a:pt x="6514" y="1"/>
                  </a:moveTo>
                  <a:lnTo>
                    <a:pt x="3410" y="561"/>
                  </a:lnTo>
                  <a:cubicBezTo>
                    <a:pt x="3410" y="561"/>
                    <a:pt x="1" y="1782"/>
                    <a:pt x="51" y="1986"/>
                  </a:cubicBezTo>
                  <a:cubicBezTo>
                    <a:pt x="66" y="2044"/>
                    <a:pt x="550" y="2069"/>
                    <a:pt x="1241" y="2069"/>
                  </a:cubicBezTo>
                  <a:cubicBezTo>
                    <a:pt x="2969" y="2069"/>
                    <a:pt x="5991" y="1913"/>
                    <a:pt x="6209" y="1731"/>
                  </a:cubicBezTo>
                  <a:cubicBezTo>
                    <a:pt x="6514" y="1477"/>
                    <a:pt x="6514" y="1"/>
                    <a:pt x="65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9" name="Google Shape;5319;p71"/>
            <p:cNvSpPr/>
            <p:nvPr/>
          </p:nvSpPr>
          <p:spPr>
            <a:xfrm>
              <a:off x="389643" y="1471819"/>
              <a:ext cx="125176" cy="55725"/>
            </a:xfrm>
            <a:custGeom>
              <a:avLst/>
              <a:gdLst/>
              <a:ahLst/>
              <a:cxnLst/>
              <a:rect l="l" t="t" r="r" b="b"/>
              <a:pathLst>
                <a:path w="4733" h="2107" extrusionOk="0">
                  <a:moveTo>
                    <a:pt x="2376" y="1"/>
                  </a:moveTo>
                  <a:cubicBezTo>
                    <a:pt x="1659" y="1"/>
                    <a:pt x="356" y="497"/>
                    <a:pt x="356" y="497"/>
                  </a:cubicBezTo>
                  <a:cubicBezTo>
                    <a:pt x="356" y="497"/>
                    <a:pt x="0" y="1668"/>
                    <a:pt x="407" y="1769"/>
                  </a:cubicBezTo>
                  <a:cubicBezTo>
                    <a:pt x="704" y="1843"/>
                    <a:pt x="2807" y="2107"/>
                    <a:pt x="3949" y="2107"/>
                  </a:cubicBezTo>
                  <a:cubicBezTo>
                    <a:pt x="4375" y="2107"/>
                    <a:pt x="4668" y="2070"/>
                    <a:pt x="4681" y="1973"/>
                  </a:cubicBezTo>
                  <a:cubicBezTo>
                    <a:pt x="4732" y="1617"/>
                    <a:pt x="3104" y="599"/>
                    <a:pt x="2799" y="140"/>
                  </a:cubicBezTo>
                  <a:cubicBezTo>
                    <a:pt x="2732" y="40"/>
                    <a:pt x="2577" y="1"/>
                    <a:pt x="23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0" name="Google Shape;5320;p71"/>
            <p:cNvSpPr/>
            <p:nvPr/>
          </p:nvSpPr>
          <p:spPr>
            <a:xfrm>
              <a:off x="74072" y="642637"/>
              <a:ext cx="448232" cy="860099"/>
            </a:xfrm>
            <a:custGeom>
              <a:avLst/>
              <a:gdLst/>
              <a:ahLst/>
              <a:cxnLst/>
              <a:rect l="l" t="t" r="r" b="b"/>
              <a:pathLst>
                <a:path w="16948" h="32521" extrusionOk="0">
                  <a:moveTo>
                    <a:pt x="5628" y="1"/>
                  </a:moveTo>
                  <a:cubicBezTo>
                    <a:pt x="5628" y="1"/>
                    <a:pt x="5434" y="756"/>
                    <a:pt x="5133" y="1954"/>
                  </a:cubicBezTo>
                  <a:cubicBezTo>
                    <a:pt x="4955" y="2666"/>
                    <a:pt x="4738" y="3536"/>
                    <a:pt x="4504" y="4495"/>
                  </a:cubicBezTo>
                  <a:cubicBezTo>
                    <a:pt x="4488" y="4563"/>
                    <a:pt x="4471" y="4631"/>
                    <a:pt x="4454" y="4701"/>
                  </a:cubicBezTo>
                  <a:cubicBezTo>
                    <a:pt x="3529" y="8493"/>
                    <a:pt x="2338" y="13599"/>
                    <a:pt x="1982" y="16161"/>
                  </a:cubicBezTo>
                  <a:cubicBezTo>
                    <a:pt x="1406" y="20310"/>
                    <a:pt x="140" y="31096"/>
                    <a:pt x="12" y="32197"/>
                  </a:cubicBezTo>
                  <a:cubicBezTo>
                    <a:pt x="4" y="32257"/>
                    <a:pt x="0" y="32288"/>
                    <a:pt x="0" y="32288"/>
                  </a:cubicBezTo>
                  <a:cubicBezTo>
                    <a:pt x="0" y="32288"/>
                    <a:pt x="628" y="32520"/>
                    <a:pt x="1735" y="32520"/>
                  </a:cubicBezTo>
                  <a:cubicBezTo>
                    <a:pt x="2289" y="32520"/>
                    <a:pt x="2962" y="32462"/>
                    <a:pt x="3737" y="32288"/>
                  </a:cubicBezTo>
                  <a:cubicBezTo>
                    <a:pt x="3992" y="32232"/>
                    <a:pt x="4257" y="32163"/>
                    <a:pt x="4534" y="32079"/>
                  </a:cubicBezTo>
                  <a:cubicBezTo>
                    <a:pt x="4534" y="32079"/>
                    <a:pt x="8369" y="15352"/>
                    <a:pt x="10190" y="9885"/>
                  </a:cubicBezTo>
                  <a:lnTo>
                    <a:pt x="11824" y="32323"/>
                  </a:lnTo>
                  <a:lnTo>
                    <a:pt x="15957" y="32323"/>
                  </a:lnTo>
                  <a:cubicBezTo>
                    <a:pt x="15957" y="32323"/>
                    <a:pt x="16948" y="16770"/>
                    <a:pt x="16334" y="4985"/>
                  </a:cubicBezTo>
                  <a:cubicBezTo>
                    <a:pt x="16332" y="4920"/>
                    <a:pt x="16328" y="4856"/>
                    <a:pt x="16325" y="4792"/>
                  </a:cubicBezTo>
                  <a:cubicBezTo>
                    <a:pt x="16278" y="3910"/>
                    <a:pt x="16220" y="3048"/>
                    <a:pt x="16155" y="2218"/>
                  </a:cubicBezTo>
                  <a:cubicBezTo>
                    <a:pt x="16130" y="1920"/>
                    <a:pt x="16104" y="1628"/>
                    <a:pt x="16078" y="1337"/>
                  </a:cubicBezTo>
                  <a:lnTo>
                    <a:pt x="56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1" name="Google Shape;5321;p71"/>
            <p:cNvSpPr/>
            <p:nvPr/>
          </p:nvSpPr>
          <p:spPr>
            <a:xfrm>
              <a:off x="341139" y="704524"/>
              <a:ext cx="25971" cy="199996"/>
            </a:xfrm>
            <a:custGeom>
              <a:avLst/>
              <a:gdLst/>
              <a:ahLst/>
              <a:cxnLst/>
              <a:rect l="l" t="t" r="r" b="b"/>
              <a:pathLst>
                <a:path w="982" h="7562" extrusionOk="0">
                  <a:moveTo>
                    <a:pt x="794" y="0"/>
                  </a:moveTo>
                  <a:cubicBezTo>
                    <a:pt x="793" y="33"/>
                    <a:pt x="765" y="3249"/>
                    <a:pt x="1" y="7528"/>
                  </a:cubicBezTo>
                  <a:lnTo>
                    <a:pt x="185" y="7561"/>
                  </a:lnTo>
                  <a:cubicBezTo>
                    <a:pt x="952" y="3266"/>
                    <a:pt x="981" y="34"/>
                    <a:pt x="981" y="1"/>
                  </a:cubicBezTo>
                  <a:lnTo>
                    <a:pt x="794"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2" name="Google Shape;5322;p71"/>
            <p:cNvSpPr/>
            <p:nvPr/>
          </p:nvSpPr>
          <p:spPr>
            <a:xfrm>
              <a:off x="191842" y="682626"/>
              <a:ext cx="84658" cy="84341"/>
            </a:xfrm>
            <a:custGeom>
              <a:avLst/>
              <a:gdLst/>
              <a:ahLst/>
              <a:cxnLst/>
              <a:rect l="l" t="t" r="r" b="b"/>
              <a:pathLst>
                <a:path w="3201" h="3189" extrusionOk="0">
                  <a:moveTo>
                    <a:pt x="3019" y="0"/>
                  </a:moveTo>
                  <a:cubicBezTo>
                    <a:pt x="2916" y="427"/>
                    <a:pt x="2757" y="797"/>
                    <a:pt x="2560" y="1117"/>
                  </a:cubicBezTo>
                  <a:cubicBezTo>
                    <a:pt x="1888" y="2224"/>
                    <a:pt x="788" y="2746"/>
                    <a:pt x="51" y="2983"/>
                  </a:cubicBezTo>
                  <a:cubicBezTo>
                    <a:pt x="35" y="3051"/>
                    <a:pt x="18" y="3120"/>
                    <a:pt x="0" y="3189"/>
                  </a:cubicBezTo>
                  <a:cubicBezTo>
                    <a:pt x="781" y="2953"/>
                    <a:pt x="2018" y="2400"/>
                    <a:pt x="2748" y="1168"/>
                  </a:cubicBezTo>
                  <a:cubicBezTo>
                    <a:pt x="2940" y="843"/>
                    <a:pt x="3097" y="473"/>
                    <a:pt x="3200" y="46"/>
                  </a:cubicBezTo>
                  <a:lnTo>
                    <a:pt x="3019" y="0"/>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3" name="Google Shape;5323;p71"/>
            <p:cNvSpPr/>
            <p:nvPr/>
          </p:nvSpPr>
          <p:spPr>
            <a:xfrm>
              <a:off x="452350" y="692464"/>
              <a:ext cx="53741" cy="82040"/>
            </a:xfrm>
            <a:custGeom>
              <a:avLst/>
              <a:gdLst/>
              <a:ahLst/>
              <a:cxnLst/>
              <a:rect l="l" t="t" r="r" b="b"/>
              <a:pathLst>
                <a:path w="2032" h="3102" extrusionOk="0">
                  <a:moveTo>
                    <a:pt x="184" y="1"/>
                  </a:moveTo>
                  <a:lnTo>
                    <a:pt x="1" y="37"/>
                  </a:lnTo>
                  <a:cubicBezTo>
                    <a:pt x="8" y="76"/>
                    <a:pt x="76" y="399"/>
                    <a:pt x="216" y="824"/>
                  </a:cubicBezTo>
                  <a:cubicBezTo>
                    <a:pt x="493" y="1670"/>
                    <a:pt x="1060" y="2916"/>
                    <a:pt x="2031" y="3101"/>
                  </a:cubicBezTo>
                  <a:cubicBezTo>
                    <a:pt x="2029" y="3036"/>
                    <a:pt x="2025" y="2972"/>
                    <a:pt x="2022" y="2909"/>
                  </a:cubicBezTo>
                  <a:cubicBezTo>
                    <a:pt x="1183" y="2711"/>
                    <a:pt x="664" y="1574"/>
                    <a:pt x="399" y="781"/>
                  </a:cubicBezTo>
                  <a:cubicBezTo>
                    <a:pt x="255" y="343"/>
                    <a:pt x="186" y="10"/>
                    <a:pt x="184" y="1"/>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4" name="Google Shape;5324;p71"/>
            <p:cNvSpPr/>
            <p:nvPr/>
          </p:nvSpPr>
          <p:spPr>
            <a:xfrm>
              <a:off x="802304" y="322305"/>
              <a:ext cx="104573" cy="70879"/>
            </a:xfrm>
            <a:custGeom>
              <a:avLst/>
              <a:gdLst/>
              <a:ahLst/>
              <a:cxnLst/>
              <a:rect l="l" t="t" r="r" b="b"/>
              <a:pathLst>
                <a:path w="3954" h="2680" extrusionOk="0">
                  <a:moveTo>
                    <a:pt x="1920" y="1"/>
                  </a:moveTo>
                  <a:cubicBezTo>
                    <a:pt x="1771" y="1"/>
                    <a:pt x="126" y="1062"/>
                    <a:pt x="126" y="1062"/>
                  </a:cubicBezTo>
                  <a:cubicBezTo>
                    <a:pt x="1" y="1309"/>
                    <a:pt x="131" y="2679"/>
                    <a:pt x="891" y="2679"/>
                  </a:cubicBezTo>
                  <a:cubicBezTo>
                    <a:pt x="918" y="2679"/>
                    <a:pt x="945" y="2678"/>
                    <a:pt x="973" y="2674"/>
                  </a:cubicBezTo>
                  <a:cubicBezTo>
                    <a:pt x="1805" y="2571"/>
                    <a:pt x="2929" y="2100"/>
                    <a:pt x="3101" y="1984"/>
                  </a:cubicBezTo>
                  <a:cubicBezTo>
                    <a:pt x="3196" y="1921"/>
                    <a:pt x="2951" y="1907"/>
                    <a:pt x="2710" y="1907"/>
                  </a:cubicBezTo>
                  <a:cubicBezTo>
                    <a:pt x="2510" y="1907"/>
                    <a:pt x="2312" y="1917"/>
                    <a:pt x="2312" y="1917"/>
                  </a:cubicBezTo>
                  <a:cubicBezTo>
                    <a:pt x="2312" y="1917"/>
                    <a:pt x="3685" y="1527"/>
                    <a:pt x="3712" y="1347"/>
                  </a:cubicBezTo>
                  <a:cubicBezTo>
                    <a:pt x="3718" y="1310"/>
                    <a:pt x="3668" y="1296"/>
                    <a:pt x="3584" y="1296"/>
                  </a:cubicBezTo>
                  <a:cubicBezTo>
                    <a:pt x="3261" y="1296"/>
                    <a:pt x="2435" y="1518"/>
                    <a:pt x="2435" y="1518"/>
                  </a:cubicBezTo>
                  <a:cubicBezTo>
                    <a:pt x="2435" y="1518"/>
                    <a:pt x="2850" y="1354"/>
                    <a:pt x="3228" y="1132"/>
                  </a:cubicBezTo>
                  <a:cubicBezTo>
                    <a:pt x="3631" y="897"/>
                    <a:pt x="3954" y="657"/>
                    <a:pt x="3906" y="578"/>
                  </a:cubicBezTo>
                  <a:cubicBezTo>
                    <a:pt x="3893" y="557"/>
                    <a:pt x="3867" y="547"/>
                    <a:pt x="3829" y="547"/>
                  </a:cubicBezTo>
                  <a:cubicBezTo>
                    <a:pt x="3677" y="547"/>
                    <a:pt x="3345" y="710"/>
                    <a:pt x="3012" y="862"/>
                  </a:cubicBezTo>
                  <a:cubicBezTo>
                    <a:pt x="2671" y="1016"/>
                    <a:pt x="2305" y="1060"/>
                    <a:pt x="2305" y="1060"/>
                  </a:cubicBezTo>
                  <a:cubicBezTo>
                    <a:pt x="3062" y="629"/>
                    <a:pt x="3319" y="438"/>
                    <a:pt x="3415" y="259"/>
                  </a:cubicBezTo>
                  <a:cubicBezTo>
                    <a:pt x="3444" y="205"/>
                    <a:pt x="3403" y="150"/>
                    <a:pt x="3353" y="150"/>
                  </a:cubicBezTo>
                  <a:cubicBezTo>
                    <a:pt x="3340" y="150"/>
                    <a:pt x="3327" y="153"/>
                    <a:pt x="3315" y="160"/>
                  </a:cubicBezTo>
                  <a:cubicBezTo>
                    <a:pt x="2622" y="560"/>
                    <a:pt x="1256" y="791"/>
                    <a:pt x="1256" y="791"/>
                  </a:cubicBezTo>
                  <a:cubicBezTo>
                    <a:pt x="1256" y="791"/>
                    <a:pt x="1936" y="115"/>
                    <a:pt x="1931" y="8"/>
                  </a:cubicBezTo>
                  <a:cubicBezTo>
                    <a:pt x="1930" y="3"/>
                    <a:pt x="1927" y="1"/>
                    <a:pt x="1920" y="1"/>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71"/>
            <p:cNvSpPr/>
            <p:nvPr/>
          </p:nvSpPr>
          <p:spPr>
            <a:xfrm>
              <a:off x="389643" y="291256"/>
              <a:ext cx="425329" cy="279524"/>
            </a:xfrm>
            <a:custGeom>
              <a:avLst/>
              <a:gdLst/>
              <a:ahLst/>
              <a:cxnLst/>
              <a:rect l="l" t="t" r="r" b="b"/>
              <a:pathLst>
                <a:path w="16082" h="10569" extrusionOk="0">
                  <a:moveTo>
                    <a:pt x="939" y="0"/>
                  </a:moveTo>
                  <a:cubicBezTo>
                    <a:pt x="893" y="0"/>
                    <a:pt x="846" y="1"/>
                    <a:pt x="800" y="2"/>
                  </a:cubicBezTo>
                  <a:cubicBezTo>
                    <a:pt x="695" y="58"/>
                    <a:pt x="1162" y="505"/>
                    <a:pt x="1067" y="583"/>
                  </a:cubicBezTo>
                  <a:cubicBezTo>
                    <a:pt x="0" y="1448"/>
                    <a:pt x="31" y="3088"/>
                    <a:pt x="1133" y="3909"/>
                  </a:cubicBezTo>
                  <a:cubicBezTo>
                    <a:pt x="2010" y="4564"/>
                    <a:pt x="3070" y="5736"/>
                    <a:pt x="4182" y="6917"/>
                  </a:cubicBezTo>
                  <a:cubicBezTo>
                    <a:pt x="4833" y="7607"/>
                    <a:pt x="5502" y="8301"/>
                    <a:pt x="6166" y="8896"/>
                  </a:cubicBezTo>
                  <a:cubicBezTo>
                    <a:pt x="7219" y="9839"/>
                    <a:pt x="8255" y="10532"/>
                    <a:pt x="9168" y="10566"/>
                  </a:cubicBezTo>
                  <a:cubicBezTo>
                    <a:pt x="9207" y="10568"/>
                    <a:pt x="9247" y="10569"/>
                    <a:pt x="9286" y="10569"/>
                  </a:cubicBezTo>
                  <a:cubicBezTo>
                    <a:pt x="9381" y="10569"/>
                    <a:pt x="9475" y="10564"/>
                    <a:pt x="9568" y="10557"/>
                  </a:cubicBezTo>
                  <a:cubicBezTo>
                    <a:pt x="13260" y="10275"/>
                    <a:pt x="16081" y="4330"/>
                    <a:pt x="16081" y="4330"/>
                  </a:cubicBezTo>
                  <a:lnTo>
                    <a:pt x="15083" y="2822"/>
                  </a:lnTo>
                  <a:lnTo>
                    <a:pt x="9255" y="6643"/>
                  </a:lnTo>
                  <a:lnTo>
                    <a:pt x="6658" y="3568"/>
                  </a:lnTo>
                  <a:cubicBezTo>
                    <a:pt x="5609" y="2294"/>
                    <a:pt x="3874" y="0"/>
                    <a:pt x="9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6" name="Google Shape;5326;p71"/>
            <p:cNvSpPr/>
            <p:nvPr/>
          </p:nvSpPr>
          <p:spPr>
            <a:xfrm>
              <a:off x="214323" y="67007"/>
              <a:ext cx="172596" cy="171036"/>
            </a:xfrm>
            <a:custGeom>
              <a:avLst/>
              <a:gdLst/>
              <a:ahLst/>
              <a:cxnLst/>
              <a:rect l="l" t="t" r="r" b="b"/>
              <a:pathLst>
                <a:path w="6526" h="6467" extrusionOk="0">
                  <a:moveTo>
                    <a:pt x="4879" y="1"/>
                  </a:moveTo>
                  <a:cubicBezTo>
                    <a:pt x="4432" y="1"/>
                    <a:pt x="3864" y="94"/>
                    <a:pt x="3143" y="335"/>
                  </a:cubicBezTo>
                  <a:cubicBezTo>
                    <a:pt x="0" y="1387"/>
                    <a:pt x="1359" y="5831"/>
                    <a:pt x="4996" y="6466"/>
                  </a:cubicBezTo>
                  <a:lnTo>
                    <a:pt x="6525" y="1051"/>
                  </a:lnTo>
                  <a:cubicBezTo>
                    <a:pt x="6525" y="1051"/>
                    <a:pt x="6383" y="1"/>
                    <a:pt x="4879" y="1"/>
                  </a:cubicBezTo>
                  <a:close/>
                </a:path>
              </a:pathLst>
            </a:custGeom>
            <a:solidFill>
              <a:srgbClr val="522E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7" name="Google Shape;5327;p71"/>
            <p:cNvSpPr/>
            <p:nvPr/>
          </p:nvSpPr>
          <p:spPr>
            <a:xfrm>
              <a:off x="174810" y="300195"/>
              <a:ext cx="349081" cy="425752"/>
            </a:xfrm>
            <a:custGeom>
              <a:avLst/>
              <a:gdLst/>
              <a:ahLst/>
              <a:cxnLst/>
              <a:rect l="l" t="t" r="r" b="b"/>
              <a:pathLst>
                <a:path w="13199" h="16098" extrusionOk="0">
                  <a:moveTo>
                    <a:pt x="9179" y="0"/>
                  </a:moveTo>
                  <a:lnTo>
                    <a:pt x="5046" y="429"/>
                  </a:lnTo>
                  <a:cubicBezTo>
                    <a:pt x="4610" y="631"/>
                    <a:pt x="4240" y="852"/>
                    <a:pt x="3923" y="1095"/>
                  </a:cubicBezTo>
                  <a:cubicBezTo>
                    <a:pt x="2621" y="2080"/>
                    <a:pt x="2241" y="3373"/>
                    <a:pt x="2011" y="4856"/>
                  </a:cubicBezTo>
                  <a:cubicBezTo>
                    <a:pt x="1893" y="5603"/>
                    <a:pt x="1813" y="6399"/>
                    <a:pt x="1671" y="7228"/>
                  </a:cubicBezTo>
                  <a:cubicBezTo>
                    <a:pt x="1359" y="9054"/>
                    <a:pt x="689" y="11389"/>
                    <a:pt x="243" y="12848"/>
                  </a:cubicBezTo>
                  <a:cubicBezTo>
                    <a:pt x="0" y="13641"/>
                    <a:pt x="389" y="14488"/>
                    <a:pt x="1147" y="14825"/>
                  </a:cubicBezTo>
                  <a:lnTo>
                    <a:pt x="1512" y="14986"/>
                  </a:lnTo>
                  <a:cubicBezTo>
                    <a:pt x="3473" y="15815"/>
                    <a:pt x="5372" y="16097"/>
                    <a:pt x="7050" y="16097"/>
                  </a:cubicBezTo>
                  <a:cubicBezTo>
                    <a:pt x="9387" y="16097"/>
                    <a:pt x="11296" y="15550"/>
                    <a:pt x="12349" y="15165"/>
                  </a:cubicBezTo>
                  <a:cubicBezTo>
                    <a:pt x="12874" y="14973"/>
                    <a:pt x="13199" y="14447"/>
                    <a:pt x="13135" y="13892"/>
                  </a:cubicBezTo>
                  <a:lnTo>
                    <a:pt x="12855" y="11424"/>
                  </a:lnTo>
                  <a:lnTo>
                    <a:pt x="12522" y="8490"/>
                  </a:lnTo>
                  <a:lnTo>
                    <a:pt x="12305" y="6579"/>
                  </a:lnTo>
                  <a:lnTo>
                    <a:pt x="12203" y="5667"/>
                  </a:lnTo>
                  <a:cubicBezTo>
                    <a:pt x="12152" y="5211"/>
                    <a:pt x="11930" y="2379"/>
                    <a:pt x="11423" y="842"/>
                  </a:cubicBezTo>
                  <a:cubicBezTo>
                    <a:pt x="10549" y="312"/>
                    <a:pt x="9862" y="115"/>
                    <a:pt x="9490" y="45"/>
                  </a:cubicBezTo>
                  <a:cubicBezTo>
                    <a:pt x="9290" y="4"/>
                    <a:pt x="9179" y="0"/>
                    <a:pt x="9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8" name="Google Shape;5328;p71"/>
            <p:cNvSpPr/>
            <p:nvPr/>
          </p:nvSpPr>
          <p:spPr>
            <a:xfrm>
              <a:off x="309692" y="191839"/>
              <a:ext cx="99205" cy="133692"/>
            </a:xfrm>
            <a:custGeom>
              <a:avLst/>
              <a:gdLst/>
              <a:ahLst/>
              <a:cxnLst/>
              <a:rect l="l" t="t" r="r" b="b"/>
              <a:pathLst>
                <a:path w="3751" h="5055" extrusionOk="0">
                  <a:moveTo>
                    <a:pt x="1" y="1"/>
                  </a:moveTo>
                  <a:lnTo>
                    <a:pt x="677" y="4341"/>
                  </a:lnTo>
                  <a:cubicBezTo>
                    <a:pt x="677" y="4341"/>
                    <a:pt x="1609" y="4910"/>
                    <a:pt x="2525" y="4910"/>
                  </a:cubicBezTo>
                  <a:cubicBezTo>
                    <a:pt x="2644" y="4910"/>
                    <a:pt x="2762" y="4900"/>
                    <a:pt x="2879" y="4878"/>
                  </a:cubicBezTo>
                  <a:cubicBezTo>
                    <a:pt x="2937" y="4868"/>
                    <a:pt x="2993" y="4863"/>
                    <a:pt x="3047" y="4863"/>
                  </a:cubicBezTo>
                  <a:cubicBezTo>
                    <a:pt x="3393" y="4863"/>
                    <a:pt x="3651" y="5054"/>
                    <a:pt x="3723" y="5054"/>
                  </a:cubicBezTo>
                  <a:cubicBezTo>
                    <a:pt x="3751" y="5054"/>
                    <a:pt x="3749" y="5025"/>
                    <a:pt x="3713" y="4942"/>
                  </a:cubicBezTo>
                  <a:cubicBezTo>
                    <a:pt x="3497" y="4451"/>
                    <a:pt x="3331" y="3939"/>
                    <a:pt x="3231" y="3412"/>
                  </a:cubicBezTo>
                  <a:lnTo>
                    <a:pt x="2783" y="1074"/>
                  </a:lnTo>
                  <a:lnTo>
                    <a:pt x="1" y="1"/>
                  </a:ln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71"/>
            <p:cNvSpPr/>
            <p:nvPr/>
          </p:nvSpPr>
          <p:spPr>
            <a:xfrm>
              <a:off x="289910" y="70340"/>
              <a:ext cx="136310" cy="172649"/>
            </a:xfrm>
            <a:custGeom>
              <a:avLst/>
              <a:gdLst/>
              <a:ahLst/>
              <a:cxnLst/>
              <a:rect l="l" t="t" r="r" b="b"/>
              <a:pathLst>
                <a:path w="5154" h="6528" extrusionOk="0">
                  <a:moveTo>
                    <a:pt x="1867" y="0"/>
                  </a:moveTo>
                  <a:cubicBezTo>
                    <a:pt x="952" y="0"/>
                    <a:pt x="154" y="591"/>
                    <a:pt x="111" y="1606"/>
                  </a:cubicBezTo>
                  <a:cubicBezTo>
                    <a:pt x="111" y="1606"/>
                    <a:pt x="1" y="5210"/>
                    <a:pt x="2134" y="6245"/>
                  </a:cubicBezTo>
                  <a:cubicBezTo>
                    <a:pt x="2530" y="6437"/>
                    <a:pt x="2890" y="6527"/>
                    <a:pt x="3206" y="6527"/>
                  </a:cubicBezTo>
                  <a:cubicBezTo>
                    <a:pt x="4591" y="6527"/>
                    <a:pt x="5153" y="4792"/>
                    <a:pt x="4440" y="2290"/>
                  </a:cubicBezTo>
                  <a:cubicBezTo>
                    <a:pt x="3985" y="693"/>
                    <a:pt x="2857" y="0"/>
                    <a:pt x="1867" y="0"/>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71"/>
            <p:cNvSpPr/>
            <p:nvPr/>
          </p:nvSpPr>
          <p:spPr>
            <a:xfrm>
              <a:off x="266107" y="65103"/>
              <a:ext cx="141679" cy="90583"/>
            </a:xfrm>
            <a:custGeom>
              <a:avLst/>
              <a:gdLst/>
              <a:ahLst/>
              <a:cxnLst/>
              <a:rect l="l" t="t" r="r" b="b"/>
              <a:pathLst>
                <a:path w="5357" h="3425" extrusionOk="0">
                  <a:moveTo>
                    <a:pt x="4534" y="1"/>
                  </a:moveTo>
                  <a:cubicBezTo>
                    <a:pt x="4292" y="1"/>
                    <a:pt x="3975" y="93"/>
                    <a:pt x="3377" y="93"/>
                  </a:cubicBezTo>
                  <a:cubicBezTo>
                    <a:pt x="3296" y="93"/>
                    <a:pt x="3210" y="91"/>
                    <a:pt x="3118" y="88"/>
                  </a:cubicBezTo>
                  <a:cubicBezTo>
                    <a:pt x="3071" y="86"/>
                    <a:pt x="3024" y="85"/>
                    <a:pt x="2978" y="85"/>
                  </a:cubicBezTo>
                  <a:cubicBezTo>
                    <a:pt x="816" y="85"/>
                    <a:pt x="0" y="2269"/>
                    <a:pt x="1084" y="3424"/>
                  </a:cubicBezTo>
                  <a:lnTo>
                    <a:pt x="1696" y="3162"/>
                  </a:lnTo>
                  <a:cubicBezTo>
                    <a:pt x="1696" y="3162"/>
                    <a:pt x="2221" y="1412"/>
                    <a:pt x="4336" y="1412"/>
                  </a:cubicBezTo>
                  <a:cubicBezTo>
                    <a:pt x="4533" y="1412"/>
                    <a:pt x="4744" y="1427"/>
                    <a:pt x="4970" y="1460"/>
                  </a:cubicBezTo>
                  <a:lnTo>
                    <a:pt x="5054" y="1369"/>
                  </a:lnTo>
                  <a:cubicBezTo>
                    <a:pt x="5357" y="1039"/>
                    <a:pt x="5344" y="525"/>
                    <a:pt x="5020" y="216"/>
                  </a:cubicBezTo>
                  <a:cubicBezTo>
                    <a:pt x="4845" y="49"/>
                    <a:pt x="4709" y="1"/>
                    <a:pt x="4534" y="1"/>
                  </a:cubicBezTo>
                  <a:close/>
                </a:path>
              </a:pathLst>
            </a:custGeom>
            <a:solidFill>
              <a:srgbClr val="522E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71"/>
            <p:cNvSpPr/>
            <p:nvPr/>
          </p:nvSpPr>
          <p:spPr>
            <a:xfrm>
              <a:off x="342461" y="222545"/>
              <a:ext cx="49325" cy="42580"/>
            </a:xfrm>
            <a:custGeom>
              <a:avLst/>
              <a:gdLst/>
              <a:ahLst/>
              <a:cxnLst/>
              <a:rect l="l" t="t" r="r" b="b"/>
              <a:pathLst>
                <a:path w="1865" h="1610" extrusionOk="0">
                  <a:moveTo>
                    <a:pt x="1" y="1"/>
                  </a:moveTo>
                  <a:lnTo>
                    <a:pt x="1" y="1"/>
                  </a:lnTo>
                  <a:cubicBezTo>
                    <a:pt x="1" y="1"/>
                    <a:pt x="731" y="1560"/>
                    <a:pt x="1865" y="1609"/>
                  </a:cubicBezTo>
                  <a:lnTo>
                    <a:pt x="1696" y="686"/>
                  </a:lnTo>
                  <a:cubicBezTo>
                    <a:pt x="1696" y="686"/>
                    <a:pt x="1657" y="691"/>
                    <a:pt x="1586" y="691"/>
                  </a:cubicBezTo>
                  <a:cubicBezTo>
                    <a:pt x="1335" y="691"/>
                    <a:pt x="683" y="623"/>
                    <a:pt x="1" y="1"/>
                  </a:cubicBezTo>
                  <a:close/>
                </a:path>
              </a:pathLst>
            </a:custGeom>
            <a:solidFill>
              <a:srgbClr val="522E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71"/>
            <p:cNvSpPr/>
            <p:nvPr/>
          </p:nvSpPr>
          <p:spPr>
            <a:xfrm>
              <a:off x="344127" y="147011"/>
              <a:ext cx="11214" cy="14335"/>
            </a:xfrm>
            <a:custGeom>
              <a:avLst/>
              <a:gdLst/>
              <a:ahLst/>
              <a:cxnLst/>
              <a:rect l="l" t="t" r="r" b="b"/>
              <a:pathLst>
                <a:path w="424" h="542" extrusionOk="0">
                  <a:moveTo>
                    <a:pt x="150" y="0"/>
                  </a:moveTo>
                  <a:cubicBezTo>
                    <a:pt x="137" y="0"/>
                    <a:pt x="125" y="2"/>
                    <a:pt x="113" y="7"/>
                  </a:cubicBezTo>
                  <a:cubicBezTo>
                    <a:pt x="27" y="39"/>
                    <a:pt x="1" y="183"/>
                    <a:pt x="55" y="329"/>
                  </a:cubicBezTo>
                  <a:cubicBezTo>
                    <a:pt x="101" y="455"/>
                    <a:pt x="194" y="541"/>
                    <a:pt x="274" y="541"/>
                  </a:cubicBezTo>
                  <a:cubicBezTo>
                    <a:pt x="286" y="541"/>
                    <a:pt x="298" y="539"/>
                    <a:pt x="310" y="535"/>
                  </a:cubicBezTo>
                  <a:cubicBezTo>
                    <a:pt x="397" y="502"/>
                    <a:pt x="423" y="357"/>
                    <a:pt x="368" y="212"/>
                  </a:cubicBezTo>
                  <a:cubicBezTo>
                    <a:pt x="321" y="86"/>
                    <a:pt x="230" y="0"/>
                    <a:pt x="150"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71"/>
            <p:cNvSpPr/>
            <p:nvPr/>
          </p:nvSpPr>
          <p:spPr>
            <a:xfrm>
              <a:off x="385094" y="133126"/>
              <a:ext cx="11214" cy="14308"/>
            </a:xfrm>
            <a:custGeom>
              <a:avLst/>
              <a:gdLst/>
              <a:ahLst/>
              <a:cxnLst/>
              <a:rect l="l" t="t" r="r" b="b"/>
              <a:pathLst>
                <a:path w="424" h="541" extrusionOk="0">
                  <a:moveTo>
                    <a:pt x="150" y="0"/>
                  </a:moveTo>
                  <a:cubicBezTo>
                    <a:pt x="138" y="0"/>
                    <a:pt x="126" y="2"/>
                    <a:pt x="114" y="7"/>
                  </a:cubicBezTo>
                  <a:cubicBezTo>
                    <a:pt x="27" y="39"/>
                    <a:pt x="1" y="183"/>
                    <a:pt x="55" y="329"/>
                  </a:cubicBezTo>
                  <a:cubicBezTo>
                    <a:pt x="102" y="455"/>
                    <a:pt x="194" y="540"/>
                    <a:pt x="274" y="540"/>
                  </a:cubicBezTo>
                  <a:cubicBezTo>
                    <a:pt x="287" y="540"/>
                    <a:pt x="299" y="538"/>
                    <a:pt x="311" y="534"/>
                  </a:cubicBezTo>
                  <a:cubicBezTo>
                    <a:pt x="397" y="502"/>
                    <a:pt x="423" y="357"/>
                    <a:pt x="369" y="212"/>
                  </a:cubicBezTo>
                  <a:cubicBezTo>
                    <a:pt x="322" y="86"/>
                    <a:pt x="230" y="0"/>
                    <a:pt x="150"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71"/>
            <p:cNvSpPr/>
            <p:nvPr/>
          </p:nvSpPr>
          <p:spPr>
            <a:xfrm>
              <a:off x="288958" y="138416"/>
              <a:ext cx="38508" cy="46786"/>
            </a:xfrm>
            <a:custGeom>
              <a:avLst/>
              <a:gdLst/>
              <a:ahLst/>
              <a:cxnLst/>
              <a:rect l="l" t="t" r="r" b="b"/>
              <a:pathLst>
                <a:path w="1456" h="1769" extrusionOk="0">
                  <a:moveTo>
                    <a:pt x="891" y="1"/>
                  </a:moveTo>
                  <a:lnTo>
                    <a:pt x="0" y="420"/>
                  </a:lnTo>
                  <a:lnTo>
                    <a:pt x="1117" y="1769"/>
                  </a:lnTo>
                  <a:lnTo>
                    <a:pt x="1456" y="1654"/>
                  </a:lnTo>
                  <a:lnTo>
                    <a:pt x="891" y="1"/>
                  </a:lnTo>
                  <a:close/>
                </a:path>
              </a:pathLst>
            </a:custGeom>
            <a:solidFill>
              <a:srgbClr val="522E2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71"/>
            <p:cNvSpPr/>
            <p:nvPr/>
          </p:nvSpPr>
          <p:spPr>
            <a:xfrm>
              <a:off x="354045" y="455891"/>
              <a:ext cx="104600" cy="70879"/>
            </a:xfrm>
            <a:custGeom>
              <a:avLst/>
              <a:gdLst/>
              <a:ahLst/>
              <a:cxnLst/>
              <a:rect l="l" t="t" r="r" b="b"/>
              <a:pathLst>
                <a:path w="3955" h="2680" extrusionOk="0">
                  <a:moveTo>
                    <a:pt x="1920" y="0"/>
                  </a:moveTo>
                  <a:cubicBezTo>
                    <a:pt x="1771" y="0"/>
                    <a:pt x="127" y="1062"/>
                    <a:pt x="127" y="1062"/>
                  </a:cubicBezTo>
                  <a:cubicBezTo>
                    <a:pt x="1" y="1309"/>
                    <a:pt x="131" y="2679"/>
                    <a:pt x="892" y="2679"/>
                  </a:cubicBezTo>
                  <a:cubicBezTo>
                    <a:pt x="918" y="2679"/>
                    <a:pt x="946" y="2677"/>
                    <a:pt x="974" y="2674"/>
                  </a:cubicBezTo>
                  <a:cubicBezTo>
                    <a:pt x="1806" y="2571"/>
                    <a:pt x="2928" y="2100"/>
                    <a:pt x="3102" y="1985"/>
                  </a:cubicBezTo>
                  <a:cubicBezTo>
                    <a:pt x="3196" y="1921"/>
                    <a:pt x="2949" y="1907"/>
                    <a:pt x="2707" y="1907"/>
                  </a:cubicBezTo>
                  <a:cubicBezTo>
                    <a:pt x="2508" y="1907"/>
                    <a:pt x="2312" y="1917"/>
                    <a:pt x="2312" y="1917"/>
                  </a:cubicBezTo>
                  <a:cubicBezTo>
                    <a:pt x="2312" y="1917"/>
                    <a:pt x="3686" y="1526"/>
                    <a:pt x="3713" y="1347"/>
                  </a:cubicBezTo>
                  <a:cubicBezTo>
                    <a:pt x="3718" y="1310"/>
                    <a:pt x="3668" y="1295"/>
                    <a:pt x="3585" y="1295"/>
                  </a:cubicBezTo>
                  <a:cubicBezTo>
                    <a:pt x="3261" y="1295"/>
                    <a:pt x="2435" y="1518"/>
                    <a:pt x="2435" y="1518"/>
                  </a:cubicBezTo>
                  <a:cubicBezTo>
                    <a:pt x="2435" y="1518"/>
                    <a:pt x="2851" y="1354"/>
                    <a:pt x="3228" y="1132"/>
                  </a:cubicBezTo>
                  <a:cubicBezTo>
                    <a:pt x="3631" y="897"/>
                    <a:pt x="3954" y="657"/>
                    <a:pt x="3907" y="578"/>
                  </a:cubicBezTo>
                  <a:cubicBezTo>
                    <a:pt x="3894" y="556"/>
                    <a:pt x="3867" y="547"/>
                    <a:pt x="3830" y="547"/>
                  </a:cubicBezTo>
                  <a:cubicBezTo>
                    <a:pt x="3678" y="547"/>
                    <a:pt x="3345" y="709"/>
                    <a:pt x="3012" y="861"/>
                  </a:cubicBezTo>
                  <a:cubicBezTo>
                    <a:pt x="2672" y="1016"/>
                    <a:pt x="2305" y="1060"/>
                    <a:pt x="2305" y="1060"/>
                  </a:cubicBezTo>
                  <a:cubicBezTo>
                    <a:pt x="3062" y="629"/>
                    <a:pt x="3319" y="438"/>
                    <a:pt x="3416" y="259"/>
                  </a:cubicBezTo>
                  <a:cubicBezTo>
                    <a:pt x="3444" y="206"/>
                    <a:pt x="3403" y="150"/>
                    <a:pt x="3352" y="150"/>
                  </a:cubicBezTo>
                  <a:cubicBezTo>
                    <a:pt x="3340" y="150"/>
                    <a:pt x="3328" y="153"/>
                    <a:pt x="3315" y="160"/>
                  </a:cubicBezTo>
                  <a:cubicBezTo>
                    <a:pt x="2621" y="559"/>
                    <a:pt x="1256" y="791"/>
                    <a:pt x="1256" y="791"/>
                  </a:cubicBezTo>
                  <a:cubicBezTo>
                    <a:pt x="1256" y="791"/>
                    <a:pt x="1936" y="114"/>
                    <a:pt x="1931" y="7"/>
                  </a:cubicBezTo>
                  <a:cubicBezTo>
                    <a:pt x="1931" y="3"/>
                    <a:pt x="1927" y="0"/>
                    <a:pt x="1920" y="0"/>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6" name="Google Shape;5336;p71"/>
            <p:cNvSpPr/>
            <p:nvPr/>
          </p:nvSpPr>
          <p:spPr>
            <a:xfrm>
              <a:off x="308264" y="282078"/>
              <a:ext cx="120072" cy="74582"/>
            </a:xfrm>
            <a:custGeom>
              <a:avLst/>
              <a:gdLst/>
              <a:ahLst/>
              <a:cxnLst/>
              <a:rect l="l" t="t" r="r" b="b"/>
              <a:pathLst>
                <a:path w="4540" h="2820" extrusionOk="0">
                  <a:moveTo>
                    <a:pt x="3285" y="0"/>
                  </a:moveTo>
                  <a:lnTo>
                    <a:pt x="3032" y="1162"/>
                  </a:lnTo>
                  <a:cubicBezTo>
                    <a:pt x="2000" y="1070"/>
                    <a:pt x="577" y="26"/>
                    <a:pt x="577" y="26"/>
                  </a:cubicBezTo>
                  <a:lnTo>
                    <a:pt x="1" y="1114"/>
                  </a:lnTo>
                  <a:cubicBezTo>
                    <a:pt x="830" y="2527"/>
                    <a:pt x="2799" y="2819"/>
                    <a:pt x="2799" y="2819"/>
                  </a:cubicBezTo>
                  <a:lnTo>
                    <a:pt x="3111" y="1515"/>
                  </a:lnTo>
                  <a:lnTo>
                    <a:pt x="4008" y="2226"/>
                  </a:lnTo>
                  <a:cubicBezTo>
                    <a:pt x="4540" y="1681"/>
                    <a:pt x="4133" y="685"/>
                    <a:pt x="4133" y="685"/>
                  </a:cubicBezTo>
                  <a:lnTo>
                    <a:pt x="328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7" name="Google Shape;5337;p71"/>
            <p:cNvSpPr/>
            <p:nvPr/>
          </p:nvSpPr>
          <p:spPr>
            <a:xfrm>
              <a:off x="475994" y="392999"/>
              <a:ext cx="26712" cy="81723"/>
            </a:xfrm>
            <a:custGeom>
              <a:avLst/>
              <a:gdLst/>
              <a:ahLst/>
              <a:cxnLst/>
              <a:rect l="l" t="t" r="r" b="b"/>
              <a:pathLst>
                <a:path w="1010" h="3090" extrusionOk="0">
                  <a:moveTo>
                    <a:pt x="178" y="0"/>
                  </a:moveTo>
                  <a:lnTo>
                    <a:pt x="0" y="61"/>
                  </a:lnTo>
                  <a:cubicBezTo>
                    <a:pt x="421" y="1287"/>
                    <a:pt x="823" y="3072"/>
                    <a:pt x="827" y="3090"/>
                  </a:cubicBezTo>
                  <a:lnTo>
                    <a:pt x="1010" y="3049"/>
                  </a:lnTo>
                  <a:cubicBezTo>
                    <a:pt x="1006" y="3032"/>
                    <a:pt x="601" y="1237"/>
                    <a:pt x="178" y="0"/>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71"/>
            <p:cNvSpPr/>
            <p:nvPr/>
          </p:nvSpPr>
          <p:spPr>
            <a:xfrm>
              <a:off x="381180" y="177293"/>
              <a:ext cx="11743" cy="17323"/>
            </a:xfrm>
            <a:custGeom>
              <a:avLst/>
              <a:gdLst/>
              <a:ahLst/>
              <a:cxnLst/>
              <a:rect l="l" t="t" r="r" b="b"/>
              <a:pathLst>
                <a:path w="444" h="655" extrusionOk="0">
                  <a:moveTo>
                    <a:pt x="221" y="1"/>
                  </a:moveTo>
                  <a:cubicBezTo>
                    <a:pt x="99" y="1"/>
                    <a:pt x="0" y="147"/>
                    <a:pt x="0" y="328"/>
                  </a:cubicBezTo>
                  <a:cubicBezTo>
                    <a:pt x="0" y="508"/>
                    <a:pt x="99" y="655"/>
                    <a:pt x="221" y="655"/>
                  </a:cubicBezTo>
                  <a:cubicBezTo>
                    <a:pt x="344" y="655"/>
                    <a:pt x="444" y="508"/>
                    <a:pt x="444" y="328"/>
                  </a:cubicBezTo>
                  <a:cubicBezTo>
                    <a:pt x="444" y="147"/>
                    <a:pt x="344" y="1"/>
                    <a:pt x="221" y="1"/>
                  </a:cubicBezTo>
                  <a:close/>
                </a:path>
              </a:pathLst>
            </a:custGeom>
            <a:solidFill>
              <a:srgbClr val="E666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71"/>
            <p:cNvSpPr/>
            <p:nvPr/>
          </p:nvSpPr>
          <p:spPr>
            <a:xfrm>
              <a:off x="331697" y="135824"/>
              <a:ext cx="36471" cy="40544"/>
            </a:xfrm>
            <a:custGeom>
              <a:avLst/>
              <a:gdLst/>
              <a:ahLst/>
              <a:cxnLst/>
              <a:rect l="l" t="t" r="r" b="b"/>
              <a:pathLst>
                <a:path w="1379" h="1533" extrusionOk="0">
                  <a:moveTo>
                    <a:pt x="668" y="188"/>
                  </a:moveTo>
                  <a:cubicBezTo>
                    <a:pt x="785" y="188"/>
                    <a:pt x="899" y="238"/>
                    <a:pt x="992" y="324"/>
                  </a:cubicBezTo>
                  <a:cubicBezTo>
                    <a:pt x="1081" y="410"/>
                    <a:pt x="1150" y="531"/>
                    <a:pt x="1178" y="674"/>
                  </a:cubicBezTo>
                  <a:cubicBezTo>
                    <a:pt x="1178" y="676"/>
                    <a:pt x="1180" y="679"/>
                    <a:pt x="1180" y="681"/>
                  </a:cubicBezTo>
                  <a:cubicBezTo>
                    <a:pt x="1237" y="995"/>
                    <a:pt x="1072" y="1287"/>
                    <a:pt x="812" y="1338"/>
                  </a:cubicBezTo>
                  <a:cubicBezTo>
                    <a:pt x="786" y="1343"/>
                    <a:pt x="760" y="1345"/>
                    <a:pt x="733" y="1345"/>
                  </a:cubicBezTo>
                  <a:cubicBezTo>
                    <a:pt x="496" y="1345"/>
                    <a:pt x="277" y="1143"/>
                    <a:pt x="223" y="859"/>
                  </a:cubicBezTo>
                  <a:cubicBezTo>
                    <a:pt x="162" y="545"/>
                    <a:pt x="326" y="247"/>
                    <a:pt x="589" y="195"/>
                  </a:cubicBezTo>
                  <a:cubicBezTo>
                    <a:pt x="616" y="191"/>
                    <a:pt x="642" y="188"/>
                    <a:pt x="668" y="188"/>
                  </a:cubicBezTo>
                  <a:close/>
                  <a:moveTo>
                    <a:pt x="667" y="1"/>
                  </a:moveTo>
                  <a:cubicBezTo>
                    <a:pt x="629" y="1"/>
                    <a:pt x="592" y="4"/>
                    <a:pt x="554" y="12"/>
                  </a:cubicBezTo>
                  <a:cubicBezTo>
                    <a:pt x="223" y="77"/>
                    <a:pt x="1" y="410"/>
                    <a:pt x="23" y="782"/>
                  </a:cubicBezTo>
                  <a:cubicBezTo>
                    <a:pt x="25" y="820"/>
                    <a:pt x="30" y="857"/>
                    <a:pt x="38" y="895"/>
                  </a:cubicBezTo>
                  <a:cubicBezTo>
                    <a:pt x="43" y="920"/>
                    <a:pt x="49" y="947"/>
                    <a:pt x="57" y="971"/>
                  </a:cubicBezTo>
                  <a:cubicBezTo>
                    <a:pt x="152" y="1304"/>
                    <a:pt x="432" y="1533"/>
                    <a:pt x="733" y="1533"/>
                  </a:cubicBezTo>
                  <a:cubicBezTo>
                    <a:pt x="771" y="1533"/>
                    <a:pt x="808" y="1528"/>
                    <a:pt x="847" y="1521"/>
                  </a:cubicBezTo>
                  <a:cubicBezTo>
                    <a:pt x="1163" y="1461"/>
                    <a:pt x="1379" y="1156"/>
                    <a:pt x="1379" y="805"/>
                  </a:cubicBezTo>
                  <a:cubicBezTo>
                    <a:pt x="1379" y="778"/>
                    <a:pt x="1377" y="750"/>
                    <a:pt x="1375" y="724"/>
                  </a:cubicBezTo>
                  <a:cubicBezTo>
                    <a:pt x="1371" y="696"/>
                    <a:pt x="1367" y="666"/>
                    <a:pt x="1362" y="638"/>
                  </a:cubicBezTo>
                  <a:cubicBezTo>
                    <a:pt x="1356" y="605"/>
                    <a:pt x="1346" y="573"/>
                    <a:pt x="1335" y="541"/>
                  </a:cubicBezTo>
                  <a:cubicBezTo>
                    <a:pt x="1236" y="220"/>
                    <a:pt x="960" y="1"/>
                    <a:pt x="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71"/>
            <p:cNvSpPr/>
            <p:nvPr/>
          </p:nvSpPr>
          <p:spPr>
            <a:xfrm>
              <a:off x="378086" y="122230"/>
              <a:ext cx="37555" cy="40544"/>
            </a:xfrm>
            <a:custGeom>
              <a:avLst/>
              <a:gdLst/>
              <a:ahLst/>
              <a:cxnLst/>
              <a:rect l="l" t="t" r="r" b="b"/>
              <a:pathLst>
                <a:path w="1420" h="1533" extrusionOk="0">
                  <a:moveTo>
                    <a:pt x="709" y="187"/>
                  </a:moveTo>
                  <a:cubicBezTo>
                    <a:pt x="826" y="187"/>
                    <a:pt x="940" y="238"/>
                    <a:pt x="1033" y="324"/>
                  </a:cubicBezTo>
                  <a:cubicBezTo>
                    <a:pt x="1075" y="365"/>
                    <a:pt x="1115" y="414"/>
                    <a:pt x="1145" y="467"/>
                  </a:cubicBezTo>
                  <a:cubicBezTo>
                    <a:pt x="1180" y="530"/>
                    <a:pt x="1206" y="599"/>
                    <a:pt x="1219" y="674"/>
                  </a:cubicBezTo>
                  <a:cubicBezTo>
                    <a:pt x="1229" y="723"/>
                    <a:pt x="1233" y="770"/>
                    <a:pt x="1233" y="819"/>
                  </a:cubicBezTo>
                  <a:lnTo>
                    <a:pt x="1233" y="821"/>
                  </a:lnTo>
                  <a:cubicBezTo>
                    <a:pt x="1227" y="1078"/>
                    <a:pt x="1075" y="1292"/>
                    <a:pt x="853" y="1338"/>
                  </a:cubicBezTo>
                  <a:cubicBezTo>
                    <a:pt x="828" y="1342"/>
                    <a:pt x="803" y="1344"/>
                    <a:pt x="778" y="1344"/>
                  </a:cubicBezTo>
                  <a:cubicBezTo>
                    <a:pt x="677" y="1344"/>
                    <a:pt x="577" y="1309"/>
                    <a:pt x="488" y="1238"/>
                  </a:cubicBezTo>
                  <a:cubicBezTo>
                    <a:pt x="373" y="1149"/>
                    <a:pt x="294" y="1014"/>
                    <a:pt x="264" y="859"/>
                  </a:cubicBezTo>
                  <a:cubicBezTo>
                    <a:pt x="203" y="543"/>
                    <a:pt x="367" y="245"/>
                    <a:pt x="630" y="195"/>
                  </a:cubicBezTo>
                  <a:cubicBezTo>
                    <a:pt x="657" y="189"/>
                    <a:pt x="683" y="187"/>
                    <a:pt x="709" y="187"/>
                  </a:cubicBezTo>
                  <a:close/>
                  <a:moveTo>
                    <a:pt x="709" y="1"/>
                  </a:moveTo>
                  <a:cubicBezTo>
                    <a:pt x="671" y="1"/>
                    <a:pt x="633" y="4"/>
                    <a:pt x="595" y="12"/>
                  </a:cubicBezTo>
                  <a:cubicBezTo>
                    <a:pt x="231" y="80"/>
                    <a:pt x="0" y="477"/>
                    <a:pt x="81" y="894"/>
                  </a:cubicBezTo>
                  <a:cubicBezTo>
                    <a:pt x="82" y="900"/>
                    <a:pt x="82" y="907"/>
                    <a:pt x="84" y="913"/>
                  </a:cubicBezTo>
                  <a:cubicBezTo>
                    <a:pt x="98" y="975"/>
                    <a:pt x="116" y="1034"/>
                    <a:pt x="142" y="1089"/>
                  </a:cubicBezTo>
                  <a:cubicBezTo>
                    <a:pt x="195" y="1206"/>
                    <a:pt x="273" y="1309"/>
                    <a:pt x="373" y="1386"/>
                  </a:cubicBezTo>
                  <a:cubicBezTo>
                    <a:pt x="492" y="1481"/>
                    <a:pt x="632" y="1532"/>
                    <a:pt x="772" y="1532"/>
                  </a:cubicBezTo>
                  <a:cubicBezTo>
                    <a:pt x="812" y="1532"/>
                    <a:pt x="849" y="1528"/>
                    <a:pt x="888" y="1521"/>
                  </a:cubicBezTo>
                  <a:cubicBezTo>
                    <a:pt x="1070" y="1485"/>
                    <a:pt x="1217" y="1369"/>
                    <a:pt x="1311" y="1212"/>
                  </a:cubicBezTo>
                  <a:cubicBezTo>
                    <a:pt x="1380" y="1094"/>
                    <a:pt x="1420" y="954"/>
                    <a:pt x="1420" y="805"/>
                  </a:cubicBezTo>
                  <a:cubicBezTo>
                    <a:pt x="1420" y="751"/>
                    <a:pt x="1413" y="695"/>
                    <a:pt x="1402" y="639"/>
                  </a:cubicBezTo>
                  <a:cubicBezTo>
                    <a:pt x="1355" y="397"/>
                    <a:pt x="1213" y="201"/>
                    <a:pt x="1033" y="92"/>
                  </a:cubicBezTo>
                  <a:cubicBezTo>
                    <a:pt x="933" y="34"/>
                    <a:pt x="823" y="1"/>
                    <a:pt x="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71"/>
            <p:cNvSpPr/>
            <p:nvPr/>
          </p:nvSpPr>
          <p:spPr>
            <a:xfrm>
              <a:off x="279198" y="158859"/>
              <a:ext cx="40888" cy="43295"/>
            </a:xfrm>
            <a:custGeom>
              <a:avLst/>
              <a:gdLst/>
              <a:ahLst/>
              <a:cxnLst/>
              <a:rect l="l" t="t" r="r" b="b"/>
              <a:pathLst>
                <a:path w="1546" h="1637" extrusionOk="0">
                  <a:moveTo>
                    <a:pt x="773" y="1"/>
                  </a:moveTo>
                  <a:cubicBezTo>
                    <a:pt x="346" y="1"/>
                    <a:pt x="1" y="367"/>
                    <a:pt x="1" y="819"/>
                  </a:cubicBezTo>
                  <a:cubicBezTo>
                    <a:pt x="1" y="1271"/>
                    <a:pt x="346" y="1637"/>
                    <a:pt x="773" y="1637"/>
                  </a:cubicBezTo>
                  <a:cubicBezTo>
                    <a:pt x="1199" y="1637"/>
                    <a:pt x="1546" y="1271"/>
                    <a:pt x="1546" y="819"/>
                  </a:cubicBezTo>
                  <a:cubicBezTo>
                    <a:pt x="1546" y="367"/>
                    <a:pt x="1199" y="1"/>
                    <a:pt x="773" y="1"/>
                  </a:cubicBezTo>
                  <a:close/>
                </a:path>
              </a:pathLst>
            </a:custGeom>
            <a:solidFill>
              <a:srgbClr val="945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71"/>
            <p:cNvSpPr/>
            <p:nvPr/>
          </p:nvSpPr>
          <p:spPr>
            <a:xfrm>
              <a:off x="288429" y="156082"/>
              <a:ext cx="49219" cy="5422"/>
            </a:xfrm>
            <a:custGeom>
              <a:avLst/>
              <a:gdLst/>
              <a:ahLst/>
              <a:cxnLst/>
              <a:rect l="l" t="t" r="r" b="b"/>
              <a:pathLst>
                <a:path w="1861" h="205" extrusionOk="0">
                  <a:moveTo>
                    <a:pt x="95" y="1"/>
                  </a:moveTo>
                  <a:cubicBezTo>
                    <a:pt x="44" y="1"/>
                    <a:pt x="2" y="42"/>
                    <a:pt x="2" y="93"/>
                  </a:cubicBezTo>
                  <a:cubicBezTo>
                    <a:pt x="1" y="145"/>
                    <a:pt x="42" y="188"/>
                    <a:pt x="94" y="188"/>
                  </a:cubicBezTo>
                  <a:lnTo>
                    <a:pt x="1765" y="204"/>
                  </a:lnTo>
                  <a:lnTo>
                    <a:pt x="1766" y="204"/>
                  </a:lnTo>
                  <a:cubicBezTo>
                    <a:pt x="1817" y="204"/>
                    <a:pt x="1860" y="164"/>
                    <a:pt x="1860" y="112"/>
                  </a:cubicBezTo>
                  <a:cubicBezTo>
                    <a:pt x="1861" y="60"/>
                    <a:pt x="1818" y="19"/>
                    <a:pt x="1768" y="18"/>
                  </a:cubicBezTo>
                  <a:lnTo>
                    <a:pt x="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71"/>
            <p:cNvSpPr/>
            <p:nvPr/>
          </p:nvSpPr>
          <p:spPr>
            <a:xfrm>
              <a:off x="362508" y="145768"/>
              <a:ext cx="22930" cy="9918"/>
            </a:xfrm>
            <a:custGeom>
              <a:avLst/>
              <a:gdLst/>
              <a:ahLst/>
              <a:cxnLst/>
              <a:rect l="l" t="t" r="r" b="b"/>
              <a:pathLst>
                <a:path w="867" h="375" extrusionOk="0">
                  <a:moveTo>
                    <a:pt x="763" y="0"/>
                  </a:moveTo>
                  <a:cubicBezTo>
                    <a:pt x="754" y="0"/>
                    <a:pt x="745" y="1"/>
                    <a:pt x="737" y="4"/>
                  </a:cubicBezTo>
                  <a:lnTo>
                    <a:pt x="80" y="191"/>
                  </a:lnTo>
                  <a:cubicBezTo>
                    <a:pt x="30" y="205"/>
                    <a:pt x="1" y="256"/>
                    <a:pt x="15" y="306"/>
                  </a:cubicBezTo>
                  <a:cubicBezTo>
                    <a:pt x="27" y="347"/>
                    <a:pt x="64" y="374"/>
                    <a:pt x="105" y="374"/>
                  </a:cubicBezTo>
                  <a:cubicBezTo>
                    <a:pt x="113" y="374"/>
                    <a:pt x="122" y="373"/>
                    <a:pt x="131" y="370"/>
                  </a:cubicBezTo>
                  <a:lnTo>
                    <a:pt x="787" y="183"/>
                  </a:lnTo>
                  <a:cubicBezTo>
                    <a:pt x="837" y="169"/>
                    <a:pt x="866" y="117"/>
                    <a:pt x="852" y="68"/>
                  </a:cubicBezTo>
                  <a:cubicBezTo>
                    <a:pt x="840" y="27"/>
                    <a:pt x="803" y="0"/>
                    <a:pt x="7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71"/>
            <p:cNvSpPr/>
            <p:nvPr/>
          </p:nvSpPr>
          <p:spPr>
            <a:xfrm>
              <a:off x="67962" y="311514"/>
              <a:ext cx="288727" cy="275874"/>
            </a:xfrm>
            <a:custGeom>
              <a:avLst/>
              <a:gdLst/>
              <a:ahLst/>
              <a:cxnLst/>
              <a:rect l="l" t="t" r="r" b="b"/>
              <a:pathLst>
                <a:path w="10917" h="10431" extrusionOk="0">
                  <a:moveTo>
                    <a:pt x="9087" y="1"/>
                  </a:moveTo>
                  <a:cubicBezTo>
                    <a:pt x="9087" y="1"/>
                    <a:pt x="6412" y="766"/>
                    <a:pt x="4737" y="2730"/>
                  </a:cubicBezTo>
                  <a:cubicBezTo>
                    <a:pt x="3062" y="4693"/>
                    <a:pt x="1" y="8852"/>
                    <a:pt x="1041" y="10065"/>
                  </a:cubicBezTo>
                  <a:cubicBezTo>
                    <a:pt x="1263" y="10324"/>
                    <a:pt x="1781" y="10430"/>
                    <a:pt x="2470" y="10430"/>
                  </a:cubicBezTo>
                  <a:cubicBezTo>
                    <a:pt x="5008" y="10430"/>
                    <a:pt x="9873" y="8993"/>
                    <a:pt x="10917" y="8448"/>
                  </a:cubicBezTo>
                  <a:lnTo>
                    <a:pt x="908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71"/>
            <p:cNvSpPr/>
            <p:nvPr/>
          </p:nvSpPr>
          <p:spPr>
            <a:xfrm>
              <a:off x="232148" y="416775"/>
              <a:ext cx="125414" cy="76962"/>
            </a:xfrm>
            <a:custGeom>
              <a:avLst/>
              <a:gdLst/>
              <a:ahLst/>
              <a:cxnLst/>
              <a:rect l="l" t="t" r="r" b="b"/>
              <a:pathLst>
                <a:path w="4742" h="2910" extrusionOk="0">
                  <a:moveTo>
                    <a:pt x="1750" y="1"/>
                  </a:moveTo>
                  <a:lnTo>
                    <a:pt x="40" y="2633"/>
                  </a:lnTo>
                  <a:cubicBezTo>
                    <a:pt x="3" y="2690"/>
                    <a:pt x="1" y="2762"/>
                    <a:pt x="35" y="2821"/>
                  </a:cubicBezTo>
                  <a:cubicBezTo>
                    <a:pt x="67" y="2876"/>
                    <a:pt x="126" y="2910"/>
                    <a:pt x="189" y="2910"/>
                  </a:cubicBezTo>
                  <a:cubicBezTo>
                    <a:pt x="193" y="2910"/>
                    <a:pt x="197" y="2909"/>
                    <a:pt x="201" y="2909"/>
                  </a:cubicBezTo>
                  <a:lnTo>
                    <a:pt x="4741" y="2634"/>
                  </a:lnTo>
                  <a:lnTo>
                    <a:pt x="4730" y="2447"/>
                  </a:lnTo>
                  <a:lnTo>
                    <a:pt x="197" y="2735"/>
                  </a:lnTo>
                  <a:lnTo>
                    <a:pt x="1907" y="103"/>
                  </a:lnTo>
                  <a:lnTo>
                    <a:pt x="1750"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71"/>
            <p:cNvSpPr/>
            <p:nvPr/>
          </p:nvSpPr>
          <p:spPr>
            <a:xfrm>
              <a:off x="196815" y="525792"/>
              <a:ext cx="172596" cy="57047"/>
            </a:xfrm>
            <a:custGeom>
              <a:avLst/>
              <a:gdLst/>
              <a:ahLst/>
              <a:cxnLst/>
              <a:rect l="l" t="t" r="r" b="b"/>
              <a:pathLst>
                <a:path w="6526" h="2157" extrusionOk="0">
                  <a:moveTo>
                    <a:pt x="6442" y="1"/>
                  </a:moveTo>
                  <a:cubicBezTo>
                    <a:pt x="4740" y="844"/>
                    <a:pt x="2077" y="1482"/>
                    <a:pt x="798" y="1790"/>
                  </a:cubicBezTo>
                  <a:cubicBezTo>
                    <a:pt x="107" y="1956"/>
                    <a:pt x="40" y="1974"/>
                    <a:pt x="0" y="2013"/>
                  </a:cubicBezTo>
                  <a:lnTo>
                    <a:pt x="90" y="2103"/>
                  </a:lnTo>
                  <a:lnTo>
                    <a:pt x="117" y="2157"/>
                  </a:lnTo>
                  <a:cubicBezTo>
                    <a:pt x="164" y="2134"/>
                    <a:pt x="477" y="2058"/>
                    <a:pt x="842" y="1971"/>
                  </a:cubicBezTo>
                  <a:cubicBezTo>
                    <a:pt x="2127" y="1663"/>
                    <a:pt x="4804" y="1021"/>
                    <a:pt x="6525" y="168"/>
                  </a:cubicBezTo>
                  <a:lnTo>
                    <a:pt x="6442" y="1"/>
                  </a:ln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71"/>
            <p:cNvSpPr/>
            <p:nvPr/>
          </p:nvSpPr>
          <p:spPr>
            <a:xfrm>
              <a:off x="613521" y="466999"/>
              <a:ext cx="30256" cy="28087"/>
            </a:xfrm>
            <a:custGeom>
              <a:avLst/>
              <a:gdLst/>
              <a:ahLst/>
              <a:cxnLst/>
              <a:rect l="l" t="t" r="r" b="b"/>
              <a:pathLst>
                <a:path w="1144" h="1062" extrusionOk="0">
                  <a:moveTo>
                    <a:pt x="761" y="0"/>
                  </a:moveTo>
                  <a:cubicBezTo>
                    <a:pt x="707" y="0"/>
                    <a:pt x="656" y="26"/>
                    <a:pt x="624" y="72"/>
                  </a:cubicBezTo>
                  <a:lnTo>
                    <a:pt x="0" y="954"/>
                  </a:lnTo>
                  <a:lnTo>
                    <a:pt x="153" y="1062"/>
                  </a:lnTo>
                  <a:lnTo>
                    <a:pt x="753" y="213"/>
                  </a:lnTo>
                  <a:lnTo>
                    <a:pt x="963" y="968"/>
                  </a:lnTo>
                  <a:lnTo>
                    <a:pt x="1144" y="918"/>
                  </a:lnTo>
                  <a:lnTo>
                    <a:pt x="922" y="123"/>
                  </a:lnTo>
                  <a:cubicBezTo>
                    <a:pt x="904" y="61"/>
                    <a:pt x="853" y="14"/>
                    <a:pt x="789" y="2"/>
                  </a:cubicBezTo>
                  <a:cubicBezTo>
                    <a:pt x="780" y="1"/>
                    <a:pt x="770" y="0"/>
                    <a:pt x="761" y="0"/>
                  </a:cubicBezTo>
                  <a:close/>
                </a:path>
              </a:pathLst>
            </a:custGeom>
            <a:solidFill>
              <a:srgbClr val="000000">
                <a:alpha val="11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48" name="Google Shape;5348;p71"/>
          <p:cNvGrpSpPr/>
          <p:nvPr/>
        </p:nvGrpSpPr>
        <p:grpSpPr>
          <a:xfrm>
            <a:off x="4754836" y="3860022"/>
            <a:ext cx="3680042" cy="473435"/>
            <a:chOff x="3338143" y="1119776"/>
            <a:chExt cx="623406" cy="69134"/>
          </a:xfrm>
        </p:grpSpPr>
        <p:sp>
          <p:nvSpPr>
            <p:cNvPr id="5349" name="Google Shape;5349;p71"/>
            <p:cNvSpPr/>
            <p:nvPr/>
          </p:nvSpPr>
          <p:spPr>
            <a:xfrm>
              <a:off x="3338143" y="1119776"/>
              <a:ext cx="623394" cy="69134"/>
            </a:xfrm>
            <a:custGeom>
              <a:avLst/>
              <a:gdLst/>
              <a:ahLst/>
              <a:cxnLst/>
              <a:rect l="l" t="t" r="r" b="b"/>
              <a:pathLst>
                <a:path w="23571" h="2614" extrusionOk="0">
                  <a:moveTo>
                    <a:pt x="3001" y="1"/>
                  </a:moveTo>
                  <a:lnTo>
                    <a:pt x="1" y="1394"/>
                  </a:lnTo>
                  <a:lnTo>
                    <a:pt x="3001" y="2613"/>
                  </a:lnTo>
                  <a:lnTo>
                    <a:pt x="23571" y="2613"/>
                  </a:lnTo>
                  <a:lnTo>
                    <a:pt x="2357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71"/>
            <p:cNvSpPr/>
            <p:nvPr/>
          </p:nvSpPr>
          <p:spPr>
            <a:xfrm>
              <a:off x="3338143" y="1119776"/>
              <a:ext cx="81485" cy="69134"/>
            </a:xfrm>
            <a:custGeom>
              <a:avLst/>
              <a:gdLst/>
              <a:ahLst/>
              <a:cxnLst/>
              <a:rect l="l" t="t" r="r" b="b"/>
              <a:pathLst>
                <a:path w="3081" h="2614" extrusionOk="0">
                  <a:moveTo>
                    <a:pt x="3001" y="1"/>
                  </a:moveTo>
                  <a:lnTo>
                    <a:pt x="966" y="946"/>
                  </a:lnTo>
                  <a:lnTo>
                    <a:pt x="1" y="1394"/>
                  </a:lnTo>
                  <a:lnTo>
                    <a:pt x="966" y="1786"/>
                  </a:lnTo>
                  <a:lnTo>
                    <a:pt x="3001" y="2613"/>
                  </a:lnTo>
                  <a:lnTo>
                    <a:pt x="3080" y="2613"/>
                  </a:lnTo>
                  <a:lnTo>
                    <a:pt x="308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71"/>
            <p:cNvSpPr/>
            <p:nvPr/>
          </p:nvSpPr>
          <p:spPr>
            <a:xfrm>
              <a:off x="3338143" y="1144769"/>
              <a:ext cx="25548" cy="22269"/>
            </a:xfrm>
            <a:custGeom>
              <a:avLst/>
              <a:gdLst/>
              <a:ahLst/>
              <a:cxnLst/>
              <a:rect l="l" t="t" r="r" b="b"/>
              <a:pathLst>
                <a:path w="966" h="842" extrusionOk="0">
                  <a:moveTo>
                    <a:pt x="966" y="1"/>
                  </a:moveTo>
                  <a:lnTo>
                    <a:pt x="1" y="449"/>
                  </a:lnTo>
                  <a:lnTo>
                    <a:pt x="966" y="841"/>
                  </a:lnTo>
                  <a:lnTo>
                    <a:pt x="9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71"/>
            <p:cNvSpPr/>
            <p:nvPr/>
          </p:nvSpPr>
          <p:spPr>
            <a:xfrm>
              <a:off x="3419839" y="1141515"/>
              <a:ext cx="541710" cy="27085"/>
            </a:xfrm>
            <a:custGeom>
              <a:avLst/>
              <a:gdLst/>
              <a:ahLst/>
              <a:cxnLst/>
              <a:rect l="l" t="t" r="r" b="b"/>
              <a:pathLst>
                <a:path w="21279" h="1024" extrusionOk="0">
                  <a:moveTo>
                    <a:pt x="1" y="0"/>
                  </a:moveTo>
                  <a:lnTo>
                    <a:pt x="1" y="1023"/>
                  </a:lnTo>
                  <a:lnTo>
                    <a:pt x="21279" y="1023"/>
                  </a:lnTo>
                  <a:lnTo>
                    <a:pt x="2127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71"/>
        <p:cNvGrpSpPr/>
        <p:nvPr/>
      </p:nvGrpSpPr>
      <p:grpSpPr>
        <a:xfrm>
          <a:off x="0" y="0"/>
          <a:ext cx="0" cy="0"/>
          <a:chOff x="0" y="0"/>
          <a:chExt cx="0" cy="0"/>
        </a:xfrm>
      </p:grpSpPr>
      <p:sp>
        <p:nvSpPr>
          <p:cNvPr id="5372" name="Google Shape;5372;p72"/>
          <p:cNvSpPr txBox="1">
            <a:spLocks noGrp="1"/>
          </p:cNvSpPr>
          <p:nvPr>
            <p:ph type="title"/>
          </p:nvPr>
        </p:nvSpPr>
        <p:spPr>
          <a:xfrm>
            <a:off x="1048384" y="1143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 List</a:t>
            </a:r>
            <a:endParaRPr dirty="0"/>
          </a:p>
        </p:txBody>
      </p:sp>
      <p:sp>
        <p:nvSpPr>
          <p:cNvPr id="5373" name="Google Shape;5373;p72"/>
          <p:cNvSpPr txBox="1">
            <a:spLocks noGrp="1"/>
          </p:cNvSpPr>
          <p:nvPr>
            <p:ph type="body" idx="1"/>
          </p:nvPr>
        </p:nvSpPr>
        <p:spPr>
          <a:xfrm>
            <a:off x="496071" y="917414"/>
            <a:ext cx="8151857" cy="5069729"/>
          </a:xfrm>
          <a:prstGeom prst="rect">
            <a:avLst/>
          </a:prstGeom>
        </p:spPr>
        <p:txBody>
          <a:bodyPr spcFirstLastPara="1" wrap="square" lIns="91425" tIns="91425" rIns="91425" bIns="91425" anchor="t" anchorCtr="0">
            <a:noAutofit/>
          </a:bodyPr>
          <a:lstStyle/>
          <a:p>
            <a:pPr algn="just"/>
            <a:r>
              <a:rPr lang="en-US" sz="1000" dirty="0"/>
              <a:t>Citation. (2020). Why Is Staff Training important? [online] Available at: </a:t>
            </a:r>
            <a:r>
              <a:rPr lang="en-US" sz="1000" dirty="0">
                <a:hlinkClick r:id="rId3"/>
              </a:rPr>
              <a:t>https://www.citation.co.uk/news/hr-and-employment-law/why-is-staff-training-important/</a:t>
            </a:r>
            <a:r>
              <a:rPr lang="en-US" sz="1000" dirty="0"/>
              <a:t>. ( Accessed 5 March 2024).</a:t>
            </a:r>
          </a:p>
          <a:p>
            <a:pPr algn="just"/>
            <a:r>
              <a:rPr lang="en-US" sz="1000" dirty="0"/>
              <a:t>Ford Logo. Available at : </a:t>
            </a:r>
            <a:r>
              <a:rPr lang="en-US" sz="1000" dirty="0">
                <a:hlinkClick r:id="rId4"/>
              </a:rPr>
              <a:t>https://www.designrush.com/best-designs/logo/ford-logo</a:t>
            </a:r>
            <a:r>
              <a:rPr lang="en-US" sz="1000" dirty="0"/>
              <a:t>. (Accessed 9 March 2024).</a:t>
            </a:r>
          </a:p>
          <a:p>
            <a:pPr algn="just"/>
            <a:r>
              <a:rPr lang="en-US" sz="1000" dirty="0"/>
              <a:t>Ford Pro. (2023). Fleet Telematics &amp; Intelligence | Ford </a:t>
            </a:r>
            <a:r>
              <a:rPr lang="en-US" sz="1000" dirty="0" err="1"/>
              <a:t>ProTM</a:t>
            </a:r>
            <a:r>
              <a:rPr lang="en-US" sz="1000" dirty="0"/>
              <a:t>. [online] Available at: https://www.fordpro.co.uk/en-gb/intelligence/ (Accessed 7 March 2024).</a:t>
            </a:r>
          </a:p>
          <a:p>
            <a:pPr algn="just"/>
            <a:r>
              <a:rPr lang="en-US" sz="1000" dirty="0"/>
              <a:t>GMASEP. (2023). GM ASEP Program - Premier Automotive Service Training. [online] Available at: https://gmasep.org/ (Accessed 7 March 2024).</a:t>
            </a:r>
          </a:p>
          <a:p>
            <a:pPr algn="just"/>
            <a:r>
              <a:rPr lang="en-US" sz="1000" dirty="0"/>
              <a:t>ONPASSIVE (2023). What Are The Positive &amp; Negative Impacts of Technology On Modern Businesses? [online] Medium. Available at: </a:t>
            </a:r>
            <a:r>
              <a:rPr lang="en-US" sz="1000" dirty="0">
                <a:hlinkClick r:id="rId5"/>
              </a:rPr>
              <a:t>https://onpassive-ai.medium.com/what-are-the-positive-negative-impacts-of-technology-on-modern-businesses-6933e5f06e05#:~:text=The%20positive%20effects%20include%20improved</a:t>
            </a:r>
            <a:r>
              <a:rPr lang="en-US" sz="1000" dirty="0"/>
              <a:t>. (Accessed 9 March 2024).</a:t>
            </a:r>
          </a:p>
          <a:p>
            <a:pPr algn="just"/>
            <a:r>
              <a:rPr lang="en-US" sz="1000" dirty="0"/>
              <a:t>Tesla. (2015) Available at: </a:t>
            </a:r>
            <a:r>
              <a:rPr lang="en-US" sz="1000" dirty="0">
                <a:hlinkClick r:id="rId6"/>
              </a:rPr>
              <a:t>https://www.istockphoto.com/photo/tesla-model-s-electric-car-at-a-supercharger-charging-station-gm506868328-84428863</a:t>
            </a:r>
            <a:r>
              <a:rPr lang="en-US" sz="1000" dirty="0"/>
              <a:t>. (Accessed 6 March 2024).</a:t>
            </a:r>
          </a:p>
          <a:p>
            <a:pPr algn="just"/>
            <a:r>
              <a:rPr lang="en-US" sz="1000" dirty="0"/>
              <a:t>S</a:t>
            </a:r>
            <a:r>
              <a:rPr lang="en-US" sz="1000"/>
              <a:t>ervice</a:t>
            </a:r>
            <a:r>
              <a:rPr lang="en-US" sz="1000" dirty="0"/>
              <a:t>.tesla.com. (2022). Tesla Independent Repair Training Program. [online] Available at: </a:t>
            </a:r>
            <a:r>
              <a:rPr lang="en-US" sz="1000" dirty="0">
                <a:hlinkClick r:id="rId7"/>
              </a:rPr>
              <a:t>https://service.tesla.com/docs/Public/training/</a:t>
            </a:r>
            <a:r>
              <a:rPr lang="en-US" sz="1000" dirty="0"/>
              <a:t>. (Accessed 14 March 2024).</a:t>
            </a:r>
          </a:p>
          <a:p>
            <a:pPr algn="just"/>
            <a:r>
              <a:rPr lang="en-US" sz="1000" dirty="0"/>
              <a:t>THE INVESTOPEDIA TEAM (2022). Technology Sector: Definition, 4 Major Sectors, Investing in Tech. [online] Investopedia. Available at: </a:t>
            </a:r>
            <a:r>
              <a:rPr lang="en-US" sz="1000" dirty="0">
                <a:hlinkClick r:id="rId8"/>
              </a:rPr>
              <a:t>https://www.investopedia.com/terms/t/technology_sector.asp#:~:text=The%20technology%20sector%20is%20the%20part%20of%20the%20economy%20made</a:t>
            </a:r>
            <a:r>
              <a:rPr lang="en-US" sz="1000" dirty="0"/>
              <a:t>. (Accessed 14 March 2024). </a:t>
            </a:r>
          </a:p>
          <a:p>
            <a:pPr algn="just"/>
            <a:r>
              <a:rPr lang="en-US" sz="1000" dirty="0"/>
              <a:t>Toyota Available at: </a:t>
            </a:r>
            <a:r>
              <a:rPr lang="en-US" sz="1000" dirty="0">
                <a:hlinkClick r:id="rId9"/>
              </a:rPr>
              <a:t>https://www.toyota.co.uk/</a:t>
            </a:r>
            <a:r>
              <a:rPr lang="en-US" sz="1000" dirty="0"/>
              <a:t>. (Accessed 6 March 2024). </a:t>
            </a:r>
          </a:p>
        </p:txBody>
      </p:sp>
    </p:spTree>
  </p:cSld>
  <p:clrMapOvr>
    <a:masterClrMapping/>
  </p:clrMapOvr>
</p:sld>
</file>

<file path=ppt/theme/theme1.xml><?xml version="1.0" encoding="utf-8"?>
<a:theme xmlns:a="http://schemas.openxmlformats.org/drawingml/2006/main" name="Writing and Spelling Boost Workshop by Slidesgo">
  <a:themeElements>
    <a:clrScheme name="Simple Light">
      <a:dk1>
        <a:srgbClr val="242C5E"/>
      </a:dk1>
      <a:lt1>
        <a:srgbClr val="FDE4DA"/>
      </a:lt1>
      <a:dk2>
        <a:srgbClr val="FFBD9F"/>
      </a:dk2>
      <a:lt2>
        <a:srgbClr val="FFFFFF"/>
      </a:lt2>
      <a:accent1>
        <a:srgbClr val="8C8DA4"/>
      </a:accent1>
      <a:accent2>
        <a:srgbClr val="4956AB"/>
      </a:accent2>
      <a:accent3>
        <a:srgbClr val="5F5FF6"/>
      </a:accent3>
      <a:accent4>
        <a:srgbClr val="FF7060"/>
      </a:accent4>
      <a:accent5>
        <a:srgbClr val="FFFFFF"/>
      </a:accent5>
      <a:accent6>
        <a:srgbClr val="FFFFFF"/>
      </a:accent6>
      <a:hlink>
        <a:srgbClr val="242C5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432</TotalTime>
  <Words>2334</Words>
  <Application>Microsoft Office PowerPoint</Application>
  <PresentationFormat>On-screen Show (16:9)</PresentationFormat>
  <Paragraphs>114</Paragraphs>
  <Slides>14</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DM Sans</vt:lpstr>
      <vt:lpstr>Arial Rounded MT Bold</vt:lpstr>
      <vt:lpstr>Roboto Condensed</vt:lpstr>
      <vt:lpstr>Hammersmith One</vt:lpstr>
      <vt:lpstr>Open Sans</vt:lpstr>
      <vt:lpstr>Chivo</vt:lpstr>
      <vt:lpstr>Lexend Deca</vt:lpstr>
      <vt:lpstr>Times New Roman</vt:lpstr>
      <vt:lpstr>Writing and Spelling Boost Workshop by Slidesgo</vt:lpstr>
      <vt:lpstr>Managing People </vt:lpstr>
      <vt:lpstr>Introduction</vt:lpstr>
      <vt:lpstr>What Is Technology based Training and Development</vt:lpstr>
      <vt:lpstr>Importance of Training and Development</vt:lpstr>
      <vt:lpstr>PowerPoint Presentation</vt:lpstr>
      <vt:lpstr>PowerPoint Presentation</vt:lpstr>
      <vt:lpstr>PowerPoint Presentation</vt:lpstr>
      <vt:lpstr>PowerPoint Presentation</vt:lpstr>
      <vt:lpstr>Benefits of Technology-Based Training Programmes for Employers</vt:lpstr>
      <vt:lpstr>Benefits of Technology-Based Training Programmes for Employers</vt:lpstr>
      <vt:lpstr>Benefits of Technology-Based Training Programmes for Employers</vt:lpstr>
      <vt:lpstr>Benefits of Technology-Based Training Programmes for Employers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the Digital Age</dc:title>
  <dc:creator>Oana Lacatusu Radosu</dc:creator>
  <cp:lastModifiedBy>Oana Lacatusu Radosu (2234422)</cp:lastModifiedBy>
  <cp:revision>33</cp:revision>
  <dcterms:modified xsi:type="dcterms:W3CDTF">2024-04-01T17:11:29Z</dcterms:modified>
</cp:coreProperties>
</file>