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sldIdLst>
    <p:sldId id="256" r:id="rId2"/>
    <p:sldId id="257" r:id="rId3"/>
    <p:sldId id="263" r:id="rId4"/>
    <p:sldId id="343" r:id="rId5"/>
    <p:sldId id="329" r:id="rId6"/>
    <p:sldId id="330" r:id="rId7"/>
    <p:sldId id="328" r:id="rId8"/>
    <p:sldId id="259" r:id="rId9"/>
    <p:sldId id="336" r:id="rId10"/>
    <p:sldId id="261" r:id="rId11"/>
    <p:sldId id="337" r:id="rId12"/>
    <p:sldId id="271" r:id="rId13"/>
    <p:sldId id="258" r:id="rId14"/>
    <p:sldId id="339" r:id="rId15"/>
    <p:sldId id="332" r:id="rId16"/>
    <p:sldId id="333" r:id="rId17"/>
    <p:sldId id="334" r:id="rId18"/>
    <p:sldId id="335" r:id="rId19"/>
    <p:sldId id="276" r:id="rId20"/>
    <p:sldId id="342" r:id="rId21"/>
    <p:sldId id="352" r:id="rId22"/>
    <p:sldId id="327" r:id="rId23"/>
    <p:sldId id="344" r:id="rId24"/>
    <p:sldId id="340" r:id="rId25"/>
    <p:sldId id="338" r:id="rId26"/>
    <p:sldId id="353" r:id="rId27"/>
    <p:sldId id="354" r:id="rId28"/>
    <p:sldId id="348" r:id="rId29"/>
    <p:sldId id="349" r:id="rId30"/>
    <p:sldId id="345" r:id="rId31"/>
    <p:sldId id="351" r:id="rId32"/>
    <p:sldId id="346" r:id="rId33"/>
    <p:sldId id="347" r:id="rId34"/>
    <p:sldId id="331" r:id="rId35"/>
    <p:sldId id="341" r:id="rId36"/>
    <p:sldId id="326" r:id="rId37"/>
    <p:sldId id="350"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7C80"/>
    <a:srgbClr val="CCFFFF"/>
    <a:srgbClr val="99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EF533E9-5E3F-4A42-9FCB-67A7DE2E22DC}" v="1103" dt="2025-03-07T09:38:15.1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308" autoAdjust="0"/>
    <p:restoredTop sz="94660"/>
  </p:normalViewPr>
  <p:slideViewPr>
    <p:cSldViewPr snapToGrid="0">
      <p:cViewPr>
        <p:scale>
          <a:sx n="90" d="100"/>
          <a:sy n="90" d="100"/>
        </p:scale>
        <p:origin x="384" y="-4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 Davies (Guilsfield CP School)" userId="f12b56a8-f181-4ab8-8b33-583f91f1a10a" providerId="ADAL" clId="{EEF533E9-5E3F-4A42-9FCB-67A7DE2E22DC}"/>
    <pc:docChg chg="undo redo custSel addSld delSld modSld sldOrd">
      <pc:chgData name="S Davies (Guilsfield CP School)" userId="f12b56a8-f181-4ab8-8b33-583f91f1a10a" providerId="ADAL" clId="{EEF533E9-5E3F-4A42-9FCB-67A7DE2E22DC}" dt="2025-03-07T10:51:26.083" v="16969" actId="13926"/>
      <pc:docMkLst>
        <pc:docMk/>
      </pc:docMkLst>
      <pc:sldChg chg="addSp delSp modSp mod setBg setClrOvrMap">
        <pc:chgData name="S Davies (Guilsfield CP School)" userId="f12b56a8-f181-4ab8-8b33-583f91f1a10a" providerId="ADAL" clId="{EEF533E9-5E3F-4A42-9FCB-67A7DE2E22DC}" dt="2025-03-04T14:57:57.148" v="13050" actId="20577"/>
        <pc:sldMkLst>
          <pc:docMk/>
          <pc:sldMk cId="1865202278" sldId="256"/>
        </pc:sldMkLst>
        <pc:spChg chg="mod">
          <ac:chgData name="S Davies (Guilsfield CP School)" userId="f12b56a8-f181-4ab8-8b33-583f91f1a10a" providerId="ADAL" clId="{EEF533E9-5E3F-4A42-9FCB-67A7DE2E22DC}" dt="2025-03-04T14:57:57.148" v="13050" actId="20577"/>
          <ac:spMkLst>
            <pc:docMk/>
            <pc:sldMk cId="1865202278" sldId="256"/>
            <ac:spMk id="5" creationId="{C34E68DB-5DC8-4BFF-E49A-25A091C832F0}"/>
          </ac:spMkLst>
        </pc:spChg>
        <pc:spChg chg="add">
          <ac:chgData name="S Davies (Guilsfield CP School)" userId="f12b56a8-f181-4ab8-8b33-583f91f1a10a" providerId="ADAL" clId="{EEF533E9-5E3F-4A42-9FCB-67A7DE2E22DC}" dt="2025-03-01T21:14:07.776" v="5091" actId="26606"/>
          <ac:spMkLst>
            <pc:docMk/>
            <pc:sldMk cId="1865202278" sldId="256"/>
            <ac:spMk id="20" creationId="{A8DB9CD9-59B1-4D73-BC4C-98796A48EF9B}"/>
          </ac:spMkLst>
        </pc:spChg>
        <pc:spChg chg="add">
          <ac:chgData name="S Davies (Guilsfield CP School)" userId="f12b56a8-f181-4ab8-8b33-583f91f1a10a" providerId="ADAL" clId="{EEF533E9-5E3F-4A42-9FCB-67A7DE2E22DC}" dt="2025-03-01T21:14:07.776" v="5091" actId="26606"/>
          <ac:spMkLst>
            <pc:docMk/>
            <pc:sldMk cId="1865202278" sldId="256"/>
            <ac:spMk id="22" creationId="{8874A6A9-41FF-4E33-AFA8-F9F81436A59E}"/>
          </ac:spMkLst>
        </pc:spChg>
        <pc:grpChg chg="add">
          <ac:chgData name="S Davies (Guilsfield CP School)" userId="f12b56a8-f181-4ab8-8b33-583f91f1a10a" providerId="ADAL" clId="{EEF533E9-5E3F-4A42-9FCB-67A7DE2E22DC}" dt="2025-03-01T21:14:07.776" v="5091" actId="26606"/>
          <ac:grpSpMkLst>
            <pc:docMk/>
            <pc:sldMk cId="1865202278" sldId="256"/>
            <ac:grpSpMk id="24" creationId="{721D730E-1F97-4071-B143-B05E6D2599BC}"/>
          </ac:grpSpMkLst>
        </pc:grpChg>
      </pc:sldChg>
      <pc:sldChg chg="addSp delSp modSp mod">
        <pc:chgData name="S Davies (Guilsfield CP School)" userId="f12b56a8-f181-4ab8-8b33-583f91f1a10a" providerId="ADAL" clId="{EEF533E9-5E3F-4A42-9FCB-67A7DE2E22DC}" dt="2025-03-06T15:26:11.980" v="15756" actId="20577"/>
        <pc:sldMkLst>
          <pc:docMk/>
          <pc:sldMk cId="2374259678" sldId="257"/>
        </pc:sldMkLst>
        <pc:graphicFrameChg chg="add mod">
          <ac:chgData name="S Davies (Guilsfield CP School)" userId="f12b56a8-f181-4ab8-8b33-583f91f1a10a" providerId="ADAL" clId="{EEF533E9-5E3F-4A42-9FCB-67A7DE2E22DC}" dt="2025-03-06T10:38:17.176" v="14952" actId="571"/>
          <ac:graphicFrameMkLst>
            <pc:docMk/>
            <pc:sldMk cId="2374259678" sldId="257"/>
            <ac:graphicFrameMk id="3" creationId="{682FB8DD-FE13-1344-0E0D-2E2B24B153D4}"/>
          </ac:graphicFrameMkLst>
        </pc:graphicFrameChg>
        <pc:graphicFrameChg chg="mod modGraphic">
          <ac:chgData name="S Davies (Guilsfield CP School)" userId="f12b56a8-f181-4ab8-8b33-583f91f1a10a" providerId="ADAL" clId="{EEF533E9-5E3F-4A42-9FCB-67A7DE2E22DC}" dt="2025-03-06T15:26:11.980" v="15756" actId="20577"/>
          <ac:graphicFrameMkLst>
            <pc:docMk/>
            <pc:sldMk cId="2374259678" sldId="257"/>
            <ac:graphicFrameMk id="4" creationId="{A048EE8D-C1BF-9187-945E-386450050AD7}"/>
          </ac:graphicFrameMkLst>
        </pc:graphicFrameChg>
        <pc:picChg chg="mod">
          <ac:chgData name="S Davies (Guilsfield CP School)" userId="f12b56a8-f181-4ab8-8b33-583f91f1a10a" providerId="ADAL" clId="{EEF533E9-5E3F-4A42-9FCB-67A7DE2E22DC}" dt="2025-02-28T09:00:02.267" v="5054" actId="1076"/>
          <ac:picMkLst>
            <pc:docMk/>
            <pc:sldMk cId="2374259678" sldId="257"/>
            <ac:picMk id="2" creationId="{E11197D3-BCE3-3BD0-9B94-33F50A8F0D00}"/>
          </ac:picMkLst>
        </pc:picChg>
        <pc:picChg chg="mod">
          <ac:chgData name="S Davies (Guilsfield CP School)" userId="f12b56a8-f181-4ab8-8b33-583f91f1a10a" providerId="ADAL" clId="{EEF533E9-5E3F-4A42-9FCB-67A7DE2E22DC}" dt="2025-02-11T13:54:27.819" v="3677" actId="1076"/>
          <ac:picMkLst>
            <pc:docMk/>
            <pc:sldMk cId="2374259678" sldId="257"/>
            <ac:picMk id="5" creationId="{45A216FC-312E-ED80-57BC-24FD5B50A1E0}"/>
          </ac:picMkLst>
        </pc:picChg>
        <pc:picChg chg="mod">
          <ac:chgData name="S Davies (Guilsfield CP School)" userId="f12b56a8-f181-4ab8-8b33-583f91f1a10a" providerId="ADAL" clId="{EEF533E9-5E3F-4A42-9FCB-67A7DE2E22DC}" dt="2025-01-29T16:33:43.103" v="2456" actId="1076"/>
          <ac:picMkLst>
            <pc:docMk/>
            <pc:sldMk cId="2374259678" sldId="257"/>
            <ac:picMk id="8" creationId="{F8256099-A866-AFDE-4FC4-6F498D0C412A}"/>
          </ac:picMkLst>
        </pc:picChg>
        <pc:picChg chg="mod">
          <ac:chgData name="S Davies (Guilsfield CP School)" userId="f12b56a8-f181-4ab8-8b33-583f91f1a10a" providerId="ADAL" clId="{EEF533E9-5E3F-4A42-9FCB-67A7DE2E22DC}" dt="2025-02-28T09:00:27.097" v="5057" actId="1076"/>
          <ac:picMkLst>
            <pc:docMk/>
            <pc:sldMk cId="2374259678" sldId="257"/>
            <ac:picMk id="13" creationId="{93FBCC3D-AE51-A144-5BA2-1D27E058E724}"/>
          </ac:picMkLst>
        </pc:picChg>
      </pc:sldChg>
      <pc:sldChg chg="addSp delSp modSp new add del mod ord">
        <pc:chgData name="S Davies (Guilsfield CP School)" userId="f12b56a8-f181-4ab8-8b33-583f91f1a10a" providerId="ADAL" clId="{EEF533E9-5E3F-4A42-9FCB-67A7DE2E22DC}" dt="2025-03-06T09:24:32.379" v="14925" actId="20577"/>
        <pc:sldMkLst>
          <pc:docMk/>
          <pc:sldMk cId="3816512620" sldId="258"/>
        </pc:sldMkLst>
        <pc:spChg chg="add mod">
          <ac:chgData name="S Davies (Guilsfield CP School)" userId="f12b56a8-f181-4ab8-8b33-583f91f1a10a" providerId="ADAL" clId="{EEF533E9-5E3F-4A42-9FCB-67A7DE2E22DC}" dt="2025-03-06T09:24:32.379" v="14925" actId="20577"/>
          <ac:spMkLst>
            <pc:docMk/>
            <pc:sldMk cId="3816512620" sldId="258"/>
            <ac:spMk id="2" creationId="{105942C7-B530-9C2E-857C-5A504098A39F}"/>
          </ac:spMkLst>
        </pc:spChg>
        <pc:spChg chg="add mod">
          <ac:chgData name="S Davies (Guilsfield CP School)" userId="f12b56a8-f181-4ab8-8b33-583f91f1a10a" providerId="ADAL" clId="{EEF533E9-5E3F-4A42-9FCB-67A7DE2E22DC}" dt="2025-01-29T14:42:50.029" v="257" actId="1076"/>
          <ac:spMkLst>
            <pc:docMk/>
            <pc:sldMk cId="3816512620" sldId="258"/>
            <ac:spMk id="5" creationId="{CA725947-988A-3412-669A-7E01976CEDC4}"/>
          </ac:spMkLst>
        </pc:spChg>
        <pc:spChg chg="add mod">
          <ac:chgData name="S Davies (Guilsfield CP School)" userId="f12b56a8-f181-4ab8-8b33-583f91f1a10a" providerId="ADAL" clId="{EEF533E9-5E3F-4A42-9FCB-67A7DE2E22DC}" dt="2025-03-03T19:01:40.196" v="7393" actId="1076"/>
          <ac:spMkLst>
            <pc:docMk/>
            <pc:sldMk cId="3816512620" sldId="258"/>
            <ac:spMk id="6" creationId="{4B9F1075-A175-0BD2-D1BA-12B68C33E501}"/>
          </ac:spMkLst>
        </pc:spChg>
        <pc:picChg chg="add mod">
          <ac:chgData name="S Davies (Guilsfield CP School)" userId="f12b56a8-f181-4ab8-8b33-583f91f1a10a" providerId="ADAL" clId="{EEF533E9-5E3F-4A42-9FCB-67A7DE2E22DC}" dt="2025-02-28T09:02:12.237" v="5080"/>
          <ac:picMkLst>
            <pc:docMk/>
            <pc:sldMk cId="3816512620" sldId="258"/>
            <ac:picMk id="3" creationId="{0E26CD2A-FBA5-293B-D844-5D86B26B2F6E}"/>
          </ac:picMkLst>
        </pc:picChg>
        <pc:picChg chg="add mod">
          <ac:chgData name="S Davies (Guilsfield CP School)" userId="f12b56a8-f181-4ab8-8b33-583f91f1a10a" providerId="ADAL" clId="{EEF533E9-5E3F-4A42-9FCB-67A7DE2E22DC}" dt="2025-03-03T19:01:21.191" v="7390" actId="1076"/>
          <ac:picMkLst>
            <pc:docMk/>
            <pc:sldMk cId="3816512620" sldId="258"/>
            <ac:picMk id="8" creationId="{08826CCF-AB2E-E3B5-B404-81E037024FB4}"/>
          </ac:picMkLst>
        </pc:picChg>
      </pc:sldChg>
      <pc:sldChg chg="addSp delSp modSp new mod ord">
        <pc:chgData name="S Davies (Guilsfield CP School)" userId="f12b56a8-f181-4ab8-8b33-583f91f1a10a" providerId="ADAL" clId="{EEF533E9-5E3F-4A42-9FCB-67A7DE2E22DC}" dt="2025-03-06T10:53:41.883" v="14987" actId="13926"/>
        <pc:sldMkLst>
          <pc:docMk/>
          <pc:sldMk cId="649269052" sldId="259"/>
        </pc:sldMkLst>
        <pc:spChg chg="add mod">
          <ac:chgData name="S Davies (Guilsfield CP School)" userId="f12b56a8-f181-4ab8-8b33-583f91f1a10a" providerId="ADAL" clId="{EEF533E9-5E3F-4A42-9FCB-67A7DE2E22DC}" dt="2025-03-06T10:53:41.883" v="14987" actId="13926"/>
          <ac:spMkLst>
            <pc:docMk/>
            <pc:sldMk cId="649269052" sldId="259"/>
            <ac:spMk id="3" creationId="{F211A42D-C235-95A3-CC5B-C56ED6255BB5}"/>
          </ac:spMkLst>
        </pc:spChg>
        <pc:picChg chg="add mod">
          <ac:chgData name="S Davies (Guilsfield CP School)" userId="f12b56a8-f181-4ab8-8b33-583f91f1a10a" providerId="ADAL" clId="{EEF533E9-5E3F-4A42-9FCB-67A7DE2E22DC}" dt="2025-03-03T19:02:25.792" v="7400" actId="1076"/>
          <ac:picMkLst>
            <pc:docMk/>
            <pc:sldMk cId="649269052" sldId="259"/>
            <ac:picMk id="4" creationId="{0616C327-8055-3204-2D0D-88156609DD66}"/>
          </ac:picMkLst>
        </pc:picChg>
      </pc:sldChg>
      <pc:sldChg chg="addSp delSp modSp add mod setBg modAnim delDesignElem">
        <pc:chgData name="S Davies (Guilsfield CP School)" userId="f12b56a8-f181-4ab8-8b33-583f91f1a10a" providerId="ADAL" clId="{EEF533E9-5E3F-4A42-9FCB-67A7DE2E22DC}" dt="2025-03-04T17:12:34.663" v="14582"/>
        <pc:sldMkLst>
          <pc:docMk/>
          <pc:sldMk cId="393210148" sldId="261"/>
        </pc:sldMkLst>
        <pc:spChg chg="add mod">
          <ac:chgData name="S Davies (Guilsfield CP School)" userId="f12b56a8-f181-4ab8-8b33-583f91f1a10a" providerId="ADAL" clId="{EEF533E9-5E3F-4A42-9FCB-67A7DE2E22DC}" dt="2025-03-03T20:04:07.573" v="8753" actId="1076"/>
          <ac:spMkLst>
            <pc:docMk/>
            <pc:sldMk cId="393210148" sldId="261"/>
            <ac:spMk id="2" creationId="{2F9BBC43-2E46-F3CF-61E5-91EAF8F42DBA}"/>
          </ac:spMkLst>
        </pc:spChg>
        <pc:spChg chg="mod">
          <ac:chgData name="S Davies (Guilsfield CP School)" userId="f12b56a8-f181-4ab8-8b33-583f91f1a10a" providerId="ADAL" clId="{EEF533E9-5E3F-4A42-9FCB-67A7DE2E22DC}" dt="2025-02-28T08:15:33.005" v="4697" actId="14100"/>
          <ac:spMkLst>
            <pc:docMk/>
            <pc:sldMk cId="393210148" sldId="261"/>
            <ac:spMk id="3" creationId="{3DB564B7-666A-E109-2EE2-53CC5E8F2E8A}"/>
          </ac:spMkLst>
        </pc:spChg>
        <pc:picChg chg="mod">
          <ac:chgData name="S Davies (Guilsfield CP School)" userId="f12b56a8-f181-4ab8-8b33-583f91f1a10a" providerId="ADAL" clId="{EEF533E9-5E3F-4A42-9FCB-67A7DE2E22DC}" dt="2025-02-28T08:15:38.376" v="4698" actId="1076"/>
          <ac:picMkLst>
            <pc:docMk/>
            <pc:sldMk cId="393210148" sldId="261"/>
            <ac:picMk id="2050" creationId="{FE7606FF-2418-DC5D-E498-C97994DFFE95}"/>
          </ac:picMkLst>
        </pc:picChg>
      </pc:sldChg>
      <pc:sldChg chg="addSp delSp modSp add mod">
        <pc:chgData name="S Davies (Guilsfield CP School)" userId="f12b56a8-f181-4ab8-8b33-583f91f1a10a" providerId="ADAL" clId="{EEF533E9-5E3F-4A42-9FCB-67A7DE2E22DC}" dt="2025-03-06T11:27:30.611" v="15491" actId="20577"/>
        <pc:sldMkLst>
          <pc:docMk/>
          <pc:sldMk cId="3039820798" sldId="263"/>
        </pc:sldMkLst>
        <pc:spChg chg="add mod">
          <ac:chgData name="S Davies (Guilsfield CP School)" userId="f12b56a8-f181-4ab8-8b33-583f91f1a10a" providerId="ADAL" clId="{EEF533E9-5E3F-4A42-9FCB-67A7DE2E22DC}" dt="2025-03-06T11:22:22.327" v="15355" actId="21"/>
          <ac:spMkLst>
            <pc:docMk/>
            <pc:sldMk cId="3039820798" sldId="263"/>
            <ac:spMk id="2" creationId="{36B68999-4048-CED7-2730-A236349C986C}"/>
          </ac:spMkLst>
        </pc:spChg>
        <pc:spChg chg="add mod">
          <ac:chgData name="S Davies (Guilsfield CP School)" userId="f12b56a8-f181-4ab8-8b33-583f91f1a10a" providerId="ADAL" clId="{EEF533E9-5E3F-4A42-9FCB-67A7DE2E22DC}" dt="2025-03-04T10:21:36.647" v="9744" actId="1076"/>
          <ac:spMkLst>
            <pc:docMk/>
            <pc:sldMk cId="3039820798" sldId="263"/>
            <ac:spMk id="7" creationId="{65F52C94-CA98-82A5-D669-A7772A97C082}"/>
          </ac:spMkLst>
        </pc:spChg>
        <pc:spChg chg="add mod">
          <ac:chgData name="S Davies (Guilsfield CP School)" userId="f12b56a8-f181-4ab8-8b33-583f91f1a10a" providerId="ADAL" clId="{EEF533E9-5E3F-4A42-9FCB-67A7DE2E22DC}" dt="2025-03-06T11:27:30.611" v="15491" actId="20577"/>
          <ac:spMkLst>
            <pc:docMk/>
            <pc:sldMk cId="3039820798" sldId="263"/>
            <ac:spMk id="9" creationId="{8762DB46-4DAD-E9F5-8260-71B7028831A1}"/>
          </ac:spMkLst>
        </pc:spChg>
        <pc:picChg chg="add mod">
          <ac:chgData name="S Davies (Guilsfield CP School)" userId="f12b56a8-f181-4ab8-8b33-583f91f1a10a" providerId="ADAL" clId="{EEF533E9-5E3F-4A42-9FCB-67A7DE2E22DC}" dt="2025-03-06T10:46:54.939" v="14956" actId="1076"/>
          <ac:picMkLst>
            <pc:docMk/>
            <pc:sldMk cId="3039820798" sldId="263"/>
            <ac:picMk id="3074" creationId="{27C3B102-A588-D264-1861-9399286BBEE2}"/>
          </ac:picMkLst>
        </pc:picChg>
      </pc:sldChg>
      <pc:sldChg chg="modSp add mod modAnim">
        <pc:chgData name="S Davies (Guilsfield CP School)" userId="f12b56a8-f181-4ab8-8b33-583f91f1a10a" providerId="ADAL" clId="{EEF533E9-5E3F-4A42-9FCB-67A7DE2E22DC}" dt="2025-03-06T15:14:11.469" v="15706" actId="20577"/>
        <pc:sldMkLst>
          <pc:docMk/>
          <pc:sldMk cId="2161671320" sldId="271"/>
        </pc:sldMkLst>
        <pc:spChg chg="mod">
          <ac:chgData name="S Davies (Guilsfield CP School)" userId="f12b56a8-f181-4ab8-8b33-583f91f1a10a" providerId="ADAL" clId="{EEF533E9-5E3F-4A42-9FCB-67A7DE2E22DC}" dt="2025-03-06T15:12:43.398" v="15704" actId="1076"/>
          <ac:spMkLst>
            <pc:docMk/>
            <pc:sldMk cId="2161671320" sldId="271"/>
            <ac:spMk id="2" creationId="{4A29A738-F3F5-7310-23DD-56021656DE3E}"/>
          </ac:spMkLst>
        </pc:spChg>
        <pc:spChg chg="mod">
          <ac:chgData name="S Davies (Guilsfield CP School)" userId="f12b56a8-f181-4ab8-8b33-583f91f1a10a" providerId="ADAL" clId="{EEF533E9-5E3F-4A42-9FCB-67A7DE2E22DC}" dt="2025-03-06T15:14:11.469" v="15706" actId="20577"/>
          <ac:spMkLst>
            <pc:docMk/>
            <pc:sldMk cId="2161671320" sldId="271"/>
            <ac:spMk id="3" creationId="{8E930110-AD54-EC8F-A4E2-4A4E64EC7589}"/>
          </ac:spMkLst>
        </pc:spChg>
      </pc:sldChg>
      <pc:sldChg chg="addSp delSp modSp add mod">
        <pc:chgData name="S Davies (Guilsfield CP School)" userId="f12b56a8-f181-4ab8-8b33-583f91f1a10a" providerId="ADAL" clId="{EEF533E9-5E3F-4A42-9FCB-67A7DE2E22DC}" dt="2025-03-06T10:59:51.053" v="15033" actId="13926"/>
        <pc:sldMkLst>
          <pc:docMk/>
          <pc:sldMk cId="4287000862" sldId="276"/>
        </pc:sldMkLst>
        <pc:spChg chg="add mod">
          <ac:chgData name="S Davies (Guilsfield CP School)" userId="f12b56a8-f181-4ab8-8b33-583f91f1a10a" providerId="ADAL" clId="{EEF533E9-5E3F-4A42-9FCB-67A7DE2E22DC}" dt="2025-03-06T10:59:51.053" v="15033" actId="13926"/>
          <ac:spMkLst>
            <pc:docMk/>
            <pc:sldMk cId="4287000862" sldId="276"/>
            <ac:spMk id="3" creationId="{73AFC11E-1574-AF7D-8E19-3624D03D3163}"/>
          </ac:spMkLst>
        </pc:spChg>
        <pc:spChg chg="mod">
          <ac:chgData name="S Davies (Guilsfield CP School)" userId="f12b56a8-f181-4ab8-8b33-583f91f1a10a" providerId="ADAL" clId="{EEF533E9-5E3F-4A42-9FCB-67A7DE2E22DC}" dt="2025-03-04T15:17:25.221" v="13223" actId="20577"/>
          <ac:spMkLst>
            <pc:docMk/>
            <pc:sldMk cId="4287000862" sldId="276"/>
            <ac:spMk id="5" creationId="{18347B6A-D7B1-9FAE-A864-F468C2B0575C}"/>
          </ac:spMkLst>
        </pc:spChg>
        <pc:picChg chg="mod">
          <ac:chgData name="S Davies (Guilsfield CP School)" userId="f12b56a8-f181-4ab8-8b33-583f91f1a10a" providerId="ADAL" clId="{EEF533E9-5E3F-4A42-9FCB-67A7DE2E22DC}" dt="2025-03-04T15:17:31.090" v="13225" actId="1076"/>
          <ac:picMkLst>
            <pc:docMk/>
            <pc:sldMk cId="4287000862" sldId="276"/>
            <ac:picMk id="7" creationId="{65F66D66-FF9A-DAC0-0FA3-8D5AF787731E}"/>
          </ac:picMkLst>
        </pc:picChg>
        <pc:picChg chg="mod">
          <ac:chgData name="S Davies (Guilsfield CP School)" userId="f12b56a8-f181-4ab8-8b33-583f91f1a10a" providerId="ADAL" clId="{EEF533E9-5E3F-4A42-9FCB-67A7DE2E22DC}" dt="2025-03-04T15:17:35.050" v="13227" actId="1076"/>
          <ac:picMkLst>
            <pc:docMk/>
            <pc:sldMk cId="4287000862" sldId="276"/>
            <ac:picMk id="9" creationId="{EE5F952E-0D23-2696-2BD8-93FF1FF088B9}"/>
          </ac:picMkLst>
        </pc:picChg>
        <pc:picChg chg="mod">
          <ac:chgData name="S Davies (Guilsfield CP School)" userId="f12b56a8-f181-4ab8-8b33-583f91f1a10a" providerId="ADAL" clId="{EEF533E9-5E3F-4A42-9FCB-67A7DE2E22DC}" dt="2025-03-04T15:17:40.412" v="13229" actId="1076"/>
          <ac:picMkLst>
            <pc:docMk/>
            <pc:sldMk cId="4287000862" sldId="276"/>
            <ac:picMk id="11" creationId="{E5D43539-86DF-2BD4-AFF6-CC6114415A27}"/>
          </ac:picMkLst>
        </pc:picChg>
        <pc:picChg chg="add mod">
          <ac:chgData name="S Davies (Guilsfield CP School)" userId="f12b56a8-f181-4ab8-8b33-583f91f1a10a" providerId="ADAL" clId="{EEF533E9-5E3F-4A42-9FCB-67A7DE2E22DC}" dt="2025-03-04T17:04:47.250" v="14550" actId="1076"/>
          <ac:picMkLst>
            <pc:docMk/>
            <pc:sldMk cId="4287000862" sldId="276"/>
            <ac:picMk id="13" creationId="{C1BA8E17-78D7-D1A5-F60E-73EB62481495}"/>
          </ac:picMkLst>
        </pc:picChg>
        <pc:picChg chg="add mod">
          <ac:chgData name="S Davies (Guilsfield CP School)" userId="f12b56a8-f181-4ab8-8b33-583f91f1a10a" providerId="ADAL" clId="{EEF533E9-5E3F-4A42-9FCB-67A7DE2E22DC}" dt="2025-03-04T17:04:44.202" v="14549" actId="1076"/>
          <ac:picMkLst>
            <pc:docMk/>
            <pc:sldMk cId="4287000862" sldId="276"/>
            <ac:picMk id="6147" creationId="{66FBC729-0E19-D75F-3E44-DE8DF4D7C5E0}"/>
          </ac:picMkLst>
        </pc:picChg>
        <pc:cxnChg chg="add">
          <ac:chgData name="S Davies (Guilsfield CP School)" userId="f12b56a8-f181-4ab8-8b33-583f91f1a10a" providerId="ADAL" clId="{EEF533E9-5E3F-4A42-9FCB-67A7DE2E22DC}" dt="2025-03-04T15:18:01.641" v="13230" actId="11529"/>
          <ac:cxnSpMkLst>
            <pc:docMk/>
            <pc:sldMk cId="4287000862" sldId="276"/>
            <ac:cxnSpMk id="10" creationId="{1ED9C7A2-04E4-A7EE-3DCE-2A6BE8DB31A2}"/>
          </ac:cxnSpMkLst>
        </pc:cxnChg>
      </pc:sldChg>
      <pc:sldChg chg="addSp delSp modSp add mod">
        <pc:chgData name="S Davies (Guilsfield CP School)" userId="f12b56a8-f181-4ab8-8b33-583f91f1a10a" providerId="ADAL" clId="{EEF533E9-5E3F-4A42-9FCB-67A7DE2E22DC}" dt="2025-03-06T19:10:40.942" v="16708" actId="14100"/>
        <pc:sldMkLst>
          <pc:docMk/>
          <pc:sldMk cId="871405277" sldId="326"/>
        </pc:sldMkLst>
        <pc:spChg chg="mod">
          <ac:chgData name="S Davies (Guilsfield CP School)" userId="f12b56a8-f181-4ab8-8b33-583f91f1a10a" providerId="ADAL" clId="{EEF533E9-5E3F-4A42-9FCB-67A7DE2E22DC}" dt="2025-02-28T08:42:08.480" v="4927" actId="1076"/>
          <ac:spMkLst>
            <pc:docMk/>
            <pc:sldMk cId="871405277" sldId="326"/>
            <ac:spMk id="2" creationId="{5ECA3869-88CC-9100-F0E5-E4785A73F4D1}"/>
          </ac:spMkLst>
        </pc:spChg>
        <pc:spChg chg="mod">
          <ac:chgData name="S Davies (Guilsfield CP School)" userId="f12b56a8-f181-4ab8-8b33-583f91f1a10a" providerId="ADAL" clId="{EEF533E9-5E3F-4A42-9FCB-67A7DE2E22DC}" dt="2025-02-28T08:42:04.899" v="4926" actId="1076"/>
          <ac:spMkLst>
            <pc:docMk/>
            <pc:sldMk cId="871405277" sldId="326"/>
            <ac:spMk id="3" creationId="{C9F50B67-FE48-A641-8FE4-A53DA2783115}"/>
          </ac:spMkLst>
        </pc:spChg>
        <pc:spChg chg="add mod">
          <ac:chgData name="S Davies (Guilsfield CP School)" userId="f12b56a8-f181-4ab8-8b33-583f91f1a10a" providerId="ADAL" clId="{EEF533E9-5E3F-4A42-9FCB-67A7DE2E22DC}" dt="2025-02-28T08:43:36.160" v="4935" actId="1076"/>
          <ac:spMkLst>
            <pc:docMk/>
            <pc:sldMk cId="871405277" sldId="326"/>
            <ac:spMk id="6" creationId="{AF71ED6D-FC7F-F01F-D296-32875E2441BB}"/>
          </ac:spMkLst>
        </pc:spChg>
        <pc:spChg chg="mod">
          <ac:chgData name="S Davies (Guilsfield CP School)" userId="f12b56a8-f181-4ab8-8b33-583f91f1a10a" providerId="ADAL" clId="{EEF533E9-5E3F-4A42-9FCB-67A7DE2E22DC}" dt="2025-03-04T12:08:40.023" v="11682" actId="1076"/>
          <ac:spMkLst>
            <pc:docMk/>
            <pc:sldMk cId="871405277" sldId="326"/>
            <ac:spMk id="9" creationId="{8FC2E4CA-D355-EF43-9D35-420B074EA440}"/>
          </ac:spMkLst>
        </pc:spChg>
        <pc:spChg chg="mod">
          <ac:chgData name="S Davies (Guilsfield CP School)" userId="f12b56a8-f181-4ab8-8b33-583f91f1a10a" providerId="ADAL" clId="{EEF533E9-5E3F-4A42-9FCB-67A7DE2E22DC}" dt="2025-03-06T11:01:02.217" v="15044" actId="13926"/>
          <ac:spMkLst>
            <pc:docMk/>
            <pc:sldMk cId="871405277" sldId="326"/>
            <ac:spMk id="11" creationId="{57179DF2-4B66-9045-839A-C6D8650E8491}"/>
          </ac:spMkLst>
        </pc:spChg>
        <pc:spChg chg="add mod">
          <ac:chgData name="S Davies (Guilsfield CP School)" userId="f12b56a8-f181-4ab8-8b33-583f91f1a10a" providerId="ADAL" clId="{EEF533E9-5E3F-4A42-9FCB-67A7DE2E22DC}" dt="2025-02-28T08:49:02.915" v="4978" actId="20577"/>
          <ac:spMkLst>
            <pc:docMk/>
            <pc:sldMk cId="871405277" sldId="326"/>
            <ac:spMk id="13" creationId="{E9306F9F-876F-281A-D61E-1912F2CAE20A}"/>
          </ac:spMkLst>
        </pc:spChg>
        <pc:spChg chg="add mod">
          <ac:chgData name="S Davies (Guilsfield CP School)" userId="f12b56a8-f181-4ab8-8b33-583f91f1a10a" providerId="ADAL" clId="{EEF533E9-5E3F-4A42-9FCB-67A7DE2E22DC}" dt="2025-02-28T08:44:03.562" v="4940" actId="1076"/>
          <ac:spMkLst>
            <pc:docMk/>
            <pc:sldMk cId="871405277" sldId="326"/>
            <ac:spMk id="14" creationId="{7FF52FB0-9B3D-C653-913C-6A8F85FDB3F0}"/>
          </ac:spMkLst>
        </pc:spChg>
        <pc:spChg chg="add mod">
          <ac:chgData name="S Davies (Guilsfield CP School)" userId="f12b56a8-f181-4ab8-8b33-583f91f1a10a" providerId="ADAL" clId="{EEF533E9-5E3F-4A42-9FCB-67A7DE2E22DC}" dt="2025-02-28T08:49:50.850" v="4989" actId="20577"/>
          <ac:spMkLst>
            <pc:docMk/>
            <pc:sldMk cId="871405277" sldId="326"/>
            <ac:spMk id="15" creationId="{9CF09C90-C885-CFFC-9B03-5A48DF8CE7BD}"/>
          </ac:spMkLst>
        </pc:spChg>
        <pc:spChg chg="mod">
          <ac:chgData name="S Davies (Guilsfield CP School)" userId="f12b56a8-f181-4ab8-8b33-583f91f1a10a" providerId="ADAL" clId="{EEF533E9-5E3F-4A42-9FCB-67A7DE2E22DC}" dt="2025-02-28T08:42:12.064" v="4928" actId="1076"/>
          <ac:spMkLst>
            <pc:docMk/>
            <pc:sldMk cId="871405277" sldId="326"/>
            <ac:spMk id="22" creationId="{93BEAF5C-BC90-8445-BBE8-ED9A76E3F420}"/>
          </ac:spMkLst>
        </pc:spChg>
        <pc:spChg chg="add del mod">
          <ac:chgData name="S Davies (Guilsfield CP School)" userId="f12b56a8-f181-4ab8-8b33-583f91f1a10a" providerId="ADAL" clId="{EEF533E9-5E3F-4A42-9FCB-67A7DE2E22DC}" dt="2025-02-28T08:44:11.398" v="4942" actId="21"/>
          <ac:spMkLst>
            <pc:docMk/>
            <pc:sldMk cId="871405277" sldId="326"/>
            <ac:spMk id="32" creationId="{2A03CDFB-5C41-165A-B603-BB8819E63DEA}"/>
          </ac:spMkLst>
        </pc:spChg>
        <pc:spChg chg="add del mod">
          <ac:chgData name="S Davies (Guilsfield CP School)" userId="f12b56a8-f181-4ab8-8b33-583f91f1a10a" providerId="ADAL" clId="{EEF533E9-5E3F-4A42-9FCB-67A7DE2E22DC}" dt="2025-02-28T08:41:29.625" v="4918" actId="1076"/>
          <ac:spMkLst>
            <pc:docMk/>
            <pc:sldMk cId="871405277" sldId="326"/>
            <ac:spMk id="38" creationId="{66C3B970-7758-9143-8208-52E3B1A8EEF7}"/>
          </ac:spMkLst>
        </pc:spChg>
        <pc:picChg chg="add mod">
          <ac:chgData name="S Davies (Guilsfield CP School)" userId="f12b56a8-f181-4ab8-8b33-583f91f1a10a" providerId="ADAL" clId="{EEF533E9-5E3F-4A42-9FCB-67A7DE2E22DC}" dt="2025-02-28T08:42:36.359" v="4933" actId="1076"/>
          <ac:picMkLst>
            <pc:docMk/>
            <pc:sldMk cId="871405277" sldId="326"/>
            <ac:picMk id="4" creationId="{0CDFA8A1-BFF5-672E-1DE2-ED75FC298435}"/>
          </ac:picMkLst>
        </pc:picChg>
        <pc:picChg chg="add mod">
          <ac:chgData name="S Davies (Guilsfield CP School)" userId="f12b56a8-f181-4ab8-8b33-583f91f1a10a" providerId="ADAL" clId="{EEF533E9-5E3F-4A42-9FCB-67A7DE2E22DC}" dt="2025-03-06T19:10:05.955" v="16698" actId="14100"/>
          <ac:picMkLst>
            <pc:docMk/>
            <pc:sldMk cId="871405277" sldId="326"/>
            <ac:picMk id="7" creationId="{C5EF5F75-1D7F-5ED8-9AFB-67A148DB0B5D}"/>
          </ac:picMkLst>
        </pc:picChg>
        <pc:picChg chg="add del mod">
          <ac:chgData name="S Davies (Guilsfield CP School)" userId="f12b56a8-f181-4ab8-8b33-583f91f1a10a" providerId="ADAL" clId="{EEF533E9-5E3F-4A42-9FCB-67A7DE2E22DC}" dt="2025-03-06T19:09:50.887" v="16692" actId="1076"/>
          <ac:picMkLst>
            <pc:docMk/>
            <pc:sldMk cId="871405277" sldId="326"/>
            <ac:picMk id="10" creationId="{48B95DBE-CF1B-2F24-43EF-A72B5D9506F2}"/>
          </ac:picMkLst>
        </pc:picChg>
        <pc:picChg chg="add mod">
          <ac:chgData name="S Davies (Guilsfield CP School)" userId="f12b56a8-f181-4ab8-8b33-583f91f1a10a" providerId="ADAL" clId="{EEF533E9-5E3F-4A42-9FCB-67A7DE2E22DC}" dt="2025-03-06T19:10:01.271" v="16696" actId="14100"/>
          <ac:picMkLst>
            <pc:docMk/>
            <pc:sldMk cId="871405277" sldId="326"/>
            <ac:picMk id="19" creationId="{EEFA85E2-E78D-1CB1-1C3D-E00CC310C657}"/>
          </ac:picMkLst>
        </pc:picChg>
        <pc:picChg chg="add mod">
          <ac:chgData name="S Davies (Guilsfield CP School)" userId="f12b56a8-f181-4ab8-8b33-583f91f1a10a" providerId="ADAL" clId="{EEF533E9-5E3F-4A42-9FCB-67A7DE2E22DC}" dt="2025-03-06T19:10:40.942" v="16708" actId="14100"/>
          <ac:picMkLst>
            <pc:docMk/>
            <pc:sldMk cId="871405277" sldId="326"/>
            <ac:picMk id="21" creationId="{F109D1F5-CB87-D4B7-A237-9DD1121FAC3D}"/>
          </ac:picMkLst>
        </pc:picChg>
        <pc:picChg chg="add mod">
          <ac:chgData name="S Davies (Guilsfield CP School)" userId="f12b56a8-f181-4ab8-8b33-583f91f1a10a" providerId="ADAL" clId="{EEF533E9-5E3F-4A42-9FCB-67A7DE2E22DC}" dt="2025-03-06T19:10:27.023" v="16703" actId="1076"/>
          <ac:picMkLst>
            <pc:docMk/>
            <pc:sldMk cId="871405277" sldId="326"/>
            <ac:picMk id="24" creationId="{6C72E791-736F-109F-C750-9EC9847C3EA2}"/>
          </ac:picMkLst>
        </pc:picChg>
        <pc:picChg chg="add mod">
          <ac:chgData name="S Davies (Guilsfield CP School)" userId="f12b56a8-f181-4ab8-8b33-583f91f1a10a" providerId="ADAL" clId="{EEF533E9-5E3F-4A42-9FCB-67A7DE2E22DC}" dt="2025-03-06T19:10:15.571" v="16700" actId="14100"/>
          <ac:picMkLst>
            <pc:docMk/>
            <pc:sldMk cId="871405277" sldId="326"/>
            <ac:picMk id="26" creationId="{CE6B525A-0E81-25B3-7673-34506D1B8CC2}"/>
          </ac:picMkLst>
        </pc:picChg>
      </pc:sldChg>
      <pc:sldChg chg="addSp delSp modSp new mod">
        <pc:chgData name="S Davies (Guilsfield CP School)" userId="f12b56a8-f181-4ab8-8b33-583f91f1a10a" providerId="ADAL" clId="{EEF533E9-5E3F-4A42-9FCB-67A7DE2E22DC}" dt="2025-03-04T15:33:07.508" v="13628" actId="14100"/>
        <pc:sldMkLst>
          <pc:docMk/>
          <pc:sldMk cId="712487578" sldId="327"/>
        </pc:sldMkLst>
        <pc:spChg chg="add mod">
          <ac:chgData name="S Davies (Guilsfield CP School)" userId="f12b56a8-f181-4ab8-8b33-583f91f1a10a" providerId="ADAL" clId="{EEF533E9-5E3F-4A42-9FCB-67A7DE2E22DC}" dt="2025-02-11T13:57:58.831" v="3696" actId="1076"/>
          <ac:spMkLst>
            <pc:docMk/>
            <pc:sldMk cId="712487578" sldId="327"/>
            <ac:spMk id="2" creationId="{ED1FD2A9-E227-BA20-A997-B05C14794F55}"/>
          </ac:spMkLst>
        </pc:spChg>
        <pc:spChg chg="add mod">
          <ac:chgData name="S Davies (Guilsfield CP School)" userId="f12b56a8-f181-4ab8-8b33-583f91f1a10a" providerId="ADAL" clId="{EEF533E9-5E3F-4A42-9FCB-67A7DE2E22DC}" dt="2025-03-04T15:33:07.508" v="13628" actId="14100"/>
          <ac:spMkLst>
            <pc:docMk/>
            <pc:sldMk cId="712487578" sldId="327"/>
            <ac:spMk id="4" creationId="{AA6D8C45-2DBE-995E-1EF5-B6B3AF9E93C1}"/>
          </ac:spMkLst>
        </pc:spChg>
        <pc:spChg chg="add mod">
          <ac:chgData name="S Davies (Guilsfield CP School)" userId="f12b56a8-f181-4ab8-8b33-583f91f1a10a" providerId="ADAL" clId="{EEF533E9-5E3F-4A42-9FCB-67A7DE2E22DC}" dt="2025-03-04T15:33:04.634" v="13627" actId="1076"/>
          <ac:spMkLst>
            <pc:docMk/>
            <pc:sldMk cId="712487578" sldId="327"/>
            <ac:spMk id="5" creationId="{450FBBAB-4211-853E-66FD-68A4102B0939}"/>
          </ac:spMkLst>
        </pc:spChg>
        <pc:spChg chg="add mod">
          <ac:chgData name="S Davies (Guilsfield CP School)" userId="f12b56a8-f181-4ab8-8b33-583f91f1a10a" providerId="ADAL" clId="{EEF533E9-5E3F-4A42-9FCB-67A7DE2E22DC}" dt="2025-01-29T16:32:02.674" v="2406" actId="1076"/>
          <ac:spMkLst>
            <pc:docMk/>
            <pc:sldMk cId="712487578" sldId="327"/>
            <ac:spMk id="6" creationId="{8D1D178F-97D7-6F41-0690-EE5125A9073D}"/>
          </ac:spMkLst>
        </pc:spChg>
        <pc:picChg chg="add mod">
          <ac:chgData name="S Davies (Guilsfield CP School)" userId="f12b56a8-f181-4ab8-8b33-583f91f1a10a" providerId="ADAL" clId="{EEF533E9-5E3F-4A42-9FCB-67A7DE2E22DC}" dt="2025-01-29T16:34:03.438" v="2460" actId="1076"/>
          <ac:picMkLst>
            <pc:docMk/>
            <pc:sldMk cId="712487578" sldId="327"/>
            <ac:picMk id="7" creationId="{11C62C75-8148-69BE-D36B-BAD6DCFFCF1F}"/>
          </ac:picMkLst>
        </pc:picChg>
      </pc:sldChg>
      <pc:sldChg chg="addSp delSp modSp new mod ord">
        <pc:chgData name="S Davies (Guilsfield CP School)" userId="f12b56a8-f181-4ab8-8b33-583f91f1a10a" providerId="ADAL" clId="{EEF533E9-5E3F-4A42-9FCB-67A7DE2E22DC}" dt="2025-03-06T10:59:27.627" v="15030" actId="20577"/>
        <pc:sldMkLst>
          <pc:docMk/>
          <pc:sldMk cId="1356550905" sldId="328"/>
        </pc:sldMkLst>
        <pc:spChg chg="add mod">
          <ac:chgData name="S Davies (Guilsfield CP School)" userId="f12b56a8-f181-4ab8-8b33-583f91f1a10a" providerId="ADAL" clId="{EEF533E9-5E3F-4A42-9FCB-67A7DE2E22DC}" dt="2025-03-06T10:59:27.627" v="15030" actId="20577"/>
          <ac:spMkLst>
            <pc:docMk/>
            <pc:sldMk cId="1356550905" sldId="328"/>
            <ac:spMk id="2" creationId="{5972039C-9A1B-020A-4568-30CA113E185E}"/>
          </ac:spMkLst>
        </pc:spChg>
        <pc:spChg chg="add">
          <ac:chgData name="S Davies (Guilsfield CP School)" userId="f12b56a8-f181-4ab8-8b33-583f91f1a10a" providerId="ADAL" clId="{EEF533E9-5E3F-4A42-9FCB-67A7DE2E22DC}" dt="2025-03-06T10:59:20.162" v="15027"/>
          <ac:spMkLst>
            <pc:docMk/>
            <pc:sldMk cId="1356550905" sldId="328"/>
            <ac:spMk id="3" creationId="{64C9FF12-DCC9-D4BE-7C02-D343521B0D15}"/>
          </ac:spMkLst>
        </pc:spChg>
        <pc:spChg chg="add mod">
          <ac:chgData name="S Davies (Guilsfield CP School)" userId="f12b56a8-f181-4ab8-8b33-583f91f1a10a" providerId="ADAL" clId="{EEF533E9-5E3F-4A42-9FCB-67A7DE2E22DC}" dt="2025-02-11T11:38:04.187" v="3121" actId="1076"/>
          <ac:spMkLst>
            <pc:docMk/>
            <pc:sldMk cId="1356550905" sldId="328"/>
            <ac:spMk id="4" creationId="{B133F2DA-AD38-8B72-9D9C-CC0B2E0F6C83}"/>
          </ac:spMkLst>
        </pc:spChg>
        <pc:spChg chg="add mod">
          <ac:chgData name="S Davies (Guilsfield CP School)" userId="f12b56a8-f181-4ab8-8b33-583f91f1a10a" providerId="ADAL" clId="{EEF533E9-5E3F-4A42-9FCB-67A7DE2E22DC}" dt="2025-01-30T14:57:36.514" v="2485" actId="20577"/>
          <ac:spMkLst>
            <pc:docMk/>
            <pc:sldMk cId="1356550905" sldId="328"/>
            <ac:spMk id="5" creationId="{E6508DE1-2B3D-C21C-82CA-AA2171E0ECB1}"/>
          </ac:spMkLst>
        </pc:spChg>
        <pc:spChg chg="add mod">
          <ac:chgData name="S Davies (Guilsfield CP School)" userId="f12b56a8-f181-4ab8-8b33-583f91f1a10a" providerId="ADAL" clId="{EEF533E9-5E3F-4A42-9FCB-67A7DE2E22DC}" dt="2025-01-30T14:58:25.215" v="2497" actId="20577"/>
          <ac:spMkLst>
            <pc:docMk/>
            <pc:sldMk cId="1356550905" sldId="328"/>
            <ac:spMk id="6" creationId="{0EDD3EA6-7833-6BD3-8BCE-736A2B15E8BD}"/>
          </ac:spMkLst>
        </pc:spChg>
        <pc:spChg chg="add mod">
          <ac:chgData name="S Davies (Guilsfield CP School)" userId="f12b56a8-f181-4ab8-8b33-583f91f1a10a" providerId="ADAL" clId="{EEF533E9-5E3F-4A42-9FCB-67A7DE2E22DC}" dt="2025-02-11T11:39:57.170" v="3166" actId="20577"/>
          <ac:spMkLst>
            <pc:docMk/>
            <pc:sldMk cId="1356550905" sldId="328"/>
            <ac:spMk id="7" creationId="{7D8C241F-615F-FE85-A2CE-923B7FDC42BB}"/>
          </ac:spMkLst>
        </pc:spChg>
        <pc:picChg chg="add mod">
          <ac:chgData name="S Davies (Guilsfield CP School)" userId="f12b56a8-f181-4ab8-8b33-583f91f1a10a" providerId="ADAL" clId="{EEF533E9-5E3F-4A42-9FCB-67A7DE2E22DC}" dt="2025-02-20T21:19:30.680" v="4285" actId="1076"/>
          <ac:picMkLst>
            <pc:docMk/>
            <pc:sldMk cId="1356550905" sldId="328"/>
            <ac:picMk id="8" creationId="{A7F78947-EA2C-C9DF-9EA1-82278A1FCF79}"/>
          </ac:picMkLst>
        </pc:picChg>
        <pc:picChg chg="add mod">
          <ac:chgData name="S Davies (Guilsfield CP School)" userId="f12b56a8-f181-4ab8-8b33-583f91f1a10a" providerId="ADAL" clId="{EEF533E9-5E3F-4A42-9FCB-67A7DE2E22DC}" dt="2025-01-30T09:31:08.751" v="2478" actId="1076"/>
          <ac:picMkLst>
            <pc:docMk/>
            <pc:sldMk cId="1356550905" sldId="328"/>
            <ac:picMk id="9" creationId="{0510428B-57BF-2350-6BE5-14A76BE2E995}"/>
          </ac:picMkLst>
        </pc:picChg>
        <pc:picChg chg="add mod">
          <ac:chgData name="S Davies (Guilsfield CP School)" userId="f12b56a8-f181-4ab8-8b33-583f91f1a10a" providerId="ADAL" clId="{EEF533E9-5E3F-4A42-9FCB-67A7DE2E22DC}" dt="2025-01-30T09:31:13.457" v="2480" actId="1076"/>
          <ac:picMkLst>
            <pc:docMk/>
            <pc:sldMk cId="1356550905" sldId="328"/>
            <ac:picMk id="12" creationId="{0FCAE0C6-C664-4FD0-2920-BFD35FE7991F}"/>
          </ac:picMkLst>
        </pc:picChg>
      </pc:sldChg>
      <pc:sldChg chg="addSp delSp modSp new mod">
        <pc:chgData name="S Davies (Guilsfield CP School)" userId="f12b56a8-f181-4ab8-8b33-583f91f1a10a" providerId="ADAL" clId="{EEF533E9-5E3F-4A42-9FCB-67A7DE2E22DC}" dt="2025-03-06T11:10:38.815" v="15110" actId="21"/>
        <pc:sldMkLst>
          <pc:docMk/>
          <pc:sldMk cId="986405399" sldId="329"/>
        </pc:sldMkLst>
        <pc:spChg chg="add mod">
          <ac:chgData name="S Davies (Guilsfield CP School)" userId="f12b56a8-f181-4ab8-8b33-583f91f1a10a" providerId="ADAL" clId="{EEF533E9-5E3F-4A42-9FCB-67A7DE2E22DC}" dt="2025-03-06T11:10:38.815" v="15110" actId="21"/>
          <ac:spMkLst>
            <pc:docMk/>
            <pc:sldMk cId="986405399" sldId="329"/>
            <ac:spMk id="3" creationId="{CEF051D7-2544-726D-4A0E-5E9157D6F6E4}"/>
          </ac:spMkLst>
        </pc:spChg>
        <pc:spChg chg="add mod">
          <ac:chgData name="S Davies (Guilsfield CP School)" userId="f12b56a8-f181-4ab8-8b33-583f91f1a10a" providerId="ADAL" clId="{EEF533E9-5E3F-4A42-9FCB-67A7DE2E22DC}" dt="2025-02-11T11:32:57.610" v="3013" actId="1076"/>
          <ac:spMkLst>
            <pc:docMk/>
            <pc:sldMk cId="986405399" sldId="329"/>
            <ac:spMk id="26" creationId="{D580E64E-5B48-D8ED-B1D2-5A838FD21417}"/>
          </ac:spMkLst>
        </pc:spChg>
        <pc:grpChg chg="add mod">
          <ac:chgData name="S Davies (Guilsfield CP School)" userId="f12b56a8-f181-4ab8-8b33-583f91f1a10a" providerId="ADAL" clId="{EEF533E9-5E3F-4A42-9FCB-67A7DE2E22DC}" dt="2025-01-29T15:50:48.015" v="1301" actId="1076"/>
          <ac:grpSpMkLst>
            <pc:docMk/>
            <pc:sldMk cId="986405399" sldId="329"/>
            <ac:grpSpMk id="25" creationId="{0174DEEC-15C3-89FE-1ABE-1B86E8C24D09}"/>
          </ac:grpSpMkLst>
        </pc:grpChg>
        <pc:graphicFrameChg chg="add mod modGraphic">
          <ac:chgData name="S Davies (Guilsfield CP School)" userId="f12b56a8-f181-4ab8-8b33-583f91f1a10a" providerId="ADAL" clId="{EEF533E9-5E3F-4A42-9FCB-67A7DE2E22DC}" dt="2025-03-04T16:50:11.715" v="14449" actId="1076"/>
          <ac:graphicFrameMkLst>
            <pc:docMk/>
            <pc:sldMk cId="986405399" sldId="329"/>
            <ac:graphicFrameMk id="4" creationId="{47846B6C-A799-D999-9724-46057F30EE99}"/>
          </ac:graphicFrameMkLst>
        </pc:graphicFrameChg>
        <pc:picChg chg="add mod">
          <ac:chgData name="S Davies (Guilsfield CP School)" userId="f12b56a8-f181-4ab8-8b33-583f91f1a10a" providerId="ADAL" clId="{EEF533E9-5E3F-4A42-9FCB-67A7DE2E22DC}" dt="2025-01-29T15:50:24.163" v="1299" actId="164"/>
          <ac:picMkLst>
            <pc:docMk/>
            <pc:sldMk cId="986405399" sldId="329"/>
            <ac:picMk id="10" creationId="{3B5F2D57-973B-4F0A-28DF-1886227BE2A7}"/>
          </ac:picMkLst>
        </pc:picChg>
        <pc:picChg chg="add mod">
          <ac:chgData name="S Davies (Guilsfield CP School)" userId="f12b56a8-f181-4ab8-8b33-583f91f1a10a" providerId="ADAL" clId="{EEF533E9-5E3F-4A42-9FCB-67A7DE2E22DC}" dt="2025-01-29T15:50:24.163" v="1299" actId="164"/>
          <ac:picMkLst>
            <pc:docMk/>
            <pc:sldMk cId="986405399" sldId="329"/>
            <ac:picMk id="12" creationId="{1ECC488B-B232-CB63-F1F7-8BEA605D4E02}"/>
          </ac:picMkLst>
        </pc:picChg>
        <pc:picChg chg="add mod">
          <ac:chgData name="S Davies (Guilsfield CP School)" userId="f12b56a8-f181-4ab8-8b33-583f91f1a10a" providerId="ADAL" clId="{EEF533E9-5E3F-4A42-9FCB-67A7DE2E22DC}" dt="2025-01-29T15:50:24.163" v="1299" actId="164"/>
          <ac:picMkLst>
            <pc:docMk/>
            <pc:sldMk cId="986405399" sldId="329"/>
            <ac:picMk id="14" creationId="{FF0DF8A0-0CC7-A539-C4FB-26C7D9E6C4AA}"/>
          </ac:picMkLst>
        </pc:picChg>
        <pc:picChg chg="add mod">
          <ac:chgData name="S Davies (Guilsfield CP School)" userId="f12b56a8-f181-4ab8-8b33-583f91f1a10a" providerId="ADAL" clId="{EEF533E9-5E3F-4A42-9FCB-67A7DE2E22DC}" dt="2025-01-29T15:50:24.163" v="1299" actId="164"/>
          <ac:picMkLst>
            <pc:docMk/>
            <pc:sldMk cId="986405399" sldId="329"/>
            <ac:picMk id="16" creationId="{35BBB4B0-2AC0-7486-6310-CDF3470FD6D3}"/>
          </ac:picMkLst>
        </pc:picChg>
        <pc:picChg chg="add mod">
          <ac:chgData name="S Davies (Guilsfield CP School)" userId="f12b56a8-f181-4ab8-8b33-583f91f1a10a" providerId="ADAL" clId="{EEF533E9-5E3F-4A42-9FCB-67A7DE2E22DC}" dt="2025-01-29T15:50:24.163" v="1299" actId="164"/>
          <ac:picMkLst>
            <pc:docMk/>
            <pc:sldMk cId="986405399" sldId="329"/>
            <ac:picMk id="18" creationId="{FF39CC64-C750-E1A4-48A1-BC3C0AA6342F}"/>
          </ac:picMkLst>
        </pc:picChg>
        <pc:picChg chg="add mod">
          <ac:chgData name="S Davies (Guilsfield CP School)" userId="f12b56a8-f181-4ab8-8b33-583f91f1a10a" providerId="ADAL" clId="{EEF533E9-5E3F-4A42-9FCB-67A7DE2E22DC}" dt="2025-01-29T15:50:24.163" v="1299" actId="164"/>
          <ac:picMkLst>
            <pc:docMk/>
            <pc:sldMk cId="986405399" sldId="329"/>
            <ac:picMk id="20" creationId="{87654573-C467-75E5-FA88-551EA00A8B6E}"/>
          </ac:picMkLst>
        </pc:picChg>
        <pc:picChg chg="add mod">
          <ac:chgData name="S Davies (Guilsfield CP School)" userId="f12b56a8-f181-4ab8-8b33-583f91f1a10a" providerId="ADAL" clId="{EEF533E9-5E3F-4A42-9FCB-67A7DE2E22DC}" dt="2025-01-29T15:50:24.163" v="1299" actId="164"/>
          <ac:picMkLst>
            <pc:docMk/>
            <pc:sldMk cId="986405399" sldId="329"/>
            <ac:picMk id="22" creationId="{BE40F11F-5014-A43F-9954-0F4DD3786715}"/>
          </ac:picMkLst>
        </pc:picChg>
        <pc:picChg chg="add mod">
          <ac:chgData name="S Davies (Guilsfield CP School)" userId="f12b56a8-f181-4ab8-8b33-583f91f1a10a" providerId="ADAL" clId="{EEF533E9-5E3F-4A42-9FCB-67A7DE2E22DC}" dt="2025-01-29T15:50:24.163" v="1299" actId="164"/>
          <ac:picMkLst>
            <pc:docMk/>
            <pc:sldMk cId="986405399" sldId="329"/>
            <ac:picMk id="24" creationId="{E210D4FF-58CB-E677-F814-49258136F1E0}"/>
          </ac:picMkLst>
        </pc:picChg>
      </pc:sldChg>
      <pc:sldChg chg="addSp delSp modSp add mod">
        <pc:chgData name="S Davies (Guilsfield CP School)" userId="f12b56a8-f181-4ab8-8b33-583f91f1a10a" providerId="ADAL" clId="{EEF533E9-5E3F-4A42-9FCB-67A7DE2E22DC}" dt="2025-03-06T10:59:05.899" v="15025" actId="13926"/>
        <pc:sldMkLst>
          <pc:docMk/>
          <pc:sldMk cId="1006684597" sldId="330"/>
        </pc:sldMkLst>
        <pc:spChg chg="add mod">
          <ac:chgData name="S Davies (Guilsfield CP School)" userId="f12b56a8-f181-4ab8-8b33-583f91f1a10a" providerId="ADAL" clId="{EEF533E9-5E3F-4A42-9FCB-67A7DE2E22DC}" dt="2025-03-06T10:59:05.899" v="15025" actId="13926"/>
          <ac:spMkLst>
            <pc:docMk/>
            <pc:sldMk cId="1006684597" sldId="330"/>
            <ac:spMk id="3" creationId="{ECCBD6B5-6E24-3026-8595-58D83A1696FF}"/>
          </ac:spMkLst>
        </pc:spChg>
        <pc:spChg chg="mod">
          <ac:chgData name="S Davies (Guilsfield CP School)" userId="f12b56a8-f181-4ab8-8b33-583f91f1a10a" providerId="ADAL" clId="{EEF533E9-5E3F-4A42-9FCB-67A7DE2E22DC}" dt="2025-02-28T08:05:00.841" v="4610" actId="20577"/>
          <ac:spMkLst>
            <pc:docMk/>
            <pc:sldMk cId="1006684597" sldId="330"/>
            <ac:spMk id="26" creationId="{8442D0ED-B4FA-F1D3-35A1-01AE90DF4386}"/>
          </ac:spMkLst>
        </pc:spChg>
        <pc:graphicFrameChg chg="mod modGraphic">
          <ac:chgData name="S Davies (Guilsfield CP School)" userId="f12b56a8-f181-4ab8-8b33-583f91f1a10a" providerId="ADAL" clId="{EEF533E9-5E3F-4A42-9FCB-67A7DE2E22DC}" dt="2025-03-03T19:55:43.637" v="8657" actId="1076"/>
          <ac:graphicFrameMkLst>
            <pc:docMk/>
            <pc:sldMk cId="1006684597" sldId="330"/>
            <ac:graphicFrameMk id="4" creationId="{9AD58655-6335-238F-86CB-F0C4FA8AEA61}"/>
          </ac:graphicFrameMkLst>
        </pc:graphicFrameChg>
        <pc:picChg chg="mod topLvl">
          <ac:chgData name="S Davies (Guilsfield CP School)" userId="f12b56a8-f181-4ab8-8b33-583f91f1a10a" providerId="ADAL" clId="{EEF533E9-5E3F-4A42-9FCB-67A7DE2E22DC}" dt="2025-01-29T15:59:35.618" v="1410" actId="1076"/>
          <ac:picMkLst>
            <pc:docMk/>
            <pc:sldMk cId="1006684597" sldId="330"/>
            <ac:picMk id="10" creationId="{F4871894-4528-6F56-CAC7-C433F3572C7E}"/>
          </ac:picMkLst>
        </pc:picChg>
        <pc:picChg chg="mod topLvl">
          <ac:chgData name="S Davies (Guilsfield CP School)" userId="f12b56a8-f181-4ab8-8b33-583f91f1a10a" providerId="ADAL" clId="{EEF533E9-5E3F-4A42-9FCB-67A7DE2E22DC}" dt="2025-01-29T15:59:30.465" v="1407" actId="1076"/>
          <ac:picMkLst>
            <pc:docMk/>
            <pc:sldMk cId="1006684597" sldId="330"/>
            <ac:picMk id="12" creationId="{DEEFCA13-0A8B-CDCB-A88B-5A3DD1AE3BB2}"/>
          </ac:picMkLst>
        </pc:picChg>
        <pc:picChg chg="mod topLvl">
          <ac:chgData name="S Davies (Guilsfield CP School)" userId="f12b56a8-f181-4ab8-8b33-583f91f1a10a" providerId="ADAL" clId="{EEF533E9-5E3F-4A42-9FCB-67A7DE2E22DC}" dt="2025-01-29T15:59:23.138" v="1404" actId="1076"/>
          <ac:picMkLst>
            <pc:docMk/>
            <pc:sldMk cId="1006684597" sldId="330"/>
            <ac:picMk id="14" creationId="{0C6BF147-0FA5-D458-D744-72B5618BD3AA}"/>
          </ac:picMkLst>
        </pc:picChg>
        <pc:picChg chg="mod topLvl">
          <ac:chgData name="S Davies (Guilsfield CP School)" userId="f12b56a8-f181-4ab8-8b33-583f91f1a10a" providerId="ADAL" clId="{EEF533E9-5E3F-4A42-9FCB-67A7DE2E22DC}" dt="2025-01-29T15:59:19.791" v="1403" actId="1076"/>
          <ac:picMkLst>
            <pc:docMk/>
            <pc:sldMk cId="1006684597" sldId="330"/>
            <ac:picMk id="16" creationId="{A0264993-2F3E-4510-B4AA-215810DEC19A}"/>
          </ac:picMkLst>
        </pc:picChg>
        <pc:picChg chg="mod topLvl">
          <ac:chgData name="S Davies (Guilsfield CP School)" userId="f12b56a8-f181-4ab8-8b33-583f91f1a10a" providerId="ADAL" clId="{EEF533E9-5E3F-4A42-9FCB-67A7DE2E22DC}" dt="2025-01-29T15:59:14.033" v="1400" actId="1076"/>
          <ac:picMkLst>
            <pc:docMk/>
            <pc:sldMk cId="1006684597" sldId="330"/>
            <ac:picMk id="18" creationId="{BDA11EC2-6108-1E0C-4482-1D7E7E0D0933}"/>
          </ac:picMkLst>
        </pc:picChg>
        <pc:picChg chg="mod topLvl">
          <ac:chgData name="S Davies (Guilsfield CP School)" userId="f12b56a8-f181-4ab8-8b33-583f91f1a10a" providerId="ADAL" clId="{EEF533E9-5E3F-4A42-9FCB-67A7DE2E22DC}" dt="2025-01-29T15:59:47.930" v="1413" actId="14100"/>
          <ac:picMkLst>
            <pc:docMk/>
            <pc:sldMk cId="1006684597" sldId="330"/>
            <ac:picMk id="20" creationId="{801FCA9B-6EC1-98A5-8C20-631E43D3FC9C}"/>
          </ac:picMkLst>
        </pc:picChg>
        <pc:picChg chg="mod topLvl">
          <ac:chgData name="S Davies (Guilsfield CP School)" userId="f12b56a8-f181-4ab8-8b33-583f91f1a10a" providerId="ADAL" clId="{EEF533E9-5E3F-4A42-9FCB-67A7DE2E22DC}" dt="2025-01-29T15:59:39.637" v="1411" actId="1076"/>
          <ac:picMkLst>
            <pc:docMk/>
            <pc:sldMk cId="1006684597" sldId="330"/>
            <ac:picMk id="22" creationId="{2475FE54-C222-42AB-ECCE-DF2B4B157599}"/>
          </ac:picMkLst>
        </pc:picChg>
        <pc:picChg chg="mod topLvl">
          <ac:chgData name="S Davies (Guilsfield CP School)" userId="f12b56a8-f181-4ab8-8b33-583f91f1a10a" providerId="ADAL" clId="{EEF533E9-5E3F-4A42-9FCB-67A7DE2E22DC}" dt="2025-01-29T15:59:17.875" v="1402" actId="1076"/>
          <ac:picMkLst>
            <pc:docMk/>
            <pc:sldMk cId="1006684597" sldId="330"/>
            <ac:picMk id="24" creationId="{05C959D0-63C9-7F67-AF33-BD85734898E7}"/>
          </ac:picMkLst>
        </pc:picChg>
      </pc:sldChg>
      <pc:sldChg chg="addSp delSp modSp new mod">
        <pc:chgData name="S Davies (Guilsfield CP School)" userId="f12b56a8-f181-4ab8-8b33-583f91f1a10a" providerId="ADAL" clId="{EEF533E9-5E3F-4A42-9FCB-67A7DE2E22DC}" dt="2025-03-06T19:09:24.636" v="16689" actId="14100"/>
        <pc:sldMkLst>
          <pc:docMk/>
          <pc:sldMk cId="1244307718" sldId="331"/>
        </pc:sldMkLst>
        <pc:spChg chg="add mod">
          <ac:chgData name="S Davies (Guilsfield CP School)" userId="f12b56a8-f181-4ab8-8b33-583f91f1a10a" providerId="ADAL" clId="{EEF533E9-5E3F-4A42-9FCB-67A7DE2E22DC}" dt="2025-03-04T12:14:04.270" v="11747" actId="403"/>
          <ac:spMkLst>
            <pc:docMk/>
            <pc:sldMk cId="1244307718" sldId="331"/>
            <ac:spMk id="2" creationId="{F2D1627D-4312-6DBB-C3E3-A4C5800F6958}"/>
          </ac:spMkLst>
        </pc:spChg>
        <pc:spChg chg="add mod">
          <ac:chgData name="S Davies (Guilsfield CP School)" userId="f12b56a8-f181-4ab8-8b33-583f91f1a10a" providerId="ADAL" clId="{EEF533E9-5E3F-4A42-9FCB-67A7DE2E22DC}" dt="2025-02-24T15:57:42.635" v="4471" actId="1076"/>
          <ac:spMkLst>
            <pc:docMk/>
            <pc:sldMk cId="1244307718" sldId="331"/>
            <ac:spMk id="3" creationId="{0DF655FA-A280-4E66-6D6C-5D6F759C235C}"/>
          </ac:spMkLst>
        </pc:spChg>
        <pc:spChg chg="add mod">
          <ac:chgData name="S Davies (Guilsfield CP School)" userId="f12b56a8-f181-4ab8-8b33-583f91f1a10a" providerId="ADAL" clId="{EEF533E9-5E3F-4A42-9FCB-67A7DE2E22DC}" dt="2025-02-24T16:02:11.854" v="4491" actId="1076"/>
          <ac:spMkLst>
            <pc:docMk/>
            <pc:sldMk cId="1244307718" sldId="331"/>
            <ac:spMk id="7" creationId="{36B06368-BA7F-DE03-74BB-51F80707E824}"/>
          </ac:spMkLst>
        </pc:spChg>
        <pc:spChg chg="add mod">
          <ac:chgData name="S Davies (Guilsfield CP School)" userId="f12b56a8-f181-4ab8-8b33-583f91f1a10a" providerId="ADAL" clId="{EEF533E9-5E3F-4A42-9FCB-67A7DE2E22DC}" dt="2025-03-06T09:26:42.906" v="14935" actId="20577"/>
          <ac:spMkLst>
            <pc:docMk/>
            <pc:sldMk cId="1244307718" sldId="331"/>
            <ac:spMk id="9" creationId="{B7E3DC2B-3189-C650-0911-406B9D4EC8C8}"/>
          </ac:spMkLst>
        </pc:spChg>
        <pc:picChg chg="mod">
          <ac:chgData name="S Davies (Guilsfield CP School)" userId="f12b56a8-f181-4ab8-8b33-583f91f1a10a" providerId="ADAL" clId="{EEF533E9-5E3F-4A42-9FCB-67A7DE2E22DC}" dt="2025-03-04T11:49:11.709" v="11247" actId="1076"/>
          <ac:picMkLst>
            <pc:docMk/>
            <pc:sldMk cId="1244307718" sldId="331"/>
            <ac:picMk id="4" creationId="{E2F44B2B-F7C2-0DA0-86D5-38960923C6B0}"/>
          </ac:picMkLst>
        </pc:picChg>
        <pc:picChg chg="add mod">
          <ac:chgData name="S Davies (Guilsfield CP School)" userId="f12b56a8-f181-4ab8-8b33-583f91f1a10a" providerId="ADAL" clId="{EEF533E9-5E3F-4A42-9FCB-67A7DE2E22DC}" dt="2025-02-24T16:02:46.670" v="4499" actId="1076"/>
          <ac:picMkLst>
            <pc:docMk/>
            <pc:sldMk cId="1244307718" sldId="331"/>
            <ac:picMk id="8" creationId="{128325DC-6911-B8E9-4575-EE9B035B2B24}"/>
          </ac:picMkLst>
        </pc:picChg>
        <pc:picChg chg="add del mod">
          <ac:chgData name="S Davies (Guilsfield CP School)" userId="f12b56a8-f181-4ab8-8b33-583f91f1a10a" providerId="ADAL" clId="{EEF533E9-5E3F-4A42-9FCB-67A7DE2E22DC}" dt="2025-03-06T19:08:56.872" v="16684" actId="478"/>
          <ac:picMkLst>
            <pc:docMk/>
            <pc:sldMk cId="1244307718" sldId="331"/>
            <ac:picMk id="1026" creationId="{9339F034-0DBD-4D71-D302-1955AB3C16C6}"/>
          </ac:picMkLst>
        </pc:picChg>
        <pc:picChg chg="add del mod">
          <ac:chgData name="S Davies (Guilsfield CP School)" userId="f12b56a8-f181-4ab8-8b33-583f91f1a10a" providerId="ADAL" clId="{EEF533E9-5E3F-4A42-9FCB-67A7DE2E22DC}" dt="2025-03-06T19:08:51.004" v="16681" actId="14100"/>
          <ac:picMkLst>
            <pc:docMk/>
            <pc:sldMk cId="1244307718" sldId="331"/>
            <ac:picMk id="2050" creationId="{FA14460E-C714-5CFD-7C26-5D1ADC759B73}"/>
          </ac:picMkLst>
        </pc:picChg>
        <pc:picChg chg="add mod">
          <ac:chgData name="S Davies (Guilsfield CP School)" userId="f12b56a8-f181-4ab8-8b33-583f91f1a10a" providerId="ADAL" clId="{EEF533E9-5E3F-4A42-9FCB-67A7DE2E22DC}" dt="2025-03-06T19:09:24.636" v="16689" actId="14100"/>
          <ac:picMkLst>
            <pc:docMk/>
            <pc:sldMk cId="1244307718" sldId="331"/>
            <ac:picMk id="2052" creationId="{F3D55DB2-860A-A494-7D40-924D4A2964D8}"/>
          </ac:picMkLst>
        </pc:picChg>
      </pc:sldChg>
      <pc:sldChg chg="addSp delSp modSp new mod setBg">
        <pc:chgData name="S Davies (Guilsfield CP School)" userId="f12b56a8-f181-4ab8-8b33-583f91f1a10a" providerId="ADAL" clId="{EEF533E9-5E3F-4A42-9FCB-67A7DE2E22DC}" dt="2025-03-04T16:59:18.787" v="14476" actId="1076"/>
        <pc:sldMkLst>
          <pc:docMk/>
          <pc:sldMk cId="3440821260" sldId="332"/>
        </pc:sldMkLst>
        <pc:spChg chg="add mod">
          <ac:chgData name="S Davies (Guilsfield CP School)" userId="f12b56a8-f181-4ab8-8b33-583f91f1a10a" providerId="ADAL" clId="{EEF533E9-5E3F-4A42-9FCB-67A7DE2E22DC}" dt="2025-03-04T16:57:29.026" v="14472" actId="26606"/>
          <ac:spMkLst>
            <pc:docMk/>
            <pc:sldMk cId="3440821260" sldId="332"/>
            <ac:spMk id="2" creationId="{C1FFA359-D897-B302-DB92-44983E955CC4}"/>
          </ac:spMkLst>
        </pc:spChg>
        <pc:spChg chg="add mod ord">
          <ac:chgData name="S Davies (Guilsfield CP School)" userId="f12b56a8-f181-4ab8-8b33-583f91f1a10a" providerId="ADAL" clId="{EEF533E9-5E3F-4A42-9FCB-67A7DE2E22DC}" dt="2025-03-04T16:57:29.026" v="14472" actId="26606"/>
          <ac:spMkLst>
            <pc:docMk/>
            <pc:sldMk cId="3440821260" sldId="332"/>
            <ac:spMk id="5" creationId="{001526FB-C88E-6623-8D31-5A1AC8089A3B}"/>
          </ac:spMkLst>
        </pc:spChg>
        <pc:graphicFrameChg chg="add mod ord modGraphic">
          <ac:chgData name="S Davies (Guilsfield CP School)" userId="f12b56a8-f181-4ab8-8b33-583f91f1a10a" providerId="ADAL" clId="{EEF533E9-5E3F-4A42-9FCB-67A7DE2E22DC}" dt="2025-03-04T16:57:29.026" v="14472" actId="26606"/>
          <ac:graphicFrameMkLst>
            <pc:docMk/>
            <pc:sldMk cId="3440821260" sldId="332"/>
            <ac:graphicFrameMk id="4" creationId="{39409F8F-1E11-AF14-B929-BC200B066DEC}"/>
          </ac:graphicFrameMkLst>
        </pc:graphicFrameChg>
        <pc:picChg chg="add mod">
          <ac:chgData name="S Davies (Guilsfield CP School)" userId="f12b56a8-f181-4ab8-8b33-583f91f1a10a" providerId="ADAL" clId="{EEF533E9-5E3F-4A42-9FCB-67A7DE2E22DC}" dt="2025-03-04T16:59:18.787" v="14476" actId="1076"/>
          <ac:picMkLst>
            <pc:docMk/>
            <pc:sldMk cId="3440821260" sldId="332"/>
            <ac:picMk id="3" creationId="{8E110551-3B0E-3064-10C9-3D778558DE28}"/>
          </ac:picMkLst>
        </pc:picChg>
        <pc:picChg chg="add mod">
          <ac:chgData name="S Davies (Guilsfield CP School)" userId="f12b56a8-f181-4ab8-8b33-583f91f1a10a" providerId="ADAL" clId="{EEF533E9-5E3F-4A42-9FCB-67A7DE2E22DC}" dt="2025-03-04T16:59:14.323" v="14475" actId="14100"/>
          <ac:picMkLst>
            <pc:docMk/>
            <pc:sldMk cId="3440821260" sldId="332"/>
            <ac:picMk id="7" creationId="{34250869-DB55-7C73-4036-F02F44A6F6FA}"/>
          </ac:picMkLst>
        </pc:picChg>
        <pc:picChg chg="add mod ord">
          <ac:chgData name="S Davies (Guilsfield CP School)" userId="f12b56a8-f181-4ab8-8b33-583f91f1a10a" providerId="ADAL" clId="{EEF533E9-5E3F-4A42-9FCB-67A7DE2E22DC}" dt="2025-03-04T16:57:29.026" v="14472" actId="26606"/>
          <ac:picMkLst>
            <pc:docMk/>
            <pc:sldMk cId="3440821260" sldId="332"/>
            <ac:picMk id="9" creationId="{D51F84DC-9B8A-B89B-4B97-A0821B670F1B}"/>
          </ac:picMkLst>
        </pc:picChg>
      </pc:sldChg>
      <pc:sldChg chg="addSp delSp modSp add mod">
        <pc:chgData name="S Davies (Guilsfield CP School)" userId="f12b56a8-f181-4ab8-8b33-583f91f1a10a" providerId="ADAL" clId="{EEF533E9-5E3F-4A42-9FCB-67A7DE2E22DC}" dt="2025-03-04T17:01:25.527" v="14492" actId="1076"/>
        <pc:sldMkLst>
          <pc:docMk/>
          <pc:sldMk cId="1708114731" sldId="333"/>
        </pc:sldMkLst>
        <pc:spChg chg="add mod">
          <ac:chgData name="S Davies (Guilsfield CP School)" userId="f12b56a8-f181-4ab8-8b33-583f91f1a10a" providerId="ADAL" clId="{EEF533E9-5E3F-4A42-9FCB-67A7DE2E22DC}" dt="2025-02-11T11:31:25.599" v="2991" actId="1076"/>
          <ac:spMkLst>
            <pc:docMk/>
            <pc:sldMk cId="1708114731" sldId="333"/>
            <ac:spMk id="2" creationId="{88F900B1-43E1-D804-BFDE-6ECF73293022}"/>
          </ac:spMkLst>
        </pc:spChg>
        <pc:spChg chg="add mod">
          <ac:chgData name="S Davies (Guilsfield CP School)" userId="f12b56a8-f181-4ab8-8b33-583f91f1a10a" providerId="ADAL" clId="{EEF533E9-5E3F-4A42-9FCB-67A7DE2E22DC}" dt="2025-03-04T16:57:00.135" v="14467" actId="1076"/>
          <ac:spMkLst>
            <pc:docMk/>
            <pc:sldMk cId="1708114731" sldId="333"/>
            <ac:spMk id="3" creationId="{7B6A9193-C75E-2FEC-C293-9E65919D45FB}"/>
          </ac:spMkLst>
        </pc:spChg>
        <pc:graphicFrameChg chg="mod modGraphic">
          <ac:chgData name="S Davies (Guilsfield CP School)" userId="f12b56a8-f181-4ab8-8b33-583f91f1a10a" providerId="ADAL" clId="{EEF533E9-5E3F-4A42-9FCB-67A7DE2E22DC}" dt="2025-02-20T14:09:28.613" v="4249" actId="20577"/>
          <ac:graphicFrameMkLst>
            <pc:docMk/>
            <pc:sldMk cId="1708114731" sldId="333"/>
            <ac:graphicFrameMk id="4" creationId="{58B53868-506C-8938-4A2A-CF10E4E278A7}"/>
          </ac:graphicFrameMkLst>
        </pc:graphicFrameChg>
        <pc:picChg chg="add mod">
          <ac:chgData name="S Davies (Guilsfield CP School)" userId="f12b56a8-f181-4ab8-8b33-583f91f1a10a" providerId="ADAL" clId="{EEF533E9-5E3F-4A42-9FCB-67A7DE2E22DC}" dt="2025-02-28T09:02:49.410" v="5088"/>
          <ac:picMkLst>
            <pc:docMk/>
            <pc:sldMk cId="1708114731" sldId="333"/>
            <ac:picMk id="6" creationId="{FDA061FD-5082-7C24-A637-9B94646865EC}"/>
          </ac:picMkLst>
        </pc:picChg>
        <pc:picChg chg="add mod">
          <ac:chgData name="S Davies (Guilsfield CP School)" userId="f12b56a8-f181-4ab8-8b33-583f91f1a10a" providerId="ADAL" clId="{EEF533E9-5E3F-4A42-9FCB-67A7DE2E22DC}" dt="2025-03-04T17:01:23.234" v="14491" actId="1076"/>
          <ac:picMkLst>
            <pc:docMk/>
            <pc:sldMk cId="1708114731" sldId="333"/>
            <ac:picMk id="7" creationId="{BC135F82-EBE6-9592-341C-86587CA9E310}"/>
          </ac:picMkLst>
        </pc:picChg>
        <pc:picChg chg="add mod">
          <ac:chgData name="S Davies (Guilsfield CP School)" userId="f12b56a8-f181-4ab8-8b33-583f91f1a10a" providerId="ADAL" clId="{EEF533E9-5E3F-4A42-9FCB-67A7DE2E22DC}" dt="2025-03-04T17:01:20.386" v="14490" actId="1076"/>
          <ac:picMkLst>
            <pc:docMk/>
            <pc:sldMk cId="1708114731" sldId="333"/>
            <ac:picMk id="8" creationId="{92CAB5F5-C351-E7AE-21B6-3E3DCA544817}"/>
          </ac:picMkLst>
        </pc:picChg>
        <pc:picChg chg="add mod">
          <ac:chgData name="S Davies (Guilsfield CP School)" userId="f12b56a8-f181-4ab8-8b33-583f91f1a10a" providerId="ADAL" clId="{EEF533E9-5E3F-4A42-9FCB-67A7DE2E22DC}" dt="2025-03-04T17:01:25.527" v="14492" actId="1076"/>
          <ac:picMkLst>
            <pc:docMk/>
            <pc:sldMk cId="1708114731" sldId="333"/>
            <ac:picMk id="10" creationId="{90E98ADD-D4C9-20EF-430A-B7FE489F79FF}"/>
          </ac:picMkLst>
        </pc:picChg>
      </pc:sldChg>
      <pc:sldChg chg="addSp delSp modSp add mod">
        <pc:chgData name="S Davies (Guilsfield CP School)" userId="f12b56a8-f181-4ab8-8b33-583f91f1a10a" providerId="ADAL" clId="{EEF533E9-5E3F-4A42-9FCB-67A7DE2E22DC}" dt="2025-03-04T17:01:33.450" v="14493"/>
        <pc:sldMkLst>
          <pc:docMk/>
          <pc:sldMk cId="1093895532" sldId="334"/>
        </pc:sldMkLst>
        <pc:spChg chg="add mod">
          <ac:chgData name="S Davies (Guilsfield CP School)" userId="f12b56a8-f181-4ab8-8b33-583f91f1a10a" providerId="ADAL" clId="{EEF533E9-5E3F-4A42-9FCB-67A7DE2E22DC}" dt="2025-02-11T11:31:37.102" v="2997" actId="1076"/>
          <ac:spMkLst>
            <pc:docMk/>
            <pc:sldMk cId="1093895532" sldId="334"/>
            <ac:spMk id="2" creationId="{B02CBDED-7041-5639-7116-B8FC3FCB3FF0}"/>
          </ac:spMkLst>
        </pc:spChg>
        <pc:spChg chg="add mod">
          <ac:chgData name="S Davies (Guilsfield CP School)" userId="f12b56a8-f181-4ab8-8b33-583f91f1a10a" providerId="ADAL" clId="{EEF533E9-5E3F-4A42-9FCB-67A7DE2E22DC}" dt="2025-02-11T11:31:47.350" v="2998" actId="1076"/>
          <ac:spMkLst>
            <pc:docMk/>
            <pc:sldMk cId="1093895532" sldId="334"/>
            <ac:spMk id="3" creationId="{411F0B34-ACC5-9DF2-DFE4-4080436E70EB}"/>
          </ac:spMkLst>
        </pc:spChg>
        <pc:spChg chg="add mod">
          <ac:chgData name="S Davies (Guilsfield CP School)" userId="f12b56a8-f181-4ab8-8b33-583f91f1a10a" providerId="ADAL" clId="{EEF533E9-5E3F-4A42-9FCB-67A7DE2E22DC}" dt="2025-03-04T16:56:53.037" v="14466" actId="1076"/>
          <ac:spMkLst>
            <pc:docMk/>
            <pc:sldMk cId="1093895532" sldId="334"/>
            <ac:spMk id="6" creationId="{3A1478EC-F149-AE92-D13E-36B15AB4FF6C}"/>
          </ac:spMkLst>
        </pc:spChg>
        <pc:graphicFrameChg chg="mod">
          <ac:chgData name="S Davies (Guilsfield CP School)" userId="f12b56a8-f181-4ab8-8b33-583f91f1a10a" providerId="ADAL" clId="{EEF533E9-5E3F-4A42-9FCB-67A7DE2E22DC}" dt="2025-02-20T14:07:22.731" v="4066" actId="20577"/>
          <ac:graphicFrameMkLst>
            <pc:docMk/>
            <pc:sldMk cId="1093895532" sldId="334"/>
            <ac:graphicFrameMk id="4" creationId="{8F0CBCFC-A8E6-C879-6F32-C25099FA64BA}"/>
          </ac:graphicFrameMkLst>
        </pc:graphicFrameChg>
        <pc:picChg chg="add mod">
          <ac:chgData name="S Davies (Guilsfield CP School)" userId="f12b56a8-f181-4ab8-8b33-583f91f1a10a" providerId="ADAL" clId="{EEF533E9-5E3F-4A42-9FCB-67A7DE2E22DC}" dt="2025-02-28T09:02:53.889" v="5090"/>
          <ac:picMkLst>
            <pc:docMk/>
            <pc:sldMk cId="1093895532" sldId="334"/>
            <ac:picMk id="7" creationId="{5E3B5CC7-B3B9-6D29-1783-0837BF7D8F4C}"/>
          </ac:picMkLst>
        </pc:picChg>
        <pc:picChg chg="add mod">
          <ac:chgData name="S Davies (Guilsfield CP School)" userId="f12b56a8-f181-4ab8-8b33-583f91f1a10a" providerId="ADAL" clId="{EEF533E9-5E3F-4A42-9FCB-67A7DE2E22DC}" dt="2025-03-04T17:01:33.450" v="14493"/>
          <ac:picMkLst>
            <pc:docMk/>
            <pc:sldMk cId="1093895532" sldId="334"/>
            <ac:picMk id="8" creationId="{620B3248-03A4-7F75-8980-2961EE566C6B}"/>
          </ac:picMkLst>
        </pc:picChg>
        <pc:picChg chg="add mod">
          <ac:chgData name="S Davies (Guilsfield CP School)" userId="f12b56a8-f181-4ab8-8b33-583f91f1a10a" providerId="ADAL" clId="{EEF533E9-5E3F-4A42-9FCB-67A7DE2E22DC}" dt="2025-03-04T17:01:33.450" v="14493"/>
          <ac:picMkLst>
            <pc:docMk/>
            <pc:sldMk cId="1093895532" sldId="334"/>
            <ac:picMk id="9" creationId="{7FEB7715-913F-3223-4DEE-1DC391FA2ECA}"/>
          </ac:picMkLst>
        </pc:picChg>
        <pc:picChg chg="add mod">
          <ac:chgData name="S Davies (Guilsfield CP School)" userId="f12b56a8-f181-4ab8-8b33-583f91f1a10a" providerId="ADAL" clId="{EEF533E9-5E3F-4A42-9FCB-67A7DE2E22DC}" dt="2025-03-04T17:01:33.450" v="14493"/>
          <ac:picMkLst>
            <pc:docMk/>
            <pc:sldMk cId="1093895532" sldId="334"/>
            <ac:picMk id="10" creationId="{01581287-2956-5533-5021-2FA7FB01E792}"/>
          </ac:picMkLst>
        </pc:picChg>
      </pc:sldChg>
      <pc:sldChg chg="addSp delSp modSp new mod">
        <pc:chgData name="S Davies (Guilsfield CP School)" userId="f12b56a8-f181-4ab8-8b33-583f91f1a10a" providerId="ADAL" clId="{EEF533E9-5E3F-4A42-9FCB-67A7DE2E22DC}" dt="2025-02-28T08:26:33.055" v="4767" actId="688"/>
        <pc:sldMkLst>
          <pc:docMk/>
          <pc:sldMk cId="1446476477" sldId="335"/>
        </pc:sldMkLst>
        <pc:spChg chg="add mod">
          <ac:chgData name="S Davies (Guilsfield CP School)" userId="f12b56a8-f181-4ab8-8b33-583f91f1a10a" providerId="ADAL" clId="{EEF533E9-5E3F-4A42-9FCB-67A7DE2E22DC}" dt="2025-02-20T13:44:33.536" v="3758" actId="14100"/>
          <ac:spMkLst>
            <pc:docMk/>
            <pc:sldMk cId="1446476477" sldId="335"/>
            <ac:spMk id="2" creationId="{30D94338-9046-EEB1-2535-5034B3BF521C}"/>
          </ac:spMkLst>
        </pc:spChg>
        <pc:spChg chg="add mod">
          <ac:chgData name="S Davies (Guilsfield CP School)" userId="f12b56a8-f181-4ab8-8b33-583f91f1a10a" providerId="ADAL" clId="{EEF533E9-5E3F-4A42-9FCB-67A7DE2E22DC}" dt="2025-02-20T13:44:43.666" v="3762" actId="1076"/>
          <ac:spMkLst>
            <pc:docMk/>
            <pc:sldMk cId="1446476477" sldId="335"/>
            <ac:spMk id="3" creationId="{2A4C53A1-BE13-2019-459B-37D92A69746B}"/>
          </ac:spMkLst>
        </pc:spChg>
        <pc:spChg chg="add mod">
          <ac:chgData name="S Davies (Guilsfield CP School)" userId="f12b56a8-f181-4ab8-8b33-583f91f1a10a" providerId="ADAL" clId="{EEF533E9-5E3F-4A42-9FCB-67A7DE2E22DC}" dt="2025-02-28T08:26:33.055" v="4767" actId="688"/>
          <ac:spMkLst>
            <pc:docMk/>
            <pc:sldMk cId="1446476477" sldId="335"/>
            <ac:spMk id="4" creationId="{0A894063-ABA7-CEFA-B19D-1E42B8778BCB}"/>
          </ac:spMkLst>
        </pc:spChg>
        <pc:spChg chg="add mod">
          <ac:chgData name="S Davies (Guilsfield CP School)" userId="f12b56a8-f181-4ab8-8b33-583f91f1a10a" providerId="ADAL" clId="{EEF533E9-5E3F-4A42-9FCB-67A7DE2E22DC}" dt="2025-02-20T13:44:48.825" v="3763" actId="1076"/>
          <ac:spMkLst>
            <pc:docMk/>
            <pc:sldMk cId="1446476477" sldId="335"/>
            <ac:spMk id="5" creationId="{E5F91B7F-0E22-7E89-1AE2-8D7DB700E6CF}"/>
          </ac:spMkLst>
        </pc:spChg>
        <pc:spChg chg="add mod">
          <ac:chgData name="S Davies (Guilsfield CP School)" userId="f12b56a8-f181-4ab8-8b33-583f91f1a10a" providerId="ADAL" clId="{EEF533E9-5E3F-4A42-9FCB-67A7DE2E22DC}" dt="2025-02-20T13:45:02.771" v="3769" actId="1076"/>
          <ac:spMkLst>
            <pc:docMk/>
            <pc:sldMk cId="1446476477" sldId="335"/>
            <ac:spMk id="6" creationId="{B5C0F38D-30C8-0BF9-0D40-D5AF83919C67}"/>
          </ac:spMkLst>
        </pc:spChg>
        <pc:spChg chg="add mod">
          <ac:chgData name="S Davies (Guilsfield CP School)" userId="f12b56a8-f181-4ab8-8b33-583f91f1a10a" providerId="ADAL" clId="{EEF533E9-5E3F-4A42-9FCB-67A7DE2E22DC}" dt="2025-02-20T13:44:58.658" v="3768" actId="1076"/>
          <ac:spMkLst>
            <pc:docMk/>
            <pc:sldMk cId="1446476477" sldId="335"/>
            <ac:spMk id="7" creationId="{E37D6DA3-9EB7-CE37-54E7-EDDF4B54B1BD}"/>
          </ac:spMkLst>
        </pc:spChg>
        <pc:spChg chg="add mod">
          <ac:chgData name="S Davies (Guilsfield CP School)" userId="f12b56a8-f181-4ab8-8b33-583f91f1a10a" providerId="ADAL" clId="{EEF533E9-5E3F-4A42-9FCB-67A7DE2E22DC}" dt="2025-02-20T13:44:54.544" v="3767" actId="1076"/>
          <ac:spMkLst>
            <pc:docMk/>
            <pc:sldMk cId="1446476477" sldId="335"/>
            <ac:spMk id="8" creationId="{6A4DF5DC-F3EC-B284-AEF9-8E2BD183E179}"/>
          </ac:spMkLst>
        </pc:spChg>
        <pc:spChg chg="add mod">
          <ac:chgData name="S Davies (Guilsfield CP School)" userId="f12b56a8-f181-4ab8-8b33-583f91f1a10a" providerId="ADAL" clId="{EEF533E9-5E3F-4A42-9FCB-67A7DE2E22DC}" dt="2025-02-20T14:06:29.325" v="4059"/>
          <ac:spMkLst>
            <pc:docMk/>
            <pc:sldMk cId="1446476477" sldId="335"/>
            <ac:spMk id="10" creationId="{2B87267F-221F-2470-DD84-D82F6E0568DC}"/>
          </ac:spMkLst>
        </pc:spChg>
        <pc:spChg chg="add mod">
          <ac:chgData name="S Davies (Guilsfield CP School)" userId="f12b56a8-f181-4ab8-8b33-583f91f1a10a" providerId="ADAL" clId="{EEF533E9-5E3F-4A42-9FCB-67A7DE2E22DC}" dt="2025-02-20T14:06:18.475" v="4057"/>
          <ac:spMkLst>
            <pc:docMk/>
            <pc:sldMk cId="1446476477" sldId="335"/>
            <ac:spMk id="12" creationId="{2E9A2DDE-80A0-36C8-5294-DD4380253C7E}"/>
          </ac:spMkLst>
        </pc:spChg>
        <pc:spChg chg="add mod">
          <ac:chgData name="S Davies (Guilsfield CP School)" userId="f12b56a8-f181-4ab8-8b33-583f91f1a10a" providerId="ADAL" clId="{EEF533E9-5E3F-4A42-9FCB-67A7DE2E22DC}" dt="2025-02-20T14:01:11.793" v="3781" actId="14100"/>
          <ac:spMkLst>
            <pc:docMk/>
            <pc:sldMk cId="1446476477" sldId="335"/>
            <ac:spMk id="14" creationId="{26937C76-D163-479D-A75C-37B9F137D4A6}"/>
          </ac:spMkLst>
        </pc:spChg>
      </pc:sldChg>
      <pc:sldChg chg="delSp modSp add del mod delAnim modAnim">
        <pc:chgData name="S Davies (Guilsfield CP School)" userId="f12b56a8-f181-4ab8-8b33-583f91f1a10a" providerId="ADAL" clId="{EEF533E9-5E3F-4A42-9FCB-67A7DE2E22DC}" dt="2025-03-04T17:12:27.250" v="14581"/>
        <pc:sldMkLst>
          <pc:docMk/>
          <pc:sldMk cId="1857472401" sldId="336"/>
        </pc:sldMkLst>
        <pc:spChg chg="mod">
          <ac:chgData name="S Davies (Guilsfield CP School)" userId="f12b56a8-f181-4ab8-8b33-583f91f1a10a" providerId="ADAL" clId="{EEF533E9-5E3F-4A42-9FCB-67A7DE2E22DC}" dt="2025-03-04T12:16:03.851" v="11773" actId="2711"/>
          <ac:spMkLst>
            <pc:docMk/>
            <pc:sldMk cId="1857472401" sldId="336"/>
            <ac:spMk id="2" creationId="{0AD0B137-31A2-98D7-695B-2BC7818AA1E8}"/>
          </ac:spMkLst>
        </pc:spChg>
        <pc:spChg chg="mod">
          <ac:chgData name="S Davies (Guilsfield CP School)" userId="f12b56a8-f181-4ab8-8b33-583f91f1a10a" providerId="ADAL" clId="{EEF533E9-5E3F-4A42-9FCB-67A7DE2E22DC}" dt="2025-03-04T12:16:17.543" v="11775" actId="1076"/>
          <ac:spMkLst>
            <pc:docMk/>
            <pc:sldMk cId="1857472401" sldId="336"/>
            <ac:spMk id="6" creationId="{CE43C1ED-FBAA-506C-5980-F50A4A2E18FE}"/>
          </ac:spMkLst>
        </pc:spChg>
        <pc:spChg chg="mod">
          <ac:chgData name="S Davies (Guilsfield CP School)" userId="f12b56a8-f181-4ab8-8b33-583f91f1a10a" providerId="ADAL" clId="{EEF533E9-5E3F-4A42-9FCB-67A7DE2E22DC}" dt="2025-03-04T12:16:24.898" v="11777" actId="1076"/>
          <ac:spMkLst>
            <pc:docMk/>
            <pc:sldMk cId="1857472401" sldId="336"/>
            <ac:spMk id="8" creationId="{2FFF321E-A89C-BB7D-1E04-B88BA7851D18}"/>
          </ac:spMkLst>
        </pc:spChg>
        <pc:spChg chg="mod">
          <ac:chgData name="S Davies (Guilsfield CP School)" userId="f12b56a8-f181-4ab8-8b33-583f91f1a10a" providerId="ADAL" clId="{EEF533E9-5E3F-4A42-9FCB-67A7DE2E22DC}" dt="2025-03-04T12:16:21.680" v="11776" actId="1076"/>
          <ac:spMkLst>
            <pc:docMk/>
            <pc:sldMk cId="1857472401" sldId="336"/>
            <ac:spMk id="11" creationId="{52EB9B76-83A2-CADB-B2EA-17DD67CB8EF3}"/>
          </ac:spMkLst>
        </pc:spChg>
      </pc:sldChg>
      <pc:sldChg chg="modSp add mod modAnim">
        <pc:chgData name="S Davies (Guilsfield CP School)" userId="f12b56a8-f181-4ab8-8b33-583f91f1a10a" providerId="ADAL" clId="{EEF533E9-5E3F-4A42-9FCB-67A7DE2E22DC}" dt="2025-03-06T15:14:17.831" v="15707" actId="20577"/>
        <pc:sldMkLst>
          <pc:docMk/>
          <pc:sldMk cId="238758633" sldId="337"/>
        </pc:sldMkLst>
        <pc:spChg chg="mod">
          <ac:chgData name="S Davies (Guilsfield CP School)" userId="f12b56a8-f181-4ab8-8b33-583f91f1a10a" providerId="ADAL" clId="{EEF533E9-5E3F-4A42-9FCB-67A7DE2E22DC}" dt="2025-03-04T12:52:24.175" v="12631" actId="2711"/>
          <ac:spMkLst>
            <pc:docMk/>
            <pc:sldMk cId="238758633" sldId="337"/>
            <ac:spMk id="2" creationId="{987DEF3E-B29C-F771-52AA-4745E0705304}"/>
          </ac:spMkLst>
        </pc:spChg>
        <pc:spChg chg="mod">
          <ac:chgData name="S Davies (Guilsfield CP School)" userId="f12b56a8-f181-4ab8-8b33-583f91f1a10a" providerId="ADAL" clId="{EEF533E9-5E3F-4A42-9FCB-67A7DE2E22DC}" dt="2025-03-06T15:14:17.831" v="15707" actId="20577"/>
          <ac:spMkLst>
            <pc:docMk/>
            <pc:sldMk cId="238758633" sldId="337"/>
            <ac:spMk id="3" creationId="{F2AA174C-2AB4-B3DD-A103-6D419703979A}"/>
          </ac:spMkLst>
        </pc:spChg>
        <pc:picChg chg="mod">
          <ac:chgData name="S Davies (Guilsfield CP School)" userId="f12b56a8-f181-4ab8-8b33-583f91f1a10a" providerId="ADAL" clId="{EEF533E9-5E3F-4A42-9FCB-67A7DE2E22DC}" dt="2025-03-06T15:10:56.458" v="15663" actId="14100"/>
          <ac:picMkLst>
            <pc:docMk/>
            <pc:sldMk cId="238758633" sldId="337"/>
            <ac:picMk id="5" creationId="{91D7995C-3585-1366-C76B-9C119E19D7F3}"/>
          </ac:picMkLst>
        </pc:picChg>
      </pc:sldChg>
      <pc:sldChg chg="add del">
        <pc:chgData name="S Davies (Guilsfield CP School)" userId="f12b56a8-f181-4ab8-8b33-583f91f1a10a" providerId="ADAL" clId="{EEF533E9-5E3F-4A42-9FCB-67A7DE2E22DC}" dt="2025-02-11T13:57:24.753" v="3686"/>
        <pc:sldMkLst>
          <pc:docMk/>
          <pc:sldMk cId="1492290560" sldId="338"/>
        </pc:sldMkLst>
      </pc:sldChg>
      <pc:sldChg chg="addSp delSp modSp new mod ord">
        <pc:chgData name="S Davies (Guilsfield CP School)" userId="f12b56a8-f181-4ab8-8b33-583f91f1a10a" providerId="ADAL" clId="{EEF533E9-5E3F-4A42-9FCB-67A7DE2E22DC}" dt="2025-03-03T19:25:31.480" v="7877"/>
        <pc:sldMkLst>
          <pc:docMk/>
          <pc:sldMk cId="3464244839" sldId="338"/>
        </pc:sldMkLst>
        <pc:spChg chg="add mod">
          <ac:chgData name="S Davies (Guilsfield CP School)" userId="f12b56a8-f181-4ab8-8b33-583f91f1a10a" providerId="ADAL" clId="{EEF533E9-5E3F-4A42-9FCB-67A7DE2E22DC}" dt="2025-02-28T08:29:35.514" v="4784" actId="1076"/>
          <ac:spMkLst>
            <pc:docMk/>
            <pc:sldMk cId="3464244839" sldId="338"/>
            <ac:spMk id="2" creationId="{379E6D35-0C48-4110-1243-ABAF7528BA4B}"/>
          </ac:spMkLst>
        </pc:spChg>
        <pc:spChg chg="add mod">
          <ac:chgData name="S Davies (Guilsfield CP School)" userId="f12b56a8-f181-4ab8-8b33-583f91f1a10a" providerId="ADAL" clId="{EEF533E9-5E3F-4A42-9FCB-67A7DE2E22DC}" dt="2025-02-28T08:31:09.789" v="4815" actId="1076"/>
          <ac:spMkLst>
            <pc:docMk/>
            <pc:sldMk cId="3464244839" sldId="338"/>
            <ac:spMk id="3" creationId="{8AE72427-3B45-4724-338C-6F61F552EACA}"/>
          </ac:spMkLst>
        </pc:spChg>
        <pc:spChg chg="add mod">
          <ac:chgData name="S Davies (Guilsfield CP School)" userId="f12b56a8-f181-4ab8-8b33-583f91f1a10a" providerId="ADAL" clId="{EEF533E9-5E3F-4A42-9FCB-67A7DE2E22DC}" dt="2025-02-28T08:39:15.194" v="4905" actId="1076"/>
          <ac:spMkLst>
            <pc:docMk/>
            <pc:sldMk cId="3464244839" sldId="338"/>
            <ac:spMk id="4" creationId="{AFD5CB5F-4AE3-F1EA-4ABC-DE03EEF05B1A}"/>
          </ac:spMkLst>
        </pc:spChg>
        <pc:spChg chg="add mod">
          <ac:chgData name="S Davies (Guilsfield CP School)" userId="f12b56a8-f181-4ab8-8b33-583f91f1a10a" providerId="ADAL" clId="{EEF533E9-5E3F-4A42-9FCB-67A7DE2E22DC}" dt="2025-02-28T08:31:05.371" v="4814" actId="1076"/>
          <ac:spMkLst>
            <pc:docMk/>
            <pc:sldMk cId="3464244839" sldId="338"/>
            <ac:spMk id="7" creationId="{C25B4874-1887-1793-C260-1A6323B38537}"/>
          </ac:spMkLst>
        </pc:spChg>
        <pc:spChg chg="add mod">
          <ac:chgData name="S Davies (Guilsfield CP School)" userId="f12b56a8-f181-4ab8-8b33-583f91f1a10a" providerId="ADAL" clId="{EEF533E9-5E3F-4A42-9FCB-67A7DE2E22DC}" dt="2025-02-28T08:32:12.365" v="4837" actId="20577"/>
          <ac:spMkLst>
            <pc:docMk/>
            <pc:sldMk cId="3464244839" sldId="338"/>
            <ac:spMk id="20" creationId="{030303D8-9690-F867-EBE8-E2D0C43E5F3A}"/>
          </ac:spMkLst>
        </pc:spChg>
        <pc:spChg chg="add mod">
          <ac:chgData name="S Davies (Guilsfield CP School)" userId="f12b56a8-f181-4ab8-8b33-583f91f1a10a" providerId="ADAL" clId="{EEF533E9-5E3F-4A42-9FCB-67A7DE2E22DC}" dt="2025-02-28T08:37:27.108" v="4869" actId="1076"/>
          <ac:spMkLst>
            <pc:docMk/>
            <pc:sldMk cId="3464244839" sldId="338"/>
            <ac:spMk id="23" creationId="{F844C992-AC6C-9B8F-D84D-75841759945E}"/>
          </ac:spMkLst>
        </pc:spChg>
        <pc:spChg chg="add mod">
          <ac:chgData name="S Davies (Guilsfield CP School)" userId="f12b56a8-f181-4ab8-8b33-583f91f1a10a" providerId="ADAL" clId="{EEF533E9-5E3F-4A42-9FCB-67A7DE2E22DC}" dt="2025-02-28T08:38:01.518" v="4885" actId="20577"/>
          <ac:spMkLst>
            <pc:docMk/>
            <pc:sldMk cId="3464244839" sldId="338"/>
            <ac:spMk id="26" creationId="{907F9CE5-9CF4-1B8C-B52E-12657137A552}"/>
          </ac:spMkLst>
        </pc:spChg>
        <pc:grpChg chg="add mod">
          <ac:chgData name="S Davies (Guilsfield CP School)" userId="f12b56a8-f181-4ab8-8b33-583f91f1a10a" providerId="ADAL" clId="{EEF533E9-5E3F-4A42-9FCB-67A7DE2E22DC}" dt="2025-02-28T08:30:00.483" v="4790" actId="1076"/>
          <ac:grpSpMkLst>
            <pc:docMk/>
            <pc:sldMk cId="3464244839" sldId="338"/>
            <ac:grpSpMk id="5" creationId="{7D2B31C7-C7A1-886B-6B9D-A13A852138C9}"/>
          </ac:grpSpMkLst>
        </pc:grpChg>
        <pc:grpChg chg="add mod">
          <ac:chgData name="S Davies (Guilsfield CP School)" userId="f12b56a8-f181-4ab8-8b33-583f91f1a10a" providerId="ADAL" clId="{EEF533E9-5E3F-4A42-9FCB-67A7DE2E22DC}" dt="2025-02-28T08:30:50.731" v="4806" actId="164"/>
          <ac:grpSpMkLst>
            <pc:docMk/>
            <pc:sldMk cId="3464244839" sldId="338"/>
            <ac:grpSpMk id="13" creationId="{0374D93C-2C98-D915-E541-F2116E6E82BC}"/>
          </ac:grpSpMkLst>
        </pc:grpChg>
        <pc:grpChg chg="add mod">
          <ac:chgData name="S Davies (Guilsfield CP School)" userId="f12b56a8-f181-4ab8-8b33-583f91f1a10a" providerId="ADAL" clId="{EEF533E9-5E3F-4A42-9FCB-67A7DE2E22DC}" dt="2025-02-28T08:31:46.207" v="4822" actId="1076"/>
          <ac:grpSpMkLst>
            <pc:docMk/>
            <pc:sldMk cId="3464244839" sldId="338"/>
            <ac:grpSpMk id="19" creationId="{52DBD13B-6B51-39D2-7466-43CA77BD1D51}"/>
          </ac:grpSpMkLst>
        </pc:grpChg>
        <pc:picChg chg="add mod">
          <ac:chgData name="S Davies (Guilsfield CP School)" userId="f12b56a8-f181-4ab8-8b33-583f91f1a10a" providerId="ADAL" clId="{EEF533E9-5E3F-4A42-9FCB-67A7DE2E22DC}" dt="2025-02-28T08:29:31.598" v="4783" actId="14100"/>
          <ac:picMkLst>
            <pc:docMk/>
            <pc:sldMk cId="3464244839" sldId="338"/>
            <ac:picMk id="6" creationId="{437CBD6E-1729-67C4-7F5D-1F34C2BB70D3}"/>
          </ac:picMkLst>
        </pc:picChg>
        <pc:picChg chg="add mod ord">
          <ac:chgData name="S Davies (Guilsfield CP School)" userId="f12b56a8-f181-4ab8-8b33-583f91f1a10a" providerId="ADAL" clId="{EEF533E9-5E3F-4A42-9FCB-67A7DE2E22DC}" dt="2025-02-28T08:29:54.132" v="4789" actId="164"/>
          <ac:picMkLst>
            <pc:docMk/>
            <pc:sldMk cId="3464244839" sldId="338"/>
            <ac:picMk id="8" creationId="{0A389774-D0BD-7AF8-DAE7-6BCC2775096A}"/>
          </ac:picMkLst>
        </pc:picChg>
        <pc:picChg chg="add mod">
          <ac:chgData name="S Davies (Guilsfield CP School)" userId="f12b56a8-f181-4ab8-8b33-583f91f1a10a" providerId="ADAL" clId="{EEF533E9-5E3F-4A42-9FCB-67A7DE2E22DC}" dt="2025-02-28T08:29:54.132" v="4789" actId="164"/>
          <ac:picMkLst>
            <pc:docMk/>
            <pc:sldMk cId="3464244839" sldId="338"/>
            <ac:picMk id="9" creationId="{7652CE22-761C-79BE-B935-6A6B77FC29A9}"/>
          </ac:picMkLst>
        </pc:picChg>
        <pc:picChg chg="add mod">
          <ac:chgData name="S Davies (Guilsfield CP School)" userId="f12b56a8-f181-4ab8-8b33-583f91f1a10a" providerId="ADAL" clId="{EEF533E9-5E3F-4A42-9FCB-67A7DE2E22DC}" dt="2025-02-28T08:30:50.731" v="4806" actId="164"/>
          <ac:picMkLst>
            <pc:docMk/>
            <pc:sldMk cId="3464244839" sldId="338"/>
            <ac:picMk id="10" creationId="{F91D01C7-DEE8-8832-40AB-582036400D05}"/>
          </ac:picMkLst>
        </pc:picChg>
        <pc:picChg chg="add mod">
          <ac:chgData name="S Davies (Guilsfield CP School)" userId="f12b56a8-f181-4ab8-8b33-583f91f1a10a" providerId="ADAL" clId="{EEF533E9-5E3F-4A42-9FCB-67A7DE2E22DC}" dt="2025-02-28T08:30:50.731" v="4806" actId="164"/>
          <ac:picMkLst>
            <pc:docMk/>
            <pc:sldMk cId="3464244839" sldId="338"/>
            <ac:picMk id="11" creationId="{39D33BC8-4AAD-B1A1-3090-7C555CB0F5D4}"/>
          </ac:picMkLst>
        </pc:picChg>
        <pc:picChg chg="add mod">
          <ac:chgData name="S Davies (Guilsfield CP School)" userId="f12b56a8-f181-4ab8-8b33-583f91f1a10a" providerId="ADAL" clId="{EEF533E9-5E3F-4A42-9FCB-67A7DE2E22DC}" dt="2025-02-28T08:30:50.731" v="4806" actId="164"/>
          <ac:picMkLst>
            <pc:docMk/>
            <pc:sldMk cId="3464244839" sldId="338"/>
            <ac:picMk id="12" creationId="{F52CFEF3-A610-7BCB-5D5D-ABCF6BA92EBA}"/>
          </ac:picMkLst>
        </pc:picChg>
        <pc:picChg chg="mod topLvl">
          <ac:chgData name="S Davies (Guilsfield CP School)" userId="f12b56a8-f181-4ab8-8b33-583f91f1a10a" providerId="ADAL" clId="{EEF533E9-5E3F-4A42-9FCB-67A7DE2E22DC}" dt="2025-02-28T08:31:42.233" v="4821" actId="164"/>
          <ac:picMkLst>
            <pc:docMk/>
            <pc:sldMk cId="3464244839" sldId="338"/>
            <ac:picMk id="15" creationId="{D459EB0E-7CC1-4724-7D7A-4F7A1A67D3A5}"/>
          </ac:picMkLst>
        </pc:picChg>
        <pc:picChg chg="mod topLvl">
          <ac:chgData name="S Davies (Guilsfield CP School)" userId="f12b56a8-f181-4ab8-8b33-583f91f1a10a" providerId="ADAL" clId="{EEF533E9-5E3F-4A42-9FCB-67A7DE2E22DC}" dt="2025-02-28T08:31:42.233" v="4821" actId="164"/>
          <ac:picMkLst>
            <pc:docMk/>
            <pc:sldMk cId="3464244839" sldId="338"/>
            <ac:picMk id="16" creationId="{324D50F7-0C39-DFD5-CA59-0040E16D0A0B}"/>
          </ac:picMkLst>
        </pc:picChg>
        <pc:picChg chg="mod topLvl">
          <ac:chgData name="S Davies (Guilsfield CP School)" userId="f12b56a8-f181-4ab8-8b33-583f91f1a10a" providerId="ADAL" clId="{EEF533E9-5E3F-4A42-9FCB-67A7DE2E22DC}" dt="2025-02-28T08:31:42.233" v="4821" actId="164"/>
          <ac:picMkLst>
            <pc:docMk/>
            <pc:sldMk cId="3464244839" sldId="338"/>
            <ac:picMk id="17" creationId="{F83E119E-F69C-A28B-6DD4-217FBEB695CF}"/>
          </ac:picMkLst>
        </pc:picChg>
        <pc:picChg chg="add mod">
          <ac:chgData name="S Davies (Guilsfield CP School)" userId="f12b56a8-f181-4ab8-8b33-583f91f1a10a" providerId="ADAL" clId="{EEF533E9-5E3F-4A42-9FCB-67A7DE2E22DC}" dt="2025-02-28T08:31:42.233" v="4821" actId="164"/>
          <ac:picMkLst>
            <pc:docMk/>
            <pc:sldMk cId="3464244839" sldId="338"/>
            <ac:picMk id="18" creationId="{4032A214-75D9-98AD-9084-0B52151F28AE}"/>
          </ac:picMkLst>
        </pc:picChg>
        <pc:picChg chg="add del mod modCrop">
          <ac:chgData name="S Davies (Guilsfield CP School)" userId="f12b56a8-f181-4ab8-8b33-583f91f1a10a" providerId="ADAL" clId="{EEF533E9-5E3F-4A42-9FCB-67A7DE2E22DC}" dt="2025-02-28T08:37:24.200" v="4868" actId="1076"/>
          <ac:picMkLst>
            <pc:docMk/>
            <pc:sldMk cId="3464244839" sldId="338"/>
            <ac:picMk id="22" creationId="{4BABFD68-BE65-A3F6-9055-50334755C902}"/>
          </ac:picMkLst>
        </pc:picChg>
        <pc:picChg chg="add mod">
          <ac:chgData name="S Davies (Guilsfield CP School)" userId="f12b56a8-f181-4ab8-8b33-583f91f1a10a" providerId="ADAL" clId="{EEF533E9-5E3F-4A42-9FCB-67A7DE2E22DC}" dt="2025-02-28T08:37:33.946" v="4871" actId="1076"/>
          <ac:picMkLst>
            <pc:docMk/>
            <pc:sldMk cId="3464244839" sldId="338"/>
            <ac:picMk id="24" creationId="{E5DFD181-8AF7-8C6F-3E89-543D6BA15C20}"/>
          </ac:picMkLst>
        </pc:picChg>
        <pc:picChg chg="add mod">
          <ac:chgData name="S Davies (Guilsfield CP School)" userId="f12b56a8-f181-4ab8-8b33-583f91f1a10a" providerId="ADAL" clId="{EEF533E9-5E3F-4A42-9FCB-67A7DE2E22DC}" dt="2025-02-28T08:37:41.274" v="4873" actId="1076"/>
          <ac:picMkLst>
            <pc:docMk/>
            <pc:sldMk cId="3464244839" sldId="338"/>
            <ac:picMk id="25" creationId="{4E7611A2-AEC4-D0EE-2009-0B8CE8E4FC88}"/>
          </ac:picMkLst>
        </pc:picChg>
      </pc:sldChg>
      <pc:sldChg chg="addSp delSp modSp new mod setBg">
        <pc:chgData name="S Davies (Guilsfield CP School)" userId="f12b56a8-f181-4ab8-8b33-583f91f1a10a" providerId="ADAL" clId="{EEF533E9-5E3F-4A42-9FCB-67A7DE2E22DC}" dt="2025-03-04T12:52:45.391" v="12634" actId="2711"/>
        <pc:sldMkLst>
          <pc:docMk/>
          <pc:sldMk cId="670779638" sldId="339"/>
        </pc:sldMkLst>
        <pc:spChg chg="add mod">
          <ac:chgData name="S Davies (Guilsfield CP School)" userId="f12b56a8-f181-4ab8-8b33-583f91f1a10a" providerId="ADAL" clId="{EEF533E9-5E3F-4A42-9FCB-67A7DE2E22DC}" dt="2025-03-04T12:52:45.391" v="12634" actId="2711"/>
          <ac:spMkLst>
            <pc:docMk/>
            <pc:sldMk cId="670779638" sldId="339"/>
            <ac:spMk id="5" creationId="{94385197-2055-8C78-881D-A225A74D5F92}"/>
          </ac:spMkLst>
        </pc:spChg>
        <pc:spChg chg="add mod">
          <ac:chgData name="S Davies (Guilsfield CP School)" userId="f12b56a8-f181-4ab8-8b33-583f91f1a10a" providerId="ADAL" clId="{EEF533E9-5E3F-4A42-9FCB-67A7DE2E22DC}" dt="2025-02-28T09:02:06.069" v="5077" actId="26606"/>
          <ac:spMkLst>
            <pc:docMk/>
            <pc:sldMk cId="670779638" sldId="339"/>
            <ac:spMk id="8" creationId="{6E8C1C15-5483-2170-747F-9406B423A951}"/>
          </ac:spMkLst>
        </pc:spChg>
        <pc:spChg chg="add">
          <ac:chgData name="S Davies (Guilsfield CP School)" userId="f12b56a8-f181-4ab8-8b33-583f91f1a10a" providerId="ADAL" clId="{EEF533E9-5E3F-4A42-9FCB-67A7DE2E22DC}" dt="2025-02-28T09:02:06.069" v="5077" actId="26606"/>
          <ac:spMkLst>
            <pc:docMk/>
            <pc:sldMk cId="670779638" sldId="339"/>
            <ac:spMk id="14" creationId="{F13C74B1-5B17-4795-BED0-7140497B445A}"/>
          </ac:spMkLst>
        </pc:spChg>
        <pc:spChg chg="add">
          <ac:chgData name="S Davies (Guilsfield CP School)" userId="f12b56a8-f181-4ab8-8b33-583f91f1a10a" providerId="ADAL" clId="{EEF533E9-5E3F-4A42-9FCB-67A7DE2E22DC}" dt="2025-02-28T09:02:06.069" v="5077" actId="26606"/>
          <ac:spMkLst>
            <pc:docMk/>
            <pc:sldMk cId="670779638" sldId="339"/>
            <ac:spMk id="16" creationId="{D4974D33-8DC5-464E-8C6D-BE58F0669C17}"/>
          </ac:spMkLst>
        </pc:spChg>
        <pc:picChg chg="add mod">
          <ac:chgData name="S Davies (Guilsfield CP School)" userId="f12b56a8-f181-4ab8-8b33-583f91f1a10a" providerId="ADAL" clId="{EEF533E9-5E3F-4A42-9FCB-67A7DE2E22DC}" dt="2025-02-28T09:02:30.022" v="5082" actId="1076"/>
          <ac:picMkLst>
            <pc:docMk/>
            <pc:sldMk cId="670779638" sldId="339"/>
            <ac:picMk id="9" creationId="{77C24780-D23E-C8CB-9264-3BC062C4F7E0}"/>
          </ac:picMkLst>
        </pc:picChg>
      </pc:sldChg>
      <pc:sldChg chg="delSp add del mod">
        <pc:chgData name="S Davies (Guilsfield CP School)" userId="f12b56a8-f181-4ab8-8b33-583f91f1a10a" providerId="ADAL" clId="{EEF533E9-5E3F-4A42-9FCB-67A7DE2E22DC}" dt="2025-02-24T16:05:33.284" v="4510" actId="47"/>
        <pc:sldMkLst>
          <pc:docMk/>
          <pc:sldMk cId="2453655655" sldId="339"/>
        </pc:sldMkLst>
      </pc:sldChg>
      <pc:sldChg chg="addSp delSp modSp new mod ord">
        <pc:chgData name="S Davies (Guilsfield CP School)" userId="f12b56a8-f181-4ab8-8b33-583f91f1a10a" providerId="ADAL" clId="{EEF533E9-5E3F-4A42-9FCB-67A7DE2E22DC}" dt="2025-03-06T11:02:58.115" v="15047" actId="20577"/>
        <pc:sldMkLst>
          <pc:docMk/>
          <pc:sldMk cId="1866882391" sldId="340"/>
        </pc:sldMkLst>
        <pc:spChg chg="add mod">
          <ac:chgData name="S Davies (Guilsfield CP School)" userId="f12b56a8-f181-4ab8-8b33-583f91f1a10a" providerId="ADAL" clId="{EEF533E9-5E3F-4A42-9FCB-67A7DE2E22DC}" dt="2025-03-06T11:02:58.115" v="15047" actId="20577"/>
          <ac:spMkLst>
            <pc:docMk/>
            <pc:sldMk cId="1866882391" sldId="340"/>
            <ac:spMk id="2" creationId="{AD3BDCD6-84CA-95BC-1D93-4B7CC2A2FD6D}"/>
          </ac:spMkLst>
        </pc:spChg>
        <pc:spChg chg="add mod">
          <ac:chgData name="S Davies (Guilsfield CP School)" userId="f12b56a8-f181-4ab8-8b33-583f91f1a10a" providerId="ADAL" clId="{EEF533E9-5E3F-4A42-9FCB-67A7DE2E22DC}" dt="2025-03-03T19:27:45.715" v="7910" actId="14100"/>
          <ac:spMkLst>
            <pc:docMk/>
            <pc:sldMk cId="1866882391" sldId="340"/>
            <ac:spMk id="3" creationId="{50B80F46-1E8B-5BB9-6094-F1E719F51AA2}"/>
          </ac:spMkLst>
        </pc:spChg>
        <pc:spChg chg="add mod">
          <ac:chgData name="S Davies (Guilsfield CP School)" userId="f12b56a8-f181-4ab8-8b33-583f91f1a10a" providerId="ADAL" clId="{EEF533E9-5E3F-4A42-9FCB-67A7DE2E22DC}" dt="2025-03-04T15:36:27.511" v="13664" actId="1076"/>
          <ac:spMkLst>
            <pc:docMk/>
            <pc:sldMk cId="1866882391" sldId="340"/>
            <ac:spMk id="5" creationId="{70DF4FFB-7769-6B07-BE23-FEF14D884819}"/>
          </ac:spMkLst>
        </pc:spChg>
        <pc:spChg chg="add mod">
          <ac:chgData name="S Davies (Guilsfield CP School)" userId="f12b56a8-f181-4ab8-8b33-583f91f1a10a" providerId="ADAL" clId="{EEF533E9-5E3F-4A42-9FCB-67A7DE2E22DC}" dt="2025-03-04T15:36:30.510" v="13665" actId="1076"/>
          <ac:spMkLst>
            <pc:docMk/>
            <pc:sldMk cId="1866882391" sldId="340"/>
            <ac:spMk id="6" creationId="{45999B63-DEF0-27E0-20F7-16C4E4F1D982}"/>
          </ac:spMkLst>
        </pc:spChg>
        <pc:spChg chg="add mod">
          <ac:chgData name="S Davies (Guilsfield CP School)" userId="f12b56a8-f181-4ab8-8b33-583f91f1a10a" providerId="ADAL" clId="{EEF533E9-5E3F-4A42-9FCB-67A7DE2E22DC}" dt="2025-03-04T15:39:44.848" v="13708" actId="20577"/>
          <ac:spMkLst>
            <pc:docMk/>
            <pc:sldMk cId="1866882391" sldId="340"/>
            <ac:spMk id="7" creationId="{AE0E8B2E-F740-1283-6482-2C036D4F269D}"/>
          </ac:spMkLst>
        </pc:spChg>
        <pc:spChg chg="add mod">
          <ac:chgData name="S Davies (Guilsfield CP School)" userId="f12b56a8-f181-4ab8-8b33-583f91f1a10a" providerId="ADAL" clId="{EEF533E9-5E3F-4A42-9FCB-67A7DE2E22DC}" dt="2025-03-04T15:40:21.669" v="13711" actId="1076"/>
          <ac:spMkLst>
            <pc:docMk/>
            <pc:sldMk cId="1866882391" sldId="340"/>
            <ac:spMk id="8" creationId="{6DD819E0-8BDE-8030-D679-B90ED58E6BC0}"/>
          </ac:spMkLst>
        </pc:spChg>
        <pc:spChg chg="add mod">
          <ac:chgData name="S Davies (Guilsfield CP School)" userId="f12b56a8-f181-4ab8-8b33-583f91f1a10a" providerId="ADAL" clId="{EEF533E9-5E3F-4A42-9FCB-67A7DE2E22DC}" dt="2025-03-04T15:35:49.277" v="13655" actId="1076"/>
          <ac:spMkLst>
            <pc:docMk/>
            <pc:sldMk cId="1866882391" sldId="340"/>
            <ac:spMk id="9" creationId="{D6BC368D-EC08-FCE5-E5E2-F162C0006689}"/>
          </ac:spMkLst>
        </pc:spChg>
        <pc:spChg chg="add mod">
          <ac:chgData name="S Davies (Guilsfield CP School)" userId="f12b56a8-f181-4ab8-8b33-583f91f1a10a" providerId="ADAL" clId="{EEF533E9-5E3F-4A42-9FCB-67A7DE2E22DC}" dt="2025-03-04T15:40:28.922" v="13713" actId="1076"/>
          <ac:spMkLst>
            <pc:docMk/>
            <pc:sldMk cId="1866882391" sldId="340"/>
            <ac:spMk id="10" creationId="{4492D88D-D1B1-C7CD-00C9-7C4AE7C68665}"/>
          </ac:spMkLst>
        </pc:spChg>
        <pc:spChg chg="add mod">
          <ac:chgData name="S Davies (Guilsfield CP School)" userId="f12b56a8-f181-4ab8-8b33-583f91f1a10a" providerId="ADAL" clId="{EEF533E9-5E3F-4A42-9FCB-67A7DE2E22DC}" dt="2025-03-04T15:40:35.350" v="13715" actId="1076"/>
          <ac:spMkLst>
            <pc:docMk/>
            <pc:sldMk cId="1866882391" sldId="340"/>
            <ac:spMk id="11" creationId="{8AE84153-E01E-DFB4-C715-A5365EE0D701}"/>
          </ac:spMkLst>
        </pc:spChg>
        <pc:spChg chg="add mod">
          <ac:chgData name="S Davies (Guilsfield CP School)" userId="f12b56a8-f181-4ab8-8b33-583f91f1a10a" providerId="ADAL" clId="{EEF533E9-5E3F-4A42-9FCB-67A7DE2E22DC}" dt="2025-03-04T15:39:39.891" v="13706" actId="20577"/>
          <ac:spMkLst>
            <pc:docMk/>
            <pc:sldMk cId="1866882391" sldId="340"/>
            <ac:spMk id="19" creationId="{87D77E89-E7BB-3B01-F6BC-D76FAEAEDDE2}"/>
          </ac:spMkLst>
        </pc:spChg>
        <pc:spChg chg="add mod">
          <ac:chgData name="S Davies (Guilsfield CP School)" userId="f12b56a8-f181-4ab8-8b33-583f91f1a10a" providerId="ADAL" clId="{EEF533E9-5E3F-4A42-9FCB-67A7DE2E22DC}" dt="2025-03-04T15:39:58.435" v="13709" actId="14100"/>
          <ac:spMkLst>
            <pc:docMk/>
            <pc:sldMk cId="1866882391" sldId="340"/>
            <ac:spMk id="21" creationId="{375D8663-ABE4-5D41-B101-71B7387BCBBE}"/>
          </ac:spMkLst>
        </pc:spChg>
        <pc:picChg chg="add mod">
          <ac:chgData name="S Davies (Guilsfield CP School)" userId="f12b56a8-f181-4ab8-8b33-583f91f1a10a" providerId="ADAL" clId="{EEF533E9-5E3F-4A42-9FCB-67A7DE2E22DC}" dt="2025-03-03T20:18:38.236" v="8856" actId="14100"/>
          <ac:picMkLst>
            <pc:docMk/>
            <pc:sldMk cId="1866882391" sldId="340"/>
            <ac:picMk id="4" creationId="{5BE57219-D95E-249C-9145-00EFAAF4B45B}"/>
          </ac:picMkLst>
        </pc:picChg>
      </pc:sldChg>
      <pc:sldChg chg="addSp delSp modSp new mod">
        <pc:chgData name="S Davies (Guilsfield CP School)" userId="f12b56a8-f181-4ab8-8b33-583f91f1a10a" providerId="ADAL" clId="{EEF533E9-5E3F-4A42-9FCB-67A7DE2E22DC}" dt="2025-03-07T10:51:26.083" v="16969" actId="13926"/>
        <pc:sldMkLst>
          <pc:docMk/>
          <pc:sldMk cId="402799117" sldId="341"/>
        </pc:sldMkLst>
        <pc:spChg chg="add del">
          <ac:chgData name="S Davies (Guilsfield CP School)" userId="f12b56a8-f181-4ab8-8b33-583f91f1a10a" providerId="ADAL" clId="{EEF533E9-5E3F-4A42-9FCB-67A7DE2E22DC}" dt="2025-03-06T14:09:00.051" v="15522" actId="478"/>
          <ac:spMkLst>
            <pc:docMk/>
            <pc:sldMk cId="402799117" sldId="341"/>
            <ac:spMk id="2" creationId="{81B8E61E-0871-C6CD-BFC8-F01C9426D677}"/>
          </ac:spMkLst>
        </pc:spChg>
        <pc:spChg chg="add del">
          <ac:chgData name="S Davies (Guilsfield CP School)" userId="f12b56a8-f181-4ab8-8b33-583f91f1a10a" providerId="ADAL" clId="{EEF533E9-5E3F-4A42-9FCB-67A7DE2E22DC}" dt="2025-03-07T09:38:15.113" v="16791" actId="478"/>
          <ac:spMkLst>
            <pc:docMk/>
            <pc:sldMk cId="402799117" sldId="341"/>
            <ac:spMk id="2" creationId="{94D3A378-88AA-94EF-60E4-3A811624F188}"/>
          </ac:spMkLst>
        </pc:spChg>
        <pc:spChg chg="add mod">
          <ac:chgData name="S Davies (Guilsfield CP School)" userId="f12b56a8-f181-4ab8-8b33-583f91f1a10a" providerId="ADAL" clId="{EEF533E9-5E3F-4A42-9FCB-67A7DE2E22DC}" dt="2025-03-07T09:49:56.690" v="16904" actId="20577"/>
          <ac:spMkLst>
            <pc:docMk/>
            <pc:sldMk cId="402799117" sldId="341"/>
            <ac:spMk id="3" creationId="{2449A1CA-6E90-3F19-77C9-EDCCEB1BFAF1}"/>
          </ac:spMkLst>
        </pc:spChg>
        <pc:spChg chg="add mod">
          <ac:chgData name="S Davies (Guilsfield CP School)" userId="f12b56a8-f181-4ab8-8b33-583f91f1a10a" providerId="ADAL" clId="{EEF533E9-5E3F-4A42-9FCB-67A7DE2E22DC}" dt="2025-03-03T19:48:23.189" v="8491" actId="21"/>
          <ac:spMkLst>
            <pc:docMk/>
            <pc:sldMk cId="402799117" sldId="341"/>
            <ac:spMk id="4" creationId="{46AFDAE5-A34B-02C5-DB2E-BFF65884B8EF}"/>
          </ac:spMkLst>
        </pc:spChg>
        <pc:spChg chg="add mod">
          <ac:chgData name="S Davies (Guilsfield CP School)" userId="f12b56a8-f181-4ab8-8b33-583f91f1a10a" providerId="ADAL" clId="{EEF533E9-5E3F-4A42-9FCB-67A7DE2E22DC}" dt="2025-03-06T14:09:23.209" v="15525" actId="14100"/>
          <ac:spMkLst>
            <pc:docMk/>
            <pc:sldMk cId="402799117" sldId="341"/>
            <ac:spMk id="5" creationId="{5F649085-3582-75EA-DBBE-D85F4B1A2FFA}"/>
          </ac:spMkLst>
        </pc:spChg>
        <pc:spChg chg="add del mod">
          <ac:chgData name="S Davies (Guilsfield CP School)" userId="f12b56a8-f181-4ab8-8b33-583f91f1a10a" providerId="ADAL" clId="{EEF533E9-5E3F-4A42-9FCB-67A7DE2E22DC}" dt="2025-03-07T10:51:26.083" v="16969" actId="13926"/>
          <ac:spMkLst>
            <pc:docMk/>
            <pc:sldMk cId="402799117" sldId="341"/>
            <ac:spMk id="6" creationId="{83597377-BF9C-FDD1-CC7B-9D3B484037C5}"/>
          </ac:spMkLst>
        </pc:spChg>
        <pc:spChg chg="add del mod">
          <ac:chgData name="S Davies (Guilsfield CP School)" userId="f12b56a8-f181-4ab8-8b33-583f91f1a10a" providerId="ADAL" clId="{EEF533E9-5E3F-4A42-9FCB-67A7DE2E22DC}" dt="2025-03-02T20:21:35.943" v="6748" actId="21"/>
          <ac:spMkLst>
            <pc:docMk/>
            <pc:sldMk cId="402799117" sldId="341"/>
            <ac:spMk id="7" creationId="{6AB4EE68-8F43-E51B-8CF8-2D7264C45FEC}"/>
          </ac:spMkLst>
        </pc:spChg>
        <pc:spChg chg="add del mod">
          <ac:chgData name="S Davies (Guilsfield CP School)" userId="f12b56a8-f181-4ab8-8b33-583f91f1a10a" providerId="ADAL" clId="{EEF533E9-5E3F-4A42-9FCB-67A7DE2E22DC}" dt="2025-03-02T20:37:19.507" v="7036" actId="21"/>
          <ac:spMkLst>
            <pc:docMk/>
            <pc:sldMk cId="402799117" sldId="341"/>
            <ac:spMk id="8" creationId="{692DF853-10DD-AD23-52CF-DA1469281EF1}"/>
          </ac:spMkLst>
        </pc:spChg>
        <pc:spChg chg="add del mod">
          <ac:chgData name="S Davies (Guilsfield CP School)" userId="f12b56a8-f181-4ab8-8b33-583f91f1a10a" providerId="ADAL" clId="{EEF533E9-5E3F-4A42-9FCB-67A7DE2E22DC}" dt="2025-03-07T09:38:10.204" v="16790" actId="478"/>
          <ac:spMkLst>
            <pc:docMk/>
            <pc:sldMk cId="402799117" sldId="341"/>
            <ac:spMk id="9" creationId="{D8DAA5AF-5104-AF83-E25B-E762F70B38F5}"/>
          </ac:spMkLst>
        </pc:spChg>
      </pc:sldChg>
      <pc:sldChg chg="addSp delSp modSp add mod">
        <pc:chgData name="S Davies (Guilsfield CP School)" userId="f12b56a8-f181-4ab8-8b33-583f91f1a10a" providerId="ADAL" clId="{EEF533E9-5E3F-4A42-9FCB-67A7DE2E22DC}" dt="2025-03-06T19:11:08.272" v="16709" actId="1440"/>
        <pc:sldMkLst>
          <pc:docMk/>
          <pc:sldMk cId="951844130" sldId="342"/>
        </pc:sldMkLst>
        <pc:spChg chg="mod">
          <ac:chgData name="S Davies (Guilsfield CP School)" userId="f12b56a8-f181-4ab8-8b33-583f91f1a10a" providerId="ADAL" clId="{EEF533E9-5E3F-4A42-9FCB-67A7DE2E22DC}" dt="2025-03-06T19:07:40.465" v="16672" actId="20577"/>
          <ac:spMkLst>
            <pc:docMk/>
            <pc:sldMk cId="951844130" sldId="342"/>
            <ac:spMk id="3" creationId="{9F971086-7D48-058B-4623-DAC58039D9D8}"/>
          </ac:spMkLst>
        </pc:spChg>
        <pc:spChg chg="add mod">
          <ac:chgData name="S Davies (Guilsfield CP School)" userId="f12b56a8-f181-4ab8-8b33-583f91f1a10a" providerId="ADAL" clId="{EEF533E9-5E3F-4A42-9FCB-67A7DE2E22DC}" dt="2025-03-04T10:49:22.847" v="10486" actId="255"/>
          <ac:spMkLst>
            <pc:docMk/>
            <pc:sldMk cId="951844130" sldId="342"/>
            <ac:spMk id="5" creationId="{F32C71DE-918F-B8DB-E9BB-AEAA0822E920}"/>
          </ac:spMkLst>
        </pc:spChg>
        <pc:picChg chg="mod">
          <ac:chgData name="S Davies (Guilsfield CP School)" userId="f12b56a8-f181-4ab8-8b33-583f91f1a10a" providerId="ADAL" clId="{EEF533E9-5E3F-4A42-9FCB-67A7DE2E22DC}" dt="2025-03-06T19:06:38.801" v="16660" actId="1076"/>
          <ac:picMkLst>
            <pc:docMk/>
            <pc:sldMk cId="951844130" sldId="342"/>
            <ac:picMk id="4" creationId="{DB76B87C-F5B2-4D0E-2A29-EE79FA1C6E31}"/>
          </ac:picMkLst>
        </pc:picChg>
        <pc:picChg chg="add mod">
          <ac:chgData name="S Davies (Guilsfield CP School)" userId="f12b56a8-f181-4ab8-8b33-583f91f1a10a" providerId="ADAL" clId="{EEF533E9-5E3F-4A42-9FCB-67A7DE2E22DC}" dt="2025-03-06T19:11:08.272" v="16709" actId="1440"/>
          <ac:picMkLst>
            <pc:docMk/>
            <pc:sldMk cId="951844130" sldId="342"/>
            <ac:picMk id="1026" creationId="{1E69F0C3-452F-D4D5-5438-7F2FC5F5C082}"/>
          </ac:picMkLst>
        </pc:picChg>
      </pc:sldChg>
      <pc:sldChg chg="delSp new del mod">
        <pc:chgData name="S Davies (Guilsfield CP School)" userId="f12b56a8-f181-4ab8-8b33-583f91f1a10a" providerId="ADAL" clId="{EEF533E9-5E3F-4A42-9FCB-67A7DE2E22DC}" dt="2025-03-03T20:19:12.247" v="8860" actId="47"/>
        <pc:sldMkLst>
          <pc:docMk/>
          <pc:sldMk cId="2195158188" sldId="342"/>
        </pc:sldMkLst>
      </pc:sldChg>
      <pc:sldChg chg="addSp delSp modSp new mod">
        <pc:chgData name="S Davies (Guilsfield CP School)" userId="f12b56a8-f181-4ab8-8b33-583f91f1a10a" providerId="ADAL" clId="{EEF533E9-5E3F-4A42-9FCB-67A7DE2E22DC}" dt="2025-03-06T13:03:02.032" v="15492" actId="13926"/>
        <pc:sldMkLst>
          <pc:docMk/>
          <pc:sldMk cId="1465551226" sldId="343"/>
        </pc:sldMkLst>
        <pc:spChg chg="add mod">
          <ac:chgData name="S Davies (Guilsfield CP School)" userId="f12b56a8-f181-4ab8-8b33-583f91f1a10a" providerId="ADAL" clId="{EEF533E9-5E3F-4A42-9FCB-67A7DE2E22DC}" dt="2025-03-06T11:16:43.423" v="15235" actId="20577"/>
          <ac:spMkLst>
            <pc:docMk/>
            <pc:sldMk cId="1465551226" sldId="343"/>
            <ac:spMk id="4" creationId="{020E2111-3DC0-DE8B-885C-49A1FF9C2249}"/>
          </ac:spMkLst>
        </pc:spChg>
        <pc:spChg chg="add mod">
          <ac:chgData name="S Davies (Guilsfield CP School)" userId="f12b56a8-f181-4ab8-8b33-583f91f1a10a" providerId="ADAL" clId="{EEF533E9-5E3F-4A42-9FCB-67A7DE2E22DC}" dt="2025-03-06T13:03:02.032" v="15492" actId="13926"/>
          <ac:spMkLst>
            <pc:docMk/>
            <pc:sldMk cId="1465551226" sldId="343"/>
            <ac:spMk id="5" creationId="{7095D042-8469-7173-CCD4-E16E5947FADB}"/>
          </ac:spMkLst>
        </pc:spChg>
        <pc:spChg chg="add mod">
          <ac:chgData name="S Davies (Guilsfield CP School)" userId="f12b56a8-f181-4ab8-8b33-583f91f1a10a" providerId="ADAL" clId="{EEF533E9-5E3F-4A42-9FCB-67A7DE2E22DC}" dt="2025-03-06T11:17:34.757" v="15238" actId="1076"/>
          <ac:spMkLst>
            <pc:docMk/>
            <pc:sldMk cId="1465551226" sldId="343"/>
            <ac:spMk id="7" creationId="{56E8FB49-0C75-5656-E793-1C235DB4A946}"/>
          </ac:spMkLst>
        </pc:spChg>
        <pc:spChg chg="add mod">
          <ac:chgData name="S Davies (Guilsfield CP School)" userId="f12b56a8-f181-4ab8-8b33-583f91f1a10a" providerId="ADAL" clId="{EEF533E9-5E3F-4A42-9FCB-67A7DE2E22DC}" dt="2025-03-04T16:35:10.387" v="14094" actId="122"/>
          <ac:spMkLst>
            <pc:docMk/>
            <pc:sldMk cId="1465551226" sldId="343"/>
            <ac:spMk id="9" creationId="{ADF57D80-FEB6-D9AC-4E09-5FAA0796FF3D}"/>
          </ac:spMkLst>
        </pc:spChg>
        <pc:spChg chg="add mod">
          <ac:chgData name="S Davies (Guilsfield CP School)" userId="f12b56a8-f181-4ab8-8b33-583f91f1a10a" providerId="ADAL" clId="{EEF533E9-5E3F-4A42-9FCB-67A7DE2E22DC}" dt="2025-03-06T11:17:37.572" v="15239" actId="1076"/>
          <ac:spMkLst>
            <pc:docMk/>
            <pc:sldMk cId="1465551226" sldId="343"/>
            <ac:spMk id="10" creationId="{44D91A6D-4EEA-7C8E-D51B-498C859520FA}"/>
          </ac:spMkLst>
        </pc:spChg>
      </pc:sldChg>
      <pc:sldChg chg="addSp delSp modSp new mod">
        <pc:chgData name="S Davies (Guilsfield CP School)" userId="f12b56a8-f181-4ab8-8b33-583f91f1a10a" providerId="ADAL" clId="{EEF533E9-5E3F-4A42-9FCB-67A7DE2E22DC}" dt="2025-03-04T17:05:52.502" v="14567" actId="20577"/>
        <pc:sldMkLst>
          <pc:docMk/>
          <pc:sldMk cId="1350552755" sldId="344"/>
        </pc:sldMkLst>
        <pc:spChg chg="add mod">
          <ac:chgData name="S Davies (Guilsfield CP School)" userId="f12b56a8-f181-4ab8-8b33-583f91f1a10a" providerId="ADAL" clId="{EEF533E9-5E3F-4A42-9FCB-67A7DE2E22DC}" dt="2025-03-04T10:54:35.614" v="10549" actId="1076"/>
          <ac:spMkLst>
            <pc:docMk/>
            <pc:sldMk cId="1350552755" sldId="344"/>
            <ac:spMk id="8" creationId="{05B19BBD-11F9-E7E2-47B8-67171EFD8959}"/>
          </ac:spMkLst>
        </pc:spChg>
        <pc:spChg chg="add mod">
          <ac:chgData name="S Davies (Guilsfield CP School)" userId="f12b56a8-f181-4ab8-8b33-583f91f1a10a" providerId="ADAL" clId="{EEF533E9-5E3F-4A42-9FCB-67A7DE2E22DC}" dt="2025-03-04T11:27:49.478" v="10968" actId="14100"/>
          <ac:spMkLst>
            <pc:docMk/>
            <pc:sldMk cId="1350552755" sldId="344"/>
            <ac:spMk id="37" creationId="{8FC80B1C-AFAD-2EAC-075A-FF9E16ED6CF5}"/>
          </ac:spMkLst>
        </pc:spChg>
        <pc:spChg chg="add mod">
          <ac:chgData name="S Davies (Guilsfield CP School)" userId="f12b56a8-f181-4ab8-8b33-583f91f1a10a" providerId="ADAL" clId="{EEF533E9-5E3F-4A42-9FCB-67A7DE2E22DC}" dt="2025-03-04T11:28:31.798" v="10997" actId="1076"/>
          <ac:spMkLst>
            <pc:docMk/>
            <pc:sldMk cId="1350552755" sldId="344"/>
            <ac:spMk id="42" creationId="{BBB0F996-7E91-7198-D387-9E1CBC956F8E}"/>
          </ac:spMkLst>
        </pc:spChg>
        <pc:spChg chg="add mod">
          <ac:chgData name="S Davies (Guilsfield CP School)" userId="f12b56a8-f181-4ab8-8b33-583f91f1a10a" providerId="ADAL" clId="{EEF533E9-5E3F-4A42-9FCB-67A7DE2E22DC}" dt="2025-03-04T11:28:50.014" v="11007" actId="20577"/>
          <ac:spMkLst>
            <pc:docMk/>
            <pc:sldMk cId="1350552755" sldId="344"/>
            <ac:spMk id="43" creationId="{51A75D39-F8B4-30AB-7B75-A2644861E708}"/>
          </ac:spMkLst>
        </pc:spChg>
        <pc:spChg chg="add mod">
          <ac:chgData name="S Davies (Guilsfield CP School)" userId="f12b56a8-f181-4ab8-8b33-583f91f1a10a" providerId="ADAL" clId="{EEF533E9-5E3F-4A42-9FCB-67A7DE2E22DC}" dt="2025-03-04T11:29:32.975" v="11023" actId="1076"/>
          <ac:spMkLst>
            <pc:docMk/>
            <pc:sldMk cId="1350552755" sldId="344"/>
            <ac:spMk id="45" creationId="{5E2F02D4-78D4-7257-21CE-0E4404ECA64A}"/>
          </ac:spMkLst>
        </pc:spChg>
        <pc:spChg chg="add mod">
          <ac:chgData name="S Davies (Guilsfield CP School)" userId="f12b56a8-f181-4ab8-8b33-583f91f1a10a" providerId="ADAL" clId="{EEF533E9-5E3F-4A42-9FCB-67A7DE2E22DC}" dt="2025-03-04T11:30:09.948" v="11030" actId="1076"/>
          <ac:spMkLst>
            <pc:docMk/>
            <pc:sldMk cId="1350552755" sldId="344"/>
            <ac:spMk id="47" creationId="{5DAA6321-E0DA-D621-CEF9-523B0E290003}"/>
          </ac:spMkLst>
        </pc:spChg>
        <pc:spChg chg="add mod">
          <ac:chgData name="S Davies (Guilsfield CP School)" userId="f12b56a8-f181-4ab8-8b33-583f91f1a10a" providerId="ADAL" clId="{EEF533E9-5E3F-4A42-9FCB-67A7DE2E22DC}" dt="2025-03-04T17:05:52.502" v="14567" actId="20577"/>
          <ac:spMkLst>
            <pc:docMk/>
            <pc:sldMk cId="1350552755" sldId="344"/>
            <ac:spMk id="50" creationId="{8F95B706-40CF-1A10-2B16-1D629AC1B715}"/>
          </ac:spMkLst>
        </pc:spChg>
        <pc:grpChg chg="add mod">
          <ac:chgData name="S Davies (Guilsfield CP School)" userId="f12b56a8-f181-4ab8-8b33-583f91f1a10a" providerId="ADAL" clId="{EEF533E9-5E3F-4A42-9FCB-67A7DE2E22DC}" dt="2025-03-04T11:15:05.486" v="10843" actId="164"/>
          <ac:grpSpMkLst>
            <pc:docMk/>
            <pc:sldMk cId="1350552755" sldId="344"/>
            <ac:grpSpMk id="20" creationId="{DAD44FBA-A753-95B1-C935-1657A329991F}"/>
          </ac:grpSpMkLst>
        </pc:grpChg>
        <pc:grpChg chg="add mod">
          <ac:chgData name="S Davies (Guilsfield CP School)" userId="f12b56a8-f181-4ab8-8b33-583f91f1a10a" providerId="ADAL" clId="{EEF533E9-5E3F-4A42-9FCB-67A7DE2E22DC}" dt="2025-03-04T11:29:09.756" v="11011" actId="1076"/>
          <ac:grpSpMkLst>
            <pc:docMk/>
            <pc:sldMk cId="1350552755" sldId="344"/>
            <ac:grpSpMk id="28" creationId="{72341ADD-80A1-848C-5028-CCA188F90407}"/>
          </ac:grpSpMkLst>
        </pc:grpChg>
        <pc:grpChg chg="add mod">
          <ac:chgData name="S Davies (Guilsfield CP School)" userId="f12b56a8-f181-4ab8-8b33-583f91f1a10a" providerId="ADAL" clId="{EEF533E9-5E3F-4A42-9FCB-67A7DE2E22DC}" dt="2025-03-04T11:19:51.168" v="10900" actId="1076"/>
          <ac:grpSpMkLst>
            <pc:docMk/>
            <pc:sldMk cId="1350552755" sldId="344"/>
            <ac:grpSpMk id="36" creationId="{6CDC1467-3DE5-1022-A51D-CE7DE18083C6}"/>
          </ac:grpSpMkLst>
        </pc:grpChg>
        <pc:graphicFrameChg chg="add mod modGraphic">
          <ac:chgData name="S Davies (Guilsfield CP School)" userId="f12b56a8-f181-4ab8-8b33-583f91f1a10a" providerId="ADAL" clId="{EEF533E9-5E3F-4A42-9FCB-67A7DE2E22DC}" dt="2025-03-04T11:29:04.477" v="11010" actId="1076"/>
          <ac:graphicFrameMkLst>
            <pc:docMk/>
            <pc:sldMk cId="1350552755" sldId="344"/>
            <ac:graphicFrameMk id="9" creationId="{6A2053CD-1F63-30D7-6898-A70B17911FAC}"/>
          </ac:graphicFrameMkLst>
        </pc:graphicFrameChg>
        <pc:graphicFrameChg chg="add mod modGraphic">
          <ac:chgData name="S Davies (Guilsfield CP School)" userId="f12b56a8-f181-4ab8-8b33-583f91f1a10a" providerId="ADAL" clId="{EEF533E9-5E3F-4A42-9FCB-67A7DE2E22DC}" dt="2025-03-04T11:20:06.822" v="10901" actId="1076"/>
          <ac:graphicFrameMkLst>
            <pc:docMk/>
            <pc:sldMk cId="1350552755" sldId="344"/>
            <ac:graphicFrameMk id="21" creationId="{EE56199A-BB49-238B-5C96-709F96C8DEEB}"/>
          </ac:graphicFrameMkLst>
        </pc:graphicFrameChg>
        <pc:picChg chg="add mod">
          <ac:chgData name="S Davies (Guilsfield CP School)" userId="f12b56a8-f181-4ab8-8b33-583f91f1a10a" providerId="ADAL" clId="{EEF533E9-5E3F-4A42-9FCB-67A7DE2E22DC}" dt="2025-03-04T11:15:41.656" v="10848" actId="14100"/>
          <ac:picMkLst>
            <pc:docMk/>
            <pc:sldMk cId="1350552755" sldId="344"/>
            <ac:picMk id="11" creationId="{0351EE4F-78FE-7F20-D9C7-4723E2E1E2B6}"/>
          </ac:picMkLst>
        </pc:picChg>
        <pc:picChg chg="add mod">
          <ac:chgData name="S Davies (Guilsfield CP School)" userId="f12b56a8-f181-4ab8-8b33-583f91f1a10a" providerId="ADAL" clId="{EEF533E9-5E3F-4A42-9FCB-67A7DE2E22DC}" dt="2025-03-04T11:09:47.386" v="10764" actId="164"/>
          <ac:picMkLst>
            <pc:docMk/>
            <pc:sldMk cId="1350552755" sldId="344"/>
            <ac:picMk id="13" creationId="{C381A27A-66FB-9E69-808C-93DC8CE7F811}"/>
          </ac:picMkLst>
        </pc:picChg>
        <pc:picChg chg="add mod">
          <ac:chgData name="S Davies (Guilsfield CP School)" userId="f12b56a8-f181-4ab8-8b33-583f91f1a10a" providerId="ADAL" clId="{EEF533E9-5E3F-4A42-9FCB-67A7DE2E22DC}" dt="2025-03-04T11:15:46.172" v="10849" actId="1076"/>
          <ac:picMkLst>
            <pc:docMk/>
            <pc:sldMk cId="1350552755" sldId="344"/>
            <ac:picMk id="15" creationId="{28A6949F-46A5-F046-9E14-2CEE1305DAC9}"/>
          </ac:picMkLst>
        </pc:picChg>
        <pc:picChg chg="add mod">
          <ac:chgData name="S Davies (Guilsfield CP School)" userId="f12b56a8-f181-4ab8-8b33-583f91f1a10a" providerId="ADAL" clId="{EEF533E9-5E3F-4A42-9FCB-67A7DE2E22DC}" dt="2025-03-04T11:09:47.386" v="10764" actId="164"/>
          <ac:picMkLst>
            <pc:docMk/>
            <pc:sldMk cId="1350552755" sldId="344"/>
            <ac:picMk id="17" creationId="{512043D0-1C8A-4022-7ECA-CDB2B427113B}"/>
          </ac:picMkLst>
        </pc:picChg>
        <pc:picChg chg="add mod">
          <ac:chgData name="S Davies (Guilsfield CP School)" userId="f12b56a8-f181-4ab8-8b33-583f91f1a10a" providerId="ADAL" clId="{EEF533E9-5E3F-4A42-9FCB-67A7DE2E22DC}" dt="2025-03-04T11:15:52.110" v="10851" actId="1076"/>
          <ac:picMkLst>
            <pc:docMk/>
            <pc:sldMk cId="1350552755" sldId="344"/>
            <ac:picMk id="19" creationId="{96DEC600-F13C-C946-1B75-257A3AD5FF91}"/>
          </ac:picMkLst>
        </pc:picChg>
        <pc:picChg chg="add mod">
          <ac:chgData name="S Davies (Guilsfield CP School)" userId="f12b56a8-f181-4ab8-8b33-583f91f1a10a" providerId="ADAL" clId="{EEF533E9-5E3F-4A42-9FCB-67A7DE2E22DC}" dt="2025-03-04T11:15:05.486" v="10843" actId="164"/>
          <ac:picMkLst>
            <pc:docMk/>
            <pc:sldMk cId="1350552755" sldId="344"/>
            <ac:picMk id="23" creationId="{F2497F06-0876-F20A-E591-1D3BB4A5D4F5}"/>
          </ac:picMkLst>
        </pc:picChg>
        <pc:picChg chg="add mod">
          <ac:chgData name="S Davies (Guilsfield CP School)" userId="f12b56a8-f181-4ab8-8b33-583f91f1a10a" providerId="ADAL" clId="{EEF533E9-5E3F-4A42-9FCB-67A7DE2E22DC}" dt="2025-03-04T11:15:05.486" v="10843" actId="164"/>
          <ac:picMkLst>
            <pc:docMk/>
            <pc:sldMk cId="1350552755" sldId="344"/>
            <ac:picMk id="27" creationId="{0455472D-F4DE-FEDA-E082-68D9BDB77327}"/>
          </ac:picMkLst>
        </pc:picChg>
        <pc:picChg chg="add mod">
          <ac:chgData name="S Davies (Guilsfield CP School)" userId="f12b56a8-f181-4ab8-8b33-583f91f1a10a" providerId="ADAL" clId="{EEF533E9-5E3F-4A42-9FCB-67A7DE2E22DC}" dt="2025-03-04T11:19:44.346" v="10899" actId="164"/>
          <ac:picMkLst>
            <pc:docMk/>
            <pc:sldMk cId="1350552755" sldId="344"/>
            <ac:picMk id="30" creationId="{E4155B44-3680-359E-4F5A-A7C5AC1E0D20}"/>
          </ac:picMkLst>
        </pc:picChg>
        <pc:picChg chg="add mod">
          <ac:chgData name="S Davies (Guilsfield CP School)" userId="f12b56a8-f181-4ab8-8b33-583f91f1a10a" providerId="ADAL" clId="{EEF533E9-5E3F-4A42-9FCB-67A7DE2E22DC}" dt="2025-03-04T11:19:44.346" v="10899" actId="164"/>
          <ac:picMkLst>
            <pc:docMk/>
            <pc:sldMk cId="1350552755" sldId="344"/>
            <ac:picMk id="33" creationId="{0B2000F1-5BFD-FE48-FB7A-3A975D706455}"/>
          </ac:picMkLst>
        </pc:picChg>
        <pc:picChg chg="add mod">
          <ac:chgData name="S Davies (Guilsfield CP School)" userId="f12b56a8-f181-4ab8-8b33-583f91f1a10a" providerId="ADAL" clId="{EEF533E9-5E3F-4A42-9FCB-67A7DE2E22DC}" dt="2025-03-04T11:19:44.346" v="10899" actId="164"/>
          <ac:picMkLst>
            <pc:docMk/>
            <pc:sldMk cId="1350552755" sldId="344"/>
            <ac:picMk id="35" creationId="{FB7E25EB-6081-B0B9-4B32-E089909CB8D7}"/>
          </ac:picMkLst>
        </pc:picChg>
        <pc:picChg chg="add mod">
          <ac:chgData name="S Davies (Guilsfield CP School)" userId="f12b56a8-f181-4ab8-8b33-583f91f1a10a" providerId="ADAL" clId="{EEF533E9-5E3F-4A42-9FCB-67A7DE2E22DC}" dt="2025-03-04T11:27:45.095" v="10967" actId="1076"/>
          <ac:picMkLst>
            <pc:docMk/>
            <pc:sldMk cId="1350552755" sldId="344"/>
            <ac:picMk id="41" creationId="{97657421-0A78-E3C8-9C8F-131680EF84C9}"/>
          </ac:picMkLst>
        </pc:picChg>
        <pc:picChg chg="add mod">
          <ac:chgData name="S Davies (Guilsfield CP School)" userId="f12b56a8-f181-4ab8-8b33-583f91f1a10a" providerId="ADAL" clId="{EEF533E9-5E3F-4A42-9FCB-67A7DE2E22DC}" dt="2025-03-04T11:28:59.173" v="11009" actId="1076"/>
          <ac:picMkLst>
            <pc:docMk/>
            <pc:sldMk cId="1350552755" sldId="344"/>
            <ac:picMk id="44" creationId="{6BA1D1F8-5EDA-54CE-D908-2E96DA0840A3}"/>
          </ac:picMkLst>
        </pc:picChg>
        <pc:picChg chg="add mod">
          <ac:chgData name="S Davies (Guilsfield CP School)" userId="f12b56a8-f181-4ab8-8b33-583f91f1a10a" providerId="ADAL" clId="{EEF533E9-5E3F-4A42-9FCB-67A7DE2E22DC}" dt="2025-03-04T11:31:02.338" v="11039" actId="1076"/>
          <ac:picMkLst>
            <pc:docMk/>
            <pc:sldMk cId="1350552755" sldId="344"/>
            <ac:picMk id="49" creationId="{1A320D3D-AA2B-E729-B3DC-799AF2C173BF}"/>
          </ac:picMkLst>
        </pc:picChg>
      </pc:sldChg>
      <pc:sldChg chg="new del">
        <pc:chgData name="S Davies (Guilsfield CP School)" userId="f12b56a8-f181-4ab8-8b33-583f91f1a10a" providerId="ADAL" clId="{EEF533E9-5E3F-4A42-9FCB-67A7DE2E22DC}" dt="2025-03-04T10:16:59.650" v="9693" actId="47"/>
        <pc:sldMkLst>
          <pc:docMk/>
          <pc:sldMk cId="3678406579" sldId="344"/>
        </pc:sldMkLst>
      </pc:sldChg>
      <pc:sldChg chg="addSp delSp modSp new mod">
        <pc:chgData name="S Davies (Guilsfield CP School)" userId="f12b56a8-f181-4ab8-8b33-583f91f1a10a" providerId="ADAL" clId="{EEF533E9-5E3F-4A42-9FCB-67A7DE2E22DC}" dt="2025-03-04T17:06:36.113" v="14577" actId="404"/>
        <pc:sldMkLst>
          <pc:docMk/>
          <pc:sldMk cId="2879546450" sldId="345"/>
        </pc:sldMkLst>
        <pc:spChg chg="add mod">
          <ac:chgData name="S Davies (Guilsfield CP School)" userId="f12b56a8-f181-4ab8-8b33-583f91f1a10a" providerId="ADAL" clId="{EEF533E9-5E3F-4A42-9FCB-67A7DE2E22DC}" dt="2025-03-04T12:07:03.641" v="11672" actId="1076"/>
          <ac:spMkLst>
            <pc:docMk/>
            <pc:sldMk cId="2879546450" sldId="345"/>
            <ac:spMk id="5" creationId="{0C3766B5-9173-FC5E-F929-16EFC5124AB7}"/>
          </ac:spMkLst>
        </pc:spChg>
        <pc:spChg chg="add mod">
          <ac:chgData name="S Davies (Guilsfield CP School)" userId="f12b56a8-f181-4ab8-8b33-583f91f1a10a" providerId="ADAL" clId="{EEF533E9-5E3F-4A42-9FCB-67A7DE2E22DC}" dt="2025-03-04T17:06:36.113" v="14577" actId="404"/>
          <ac:spMkLst>
            <pc:docMk/>
            <pc:sldMk cId="2879546450" sldId="345"/>
            <ac:spMk id="6" creationId="{17290A28-8FE3-4B07-E103-46FCBD736449}"/>
          </ac:spMkLst>
        </pc:spChg>
        <pc:spChg chg="add mod">
          <ac:chgData name="S Davies (Guilsfield CP School)" userId="f12b56a8-f181-4ab8-8b33-583f91f1a10a" providerId="ADAL" clId="{EEF533E9-5E3F-4A42-9FCB-67A7DE2E22DC}" dt="2025-03-04T11:55:05.919" v="11333" actId="21"/>
          <ac:spMkLst>
            <pc:docMk/>
            <pc:sldMk cId="2879546450" sldId="345"/>
            <ac:spMk id="8" creationId="{5BEA1D84-8D3E-DEE0-5652-96B844EDE657}"/>
          </ac:spMkLst>
        </pc:spChg>
        <pc:spChg chg="add mod">
          <ac:chgData name="S Davies (Guilsfield CP School)" userId="f12b56a8-f181-4ab8-8b33-583f91f1a10a" providerId="ADAL" clId="{EEF533E9-5E3F-4A42-9FCB-67A7DE2E22DC}" dt="2025-03-04T12:15:05.947" v="11764" actId="1076"/>
          <ac:spMkLst>
            <pc:docMk/>
            <pc:sldMk cId="2879546450" sldId="345"/>
            <ac:spMk id="10" creationId="{A109227B-EE8C-19A2-3630-A704F42D0605}"/>
          </ac:spMkLst>
        </pc:spChg>
        <pc:spChg chg="add mod">
          <ac:chgData name="S Davies (Guilsfield CP School)" userId="f12b56a8-f181-4ab8-8b33-583f91f1a10a" providerId="ADAL" clId="{EEF533E9-5E3F-4A42-9FCB-67A7DE2E22DC}" dt="2025-03-04T12:15:14.200" v="11767" actId="1076"/>
          <ac:spMkLst>
            <pc:docMk/>
            <pc:sldMk cId="2879546450" sldId="345"/>
            <ac:spMk id="15" creationId="{7EF3D166-B1EF-C25D-D521-00CDC76063D1}"/>
          </ac:spMkLst>
        </pc:spChg>
        <pc:spChg chg="add mod">
          <ac:chgData name="S Davies (Guilsfield CP School)" userId="f12b56a8-f181-4ab8-8b33-583f91f1a10a" providerId="ADAL" clId="{EEF533E9-5E3F-4A42-9FCB-67A7DE2E22DC}" dt="2025-03-04T12:19:52.623" v="11809" actId="1076"/>
          <ac:spMkLst>
            <pc:docMk/>
            <pc:sldMk cId="2879546450" sldId="345"/>
            <ac:spMk id="19" creationId="{EE26A720-EB96-10E6-B558-B9B013CF7527}"/>
          </ac:spMkLst>
        </pc:spChg>
        <pc:spChg chg="add mod">
          <ac:chgData name="S Davies (Guilsfield CP School)" userId="f12b56a8-f181-4ab8-8b33-583f91f1a10a" providerId="ADAL" clId="{EEF533E9-5E3F-4A42-9FCB-67A7DE2E22DC}" dt="2025-03-04T12:21:05.575" v="11846" actId="1076"/>
          <ac:spMkLst>
            <pc:docMk/>
            <pc:sldMk cId="2879546450" sldId="345"/>
            <ac:spMk id="27" creationId="{FF9DB72C-8E35-D7BD-C54A-ABABE2DB2571}"/>
          </ac:spMkLst>
        </pc:spChg>
        <pc:picChg chg="add mod">
          <ac:chgData name="S Davies (Guilsfield CP School)" userId="f12b56a8-f181-4ab8-8b33-583f91f1a10a" providerId="ADAL" clId="{EEF533E9-5E3F-4A42-9FCB-67A7DE2E22DC}" dt="2025-03-04T12:14:12.151" v="11748" actId="14100"/>
          <ac:picMkLst>
            <pc:docMk/>
            <pc:sldMk cId="2879546450" sldId="345"/>
            <ac:picMk id="7" creationId="{29687E60-73BC-1C46-D87F-461D0F12D308}"/>
          </ac:picMkLst>
        </pc:picChg>
        <pc:cxnChg chg="add mod">
          <ac:chgData name="S Davies (Guilsfield CP School)" userId="f12b56a8-f181-4ab8-8b33-583f91f1a10a" providerId="ADAL" clId="{EEF533E9-5E3F-4A42-9FCB-67A7DE2E22DC}" dt="2025-03-04T17:06:21.254" v="14572" actId="14100"/>
          <ac:cxnSpMkLst>
            <pc:docMk/>
            <pc:sldMk cId="2879546450" sldId="345"/>
            <ac:cxnSpMk id="13" creationId="{E722D44D-50F0-7A46-CAD6-DED40BB14EBB}"/>
          </ac:cxnSpMkLst>
        </pc:cxnChg>
        <pc:cxnChg chg="add mod">
          <ac:chgData name="S Davies (Guilsfield CP School)" userId="f12b56a8-f181-4ab8-8b33-583f91f1a10a" providerId="ADAL" clId="{EEF533E9-5E3F-4A42-9FCB-67A7DE2E22DC}" dt="2025-03-04T17:06:26.271" v="14573" actId="1076"/>
          <ac:cxnSpMkLst>
            <pc:docMk/>
            <pc:sldMk cId="2879546450" sldId="345"/>
            <ac:cxnSpMk id="22" creationId="{C4991FF7-958E-0E01-9B76-5BA15641FB03}"/>
          </ac:cxnSpMkLst>
        </pc:cxnChg>
        <pc:cxnChg chg="add mod">
          <ac:chgData name="S Davies (Guilsfield CP School)" userId="f12b56a8-f181-4ab8-8b33-583f91f1a10a" providerId="ADAL" clId="{EEF533E9-5E3F-4A42-9FCB-67A7DE2E22DC}" dt="2025-03-04T17:06:29.998" v="14574" actId="14100"/>
          <ac:cxnSpMkLst>
            <pc:docMk/>
            <pc:sldMk cId="2879546450" sldId="345"/>
            <ac:cxnSpMk id="28" creationId="{86F80749-22F2-3957-E82E-4401DCA804BB}"/>
          </ac:cxnSpMkLst>
        </pc:cxnChg>
      </pc:sldChg>
      <pc:sldChg chg="addSp delSp modSp new mod">
        <pc:chgData name="S Davies (Guilsfield CP School)" userId="f12b56a8-f181-4ab8-8b33-583f91f1a10a" providerId="ADAL" clId="{EEF533E9-5E3F-4A42-9FCB-67A7DE2E22DC}" dt="2025-03-04T12:25:02.197" v="12002" actId="20577"/>
        <pc:sldMkLst>
          <pc:docMk/>
          <pc:sldMk cId="3809393559" sldId="346"/>
        </pc:sldMkLst>
        <pc:spChg chg="add mod">
          <ac:chgData name="S Davies (Guilsfield CP School)" userId="f12b56a8-f181-4ab8-8b33-583f91f1a10a" providerId="ADAL" clId="{EEF533E9-5E3F-4A42-9FCB-67A7DE2E22DC}" dt="2025-03-04T12:16:44.641" v="11779" actId="1076"/>
          <ac:spMkLst>
            <pc:docMk/>
            <pc:sldMk cId="3809393559" sldId="346"/>
            <ac:spMk id="4" creationId="{7B9C0F3C-7710-1B85-AEE0-6148E15D7D4D}"/>
          </ac:spMkLst>
        </pc:spChg>
        <pc:spChg chg="add mod">
          <ac:chgData name="S Davies (Guilsfield CP School)" userId="f12b56a8-f181-4ab8-8b33-583f91f1a10a" providerId="ADAL" clId="{EEF533E9-5E3F-4A42-9FCB-67A7DE2E22DC}" dt="2025-03-04T12:18:07.257" v="11785" actId="21"/>
          <ac:spMkLst>
            <pc:docMk/>
            <pc:sldMk cId="3809393559" sldId="346"/>
            <ac:spMk id="5" creationId="{9ADF591E-F14A-93FB-CCA7-1851488B64DC}"/>
          </ac:spMkLst>
        </pc:spChg>
        <pc:spChg chg="add mod">
          <ac:chgData name="S Davies (Guilsfield CP School)" userId="f12b56a8-f181-4ab8-8b33-583f91f1a10a" providerId="ADAL" clId="{EEF533E9-5E3F-4A42-9FCB-67A7DE2E22DC}" dt="2025-03-04T12:23:24.692" v="11886" actId="1076"/>
          <ac:spMkLst>
            <pc:docMk/>
            <pc:sldMk cId="3809393559" sldId="346"/>
            <ac:spMk id="7" creationId="{0477BBE3-87A9-409A-1457-DEFDFFA0E4CB}"/>
          </ac:spMkLst>
        </pc:spChg>
        <pc:spChg chg="add mod">
          <ac:chgData name="S Davies (Guilsfield CP School)" userId="f12b56a8-f181-4ab8-8b33-583f91f1a10a" providerId="ADAL" clId="{EEF533E9-5E3F-4A42-9FCB-67A7DE2E22DC}" dt="2025-03-04T12:25:02.197" v="12002" actId="20577"/>
          <ac:spMkLst>
            <pc:docMk/>
            <pc:sldMk cId="3809393559" sldId="346"/>
            <ac:spMk id="10" creationId="{A4883559-11B3-9259-5E6B-D3FDDEAFD624}"/>
          </ac:spMkLst>
        </pc:spChg>
        <pc:picChg chg="add mod">
          <ac:chgData name="S Davies (Guilsfield CP School)" userId="f12b56a8-f181-4ab8-8b33-583f91f1a10a" providerId="ADAL" clId="{EEF533E9-5E3F-4A42-9FCB-67A7DE2E22DC}" dt="2025-03-04T12:23:20.041" v="11885" actId="1076"/>
          <ac:picMkLst>
            <pc:docMk/>
            <pc:sldMk cId="3809393559" sldId="346"/>
            <ac:picMk id="8" creationId="{6D1CE88F-7E5B-A9DD-6C7C-65B6D71F63DB}"/>
          </ac:picMkLst>
        </pc:picChg>
        <pc:picChg chg="add mod">
          <ac:chgData name="S Davies (Guilsfield CP School)" userId="f12b56a8-f181-4ab8-8b33-583f91f1a10a" providerId="ADAL" clId="{EEF533E9-5E3F-4A42-9FCB-67A7DE2E22DC}" dt="2025-03-04T12:23:31.701" v="11890" actId="1076"/>
          <ac:picMkLst>
            <pc:docMk/>
            <pc:sldMk cId="3809393559" sldId="346"/>
            <ac:picMk id="12" creationId="{874C9C92-15B2-D032-84BE-73E69E9C7CE5}"/>
          </ac:picMkLst>
        </pc:picChg>
        <pc:picChg chg="add mod">
          <ac:chgData name="S Davies (Guilsfield CP School)" userId="f12b56a8-f181-4ab8-8b33-583f91f1a10a" providerId="ADAL" clId="{EEF533E9-5E3F-4A42-9FCB-67A7DE2E22DC}" dt="2025-03-04T12:23:35.329" v="11892" actId="1076"/>
          <ac:picMkLst>
            <pc:docMk/>
            <pc:sldMk cId="3809393559" sldId="346"/>
            <ac:picMk id="15" creationId="{D0245823-CDA0-C710-C036-914AE1BFB478}"/>
          </ac:picMkLst>
        </pc:picChg>
      </pc:sldChg>
      <pc:sldChg chg="addSp delSp modSp add mod">
        <pc:chgData name="S Davies (Guilsfield CP School)" userId="f12b56a8-f181-4ab8-8b33-583f91f1a10a" providerId="ADAL" clId="{EEF533E9-5E3F-4A42-9FCB-67A7DE2E22DC}" dt="2025-03-04T12:27:47.585" v="12036" actId="20577"/>
        <pc:sldMkLst>
          <pc:docMk/>
          <pc:sldMk cId="3113288033" sldId="347"/>
        </pc:sldMkLst>
        <pc:spChg chg="mod">
          <ac:chgData name="S Davies (Guilsfield CP School)" userId="f12b56a8-f181-4ab8-8b33-583f91f1a10a" providerId="ADAL" clId="{EEF533E9-5E3F-4A42-9FCB-67A7DE2E22DC}" dt="2025-03-04T12:25:37.264" v="12011" actId="20577"/>
          <ac:spMkLst>
            <pc:docMk/>
            <pc:sldMk cId="3113288033" sldId="347"/>
            <ac:spMk id="4" creationId="{9C3285E3-84E7-6486-A66A-9D6A3460B0A8}"/>
          </ac:spMkLst>
        </pc:spChg>
        <pc:spChg chg="mod">
          <ac:chgData name="S Davies (Guilsfield CP School)" userId="f12b56a8-f181-4ab8-8b33-583f91f1a10a" providerId="ADAL" clId="{EEF533E9-5E3F-4A42-9FCB-67A7DE2E22DC}" dt="2025-03-04T12:27:34.307" v="12034" actId="1076"/>
          <ac:spMkLst>
            <pc:docMk/>
            <pc:sldMk cId="3113288033" sldId="347"/>
            <ac:spMk id="7" creationId="{B8D2EFA9-B38B-CA10-1F12-85EF8ADA48FA}"/>
          </ac:spMkLst>
        </pc:spChg>
        <pc:spChg chg="add mod">
          <ac:chgData name="S Davies (Guilsfield CP School)" userId="f12b56a8-f181-4ab8-8b33-583f91f1a10a" providerId="ADAL" clId="{EEF533E9-5E3F-4A42-9FCB-67A7DE2E22DC}" dt="2025-03-04T12:27:47.585" v="12036" actId="20577"/>
          <ac:spMkLst>
            <pc:docMk/>
            <pc:sldMk cId="3113288033" sldId="347"/>
            <ac:spMk id="9" creationId="{7C8BD4EE-B81A-EBDC-0C0C-616BA6349D2A}"/>
          </ac:spMkLst>
        </pc:spChg>
        <pc:picChg chg="add mod">
          <ac:chgData name="S Davies (Guilsfield CP School)" userId="f12b56a8-f181-4ab8-8b33-583f91f1a10a" providerId="ADAL" clId="{EEF533E9-5E3F-4A42-9FCB-67A7DE2E22DC}" dt="2025-03-04T12:26:13.810" v="12022" actId="1076"/>
          <ac:picMkLst>
            <pc:docMk/>
            <pc:sldMk cId="3113288033" sldId="347"/>
            <ac:picMk id="3" creationId="{08EA8F5A-234E-B0D9-5733-9C3CFE32D938}"/>
          </ac:picMkLst>
        </pc:picChg>
        <pc:picChg chg="mod">
          <ac:chgData name="S Davies (Guilsfield CP School)" userId="f12b56a8-f181-4ab8-8b33-583f91f1a10a" providerId="ADAL" clId="{EEF533E9-5E3F-4A42-9FCB-67A7DE2E22DC}" dt="2025-03-04T12:26:07.936" v="12020" actId="1076"/>
          <ac:picMkLst>
            <pc:docMk/>
            <pc:sldMk cId="3113288033" sldId="347"/>
            <ac:picMk id="12" creationId="{D76FABDD-F944-410E-6CD4-E3A4A3932782}"/>
          </ac:picMkLst>
        </pc:picChg>
        <pc:picChg chg="mod">
          <ac:chgData name="S Davies (Guilsfield CP School)" userId="f12b56a8-f181-4ab8-8b33-583f91f1a10a" providerId="ADAL" clId="{EEF533E9-5E3F-4A42-9FCB-67A7DE2E22DC}" dt="2025-03-04T12:25:53.229" v="12016" actId="1076"/>
          <ac:picMkLst>
            <pc:docMk/>
            <pc:sldMk cId="3113288033" sldId="347"/>
            <ac:picMk id="15" creationId="{63FA1864-BE12-DBE3-53E3-11C22FC8E0B0}"/>
          </ac:picMkLst>
        </pc:picChg>
      </pc:sldChg>
      <pc:sldChg chg="addSp delSp modSp new mod">
        <pc:chgData name="S Davies (Guilsfield CP School)" userId="f12b56a8-f181-4ab8-8b33-583f91f1a10a" providerId="ADAL" clId="{EEF533E9-5E3F-4A42-9FCB-67A7DE2E22DC}" dt="2025-03-06T15:17:41.110" v="15749" actId="1076"/>
        <pc:sldMkLst>
          <pc:docMk/>
          <pc:sldMk cId="4140178876" sldId="348"/>
        </pc:sldMkLst>
        <pc:spChg chg="add mod">
          <ac:chgData name="S Davies (Guilsfield CP School)" userId="f12b56a8-f181-4ab8-8b33-583f91f1a10a" providerId="ADAL" clId="{EEF533E9-5E3F-4A42-9FCB-67A7DE2E22DC}" dt="2025-03-04T12:46:36.654" v="12469" actId="692"/>
          <ac:spMkLst>
            <pc:docMk/>
            <pc:sldMk cId="4140178876" sldId="348"/>
            <ac:spMk id="7" creationId="{2E7CF9E1-1DA1-B8E5-7474-8DD7B051D704}"/>
          </ac:spMkLst>
        </pc:spChg>
        <pc:spChg chg="add mod">
          <ac:chgData name="S Davies (Guilsfield CP School)" userId="f12b56a8-f181-4ab8-8b33-583f91f1a10a" providerId="ADAL" clId="{EEF533E9-5E3F-4A42-9FCB-67A7DE2E22DC}" dt="2025-03-06T15:17:25.112" v="15747" actId="20577"/>
          <ac:spMkLst>
            <pc:docMk/>
            <pc:sldMk cId="4140178876" sldId="348"/>
            <ac:spMk id="9" creationId="{BCC681A4-1F07-8050-39AD-E35F134AD637}"/>
          </ac:spMkLst>
        </pc:spChg>
        <pc:spChg chg="add mod">
          <ac:chgData name="S Davies (Guilsfield CP School)" userId="f12b56a8-f181-4ab8-8b33-583f91f1a10a" providerId="ADAL" clId="{EEF533E9-5E3F-4A42-9FCB-67A7DE2E22DC}" dt="2025-03-04T12:48:20.402" v="12483" actId="14100"/>
          <ac:spMkLst>
            <pc:docMk/>
            <pc:sldMk cId="4140178876" sldId="348"/>
            <ac:spMk id="11" creationId="{A1BC108E-6A7F-E7BE-14C1-D548937379A7}"/>
          </ac:spMkLst>
        </pc:spChg>
        <pc:spChg chg="add mod">
          <ac:chgData name="S Davies (Guilsfield CP School)" userId="f12b56a8-f181-4ab8-8b33-583f91f1a10a" providerId="ADAL" clId="{EEF533E9-5E3F-4A42-9FCB-67A7DE2E22DC}" dt="2025-03-04T12:50:52.760" v="12598" actId="1076"/>
          <ac:spMkLst>
            <pc:docMk/>
            <pc:sldMk cId="4140178876" sldId="348"/>
            <ac:spMk id="13" creationId="{476FA115-D673-CB62-58E2-FB7BB404B349}"/>
          </ac:spMkLst>
        </pc:spChg>
        <pc:spChg chg="add mod">
          <ac:chgData name="S Davies (Guilsfield CP School)" userId="f12b56a8-f181-4ab8-8b33-583f91f1a10a" providerId="ADAL" clId="{EEF533E9-5E3F-4A42-9FCB-67A7DE2E22DC}" dt="2025-03-06T15:17:38.447" v="15748" actId="1076"/>
          <ac:spMkLst>
            <pc:docMk/>
            <pc:sldMk cId="4140178876" sldId="348"/>
            <ac:spMk id="14" creationId="{D7B41DB8-6A6D-09FF-41A3-BB065E7DCAE5}"/>
          </ac:spMkLst>
        </pc:spChg>
        <pc:spChg chg="add mod">
          <ac:chgData name="S Davies (Guilsfield CP School)" userId="f12b56a8-f181-4ab8-8b33-583f91f1a10a" providerId="ADAL" clId="{EEF533E9-5E3F-4A42-9FCB-67A7DE2E22DC}" dt="2025-03-04T12:51:53.016" v="12630" actId="1076"/>
          <ac:spMkLst>
            <pc:docMk/>
            <pc:sldMk cId="4140178876" sldId="348"/>
            <ac:spMk id="15" creationId="{E5227717-7D4B-2141-3A7E-AC945A3D31C8}"/>
          </ac:spMkLst>
        </pc:spChg>
        <pc:spChg chg="add mod">
          <ac:chgData name="S Davies (Guilsfield CP School)" userId="f12b56a8-f181-4ab8-8b33-583f91f1a10a" providerId="ADAL" clId="{EEF533E9-5E3F-4A42-9FCB-67A7DE2E22DC}" dt="2025-03-04T12:50:19.673" v="12569" actId="20577"/>
          <ac:spMkLst>
            <pc:docMk/>
            <pc:sldMk cId="4140178876" sldId="348"/>
            <ac:spMk id="16" creationId="{B641D315-DF51-8686-FDE2-7AC31C3CC8DB}"/>
          </ac:spMkLst>
        </pc:spChg>
        <pc:spChg chg="add mod">
          <ac:chgData name="S Davies (Guilsfield CP School)" userId="f12b56a8-f181-4ab8-8b33-583f91f1a10a" providerId="ADAL" clId="{EEF533E9-5E3F-4A42-9FCB-67A7DE2E22DC}" dt="2025-03-04T15:26:59.435" v="13431" actId="1076"/>
          <ac:spMkLst>
            <pc:docMk/>
            <pc:sldMk cId="4140178876" sldId="348"/>
            <ac:spMk id="17" creationId="{90F8B3C3-F069-21FF-D68B-D21A23794046}"/>
          </ac:spMkLst>
        </pc:spChg>
        <pc:spChg chg="add mod">
          <ac:chgData name="S Davies (Guilsfield CP School)" userId="f12b56a8-f181-4ab8-8b33-583f91f1a10a" providerId="ADAL" clId="{EEF533E9-5E3F-4A42-9FCB-67A7DE2E22DC}" dt="2025-03-04T12:51:05.683" v="12611" actId="20577"/>
          <ac:spMkLst>
            <pc:docMk/>
            <pc:sldMk cId="4140178876" sldId="348"/>
            <ac:spMk id="18" creationId="{E78ABA35-37E9-C0F5-C5F3-668482062EB6}"/>
          </ac:spMkLst>
        </pc:spChg>
        <pc:spChg chg="add mod">
          <ac:chgData name="S Davies (Guilsfield CP School)" userId="f12b56a8-f181-4ab8-8b33-583f91f1a10a" providerId="ADAL" clId="{EEF533E9-5E3F-4A42-9FCB-67A7DE2E22DC}" dt="2025-03-06T15:17:41.110" v="15749" actId="1076"/>
          <ac:spMkLst>
            <pc:docMk/>
            <pc:sldMk cId="4140178876" sldId="348"/>
            <ac:spMk id="20" creationId="{232BF804-44B2-9B5C-CC2D-857826631364}"/>
          </ac:spMkLst>
        </pc:spChg>
        <pc:spChg chg="add mod">
          <ac:chgData name="S Davies (Guilsfield CP School)" userId="f12b56a8-f181-4ab8-8b33-583f91f1a10a" providerId="ADAL" clId="{EEF533E9-5E3F-4A42-9FCB-67A7DE2E22DC}" dt="2025-03-04T15:27:11.438" v="13450" actId="20577"/>
          <ac:spMkLst>
            <pc:docMk/>
            <pc:sldMk cId="4140178876" sldId="348"/>
            <ac:spMk id="21" creationId="{425217C4-210E-F77A-3CBE-4E353935DFD0}"/>
          </ac:spMkLst>
        </pc:spChg>
        <pc:picChg chg="add mod">
          <ac:chgData name="S Davies (Guilsfield CP School)" userId="f12b56a8-f181-4ab8-8b33-583f91f1a10a" providerId="ADAL" clId="{EEF533E9-5E3F-4A42-9FCB-67A7DE2E22DC}" dt="2025-03-04T12:41:39.704" v="12296" actId="1076"/>
          <ac:picMkLst>
            <pc:docMk/>
            <pc:sldMk cId="4140178876" sldId="348"/>
            <ac:picMk id="6" creationId="{A8A9FB41-7EE4-186B-85C2-731C47D6DCDF}"/>
          </ac:picMkLst>
        </pc:picChg>
        <pc:picChg chg="add mod">
          <ac:chgData name="S Davies (Guilsfield CP School)" userId="f12b56a8-f181-4ab8-8b33-583f91f1a10a" providerId="ADAL" clId="{EEF533E9-5E3F-4A42-9FCB-67A7DE2E22DC}" dt="2025-03-04T12:46:07.536" v="12462" actId="1076"/>
          <ac:picMkLst>
            <pc:docMk/>
            <pc:sldMk cId="4140178876" sldId="348"/>
            <ac:picMk id="10" creationId="{77495F90-7FC0-EA63-F23F-26CA31DDBD32}"/>
          </ac:picMkLst>
        </pc:picChg>
      </pc:sldChg>
      <pc:sldChg chg="modSp new del mod">
        <pc:chgData name="S Davies (Guilsfield CP School)" userId="f12b56a8-f181-4ab8-8b33-583f91f1a10a" providerId="ADAL" clId="{EEF533E9-5E3F-4A42-9FCB-67A7DE2E22DC}" dt="2025-03-04T14:57:11.439" v="12983" actId="680"/>
        <pc:sldMkLst>
          <pc:docMk/>
          <pc:sldMk cId="540802829" sldId="349"/>
        </pc:sldMkLst>
      </pc:sldChg>
      <pc:sldChg chg="addSp delSp modSp new mod setBg">
        <pc:chgData name="S Davies (Guilsfield CP School)" userId="f12b56a8-f181-4ab8-8b33-583f91f1a10a" providerId="ADAL" clId="{EEF533E9-5E3F-4A42-9FCB-67A7DE2E22DC}" dt="2025-03-06T10:54:54.378" v="14991" actId="13926"/>
        <pc:sldMkLst>
          <pc:docMk/>
          <pc:sldMk cId="3201435721" sldId="349"/>
        </pc:sldMkLst>
        <pc:spChg chg="add mod">
          <ac:chgData name="S Davies (Guilsfield CP School)" userId="f12b56a8-f181-4ab8-8b33-583f91f1a10a" providerId="ADAL" clId="{EEF533E9-5E3F-4A42-9FCB-67A7DE2E22DC}" dt="2025-03-06T10:54:54.378" v="14991" actId="13926"/>
          <ac:spMkLst>
            <pc:docMk/>
            <pc:sldMk cId="3201435721" sldId="349"/>
            <ac:spMk id="4" creationId="{15ED0C21-32CA-C016-8E70-74D7692136ED}"/>
          </ac:spMkLst>
        </pc:spChg>
        <pc:spChg chg="add mod">
          <ac:chgData name="S Davies (Guilsfield CP School)" userId="f12b56a8-f181-4ab8-8b33-583f91f1a10a" providerId="ADAL" clId="{EEF533E9-5E3F-4A42-9FCB-67A7DE2E22DC}" dt="2025-03-04T17:06:11.091" v="14571" actId="403"/>
          <ac:spMkLst>
            <pc:docMk/>
            <pc:sldMk cId="3201435721" sldId="349"/>
            <ac:spMk id="10" creationId="{F9D32307-C304-DD71-A680-E214F54F4820}"/>
          </ac:spMkLst>
        </pc:spChg>
        <pc:picChg chg="add mod">
          <ac:chgData name="S Davies (Guilsfield CP School)" userId="f12b56a8-f181-4ab8-8b33-583f91f1a10a" providerId="ADAL" clId="{EEF533E9-5E3F-4A42-9FCB-67A7DE2E22DC}" dt="2025-03-04T15:23:53.330" v="13378" actId="14100"/>
          <ac:picMkLst>
            <pc:docMk/>
            <pc:sldMk cId="3201435721" sldId="349"/>
            <ac:picMk id="6" creationId="{CB3C8BF7-4F99-4CD6-4671-E4817FCFCB02}"/>
          </ac:picMkLst>
        </pc:picChg>
        <pc:cxnChg chg="add mod">
          <ac:chgData name="S Davies (Guilsfield CP School)" userId="f12b56a8-f181-4ab8-8b33-583f91f1a10a" providerId="ADAL" clId="{EEF533E9-5E3F-4A42-9FCB-67A7DE2E22DC}" dt="2025-03-04T15:24:10.851" v="13380" actId="1076"/>
          <ac:cxnSpMkLst>
            <pc:docMk/>
            <pc:sldMk cId="3201435721" sldId="349"/>
            <ac:cxnSpMk id="8" creationId="{B3D425BA-817D-B322-DFED-5FCBE3C01863}"/>
          </ac:cxnSpMkLst>
        </pc:cxnChg>
      </pc:sldChg>
      <pc:sldChg chg="addSp delSp modSp new mod">
        <pc:chgData name="S Davies (Guilsfield CP School)" userId="f12b56a8-f181-4ab8-8b33-583f91f1a10a" providerId="ADAL" clId="{EEF533E9-5E3F-4A42-9FCB-67A7DE2E22DC}" dt="2025-03-04T15:50:05.251" v="13941" actId="1076"/>
        <pc:sldMkLst>
          <pc:docMk/>
          <pc:sldMk cId="2739056223" sldId="350"/>
        </pc:sldMkLst>
        <pc:spChg chg="add mod">
          <ac:chgData name="S Davies (Guilsfield CP School)" userId="f12b56a8-f181-4ab8-8b33-583f91f1a10a" providerId="ADAL" clId="{EEF533E9-5E3F-4A42-9FCB-67A7DE2E22DC}" dt="2025-03-04T15:50:05.251" v="13941" actId="1076"/>
          <ac:spMkLst>
            <pc:docMk/>
            <pc:sldMk cId="2739056223" sldId="350"/>
            <ac:spMk id="2" creationId="{6560CC55-34B4-1183-29C9-6A361C44D15F}"/>
          </ac:spMkLst>
        </pc:spChg>
        <pc:picChg chg="add mod">
          <ac:chgData name="S Davies (Guilsfield CP School)" userId="f12b56a8-f181-4ab8-8b33-583f91f1a10a" providerId="ADAL" clId="{EEF533E9-5E3F-4A42-9FCB-67A7DE2E22DC}" dt="2025-03-04T15:43:54.591" v="13720" actId="1076"/>
          <ac:picMkLst>
            <pc:docMk/>
            <pc:sldMk cId="2739056223" sldId="350"/>
            <ac:picMk id="3" creationId="{6118BE0A-F8A8-5B77-1B6B-266CD2F19DF5}"/>
          </ac:picMkLst>
        </pc:picChg>
      </pc:sldChg>
      <pc:sldChg chg="addSp delSp modSp new del mod">
        <pc:chgData name="S Davies (Guilsfield CP School)" userId="f12b56a8-f181-4ab8-8b33-583f91f1a10a" providerId="ADAL" clId="{EEF533E9-5E3F-4A42-9FCB-67A7DE2E22DC}" dt="2025-03-05T13:06:00.164" v="14685" actId="2696"/>
        <pc:sldMkLst>
          <pc:docMk/>
          <pc:sldMk cId="1330718887" sldId="351"/>
        </pc:sldMkLst>
      </pc:sldChg>
      <pc:sldChg chg="addSp delSp modSp add mod ord">
        <pc:chgData name="S Davies (Guilsfield CP School)" userId="f12b56a8-f181-4ab8-8b33-583f91f1a10a" providerId="ADAL" clId="{EEF533E9-5E3F-4A42-9FCB-67A7DE2E22DC}" dt="2025-03-05T13:26:14.741" v="14896" actId="403"/>
        <pc:sldMkLst>
          <pc:docMk/>
          <pc:sldMk cId="3039915164" sldId="351"/>
        </pc:sldMkLst>
        <pc:spChg chg="add mod">
          <ac:chgData name="S Davies (Guilsfield CP School)" userId="f12b56a8-f181-4ab8-8b33-583f91f1a10a" providerId="ADAL" clId="{EEF533E9-5E3F-4A42-9FCB-67A7DE2E22DC}" dt="2025-03-05T13:11:59.573" v="14784" actId="1076"/>
          <ac:spMkLst>
            <pc:docMk/>
            <pc:sldMk cId="3039915164" sldId="351"/>
            <ac:spMk id="2" creationId="{686BF3F9-607B-8BA2-4F0D-9CAAA67DF655}"/>
          </ac:spMkLst>
        </pc:spChg>
        <pc:spChg chg="add mod">
          <ac:chgData name="S Davies (Guilsfield CP School)" userId="f12b56a8-f181-4ab8-8b33-583f91f1a10a" providerId="ADAL" clId="{EEF533E9-5E3F-4A42-9FCB-67A7DE2E22DC}" dt="2025-03-05T13:12:07.018" v="14786" actId="1076"/>
          <ac:spMkLst>
            <pc:docMk/>
            <pc:sldMk cId="3039915164" sldId="351"/>
            <ac:spMk id="3" creationId="{77761785-EF9C-4853-344B-69236026051C}"/>
          </ac:spMkLst>
        </pc:spChg>
        <pc:spChg chg="add mod">
          <ac:chgData name="S Davies (Guilsfield CP School)" userId="f12b56a8-f181-4ab8-8b33-583f91f1a10a" providerId="ADAL" clId="{EEF533E9-5E3F-4A42-9FCB-67A7DE2E22DC}" dt="2025-03-05T13:16:07.481" v="14835" actId="14100"/>
          <ac:spMkLst>
            <pc:docMk/>
            <pc:sldMk cId="3039915164" sldId="351"/>
            <ac:spMk id="4" creationId="{6DC5032E-1EF9-6523-16F6-A429A43016AD}"/>
          </ac:spMkLst>
        </pc:spChg>
        <pc:spChg chg="mod">
          <ac:chgData name="S Davies (Guilsfield CP School)" userId="f12b56a8-f181-4ab8-8b33-583f91f1a10a" providerId="ADAL" clId="{EEF533E9-5E3F-4A42-9FCB-67A7DE2E22DC}" dt="2025-03-05T13:11:44.395" v="14780" actId="1076"/>
          <ac:spMkLst>
            <pc:docMk/>
            <pc:sldMk cId="3039915164" sldId="351"/>
            <ac:spMk id="5" creationId="{16BFA195-F7D6-9496-B652-9904372E3918}"/>
          </ac:spMkLst>
        </pc:spChg>
        <pc:spChg chg="add mod">
          <ac:chgData name="S Davies (Guilsfield CP School)" userId="f12b56a8-f181-4ab8-8b33-583f91f1a10a" providerId="ADAL" clId="{EEF533E9-5E3F-4A42-9FCB-67A7DE2E22DC}" dt="2025-03-05T13:12:19.785" v="14790" actId="1076"/>
          <ac:spMkLst>
            <pc:docMk/>
            <pc:sldMk cId="3039915164" sldId="351"/>
            <ac:spMk id="6" creationId="{359FC97B-857A-BC11-C5F1-BB5B35A85BEA}"/>
          </ac:spMkLst>
        </pc:spChg>
        <pc:spChg chg="add mod">
          <ac:chgData name="S Davies (Guilsfield CP School)" userId="f12b56a8-f181-4ab8-8b33-583f91f1a10a" providerId="ADAL" clId="{EEF533E9-5E3F-4A42-9FCB-67A7DE2E22DC}" dt="2025-03-05T13:12:53.103" v="14798" actId="14100"/>
          <ac:spMkLst>
            <pc:docMk/>
            <pc:sldMk cId="3039915164" sldId="351"/>
            <ac:spMk id="8" creationId="{BF9CC3F7-2C08-723C-9206-1FB6A1212711}"/>
          </ac:spMkLst>
        </pc:spChg>
        <pc:spChg chg="add mod">
          <ac:chgData name="S Davies (Guilsfield CP School)" userId="f12b56a8-f181-4ab8-8b33-583f91f1a10a" providerId="ADAL" clId="{EEF533E9-5E3F-4A42-9FCB-67A7DE2E22DC}" dt="2025-03-05T13:12:34.248" v="14795" actId="1076"/>
          <ac:spMkLst>
            <pc:docMk/>
            <pc:sldMk cId="3039915164" sldId="351"/>
            <ac:spMk id="10" creationId="{6E582688-F09B-803B-D0B6-344C74CECFE6}"/>
          </ac:spMkLst>
        </pc:spChg>
        <pc:spChg chg="mod">
          <ac:chgData name="S Davies (Guilsfield CP School)" userId="f12b56a8-f181-4ab8-8b33-583f91f1a10a" providerId="ADAL" clId="{EEF533E9-5E3F-4A42-9FCB-67A7DE2E22DC}" dt="2025-03-05T13:17:59.281" v="14853" actId="1076"/>
          <ac:spMkLst>
            <pc:docMk/>
            <pc:sldMk cId="3039915164" sldId="351"/>
            <ac:spMk id="19" creationId="{B55A5D02-0958-73AA-44D0-6E35BC5CD57A}"/>
          </ac:spMkLst>
        </pc:spChg>
        <pc:spChg chg="add mod">
          <ac:chgData name="S Davies (Guilsfield CP School)" userId="f12b56a8-f181-4ab8-8b33-583f91f1a10a" providerId="ADAL" clId="{EEF533E9-5E3F-4A42-9FCB-67A7DE2E22DC}" dt="2025-03-05T13:26:14.741" v="14896" actId="403"/>
          <ac:spMkLst>
            <pc:docMk/>
            <pc:sldMk cId="3039915164" sldId="351"/>
            <ac:spMk id="23" creationId="{02BBF5E2-8D30-1EAF-0707-875BEFAB9821}"/>
          </ac:spMkLst>
        </pc:spChg>
        <pc:picChg chg="mod">
          <ac:chgData name="S Davies (Guilsfield CP School)" userId="f12b56a8-f181-4ab8-8b33-583f91f1a10a" providerId="ADAL" clId="{EEF533E9-5E3F-4A42-9FCB-67A7DE2E22DC}" dt="2025-03-05T13:09:49.810" v="14761" actId="1076"/>
          <ac:picMkLst>
            <pc:docMk/>
            <pc:sldMk cId="3039915164" sldId="351"/>
            <ac:picMk id="13" creationId="{3B1AEC3E-062B-16C1-2159-D33B18345479}"/>
          </ac:picMkLst>
        </pc:picChg>
        <pc:picChg chg="add mod">
          <ac:chgData name="S Davies (Guilsfield CP School)" userId="f12b56a8-f181-4ab8-8b33-583f91f1a10a" providerId="ADAL" clId="{EEF533E9-5E3F-4A42-9FCB-67A7DE2E22DC}" dt="2025-03-05T13:14:22.315" v="14817" actId="1076"/>
          <ac:picMkLst>
            <pc:docMk/>
            <pc:sldMk cId="3039915164" sldId="351"/>
            <ac:picMk id="14" creationId="{E1E45446-890D-CAAA-52CB-30CFF7AE3F4F}"/>
          </ac:picMkLst>
        </pc:picChg>
        <pc:picChg chg="mod">
          <ac:chgData name="S Davies (Guilsfield CP School)" userId="f12b56a8-f181-4ab8-8b33-583f91f1a10a" providerId="ADAL" clId="{EEF533E9-5E3F-4A42-9FCB-67A7DE2E22DC}" dt="2025-03-05T13:09:53.439" v="14762" actId="1076"/>
          <ac:picMkLst>
            <pc:docMk/>
            <pc:sldMk cId="3039915164" sldId="351"/>
            <ac:picMk id="15" creationId="{462C8034-C26F-7E1E-2B53-1F9E75E18F73}"/>
          </ac:picMkLst>
        </pc:picChg>
        <pc:picChg chg="mod">
          <ac:chgData name="S Davies (Guilsfield CP School)" userId="f12b56a8-f181-4ab8-8b33-583f91f1a10a" providerId="ADAL" clId="{EEF533E9-5E3F-4A42-9FCB-67A7DE2E22DC}" dt="2025-03-05T13:09:56.906" v="14763" actId="1076"/>
          <ac:picMkLst>
            <pc:docMk/>
            <pc:sldMk cId="3039915164" sldId="351"/>
            <ac:picMk id="17" creationId="{F3CF645C-F553-B8A1-6D2B-3198ACBFF32A}"/>
          </ac:picMkLst>
        </pc:picChg>
        <pc:picChg chg="add mod">
          <ac:chgData name="S Davies (Guilsfield CP School)" userId="f12b56a8-f181-4ab8-8b33-583f91f1a10a" providerId="ADAL" clId="{EEF533E9-5E3F-4A42-9FCB-67A7DE2E22DC}" dt="2025-03-05T13:15:27.493" v="14832" actId="14100"/>
          <ac:picMkLst>
            <pc:docMk/>
            <pc:sldMk cId="3039915164" sldId="351"/>
            <ac:picMk id="21" creationId="{E799021F-354E-D5D2-B7BA-2748088D43F5}"/>
          </ac:picMkLst>
        </pc:picChg>
        <pc:picChg chg="add mod">
          <ac:chgData name="S Davies (Guilsfield CP School)" userId="f12b56a8-f181-4ab8-8b33-583f91f1a10a" providerId="ADAL" clId="{EEF533E9-5E3F-4A42-9FCB-67A7DE2E22DC}" dt="2025-03-05T13:13:14.094" v="14803" actId="14100"/>
          <ac:picMkLst>
            <pc:docMk/>
            <pc:sldMk cId="3039915164" sldId="351"/>
            <ac:picMk id="1030" creationId="{9E5B2A90-4434-74D7-BE6F-DF985EDAAD25}"/>
          </ac:picMkLst>
        </pc:picChg>
        <pc:picChg chg="add mod">
          <ac:chgData name="S Davies (Guilsfield CP School)" userId="f12b56a8-f181-4ab8-8b33-583f91f1a10a" providerId="ADAL" clId="{EEF533E9-5E3F-4A42-9FCB-67A7DE2E22DC}" dt="2025-03-05T13:13:49.057" v="14809" actId="14100"/>
          <ac:picMkLst>
            <pc:docMk/>
            <pc:sldMk cId="3039915164" sldId="351"/>
            <ac:picMk id="1032" creationId="{A060D4C0-99F6-699B-5DFD-99CA86088283}"/>
          </ac:picMkLst>
        </pc:picChg>
        <pc:picChg chg="add mod">
          <ac:chgData name="S Davies (Guilsfield CP School)" userId="f12b56a8-f181-4ab8-8b33-583f91f1a10a" providerId="ADAL" clId="{EEF533E9-5E3F-4A42-9FCB-67A7DE2E22DC}" dt="2025-03-05T13:16:21.598" v="14842" actId="14100"/>
          <ac:picMkLst>
            <pc:docMk/>
            <pc:sldMk cId="3039915164" sldId="351"/>
            <ac:picMk id="1042" creationId="{60539AAD-EEA0-123E-7552-F27C398D5099}"/>
          </ac:picMkLst>
        </pc:picChg>
        <pc:picChg chg="add mod">
          <ac:chgData name="S Davies (Guilsfield CP School)" userId="f12b56a8-f181-4ab8-8b33-583f91f1a10a" providerId="ADAL" clId="{EEF533E9-5E3F-4A42-9FCB-67A7DE2E22DC}" dt="2025-03-05T13:17:16.887" v="14846" actId="14100"/>
          <ac:picMkLst>
            <pc:docMk/>
            <pc:sldMk cId="3039915164" sldId="351"/>
            <ac:picMk id="1044" creationId="{13DC8EE0-84F4-7845-0A16-E5A909DCF52E}"/>
          </ac:picMkLst>
        </pc:picChg>
      </pc:sldChg>
      <pc:sldChg chg="addSp delSp modSp new mod">
        <pc:chgData name="S Davies (Guilsfield CP School)" userId="f12b56a8-f181-4ab8-8b33-583f91f1a10a" providerId="ADAL" clId="{EEF533E9-5E3F-4A42-9FCB-67A7DE2E22DC}" dt="2025-03-06T11:11:36.127" v="15125" actId="1076"/>
        <pc:sldMkLst>
          <pc:docMk/>
          <pc:sldMk cId="3455771817" sldId="352"/>
        </pc:sldMkLst>
        <pc:spChg chg="del">
          <ac:chgData name="S Davies (Guilsfield CP School)" userId="f12b56a8-f181-4ab8-8b33-583f91f1a10a" providerId="ADAL" clId="{EEF533E9-5E3F-4A42-9FCB-67A7DE2E22DC}" dt="2025-03-06T11:04:54.318" v="15050" actId="478"/>
          <ac:spMkLst>
            <pc:docMk/>
            <pc:sldMk cId="3455771817" sldId="352"/>
            <ac:spMk id="2" creationId="{91C9CD65-3A53-4E51-A953-9B1F6A73EA3F}"/>
          </ac:spMkLst>
        </pc:spChg>
        <pc:spChg chg="del">
          <ac:chgData name="S Davies (Guilsfield CP School)" userId="f12b56a8-f181-4ab8-8b33-583f91f1a10a" providerId="ADAL" clId="{EEF533E9-5E3F-4A42-9FCB-67A7DE2E22DC}" dt="2025-03-06T11:04:53.699" v="15049" actId="478"/>
          <ac:spMkLst>
            <pc:docMk/>
            <pc:sldMk cId="3455771817" sldId="352"/>
            <ac:spMk id="3" creationId="{7E104772-4E06-BC16-33A4-FF48BFE25FFB}"/>
          </ac:spMkLst>
        </pc:spChg>
        <pc:spChg chg="add del">
          <ac:chgData name="S Davies (Guilsfield CP School)" userId="f12b56a8-f181-4ab8-8b33-583f91f1a10a" providerId="ADAL" clId="{EEF533E9-5E3F-4A42-9FCB-67A7DE2E22DC}" dt="2025-03-06T11:05:40.097" v="15054" actId="478"/>
          <ac:spMkLst>
            <pc:docMk/>
            <pc:sldMk cId="3455771817" sldId="352"/>
            <ac:spMk id="4" creationId="{7D30CFFF-0F7C-00F1-8E56-FAD934624B72}"/>
          </ac:spMkLst>
        </pc:spChg>
        <pc:spChg chg="add mod">
          <ac:chgData name="S Davies (Guilsfield CP School)" userId="f12b56a8-f181-4ab8-8b33-583f91f1a10a" providerId="ADAL" clId="{EEF533E9-5E3F-4A42-9FCB-67A7DE2E22DC}" dt="2025-03-06T11:06:56.697" v="15070" actId="1076"/>
          <ac:spMkLst>
            <pc:docMk/>
            <pc:sldMk cId="3455771817" sldId="352"/>
            <ac:spMk id="5" creationId="{2E701EA4-9B8F-02DB-2358-353A359C6671}"/>
          </ac:spMkLst>
        </pc:spChg>
        <pc:spChg chg="add mod">
          <ac:chgData name="S Davies (Guilsfield CP School)" userId="f12b56a8-f181-4ab8-8b33-583f91f1a10a" providerId="ADAL" clId="{EEF533E9-5E3F-4A42-9FCB-67A7DE2E22DC}" dt="2025-03-06T11:07:42.675" v="15086" actId="1076"/>
          <ac:spMkLst>
            <pc:docMk/>
            <pc:sldMk cId="3455771817" sldId="352"/>
            <ac:spMk id="10" creationId="{BA8BA526-D527-D748-EEF4-88AE573099A5}"/>
          </ac:spMkLst>
        </pc:spChg>
        <pc:spChg chg="add mod">
          <ac:chgData name="S Davies (Guilsfield CP School)" userId="f12b56a8-f181-4ab8-8b33-583f91f1a10a" providerId="ADAL" clId="{EEF533E9-5E3F-4A42-9FCB-67A7DE2E22DC}" dt="2025-03-06T11:11:34.504" v="15124" actId="1076"/>
          <ac:spMkLst>
            <pc:docMk/>
            <pc:sldMk cId="3455771817" sldId="352"/>
            <ac:spMk id="12" creationId="{06A961D8-5C95-E491-A3B5-B0858FCBBB87}"/>
          </ac:spMkLst>
        </pc:spChg>
        <pc:spChg chg="add mod">
          <ac:chgData name="S Davies (Guilsfield CP School)" userId="f12b56a8-f181-4ab8-8b33-583f91f1a10a" providerId="ADAL" clId="{EEF533E9-5E3F-4A42-9FCB-67A7DE2E22DC}" dt="2025-03-06T11:11:36.127" v="15125" actId="1076"/>
          <ac:spMkLst>
            <pc:docMk/>
            <pc:sldMk cId="3455771817" sldId="352"/>
            <ac:spMk id="13" creationId="{923D8297-1EA5-0E42-7442-B6493C451729}"/>
          </ac:spMkLst>
        </pc:spChg>
        <pc:picChg chg="add mod">
          <ac:chgData name="S Davies (Guilsfield CP School)" userId="f12b56a8-f181-4ab8-8b33-583f91f1a10a" providerId="ADAL" clId="{EEF533E9-5E3F-4A42-9FCB-67A7DE2E22DC}" dt="2025-03-06T11:06:49.862" v="15068" actId="1076"/>
          <ac:picMkLst>
            <pc:docMk/>
            <pc:sldMk cId="3455771817" sldId="352"/>
            <ac:picMk id="6" creationId="{77FA9492-5FA7-CD74-6A21-29BCEF66919A}"/>
          </ac:picMkLst>
        </pc:picChg>
        <pc:cxnChg chg="add">
          <ac:chgData name="S Davies (Guilsfield CP School)" userId="f12b56a8-f181-4ab8-8b33-583f91f1a10a" providerId="ADAL" clId="{EEF533E9-5E3F-4A42-9FCB-67A7DE2E22DC}" dt="2025-03-06T11:07:14.259" v="15071" actId="11529"/>
          <ac:cxnSpMkLst>
            <pc:docMk/>
            <pc:sldMk cId="3455771817" sldId="352"/>
            <ac:cxnSpMk id="8" creationId="{312F83C4-B6E8-5978-A270-4F3A5D3487E2}"/>
          </ac:cxnSpMkLst>
        </pc:cxnChg>
      </pc:sldChg>
      <pc:sldChg chg="addSp delSp modSp new mod">
        <pc:chgData name="S Davies (Guilsfield CP School)" userId="f12b56a8-f181-4ab8-8b33-583f91f1a10a" providerId="ADAL" clId="{EEF533E9-5E3F-4A42-9FCB-67A7DE2E22DC}" dt="2025-03-06T19:01:34.609" v="16656" actId="1076"/>
        <pc:sldMkLst>
          <pc:docMk/>
          <pc:sldMk cId="3828627979" sldId="353"/>
        </pc:sldMkLst>
        <pc:spChg chg="del">
          <ac:chgData name="S Davies (Guilsfield CP School)" userId="f12b56a8-f181-4ab8-8b33-583f91f1a10a" providerId="ADAL" clId="{EEF533E9-5E3F-4A42-9FCB-67A7DE2E22DC}" dt="2025-03-06T17:10:22.535" v="15758" actId="478"/>
          <ac:spMkLst>
            <pc:docMk/>
            <pc:sldMk cId="3828627979" sldId="353"/>
            <ac:spMk id="2" creationId="{E35D730D-BB74-DDB6-B665-DC5F380C60B0}"/>
          </ac:spMkLst>
        </pc:spChg>
        <pc:spChg chg="del">
          <ac:chgData name="S Davies (Guilsfield CP School)" userId="f12b56a8-f181-4ab8-8b33-583f91f1a10a" providerId="ADAL" clId="{EEF533E9-5E3F-4A42-9FCB-67A7DE2E22DC}" dt="2025-03-06T17:10:23.167" v="15759" actId="478"/>
          <ac:spMkLst>
            <pc:docMk/>
            <pc:sldMk cId="3828627979" sldId="353"/>
            <ac:spMk id="3" creationId="{8908965E-63A5-2DA2-D563-4C265C68A219}"/>
          </ac:spMkLst>
        </pc:spChg>
        <pc:spChg chg="add mod">
          <ac:chgData name="S Davies (Guilsfield CP School)" userId="f12b56a8-f181-4ab8-8b33-583f91f1a10a" providerId="ADAL" clId="{EEF533E9-5E3F-4A42-9FCB-67A7DE2E22DC}" dt="2025-03-06T19:00:48.041" v="16576" actId="20577"/>
          <ac:spMkLst>
            <pc:docMk/>
            <pc:sldMk cId="3828627979" sldId="353"/>
            <ac:spMk id="4" creationId="{C9888DD1-C44F-48E5-D663-F75906D074D9}"/>
          </ac:spMkLst>
        </pc:spChg>
        <pc:spChg chg="add mod">
          <ac:chgData name="S Davies (Guilsfield CP School)" userId="f12b56a8-f181-4ab8-8b33-583f91f1a10a" providerId="ADAL" clId="{EEF533E9-5E3F-4A42-9FCB-67A7DE2E22DC}" dt="2025-03-06T17:13:14.923" v="15779" actId="688"/>
          <ac:spMkLst>
            <pc:docMk/>
            <pc:sldMk cId="3828627979" sldId="353"/>
            <ac:spMk id="6" creationId="{B09E5F43-A580-DD30-57FD-CF77341036E2}"/>
          </ac:spMkLst>
        </pc:spChg>
        <pc:spChg chg="add del mod">
          <ac:chgData name="S Davies (Guilsfield CP School)" userId="f12b56a8-f181-4ab8-8b33-583f91f1a10a" providerId="ADAL" clId="{EEF533E9-5E3F-4A42-9FCB-67A7DE2E22DC}" dt="2025-03-06T17:14:39.451" v="15793"/>
          <ac:spMkLst>
            <pc:docMk/>
            <pc:sldMk cId="3828627979" sldId="353"/>
            <ac:spMk id="8" creationId="{55EA1416-E0D4-7D08-D3DC-A0C6812ADDAB}"/>
          </ac:spMkLst>
        </pc:spChg>
        <pc:spChg chg="add mod">
          <ac:chgData name="S Davies (Guilsfield CP School)" userId="f12b56a8-f181-4ab8-8b33-583f91f1a10a" providerId="ADAL" clId="{EEF533E9-5E3F-4A42-9FCB-67A7DE2E22DC}" dt="2025-03-06T19:01:34.609" v="16656" actId="1076"/>
          <ac:spMkLst>
            <pc:docMk/>
            <pc:sldMk cId="3828627979" sldId="353"/>
            <ac:spMk id="9" creationId="{3EB178A7-5624-31F4-4FC5-3338324DF706}"/>
          </ac:spMkLst>
        </pc:spChg>
        <pc:graphicFrameChg chg="add del mod modGraphic">
          <ac:chgData name="S Davies (Guilsfield CP School)" userId="f12b56a8-f181-4ab8-8b33-583f91f1a10a" providerId="ADAL" clId="{EEF533E9-5E3F-4A42-9FCB-67A7DE2E22DC}" dt="2025-03-06T18:57:52.701" v="16415" actId="478"/>
          <ac:graphicFrameMkLst>
            <pc:docMk/>
            <pc:sldMk cId="3828627979" sldId="353"/>
            <ac:graphicFrameMk id="7" creationId="{83A62630-2D6B-4C07-3C7B-73F29A5F558B}"/>
          </ac:graphicFrameMkLst>
        </pc:graphicFrameChg>
        <pc:graphicFrameChg chg="add mod modGraphic">
          <ac:chgData name="S Davies (Guilsfield CP School)" userId="f12b56a8-f181-4ab8-8b33-583f91f1a10a" providerId="ADAL" clId="{EEF533E9-5E3F-4A42-9FCB-67A7DE2E22DC}" dt="2025-03-06T18:58:18.179" v="16420" actId="1076"/>
          <ac:graphicFrameMkLst>
            <pc:docMk/>
            <pc:sldMk cId="3828627979" sldId="353"/>
            <ac:graphicFrameMk id="10" creationId="{3923E15F-5D6E-4AFE-6B8B-3559F7FD8070}"/>
          </ac:graphicFrameMkLst>
        </pc:graphicFrameChg>
      </pc:sldChg>
      <pc:sldChg chg="addSp delSp modSp add mod">
        <pc:chgData name="S Davies (Guilsfield CP School)" userId="f12b56a8-f181-4ab8-8b33-583f91f1a10a" providerId="ADAL" clId="{EEF533E9-5E3F-4A42-9FCB-67A7DE2E22DC}" dt="2025-03-06T18:54:15.377" v="16389" actId="14100"/>
        <pc:sldMkLst>
          <pc:docMk/>
          <pc:sldMk cId="93961312" sldId="354"/>
        </pc:sldMkLst>
        <pc:spChg chg="del">
          <ac:chgData name="S Davies (Guilsfield CP School)" userId="f12b56a8-f181-4ab8-8b33-583f91f1a10a" providerId="ADAL" clId="{EEF533E9-5E3F-4A42-9FCB-67A7DE2E22DC}" dt="2025-03-06T18:53:24.363" v="16368" actId="478"/>
          <ac:spMkLst>
            <pc:docMk/>
            <pc:sldMk cId="93961312" sldId="354"/>
            <ac:spMk id="4" creationId="{A44BEBDA-0B94-18A4-82CC-C68C0A0E0116}"/>
          </ac:spMkLst>
        </pc:spChg>
        <pc:spChg chg="mod">
          <ac:chgData name="S Davies (Guilsfield CP School)" userId="f12b56a8-f181-4ab8-8b33-583f91f1a10a" providerId="ADAL" clId="{EEF533E9-5E3F-4A42-9FCB-67A7DE2E22DC}" dt="2025-03-06T18:53:15.445" v="16367" actId="20577"/>
          <ac:spMkLst>
            <pc:docMk/>
            <pc:sldMk cId="93961312" sldId="354"/>
            <ac:spMk id="6" creationId="{5526B05F-2C7E-F7D9-8DF7-B843BC979AD5}"/>
          </ac:spMkLst>
        </pc:spChg>
        <pc:spChg chg="mod">
          <ac:chgData name="S Davies (Guilsfield CP School)" userId="f12b56a8-f181-4ab8-8b33-583f91f1a10a" providerId="ADAL" clId="{EEF533E9-5E3F-4A42-9FCB-67A7DE2E22DC}" dt="2025-03-06T18:54:15.377" v="16389" actId="14100"/>
          <ac:spMkLst>
            <pc:docMk/>
            <pc:sldMk cId="93961312" sldId="354"/>
            <ac:spMk id="9" creationId="{02BF9028-3124-2B7C-EC5E-AD83A659138E}"/>
          </ac:spMkLst>
        </pc:spChg>
        <pc:graphicFrameChg chg="add del modGraphic">
          <ac:chgData name="S Davies (Guilsfield CP School)" userId="f12b56a8-f181-4ab8-8b33-583f91f1a10a" providerId="ADAL" clId="{EEF533E9-5E3F-4A42-9FCB-67A7DE2E22DC}" dt="2025-03-06T18:53:44.708" v="16374" actId="478"/>
          <ac:graphicFrameMkLst>
            <pc:docMk/>
            <pc:sldMk cId="93961312" sldId="354"/>
            <ac:graphicFrameMk id="7" creationId="{756D4573-BA86-FB7A-9E3C-5CDF09C52304}"/>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4_5">
  <dgm:title val=""/>
  <dgm:desc val=""/>
  <dgm:catLst>
    <dgm:cat type="accent4" pri="11500"/>
  </dgm:catLst>
  <dgm:styleLbl name="node0">
    <dgm:fillClrLst meth="cycle">
      <a:schemeClr val="accent4">
        <a:alpha val="80000"/>
      </a:schemeClr>
    </dgm:fillClrLst>
    <dgm:linClrLst meth="repeat">
      <a:schemeClr val="lt1"/>
    </dgm:linClrLst>
    <dgm:effectClrLst/>
    <dgm:txLinClrLst/>
    <dgm:txFillClrLst/>
    <dgm:txEffectClrLst/>
  </dgm:styleLbl>
  <dgm:styleLbl name="node1">
    <dgm:fillClrLst>
      <a:schemeClr val="accent4">
        <a:alpha val="90000"/>
      </a:schemeClr>
      <a:schemeClr val="accent4">
        <a:alpha val="50000"/>
      </a:schemeClr>
    </dgm:fillClrLst>
    <dgm:linClrLst meth="repeat">
      <a:schemeClr val="lt1"/>
    </dgm:linClrLst>
    <dgm:effectClrLst/>
    <dgm:txLinClrLst/>
    <dgm:txFillClrLst/>
    <dgm:txEffectClrLst/>
  </dgm:styleLbl>
  <dgm:styleLbl name="alignNode1">
    <dgm:fillClrLst>
      <a:schemeClr val="accent4">
        <a:alpha val="90000"/>
      </a:schemeClr>
      <a:schemeClr val="accent4">
        <a:alpha val="50000"/>
      </a:schemeClr>
    </dgm:fillClrLst>
    <dgm:linClrLst>
      <a:schemeClr val="accent4">
        <a:alpha val="90000"/>
      </a:schemeClr>
      <a:schemeClr val="accent4">
        <a:alpha val="50000"/>
      </a:schemeClr>
    </dgm:linClrLst>
    <dgm:effectClrLst/>
    <dgm:txLinClrLst/>
    <dgm:txFillClrLst/>
    <dgm:txEffectClrLst/>
  </dgm:styleLbl>
  <dgm:styleLbl name="lnNode1">
    <dgm:fillClrLst>
      <a:schemeClr val="accent4">
        <a:shade val="90000"/>
      </a:schemeClr>
      <a:schemeClr val="accent4">
        <a:alpha val="50000"/>
        <a:tint val="5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alpha val="80000"/>
      </a:schemeClr>
    </dgm:fillClrLst>
    <dgm:linClrLst meth="repeat">
      <a:schemeClr val="lt1"/>
    </dgm:linClrLst>
    <dgm:effectClrLst/>
    <dgm:txLinClrLst/>
    <dgm:txFillClrLst/>
    <dgm:txEffectClrLst/>
  </dgm:styleLbl>
  <dgm:styleLbl name="node2">
    <dgm:fillClrLst>
      <a:schemeClr val="accent4">
        <a:alpha val="70000"/>
      </a:schemeClr>
    </dgm:fillClrLst>
    <dgm:linClrLst meth="repeat">
      <a:schemeClr val="lt1"/>
    </dgm:linClrLst>
    <dgm:effectClrLst/>
    <dgm:txLinClrLst/>
    <dgm:txFillClrLst/>
    <dgm:txEffectClrLst/>
  </dgm:styleLbl>
  <dgm:styleLbl name="node3">
    <dgm:fillClrLst>
      <a:schemeClr val="accent4">
        <a:alpha val="50000"/>
      </a:schemeClr>
    </dgm:fillClrLst>
    <dgm:linClrLst meth="repeat">
      <a:schemeClr val="lt1"/>
    </dgm:linClrLst>
    <dgm:effectClrLst/>
    <dgm:txLinClrLst/>
    <dgm:txFillClrLst/>
    <dgm:txEffectClrLst/>
  </dgm:styleLbl>
  <dgm:styleLbl name="node4">
    <dgm:fillClrLst>
      <a:schemeClr val="accent4">
        <a:alpha val="30000"/>
      </a:schemeClr>
    </dgm:fillClrLst>
    <dgm:linClrLst meth="repeat">
      <a:schemeClr val="lt1"/>
    </dgm:linClrLst>
    <dgm:effectClrLst/>
    <dgm:txLinClrLst/>
    <dgm:txFillClrLst/>
    <dgm:txEffectClrLst/>
  </dgm:styleLbl>
  <dgm:styleLbl name="fgImgPlace1">
    <dgm:fillClrLst>
      <a:schemeClr val="accent4">
        <a:tint val="50000"/>
        <a:alpha val="90000"/>
      </a:schemeClr>
      <a:schemeClr val="accent4">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f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b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sibTrans1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alpha val="90000"/>
      </a:schemeClr>
    </dgm:fillClrLst>
    <dgm:linClrLst meth="repeat">
      <a:schemeClr val="lt1"/>
    </dgm:linClrLst>
    <dgm:effectClrLst/>
    <dgm:txLinClrLst/>
    <dgm:txFillClrLst/>
    <dgm:txEffectClrLst/>
  </dgm:styleLbl>
  <dgm:styleLbl name="asst1">
    <dgm:fillClrLst meth="repeat">
      <a:schemeClr val="accent4">
        <a:alpha val="90000"/>
      </a:schemeClr>
    </dgm:fillClrLst>
    <dgm:linClrLst meth="repeat">
      <a:schemeClr val="lt1"/>
    </dgm:linClrLst>
    <dgm:effectClrLst/>
    <dgm:txLinClrLst/>
    <dgm:txFillClrLst/>
    <dgm:txEffectClrLst/>
  </dgm:styleLbl>
  <dgm:styleLbl name="asst2">
    <dgm:fillClrLst>
      <a:schemeClr val="accent4">
        <a:alpha val="90000"/>
      </a:schemeClr>
    </dgm:fillClrLst>
    <dgm:linClrLst meth="repeat">
      <a:schemeClr val="lt1"/>
    </dgm:linClrLst>
    <dgm:effectClrLst/>
    <dgm:txLinClrLst/>
    <dgm:txFillClrLst/>
    <dgm:txEffectClrLst/>
  </dgm:styleLbl>
  <dgm:styleLbl name="asst3">
    <dgm:fillClrLst>
      <a:schemeClr val="accent4">
        <a:alpha val="70000"/>
      </a:schemeClr>
    </dgm:fillClrLst>
    <dgm:linClrLst meth="repeat">
      <a:schemeClr val="lt1"/>
    </dgm:linClrLst>
    <dgm:effectClrLst/>
    <dgm:txLinClrLst/>
    <dgm:txFillClrLst/>
    <dgm:txEffectClrLst/>
  </dgm:styleLbl>
  <dgm:styleLbl name="asst4">
    <dgm:fillClrLst>
      <a:schemeClr val="accent4">
        <a:alpha val="50000"/>
      </a:schemeClr>
    </dgm:fillClrLst>
    <dgm:linClrLst meth="repeat">
      <a:schemeClr val="lt1"/>
    </dgm:linClrLst>
    <dgm:effectClrLst/>
    <dgm:txLinClrLst/>
    <dgm:txFillClrLst/>
    <dgm:txEffectClrLst/>
  </dgm:styleLbl>
  <dgm:styleLbl name="parChTrans2D1">
    <dgm:fillClrLst meth="repeat">
      <a:schemeClr val="accent4">
        <a:shade val="8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a:schemeClr val="accent4">
        <a:alpha val="90000"/>
        <a:tint val="40000"/>
      </a:schemeClr>
      <a:schemeClr val="accent4">
        <a:alpha val="5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5">
  <dgm:title val=""/>
  <dgm:desc val=""/>
  <dgm:catLst>
    <dgm:cat type="accent4" pri="11500"/>
  </dgm:catLst>
  <dgm:styleLbl name="node0">
    <dgm:fillClrLst meth="cycle">
      <a:schemeClr val="accent4">
        <a:alpha val="80000"/>
      </a:schemeClr>
    </dgm:fillClrLst>
    <dgm:linClrLst meth="repeat">
      <a:schemeClr val="lt1"/>
    </dgm:linClrLst>
    <dgm:effectClrLst/>
    <dgm:txLinClrLst/>
    <dgm:txFillClrLst/>
    <dgm:txEffectClrLst/>
  </dgm:styleLbl>
  <dgm:styleLbl name="node1">
    <dgm:fillClrLst>
      <a:schemeClr val="accent4">
        <a:alpha val="90000"/>
      </a:schemeClr>
      <a:schemeClr val="accent4">
        <a:alpha val="50000"/>
      </a:schemeClr>
    </dgm:fillClrLst>
    <dgm:linClrLst meth="repeat">
      <a:schemeClr val="lt1"/>
    </dgm:linClrLst>
    <dgm:effectClrLst/>
    <dgm:txLinClrLst/>
    <dgm:txFillClrLst/>
    <dgm:txEffectClrLst/>
  </dgm:styleLbl>
  <dgm:styleLbl name="alignNode1">
    <dgm:fillClrLst>
      <a:schemeClr val="accent4">
        <a:alpha val="90000"/>
      </a:schemeClr>
      <a:schemeClr val="accent4">
        <a:alpha val="50000"/>
      </a:schemeClr>
    </dgm:fillClrLst>
    <dgm:linClrLst>
      <a:schemeClr val="accent4">
        <a:alpha val="90000"/>
      </a:schemeClr>
      <a:schemeClr val="accent4">
        <a:alpha val="50000"/>
      </a:schemeClr>
    </dgm:linClrLst>
    <dgm:effectClrLst/>
    <dgm:txLinClrLst/>
    <dgm:txFillClrLst/>
    <dgm:txEffectClrLst/>
  </dgm:styleLbl>
  <dgm:styleLbl name="lnNode1">
    <dgm:fillClrLst>
      <a:schemeClr val="accent4">
        <a:shade val="90000"/>
      </a:schemeClr>
      <a:schemeClr val="accent4">
        <a:alpha val="50000"/>
        <a:tint val="5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alpha val="80000"/>
      </a:schemeClr>
    </dgm:fillClrLst>
    <dgm:linClrLst meth="repeat">
      <a:schemeClr val="lt1"/>
    </dgm:linClrLst>
    <dgm:effectClrLst/>
    <dgm:txLinClrLst/>
    <dgm:txFillClrLst/>
    <dgm:txEffectClrLst/>
  </dgm:styleLbl>
  <dgm:styleLbl name="node2">
    <dgm:fillClrLst>
      <a:schemeClr val="accent4">
        <a:alpha val="70000"/>
      </a:schemeClr>
    </dgm:fillClrLst>
    <dgm:linClrLst meth="repeat">
      <a:schemeClr val="lt1"/>
    </dgm:linClrLst>
    <dgm:effectClrLst/>
    <dgm:txLinClrLst/>
    <dgm:txFillClrLst/>
    <dgm:txEffectClrLst/>
  </dgm:styleLbl>
  <dgm:styleLbl name="node3">
    <dgm:fillClrLst>
      <a:schemeClr val="accent4">
        <a:alpha val="50000"/>
      </a:schemeClr>
    </dgm:fillClrLst>
    <dgm:linClrLst meth="repeat">
      <a:schemeClr val="lt1"/>
    </dgm:linClrLst>
    <dgm:effectClrLst/>
    <dgm:txLinClrLst/>
    <dgm:txFillClrLst/>
    <dgm:txEffectClrLst/>
  </dgm:styleLbl>
  <dgm:styleLbl name="node4">
    <dgm:fillClrLst>
      <a:schemeClr val="accent4">
        <a:alpha val="30000"/>
      </a:schemeClr>
    </dgm:fillClrLst>
    <dgm:linClrLst meth="repeat">
      <a:schemeClr val="lt1"/>
    </dgm:linClrLst>
    <dgm:effectClrLst/>
    <dgm:txLinClrLst/>
    <dgm:txFillClrLst/>
    <dgm:txEffectClrLst/>
  </dgm:styleLbl>
  <dgm:styleLbl name="fgImgPlace1">
    <dgm:fillClrLst>
      <a:schemeClr val="accent4">
        <a:tint val="50000"/>
        <a:alpha val="90000"/>
      </a:schemeClr>
      <a:schemeClr val="accent4">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f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b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sibTrans1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alpha val="90000"/>
      </a:schemeClr>
    </dgm:fillClrLst>
    <dgm:linClrLst meth="repeat">
      <a:schemeClr val="lt1"/>
    </dgm:linClrLst>
    <dgm:effectClrLst/>
    <dgm:txLinClrLst/>
    <dgm:txFillClrLst/>
    <dgm:txEffectClrLst/>
  </dgm:styleLbl>
  <dgm:styleLbl name="asst1">
    <dgm:fillClrLst meth="repeat">
      <a:schemeClr val="accent4">
        <a:alpha val="90000"/>
      </a:schemeClr>
    </dgm:fillClrLst>
    <dgm:linClrLst meth="repeat">
      <a:schemeClr val="lt1"/>
    </dgm:linClrLst>
    <dgm:effectClrLst/>
    <dgm:txLinClrLst/>
    <dgm:txFillClrLst/>
    <dgm:txEffectClrLst/>
  </dgm:styleLbl>
  <dgm:styleLbl name="asst2">
    <dgm:fillClrLst>
      <a:schemeClr val="accent4">
        <a:alpha val="90000"/>
      </a:schemeClr>
    </dgm:fillClrLst>
    <dgm:linClrLst meth="repeat">
      <a:schemeClr val="lt1"/>
    </dgm:linClrLst>
    <dgm:effectClrLst/>
    <dgm:txLinClrLst/>
    <dgm:txFillClrLst/>
    <dgm:txEffectClrLst/>
  </dgm:styleLbl>
  <dgm:styleLbl name="asst3">
    <dgm:fillClrLst>
      <a:schemeClr val="accent4">
        <a:alpha val="70000"/>
      </a:schemeClr>
    </dgm:fillClrLst>
    <dgm:linClrLst meth="repeat">
      <a:schemeClr val="lt1"/>
    </dgm:linClrLst>
    <dgm:effectClrLst/>
    <dgm:txLinClrLst/>
    <dgm:txFillClrLst/>
    <dgm:txEffectClrLst/>
  </dgm:styleLbl>
  <dgm:styleLbl name="asst4">
    <dgm:fillClrLst>
      <a:schemeClr val="accent4">
        <a:alpha val="50000"/>
      </a:schemeClr>
    </dgm:fillClrLst>
    <dgm:linClrLst meth="repeat">
      <a:schemeClr val="lt1"/>
    </dgm:linClrLst>
    <dgm:effectClrLst/>
    <dgm:txLinClrLst/>
    <dgm:txFillClrLst/>
    <dgm:txEffectClrLst/>
  </dgm:styleLbl>
  <dgm:styleLbl name="parChTrans2D1">
    <dgm:fillClrLst meth="repeat">
      <a:schemeClr val="accent4">
        <a:shade val="8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a:schemeClr val="accent4">
        <a:alpha val="90000"/>
        <a:tint val="40000"/>
      </a:schemeClr>
      <a:schemeClr val="accent4">
        <a:alpha val="5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5">
  <dgm:title val=""/>
  <dgm:desc val=""/>
  <dgm:catLst>
    <dgm:cat type="accent4" pri="11500"/>
  </dgm:catLst>
  <dgm:styleLbl name="node0">
    <dgm:fillClrLst meth="cycle">
      <a:schemeClr val="accent4">
        <a:alpha val="80000"/>
      </a:schemeClr>
    </dgm:fillClrLst>
    <dgm:linClrLst meth="repeat">
      <a:schemeClr val="lt1"/>
    </dgm:linClrLst>
    <dgm:effectClrLst/>
    <dgm:txLinClrLst/>
    <dgm:txFillClrLst/>
    <dgm:txEffectClrLst/>
  </dgm:styleLbl>
  <dgm:styleLbl name="node1">
    <dgm:fillClrLst>
      <a:schemeClr val="accent4">
        <a:alpha val="90000"/>
      </a:schemeClr>
      <a:schemeClr val="accent4">
        <a:alpha val="50000"/>
      </a:schemeClr>
    </dgm:fillClrLst>
    <dgm:linClrLst meth="repeat">
      <a:schemeClr val="lt1"/>
    </dgm:linClrLst>
    <dgm:effectClrLst/>
    <dgm:txLinClrLst/>
    <dgm:txFillClrLst/>
    <dgm:txEffectClrLst/>
  </dgm:styleLbl>
  <dgm:styleLbl name="alignNode1">
    <dgm:fillClrLst>
      <a:schemeClr val="accent4">
        <a:alpha val="90000"/>
      </a:schemeClr>
      <a:schemeClr val="accent4">
        <a:alpha val="50000"/>
      </a:schemeClr>
    </dgm:fillClrLst>
    <dgm:linClrLst>
      <a:schemeClr val="accent4">
        <a:alpha val="90000"/>
      </a:schemeClr>
      <a:schemeClr val="accent4">
        <a:alpha val="50000"/>
      </a:schemeClr>
    </dgm:linClrLst>
    <dgm:effectClrLst/>
    <dgm:txLinClrLst/>
    <dgm:txFillClrLst/>
    <dgm:txEffectClrLst/>
  </dgm:styleLbl>
  <dgm:styleLbl name="lnNode1">
    <dgm:fillClrLst>
      <a:schemeClr val="accent4">
        <a:shade val="90000"/>
      </a:schemeClr>
      <a:schemeClr val="accent4">
        <a:alpha val="50000"/>
        <a:tint val="5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alpha val="80000"/>
      </a:schemeClr>
    </dgm:fillClrLst>
    <dgm:linClrLst meth="repeat">
      <a:schemeClr val="lt1"/>
    </dgm:linClrLst>
    <dgm:effectClrLst/>
    <dgm:txLinClrLst/>
    <dgm:txFillClrLst/>
    <dgm:txEffectClrLst/>
  </dgm:styleLbl>
  <dgm:styleLbl name="node2">
    <dgm:fillClrLst>
      <a:schemeClr val="accent4">
        <a:alpha val="70000"/>
      </a:schemeClr>
    </dgm:fillClrLst>
    <dgm:linClrLst meth="repeat">
      <a:schemeClr val="lt1"/>
    </dgm:linClrLst>
    <dgm:effectClrLst/>
    <dgm:txLinClrLst/>
    <dgm:txFillClrLst/>
    <dgm:txEffectClrLst/>
  </dgm:styleLbl>
  <dgm:styleLbl name="node3">
    <dgm:fillClrLst>
      <a:schemeClr val="accent4">
        <a:alpha val="50000"/>
      </a:schemeClr>
    </dgm:fillClrLst>
    <dgm:linClrLst meth="repeat">
      <a:schemeClr val="lt1"/>
    </dgm:linClrLst>
    <dgm:effectClrLst/>
    <dgm:txLinClrLst/>
    <dgm:txFillClrLst/>
    <dgm:txEffectClrLst/>
  </dgm:styleLbl>
  <dgm:styleLbl name="node4">
    <dgm:fillClrLst>
      <a:schemeClr val="accent4">
        <a:alpha val="30000"/>
      </a:schemeClr>
    </dgm:fillClrLst>
    <dgm:linClrLst meth="repeat">
      <a:schemeClr val="lt1"/>
    </dgm:linClrLst>
    <dgm:effectClrLst/>
    <dgm:txLinClrLst/>
    <dgm:txFillClrLst/>
    <dgm:txEffectClrLst/>
  </dgm:styleLbl>
  <dgm:styleLbl name="fgImgPlace1">
    <dgm:fillClrLst>
      <a:schemeClr val="accent4">
        <a:tint val="50000"/>
        <a:alpha val="90000"/>
      </a:schemeClr>
      <a:schemeClr val="accent4">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f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b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sibTrans1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alpha val="90000"/>
      </a:schemeClr>
    </dgm:fillClrLst>
    <dgm:linClrLst meth="repeat">
      <a:schemeClr val="lt1"/>
    </dgm:linClrLst>
    <dgm:effectClrLst/>
    <dgm:txLinClrLst/>
    <dgm:txFillClrLst/>
    <dgm:txEffectClrLst/>
  </dgm:styleLbl>
  <dgm:styleLbl name="asst1">
    <dgm:fillClrLst meth="repeat">
      <a:schemeClr val="accent4">
        <a:alpha val="90000"/>
      </a:schemeClr>
    </dgm:fillClrLst>
    <dgm:linClrLst meth="repeat">
      <a:schemeClr val="lt1"/>
    </dgm:linClrLst>
    <dgm:effectClrLst/>
    <dgm:txLinClrLst/>
    <dgm:txFillClrLst/>
    <dgm:txEffectClrLst/>
  </dgm:styleLbl>
  <dgm:styleLbl name="asst2">
    <dgm:fillClrLst>
      <a:schemeClr val="accent4">
        <a:alpha val="90000"/>
      </a:schemeClr>
    </dgm:fillClrLst>
    <dgm:linClrLst meth="repeat">
      <a:schemeClr val="lt1"/>
    </dgm:linClrLst>
    <dgm:effectClrLst/>
    <dgm:txLinClrLst/>
    <dgm:txFillClrLst/>
    <dgm:txEffectClrLst/>
  </dgm:styleLbl>
  <dgm:styleLbl name="asst3">
    <dgm:fillClrLst>
      <a:schemeClr val="accent4">
        <a:alpha val="70000"/>
      </a:schemeClr>
    </dgm:fillClrLst>
    <dgm:linClrLst meth="repeat">
      <a:schemeClr val="lt1"/>
    </dgm:linClrLst>
    <dgm:effectClrLst/>
    <dgm:txLinClrLst/>
    <dgm:txFillClrLst/>
    <dgm:txEffectClrLst/>
  </dgm:styleLbl>
  <dgm:styleLbl name="asst4">
    <dgm:fillClrLst>
      <a:schemeClr val="accent4">
        <a:alpha val="50000"/>
      </a:schemeClr>
    </dgm:fillClrLst>
    <dgm:linClrLst meth="repeat">
      <a:schemeClr val="lt1"/>
    </dgm:linClrLst>
    <dgm:effectClrLst/>
    <dgm:txLinClrLst/>
    <dgm:txFillClrLst/>
    <dgm:txEffectClrLst/>
  </dgm:styleLbl>
  <dgm:styleLbl name="parChTrans2D1">
    <dgm:fillClrLst meth="repeat">
      <a:schemeClr val="accent4">
        <a:shade val="8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a:schemeClr val="accent4">
        <a:alpha val="90000"/>
        <a:tint val="40000"/>
      </a:schemeClr>
      <a:schemeClr val="accent4">
        <a:alpha val="5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22112D-9ADD-914C-94F2-0C09ADE94217}" type="doc">
      <dgm:prSet loTypeId="urn:microsoft.com/office/officeart/2005/8/layout/pyramid1" loCatId="" qsTypeId="urn:microsoft.com/office/officeart/2005/8/quickstyle/simple1" qsCatId="simple" csTypeId="urn:microsoft.com/office/officeart/2005/8/colors/accent4_5" csCatId="accent4" phldr="1"/>
      <dgm:spPr/>
    </dgm:pt>
    <dgm:pt modelId="{16B42792-2417-E840-B4D8-6E64ED613335}">
      <dgm:prSet phldrT="[Text]" custT="1"/>
      <dgm:spPr/>
      <dgm:t>
        <a:bodyPr/>
        <a:lstStyle/>
        <a:p>
          <a:pPr>
            <a:buClrTx/>
            <a:buSzTx/>
            <a:buFontTx/>
            <a:buNone/>
          </a:pPr>
          <a:r>
            <a:rPr lang="cy-GB" sz="1200" b="0" baseline="0" noProof="0">
              <a:solidFill>
                <a:schemeClr val="tx1"/>
              </a:solidFill>
            </a:rPr>
            <a:t>Here is </a:t>
          </a:r>
        </a:p>
        <a:p>
          <a:pPr>
            <a:buClrTx/>
            <a:buSzTx/>
            <a:buFontTx/>
            <a:buNone/>
          </a:pPr>
          <a:r>
            <a:rPr lang="cy-GB" sz="1200" b="0" baseline="0" noProof="0">
              <a:solidFill>
                <a:schemeClr val="tx1"/>
              </a:solidFill>
            </a:rPr>
            <a:t>Guilsfied. </a:t>
          </a:r>
        </a:p>
        <a:p>
          <a:pPr>
            <a:buClrTx/>
            <a:buSzTx/>
            <a:buFontTx/>
            <a:buNone/>
          </a:pPr>
          <a:r>
            <a:rPr lang="cy-GB" sz="1200" b="0" baseline="0" noProof="0">
              <a:solidFill>
                <a:schemeClr val="tx1"/>
              </a:solidFill>
            </a:rPr>
            <a:t>Guilsfield is small.</a:t>
          </a:r>
          <a:endParaRPr lang="cy-GB" sz="1200" b="1" noProof="0" dirty="0"/>
        </a:p>
      </dgm:t>
    </dgm:pt>
    <dgm:pt modelId="{D97FB833-1DAC-7444-AB69-2D83B1ADFC7A}" type="parTrans" cxnId="{26B75FDB-7E65-534F-9C26-AB908EBEFF78}">
      <dgm:prSet/>
      <dgm:spPr/>
      <dgm:t>
        <a:bodyPr/>
        <a:lstStyle/>
        <a:p>
          <a:endParaRPr lang="cy-GB" noProof="0" dirty="0"/>
        </a:p>
      </dgm:t>
    </dgm:pt>
    <dgm:pt modelId="{EF33B2AF-53F6-6346-9710-408AD18C2CED}" type="sibTrans" cxnId="{26B75FDB-7E65-534F-9C26-AB908EBEFF78}">
      <dgm:prSet/>
      <dgm:spPr/>
      <dgm:t>
        <a:bodyPr/>
        <a:lstStyle/>
        <a:p>
          <a:endParaRPr lang="cy-GB" noProof="0" dirty="0"/>
        </a:p>
      </dgm:t>
    </dgm:pt>
    <dgm:pt modelId="{48F91921-BC71-624C-98CC-761F20B9B998}">
      <dgm:prSet phldrT="[Text]" custT="1"/>
      <dgm:spPr/>
      <dgm:t>
        <a:bodyPr/>
        <a:lstStyle/>
        <a:p>
          <a:pPr>
            <a:buClrTx/>
            <a:buSzTx/>
            <a:buFontTx/>
            <a:buNone/>
          </a:pPr>
          <a:r>
            <a:rPr lang="cy-GB" sz="1200" b="0" baseline="0" noProof="0">
              <a:solidFill>
                <a:schemeClr val="tx1"/>
              </a:solidFill>
            </a:rPr>
            <a:t>Here is Guilsfied. </a:t>
          </a:r>
        </a:p>
        <a:p>
          <a:pPr>
            <a:buClrTx/>
            <a:buSzTx/>
            <a:buFontTx/>
            <a:buNone/>
          </a:pPr>
          <a:r>
            <a:rPr lang="cy-GB" sz="1200" b="0" baseline="0" noProof="0">
              <a:solidFill>
                <a:schemeClr val="tx1"/>
              </a:solidFill>
            </a:rPr>
            <a:t>Guilsfield is small. Here is Welshpool. Welshpool is bigger than Guilsfield. Welshpool is busier than Guilsfield.  </a:t>
          </a:r>
          <a:endParaRPr lang="cy-GB" sz="1200" b="1" noProof="0" dirty="0"/>
        </a:p>
      </dgm:t>
    </dgm:pt>
    <dgm:pt modelId="{27A1C17A-925A-E642-8C07-F8C1232B1844}" type="parTrans" cxnId="{1DDD567B-A863-F14C-91AB-2566B52C6CD8}">
      <dgm:prSet/>
      <dgm:spPr/>
      <dgm:t>
        <a:bodyPr/>
        <a:lstStyle/>
        <a:p>
          <a:endParaRPr lang="cy-GB" noProof="0" dirty="0"/>
        </a:p>
      </dgm:t>
    </dgm:pt>
    <dgm:pt modelId="{6E0F7496-B543-4B4D-91C3-DC4CB3C2329F}" type="sibTrans" cxnId="{1DDD567B-A863-F14C-91AB-2566B52C6CD8}">
      <dgm:prSet/>
      <dgm:spPr/>
      <dgm:t>
        <a:bodyPr/>
        <a:lstStyle/>
        <a:p>
          <a:endParaRPr lang="cy-GB" noProof="0" dirty="0"/>
        </a:p>
      </dgm:t>
    </dgm:pt>
    <dgm:pt modelId="{DA8A6CDC-976E-0541-9263-D2BD6551D2D2}">
      <dgm:prSet phldrT="[Text]" custT="1"/>
      <dgm:spPr/>
      <dgm:t>
        <a:bodyPr/>
        <a:lstStyle/>
        <a:p>
          <a:pPr>
            <a:buClrTx/>
            <a:buSzTx/>
            <a:buFontTx/>
            <a:buNone/>
          </a:pPr>
          <a:r>
            <a:rPr lang="cy-GB" sz="1200" b="0" baseline="0" noProof="0">
              <a:solidFill>
                <a:schemeClr val="tx1"/>
              </a:solidFill>
            </a:rPr>
            <a:t>Here is Guilsfied. </a:t>
          </a:r>
        </a:p>
        <a:p>
          <a:pPr>
            <a:buClrTx/>
            <a:buSzTx/>
            <a:buFontTx/>
            <a:buNone/>
          </a:pPr>
          <a:r>
            <a:rPr lang="cy-GB" sz="1200" b="0" baseline="0" noProof="0">
              <a:solidFill>
                <a:schemeClr val="tx1"/>
              </a:solidFill>
            </a:rPr>
            <a:t>Guilsfield is small. Here is Welshpool. </a:t>
          </a:r>
          <a:endParaRPr lang="cy-GB" sz="1200" b="1" noProof="0" dirty="0"/>
        </a:p>
      </dgm:t>
    </dgm:pt>
    <dgm:pt modelId="{E4903687-DD00-CF41-B5B8-1DA0C9C68774}" type="parTrans" cxnId="{5B2907D5-A2B1-B644-A77B-930FC56B9188}">
      <dgm:prSet/>
      <dgm:spPr/>
      <dgm:t>
        <a:bodyPr/>
        <a:lstStyle/>
        <a:p>
          <a:endParaRPr lang="cy-GB" noProof="0" dirty="0"/>
        </a:p>
      </dgm:t>
    </dgm:pt>
    <dgm:pt modelId="{1EB60191-A241-024A-BFEC-7949B73982F9}" type="sibTrans" cxnId="{5B2907D5-A2B1-B644-A77B-930FC56B9188}">
      <dgm:prSet/>
      <dgm:spPr/>
      <dgm:t>
        <a:bodyPr/>
        <a:lstStyle/>
        <a:p>
          <a:endParaRPr lang="cy-GB" noProof="0" dirty="0"/>
        </a:p>
      </dgm:t>
    </dgm:pt>
    <dgm:pt modelId="{F69A4BEA-7CAC-C049-ADEF-6E13FF2B88AB}">
      <dgm:prSet phldrT="[Text]" custT="1"/>
      <dgm:spPr/>
      <dgm:t>
        <a:bodyPr/>
        <a:lstStyle/>
        <a:p>
          <a:pPr>
            <a:buClrTx/>
            <a:buSzTx/>
            <a:buFontTx/>
            <a:buNone/>
          </a:pPr>
          <a:r>
            <a:rPr lang="cy-GB" sz="1200" b="0" baseline="0" noProof="0">
              <a:solidFill>
                <a:schemeClr val="tx1"/>
              </a:solidFill>
            </a:rPr>
            <a:t>Here is Guilsfied. </a:t>
          </a:r>
        </a:p>
        <a:p>
          <a:pPr>
            <a:buClrTx/>
            <a:buSzTx/>
            <a:buFontTx/>
            <a:buNone/>
          </a:pPr>
          <a:r>
            <a:rPr lang="cy-GB" sz="1200" b="0" baseline="0" noProof="0">
              <a:solidFill>
                <a:schemeClr val="tx1"/>
              </a:solidFill>
            </a:rPr>
            <a:t>Guilsfield is small. Here is Welshpool. Welshpool is bigger than Guilsfield. </a:t>
          </a:r>
          <a:endParaRPr lang="cy-GB" sz="1200" b="1" noProof="0" dirty="0"/>
        </a:p>
      </dgm:t>
    </dgm:pt>
    <dgm:pt modelId="{1A8F4667-8253-F84E-A829-80667F4131F6}" type="parTrans" cxnId="{DB4212D2-7945-C342-906D-F2158FBC6BDB}">
      <dgm:prSet/>
      <dgm:spPr/>
      <dgm:t>
        <a:bodyPr/>
        <a:lstStyle/>
        <a:p>
          <a:endParaRPr lang="cy-GB" noProof="0" dirty="0"/>
        </a:p>
      </dgm:t>
    </dgm:pt>
    <dgm:pt modelId="{D4CBBDC4-AA54-3941-B464-BC2118C984D9}" type="sibTrans" cxnId="{DB4212D2-7945-C342-906D-F2158FBC6BDB}">
      <dgm:prSet/>
      <dgm:spPr/>
      <dgm:t>
        <a:bodyPr/>
        <a:lstStyle/>
        <a:p>
          <a:endParaRPr lang="cy-GB" noProof="0" dirty="0"/>
        </a:p>
      </dgm:t>
    </dgm:pt>
    <dgm:pt modelId="{375B5862-819E-BC4D-AC1C-1FA8DEA42D64}">
      <dgm:prSet phldrT="[Text]" custT="1"/>
      <dgm:spPr/>
      <dgm:t>
        <a:bodyPr/>
        <a:lstStyle/>
        <a:p>
          <a:pPr marL="0" lvl="0" algn="ctr" defTabSz="622300">
            <a:lnSpc>
              <a:spcPct val="90000"/>
            </a:lnSpc>
            <a:spcBef>
              <a:spcPct val="0"/>
            </a:spcBef>
            <a:spcAft>
              <a:spcPct val="35000"/>
            </a:spcAft>
            <a:buClrTx/>
            <a:buSzTx/>
            <a:buFontTx/>
            <a:buNone/>
          </a:pPr>
          <a:r>
            <a:rPr lang="cy-GB" sz="1200" b="0" baseline="0" noProof="0">
              <a:solidFill>
                <a:schemeClr val="tx1"/>
              </a:solidFill>
            </a:rPr>
            <a:t>Here is </a:t>
          </a:r>
        </a:p>
        <a:p>
          <a:pPr marL="0" lvl="0" algn="ctr" defTabSz="622300">
            <a:lnSpc>
              <a:spcPct val="90000"/>
            </a:lnSpc>
            <a:spcBef>
              <a:spcPct val="0"/>
            </a:spcBef>
            <a:spcAft>
              <a:spcPct val="35000"/>
            </a:spcAft>
            <a:buClrTx/>
            <a:buSzTx/>
            <a:buFontTx/>
            <a:buNone/>
          </a:pPr>
          <a:r>
            <a:rPr lang="cy-GB" sz="1200" b="0" baseline="0" noProof="0">
              <a:solidFill>
                <a:schemeClr val="tx1"/>
              </a:solidFill>
            </a:rPr>
            <a:t>Guilsfied. </a:t>
          </a:r>
          <a:endParaRPr lang="cy-GB" sz="1200" b="1" baseline="0" noProof="0" dirty="0"/>
        </a:p>
      </dgm:t>
    </dgm:pt>
    <dgm:pt modelId="{5220922D-55B3-3F47-B64C-A1D4B070CD6B}" type="sibTrans" cxnId="{B27C1D21-7636-1D4B-A7AC-AEED8F39DE09}">
      <dgm:prSet/>
      <dgm:spPr/>
      <dgm:t>
        <a:bodyPr/>
        <a:lstStyle/>
        <a:p>
          <a:endParaRPr lang="cy-GB" noProof="0" dirty="0"/>
        </a:p>
      </dgm:t>
    </dgm:pt>
    <dgm:pt modelId="{BF5D05D1-D7C5-BD47-9FD0-7FAF80D62452}" type="parTrans" cxnId="{B27C1D21-7636-1D4B-A7AC-AEED8F39DE09}">
      <dgm:prSet/>
      <dgm:spPr/>
      <dgm:t>
        <a:bodyPr/>
        <a:lstStyle/>
        <a:p>
          <a:endParaRPr lang="cy-GB" noProof="0" dirty="0"/>
        </a:p>
      </dgm:t>
    </dgm:pt>
    <dgm:pt modelId="{CA2D977E-E962-414C-AD0E-D67C1BB961D3}">
      <dgm:prSet phldrT="[Text]" custT="1"/>
      <dgm:spPr/>
      <dgm:t>
        <a:bodyPr/>
        <a:lstStyle/>
        <a:p>
          <a:pPr>
            <a:buClrTx/>
            <a:buSzTx/>
            <a:buFontTx/>
            <a:buNone/>
          </a:pPr>
          <a:r>
            <a:rPr lang="cy-GB" sz="1200" b="0" baseline="0" noProof="0">
              <a:solidFill>
                <a:schemeClr val="tx1"/>
              </a:solidFill>
            </a:rPr>
            <a:t>Here is Guilsfied. </a:t>
          </a:r>
        </a:p>
        <a:p>
          <a:pPr>
            <a:buClrTx/>
            <a:buSzTx/>
            <a:buFontTx/>
            <a:buNone/>
          </a:pPr>
          <a:r>
            <a:rPr lang="cy-GB" sz="1200" b="0" baseline="0" noProof="0">
              <a:solidFill>
                <a:schemeClr val="tx1"/>
              </a:solidFill>
            </a:rPr>
            <a:t>Guilsfield is small. Here is Welshpool. Welshpool is bigger than Guilsfield. Welshpool is busier than Guilsfield. Welshpool is nosier than Guilsfield.  </a:t>
          </a:r>
          <a:endParaRPr lang="cy-GB" sz="1200" b="1" noProof="0" dirty="0"/>
        </a:p>
      </dgm:t>
    </dgm:pt>
    <dgm:pt modelId="{0B96E8BB-91B4-2741-A8C5-95B87380CFDE}" type="parTrans" cxnId="{D637B0F4-0E5E-C847-B1CD-38BBEAA2D144}">
      <dgm:prSet/>
      <dgm:spPr/>
      <dgm:t>
        <a:bodyPr/>
        <a:lstStyle/>
        <a:p>
          <a:endParaRPr lang="cy-GB" noProof="0" dirty="0"/>
        </a:p>
      </dgm:t>
    </dgm:pt>
    <dgm:pt modelId="{CE409051-CB98-2942-B503-CDCCDC9C81FA}" type="sibTrans" cxnId="{D637B0F4-0E5E-C847-B1CD-38BBEAA2D144}">
      <dgm:prSet/>
      <dgm:spPr/>
      <dgm:t>
        <a:bodyPr/>
        <a:lstStyle/>
        <a:p>
          <a:endParaRPr lang="cy-GB" noProof="0" dirty="0"/>
        </a:p>
      </dgm:t>
    </dgm:pt>
    <dgm:pt modelId="{150F2CE0-24FC-BE4D-B676-C24DDDC2B59D}" type="pres">
      <dgm:prSet presAssocID="{5E22112D-9ADD-914C-94F2-0C09ADE94217}" presName="Name0" presStyleCnt="0">
        <dgm:presLayoutVars>
          <dgm:dir/>
          <dgm:animLvl val="lvl"/>
          <dgm:resizeHandles val="exact"/>
        </dgm:presLayoutVars>
      </dgm:prSet>
      <dgm:spPr/>
    </dgm:pt>
    <dgm:pt modelId="{3ECCE04B-DC27-0645-9563-2F9518B26B54}" type="pres">
      <dgm:prSet presAssocID="{375B5862-819E-BC4D-AC1C-1FA8DEA42D64}" presName="Name8" presStyleCnt="0"/>
      <dgm:spPr/>
    </dgm:pt>
    <dgm:pt modelId="{1219F3F5-06FD-564E-B97D-34F9158E071A}" type="pres">
      <dgm:prSet presAssocID="{375B5862-819E-BC4D-AC1C-1FA8DEA42D64}" presName="level" presStyleLbl="node1" presStyleIdx="0" presStyleCnt="6" custScaleX="101089">
        <dgm:presLayoutVars>
          <dgm:chMax val="1"/>
          <dgm:bulletEnabled val="1"/>
        </dgm:presLayoutVars>
      </dgm:prSet>
      <dgm:spPr/>
    </dgm:pt>
    <dgm:pt modelId="{BDAA30AB-16E7-3347-AA70-E8A760D21184}" type="pres">
      <dgm:prSet presAssocID="{375B5862-819E-BC4D-AC1C-1FA8DEA42D64}" presName="levelTx" presStyleLbl="revTx" presStyleIdx="0" presStyleCnt="0">
        <dgm:presLayoutVars>
          <dgm:chMax val="1"/>
          <dgm:bulletEnabled val="1"/>
        </dgm:presLayoutVars>
      </dgm:prSet>
      <dgm:spPr/>
    </dgm:pt>
    <dgm:pt modelId="{BD277A6B-3EEA-8D42-802E-1D732749166F}" type="pres">
      <dgm:prSet presAssocID="{16B42792-2417-E840-B4D8-6E64ED613335}" presName="Name8" presStyleCnt="0"/>
      <dgm:spPr/>
    </dgm:pt>
    <dgm:pt modelId="{81DB1F44-359E-3940-B26A-DE130270519D}" type="pres">
      <dgm:prSet presAssocID="{16B42792-2417-E840-B4D8-6E64ED613335}" presName="level" presStyleLbl="node1" presStyleIdx="1" presStyleCnt="6">
        <dgm:presLayoutVars>
          <dgm:chMax val="1"/>
          <dgm:bulletEnabled val="1"/>
        </dgm:presLayoutVars>
      </dgm:prSet>
      <dgm:spPr/>
    </dgm:pt>
    <dgm:pt modelId="{B0BE8006-345C-D740-AC65-5493AC37733D}" type="pres">
      <dgm:prSet presAssocID="{16B42792-2417-E840-B4D8-6E64ED613335}" presName="levelTx" presStyleLbl="revTx" presStyleIdx="0" presStyleCnt="0">
        <dgm:presLayoutVars>
          <dgm:chMax val="1"/>
          <dgm:bulletEnabled val="1"/>
        </dgm:presLayoutVars>
      </dgm:prSet>
      <dgm:spPr/>
    </dgm:pt>
    <dgm:pt modelId="{043BEF63-2198-7C4B-85D0-D6474603C898}" type="pres">
      <dgm:prSet presAssocID="{DA8A6CDC-976E-0541-9263-D2BD6551D2D2}" presName="Name8" presStyleCnt="0"/>
      <dgm:spPr/>
    </dgm:pt>
    <dgm:pt modelId="{D4CDF462-A34A-CA4F-87F3-D128A838199D}" type="pres">
      <dgm:prSet presAssocID="{DA8A6CDC-976E-0541-9263-D2BD6551D2D2}" presName="level" presStyleLbl="node1" presStyleIdx="2" presStyleCnt="6">
        <dgm:presLayoutVars>
          <dgm:chMax val="1"/>
          <dgm:bulletEnabled val="1"/>
        </dgm:presLayoutVars>
      </dgm:prSet>
      <dgm:spPr/>
    </dgm:pt>
    <dgm:pt modelId="{5A6CEDE7-2706-1943-9F26-98A3DAA81F53}" type="pres">
      <dgm:prSet presAssocID="{DA8A6CDC-976E-0541-9263-D2BD6551D2D2}" presName="levelTx" presStyleLbl="revTx" presStyleIdx="0" presStyleCnt="0">
        <dgm:presLayoutVars>
          <dgm:chMax val="1"/>
          <dgm:bulletEnabled val="1"/>
        </dgm:presLayoutVars>
      </dgm:prSet>
      <dgm:spPr/>
    </dgm:pt>
    <dgm:pt modelId="{C94EA8AD-CA68-3547-9867-736E9B94B1F6}" type="pres">
      <dgm:prSet presAssocID="{F69A4BEA-7CAC-C049-ADEF-6E13FF2B88AB}" presName="Name8" presStyleCnt="0"/>
      <dgm:spPr/>
    </dgm:pt>
    <dgm:pt modelId="{C5278BF7-DEF0-FA43-AF5B-3DD719544B92}" type="pres">
      <dgm:prSet presAssocID="{F69A4BEA-7CAC-C049-ADEF-6E13FF2B88AB}" presName="level" presStyleLbl="node1" presStyleIdx="3" presStyleCnt="6" custScaleX="100021" custScaleY="89028">
        <dgm:presLayoutVars>
          <dgm:chMax val="1"/>
          <dgm:bulletEnabled val="1"/>
        </dgm:presLayoutVars>
      </dgm:prSet>
      <dgm:spPr/>
    </dgm:pt>
    <dgm:pt modelId="{9A55D572-508F-2E4B-825E-2D284F6C2D26}" type="pres">
      <dgm:prSet presAssocID="{F69A4BEA-7CAC-C049-ADEF-6E13FF2B88AB}" presName="levelTx" presStyleLbl="revTx" presStyleIdx="0" presStyleCnt="0">
        <dgm:presLayoutVars>
          <dgm:chMax val="1"/>
          <dgm:bulletEnabled val="1"/>
        </dgm:presLayoutVars>
      </dgm:prSet>
      <dgm:spPr/>
    </dgm:pt>
    <dgm:pt modelId="{2965914C-04CE-554C-B555-32BFE16793C8}" type="pres">
      <dgm:prSet presAssocID="{48F91921-BC71-624C-98CC-761F20B9B998}" presName="Name8" presStyleCnt="0"/>
      <dgm:spPr/>
    </dgm:pt>
    <dgm:pt modelId="{166C5EF9-2A9E-B04A-9489-4F5C57F6997B}" type="pres">
      <dgm:prSet presAssocID="{48F91921-BC71-624C-98CC-761F20B9B998}" presName="level" presStyleLbl="node1" presStyleIdx="4" presStyleCnt="6" custLinFactNeighborX="281" custLinFactNeighborY="1212">
        <dgm:presLayoutVars>
          <dgm:chMax val="1"/>
          <dgm:bulletEnabled val="1"/>
        </dgm:presLayoutVars>
      </dgm:prSet>
      <dgm:spPr/>
    </dgm:pt>
    <dgm:pt modelId="{588643E3-3F88-7C47-A530-9166D5A23F12}" type="pres">
      <dgm:prSet presAssocID="{48F91921-BC71-624C-98CC-761F20B9B998}" presName="levelTx" presStyleLbl="revTx" presStyleIdx="0" presStyleCnt="0">
        <dgm:presLayoutVars>
          <dgm:chMax val="1"/>
          <dgm:bulletEnabled val="1"/>
        </dgm:presLayoutVars>
      </dgm:prSet>
      <dgm:spPr/>
    </dgm:pt>
    <dgm:pt modelId="{3721C729-CD03-AB41-8767-9A953049E741}" type="pres">
      <dgm:prSet presAssocID="{CA2D977E-E962-414C-AD0E-D67C1BB961D3}" presName="Name8" presStyleCnt="0"/>
      <dgm:spPr/>
    </dgm:pt>
    <dgm:pt modelId="{A97B52CF-4A4D-EC4F-BDB0-AF7BC651CEB9}" type="pres">
      <dgm:prSet presAssocID="{CA2D977E-E962-414C-AD0E-D67C1BB961D3}" presName="level" presStyleLbl="node1" presStyleIdx="5" presStyleCnt="6" custLinFactNeighborY="4219">
        <dgm:presLayoutVars>
          <dgm:chMax val="1"/>
          <dgm:bulletEnabled val="1"/>
        </dgm:presLayoutVars>
      </dgm:prSet>
      <dgm:spPr/>
    </dgm:pt>
    <dgm:pt modelId="{B338630F-4099-CD49-9390-A08225BBEDBA}" type="pres">
      <dgm:prSet presAssocID="{CA2D977E-E962-414C-AD0E-D67C1BB961D3}" presName="levelTx" presStyleLbl="revTx" presStyleIdx="0" presStyleCnt="0">
        <dgm:presLayoutVars>
          <dgm:chMax val="1"/>
          <dgm:bulletEnabled val="1"/>
        </dgm:presLayoutVars>
      </dgm:prSet>
      <dgm:spPr/>
    </dgm:pt>
  </dgm:ptLst>
  <dgm:cxnLst>
    <dgm:cxn modelId="{56C67B09-CACB-4F0D-81E4-611F9D24DDDE}" type="presOf" srcId="{5E22112D-9ADD-914C-94F2-0C09ADE94217}" destId="{150F2CE0-24FC-BE4D-B676-C24DDDC2B59D}" srcOrd="0" destOrd="0" presId="urn:microsoft.com/office/officeart/2005/8/layout/pyramid1"/>
    <dgm:cxn modelId="{BC9D4E11-E4B7-44D1-92EB-786C436459D0}" type="presOf" srcId="{CA2D977E-E962-414C-AD0E-D67C1BB961D3}" destId="{B338630F-4099-CD49-9390-A08225BBEDBA}" srcOrd="1" destOrd="0" presId="urn:microsoft.com/office/officeart/2005/8/layout/pyramid1"/>
    <dgm:cxn modelId="{B27C1D21-7636-1D4B-A7AC-AEED8F39DE09}" srcId="{5E22112D-9ADD-914C-94F2-0C09ADE94217}" destId="{375B5862-819E-BC4D-AC1C-1FA8DEA42D64}" srcOrd="0" destOrd="0" parTransId="{BF5D05D1-D7C5-BD47-9FD0-7FAF80D62452}" sibTransId="{5220922D-55B3-3F47-B64C-A1D4B070CD6B}"/>
    <dgm:cxn modelId="{0968776D-98B3-427C-AB4B-82085B72F838}" type="presOf" srcId="{F69A4BEA-7CAC-C049-ADEF-6E13FF2B88AB}" destId="{C5278BF7-DEF0-FA43-AF5B-3DD719544B92}" srcOrd="0" destOrd="0" presId="urn:microsoft.com/office/officeart/2005/8/layout/pyramid1"/>
    <dgm:cxn modelId="{1DDD567B-A863-F14C-91AB-2566B52C6CD8}" srcId="{5E22112D-9ADD-914C-94F2-0C09ADE94217}" destId="{48F91921-BC71-624C-98CC-761F20B9B998}" srcOrd="4" destOrd="0" parTransId="{27A1C17A-925A-E642-8C07-F8C1232B1844}" sibTransId="{6E0F7496-B543-4B4D-91C3-DC4CB3C2329F}"/>
    <dgm:cxn modelId="{E791937C-89C2-493A-89D5-9121A8271F81}" type="presOf" srcId="{375B5862-819E-BC4D-AC1C-1FA8DEA42D64}" destId="{1219F3F5-06FD-564E-B97D-34F9158E071A}" srcOrd="0" destOrd="0" presId="urn:microsoft.com/office/officeart/2005/8/layout/pyramid1"/>
    <dgm:cxn modelId="{02F08883-4DF7-48AA-B393-185773B3A1E4}" type="presOf" srcId="{16B42792-2417-E840-B4D8-6E64ED613335}" destId="{81DB1F44-359E-3940-B26A-DE130270519D}" srcOrd="0" destOrd="0" presId="urn:microsoft.com/office/officeart/2005/8/layout/pyramid1"/>
    <dgm:cxn modelId="{4F12B0A3-9D34-4CE7-BB23-51E0BA705A6B}" type="presOf" srcId="{F69A4BEA-7CAC-C049-ADEF-6E13FF2B88AB}" destId="{9A55D572-508F-2E4B-825E-2D284F6C2D26}" srcOrd="1" destOrd="0" presId="urn:microsoft.com/office/officeart/2005/8/layout/pyramid1"/>
    <dgm:cxn modelId="{A26CFDA9-EC2B-4DEF-BAF0-37D4EED4BD68}" type="presOf" srcId="{DA8A6CDC-976E-0541-9263-D2BD6551D2D2}" destId="{5A6CEDE7-2706-1943-9F26-98A3DAA81F53}" srcOrd="1" destOrd="0" presId="urn:microsoft.com/office/officeart/2005/8/layout/pyramid1"/>
    <dgm:cxn modelId="{3573DCB9-9B2F-474A-B7A7-3C5829A67E08}" type="presOf" srcId="{48F91921-BC71-624C-98CC-761F20B9B998}" destId="{588643E3-3F88-7C47-A530-9166D5A23F12}" srcOrd="1" destOrd="0" presId="urn:microsoft.com/office/officeart/2005/8/layout/pyramid1"/>
    <dgm:cxn modelId="{DB4212D2-7945-C342-906D-F2158FBC6BDB}" srcId="{5E22112D-9ADD-914C-94F2-0C09ADE94217}" destId="{F69A4BEA-7CAC-C049-ADEF-6E13FF2B88AB}" srcOrd="3" destOrd="0" parTransId="{1A8F4667-8253-F84E-A829-80667F4131F6}" sibTransId="{D4CBBDC4-AA54-3941-B464-BC2118C984D9}"/>
    <dgm:cxn modelId="{5B2907D5-A2B1-B644-A77B-930FC56B9188}" srcId="{5E22112D-9ADD-914C-94F2-0C09ADE94217}" destId="{DA8A6CDC-976E-0541-9263-D2BD6551D2D2}" srcOrd="2" destOrd="0" parTransId="{E4903687-DD00-CF41-B5B8-1DA0C9C68774}" sibTransId="{1EB60191-A241-024A-BFEC-7949B73982F9}"/>
    <dgm:cxn modelId="{26B75FDB-7E65-534F-9C26-AB908EBEFF78}" srcId="{5E22112D-9ADD-914C-94F2-0C09ADE94217}" destId="{16B42792-2417-E840-B4D8-6E64ED613335}" srcOrd="1" destOrd="0" parTransId="{D97FB833-1DAC-7444-AB69-2D83B1ADFC7A}" sibTransId="{EF33B2AF-53F6-6346-9710-408AD18C2CED}"/>
    <dgm:cxn modelId="{494715DD-76AF-41DA-B138-E90C60921169}" type="presOf" srcId="{DA8A6CDC-976E-0541-9263-D2BD6551D2D2}" destId="{D4CDF462-A34A-CA4F-87F3-D128A838199D}" srcOrd="0" destOrd="0" presId="urn:microsoft.com/office/officeart/2005/8/layout/pyramid1"/>
    <dgm:cxn modelId="{EFE346E0-04E9-48E9-A1EF-01325D9A96C7}" type="presOf" srcId="{48F91921-BC71-624C-98CC-761F20B9B998}" destId="{166C5EF9-2A9E-B04A-9489-4F5C57F6997B}" srcOrd="0" destOrd="0" presId="urn:microsoft.com/office/officeart/2005/8/layout/pyramid1"/>
    <dgm:cxn modelId="{D900D1E0-0CD0-482E-9DE3-346D0C2F032A}" type="presOf" srcId="{375B5862-819E-BC4D-AC1C-1FA8DEA42D64}" destId="{BDAA30AB-16E7-3347-AA70-E8A760D21184}" srcOrd="1" destOrd="0" presId="urn:microsoft.com/office/officeart/2005/8/layout/pyramid1"/>
    <dgm:cxn modelId="{900017EE-F308-4247-B870-74BACE99C2B4}" type="presOf" srcId="{16B42792-2417-E840-B4D8-6E64ED613335}" destId="{B0BE8006-345C-D740-AC65-5493AC37733D}" srcOrd="1" destOrd="0" presId="urn:microsoft.com/office/officeart/2005/8/layout/pyramid1"/>
    <dgm:cxn modelId="{D637B0F4-0E5E-C847-B1CD-38BBEAA2D144}" srcId="{5E22112D-9ADD-914C-94F2-0C09ADE94217}" destId="{CA2D977E-E962-414C-AD0E-D67C1BB961D3}" srcOrd="5" destOrd="0" parTransId="{0B96E8BB-91B4-2741-A8C5-95B87380CFDE}" sibTransId="{CE409051-CB98-2942-B503-CDCCDC9C81FA}"/>
    <dgm:cxn modelId="{3EF6B1F4-2B9D-4A70-B122-66ABEEEE68AA}" type="presOf" srcId="{CA2D977E-E962-414C-AD0E-D67C1BB961D3}" destId="{A97B52CF-4A4D-EC4F-BDB0-AF7BC651CEB9}" srcOrd="0" destOrd="0" presId="urn:microsoft.com/office/officeart/2005/8/layout/pyramid1"/>
    <dgm:cxn modelId="{A519DDE5-89AE-4B56-82EE-B782B947897F}" type="presParOf" srcId="{150F2CE0-24FC-BE4D-B676-C24DDDC2B59D}" destId="{3ECCE04B-DC27-0645-9563-2F9518B26B54}" srcOrd="0" destOrd="0" presId="urn:microsoft.com/office/officeart/2005/8/layout/pyramid1"/>
    <dgm:cxn modelId="{24EB2EB1-4141-430D-8AE4-91234FA4B0B8}" type="presParOf" srcId="{3ECCE04B-DC27-0645-9563-2F9518B26B54}" destId="{1219F3F5-06FD-564E-B97D-34F9158E071A}" srcOrd="0" destOrd="0" presId="urn:microsoft.com/office/officeart/2005/8/layout/pyramid1"/>
    <dgm:cxn modelId="{58C3680E-13DF-4FCB-A464-64F626706CFC}" type="presParOf" srcId="{3ECCE04B-DC27-0645-9563-2F9518B26B54}" destId="{BDAA30AB-16E7-3347-AA70-E8A760D21184}" srcOrd="1" destOrd="0" presId="urn:microsoft.com/office/officeart/2005/8/layout/pyramid1"/>
    <dgm:cxn modelId="{EA93A261-6E96-4E11-B10B-63F4938609FF}" type="presParOf" srcId="{150F2CE0-24FC-BE4D-B676-C24DDDC2B59D}" destId="{BD277A6B-3EEA-8D42-802E-1D732749166F}" srcOrd="1" destOrd="0" presId="urn:microsoft.com/office/officeart/2005/8/layout/pyramid1"/>
    <dgm:cxn modelId="{25794FA1-3138-4EDE-BB4E-BF928EB3B31F}" type="presParOf" srcId="{BD277A6B-3EEA-8D42-802E-1D732749166F}" destId="{81DB1F44-359E-3940-B26A-DE130270519D}" srcOrd="0" destOrd="0" presId="urn:microsoft.com/office/officeart/2005/8/layout/pyramid1"/>
    <dgm:cxn modelId="{7AD77ACA-2740-43EC-A703-6A5908B30A40}" type="presParOf" srcId="{BD277A6B-3EEA-8D42-802E-1D732749166F}" destId="{B0BE8006-345C-D740-AC65-5493AC37733D}" srcOrd="1" destOrd="0" presId="urn:microsoft.com/office/officeart/2005/8/layout/pyramid1"/>
    <dgm:cxn modelId="{32E0BB31-C2EA-4FEE-BC0E-1DCD1DEB6842}" type="presParOf" srcId="{150F2CE0-24FC-BE4D-B676-C24DDDC2B59D}" destId="{043BEF63-2198-7C4B-85D0-D6474603C898}" srcOrd="2" destOrd="0" presId="urn:microsoft.com/office/officeart/2005/8/layout/pyramid1"/>
    <dgm:cxn modelId="{322E00F3-D29E-4F9C-A1D2-FFDBB79A344D}" type="presParOf" srcId="{043BEF63-2198-7C4B-85D0-D6474603C898}" destId="{D4CDF462-A34A-CA4F-87F3-D128A838199D}" srcOrd="0" destOrd="0" presId="urn:microsoft.com/office/officeart/2005/8/layout/pyramid1"/>
    <dgm:cxn modelId="{AEE97038-EF23-4127-AC3E-17BFF93461F1}" type="presParOf" srcId="{043BEF63-2198-7C4B-85D0-D6474603C898}" destId="{5A6CEDE7-2706-1943-9F26-98A3DAA81F53}" srcOrd="1" destOrd="0" presId="urn:microsoft.com/office/officeart/2005/8/layout/pyramid1"/>
    <dgm:cxn modelId="{D718B543-95D3-4EEE-AAF5-1E2B23B6A724}" type="presParOf" srcId="{150F2CE0-24FC-BE4D-B676-C24DDDC2B59D}" destId="{C94EA8AD-CA68-3547-9867-736E9B94B1F6}" srcOrd="3" destOrd="0" presId="urn:microsoft.com/office/officeart/2005/8/layout/pyramid1"/>
    <dgm:cxn modelId="{1804F481-331F-4A32-A65B-47EC923A4261}" type="presParOf" srcId="{C94EA8AD-CA68-3547-9867-736E9B94B1F6}" destId="{C5278BF7-DEF0-FA43-AF5B-3DD719544B92}" srcOrd="0" destOrd="0" presId="urn:microsoft.com/office/officeart/2005/8/layout/pyramid1"/>
    <dgm:cxn modelId="{D950947B-9CD8-4F64-AE64-A7A6D9C8A9E7}" type="presParOf" srcId="{C94EA8AD-CA68-3547-9867-736E9B94B1F6}" destId="{9A55D572-508F-2E4B-825E-2D284F6C2D26}" srcOrd="1" destOrd="0" presId="urn:microsoft.com/office/officeart/2005/8/layout/pyramid1"/>
    <dgm:cxn modelId="{90A974D5-47B5-45B6-A181-8F2E68F58A9C}" type="presParOf" srcId="{150F2CE0-24FC-BE4D-B676-C24DDDC2B59D}" destId="{2965914C-04CE-554C-B555-32BFE16793C8}" srcOrd="4" destOrd="0" presId="urn:microsoft.com/office/officeart/2005/8/layout/pyramid1"/>
    <dgm:cxn modelId="{6ABD6E5D-1A6F-42E8-B71E-D62BD207CC40}" type="presParOf" srcId="{2965914C-04CE-554C-B555-32BFE16793C8}" destId="{166C5EF9-2A9E-B04A-9489-4F5C57F6997B}" srcOrd="0" destOrd="0" presId="urn:microsoft.com/office/officeart/2005/8/layout/pyramid1"/>
    <dgm:cxn modelId="{8C557FDC-CC5A-4589-AE20-442D88C3AEB9}" type="presParOf" srcId="{2965914C-04CE-554C-B555-32BFE16793C8}" destId="{588643E3-3F88-7C47-A530-9166D5A23F12}" srcOrd="1" destOrd="0" presId="urn:microsoft.com/office/officeart/2005/8/layout/pyramid1"/>
    <dgm:cxn modelId="{35C7B865-BB96-4E0A-A771-D2C46AF71248}" type="presParOf" srcId="{150F2CE0-24FC-BE4D-B676-C24DDDC2B59D}" destId="{3721C729-CD03-AB41-8767-9A953049E741}" srcOrd="5" destOrd="0" presId="urn:microsoft.com/office/officeart/2005/8/layout/pyramid1"/>
    <dgm:cxn modelId="{C935A2CE-C64B-4F4D-8AE8-0BA2F8F08F6B}" type="presParOf" srcId="{3721C729-CD03-AB41-8767-9A953049E741}" destId="{A97B52CF-4A4D-EC4F-BDB0-AF7BC651CEB9}" srcOrd="0" destOrd="0" presId="urn:microsoft.com/office/officeart/2005/8/layout/pyramid1"/>
    <dgm:cxn modelId="{E0CAF803-10A6-49B9-B600-38E4F9D2827D}" type="presParOf" srcId="{3721C729-CD03-AB41-8767-9A953049E741}" destId="{B338630F-4099-CD49-9390-A08225BBEDBA}" srcOrd="1" destOrd="0" presId="urn:microsoft.com/office/officeart/2005/8/layout/pyramid1"/>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E22112D-9ADD-914C-94F2-0C09ADE94217}" type="doc">
      <dgm:prSet loTypeId="urn:microsoft.com/office/officeart/2005/8/layout/pyramid1" loCatId="" qsTypeId="urn:microsoft.com/office/officeart/2005/8/quickstyle/simple1" qsCatId="simple" csTypeId="urn:microsoft.com/office/officeart/2005/8/colors/accent4_5" csCatId="accent4" phldr="1"/>
      <dgm:spPr/>
    </dgm:pt>
    <dgm:pt modelId="{16B42792-2417-E840-B4D8-6E64ED613335}">
      <dgm:prSet phldrT="[Text]" custT="1"/>
      <dgm:spPr/>
      <dgm:t>
        <a:bodyPr/>
        <a:lstStyle/>
        <a:p>
          <a:pPr>
            <a:buClrTx/>
            <a:buSzTx/>
            <a:buFontTx/>
            <a:buNone/>
          </a:pPr>
          <a:r>
            <a:rPr lang="cy-GB" sz="1200" b="0" baseline="0" noProof="0" dirty="0" err="1">
              <a:solidFill>
                <a:schemeClr val="tx1"/>
              </a:solidFill>
            </a:rPr>
            <a:t>Here</a:t>
          </a:r>
          <a:r>
            <a:rPr lang="cy-GB" sz="1200" b="0" baseline="0" noProof="0" dirty="0">
              <a:solidFill>
                <a:schemeClr val="tx1"/>
              </a:solidFill>
            </a:rPr>
            <a:t> is </a:t>
          </a:r>
          <a:r>
            <a:rPr lang="cy-GB" sz="1200" b="0" baseline="0" noProof="0" dirty="0" err="1">
              <a:solidFill>
                <a:schemeClr val="tx1"/>
              </a:solidFill>
            </a:rPr>
            <a:t>Guilsfied</a:t>
          </a:r>
          <a:r>
            <a:rPr lang="cy-GB" sz="1200" b="0" baseline="0" noProof="0" dirty="0">
              <a:solidFill>
                <a:schemeClr val="tx1"/>
              </a:solidFill>
            </a:rPr>
            <a:t>. </a:t>
          </a:r>
        </a:p>
        <a:p>
          <a:pPr>
            <a:buClrTx/>
            <a:buSzTx/>
            <a:buFontTx/>
            <a:buNone/>
          </a:pPr>
          <a:r>
            <a:rPr lang="cy-GB" sz="1200" b="0" baseline="0" noProof="0" dirty="0">
              <a:solidFill>
                <a:schemeClr val="tx1"/>
              </a:solidFill>
            </a:rPr>
            <a:t>Guilsfield is </a:t>
          </a:r>
          <a:r>
            <a:rPr lang="cy-GB" sz="1200" b="0" baseline="0" noProof="0" dirty="0" err="1">
              <a:solidFill>
                <a:schemeClr val="tx1"/>
              </a:solidFill>
            </a:rPr>
            <a:t>small</a:t>
          </a:r>
          <a:r>
            <a:rPr lang="cy-GB" sz="1200" b="0" baseline="0" noProof="0" dirty="0">
              <a:solidFill>
                <a:schemeClr val="tx1"/>
              </a:solidFill>
            </a:rPr>
            <a:t>. </a:t>
          </a:r>
          <a:r>
            <a:rPr lang="cy-GB" sz="1200" b="0" baseline="0" noProof="0" dirty="0" err="1">
              <a:solidFill>
                <a:schemeClr val="tx1"/>
              </a:solidFill>
            </a:rPr>
            <a:t>Here</a:t>
          </a:r>
          <a:r>
            <a:rPr lang="cy-GB" sz="1200" b="0" baseline="0" noProof="0" dirty="0">
              <a:solidFill>
                <a:schemeClr val="tx1"/>
              </a:solidFill>
            </a:rPr>
            <a:t> is </a:t>
          </a:r>
          <a:r>
            <a:rPr lang="cy-GB" sz="1200" b="0" baseline="0" noProof="0" dirty="0" err="1">
              <a:solidFill>
                <a:schemeClr val="tx1"/>
              </a:solidFill>
            </a:rPr>
            <a:t>Welshpool</a:t>
          </a:r>
          <a:r>
            <a:rPr lang="cy-GB" sz="1200" b="0" baseline="0" noProof="0" dirty="0">
              <a:solidFill>
                <a:schemeClr val="tx1"/>
              </a:solidFill>
            </a:rPr>
            <a:t>. </a:t>
          </a:r>
          <a:r>
            <a:rPr lang="cy-GB" sz="1200" b="0" baseline="0" noProof="0" dirty="0" err="1">
              <a:solidFill>
                <a:schemeClr val="tx1"/>
              </a:solidFill>
            </a:rPr>
            <a:t>Welshpool</a:t>
          </a:r>
          <a:r>
            <a:rPr lang="cy-GB" sz="1200" b="0" baseline="0" noProof="0" dirty="0">
              <a:solidFill>
                <a:schemeClr val="tx1"/>
              </a:solidFill>
            </a:rPr>
            <a:t> is </a:t>
          </a:r>
          <a:r>
            <a:rPr lang="cy-GB" sz="1200" b="0" baseline="0" noProof="0" dirty="0" err="1">
              <a:solidFill>
                <a:schemeClr val="tx1"/>
              </a:solidFill>
            </a:rPr>
            <a:t>bigger</a:t>
          </a:r>
          <a:r>
            <a:rPr lang="cy-GB" sz="1200" b="0" baseline="0" noProof="0" dirty="0">
              <a:solidFill>
                <a:schemeClr val="tx1"/>
              </a:solidFill>
            </a:rPr>
            <a:t> than Guilsfield. </a:t>
          </a:r>
          <a:endParaRPr lang="cy-GB" sz="1200" b="1" noProof="0" dirty="0"/>
        </a:p>
      </dgm:t>
    </dgm:pt>
    <dgm:pt modelId="{D97FB833-1DAC-7444-AB69-2D83B1ADFC7A}" type="parTrans" cxnId="{26B75FDB-7E65-534F-9C26-AB908EBEFF78}">
      <dgm:prSet/>
      <dgm:spPr/>
      <dgm:t>
        <a:bodyPr/>
        <a:lstStyle/>
        <a:p>
          <a:endParaRPr lang="cy-GB" noProof="0" dirty="0"/>
        </a:p>
      </dgm:t>
    </dgm:pt>
    <dgm:pt modelId="{EF33B2AF-53F6-6346-9710-408AD18C2CED}" type="sibTrans" cxnId="{26B75FDB-7E65-534F-9C26-AB908EBEFF78}">
      <dgm:prSet/>
      <dgm:spPr/>
      <dgm:t>
        <a:bodyPr/>
        <a:lstStyle/>
        <a:p>
          <a:endParaRPr lang="cy-GB" noProof="0" dirty="0"/>
        </a:p>
      </dgm:t>
    </dgm:pt>
    <dgm:pt modelId="{48F91921-BC71-624C-98CC-761F20B9B998}">
      <dgm:prSet phldrT="[Text]" custT="1"/>
      <dgm:spPr/>
      <dgm:t>
        <a:bodyPr/>
        <a:lstStyle/>
        <a:p>
          <a:pPr>
            <a:buClrTx/>
            <a:buSzTx/>
            <a:buFontTx/>
            <a:buNone/>
          </a:pPr>
          <a:r>
            <a:rPr lang="cy-GB" sz="1200" b="0" baseline="0" noProof="0" dirty="0" err="1">
              <a:solidFill>
                <a:schemeClr val="tx1"/>
              </a:solidFill>
            </a:rPr>
            <a:t>Here</a:t>
          </a:r>
          <a:r>
            <a:rPr lang="cy-GB" sz="1200" b="0" baseline="0" noProof="0" dirty="0">
              <a:solidFill>
                <a:schemeClr val="tx1"/>
              </a:solidFill>
            </a:rPr>
            <a:t> is </a:t>
          </a:r>
          <a:r>
            <a:rPr lang="cy-GB" sz="1200" b="0" baseline="0" noProof="0" dirty="0" err="1">
              <a:solidFill>
                <a:schemeClr val="tx1"/>
              </a:solidFill>
            </a:rPr>
            <a:t>Guilsfied</a:t>
          </a:r>
          <a:r>
            <a:rPr lang="cy-GB" sz="1200" b="0" baseline="0" noProof="0" dirty="0">
              <a:solidFill>
                <a:schemeClr val="tx1"/>
              </a:solidFill>
            </a:rPr>
            <a:t>. </a:t>
          </a:r>
        </a:p>
        <a:p>
          <a:pPr>
            <a:buClrTx/>
            <a:buSzTx/>
            <a:buFontTx/>
            <a:buNone/>
          </a:pPr>
          <a:r>
            <a:rPr lang="cy-GB" sz="1200" b="0" baseline="0" noProof="0" dirty="0">
              <a:solidFill>
                <a:schemeClr val="tx1"/>
              </a:solidFill>
            </a:rPr>
            <a:t>Guilsfield is </a:t>
          </a:r>
          <a:r>
            <a:rPr lang="cy-GB" sz="1200" b="0" baseline="0" noProof="0" dirty="0" err="1">
              <a:solidFill>
                <a:schemeClr val="tx1"/>
              </a:solidFill>
            </a:rPr>
            <a:t>small</a:t>
          </a:r>
          <a:r>
            <a:rPr lang="cy-GB" sz="1200" b="0" baseline="0" noProof="0" dirty="0">
              <a:solidFill>
                <a:schemeClr val="tx1"/>
              </a:solidFill>
            </a:rPr>
            <a:t>. </a:t>
          </a:r>
          <a:r>
            <a:rPr lang="cy-GB" sz="1200" b="0" baseline="0" noProof="0" dirty="0" err="1">
              <a:solidFill>
                <a:schemeClr val="tx1"/>
              </a:solidFill>
            </a:rPr>
            <a:t>Here</a:t>
          </a:r>
          <a:r>
            <a:rPr lang="cy-GB" sz="1200" b="0" baseline="0" noProof="0" dirty="0">
              <a:solidFill>
                <a:schemeClr val="tx1"/>
              </a:solidFill>
            </a:rPr>
            <a:t> is </a:t>
          </a:r>
          <a:r>
            <a:rPr lang="cy-GB" sz="1200" b="0" baseline="0" noProof="0" dirty="0" err="1">
              <a:solidFill>
                <a:schemeClr val="tx1"/>
              </a:solidFill>
            </a:rPr>
            <a:t>Welshpool</a:t>
          </a:r>
          <a:r>
            <a:rPr lang="cy-GB" sz="1200" b="0" baseline="0" noProof="0" dirty="0">
              <a:solidFill>
                <a:schemeClr val="tx1"/>
              </a:solidFill>
            </a:rPr>
            <a:t>. </a:t>
          </a:r>
          <a:r>
            <a:rPr lang="cy-GB" sz="1200" b="0" baseline="0" noProof="0" dirty="0" err="1">
              <a:solidFill>
                <a:schemeClr val="tx1"/>
              </a:solidFill>
            </a:rPr>
            <a:t>Welshpool</a:t>
          </a:r>
          <a:r>
            <a:rPr lang="cy-GB" sz="1200" b="0" baseline="0" noProof="0" dirty="0">
              <a:solidFill>
                <a:schemeClr val="tx1"/>
              </a:solidFill>
            </a:rPr>
            <a:t> is </a:t>
          </a:r>
          <a:r>
            <a:rPr lang="cy-GB" sz="1200" b="0" baseline="0" noProof="0" dirty="0" err="1">
              <a:solidFill>
                <a:schemeClr val="tx1"/>
              </a:solidFill>
            </a:rPr>
            <a:t>bigger</a:t>
          </a:r>
          <a:r>
            <a:rPr lang="cy-GB" sz="1200" b="0" baseline="0" noProof="0" dirty="0">
              <a:solidFill>
                <a:schemeClr val="tx1"/>
              </a:solidFill>
            </a:rPr>
            <a:t> than Guilsfield. </a:t>
          </a:r>
          <a:r>
            <a:rPr lang="cy-GB" sz="1200" b="0" baseline="0" noProof="0" dirty="0" err="1">
              <a:solidFill>
                <a:schemeClr val="tx1"/>
              </a:solidFill>
            </a:rPr>
            <a:t>Here</a:t>
          </a:r>
          <a:r>
            <a:rPr lang="cy-GB" sz="1200" b="0" baseline="0" noProof="0" dirty="0">
              <a:solidFill>
                <a:schemeClr val="tx1"/>
              </a:solidFill>
            </a:rPr>
            <a:t> is </a:t>
          </a:r>
          <a:r>
            <a:rPr lang="cy-GB" sz="1200" b="0" baseline="0" noProof="0" dirty="0" err="1">
              <a:solidFill>
                <a:schemeClr val="tx1"/>
              </a:solidFill>
            </a:rPr>
            <a:t>Newtown</a:t>
          </a:r>
          <a:r>
            <a:rPr lang="cy-GB" sz="1200" b="0" baseline="0" noProof="0" dirty="0">
              <a:solidFill>
                <a:schemeClr val="tx1"/>
              </a:solidFill>
            </a:rPr>
            <a:t>. </a:t>
          </a:r>
          <a:r>
            <a:rPr lang="cy-GB" sz="1200" b="0" baseline="0" noProof="0" dirty="0" err="1">
              <a:solidFill>
                <a:schemeClr val="tx1"/>
              </a:solidFill>
            </a:rPr>
            <a:t>Newtown</a:t>
          </a:r>
          <a:r>
            <a:rPr lang="cy-GB" sz="1200" b="0" baseline="0" noProof="0" dirty="0">
              <a:solidFill>
                <a:schemeClr val="tx1"/>
              </a:solidFill>
            </a:rPr>
            <a:t> is </a:t>
          </a:r>
          <a:r>
            <a:rPr lang="cy-GB" sz="1200" b="0" baseline="0" noProof="0" dirty="0" err="1">
              <a:solidFill>
                <a:schemeClr val="tx1"/>
              </a:solidFill>
            </a:rPr>
            <a:t>bigger</a:t>
          </a:r>
          <a:r>
            <a:rPr lang="cy-GB" sz="1200" b="0" baseline="0" noProof="0" dirty="0">
              <a:solidFill>
                <a:schemeClr val="tx1"/>
              </a:solidFill>
            </a:rPr>
            <a:t> than </a:t>
          </a:r>
          <a:r>
            <a:rPr lang="cy-GB" sz="1200" b="0" baseline="0" noProof="0" dirty="0" err="1">
              <a:solidFill>
                <a:schemeClr val="tx1"/>
              </a:solidFill>
            </a:rPr>
            <a:t>Welshpool</a:t>
          </a:r>
          <a:r>
            <a:rPr lang="cy-GB" sz="1200" b="0" baseline="0" noProof="0" dirty="0">
              <a:solidFill>
                <a:schemeClr val="tx1"/>
              </a:solidFill>
            </a:rPr>
            <a:t>. </a:t>
          </a:r>
          <a:r>
            <a:rPr lang="cy-GB" sz="1200" b="0" baseline="0" noProof="0" dirty="0" err="1">
              <a:solidFill>
                <a:schemeClr val="tx1"/>
              </a:solidFill>
            </a:rPr>
            <a:t>Welshpool</a:t>
          </a:r>
          <a:r>
            <a:rPr lang="cy-GB" sz="1200" b="0" baseline="0" noProof="0" dirty="0">
              <a:solidFill>
                <a:schemeClr val="tx1"/>
              </a:solidFill>
            </a:rPr>
            <a:t> is </a:t>
          </a:r>
          <a:r>
            <a:rPr lang="cy-GB" sz="1200" b="0" baseline="0" noProof="0" dirty="0" err="1">
              <a:solidFill>
                <a:schemeClr val="tx1"/>
              </a:solidFill>
            </a:rPr>
            <a:t>busier</a:t>
          </a:r>
          <a:r>
            <a:rPr lang="cy-GB" sz="1200" b="0" baseline="0" noProof="0" dirty="0">
              <a:solidFill>
                <a:schemeClr val="tx1"/>
              </a:solidFill>
            </a:rPr>
            <a:t> than Guilsfield. </a:t>
          </a:r>
          <a:r>
            <a:rPr lang="cy-GB" sz="1200" b="0" baseline="0" noProof="0" dirty="0" err="1">
              <a:solidFill>
                <a:schemeClr val="tx1"/>
              </a:solidFill>
            </a:rPr>
            <a:t>Newtown</a:t>
          </a:r>
          <a:r>
            <a:rPr lang="cy-GB" sz="1200" b="0" baseline="0" noProof="0" dirty="0">
              <a:solidFill>
                <a:schemeClr val="tx1"/>
              </a:solidFill>
            </a:rPr>
            <a:t> is </a:t>
          </a:r>
          <a:r>
            <a:rPr lang="cy-GB" sz="1200" b="0" baseline="0" noProof="0" dirty="0" err="1">
              <a:solidFill>
                <a:schemeClr val="tx1"/>
              </a:solidFill>
            </a:rPr>
            <a:t>busier</a:t>
          </a:r>
          <a:r>
            <a:rPr lang="cy-GB" sz="1200" b="0" baseline="0" noProof="0" dirty="0">
              <a:solidFill>
                <a:schemeClr val="tx1"/>
              </a:solidFill>
            </a:rPr>
            <a:t> than </a:t>
          </a:r>
          <a:r>
            <a:rPr lang="cy-GB" sz="1200" b="0" baseline="0" noProof="0" dirty="0" err="1">
              <a:solidFill>
                <a:schemeClr val="tx1"/>
              </a:solidFill>
            </a:rPr>
            <a:t>Welshpool</a:t>
          </a:r>
          <a:r>
            <a:rPr lang="cy-GB" sz="1200" b="0" baseline="0" noProof="0" dirty="0">
              <a:solidFill>
                <a:schemeClr val="tx1"/>
              </a:solidFill>
            </a:rPr>
            <a:t>. </a:t>
          </a:r>
          <a:r>
            <a:rPr lang="cy-GB" sz="1200" b="0" baseline="0" noProof="0" dirty="0" err="1">
              <a:solidFill>
                <a:schemeClr val="tx1"/>
              </a:solidFill>
            </a:rPr>
            <a:t>Welshpool</a:t>
          </a:r>
          <a:r>
            <a:rPr lang="cy-GB" sz="1200" b="0" baseline="0" noProof="0" dirty="0">
              <a:solidFill>
                <a:schemeClr val="tx1"/>
              </a:solidFill>
            </a:rPr>
            <a:t> is </a:t>
          </a:r>
          <a:r>
            <a:rPr lang="cy-GB" sz="1200" b="0" baseline="0" noProof="0" dirty="0" err="1">
              <a:solidFill>
                <a:schemeClr val="tx1"/>
              </a:solidFill>
            </a:rPr>
            <a:t>quieter</a:t>
          </a:r>
          <a:r>
            <a:rPr lang="cy-GB" sz="1200" b="0" baseline="0" noProof="0" dirty="0">
              <a:solidFill>
                <a:schemeClr val="tx1"/>
              </a:solidFill>
            </a:rPr>
            <a:t> than </a:t>
          </a:r>
          <a:r>
            <a:rPr lang="cy-GB" sz="1200" b="0" baseline="0" noProof="0" dirty="0" err="1">
              <a:solidFill>
                <a:schemeClr val="tx1"/>
              </a:solidFill>
            </a:rPr>
            <a:t>Newtown</a:t>
          </a:r>
          <a:r>
            <a:rPr lang="cy-GB" sz="1200" b="0" baseline="0" noProof="0" dirty="0">
              <a:solidFill>
                <a:schemeClr val="tx1"/>
              </a:solidFill>
            </a:rPr>
            <a:t>. Guilsfield is </a:t>
          </a:r>
          <a:r>
            <a:rPr lang="cy-GB" sz="1200" b="0" baseline="0" noProof="0" dirty="0" err="1">
              <a:solidFill>
                <a:schemeClr val="tx1"/>
              </a:solidFill>
            </a:rPr>
            <a:t>quieter</a:t>
          </a:r>
          <a:r>
            <a:rPr lang="cy-GB" sz="1200" b="0" baseline="0" noProof="0" dirty="0">
              <a:solidFill>
                <a:schemeClr val="tx1"/>
              </a:solidFill>
            </a:rPr>
            <a:t> than </a:t>
          </a:r>
          <a:r>
            <a:rPr lang="cy-GB" sz="1200" b="0" baseline="0" noProof="0" dirty="0" err="1">
              <a:solidFill>
                <a:schemeClr val="tx1"/>
              </a:solidFill>
            </a:rPr>
            <a:t>Welshpool</a:t>
          </a:r>
          <a:r>
            <a:rPr lang="cy-GB" sz="1200" b="0" baseline="0" noProof="0" dirty="0">
              <a:solidFill>
                <a:schemeClr val="tx1"/>
              </a:solidFill>
            </a:rPr>
            <a:t>.</a:t>
          </a:r>
          <a:endParaRPr lang="cy-GB" sz="1200" b="1" noProof="0" dirty="0"/>
        </a:p>
      </dgm:t>
    </dgm:pt>
    <dgm:pt modelId="{27A1C17A-925A-E642-8C07-F8C1232B1844}" type="parTrans" cxnId="{1DDD567B-A863-F14C-91AB-2566B52C6CD8}">
      <dgm:prSet/>
      <dgm:spPr/>
      <dgm:t>
        <a:bodyPr/>
        <a:lstStyle/>
        <a:p>
          <a:endParaRPr lang="cy-GB" noProof="0" dirty="0"/>
        </a:p>
      </dgm:t>
    </dgm:pt>
    <dgm:pt modelId="{6E0F7496-B543-4B4D-91C3-DC4CB3C2329F}" type="sibTrans" cxnId="{1DDD567B-A863-F14C-91AB-2566B52C6CD8}">
      <dgm:prSet/>
      <dgm:spPr/>
      <dgm:t>
        <a:bodyPr/>
        <a:lstStyle/>
        <a:p>
          <a:endParaRPr lang="cy-GB" noProof="0" dirty="0"/>
        </a:p>
      </dgm:t>
    </dgm:pt>
    <dgm:pt modelId="{DA8A6CDC-976E-0541-9263-D2BD6551D2D2}">
      <dgm:prSet phldrT="[Text]" custT="1"/>
      <dgm:spPr/>
      <dgm:t>
        <a:bodyPr/>
        <a:lstStyle/>
        <a:p>
          <a:pPr>
            <a:buClrTx/>
            <a:buSzTx/>
            <a:buFontTx/>
            <a:buNone/>
          </a:pPr>
          <a:r>
            <a:rPr lang="cy-GB" sz="1200" b="0" baseline="0" noProof="0" dirty="0" err="1">
              <a:solidFill>
                <a:schemeClr val="tx1"/>
              </a:solidFill>
            </a:rPr>
            <a:t>Here</a:t>
          </a:r>
          <a:r>
            <a:rPr lang="cy-GB" sz="1200" b="0" baseline="0" noProof="0" dirty="0">
              <a:solidFill>
                <a:schemeClr val="tx1"/>
              </a:solidFill>
            </a:rPr>
            <a:t> is </a:t>
          </a:r>
          <a:r>
            <a:rPr lang="cy-GB" sz="1200" b="0" baseline="0" noProof="0" dirty="0" err="1">
              <a:solidFill>
                <a:schemeClr val="tx1"/>
              </a:solidFill>
            </a:rPr>
            <a:t>Guilsfied</a:t>
          </a:r>
          <a:r>
            <a:rPr lang="cy-GB" sz="1200" b="0" baseline="0" noProof="0" dirty="0">
              <a:solidFill>
                <a:schemeClr val="tx1"/>
              </a:solidFill>
            </a:rPr>
            <a:t>. </a:t>
          </a:r>
        </a:p>
        <a:p>
          <a:pPr>
            <a:buClrTx/>
            <a:buSzTx/>
            <a:buFontTx/>
            <a:buNone/>
          </a:pPr>
          <a:r>
            <a:rPr lang="cy-GB" sz="1200" b="0" baseline="0" noProof="0" dirty="0">
              <a:solidFill>
                <a:schemeClr val="tx1"/>
              </a:solidFill>
            </a:rPr>
            <a:t>Guilsfield is </a:t>
          </a:r>
          <a:r>
            <a:rPr lang="cy-GB" sz="1200" b="0" baseline="0" noProof="0" dirty="0" err="1">
              <a:solidFill>
                <a:schemeClr val="tx1"/>
              </a:solidFill>
            </a:rPr>
            <a:t>small</a:t>
          </a:r>
          <a:r>
            <a:rPr lang="cy-GB" sz="1200" b="0" baseline="0" noProof="0" dirty="0">
              <a:solidFill>
                <a:schemeClr val="tx1"/>
              </a:solidFill>
            </a:rPr>
            <a:t>. </a:t>
          </a:r>
          <a:r>
            <a:rPr lang="cy-GB" sz="1200" b="0" baseline="0" noProof="0" dirty="0" err="1">
              <a:solidFill>
                <a:schemeClr val="tx1"/>
              </a:solidFill>
            </a:rPr>
            <a:t>Here</a:t>
          </a:r>
          <a:r>
            <a:rPr lang="cy-GB" sz="1200" b="0" baseline="0" noProof="0" dirty="0">
              <a:solidFill>
                <a:schemeClr val="tx1"/>
              </a:solidFill>
            </a:rPr>
            <a:t> is </a:t>
          </a:r>
          <a:r>
            <a:rPr lang="cy-GB" sz="1200" b="0" baseline="0" noProof="0" dirty="0" err="1">
              <a:solidFill>
                <a:schemeClr val="tx1"/>
              </a:solidFill>
            </a:rPr>
            <a:t>Welshpool</a:t>
          </a:r>
          <a:r>
            <a:rPr lang="cy-GB" sz="1200" b="0" baseline="0" noProof="0" dirty="0">
              <a:solidFill>
                <a:schemeClr val="tx1"/>
              </a:solidFill>
            </a:rPr>
            <a:t>. </a:t>
          </a:r>
          <a:r>
            <a:rPr lang="cy-GB" sz="1200" b="0" baseline="0" noProof="0" dirty="0" err="1">
              <a:solidFill>
                <a:schemeClr val="tx1"/>
              </a:solidFill>
            </a:rPr>
            <a:t>Welshpool</a:t>
          </a:r>
          <a:r>
            <a:rPr lang="cy-GB" sz="1200" b="0" baseline="0" noProof="0" dirty="0">
              <a:solidFill>
                <a:schemeClr val="tx1"/>
              </a:solidFill>
            </a:rPr>
            <a:t> is </a:t>
          </a:r>
          <a:r>
            <a:rPr lang="cy-GB" sz="1200" b="0" baseline="0" noProof="0" dirty="0" err="1">
              <a:solidFill>
                <a:schemeClr val="tx1"/>
              </a:solidFill>
            </a:rPr>
            <a:t>bigger</a:t>
          </a:r>
          <a:r>
            <a:rPr lang="cy-GB" sz="1200" b="0" baseline="0" noProof="0" dirty="0">
              <a:solidFill>
                <a:schemeClr val="tx1"/>
              </a:solidFill>
            </a:rPr>
            <a:t> than Guilsfield. </a:t>
          </a:r>
          <a:r>
            <a:rPr lang="cy-GB" sz="1200" b="0" baseline="0" noProof="0" dirty="0" err="1">
              <a:solidFill>
                <a:schemeClr val="tx1"/>
              </a:solidFill>
            </a:rPr>
            <a:t>Here</a:t>
          </a:r>
          <a:r>
            <a:rPr lang="cy-GB" sz="1200" b="0" baseline="0" noProof="0" dirty="0">
              <a:solidFill>
                <a:schemeClr val="tx1"/>
              </a:solidFill>
            </a:rPr>
            <a:t> is </a:t>
          </a:r>
          <a:r>
            <a:rPr lang="cy-GB" sz="1200" b="0" baseline="0" noProof="0" dirty="0" err="1">
              <a:solidFill>
                <a:schemeClr val="tx1"/>
              </a:solidFill>
            </a:rPr>
            <a:t>Newtown</a:t>
          </a:r>
          <a:r>
            <a:rPr lang="cy-GB" sz="1200" b="0" baseline="0" noProof="0" dirty="0">
              <a:solidFill>
                <a:schemeClr val="tx1"/>
              </a:solidFill>
            </a:rPr>
            <a:t>. </a:t>
          </a:r>
          <a:r>
            <a:rPr lang="cy-GB" sz="1200" b="0" baseline="0" noProof="0" dirty="0" err="1">
              <a:solidFill>
                <a:schemeClr val="tx1"/>
              </a:solidFill>
            </a:rPr>
            <a:t>Newtown</a:t>
          </a:r>
          <a:r>
            <a:rPr lang="cy-GB" sz="1200" b="0" baseline="0" noProof="0" dirty="0">
              <a:solidFill>
                <a:schemeClr val="tx1"/>
              </a:solidFill>
            </a:rPr>
            <a:t> is </a:t>
          </a:r>
          <a:r>
            <a:rPr lang="cy-GB" sz="1200" b="0" baseline="0" noProof="0" dirty="0" err="1">
              <a:solidFill>
                <a:schemeClr val="tx1"/>
              </a:solidFill>
            </a:rPr>
            <a:t>bigger</a:t>
          </a:r>
          <a:r>
            <a:rPr lang="cy-GB" sz="1200" b="0" baseline="0" noProof="0" dirty="0">
              <a:solidFill>
                <a:schemeClr val="tx1"/>
              </a:solidFill>
            </a:rPr>
            <a:t> than </a:t>
          </a:r>
          <a:r>
            <a:rPr lang="cy-GB" sz="1200" b="0" baseline="0" noProof="0" dirty="0" err="1">
              <a:solidFill>
                <a:schemeClr val="tx1"/>
              </a:solidFill>
            </a:rPr>
            <a:t>Welshpool</a:t>
          </a:r>
          <a:r>
            <a:rPr lang="cy-GB" sz="1200" b="0" baseline="0" noProof="0" dirty="0">
              <a:solidFill>
                <a:schemeClr val="tx1"/>
              </a:solidFill>
            </a:rPr>
            <a:t>. </a:t>
          </a:r>
          <a:r>
            <a:rPr lang="cy-GB" sz="1200" b="0" baseline="0" noProof="0" dirty="0" err="1">
              <a:solidFill>
                <a:schemeClr val="tx1"/>
              </a:solidFill>
            </a:rPr>
            <a:t>Welshpool</a:t>
          </a:r>
          <a:r>
            <a:rPr lang="cy-GB" sz="1200" b="0" baseline="0" noProof="0" dirty="0">
              <a:solidFill>
                <a:schemeClr val="tx1"/>
              </a:solidFill>
            </a:rPr>
            <a:t> is </a:t>
          </a:r>
          <a:r>
            <a:rPr lang="cy-GB" sz="1200" b="0" baseline="0" noProof="0" dirty="0" err="1">
              <a:solidFill>
                <a:schemeClr val="tx1"/>
              </a:solidFill>
            </a:rPr>
            <a:t>busier</a:t>
          </a:r>
          <a:r>
            <a:rPr lang="cy-GB" sz="1200" b="0" baseline="0" noProof="0" dirty="0">
              <a:solidFill>
                <a:schemeClr val="tx1"/>
              </a:solidFill>
            </a:rPr>
            <a:t> than Guilsfield.</a:t>
          </a:r>
          <a:endParaRPr lang="cy-GB" sz="1200" b="1" noProof="0" dirty="0"/>
        </a:p>
      </dgm:t>
    </dgm:pt>
    <dgm:pt modelId="{E4903687-DD00-CF41-B5B8-1DA0C9C68774}" type="parTrans" cxnId="{5B2907D5-A2B1-B644-A77B-930FC56B9188}">
      <dgm:prSet/>
      <dgm:spPr/>
      <dgm:t>
        <a:bodyPr/>
        <a:lstStyle/>
        <a:p>
          <a:endParaRPr lang="cy-GB" noProof="0" dirty="0"/>
        </a:p>
      </dgm:t>
    </dgm:pt>
    <dgm:pt modelId="{1EB60191-A241-024A-BFEC-7949B73982F9}" type="sibTrans" cxnId="{5B2907D5-A2B1-B644-A77B-930FC56B9188}">
      <dgm:prSet/>
      <dgm:spPr/>
      <dgm:t>
        <a:bodyPr/>
        <a:lstStyle/>
        <a:p>
          <a:endParaRPr lang="cy-GB" noProof="0" dirty="0"/>
        </a:p>
      </dgm:t>
    </dgm:pt>
    <dgm:pt modelId="{F69A4BEA-7CAC-C049-ADEF-6E13FF2B88AB}">
      <dgm:prSet phldrT="[Text]" custT="1"/>
      <dgm:spPr/>
      <dgm:t>
        <a:bodyPr/>
        <a:lstStyle/>
        <a:p>
          <a:pPr>
            <a:buClrTx/>
            <a:buSzTx/>
            <a:buFontTx/>
            <a:buNone/>
          </a:pPr>
          <a:r>
            <a:rPr lang="cy-GB" sz="1200" b="0" baseline="0" noProof="0" dirty="0" err="1">
              <a:solidFill>
                <a:schemeClr val="tx1"/>
              </a:solidFill>
            </a:rPr>
            <a:t>Here</a:t>
          </a:r>
          <a:r>
            <a:rPr lang="cy-GB" sz="1200" b="0" baseline="0" noProof="0" dirty="0">
              <a:solidFill>
                <a:schemeClr val="tx1"/>
              </a:solidFill>
            </a:rPr>
            <a:t> is </a:t>
          </a:r>
          <a:r>
            <a:rPr lang="cy-GB" sz="1200" b="0" baseline="0" noProof="0" dirty="0" err="1">
              <a:solidFill>
                <a:schemeClr val="tx1"/>
              </a:solidFill>
            </a:rPr>
            <a:t>Guilsfied</a:t>
          </a:r>
          <a:r>
            <a:rPr lang="cy-GB" sz="1200" b="0" baseline="0" noProof="0" dirty="0">
              <a:solidFill>
                <a:schemeClr val="tx1"/>
              </a:solidFill>
            </a:rPr>
            <a:t>. </a:t>
          </a:r>
        </a:p>
        <a:p>
          <a:pPr>
            <a:buClrTx/>
            <a:buSzTx/>
            <a:buFontTx/>
            <a:buNone/>
          </a:pPr>
          <a:r>
            <a:rPr lang="cy-GB" sz="1200" b="0" baseline="0" noProof="0" dirty="0">
              <a:solidFill>
                <a:schemeClr val="tx1"/>
              </a:solidFill>
            </a:rPr>
            <a:t>Guilsfield is </a:t>
          </a:r>
          <a:r>
            <a:rPr lang="cy-GB" sz="1200" b="0" baseline="0" noProof="0" dirty="0" err="1">
              <a:solidFill>
                <a:schemeClr val="tx1"/>
              </a:solidFill>
            </a:rPr>
            <a:t>small</a:t>
          </a:r>
          <a:r>
            <a:rPr lang="cy-GB" sz="1200" b="0" baseline="0" noProof="0" dirty="0">
              <a:solidFill>
                <a:schemeClr val="tx1"/>
              </a:solidFill>
            </a:rPr>
            <a:t>. </a:t>
          </a:r>
          <a:r>
            <a:rPr lang="cy-GB" sz="1200" b="0" baseline="0" noProof="0" dirty="0" err="1">
              <a:solidFill>
                <a:schemeClr val="tx1"/>
              </a:solidFill>
            </a:rPr>
            <a:t>Here</a:t>
          </a:r>
          <a:r>
            <a:rPr lang="cy-GB" sz="1200" b="0" baseline="0" noProof="0" dirty="0">
              <a:solidFill>
                <a:schemeClr val="tx1"/>
              </a:solidFill>
            </a:rPr>
            <a:t> is </a:t>
          </a:r>
          <a:r>
            <a:rPr lang="cy-GB" sz="1200" b="0" baseline="0" noProof="0" dirty="0" err="1">
              <a:solidFill>
                <a:schemeClr val="tx1"/>
              </a:solidFill>
            </a:rPr>
            <a:t>Welshpool</a:t>
          </a:r>
          <a:r>
            <a:rPr lang="cy-GB" sz="1200" b="0" baseline="0" noProof="0" dirty="0">
              <a:solidFill>
                <a:schemeClr val="tx1"/>
              </a:solidFill>
            </a:rPr>
            <a:t>. </a:t>
          </a:r>
          <a:r>
            <a:rPr lang="cy-GB" sz="1200" b="0" baseline="0" noProof="0" dirty="0" err="1">
              <a:solidFill>
                <a:schemeClr val="tx1"/>
              </a:solidFill>
            </a:rPr>
            <a:t>Welshpool</a:t>
          </a:r>
          <a:r>
            <a:rPr lang="cy-GB" sz="1200" b="0" baseline="0" noProof="0" dirty="0">
              <a:solidFill>
                <a:schemeClr val="tx1"/>
              </a:solidFill>
            </a:rPr>
            <a:t> is </a:t>
          </a:r>
          <a:r>
            <a:rPr lang="cy-GB" sz="1200" b="0" baseline="0" noProof="0" dirty="0" err="1">
              <a:solidFill>
                <a:schemeClr val="tx1"/>
              </a:solidFill>
            </a:rPr>
            <a:t>bigger</a:t>
          </a:r>
          <a:r>
            <a:rPr lang="cy-GB" sz="1200" b="0" baseline="0" noProof="0" dirty="0">
              <a:solidFill>
                <a:schemeClr val="tx1"/>
              </a:solidFill>
            </a:rPr>
            <a:t> than Guilsfield. </a:t>
          </a:r>
          <a:r>
            <a:rPr lang="cy-GB" sz="1200" b="0" baseline="0" noProof="0" dirty="0" err="1">
              <a:solidFill>
                <a:schemeClr val="tx1"/>
              </a:solidFill>
            </a:rPr>
            <a:t>Here</a:t>
          </a:r>
          <a:r>
            <a:rPr lang="cy-GB" sz="1200" b="0" baseline="0" noProof="0" dirty="0">
              <a:solidFill>
                <a:schemeClr val="tx1"/>
              </a:solidFill>
            </a:rPr>
            <a:t> is </a:t>
          </a:r>
          <a:r>
            <a:rPr lang="cy-GB" sz="1200" b="0" baseline="0" noProof="0" dirty="0" err="1">
              <a:solidFill>
                <a:schemeClr val="tx1"/>
              </a:solidFill>
            </a:rPr>
            <a:t>Newtown</a:t>
          </a:r>
          <a:r>
            <a:rPr lang="cy-GB" sz="1200" b="0" baseline="0" noProof="0" dirty="0">
              <a:solidFill>
                <a:schemeClr val="tx1"/>
              </a:solidFill>
            </a:rPr>
            <a:t>. </a:t>
          </a:r>
          <a:r>
            <a:rPr lang="cy-GB" sz="1200" b="0" baseline="0" noProof="0" dirty="0" err="1">
              <a:solidFill>
                <a:schemeClr val="tx1"/>
              </a:solidFill>
            </a:rPr>
            <a:t>Newtown</a:t>
          </a:r>
          <a:r>
            <a:rPr lang="cy-GB" sz="1200" b="0" baseline="0" noProof="0" dirty="0">
              <a:solidFill>
                <a:schemeClr val="tx1"/>
              </a:solidFill>
            </a:rPr>
            <a:t> is </a:t>
          </a:r>
          <a:r>
            <a:rPr lang="cy-GB" sz="1200" b="0" baseline="0" noProof="0" dirty="0" err="1">
              <a:solidFill>
                <a:schemeClr val="tx1"/>
              </a:solidFill>
            </a:rPr>
            <a:t>bigger</a:t>
          </a:r>
          <a:r>
            <a:rPr lang="cy-GB" sz="1200" b="0" baseline="0" noProof="0" dirty="0">
              <a:solidFill>
                <a:schemeClr val="tx1"/>
              </a:solidFill>
            </a:rPr>
            <a:t> than </a:t>
          </a:r>
          <a:r>
            <a:rPr lang="cy-GB" sz="1200" b="0" baseline="0" noProof="0" dirty="0" err="1">
              <a:solidFill>
                <a:schemeClr val="tx1"/>
              </a:solidFill>
            </a:rPr>
            <a:t>Welshpool</a:t>
          </a:r>
          <a:r>
            <a:rPr lang="cy-GB" sz="1200" b="0" baseline="0" noProof="0" dirty="0">
              <a:solidFill>
                <a:schemeClr val="tx1"/>
              </a:solidFill>
            </a:rPr>
            <a:t>. </a:t>
          </a:r>
          <a:r>
            <a:rPr lang="cy-GB" sz="1200" b="0" baseline="0" noProof="0" dirty="0" err="1">
              <a:solidFill>
                <a:schemeClr val="tx1"/>
              </a:solidFill>
            </a:rPr>
            <a:t>Welshpool</a:t>
          </a:r>
          <a:r>
            <a:rPr lang="cy-GB" sz="1200" b="0" baseline="0" noProof="0" dirty="0">
              <a:solidFill>
                <a:schemeClr val="tx1"/>
              </a:solidFill>
            </a:rPr>
            <a:t> is </a:t>
          </a:r>
          <a:r>
            <a:rPr lang="cy-GB" sz="1200" b="0" baseline="0" noProof="0" dirty="0" err="1">
              <a:solidFill>
                <a:schemeClr val="tx1"/>
              </a:solidFill>
            </a:rPr>
            <a:t>busier</a:t>
          </a:r>
          <a:r>
            <a:rPr lang="cy-GB" sz="1200" b="0" baseline="0" noProof="0" dirty="0">
              <a:solidFill>
                <a:schemeClr val="tx1"/>
              </a:solidFill>
            </a:rPr>
            <a:t> than Guilsfield. </a:t>
          </a:r>
          <a:r>
            <a:rPr lang="cy-GB" sz="1200" b="0" baseline="0" noProof="0" dirty="0" err="1">
              <a:solidFill>
                <a:schemeClr val="tx1"/>
              </a:solidFill>
            </a:rPr>
            <a:t>Newtown</a:t>
          </a:r>
          <a:r>
            <a:rPr lang="cy-GB" sz="1200" b="0" baseline="0" noProof="0" dirty="0">
              <a:solidFill>
                <a:schemeClr val="tx1"/>
              </a:solidFill>
            </a:rPr>
            <a:t> is </a:t>
          </a:r>
          <a:r>
            <a:rPr lang="cy-GB" sz="1200" b="0" baseline="0" noProof="0" dirty="0" err="1">
              <a:solidFill>
                <a:schemeClr val="tx1"/>
              </a:solidFill>
            </a:rPr>
            <a:t>busier</a:t>
          </a:r>
          <a:r>
            <a:rPr lang="cy-GB" sz="1200" b="0" baseline="0" noProof="0" dirty="0">
              <a:solidFill>
                <a:schemeClr val="tx1"/>
              </a:solidFill>
            </a:rPr>
            <a:t> than </a:t>
          </a:r>
          <a:r>
            <a:rPr lang="cy-GB" sz="1200" b="0" baseline="0" noProof="0" dirty="0" err="1">
              <a:solidFill>
                <a:schemeClr val="tx1"/>
              </a:solidFill>
            </a:rPr>
            <a:t>Welshpool</a:t>
          </a:r>
          <a:r>
            <a:rPr lang="cy-GB" sz="1200" b="0" baseline="0" noProof="0" dirty="0">
              <a:solidFill>
                <a:schemeClr val="tx1"/>
              </a:solidFill>
            </a:rPr>
            <a:t>.</a:t>
          </a:r>
          <a:endParaRPr lang="cy-GB" sz="1200" b="1" noProof="0" dirty="0"/>
        </a:p>
      </dgm:t>
    </dgm:pt>
    <dgm:pt modelId="{1A8F4667-8253-F84E-A829-80667F4131F6}" type="parTrans" cxnId="{DB4212D2-7945-C342-906D-F2158FBC6BDB}">
      <dgm:prSet/>
      <dgm:spPr/>
      <dgm:t>
        <a:bodyPr/>
        <a:lstStyle/>
        <a:p>
          <a:endParaRPr lang="cy-GB" noProof="0" dirty="0"/>
        </a:p>
      </dgm:t>
    </dgm:pt>
    <dgm:pt modelId="{D4CBBDC4-AA54-3941-B464-BC2118C984D9}" type="sibTrans" cxnId="{DB4212D2-7945-C342-906D-F2158FBC6BDB}">
      <dgm:prSet/>
      <dgm:spPr/>
      <dgm:t>
        <a:bodyPr/>
        <a:lstStyle/>
        <a:p>
          <a:endParaRPr lang="cy-GB" noProof="0" dirty="0"/>
        </a:p>
      </dgm:t>
    </dgm:pt>
    <dgm:pt modelId="{375B5862-819E-BC4D-AC1C-1FA8DEA42D64}">
      <dgm:prSet phldrT="[Text]" custT="1"/>
      <dgm:spPr/>
      <dgm:t>
        <a:bodyPr/>
        <a:lstStyle/>
        <a:p>
          <a:pPr marL="0" lvl="0" algn="ctr" defTabSz="622300">
            <a:lnSpc>
              <a:spcPct val="90000"/>
            </a:lnSpc>
            <a:spcBef>
              <a:spcPct val="0"/>
            </a:spcBef>
            <a:spcAft>
              <a:spcPct val="35000"/>
            </a:spcAft>
            <a:buClrTx/>
            <a:buSzTx/>
            <a:buFontTx/>
            <a:buNone/>
          </a:pPr>
          <a:r>
            <a:rPr lang="cy-GB" sz="1200" b="0" baseline="0" noProof="0" dirty="0" err="1">
              <a:solidFill>
                <a:schemeClr val="tx1"/>
              </a:solidFill>
            </a:rPr>
            <a:t>Here</a:t>
          </a:r>
          <a:r>
            <a:rPr lang="cy-GB" sz="1200" b="0" baseline="0" noProof="0" dirty="0">
              <a:solidFill>
                <a:schemeClr val="tx1"/>
              </a:solidFill>
            </a:rPr>
            <a:t> is </a:t>
          </a:r>
        </a:p>
        <a:p>
          <a:pPr marL="0" lvl="0" algn="ctr" defTabSz="622300">
            <a:lnSpc>
              <a:spcPct val="90000"/>
            </a:lnSpc>
            <a:spcBef>
              <a:spcPct val="0"/>
            </a:spcBef>
            <a:spcAft>
              <a:spcPct val="35000"/>
            </a:spcAft>
            <a:buClrTx/>
            <a:buSzTx/>
            <a:buFontTx/>
            <a:buNone/>
          </a:pPr>
          <a:r>
            <a:rPr lang="cy-GB" sz="1200" b="0" baseline="0" noProof="0" dirty="0" err="1">
              <a:solidFill>
                <a:schemeClr val="tx1"/>
              </a:solidFill>
            </a:rPr>
            <a:t>Guilsfied</a:t>
          </a:r>
          <a:r>
            <a:rPr lang="cy-GB" sz="1200" b="0" baseline="0" noProof="0" dirty="0">
              <a:solidFill>
                <a:schemeClr val="tx1"/>
              </a:solidFill>
            </a:rPr>
            <a:t>. </a:t>
          </a:r>
        </a:p>
        <a:p>
          <a:pPr marL="0" lvl="0" algn="ctr" defTabSz="622300">
            <a:lnSpc>
              <a:spcPct val="90000"/>
            </a:lnSpc>
            <a:spcBef>
              <a:spcPct val="0"/>
            </a:spcBef>
            <a:spcAft>
              <a:spcPct val="35000"/>
            </a:spcAft>
            <a:buClrTx/>
            <a:buSzTx/>
            <a:buFontTx/>
            <a:buNone/>
          </a:pPr>
          <a:r>
            <a:rPr lang="cy-GB" sz="1200" b="0" baseline="0" noProof="0" dirty="0">
              <a:solidFill>
                <a:schemeClr val="tx1"/>
              </a:solidFill>
            </a:rPr>
            <a:t>Guilsfield is </a:t>
          </a:r>
          <a:r>
            <a:rPr lang="cy-GB" sz="1200" b="0" baseline="0" noProof="0" dirty="0" err="1">
              <a:solidFill>
                <a:schemeClr val="tx1"/>
              </a:solidFill>
            </a:rPr>
            <a:t>small</a:t>
          </a:r>
          <a:r>
            <a:rPr lang="cy-GB" sz="1200" b="0" baseline="0" noProof="0" dirty="0">
              <a:solidFill>
                <a:schemeClr val="tx1"/>
              </a:solidFill>
            </a:rPr>
            <a:t>.</a:t>
          </a:r>
        </a:p>
      </dgm:t>
    </dgm:pt>
    <dgm:pt modelId="{5220922D-55B3-3F47-B64C-A1D4B070CD6B}" type="sibTrans" cxnId="{B27C1D21-7636-1D4B-A7AC-AEED8F39DE09}">
      <dgm:prSet/>
      <dgm:spPr/>
      <dgm:t>
        <a:bodyPr/>
        <a:lstStyle/>
        <a:p>
          <a:endParaRPr lang="cy-GB" noProof="0" dirty="0"/>
        </a:p>
      </dgm:t>
    </dgm:pt>
    <dgm:pt modelId="{BF5D05D1-D7C5-BD47-9FD0-7FAF80D62452}" type="parTrans" cxnId="{B27C1D21-7636-1D4B-A7AC-AEED8F39DE09}">
      <dgm:prSet/>
      <dgm:spPr/>
      <dgm:t>
        <a:bodyPr/>
        <a:lstStyle/>
        <a:p>
          <a:endParaRPr lang="cy-GB" noProof="0" dirty="0"/>
        </a:p>
      </dgm:t>
    </dgm:pt>
    <dgm:pt modelId="{CA2D977E-E962-414C-AD0E-D67C1BB961D3}">
      <dgm:prSet phldrT="[Text]" custT="1"/>
      <dgm:spPr/>
      <dgm:t>
        <a:bodyPr/>
        <a:lstStyle/>
        <a:p>
          <a:pPr>
            <a:buClrTx/>
            <a:buSzTx/>
            <a:buFontTx/>
            <a:buNone/>
          </a:pPr>
          <a:r>
            <a:rPr lang="cy-GB" sz="1200" b="0" baseline="0" noProof="0" dirty="0" err="1">
              <a:solidFill>
                <a:schemeClr val="tx1"/>
              </a:solidFill>
            </a:rPr>
            <a:t>Here</a:t>
          </a:r>
          <a:r>
            <a:rPr lang="cy-GB" sz="1200" b="0" baseline="0" noProof="0" dirty="0">
              <a:solidFill>
                <a:schemeClr val="tx1"/>
              </a:solidFill>
            </a:rPr>
            <a:t> is </a:t>
          </a:r>
          <a:r>
            <a:rPr lang="cy-GB" sz="1200" b="0" baseline="0" noProof="0" dirty="0" err="1">
              <a:solidFill>
                <a:schemeClr val="tx1"/>
              </a:solidFill>
            </a:rPr>
            <a:t>Guilsfied</a:t>
          </a:r>
          <a:r>
            <a:rPr lang="cy-GB" sz="1200" b="0" baseline="0" noProof="0" dirty="0">
              <a:solidFill>
                <a:schemeClr val="tx1"/>
              </a:solidFill>
            </a:rPr>
            <a:t>. </a:t>
          </a:r>
        </a:p>
        <a:p>
          <a:pPr>
            <a:buClrTx/>
            <a:buSzTx/>
            <a:buFontTx/>
            <a:buNone/>
          </a:pPr>
          <a:r>
            <a:rPr lang="cy-GB" sz="1200" b="0" baseline="0" noProof="0" dirty="0">
              <a:solidFill>
                <a:schemeClr val="tx1"/>
              </a:solidFill>
            </a:rPr>
            <a:t>Guilsfield is </a:t>
          </a:r>
          <a:r>
            <a:rPr lang="cy-GB" sz="1200" b="0" baseline="0" noProof="0" dirty="0" err="1">
              <a:solidFill>
                <a:schemeClr val="tx1"/>
              </a:solidFill>
            </a:rPr>
            <a:t>small</a:t>
          </a:r>
          <a:r>
            <a:rPr lang="cy-GB" sz="1200" b="0" baseline="0" noProof="0" dirty="0">
              <a:solidFill>
                <a:schemeClr val="tx1"/>
              </a:solidFill>
            </a:rPr>
            <a:t>. </a:t>
          </a:r>
          <a:r>
            <a:rPr lang="cy-GB" sz="1200" b="0" baseline="0" noProof="0" dirty="0" err="1">
              <a:solidFill>
                <a:schemeClr val="tx1"/>
              </a:solidFill>
            </a:rPr>
            <a:t>Here</a:t>
          </a:r>
          <a:r>
            <a:rPr lang="cy-GB" sz="1200" b="0" baseline="0" noProof="0" dirty="0">
              <a:solidFill>
                <a:schemeClr val="tx1"/>
              </a:solidFill>
            </a:rPr>
            <a:t> is </a:t>
          </a:r>
          <a:r>
            <a:rPr lang="cy-GB" sz="1200" b="0" baseline="0" noProof="0" dirty="0" err="1">
              <a:solidFill>
                <a:schemeClr val="tx1"/>
              </a:solidFill>
            </a:rPr>
            <a:t>Welshpool</a:t>
          </a:r>
          <a:r>
            <a:rPr lang="cy-GB" sz="1200" b="0" baseline="0" noProof="0" dirty="0">
              <a:solidFill>
                <a:schemeClr val="tx1"/>
              </a:solidFill>
            </a:rPr>
            <a:t>. </a:t>
          </a:r>
          <a:r>
            <a:rPr lang="cy-GB" sz="1200" b="0" baseline="0" noProof="0" dirty="0" err="1">
              <a:solidFill>
                <a:schemeClr val="tx1"/>
              </a:solidFill>
            </a:rPr>
            <a:t>Welshpool</a:t>
          </a:r>
          <a:r>
            <a:rPr lang="cy-GB" sz="1200" b="0" baseline="0" noProof="0" dirty="0">
              <a:solidFill>
                <a:schemeClr val="tx1"/>
              </a:solidFill>
            </a:rPr>
            <a:t> is </a:t>
          </a:r>
          <a:r>
            <a:rPr lang="cy-GB" sz="1200" b="0" baseline="0" noProof="0" dirty="0" err="1">
              <a:solidFill>
                <a:schemeClr val="tx1"/>
              </a:solidFill>
            </a:rPr>
            <a:t>bigger</a:t>
          </a:r>
          <a:r>
            <a:rPr lang="cy-GB" sz="1200" b="0" baseline="0" noProof="0" dirty="0">
              <a:solidFill>
                <a:schemeClr val="tx1"/>
              </a:solidFill>
            </a:rPr>
            <a:t> than Guilsfield. </a:t>
          </a:r>
          <a:r>
            <a:rPr lang="cy-GB" sz="1200" b="0" baseline="0" noProof="0" dirty="0" err="1">
              <a:solidFill>
                <a:schemeClr val="tx1"/>
              </a:solidFill>
            </a:rPr>
            <a:t>Here</a:t>
          </a:r>
          <a:r>
            <a:rPr lang="cy-GB" sz="1200" b="0" baseline="0" noProof="0" dirty="0">
              <a:solidFill>
                <a:schemeClr val="tx1"/>
              </a:solidFill>
            </a:rPr>
            <a:t> is </a:t>
          </a:r>
          <a:r>
            <a:rPr lang="cy-GB" sz="1200" b="0" baseline="0" noProof="0" dirty="0" err="1">
              <a:solidFill>
                <a:schemeClr val="tx1"/>
              </a:solidFill>
            </a:rPr>
            <a:t>Newtown</a:t>
          </a:r>
          <a:r>
            <a:rPr lang="cy-GB" sz="1200" b="0" baseline="0" noProof="0" dirty="0">
              <a:solidFill>
                <a:schemeClr val="tx1"/>
              </a:solidFill>
            </a:rPr>
            <a:t>. </a:t>
          </a:r>
          <a:r>
            <a:rPr lang="cy-GB" sz="1200" b="0" baseline="0" noProof="0" dirty="0" err="1">
              <a:solidFill>
                <a:schemeClr val="tx1"/>
              </a:solidFill>
            </a:rPr>
            <a:t>Newtown</a:t>
          </a:r>
          <a:r>
            <a:rPr lang="cy-GB" sz="1200" b="0" baseline="0" noProof="0" dirty="0">
              <a:solidFill>
                <a:schemeClr val="tx1"/>
              </a:solidFill>
            </a:rPr>
            <a:t> is </a:t>
          </a:r>
          <a:r>
            <a:rPr lang="cy-GB" sz="1200" b="0" baseline="0" noProof="0" dirty="0" err="1">
              <a:solidFill>
                <a:schemeClr val="tx1"/>
              </a:solidFill>
            </a:rPr>
            <a:t>bigger</a:t>
          </a:r>
          <a:r>
            <a:rPr lang="cy-GB" sz="1200" b="0" baseline="0" noProof="0" dirty="0">
              <a:solidFill>
                <a:schemeClr val="tx1"/>
              </a:solidFill>
            </a:rPr>
            <a:t> than </a:t>
          </a:r>
          <a:r>
            <a:rPr lang="cy-GB" sz="1200" b="0" baseline="0" noProof="0" dirty="0" err="1">
              <a:solidFill>
                <a:schemeClr val="tx1"/>
              </a:solidFill>
            </a:rPr>
            <a:t>Welshpool</a:t>
          </a:r>
          <a:r>
            <a:rPr lang="cy-GB" sz="1200" b="0" baseline="0" noProof="0" dirty="0">
              <a:solidFill>
                <a:schemeClr val="tx1"/>
              </a:solidFill>
            </a:rPr>
            <a:t>. </a:t>
          </a:r>
          <a:r>
            <a:rPr lang="cy-GB" sz="1200" b="0" baseline="0" noProof="0" dirty="0" err="1">
              <a:solidFill>
                <a:schemeClr val="tx1"/>
              </a:solidFill>
            </a:rPr>
            <a:t>Welshpool</a:t>
          </a:r>
          <a:r>
            <a:rPr lang="cy-GB" sz="1200" b="0" baseline="0" noProof="0" dirty="0">
              <a:solidFill>
                <a:schemeClr val="tx1"/>
              </a:solidFill>
            </a:rPr>
            <a:t> is </a:t>
          </a:r>
          <a:r>
            <a:rPr lang="cy-GB" sz="1200" b="0" baseline="0" noProof="0" dirty="0" err="1">
              <a:solidFill>
                <a:schemeClr val="tx1"/>
              </a:solidFill>
            </a:rPr>
            <a:t>busier</a:t>
          </a:r>
          <a:r>
            <a:rPr lang="cy-GB" sz="1200" b="0" baseline="0" noProof="0" dirty="0">
              <a:solidFill>
                <a:schemeClr val="tx1"/>
              </a:solidFill>
            </a:rPr>
            <a:t> than Guilsfield. </a:t>
          </a:r>
          <a:r>
            <a:rPr lang="cy-GB" sz="1200" b="0" baseline="0" noProof="0" dirty="0" err="1">
              <a:solidFill>
                <a:schemeClr val="tx1"/>
              </a:solidFill>
            </a:rPr>
            <a:t>Newtown</a:t>
          </a:r>
          <a:r>
            <a:rPr lang="cy-GB" sz="1200" b="0" baseline="0" noProof="0" dirty="0">
              <a:solidFill>
                <a:schemeClr val="tx1"/>
              </a:solidFill>
            </a:rPr>
            <a:t> is </a:t>
          </a:r>
          <a:r>
            <a:rPr lang="cy-GB" sz="1200" b="0" baseline="0" noProof="0" dirty="0" err="1">
              <a:solidFill>
                <a:schemeClr val="tx1"/>
              </a:solidFill>
            </a:rPr>
            <a:t>busier</a:t>
          </a:r>
          <a:r>
            <a:rPr lang="cy-GB" sz="1200" b="0" baseline="0" noProof="0" dirty="0">
              <a:solidFill>
                <a:schemeClr val="tx1"/>
              </a:solidFill>
            </a:rPr>
            <a:t> than </a:t>
          </a:r>
          <a:r>
            <a:rPr lang="cy-GB" sz="1200" b="0" baseline="0" noProof="0" dirty="0" err="1">
              <a:solidFill>
                <a:schemeClr val="tx1"/>
              </a:solidFill>
            </a:rPr>
            <a:t>Welshpool</a:t>
          </a:r>
          <a:r>
            <a:rPr lang="cy-GB" sz="1200" b="0" baseline="0" noProof="0" dirty="0">
              <a:solidFill>
                <a:schemeClr val="tx1"/>
              </a:solidFill>
            </a:rPr>
            <a:t>. </a:t>
          </a:r>
          <a:r>
            <a:rPr lang="cy-GB" sz="1200" b="0" baseline="0" noProof="0" dirty="0" err="1">
              <a:solidFill>
                <a:schemeClr val="tx1"/>
              </a:solidFill>
            </a:rPr>
            <a:t>Welshpool</a:t>
          </a:r>
          <a:r>
            <a:rPr lang="cy-GB" sz="1200" b="0" baseline="0" noProof="0" dirty="0">
              <a:solidFill>
                <a:schemeClr val="tx1"/>
              </a:solidFill>
            </a:rPr>
            <a:t> is </a:t>
          </a:r>
          <a:r>
            <a:rPr lang="cy-GB" sz="1200" b="0" baseline="0" noProof="0" dirty="0" err="1">
              <a:solidFill>
                <a:schemeClr val="tx1"/>
              </a:solidFill>
            </a:rPr>
            <a:t>quieter</a:t>
          </a:r>
          <a:r>
            <a:rPr lang="cy-GB" sz="1200" b="0" baseline="0" noProof="0" dirty="0">
              <a:solidFill>
                <a:schemeClr val="tx1"/>
              </a:solidFill>
            </a:rPr>
            <a:t> than </a:t>
          </a:r>
          <a:r>
            <a:rPr lang="cy-GB" sz="1200" b="0" baseline="0" noProof="0" dirty="0" err="1">
              <a:solidFill>
                <a:schemeClr val="tx1"/>
              </a:solidFill>
            </a:rPr>
            <a:t>Newtown</a:t>
          </a:r>
          <a:r>
            <a:rPr lang="cy-GB" sz="1200" b="0" baseline="0" noProof="0" dirty="0">
              <a:solidFill>
                <a:schemeClr val="tx1"/>
              </a:solidFill>
            </a:rPr>
            <a:t>. Guilsfield is </a:t>
          </a:r>
          <a:r>
            <a:rPr lang="cy-GB" sz="1200" b="0" baseline="0" noProof="0" dirty="0" err="1">
              <a:solidFill>
                <a:schemeClr val="tx1"/>
              </a:solidFill>
            </a:rPr>
            <a:t>quieter</a:t>
          </a:r>
          <a:r>
            <a:rPr lang="cy-GB" sz="1200" b="0" baseline="0" noProof="0" dirty="0">
              <a:solidFill>
                <a:schemeClr val="tx1"/>
              </a:solidFill>
            </a:rPr>
            <a:t> than </a:t>
          </a:r>
          <a:r>
            <a:rPr lang="cy-GB" sz="1200" b="0" baseline="0" noProof="0" dirty="0" err="1">
              <a:solidFill>
                <a:schemeClr val="tx1"/>
              </a:solidFill>
            </a:rPr>
            <a:t>Welshpool</a:t>
          </a:r>
          <a:r>
            <a:rPr lang="cy-GB" sz="1200" b="0" baseline="0" noProof="0" dirty="0">
              <a:solidFill>
                <a:schemeClr val="tx1"/>
              </a:solidFill>
            </a:rPr>
            <a:t>. </a:t>
          </a:r>
          <a:r>
            <a:rPr lang="cy-GB" sz="1200" b="0" baseline="0" noProof="0" dirty="0" err="1">
              <a:solidFill>
                <a:schemeClr val="tx1"/>
              </a:solidFill>
            </a:rPr>
            <a:t>Welshpool</a:t>
          </a:r>
          <a:r>
            <a:rPr lang="cy-GB" sz="1200" b="0" baseline="0" noProof="0" dirty="0">
              <a:solidFill>
                <a:schemeClr val="tx1"/>
              </a:solidFill>
            </a:rPr>
            <a:t> is </a:t>
          </a:r>
          <a:r>
            <a:rPr lang="cy-GB" sz="1200" b="0" baseline="0" noProof="0" dirty="0" err="1">
              <a:solidFill>
                <a:schemeClr val="tx1"/>
              </a:solidFill>
            </a:rPr>
            <a:t>nosier</a:t>
          </a:r>
          <a:r>
            <a:rPr lang="cy-GB" sz="1200" b="0" baseline="0" noProof="0" dirty="0">
              <a:solidFill>
                <a:schemeClr val="tx1"/>
              </a:solidFill>
            </a:rPr>
            <a:t> than Guilsfield. </a:t>
          </a:r>
          <a:r>
            <a:rPr lang="cy-GB" sz="1200" b="0" baseline="0" noProof="0" dirty="0" err="1">
              <a:solidFill>
                <a:schemeClr val="tx1"/>
              </a:solidFill>
            </a:rPr>
            <a:t>Newtown</a:t>
          </a:r>
          <a:r>
            <a:rPr lang="cy-GB" sz="1200" b="0" baseline="0" noProof="0" dirty="0">
              <a:solidFill>
                <a:schemeClr val="tx1"/>
              </a:solidFill>
            </a:rPr>
            <a:t> is </a:t>
          </a:r>
          <a:r>
            <a:rPr lang="cy-GB" sz="1200" b="0" baseline="0" noProof="0" dirty="0" err="1">
              <a:solidFill>
                <a:schemeClr val="tx1"/>
              </a:solidFill>
            </a:rPr>
            <a:t>nosier</a:t>
          </a:r>
          <a:r>
            <a:rPr lang="cy-GB" sz="1200" b="0" baseline="0" noProof="0" dirty="0">
              <a:solidFill>
                <a:schemeClr val="tx1"/>
              </a:solidFill>
            </a:rPr>
            <a:t> than </a:t>
          </a:r>
          <a:r>
            <a:rPr lang="cy-GB" sz="1200" b="0" baseline="0" noProof="0" dirty="0" err="1">
              <a:solidFill>
                <a:schemeClr val="tx1"/>
              </a:solidFill>
            </a:rPr>
            <a:t>Welshpool</a:t>
          </a:r>
          <a:r>
            <a:rPr lang="cy-GB" sz="1200" b="0" baseline="0" noProof="0" dirty="0">
              <a:solidFill>
                <a:schemeClr val="tx1"/>
              </a:solidFill>
            </a:rPr>
            <a:t>. </a:t>
          </a:r>
          <a:endParaRPr lang="cy-GB" sz="1200" b="1" noProof="0" dirty="0"/>
        </a:p>
      </dgm:t>
    </dgm:pt>
    <dgm:pt modelId="{0B96E8BB-91B4-2741-A8C5-95B87380CFDE}" type="parTrans" cxnId="{D637B0F4-0E5E-C847-B1CD-38BBEAA2D144}">
      <dgm:prSet/>
      <dgm:spPr/>
      <dgm:t>
        <a:bodyPr/>
        <a:lstStyle/>
        <a:p>
          <a:endParaRPr lang="cy-GB" noProof="0" dirty="0"/>
        </a:p>
      </dgm:t>
    </dgm:pt>
    <dgm:pt modelId="{CE409051-CB98-2942-B503-CDCCDC9C81FA}" type="sibTrans" cxnId="{D637B0F4-0E5E-C847-B1CD-38BBEAA2D144}">
      <dgm:prSet/>
      <dgm:spPr/>
      <dgm:t>
        <a:bodyPr/>
        <a:lstStyle/>
        <a:p>
          <a:endParaRPr lang="cy-GB" noProof="0" dirty="0"/>
        </a:p>
      </dgm:t>
    </dgm:pt>
    <dgm:pt modelId="{150F2CE0-24FC-BE4D-B676-C24DDDC2B59D}" type="pres">
      <dgm:prSet presAssocID="{5E22112D-9ADD-914C-94F2-0C09ADE94217}" presName="Name0" presStyleCnt="0">
        <dgm:presLayoutVars>
          <dgm:dir/>
          <dgm:animLvl val="lvl"/>
          <dgm:resizeHandles val="exact"/>
        </dgm:presLayoutVars>
      </dgm:prSet>
      <dgm:spPr/>
    </dgm:pt>
    <dgm:pt modelId="{3ECCE04B-DC27-0645-9563-2F9518B26B54}" type="pres">
      <dgm:prSet presAssocID="{375B5862-819E-BC4D-AC1C-1FA8DEA42D64}" presName="Name8" presStyleCnt="0"/>
      <dgm:spPr/>
    </dgm:pt>
    <dgm:pt modelId="{1219F3F5-06FD-564E-B97D-34F9158E071A}" type="pres">
      <dgm:prSet presAssocID="{375B5862-819E-BC4D-AC1C-1FA8DEA42D64}" presName="level" presStyleLbl="node1" presStyleIdx="0" presStyleCnt="6" custScaleX="101089">
        <dgm:presLayoutVars>
          <dgm:chMax val="1"/>
          <dgm:bulletEnabled val="1"/>
        </dgm:presLayoutVars>
      </dgm:prSet>
      <dgm:spPr/>
    </dgm:pt>
    <dgm:pt modelId="{BDAA30AB-16E7-3347-AA70-E8A760D21184}" type="pres">
      <dgm:prSet presAssocID="{375B5862-819E-BC4D-AC1C-1FA8DEA42D64}" presName="levelTx" presStyleLbl="revTx" presStyleIdx="0" presStyleCnt="0">
        <dgm:presLayoutVars>
          <dgm:chMax val="1"/>
          <dgm:bulletEnabled val="1"/>
        </dgm:presLayoutVars>
      </dgm:prSet>
      <dgm:spPr/>
    </dgm:pt>
    <dgm:pt modelId="{BD277A6B-3EEA-8D42-802E-1D732749166F}" type="pres">
      <dgm:prSet presAssocID="{16B42792-2417-E840-B4D8-6E64ED613335}" presName="Name8" presStyleCnt="0"/>
      <dgm:spPr/>
    </dgm:pt>
    <dgm:pt modelId="{81DB1F44-359E-3940-B26A-DE130270519D}" type="pres">
      <dgm:prSet presAssocID="{16B42792-2417-E840-B4D8-6E64ED613335}" presName="level" presStyleLbl="node1" presStyleIdx="1" presStyleCnt="6">
        <dgm:presLayoutVars>
          <dgm:chMax val="1"/>
          <dgm:bulletEnabled val="1"/>
        </dgm:presLayoutVars>
      </dgm:prSet>
      <dgm:spPr/>
    </dgm:pt>
    <dgm:pt modelId="{B0BE8006-345C-D740-AC65-5493AC37733D}" type="pres">
      <dgm:prSet presAssocID="{16B42792-2417-E840-B4D8-6E64ED613335}" presName="levelTx" presStyleLbl="revTx" presStyleIdx="0" presStyleCnt="0">
        <dgm:presLayoutVars>
          <dgm:chMax val="1"/>
          <dgm:bulletEnabled val="1"/>
        </dgm:presLayoutVars>
      </dgm:prSet>
      <dgm:spPr/>
    </dgm:pt>
    <dgm:pt modelId="{043BEF63-2198-7C4B-85D0-D6474603C898}" type="pres">
      <dgm:prSet presAssocID="{DA8A6CDC-976E-0541-9263-D2BD6551D2D2}" presName="Name8" presStyleCnt="0"/>
      <dgm:spPr/>
    </dgm:pt>
    <dgm:pt modelId="{D4CDF462-A34A-CA4F-87F3-D128A838199D}" type="pres">
      <dgm:prSet presAssocID="{DA8A6CDC-976E-0541-9263-D2BD6551D2D2}" presName="level" presStyleLbl="node1" presStyleIdx="2" presStyleCnt="6">
        <dgm:presLayoutVars>
          <dgm:chMax val="1"/>
          <dgm:bulletEnabled val="1"/>
        </dgm:presLayoutVars>
      </dgm:prSet>
      <dgm:spPr/>
    </dgm:pt>
    <dgm:pt modelId="{5A6CEDE7-2706-1943-9F26-98A3DAA81F53}" type="pres">
      <dgm:prSet presAssocID="{DA8A6CDC-976E-0541-9263-D2BD6551D2D2}" presName="levelTx" presStyleLbl="revTx" presStyleIdx="0" presStyleCnt="0">
        <dgm:presLayoutVars>
          <dgm:chMax val="1"/>
          <dgm:bulletEnabled val="1"/>
        </dgm:presLayoutVars>
      </dgm:prSet>
      <dgm:spPr/>
    </dgm:pt>
    <dgm:pt modelId="{C94EA8AD-CA68-3547-9867-736E9B94B1F6}" type="pres">
      <dgm:prSet presAssocID="{F69A4BEA-7CAC-C049-ADEF-6E13FF2B88AB}" presName="Name8" presStyleCnt="0"/>
      <dgm:spPr/>
    </dgm:pt>
    <dgm:pt modelId="{C5278BF7-DEF0-FA43-AF5B-3DD719544B92}" type="pres">
      <dgm:prSet presAssocID="{F69A4BEA-7CAC-C049-ADEF-6E13FF2B88AB}" presName="level" presStyleLbl="node1" presStyleIdx="3" presStyleCnt="6" custScaleX="100021" custScaleY="89028">
        <dgm:presLayoutVars>
          <dgm:chMax val="1"/>
          <dgm:bulletEnabled val="1"/>
        </dgm:presLayoutVars>
      </dgm:prSet>
      <dgm:spPr/>
    </dgm:pt>
    <dgm:pt modelId="{9A55D572-508F-2E4B-825E-2D284F6C2D26}" type="pres">
      <dgm:prSet presAssocID="{F69A4BEA-7CAC-C049-ADEF-6E13FF2B88AB}" presName="levelTx" presStyleLbl="revTx" presStyleIdx="0" presStyleCnt="0">
        <dgm:presLayoutVars>
          <dgm:chMax val="1"/>
          <dgm:bulletEnabled val="1"/>
        </dgm:presLayoutVars>
      </dgm:prSet>
      <dgm:spPr/>
    </dgm:pt>
    <dgm:pt modelId="{2965914C-04CE-554C-B555-32BFE16793C8}" type="pres">
      <dgm:prSet presAssocID="{48F91921-BC71-624C-98CC-761F20B9B998}" presName="Name8" presStyleCnt="0"/>
      <dgm:spPr/>
    </dgm:pt>
    <dgm:pt modelId="{166C5EF9-2A9E-B04A-9489-4F5C57F6997B}" type="pres">
      <dgm:prSet presAssocID="{48F91921-BC71-624C-98CC-761F20B9B998}" presName="level" presStyleLbl="node1" presStyleIdx="4" presStyleCnt="6" custLinFactNeighborX="281" custLinFactNeighborY="1212">
        <dgm:presLayoutVars>
          <dgm:chMax val="1"/>
          <dgm:bulletEnabled val="1"/>
        </dgm:presLayoutVars>
      </dgm:prSet>
      <dgm:spPr/>
    </dgm:pt>
    <dgm:pt modelId="{588643E3-3F88-7C47-A530-9166D5A23F12}" type="pres">
      <dgm:prSet presAssocID="{48F91921-BC71-624C-98CC-761F20B9B998}" presName="levelTx" presStyleLbl="revTx" presStyleIdx="0" presStyleCnt="0">
        <dgm:presLayoutVars>
          <dgm:chMax val="1"/>
          <dgm:bulletEnabled val="1"/>
        </dgm:presLayoutVars>
      </dgm:prSet>
      <dgm:spPr/>
    </dgm:pt>
    <dgm:pt modelId="{3721C729-CD03-AB41-8767-9A953049E741}" type="pres">
      <dgm:prSet presAssocID="{CA2D977E-E962-414C-AD0E-D67C1BB961D3}" presName="Name8" presStyleCnt="0"/>
      <dgm:spPr/>
    </dgm:pt>
    <dgm:pt modelId="{A97B52CF-4A4D-EC4F-BDB0-AF7BC651CEB9}" type="pres">
      <dgm:prSet presAssocID="{CA2D977E-E962-414C-AD0E-D67C1BB961D3}" presName="level" presStyleLbl="node1" presStyleIdx="5" presStyleCnt="6" custLinFactNeighborY="4219">
        <dgm:presLayoutVars>
          <dgm:chMax val="1"/>
          <dgm:bulletEnabled val="1"/>
        </dgm:presLayoutVars>
      </dgm:prSet>
      <dgm:spPr/>
    </dgm:pt>
    <dgm:pt modelId="{B338630F-4099-CD49-9390-A08225BBEDBA}" type="pres">
      <dgm:prSet presAssocID="{CA2D977E-E962-414C-AD0E-D67C1BB961D3}" presName="levelTx" presStyleLbl="revTx" presStyleIdx="0" presStyleCnt="0">
        <dgm:presLayoutVars>
          <dgm:chMax val="1"/>
          <dgm:bulletEnabled val="1"/>
        </dgm:presLayoutVars>
      </dgm:prSet>
      <dgm:spPr/>
    </dgm:pt>
  </dgm:ptLst>
  <dgm:cxnLst>
    <dgm:cxn modelId="{44CE680A-2567-1D4E-8517-B6F04F06EF14}" type="presOf" srcId="{DA8A6CDC-976E-0541-9263-D2BD6551D2D2}" destId="{5A6CEDE7-2706-1943-9F26-98A3DAA81F53}" srcOrd="1" destOrd="0" presId="urn:microsoft.com/office/officeart/2005/8/layout/pyramid1"/>
    <dgm:cxn modelId="{CCBA360E-7464-6945-A034-2E960D6B9ADF}" type="presOf" srcId="{375B5862-819E-BC4D-AC1C-1FA8DEA42D64}" destId="{1219F3F5-06FD-564E-B97D-34F9158E071A}" srcOrd="0" destOrd="0" presId="urn:microsoft.com/office/officeart/2005/8/layout/pyramid1"/>
    <dgm:cxn modelId="{6286DC11-B000-7A45-9574-F07AD2851EB9}" type="presOf" srcId="{F69A4BEA-7CAC-C049-ADEF-6E13FF2B88AB}" destId="{9A55D572-508F-2E4B-825E-2D284F6C2D26}" srcOrd="1" destOrd="0" presId="urn:microsoft.com/office/officeart/2005/8/layout/pyramid1"/>
    <dgm:cxn modelId="{B27C1D21-7636-1D4B-A7AC-AEED8F39DE09}" srcId="{5E22112D-9ADD-914C-94F2-0C09ADE94217}" destId="{375B5862-819E-BC4D-AC1C-1FA8DEA42D64}" srcOrd="0" destOrd="0" parTransId="{BF5D05D1-D7C5-BD47-9FD0-7FAF80D62452}" sibTransId="{5220922D-55B3-3F47-B64C-A1D4B070CD6B}"/>
    <dgm:cxn modelId="{C5FCD629-6DE7-3D44-AD16-2639F3A4B91D}" type="presOf" srcId="{F69A4BEA-7CAC-C049-ADEF-6E13FF2B88AB}" destId="{C5278BF7-DEF0-FA43-AF5B-3DD719544B92}" srcOrd="0" destOrd="0" presId="urn:microsoft.com/office/officeart/2005/8/layout/pyramid1"/>
    <dgm:cxn modelId="{D8C60539-388B-394B-BADE-58E12BA7B082}" type="presOf" srcId="{16B42792-2417-E840-B4D8-6E64ED613335}" destId="{81DB1F44-359E-3940-B26A-DE130270519D}" srcOrd="0" destOrd="0" presId="urn:microsoft.com/office/officeart/2005/8/layout/pyramid1"/>
    <dgm:cxn modelId="{E057263F-758F-5045-A584-5CCEFADB0D66}" type="presOf" srcId="{16B42792-2417-E840-B4D8-6E64ED613335}" destId="{B0BE8006-345C-D740-AC65-5493AC37733D}" srcOrd="1" destOrd="0" presId="urn:microsoft.com/office/officeart/2005/8/layout/pyramid1"/>
    <dgm:cxn modelId="{23D38D6C-7F04-9843-A3E8-5A8E17B724A4}" type="presOf" srcId="{5E22112D-9ADD-914C-94F2-0C09ADE94217}" destId="{150F2CE0-24FC-BE4D-B676-C24DDDC2B59D}" srcOrd="0" destOrd="0" presId="urn:microsoft.com/office/officeart/2005/8/layout/pyramid1"/>
    <dgm:cxn modelId="{1DDD567B-A863-F14C-91AB-2566B52C6CD8}" srcId="{5E22112D-9ADD-914C-94F2-0C09ADE94217}" destId="{48F91921-BC71-624C-98CC-761F20B9B998}" srcOrd="4" destOrd="0" parTransId="{27A1C17A-925A-E642-8C07-F8C1232B1844}" sibTransId="{6E0F7496-B543-4B4D-91C3-DC4CB3C2329F}"/>
    <dgm:cxn modelId="{D3EFFE90-4B1E-9B4D-848A-943F98264796}" type="presOf" srcId="{48F91921-BC71-624C-98CC-761F20B9B998}" destId="{166C5EF9-2A9E-B04A-9489-4F5C57F6997B}" srcOrd="0" destOrd="0" presId="urn:microsoft.com/office/officeart/2005/8/layout/pyramid1"/>
    <dgm:cxn modelId="{5C7436B2-240D-D34B-BEAD-1E16C23ED354}" type="presOf" srcId="{DA8A6CDC-976E-0541-9263-D2BD6551D2D2}" destId="{D4CDF462-A34A-CA4F-87F3-D128A838199D}" srcOrd="0" destOrd="0" presId="urn:microsoft.com/office/officeart/2005/8/layout/pyramid1"/>
    <dgm:cxn modelId="{BE865AC2-440E-834D-AB3A-06A2E3BB8FB1}" type="presOf" srcId="{375B5862-819E-BC4D-AC1C-1FA8DEA42D64}" destId="{BDAA30AB-16E7-3347-AA70-E8A760D21184}" srcOrd="1" destOrd="0" presId="urn:microsoft.com/office/officeart/2005/8/layout/pyramid1"/>
    <dgm:cxn modelId="{DB4212D2-7945-C342-906D-F2158FBC6BDB}" srcId="{5E22112D-9ADD-914C-94F2-0C09ADE94217}" destId="{F69A4BEA-7CAC-C049-ADEF-6E13FF2B88AB}" srcOrd="3" destOrd="0" parTransId="{1A8F4667-8253-F84E-A829-80667F4131F6}" sibTransId="{D4CBBDC4-AA54-3941-B464-BC2118C984D9}"/>
    <dgm:cxn modelId="{5B2907D5-A2B1-B644-A77B-930FC56B9188}" srcId="{5E22112D-9ADD-914C-94F2-0C09ADE94217}" destId="{DA8A6CDC-976E-0541-9263-D2BD6551D2D2}" srcOrd="2" destOrd="0" parTransId="{E4903687-DD00-CF41-B5B8-1DA0C9C68774}" sibTransId="{1EB60191-A241-024A-BFEC-7949B73982F9}"/>
    <dgm:cxn modelId="{1E940DDA-4A88-4F40-BD42-0D7D0A80C221}" type="presOf" srcId="{CA2D977E-E962-414C-AD0E-D67C1BB961D3}" destId="{A97B52CF-4A4D-EC4F-BDB0-AF7BC651CEB9}" srcOrd="0" destOrd="0" presId="urn:microsoft.com/office/officeart/2005/8/layout/pyramid1"/>
    <dgm:cxn modelId="{86F0C7DA-EB43-3A42-9664-3F0C21675186}" type="presOf" srcId="{48F91921-BC71-624C-98CC-761F20B9B998}" destId="{588643E3-3F88-7C47-A530-9166D5A23F12}" srcOrd="1" destOrd="0" presId="urn:microsoft.com/office/officeart/2005/8/layout/pyramid1"/>
    <dgm:cxn modelId="{26B75FDB-7E65-534F-9C26-AB908EBEFF78}" srcId="{5E22112D-9ADD-914C-94F2-0C09ADE94217}" destId="{16B42792-2417-E840-B4D8-6E64ED613335}" srcOrd="1" destOrd="0" parTransId="{D97FB833-1DAC-7444-AB69-2D83B1ADFC7A}" sibTransId="{EF33B2AF-53F6-6346-9710-408AD18C2CED}"/>
    <dgm:cxn modelId="{4874B6ED-83F3-BF47-9B9D-978C4729CF5A}" type="presOf" srcId="{CA2D977E-E962-414C-AD0E-D67C1BB961D3}" destId="{B338630F-4099-CD49-9390-A08225BBEDBA}" srcOrd="1" destOrd="0" presId="urn:microsoft.com/office/officeart/2005/8/layout/pyramid1"/>
    <dgm:cxn modelId="{D637B0F4-0E5E-C847-B1CD-38BBEAA2D144}" srcId="{5E22112D-9ADD-914C-94F2-0C09ADE94217}" destId="{CA2D977E-E962-414C-AD0E-D67C1BB961D3}" srcOrd="5" destOrd="0" parTransId="{0B96E8BB-91B4-2741-A8C5-95B87380CFDE}" sibTransId="{CE409051-CB98-2942-B503-CDCCDC9C81FA}"/>
    <dgm:cxn modelId="{3D172C0F-EE98-F74D-8FF5-378796478838}" type="presParOf" srcId="{150F2CE0-24FC-BE4D-B676-C24DDDC2B59D}" destId="{3ECCE04B-DC27-0645-9563-2F9518B26B54}" srcOrd="0" destOrd="0" presId="urn:microsoft.com/office/officeart/2005/8/layout/pyramid1"/>
    <dgm:cxn modelId="{2E5841FC-FE7A-7D44-AAF9-32D1F063E5A0}" type="presParOf" srcId="{3ECCE04B-DC27-0645-9563-2F9518B26B54}" destId="{1219F3F5-06FD-564E-B97D-34F9158E071A}" srcOrd="0" destOrd="0" presId="urn:microsoft.com/office/officeart/2005/8/layout/pyramid1"/>
    <dgm:cxn modelId="{4DBF4178-157B-734B-9F4E-BECBC6DA99AD}" type="presParOf" srcId="{3ECCE04B-DC27-0645-9563-2F9518B26B54}" destId="{BDAA30AB-16E7-3347-AA70-E8A760D21184}" srcOrd="1" destOrd="0" presId="urn:microsoft.com/office/officeart/2005/8/layout/pyramid1"/>
    <dgm:cxn modelId="{E6BCD7FA-0CE6-C744-966A-7B22AA756EE1}" type="presParOf" srcId="{150F2CE0-24FC-BE4D-B676-C24DDDC2B59D}" destId="{BD277A6B-3EEA-8D42-802E-1D732749166F}" srcOrd="1" destOrd="0" presId="urn:microsoft.com/office/officeart/2005/8/layout/pyramid1"/>
    <dgm:cxn modelId="{04EFD56C-3E8D-E049-AA44-94D219D58FF3}" type="presParOf" srcId="{BD277A6B-3EEA-8D42-802E-1D732749166F}" destId="{81DB1F44-359E-3940-B26A-DE130270519D}" srcOrd="0" destOrd="0" presId="urn:microsoft.com/office/officeart/2005/8/layout/pyramid1"/>
    <dgm:cxn modelId="{CA76340E-975C-4E48-8D46-D0A0C794D57F}" type="presParOf" srcId="{BD277A6B-3EEA-8D42-802E-1D732749166F}" destId="{B0BE8006-345C-D740-AC65-5493AC37733D}" srcOrd="1" destOrd="0" presId="urn:microsoft.com/office/officeart/2005/8/layout/pyramid1"/>
    <dgm:cxn modelId="{1B4A1291-F38F-9747-9025-C20AEC34D7DC}" type="presParOf" srcId="{150F2CE0-24FC-BE4D-B676-C24DDDC2B59D}" destId="{043BEF63-2198-7C4B-85D0-D6474603C898}" srcOrd="2" destOrd="0" presId="urn:microsoft.com/office/officeart/2005/8/layout/pyramid1"/>
    <dgm:cxn modelId="{70626BB4-08C8-AA4A-8505-204A12AE34F1}" type="presParOf" srcId="{043BEF63-2198-7C4B-85D0-D6474603C898}" destId="{D4CDF462-A34A-CA4F-87F3-D128A838199D}" srcOrd="0" destOrd="0" presId="urn:microsoft.com/office/officeart/2005/8/layout/pyramid1"/>
    <dgm:cxn modelId="{1C64F633-6ACC-9B4E-A094-99A12E26212B}" type="presParOf" srcId="{043BEF63-2198-7C4B-85D0-D6474603C898}" destId="{5A6CEDE7-2706-1943-9F26-98A3DAA81F53}" srcOrd="1" destOrd="0" presId="urn:microsoft.com/office/officeart/2005/8/layout/pyramid1"/>
    <dgm:cxn modelId="{FB8B9960-1978-EF41-9AD2-B8EBFE4A8ACB}" type="presParOf" srcId="{150F2CE0-24FC-BE4D-B676-C24DDDC2B59D}" destId="{C94EA8AD-CA68-3547-9867-736E9B94B1F6}" srcOrd="3" destOrd="0" presId="urn:microsoft.com/office/officeart/2005/8/layout/pyramid1"/>
    <dgm:cxn modelId="{23CE8134-4278-F941-9447-EEE47D695009}" type="presParOf" srcId="{C94EA8AD-CA68-3547-9867-736E9B94B1F6}" destId="{C5278BF7-DEF0-FA43-AF5B-3DD719544B92}" srcOrd="0" destOrd="0" presId="urn:microsoft.com/office/officeart/2005/8/layout/pyramid1"/>
    <dgm:cxn modelId="{14EBCA9B-4A46-9B4A-A7CE-508F1D6059FA}" type="presParOf" srcId="{C94EA8AD-CA68-3547-9867-736E9B94B1F6}" destId="{9A55D572-508F-2E4B-825E-2D284F6C2D26}" srcOrd="1" destOrd="0" presId="urn:microsoft.com/office/officeart/2005/8/layout/pyramid1"/>
    <dgm:cxn modelId="{310B1BF3-08D3-624C-A94B-37F1E7B9A813}" type="presParOf" srcId="{150F2CE0-24FC-BE4D-B676-C24DDDC2B59D}" destId="{2965914C-04CE-554C-B555-32BFE16793C8}" srcOrd="4" destOrd="0" presId="urn:microsoft.com/office/officeart/2005/8/layout/pyramid1"/>
    <dgm:cxn modelId="{050735A5-DF98-5043-911A-1B411EE23C22}" type="presParOf" srcId="{2965914C-04CE-554C-B555-32BFE16793C8}" destId="{166C5EF9-2A9E-B04A-9489-4F5C57F6997B}" srcOrd="0" destOrd="0" presId="urn:microsoft.com/office/officeart/2005/8/layout/pyramid1"/>
    <dgm:cxn modelId="{FF6A85A1-F407-ED44-9B46-3207780CCCC2}" type="presParOf" srcId="{2965914C-04CE-554C-B555-32BFE16793C8}" destId="{588643E3-3F88-7C47-A530-9166D5A23F12}" srcOrd="1" destOrd="0" presId="urn:microsoft.com/office/officeart/2005/8/layout/pyramid1"/>
    <dgm:cxn modelId="{55119C8C-5BF9-394A-8655-12B635E68D4F}" type="presParOf" srcId="{150F2CE0-24FC-BE4D-B676-C24DDDC2B59D}" destId="{3721C729-CD03-AB41-8767-9A953049E741}" srcOrd="5" destOrd="0" presId="urn:microsoft.com/office/officeart/2005/8/layout/pyramid1"/>
    <dgm:cxn modelId="{B726F4D4-8B23-A747-89E9-FBAD40BE0230}" type="presParOf" srcId="{3721C729-CD03-AB41-8767-9A953049E741}" destId="{A97B52CF-4A4D-EC4F-BDB0-AF7BC651CEB9}" srcOrd="0" destOrd="0" presId="urn:microsoft.com/office/officeart/2005/8/layout/pyramid1"/>
    <dgm:cxn modelId="{8C43ED77-CC7C-A54C-8DC7-837C5564E371}" type="presParOf" srcId="{3721C729-CD03-AB41-8767-9A953049E741}" destId="{B338630F-4099-CD49-9390-A08225BBEDBA}" srcOrd="1" destOrd="0" presId="urn:microsoft.com/office/officeart/2005/8/layout/pyramid1"/>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E22112D-9ADD-914C-94F2-0C09ADE94217}" type="doc">
      <dgm:prSet loTypeId="urn:microsoft.com/office/officeart/2005/8/layout/pyramid1" loCatId="" qsTypeId="urn:microsoft.com/office/officeart/2005/8/quickstyle/simple1" qsCatId="simple" csTypeId="urn:microsoft.com/office/officeart/2005/8/colors/accent4_5" csCatId="accent4" phldr="1"/>
      <dgm:spPr/>
    </dgm:pt>
    <dgm:pt modelId="{16B42792-2417-E840-B4D8-6E64ED613335}">
      <dgm:prSet phldrT="[Text]" custT="1"/>
      <dgm:spPr/>
      <dgm:t>
        <a:bodyPr/>
        <a:lstStyle/>
        <a:p>
          <a:r>
            <a:rPr lang="cy-GB" sz="1200" dirty="0" err="1"/>
            <a:t>Here</a:t>
          </a:r>
          <a:r>
            <a:rPr lang="cy-GB" sz="1200" dirty="0"/>
            <a:t> is Guilsfield. Guilsfield is </a:t>
          </a:r>
          <a:r>
            <a:rPr lang="cy-GB" sz="1200" dirty="0" err="1"/>
            <a:t>small</a:t>
          </a:r>
          <a:r>
            <a:rPr lang="cy-GB" sz="1200" dirty="0"/>
            <a:t>. </a:t>
          </a:r>
          <a:r>
            <a:rPr lang="cy-GB" sz="1200" dirty="0" err="1"/>
            <a:t>Here</a:t>
          </a:r>
          <a:r>
            <a:rPr lang="cy-GB" sz="1200" dirty="0"/>
            <a:t> is </a:t>
          </a:r>
          <a:r>
            <a:rPr lang="cy-GB" sz="1200" dirty="0" err="1"/>
            <a:t>Welshpool</a:t>
          </a:r>
          <a:r>
            <a:rPr lang="cy-GB" sz="1200" dirty="0"/>
            <a:t>. </a:t>
          </a:r>
          <a:r>
            <a:rPr lang="cy-GB" sz="1200" dirty="0" err="1"/>
            <a:t>Welshpool</a:t>
          </a:r>
          <a:r>
            <a:rPr lang="cy-GB" sz="1200" dirty="0"/>
            <a:t> is </a:t>
          </a:r>
          <a:r>
            <a:rPr lang="cy-GB" sz="1200" dirty="0" err="1"/>
            <a:t>bigger</a:t>
          </a:r>
          <a:r>
            <a:rPr lang="cy-GB" sz="1200" dirty="0"/>
            <a:t> than Guilsfield. </a:t>
          </a:r>
          <a:endParaRPr lang="cy-GB" sz="1200" b="1" noProof="0" dirty="0"/>
        </a:p>
      </dgm:t>
    </dgm:pt>
    <dgm:pt modelId="{D97FB833-1DAC-7444-AB69-2D83B1ADFC7A}" type="parTrans" cxnId="{26B75FDB-7E65-534F-9C26-AB908EBEFF78}">
      <dgm:prSet/>
      <dgm:spPr/>
      <dgm:t>
        <a:bodyPr/>
        <a:lstStyle/>
        <a:p>
          <a:endParaRPr lang="cy-GB" noProof="0" dirty="0"/>
        </a:p>
      </dgm:t>
    </dgm:pt>
    <dgm:pt modelId="{EF33B2AF-53F6-6346-9710-408AD18C2CED}" type="sibTrans" cxnId="{26B75FDB-7E65-534F-9C26-AB908EBEFF78}">
      <dgm:prSet/>
      <dgm:spPr/>
      <dgm:t>
        <a:bodyPr/>
        <a:lstStyle/>
        <a:p>
          <a:endParaRPr lang="cy-GB" noProof="0" dirty="0"/>
        </a:p>
      </dgm:t>
    </dgm:pt>
    <dgm:pt modelId="{48F91921-BC71-624C-98CC-761F20B9B998}">
      <dgm:prSet phldrT="[Text]" custT="1"/>
      <dgm:spPr/>
      <dgm:t>
        <a:bodyPr/>
        <a:lstStyle/>
        <a:p>
          <a:r>
            <a:rPr lang="cy-GB" sz="1200" dirty="0" err="1"/>
            <a:t>Here</a:t>
          </a:r>
          <a:r>
            <a:rPr lang="cy-GB" sz="1200" dirty="0"/>
            <a:t> is Guilsfield. Guilsfield is </a:t>
          </a:r>
          <a:r>
            <a:rPr lang="cy-GB" sz="1200" dirty="0" err="1"/>
            <a:t>small</a:t>
          </a:r>
          <a:r>
            <a:rPr lang="cy-GB" sz="1200" dirty="0"/>
            <a:t>. </a:t>
          </a:r>
          <a:r>
            <a:rPr lang="cy-GB" sz="1200" dirty="0" err="1"/>
            <a:t>Here</a:t>
          </a:r>
          <a:r>
            <a:rPr lang="cy-GB" sz="1200" dirty="0"/>
            <a:t> is </a:t>
          </a:r>
          <a:r>
            <a:rPr lang="cy-GB" sz="1200" dirty="0" err="1"/>
            <a:t>Welshpool</a:t>
          </a:r>
          <a:r>
            <a:rPr lang="cy-GB" sz="1200" dirty="0"/>
            <a:t>. </a:t>
          </a:r>
          <a:r>
            <a:rPr lang="cy-GB" sz="1200" dirty="0" err="1"/>
            <a:t>Welshpool</a:t>
          </a:r>
          <a:r>
            <a:rPr lang="cy-GB" sz="1200" dirty="0"/>
            <a:t> is </a:t>
          </a:r>
          <a:r>
            <a:rPr lang="cy-GB" sz="1200" dirty="0" err="1"/>
            <a:t>bigger</a:t>
          </a:r>
          <a:r>
            <a:rPr lang="cy-GB" sz="1200" dirty="0"/>
            <a:t> than Guilsfield. </a:t>
          </a:r>
          <a:r>
            <a:rPr lang="cy-GB" sz="1200" dirty="0" err="1"/>
            <a:t>Here</a:t>
          </a:r>
          <a:r>
            <a:rPr lang="cy-GB" sz="1200" dirty="0"/>
            <a:t> is </a:t>
          </a:r>
          <a:r>
            <a:rPr lang="cy-GB" sz="1200" dirty="0" err="1"/>
            <a:t>Newtown</a:t>
          </a:r>
          <a:r>
            <a:rPr lang="cy-GB" sz="1200" dirty="0"/>
            <a:t>. </a:t>
          </a:r>
          <a:r>
            <a:rPr lang="cy-GB" sz="1200" dirty="0" err="1"/>
            <a:t>Newtown</a:t>
          </a:r>
          <a:r>
            <a:rPr lang="cy-GB" sz="1200" dirty="0"/>
            <a:t> is the </a:t>
          </a:r>
          <a:r>
            <a:rPr lang="cy-GB" sz="1200" dirty="0" err="1"/>
            <a:t>biggest</a:t>
          </a:r>
          <a:r>
            <a:rPr lang="cy-GB" sz="1200" dirty="0"/>
            <a:t>. </a:t>
          </a:r>
          <a:r>
            <a:rPr lang="cy-GB" sz="1200" dirty="0" err="1"/>
            <a:t>Welshpool</a:t>
          </a:r>
          <a:r>
            <a:rPr lang="cy-GB" sz="1200" dirty="0"/>
            <a:t> is </a:t>
          </a:r>
          <a:r>
            <a:rPr lang="cy-GB" sz="1200" dirty="0" err="1"/>
            <a:t>busier</a:t>
          </a:r>
          <a:r>
            <a:rPr lang="cy-GB" sz="1200" dirty="0"/>
            <a:t> than Guilsfield. </a:t>
          </a:r>
          <a:r>
            <a:rPr lang="cy-GB" sz="1200" dirty="0" err="1"/>
            <a:t>Newtown</a:t>
          </a:r>
          <a:r>
            <a:rPr lang="cy-GB" sz="1200" dirty="0"/>
            <a:t> is </a:t>
          </a:r>
          <a:r>
            <a:rPr lang="cy-GB" sz="1200" dirty="0" err="1"/>
            <a:t>busier</a:t>
          </a:r>
          <a:r>
            <a:rPr lang="cy-GB" sz="1200" dirty="0"/>
            <a:t> than </a:t>
          </a:r>
          <a:r>
            <a:rPr lang="cy-GB" sz="1200" dirty="0" err="1"/>
            <a:t>Welshpool</a:t>
          </a:r>
          <a:r>
            <a:rPr lang="cy-GB" sz="1200" dirty="0"/>
            <a:t>. </a:t>
          </a:r>
          <a:r>
            <a:rPr lang="cy-GB" sz="1200" dirty="0" err="1"/>
            <a:t>Welshpool</a:t>
          </a:r>
          <a:r>
            <a:rPr lang="cy-GB" sz="1200" dirty="0"/>
            <a:t> is </a:t>
          </a:r>
          <a:r>
            <a:rPr lang="cy-GB" sz="1200" dirty="0" err="1"/>
            <a:t>quieter</a:t>
          </a:r>
          <a:r>
            <a:rPr lang="cy-GB" sz="1200" dirty="0"/>
            <a:t> than </a:t>
          </a:r>
          <a:r>
            <a:rPr lang="cy-GB" sz="1200" dirty="0" err="1"/>
            <a:t>Newtown</a:t>
          </a:r>
          <a:r>
            <a:rPr lang="cy-GB" sz="1200" dirty="0"/>
            <a:t>. </a:t>
          </a:r>
          <a:endParaRPr lang="cy-GB" sz="1200" b="1" noProof="0" dirty="0"/>
        </a:p>
      </dgm:t>
    </dgm:pt>
    <dgm:pt modelId="{27A1C17A-925A-E642-8C07-F8C1232B1844}" type="parTrans" cxnId="{1DDD567B-A863-F14C-91AB-2566B52C6CD8}">
      <dgm:prSet/>
      <dgm:spPr/>
      <dgm:t>
        <a:bodyPr/>
        <a:lstStyle/>
        <a:p>
          <a:endParaRPr lang="cy-GB" noProof="0" dirty="0"/>
        </a:p>
      </dgm:t>
    </dgm:pt>
    <dgm:pt modelId="{6E0F7496-B543-4B4D-91C3-DC4CB3C2329F}" type="sibTrans" cxnId="{1DDD567B-A863-F14C-91AB-2566B52C6CD8}">
      <dgm:prSet/>
      <dgm:spPr/>
      <dgm:t>
        <a:bodyPr/>
        <a:lstStyle/>
        <a:p>
          <a:endParaRPr lang="cy-GB" noProof="0" dirty="0"/>
        </a:p>
      </dgm:t>
    </dgm:pt>
    <dgm:pt modelId="{DA8A6CDC-976E-0541-9263-D2BD6551D2D2}">
      <dgm:prSet phldrT="[Text]" custT="1"/>
      <dgm:spPr/>
      <dgm:t>
        <a:bodyPr/>
        <a:lstStyle/>
        <a:p>
          <a:r>
            <a:rPr lang="cy-GB" sz="1200" dirty="0" err="1"/>
            <a:t>Here</a:t>
          </a:r>
          <a:r>
            <a:rPr lang="cy-GB" sz="1200" dirty="0"/>
            <a:t> is Guilsfield. Guilsfield is </a:t>
          </a:r>
          <a:r>
            <a:rPr lang="cy-GB" sz="1200" dirty="0" err="1"/>
            <a:t>small</a:t>
          </a:r>
          <a:r>
            <a:rPr lang="cy-GB" sz="1200" dirty="0"/>
            <a:t>. </a:t>
          </a:r>
          <a:r>
            <a:rPr lang="cy-GB" sz="1200" dirty="0" err="1"/>
            <a:t>Here</a:t>
          </a:r>
          <a:r>
            <a:rPr lang="cy-GB" sz="1200" dirty="0"/>
            <a:t> is </a:t>
          </a:r>
          <a:r>
            <a:rPr lang="cy-GB" sz="1200" dirty="0" err="1"/>
            <a:t>Welshpool</a:t>
          </a:r>
          <a:r>
            <a:rPr lang="cy-GB" sz="1200" dirty="0"/>
            <a:t>. </a:t>
          </a:r>
          <a:r>
            <a:rPr lang="cy-GB" sz="1200" dirty="0" err="1"/>
            <a:t>Welshpool</a:t>
          </a:r>
          <a:r>
            <a:rPr lang="cy-GB" sz="1200" dirty="0"/>
            <a:t> is </a:t>
          </a:r>
          <a:r>
            <a:rPr lang="cy-GB" sz="1200" dirty="0" err="1"/>
            <a:t>bigger</a:t>
          </a:r>
          <a:r>
            <a:rPr lang="cy-GB" sz="1200" dirty="0"/>
            <a:t> than Guilsfield. </a:t>
          </a:r>
          <a:r>
            <a:rPr lang="cy-GB" sz="1200" dirty="0" err="1"/>
            <a:t>Here</a:t>
          </a:r>
          <a:r>
            <a:rPr lang="cy-GB" sz="1200" dirty="0"/>
            <a:t> is </a:t>
          </a:r>
          <a:r>
            <a:rPr lang="cy-GB" sz="1200" dirty="0" err="1"/>
            <a:t>Newtown</a:t>
          </a:r>
          <a:r>
            <a:rPr lang="cy-GB" sz="1200" dirty="0"/>
            <a:t>. </a:t>
          </a:r>
          <a:r>
            <a:rPr lang="cy-GB" sz="1200" dirty="0" err="1"/>
            <a:t>Newtown</a:t>
          </a:r>
          <a:r>
            <a:rPr lang="cy-GB" sz="1200" dirty="0"/>
            <a:t> is the </a:t>
          </a:r>
          <a:r>
            <a:rPr lang="cy-GB" sz="1200" dirty="0" err="1"/>
            <a:t>biggest</a:t>
          </a:r>
          <a:r>
            <a:rPr lang="cy-GB" sz="1200" dirty="0"/>
            <a:t>. </a:t>
          </a:r>
          <a:endParaRPr lang="cy-GB" sz="1200" b="1" noProof="0" dirty="0"/>
        </a:p>
      </dgm:t>
    </dgm:pt>
    <dgm:pt modelId="{E4903687-DD00-CF41-B5B8-1DA0C9C68774}" type="parTrans" cxnId="{5B2907D5-A2B1-B644-A77B-930FC56B9188}">
      <dgm:prSet/>
      <dgm:spPr/>
      <dgm:t>
        <a:bodyPr/>
        <a:lstStyle/>
        <a:p>
          <a:endParaRPr lang="cy-GB" noProof="0" dirty="0"/>
        </a:p>
      </dgm:t>
    </dgm:pt>
    <dgm:pt modelId="{1EB60191-A241-024A-BFEC-7949B73982F9}" type="sibTrans" cxnId="{5B2907D5-A2B1-B644-A77B-930FC56B9188}">
      <dgm:prSet/>
      <dgm:spPr/>
      <dgm:t>
        <a:bodyPr/>
        <a:lstStyle/>
        <a:p>
          <a:endParaRPr lang="cy-GB" noProof="0" dirty="0"/>
        </a:p>
      </dgm:t>
    </dgm:pt>
    <dgm:pt modelId="{F69A4BEA-7CAC-C049-ADEF-6E13FF2B88AB}">
      <dgm:prSet phldrT="[Text]" custT="1"/>
      <dgm:spPr/>
      <dgm:t>
        <a:bodyPr/>
        <a:lstStyle/>
        <a:p>
          <a:r>
            <a:rPr lang="cy-GB" sz="1200" dirty="0" err="1"/>
            <a:t>Here</a:t>
          </a:r>
          <a:r>
            <a:rPr lang="cy-GB" sz="1200" dirty="0"/>
            <a:t> is Guilsfield. Guilsfield is </a:t>
          </a:r>
          <a:r>
            <a:rPr lang="cy-GB" sz="1200" dirty="0" err="1"/>
            <a:t>small</a:t>
          </a:r>
          <a:r>
            <a:rPr lang="cy-GB" sz="1200" dirty="0"/>
            <a:t>. </a:t>
          </a:r>
          <a:r>
            <a:rPr lang="cy-GB" sz="1200" dirty="0" err="1"/>
            <a:t>Here</a:t>
          </a:r>
          <a:r>
            <a:rPr lang="cy-GB" sz="1200" dirty="0"/>
            <a:t> is </a:t>
          </a:r>
          <a:r>
            <a:rPr lang="cy-GB" sz="1200" dirty="0" err="1"/>
            <a:t>Welshpool</a:t>
          </a:r>
          <a:r>
            <a:rPr lang="cy-GB" sz="1200" dirty="0"/>
            <a:t>. </a:t>
          </a:r>
          <a:r>
            <a:rPr lang="cy-GB" sz="1200" dirty="0" err="1"/>
            <a:t>Welshpool</a:t>
          </a:r>
          <a:r>
            <a:rPr lang="cy-GB" sz="1200" dirty="0"/>
            <a:t> is </a:t>
          </a:r>
          <a:r>
            <a:rPr lang="cy-GB" sz="1200" dirty="0" err="1"/>
            <a:t>bigger</a:t>
          </a:r>
          <a:r>
            <a:rPr lang="cy-GB" sz="1200" dirty="0"/>
            <a:t> than Guilsfield. </a:t>
          </a:r>
          <a:r>
            <a:rPr lang="cy-GB" sz="1200" dirty="0" err="1"/>
            <a:t>Here</a:t>
          </a:r>
          <a:r>
            <a:rPr lang="cy-GB" sz="1200" dirty="0"/>
            <a:t> is </a:t>
          </a:r>
          <a:r>
            <a:rPr lang="cy-GB" sz="1200" dirty="0" err="1"/>
            <a:t>Newtown</a:t>
          </a:r>
          <a:r>
            <a:rPr lang="cy-GB" sz="1200" dirty="0"/>
            <a:t>. </a:t>
          </a:r>
          <a:r>
            <a:rPr lang="cy-GB" sz="1200" dirty="0" err="1"/>
            <a:t>Newtown</a:t>
          </a:r>
          <a:r>
            <a:rPr lang="cy-GB" sz="1200" dirty="0"/>
            <a:t> is the </a:t>
          </a:r>
          <a:r>
            <a:rPr lang="cy-GB" sz="1200" dirty="0" err="1"/>
            <a:t>biggest</a:t>
          </a:r>
          <a:r>
            <a:rPr lang="cy-GB" sz="1200" dirty="0"/>
            <a:t>. </a:t>
          </a:r>
          <a:r>
            <a:rPr lang="cy-GB" sz="1200" dirty="0" err="1"/>
            <a:t>Welshpool</a:t>
          </a:r>
          <a:r>
            <a:rPr lang="cy-GB" sz="1200" dirty="0"/>
            <a:t> is </a:t>
          </a:r>
          <a:r>
            <a:rPr lang="cy-GB" sz="1200" dirty="0" err="1"/>
            <a:t>busier</a:t>
          </a:r>
          <a:r>
            <a:rPr lang="cy-GB" sz="1200" dirty="0"/>
            <a:t> than Guilsfield.</a:t>
          </a:r>
          <a:endParaRPr lang="cy-GB" sz="1200" b="1" noProof="0" dirty="0"/>
        </a:p>
      </dgm:t>
    </dgm:pt>
    <dgm:pt modelId="{1A8F4667-8253-F84E-A829-80667F4131F6}" type="parTrans" cxnId="{DB4212D2-7945-C342-906D-F2158FBC6BDB}">
      <dgm:prSet/>
      <dgm:spPr/>
      <dgm:t>
        <a:bodyPr/>
        <a:lstStyle/>
        <a:p>
          <a:endParaRPr lang="cy-GB" noProof="0" dirty="0"/>
        </a:p>
      </dgm:t>
    </dgm:pt>
    <dgm:pt modelId="{D4CBBDC4-AA54-3941-B464-BC2118C984D9}" type="sibTrans" cxnId="{DB4212D2-7945-C342-906D-F2158FBC6BDB}">
      <dgm:prSet/>
      <dgm:spPr/>
      <dgm:t>
        <a:bodyPr/>
        <a:lstStyle/>
        <a:p>
          <a:endParaRPr lang="cy-GB" noProof="0" dirty="0"/>
        </a:p>
      </dgm:t>
    </dgm:pt>
    <dgm:pt modelId="{375B5862-819E-BC4D-AC1C-1FA8DEA42D64}">
      <dgm:prSet phldrT="[Text]" custT="1"/>
      <dgm:spPr/>
      <dgm:t>
        <a:bodyPr/>
        <a:lstStyle/>
        <a:p>
          <a:pPr marL="0" lvl="0" algn="ctr" defTabSz="622300">
            <a:lnSpc>
              <a:spcPct val="90000"/>
            </a:lnSpc>
            <a:spcBef>
              <a:spcPct val="0"/>
            </a:spcBef>
            <a:spcAft>
              <a:spcPct val="35000"/>
            </a:spcAft>
          </a:pPr>
          <a:r>
            <a:rPr lang="cy-GB" sz="1100" dirty="0" err="1"/>
            <a:t>Here</a:t>
          </a:r>
          <a:r>
            <a:rPr lang="cy-GB" sz="1100" dirty="0"/>
            <a:t> is </a:t>
          </a:r>
        </a:p>
        <a:p>
          <a:pPr marL="0" lvl="0" algn="ctr" defTabSz="622300">
            <a:lnSpc>
              <a:spcPct val="90000"/>
            </a:lnSpc>
            <a:spcBef>
              <a:spcPct val="0"/>
            </a:spcBef>
            <a:spcAft>
              <a:spcPct val="35000"/>
            </a:spcAft>
          </a:pPr>
          <a:r>
            <a:rPr lang="cy-GB" sz="1100" dirty="0"/>
            <a:t>Guilsfield. </a:t>
          </a:r>
        </a:p>
        <a:p>
          <a:pPr marL="0" lvl="0" algn="ctr" defTabSz="622300">
            <a:lnSpc>
              <a:spcPct val="90000"/>
            </a:lnSpc>
            <a:spcBef>
              <a:spcPct val="0"/>
            </a:spcBef>
            <a:spcAft>
              <a:spcPct val="35000"/>
            </a:spcAft>
          </a:pPr>
          <a:r>
            <a:rPr lang="cy-GB" sz="1100" dirty="0"/>
            <a:t>Guilsfield is </a:t>
          </a:r>
          <a:r>
            <a:rPr lang="cy-GB" sz="1100" dirty="0" err="1"/>
            <a:t>small</a:t>
          </a:r>
          <a:r>
            <a:rPr lang="cy-GB" sz="1100" dirty="0"/>
            <a:t>.</a:t>
          </a:r>
          <a:endParaRPr lang="cy-GB" sz="1100" b="1" baseline="0" noProof="0" dirty="0"/>
        </a:p>
      </dgm:t>
    </dgm:pt>
    <dgm:pt modelId="{5220922D-55B3-3F47-B64C-A1D4B070CD6B}" type="sibTrans" cxnId="{B27C1D21-7636-1D4B-A7AC-AEED8F39DE09}">
      <dgm:prSet/>
      <dgm:spPr/>
      <dgm:t>
        <a:bodyPr/>
        <a:lstStyle/>
        <a:p>
          <a:endParaRPr lang="cy-GB" noProof="0" dirty="0"/>
        </a:p>
      </dgm:t>
    </dgm:pt>
    <dgm:pt modelId="{BF5D05D1-D7C5-BD47-9FD0-7FAF80D62452}" type="parTrans" cxnId="{B27C1D21-7636-1D4B-A7AC-AEED8F39DE09}">
      <dgm:prSet/>
      <dgm:spPr/>
      <dgm:t>
        <a:bodyPr/>
        <a:lstStyle/>
        <a:p>
          <a:endParaRPr lang="cy-GB" noProof="0" dirty="0"/>
        </a:p>
      </dgm:t>
    </dgm:pt>
    <dgm:pt modelId="{CA2D977E-E962-414C-AD0E-D67C1BB961D3}">
      <dgm:prSet phldrT="[Text]" custT="1"/>
      <dgm:spPr/>
      <dgm:t>
        <a:bodyPr/>
        <a:lstStyle/>
        <a:p>
          <a:endParaRPr lang="en-GB" sz="1200" dirty="0"/>
        </a:p>
        <a:p>
          <a:r>
            <a:rPr lang="cy-GB" sz="1200" dirty="0" err="1"/>
            <a:t>Here</a:t>
          </a:r>
          <a:r>
            <a:rPr lang="cy-GB" sz="1200" dirty="0"/>
            <a:t> is Guilsfield. Guilsfield is </a:t>
          </a:r>
          <a:r>
            <a:rPr lang="cy-GB" sz="1200" dirty="0" err="1"/>
            <a:t>small</a:t>
          </a:r>
          <a:r>
            <a:rPr lang="cy-GB" sz="1200" dirty="0"/>
            <a:t>. </a:t>
          </a:r>
          <a:r>
            <a:rPr lang="cy-GB" sz="1200" dirty="0" err="1"/>
            <a:t>Here</a:t>
          </a:r>
          <a:r>
            <a:rPr lang="cy-GB" sz="1200" dirty="0"/>
            <a:t> is </a:t>
          </a:r>
          <a:r>
            <a:rPr lang="cy-GB" sz="1200" dirty="0" err="1"/>
            <a:t>Welshpool</a:t>
          </a:r>
          <a:r>
            <a:rPr lang="cy-GB" sz="1200" dirty="0"/>
            <a:t>. </a:t>
          </a:r>
          <a:r>
            <a:rPr lang="cy-GB" sz="1200" dirty="0" err="1"/>
            <a:t>Welshpool</a:t>
          </a:r>
          <a:r>
            <a:rPr lang="cy-GB" sz="1200" dirty="0"/>
            <a:t> is </a:t>
          </a:r>
          <a:r>
            <a:rPr lang="cy-GB" sz="1200" dirty="0" err="1"/>
            <a:t>bigger</a:t>
          </a:r>
          <a:r>
            <a:rPr lang="cy-GB" sz="1200" dirty="0"/>
            <a:t> than Guilsfield. </a:t>
          </a:r>
          <a:r>
            <a:rPr lang="cy-GB" sz="1200" dirty="0" err="1"/>
            <a:t>Here</a:t>
          </a:r>
          <a:r>
            <a:rPr lang="cy-GB" sz="1200" dirty="0"/>
            <a:t> is </a:t>
          </a:r>
          <a:r>
            <a:rPr lang="cy-GB" sz="1200" dirty="0" err="1"/>
            <a:t>Newtown</a:t>
          </a:r>
          <a:r>
            <a:rPr lang="cy-GB" sz="1200" dirty="0"/>
            <a:t>. </a:t>
          </a:r>
          <a:r>
            <a:rPr lang="cy-GB" sz="1200" dirty="0" err="1"/>
            <a:t>Newtown</a:t>
          </a:r>
          <a:r>
            <a:rPr lang="cy-GB" sz="1200" dirty="0"/>
            <a:t> is the </a:t>
          </a:r>
          <a:r>
            <a:rPr lang="cy-GB" sz="1200" dirty="0" err="1"/>
            <a:t>biggest</a:t>
          </a:r>
          <a:r>
            <a:rPr lang="cy-GB" sz="1200" dirty="0"/>
            <a:t>. </a:t>
          </a:r>
          <a:r>
            <a:rPr lang="cy-GB" sz="1200" dirty="0" err="1"/>
            <a:t>Welshpool</a:t>
          </a:r>
          <a:r>
            <a:rPr lang="cy-GB" sz="1200" dirty="0"/>
            <a:t> is </a:t>
          </a:r>
          <a:r>
            <a:rPr lang="cy-GB" sz="1200" dirty="0" err="1"/>
            <a:t>busier</a:t>
          </a:r>
          <a:r>
            <a:rPr lang="cy-GB" sz="1200" dirty="0"/>
            <a:t> than Guilsfield. </a:t>
          </a:r>
          <a:r>
            <a:rPr lang="cy-GB" sz="1200" dirty="0" err="1"/>
            <a:t>Newtown</a:t>
          </a:r>
          <a:r>
            <a:rPr lang="cy-GB" sz="1200" dirty="0"/>
            <a:t> is more </a:t>
          </a:r>
          <a:r>
            <a:rPr lang="cy-GB" sz="1200" dirty="0" err="1"/>
            <a:t>populated</a:t>
          </a:r>
          <a:r>
            <a:rPr lang="cy-GB" sz="1200" dirty="0"/>
            <a:t> than </a:t>
          </a:r>
          <a:r>
            <a:rPr lang="cy-GB" sz="1200" dirty="0" err="1"/>
            <a:t>Welshpool</a:t>
          </a:r>
          <a:r>
            <a:rPr lang="cy-GB" sz="1200" dirty="0"/>
            <a:t>. </a:t>
          </a:r>
          <a:r>
            <a:rPr lang="cy-GB" sz="1200" dirty="0" err="1"/>
            <a:t>Welshpool</a:t>
          </a:r>
          <a:r>
            <a:rPr lang="cy-GB" sz="1200" dirty="0"/>
            <a:t> is </a:t>
          </a:r>
          <a:r>
            <a:rPr lang="cy-GB" sz="1200" dirty="0" err="1"/>
            <a:t>quieter</a:t>
          </a:r>
          <a:r>
            <a:rPr lang="cy-GB" sz="1200" dirty="0"/>
            <a:t> than </a:t>
          </a:r>
          <a:r>
            <a:rPr lang="cy-GB" sz="1200" dirty="0" err="1"/>
            <a:t>Newtown</a:t>
          </a:r>
          <a:r>
            <a:rPr lang="cy-GB" sz="1200" dirty="0"/>
            <a:t>. Guilsfield is the </a:t>
          </a:r>
          <a:r>
            <a:rPr lang="cy-GB" sz="1200" dirty="0" err="1"/>
            <a:t>quietest</a:t>
          </a:r>
          <a:r>
            <a:rPr lang="cy-GB" sz="1200" dirty="0"/>
            <a:t>. </a:t>
          </a:r>
          <a:r>
            <a:rPr lang="cy-GB" sz="1200" dirty="0" err="1"/>
            <a:t>Welshpool</a:t>
          </a:r>
          <a:r>
            <a:rPr lang="cy-GB" sz="1200" dirty="0"/>
            <a:t> is </a:t>
          </a:r>
          <a:r>
            <a:rPr lang="cy-GB" sz="1200" dirty="0" err="1"/>
            <a:t>nosier</a:t>
          </a:r>
          <a:r>
            <a:rPr lang="cy-GB" sz="1200" dirty="0"/>
            <a:t> than Guilsfield. </a:t>
          </a:r>
          <a:r>
            <a:rPr lang="cy-GB" sz="1200" dirty="0" err="1"/>
            <a:t>Newtown</a:t>
          </a:r>
          <a:r>
            <a:rPr lang="cy-GB" sz="1200" dirty="0"/>
            <a:t> is the </a:t>
          </a:r>
          <a:r>
            <a:rPr lang="cy-GB" sz="1200" dirty="0" err="1"/>
            <a:t>nosiest</a:t>
          </a:r>
          <a:r>
            <a:rPr lang="cy-GB" sz="1200" dirty="0"/>
            <a:t>. </a:t>
          </a:r>
          <a:endParaRPr lang="cy-GB" sz="1200" b="1" noProof="0" dirty="0"/>
        </a:p>
      </dgm:t>
    </dgm:pt>
    <dgm:pt modelId="{0B96E8BB-91B4-2741-A8C5-95B87380CFDE}" type="parTrans" cxnId="{D637B0F4-0E5E-C847-B1CD-38BBEAA2D144}">
      <dgm:prSet/>
      <dgm:spPr/>
      <dgm:t>
        <a:bodyPr/>
        <a:lstStyle/>
        <a:p>
          <a:endParaRPr lang="cy-GB" noProof="0" dirty="0"/>
        </a:p>
      </dgm:t>
    </dgm:pt>
    <dgm:pt modelId="{CE409051-CB98-2942-B503-CDCCDC9C81FA}" type="sibTrans" cxnId="{D637B0F4-0E5E-C847-B1CD-38BBEAA2D144}">
      <dgm:prSet/>
      <dgm:spPr/>
      <dgm:t>
        <a:bodyPr/>
        <a:lstStyle/>
        <a:p>
          <a:endParaRPr lang="cy-GB" noProof="0" dirty="0"/>
        </a:p>
      </dgm:t>
    </dgm:pt>
    <dgm:pt modelId="{150F2CE0-24FC-BE4D-B676-C24DDDC2B59D}" type="pres">
      <dgm:prSet presAssocID="{5E22112D-9ADD-914C-94F2-0C09ADE94217}" presName="Name0" presStyleCnt="0">
        <dgm:presLayoutVars>
          <dgm:dir/>
          <dgm:animLvl val="lvl"/>
          <dgm:resizeHandles val="exact"/>
        </dgm:presLayoutVars>
      </dgm:prSet>
      <dgm:spPr/>
    </dgm:pt>
    <dgm:pt modelId="{3ECCE04B-DC27-0645-9563-2F9518B26B54}" type="pres">
      <dgm:prSet presAssocID="{375B5862-819E-BC4D-AC1C-1FA8DEA42D64}" presName="Name8" presStyleCnt="0"/>
      <dgm:spPr/>
    </dgm:pt>
    <dgm:pt modelId="{1219F3F5-06FD-564E-B97D-34F9158E071A}" type="pres">
      <dgm:prSet presAssocID="{375B5862-819E-BC4D-AC1C-1FA8DEA42D64}" presName="level" presStyleLbl="node1" presStyleIdx="0" presStyleCnt="6" custScaleX="100705" custLinFactNeighborX="0" custLinFactNeighborY="-946">
        <dgm:presLayoutVars>
          <dgm:chMax val="1"/>
          <dgm:bulletEnabled val="1"/>
        </dgm:presLayoutVars>
      </dgm:prSet>
      <dgm:spPr/>
    </dgm:pt>
    <dgm:pt modelId="{BDAA30AB-16E7-3347-AA70-E8A760D21184}" type="pres">
      <dgm:prSet presAssocID="{375B5862-819E-BC4D-AC1C-1FA8DEA42D64}" presName="levelTx" presStyleLbl="revTx" presStyleIdx="0" presStyleCnt="0">
        <dgm:presLayoutVars>
          <dgm:chMax val="1"/>
          <dgm:bulletEnabled val="1"/>
        </dgm:presLayoutVars>
      </dgm:prSet>
      <dgm:spPr/>
    </dgm:pt>
    <dgm:pt modelId="{BD277A6B-3EEA-8D42-802E-1D732749166F}" type="pres">
      <dgm:prSet presAssocID="{16B42792-2417-E840-B4D8-6E64ED613335}" presName="Name8" presStyleCnt="0"/>
      <dgm:spPr/>
    </dgm:pt>
    <dgm:pt modelId="{81DB1F44-359E-3940-B26A-DE130270519D}" type="pres">
      <dgm:prSet presAssocID="{16B42792-2417-E840-B4D8-6E64ED613335}" presName="level" presStyleLbl="node1" presStyleIdx="1" presStyleCnt="6">
        <dgm:presLayoutVars>
          <dgm:chMax val="1"/>
          <dgm:bulletEnabled val="1"/>
        </dgm:presLayoutVars>
      </dgm:prSet>
      <dgm:spPr/>
    </dgm:pt>
    <dgm:pt modelId="{B0BE8006-345C-D740-AC65-5493AC37733D}" type="pres">
      <dgm:prSet presAssocID="{16B42792-2417-E840-B4D8-6E64ED613335}" presName="levelTx" presStyleLbl="revTx" presStyleIdx="0" presStyleCnt="0">
        <dgm:presLayoutVars>
          <dgm:chMax val="1"/>
          <dgm:bulletEnabled val="1"/>
        </dgm:presLayoutVars>
      </dgm:prSet>
      <dgm:spPr/>
    </dgm:pt>
    <dgm:pt modelId="{043BEF63-2198-7C4B-85D0-D6474603C898}" type="pres">
      <dgm:prSet presAssocID="{DA8A6CDC-976E-0541-9263-D2BD6551D2D2}" presName="Name8" presStyleCnt="0"/>
      <dgm:spPr/>
    </dgm:pt>
    <dgm:pt modelId="{D4CDF462-A34A-CA4F-87F3-D128A838199D}" type="pres">
      <dgm:prSet presAssocID="{DA8A6CDC-976E-0541-9263-D2BD6551D2D2}" presName="level" presStyleLbl="node1" presStyleIdx="2" presStyleCnt="6">
        <dgm:presLayoutVars>
          <dgm:chMax val="1"/>
          <dgm:bulletEnabled val="1"/>
        </dgm:presLayoutVars>
      </dgm:prSet>
      <dgm:spPr/>
    </dgm:pt>
    <dgm:pt modelId="{5A6CEDE7-2706-1943-9F26-98A3DAA81F53}" type="pres">
      <dgm:prSet presAssocID="{DA8A6CDC-976E-0541-9263-D2BD6551D2D2}" presName="levelTx" presStyleLbl="revTx" presStyleIdx="0" presStyleCnt="0">
        <dgm:presLayoutVars>
          <dgm:chMax val="1"/>
          <dgm:bulletEnabled val="1"/>
        </dgm:presLayoutVars>
      </dgm:prSet>
      <dgm:spPr/>
    </dgm:pt>
    <dgm:pt modelId="{C94EA8AD-CA68-3547-9867-736E9B94B1F6}" type="pres">
      <dgm:prSet presAssocID="{F69A4BEA-7CAC-C049-ADEF-6E13FF2B88AB}" presName="Name8" presStyleCnt="0"/>
      <dgm:spPr/>
    </dgm:pt>
    <dgm:pt modelId="{C5278BF7-DEF0-FA43-AF5B-3DD719544B92}" type="pres">
      <dgm:prSet presAssocID="{F69A4BEA-7CAC-C049-ADEF-6E13FF2B88AB}" presName="level" presStyleLbl="node1" presStyleIdx="3" presStyleCnt="6" custScaleX="100021" custScaleY="89028">
        <dgm:presLayoutVars>
          <dgm:chMax val="1"/>
          <dgm:bulletEnabled val="1"/>
        </dgm:presLayoutVars>
      </dgm:prSet>
      <dgm:spPr/>
    </dgm:pt>
    <dgm:pt modelId="{9A55D572-508F-2E4B-825E-2D284F6C2D26}" type="pres">
      <dgm:prSet presAssocID="{F69A4BEA-7CAC-C049-ADEF-6E13FF2B88AB}" presName="levelTx" presStyleLbl="revTx" presStyleIdx="0" presStyleCnt="0">
        <dgm:presLayoutVars>
          <dgm:chMax val="1"/>
          <dgm:bulletEnabled val="1"/>
        </dgm:presLayoutVars>
      </dgm:prSet>
      <dgm:spPr/>
    </dgm:pt>
    <dgm:pt modelId="{2965914C-04CE-554C-B555-32BFE16793C8}" type="pres">
      <dgm:prSet presAssocID="{48F91921-BC71-624C-98CC-761F20B9B998}" presName="Name8" presStyleCnt="0"/>
      <dgm:spPr/>
    </dgm:pt>
    <dgm:pt modelId="{166C5EF9-2A9E-B04A-9489-4F5C57F6997B}" type="pres">
      <dgm:prSet presAssocID="{48F91921-BC71-624C-98CC-761F20B9B998}" presName="level" presStyleLbl="node1" presStyleIdx="4" presStyleCnt="6" custLinFactNeighborX="281" custLinFactNeighborY="1212">
        <dgm:presLayoutVars>
          <dgm:chMax val="1"/>
          <dgm:bulletEnabled val="1"/>
        </dgm:presLayoutVars>
      </dgm:prSet>
      <dgm:spPr/>
    </dgm:pt>
    <dgm:pt modelId="{588643E3-3F88-7C47-A530-9166D5A23F12}" type="pres">
      <dgm:prSet presAssocID="{48F91921-BC71-624C-98CC-761F20B9B998}" presName="levelTx" presStyleLbl="revTx" presStyleIdx="0" presStyleCnt="0">
        <dgm:presLayoutVars>
          <dgm:chMax val="1"/>
          <dgm:bulletEnabled val="1"/>
        </dgm:presLayoutVars>
      </dgm:prSet>
      <dgm:spPr/>
    </dgm:pt>
    <dgm:pt modelId="{3721C729-CD03-AB41-8767-9A953049E741}" type="pres">
      <dgm:prSet presAssocID="{CA2D977E-E962-414C-AD0E-D67C1BB961D3}" presName="Name8" presStyleCnt="0"/>
      <dgm:spPr/>
    </dgm:pt>
    <dgm:pt modelId="{A97B52CF-4A4D-EC4F-BDB0-AF7BC651CEB9}" type="pres">
      <dgm:prSet presAssocID="{CA2D977E-E962-414C-AD0E-D67C1BB961D3}" presName="level" presStyleLbl="node1" presStyleIdx="5" presStyleCnt="6" custLinFactNeighborY="4219">
        <dgm:presLayoutVars>
          <dgm:chMax val="1"/>
          <dgm:bulletEnabled val="1"/>
        </dgm:presLayoutVars>
      </dgm:prSet>
      <dgm:spPr/>
    </dgm:pt>
    <dgm:pt modelId="{B338630F-4099-CD49-9390-A08225BBEDBA}" type="pres">
      <dgm:prSet presAssocID="{CA2D977E-E962-414C-AD0E-D67C1BB961D3}" presName="levelTx" presStyleLbl="revTx" presStyleIdx="0" presStyleCnt="0">
        <dgm:presLayoutVars>
          <dgm:chMax val="1"/>
          <dgm:bulletEnabled val="1"/>
        </dgm:presLayoutVars>
      </dgm:prSet>
      <dgm:spPr/>
    </dgm:pt>
  </dgm:ptLst>
  <dgm:cxnLst>
    <dgm:cxn modelId="{44CE680A-2567-1D4E-8517-B6F04F06EF14}" type="presOf" srcId="{DA8A6CDC-976E-0541-9263-D2BD6551D2D2}" destId="{5A6CEDE7-2706-1943-9F26-98A3DAA81F53}" srcOrd="1" destOrd="0" presId="urn:microsoft.com/office/officeart/2005/8/layout/pyramid1"/>
    <dgm:cxn modelId="{CCBA360E-7464-6945-A034-2E960D6B9ADF}" type="presOf" srcId="{375B5862-819E-BC4D-AC1C-1FA8DEA42D64}" destId="{1219F3F5-06FD-564E-B97D-34F9158E071A}" srcOrd="0" destOrd="0" presId="urn:microsoft.com/office/officeart/2005/8/layout/pyramid1"/>
    <dgm:cxn modelId="{6286DC11-B000-7A45-9574-F07AD2851EB9}" type="presOf" srcId="{F69A4BEA-7CAC-C049-ADEF-6E13FF2B88AB}" destId="{9A55D572-508F-2E4B-825E-2D284F6C2D26}" srcOrd="1" destOrd="0" presId="urn:microsoft.com/office/officeart/2005/8/layout/pyramid1"/>
    <dgm:cxn modelId="{B27C1D21-7636-1D4B-A7AC-AEED8F39DE09}" srcId="{5E22112D-9ADD-914C-94F2-0C09ADE94217}" destId="{375B5862-819E-BC4D-AC1C-1FA8DEA42D64}" srcOrd="0" destOrd="0" parTransId="{BF5D05D1-D7C5-BD47-9FD0-7FAF80D62452}" sibTransId="{5220922D-55B3-3F47-B64C-A1D4B070CD6B}"/>
    <dgm:cxn modelId="{C5FCD629-6DE7-3D44-AD16-2639F3A4B91D}" type="presOf" srcId="{F69A4BEA-7CAC-C049-ADEF-6E13FF2B88AB}" destId="{C5278BF7-DEF0-FA43-AF5B-3DD719544B92}" srcOrd="0" destOrd="0" presId="urn:microsoft.com/office/officeart/2005/8/layout/pyramid1"/>
    <dgm:cxn modelId="{D8C60539-388B-394B-BADE-58E12BA7B082}" type="presOf" srcId="{16B42792-2417-E840-B4D8-6E64ED613335}" destId="{81DB1F44-359E-3940-B26A-DE130270519D}" srcOrd="0" destOrd="0" presId="urn:microsoft.com/office/officeart/2005/8/layout/pyramid1"/>
    <dgm:cxn modelId="{E057263F-758F-5045-A584-5CCEFADB0D66}" type="presOf" srcId="{16B42792-2417-E840-B4D8-6E64ED613335}" destId="{B0BE8006-345C-D740-AC65-5493AC37733D}" srcOrd="1" destOrd="0" presId="urn:microsoft.com/office/officeart/2005/8/layout/pyramid1"/>
    <dgm:cxn modelId="{23D38D6C-7F04-9843-A3E8-5A8E17B724A4}" type="presOf" srcId="{5E22112D-9ADD-914C-94F2-0C09ADE94217}" destId="{150F2CE0-24FC-BE4D-B676-C24DDDC2B59D}" srcOrd="0" destOrd="0" presId="urn:microsoft.com/office/officeart/2005/8/layout/pyramid1"/>
    <dgm:cxn modelId="{1DDD567B-A863-F14C-91AB-2566B52C6CD8}" srcId="{5E22112D-9ADD-914C-94F2-0C09ADE94217}" destId="{48F91921-BC71-624C-98CC-761F20B9B998}" srcOrd="4" destOrd="0" parTransId="{27A1C17A-925A-E642-8C07-F8C1232B1844}" sibTransId="{6E0F7496-B543-4B4D-91C3-DC4CB3C2329F}"/>
    <dgm:cxn modelId="{D3EFFE90-4B1E-9B4D-848A-943F98264796}" type="presOf" srcId="{48F91921-BC71-624C-98CC-761F20B9B998}" destId="{166C5EF9-2A9E-B04A-9489-4F5C57F6997B}" srcOrd="0" destOrd="0" presId="urn:microsoft.com/office/officeart/2005/8/layout/pyramid1"/>
    <dgm:cxn modelId="{5C7436B2-240D-D34B-BEAD-1E16C23ED354}" type="presOf" srcId="{DA8A6CDC-976E-0541-9263-D2BD6551D2D2}" destId="{D4CDF462-A34A-CA4F-87F3-D128A838199D}" srcOrd="0" destOrd="0" presId="urn:microsoft.com/office/officeart/2005/8/layout/pyramid1"/>
    <dgm:cxn modelId="{BE865AC2-440E-834D-AB3A-06A2E3BB8FB1}" type="presOf" srcId="{375B5862-819E-BC4D-AC1C-1FA8DEA42D64}" destId="{BDAA30AB-16E7-3347-AA70-E8A760D21184}" srcOrd="1" destOrd="0" presId="urn:microsoft.com/office/officeart/2005/8/layout/pyramid1"/>
    <dgm:cxn modelId="{DB4212D2-7945-C342-906D-F2158FBC6BDB}" srcId="{5E22112D-9ADD-914C-94F2-0C09ADE94217}" destId="{F69A4BEA-7CAC-C049-ADEF-6E13FF2B88AB}" srcOrd="3" destOrd="0" parTransId="{1A8F4667-8253-F84E-A829-80667F4131F6}" sibTransId="{D4CBBDC4-AA54-3941-B464-BC2118C984D9}"/>
    <dgm:cxn modelId="{5B2907D5-A2B1-B644-A77B-930FC56B9188}" srcId="{5E22112D-9ADD-914C-94F2-0C09ADE94217}" destId="{DA8A6CDC-976E-0541-9263-D2BD6551D2D2}" srcOrd="2" destOrd="0" parTransId="{E4903687-DD00-CF41-B5B8-1DA0C9C68774}" sibTransId="{1EB60191-A241-024A-BFEC-7949B73982F9}"/>
    <dgm:cxn modelId="{1E940DDA-4A88-4F40-BD42-0D7D0A80C221}" type="presOf" srcId="{CA2D977E-E962-414C-AD0E-D67C1BB961D3}" destId="{A97B52CF-4A4D-EC4F-BDB0-AF7BC651CEB9}" srcOrd="0" destOrd="0" presId="urn:microsoft.com/office/officeart/2005/8/layout/pyramid1"/>
    <dgm:cxn modelId="{86F0C7DA-EB43-3A42-9664-3F0C21675186}" type="presOf" srcId="{48F91921-BC71-624C-98CC-761F20B9B998}" destId="{588643E3-3F88-7C47-A530-9166D5A23F12}" srcOrd="1" destOrd="0" presId="urn:microsoft.com/office/officeart/2005/8/layout/pyramid1"/>
    <dgm:cxn modelId="{26B75FDB-7E65-534F-9C26-AB908EBEFF78}" srcId="{5E22112D-9ADD-914C-94F2-0C09ADE94217}" destId="{16B42792-2417-E840-B4D8-6E64ED613335}" srcOrd="1" destOrd="0" parTransId="{D97FB833-1DAC-7444-AB69-2D83B1ADFC7A}" sibTransId="{EF33B2AF-53F6-6346-9710-408AD18C2CED}"/>
    <dgm:cxn modelId="{4874B6ED-83F3-BF47-9B9D-978C4729CF5A}" type="presOf" srcId="{CA2D977E-E962-414C-AD0E-D67C1BB961D3}" destId="{B338630F-4099-CD49-9390-A08225BBEDBA}" srcOrd="1" destOrd="0" presId="urn:microsoft.com/office/officeart/2005/8/layout/pyramid1"/>
    <dgm:cxn modelId="{D637B0F4-0E5E-C847-B1CD-38BBEAA2D144}" srcId="{5E22112D-9ADD-914C-94F2-0C09ADE94217}" destId="{CA2D977E-E962-414C-AD0E-D67C1BB961D3}" srcOrd="5" destOrd="0" parTransId="{0B96E8BB-91B4-2741-A8C5-95B87380CFDE}" sibTransId="{CE409051-CB98-2942-B503-CDCCDC9C81FA}"/>
    <dgm:cxn modelId="{3D172C0F-EE98-F74D-8FF5-378796478838}" type="presParOf" srcId="{150F2CE0-24FC-BE4D-B676-C24DDDC2B59D}" destId="{3ECCE04B-DC27-0645-9563-2F9518B26B54}" srcOrd="0" destOrd="0" presId="urn:microsoft.com/office/officeart/2005/8/layout/pyramid1"/>
    <dgm:cxn modelId="{2E5841FC-FE7A-7D44-AAF9-32D1F063E5A0}" type="presParOf" srcId="{3ECCE04B-DC27-0645-9563-2F9518B26B54}" destId="{1219F3F5-06FD-564E-B97D-34F9158E071A}" srcOrd="0" destOrd="0" presId="urn:microsoft.com/office/officeart/2005/8/layout/pyramid1"/>
    <dgm:cxn modelId="{4DBF4178-157B-734B-9F4E-BECBC6DA99AD}" type="presParOf" srcId="{3ECCE04B-DC27-0645-9563-2F9518B26B54}" destId="{BDAA30AB-16E7-3347-AA70-E8A760D21184}" srcOrd="1" destOrd="0" presId="urn:microsoft.com/office/officeart/2005/8/layout/pyramid1"/>
    <dgm:cxn modelId="{E6BCD7FA-0CE6-C744-966A-7B22AA756EE1}" type="presParOf" srcId="{150F2CE0-24FC-BE4D-B676-C24DDDC2B59D}" destId="{BD277A6B-3EEA-8D42-802E-1D732749166F}" srcOrd="1" destOrd="0" presId="urn:microsoft.com/office/officeart/2005/8/layout/pyramid1"/>
    <dgm:cxn modelId="{04EFD56C-3E8D-E049-AA44-94D219D58FF3}" type="presParOf" srcId="{BD277A6B-3EEA-8D42-802E-1D732749166F}" destId="{81DB1F44-359E-3940-B26A-DE130270519D}" srcOrd="0" destOrd="0" presId="urn:microsoft.com/office/officeart/2005/8/layout/pyramid1"/>
    <dgm:cxn modelId="{CA76340E-975C-4E48-8D46-D0A0C794D57F}" type="presParOf" srcId="{BD277A6B-3EEA-8D42-802E-1D732749166F}" destId="{B0BE8006-345C-D740-AC65-5493AC37733D}" srcOrd="1" destOrd="0" presId="urn:microsoft.com/office/officeart/2005/8/layout/pyramid1"/>
    <dgm:cxn modelId="{1B4A1291-F38F-9747-9025-C20AEC34D7DC}" type="presParOf" srcId="{150F2CE0-24FC-BE4D-B676-C24DDDC2B59D}" destId="{043BEF63-2198-7C4B-85D0-D6474603C898}" srcOrd="2" destOrd="0" presId="urn:microsoft.com/office/officeart/2005/8/layout/pyramid1"/>
    <dgm:cxn modelId="{70626BB4-08C8-AA4A-8505-204A12AE34F1}" type="presParOf" srcId="{043BEF63-2198-7C4B-85D0-D6474603C898}" destId="{D4CDF462-A34A-CA4F-87F3-D128A838199D}" srcOrd="0" destOrd="0" presId="urn:microsoft.com/office/officeart/2005/8/layout/pyramid1"/>
    <dgm:cxn modelId="{1C64F633-6ACC-9B4E-A094-99A12E26212B}" type="presParOf" srcId="{043BEF63-2198-7C4B-85D0-D6474603C898}" destId="{5A6CEDE7-2706-1943-9F26-98A3DAA81F53}" srcOrd="1" destOrd="0" presId="urn:microsoft.com/office/officeart/2005/8/layout/pyramid1"/>
    <dgm:cxn modelId="{FB8B9960-1978-EF41-9AD2-B8EBFE4A8ACB}" type="presParOf" srcId="{150F2CE0-24FC-BE4D-B676-C24DDDC2B59D}" destId="{C94EA8AD-CA68-3547-9867-736E9B94B1F6}" srcOrd="3" destOrd="0" presId="urn:microsoft.com/office/officeart/2005/8/layout/pyramid1"/>
    <dgm:cxn modelId="{23CE8134-4278-F941-9447-EEE47D695009}" type="presParOf" srcId="{C94EA8AD-CA68-3547-9867-736E9B94B1F6}" destId="{C5278BF7-DEF0-FA43-AF5B-3DD719544B92}" srcOrd="0" destOrd="0" presId="urn:microsoft.com/office/officeart/2005/8/layout/pyramid1"/>
    <dgm:cxn modelId="{14EBCA9B-4A46-9B4A-A7CE-508F1D6059FA}" type="presParOf" srcId="{C94EA8AD-CA68-3547-9867-736E9B94B1F6}" destId="{9A55D572-508F-2E4B-825E-2D284F6C2D26}" srcOrd="1" destOrd="0" presId="urn:microsoft.com/office/officeart/2005/8/layout/pyramid1"/>
    <dgm:cxn modelId="{310B1BF3-08D3-624C-A94B-37F1E7B9A813}" type="presParOf" srcId="{150F2CE0-24FC-BE4D-B676-C24DDDC2B59D}" destId="{2965914C-04CE-554C-B555-32BFE16793C8}" srcOrd="4" destOrd="0" presId="urn:microsoft.com/office/officeart/2005/8/layout/pyramid1"/>
    <dgm:cxn modelId="{050735A5-DF98-5043-911A-1B411EE23C22}" type="presParOf" srcId="{2965914C-04CE-554C-B555-32BFE16793C8}" destId="{166C5EF9-2A9E-B04A-9489-4F5C57F6997B}" srcOrd="0" destOrd="0" presId="urn:microsoft.com/office/officeart/2005/8/layout/pyramid1"/>
    <dgm:cxn modelId="{FF6A85A1-F407-ED44-9B46-3207780CCCC2}" type="presParOf" srcId="{2965914C-04CE-554C-B555-32BFE16793C8}" destId="{588643E3-3F88-7C47-A530-9166D5A23F12}" srcOrd="1" destOrd="0" presId="urn:microsoft.com/office/officeart/2005/8/layout/pyramid1"/>
    <dgm:cxn modelId="{55119C8C-5BF9-394A-8655-12B635E68D4F}" type="presParOf" srcId="{150F2CE0-24FC-BE4D-B676-C24DDDC2B59D}" destId="{3721C729-CD03-AB41-8767-9A953049E741}" srcOrd="5" destOrd="0" presId="urn:microsoft.com/office/officeart/2005/8/layout/pyramid1"/>
    <dgm:cxn modelId="{B726F4D4-8B23-A747-89E9-FBAD40BE0230}" type="presParOf" srcId="{3721C729-CD03-AB41-8767-9A953049E741}" destId="{A97B52CF-4A4D-EC4F-BDB0-AF7BC651CEB9}" srcOrd="0" destOrd="0" presId="urn:microsoft.com/office/officeart/2005/8/layout/pyramid1"/>
    <dgm:cxn modelId="{8C43ED77-CC7C-A54C-8DC7-837C5564E371}" type="presParOf" srcId="{3721C729-CD03-AB41-8767-9A953049E741}" destId="{B338630F-4099-CD49-9390-A08225BBEDBA}" srcOrd="1" destOrd="0" presId="urn:microsoft.com/office/officeart/2005/8/layout/pyramid1"/>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19F3F5-06FD-564E-B97D-34F9158E071A}">
      <dsp:nvSpPr>
        <dsp:cNvPr id="0" name=""/>
        <dsp:cNvSpPr/>
      </dsp:nvSpPr>
      <dsp:spPr>
        <a:xfrm>
          <a:off x="4996083" y="0"/>
          <a:ext cx="2070131" cy="1028194"/>
        </a:xfrm>
        <a:prstGeom prst="trapezoid">
          <a:avLst>
            <a:gd name="adj" fmla="val 99584"/>
          </a:avLst>
        </a:prstGeom>
        <a:solidFill>
          <a:schemeClr val="accent4">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622300">
            <a:lnSpc>
              <a:spcPct val="90000"/>
            </a:lnSpc>
            <a:spcBef>
              <a:spcPct val="0"/>
            </a:spcBef>
            <a:spcAft>
              <a:spcPct val="35000"/>
            </a:spcAft>
            <a:buClrTx/>
            <a:buSzTx/>
            <a:buFontTx/>
            <a:buNone/>
          </a:pPr>
          <a:r>
            <a:rPr lang="cy-GB" sz="1200" b="0" kern="1200" baseline="0" noProof="0">
              <a:solidFill>
                <a:schemeClr val="tx1"/>
              </a:solidFill>
            </a:rPr>
            <a:t>Here is </a:t>
          </a:r>
        </a:p>
        <a:p>
          <a:pPr marL="0" lvl="0" indent="0" algn="ctr" defTabSz="622300">
            <a:lnSpc>
              <a:spcPct val="90000"/>
            </a:lnSpc>
            <a:spcBef>
              <a:spcPct val="0"/>
            </a:spcBef>
            <a:spcAft>
              <a:spcPct val="35000"/>
            </a:spcAft>
            <a:buClrTx/>
            <a:buSzTx/>
            <a:buFontTx/>
            <a:buNone/>
          </a:pPr>
          <a:r>
            <a:rPr lang="cy-GB" sz="1200" b="0" kern="1200" baseline="0" noProof="0">
              <a:solidFill>
                <a:schemeClr val="tx1"/>
              </a:solidFill>
            </a:rPr>
            <a:t>Guilsfied. </a:t>
          </a:r>
          <a:endParaRPr lang="cy-GB" sz="1200" b="1" kern="1200" baseline="0" noProof="0" dirty="0"/>
        </a:p>
      </dsp:txBody>
      <dsp:txXfrm>
        <a:off x="4996083" y="0"/>
        <a:ext cx="2070131" cy="1028194"/>
      </dsp:txXfrm>
    </dsp:sp>
    <dsp:sp modelId="{81DB1F44-359E-3940-B26A-DE130270519D}">
      <dsp:nvSpPr>
        <dsp:cNvPr id="0" name=""/>
        <dsp:cNvSpPr/>
      </dsp:nvSpPr>
      <dsp:spPr>
        <a:xfrm>
          <a:off x="3983317" y="1028194"/>
          <a:ext cx="4095662" cy="1028194"/>
        </a:xfrm>
        <a:prstGeom prst="trapezoid">
          <a:avLst>
            <a:gd name="adj" fmla="val 99584"/>
          </a:avLst>
        </a:prstGeom>
        <a:solidFill>
          <a:schemeClr val="accent4">
            <a:alpha val="90000"/>
            <a:hueOff val="0"/>
            <a:satOff val="0"/>
            <a:lumOff val="0"/>
            <a:alphaOff val="-8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ClrTx/>
            <a:buSzTx/>
            <a:buFontTx/>
            <a:buNone/>
          </a:pPr>
          <a:r>
            <a:rPr lang="cy-GB" sz="1200" b="0" kern="1200" baseline="0" noProof="0">
              <a:solidFill>
                <a:schemeClr val="tx1"/>
              </a:solidFill>
            </a:rPr>
            <a:t>Here is </a:t>
          </a:r>
        </a:p>
        <a:p>
          <a:pPr marL="0" lvl="0" indent="0" algn="ctr" defTabSz="533400">
            <a:lnSpc>
              <a:spcPct val="90000"/>
            </a:lnSpc>
            <a:spcBef>
              <a:spcPct val="0"/>
            </a:spcBef>
            <a:spcAft>
              <a:spcPct val="35000"/>
            </a:spcAft>
            <a:buClrTx/>
            <a:buSzTx/>
            <a:buFontTx/>
            <a:buNone/>
          </a:pPr>
          <a:r>
            <a:rPr lang="cy-GB" sz="1200" b="0" kern="1200" baseline="0" noProof="0">
              <a:solidFill>
                <a:schemeClr val="tx1"/>
              </a:solidFill>
            </a:rPr>
            <a:t>Guilsfied. </a:t>
          </a:r>
        </a:p>
        <a:p>
          <a:pPr marL="0" lvl="0" indent="0" algn="ctr" defTabSz="533400">
            <a:lnSpc>
              <a:spcPct val="90000"/>
            </a:lnSpc>
            <a:spcBef>
              <a:spcPct val="0"/>
            </a:spcBef>
            <a:spcAft>
              <a:spcPct val="35000"/>
            </a:spcAft>
            <a:buClrTx/>
            <a:buSzTx/>
            <a:buFontTx/>
            <a:buNone/>
          </a:pPr>
          <a:r>
            <a:rPr lang="cy-GB" sz="1200" b="0" kern="1200" baseline="0" noProof="0">
              <a:solidFill>
                <a:schemeClr val="tx1"/>
              </a:solidFill>
            </a:rPr>
            <a:t>Guilsfield is small.</a:t>
          </a:r>
          <a:endParaRPr lang="cy-GB" sz="1200" b="1" kern="1200" noProof="0" dirty="0"/>
        </a:p>
      </dsp:txBody>
      <dsp:txXfrm>
        <a:off x="4700058" y="1028194"/>
        <a:ext cx="2662180" cy="1028194"/>
      </dsp:txXfrm>
    </dsp:sp>
    <dsp:sp modelId="{D4CDF462-A34A-CA4F-87F3-D128A838199D}">
      <dsp:nvSpPr>
        <dsp:cNvPr id="0" name=""/>
        <dsp:cNvSpPr/>
      </dsp:nvSpPr>
      <dsp:spPr>
        <a:xfrm>
          <a:off x="2959402" y="2056388"/>
          <a:ext cx="6143493" cy="1028194"/>
        </a:xfrm>
        <a:prstGeom prst="trapezoid">
          <a:avLst>
            <a:gd name="adj" fmla="val 99584"/>
          </a:avLst>
        </a:prstGeom>
        <a:solidFill>
          <a:schemeClr val="accent4">
            <a:alpha val="90000"/>
            <a:hueOff val="0"/>
            <a:satOff val="0"/>
            <a:lumOff val="0"/>
            <a:alphaOff val="-16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ClrTx/>
            <a:buSzTx/>
            <a:buFontTx/>
            <a:buNone/>
          </a:pPr>
          <a:r>
            <a:rPr lang="cy-GB" sz="1200" b="0" kern="1200" baseline="0" noProof="0">
              <a:solidFill>
                <a:schemeClr val="tx1"/>
              </a:solidFill>
            </a:rPr>
            <a:t>Here is Guilsfied. </a:t>
          </a:r>
        </a:p>
        <a:p>
          <a:pPr marL="0" lvl="0" indent="0" algn="ctr" defTabSz="533400">
            <a:lnSpc>
              <a:spcPct val="90000"/>
            </a:lnSpc>
            <a:spcBef>
              <a:spcPct val="0"/>
            </a:spcBef>
            <a:spcAft>
              <a:spcPct val="35000"/>
            </a:spcAft>
            <a:buClrTx/>
            <a:buSzTx/>
            <a:buFontTx/>
            <a:buNone/>
          </a:pPr>
          <a:r>
            <a:rPr lang="cy-GB" sz="1200" b="0" kern="1200" baseline="0" noProof="0">
              <a:solidFill>
                <a:schemeClr val="tx1"/>
              </a:solidFill>
            </a:rPr>
            <a:t>Guilsfield is small. Here is Welshpool. </a:t>
          </a:r>
          <a:endParaRPr lang="cy-GB" sz="1200" b="1" kern="1200" noProof="0" dirty="0"/>
        </a:p>
      </dsp:txBody>
      <dsp:txXfrm>
        <a:off x="4034513" y="2056388"/>
        <a:ext cx="3993270" cy="1028194"/>
      </dsp:txXfrm>
    </dsp:sp>
    <dsp:sp modelId="{C5278BF7-DEF0-FA43-AF5B-3DD719544B92}">
      <dsp:nvSpPr>
        <dsp:cNvPr id="0" name=""/>
        <dsp:cNvSpPr/>
      </dsp:nvSpPr>
      <dsp:spPr>
        <a:xfrm>
          <a:off x="2046994" y="3084582"/>
          <a:ext cx="7968308" cy="915380"/>
        </a:xfrm>
        <a:prstGeom prst="trapezoid">
          <a:avLst>
            <a:gd name="adj" fmla="val 99584"/>
          </a:avLst>
        </a:prstGeom>
        <a:solidFill>
          <a:schemeClr val="accent4">
            <a:alpha val="90000"/>
            <a:hueOff val="0"/>
            <a:satOff val="0"/>
            <a:lumOff val="0"/>
            <a:alphaOff val="-24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ClrTx/>
            <a:buSzTx/>
            <a:buFontTx/>
            <a:buNone/>
          </a:pPr>
          <a:r>
            <a:rPr lang="cy-GB" sz="1200" b="0" kern="1200" baseline="0" noProof="0">
              <a:solidFill>
                <a:schemeClr val="tx1"/>
              </a:solidFill>
            </a:rPr>
            <a:t>Here is Guilsfied. </a:t>
          </a:r>
        </a:p>
        <a:p>
          <a:pPr marL="0" lvl="0" indent="0" algn="ctr" defTabSz="533400">
            <a:lnSpc>
              <a:spcPct val="90000"/>
            </a:lnSpc>
            <a:spcBef>
              <a:spcPct val="0"/>
            </a:spcBef>
            <a:spcAft>
              <a:spcPct val="35000"/>
            </a:spcAft>
            <a:buClrTx/>
            <a:buSzTx/>
            <a:buFontTx/>
            <a:buNone/>
          </a:pPr>
          <a:r>
            <a:rPr lang="cy-GB" sz="1200" b="0" kern="1200" baseline="0" noProof="0">
              <a:solidFill>
                <a:schemeClr val="tx1"/>
              </a:solidFill>
            </a:rPr>
            <a:t>Guilsfield is small. Here is Welshpool. Welshpool is bigger than Guilsfield. </a:t>
          </a:r>
          <a:endParaRPr lang="cy-GB" sz="1200" b="1" kern="1200" noProof="0" dirty="0"/>
        </a:p>
      </dsp:txBody>
      <dsp:txXfrm>
        <a:off x="3441448" y="3084582"/>
        <a:ext cx="5179400" cy="915380"/>
      </dsp:txXfrm>
    </dsp:sp>
    <dsp:sp modelId="{166C5EF9-2A9E-B04A-9489-4F5C57F6997B}">
      <dsp:nvSpPr>
        <dsp:cNvPr id="0" name=""/>
        <dsp:cNvSpPr/>
      </dsp:nvSpPr>
      <dsp:spPr>
        <a:xfrm>
          <a:off x="1052056" y="4012425"/>
          <a:ext cx="10014466" cy="1028194"/>
        </a:xfrm>
        <a:prstGeom prst="trapezoid">
          <a:avLst>
            <a:gd name="adj" fmla="val 99584"/>
          </a:avLst>
        </a:prstGeom>
        <a:solidFill>
          <a:schemeClr val="accent4">
            <a:alpha val="90000"/>
            <a:hueOff val="0"/>
            <a:satOff val="0"/>
            <a:lumOff val="0"/>
            <a:alphaOff val="-32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ClrTx/>
            <a:buSzTx/>
            <a:buFontTx/>
            <a:buNone/>
          </a:pPr>
          <a:r>
            <a:rPr lang="cy-GB" sz="1200" b="0" kern="1200" baseline="0" noProof="0">
              <a:solidFill>
                <a:schemeClr val="tx1"/>
              </a:solidFill>
            </a:rPr>
            <a:t>Here is Guilsfied. </a:t>
          </a:r>
        </a:p>
        <a:p>
          <a:pPr marL="0" lvl="0" indent="0" algn="ctr" defTabSz="533400">
            <a:lnSpc>
              <a:spcPct val="90000"/>
            </a:lnSpc>
            <a:spcBef>
              <a:spcPct val="0"/>
            </a:spcBef>
            <a:spcAft>
              <a:spcPct val="35000"/>
            </a:spcAft>
            <a:buClrTx/>
            <a:buSzTx/>
            <a:buFontTx/>
            <a:buNone/>
          </a:pPr>
          <a:r>
            <a:rPr lang="cy-GB" sz="1200" b="0" kern="1200" baseline="0" noProof="0">
              <a:solidFill>
                <a:schemeClr val="tx1"/>
              </a:solidFill>
            </a:rPr>
            <a:t>Guilsfield is small. Here is Welshpool. Welshpool is bigger than Guilsfield. Welshpool is busier than Guilsfield.  </a:t>
          </a:r>
          <a:endParaRPr lang="cy-GB" sz="1200" b="1" kern="1200" noProof="0" dirty="0"/>
        </a:p>
      </dsp:txBody>
      <dsp:txXfrm>
        <a:off x="2804587" y="4012425"/>
        <a:ext cx="6509403" cy="1028194"/>
      </dsp:txXfrm>
    </dsp:sp>
    <dsp:sp modelId="{A97B52CF-4A4D-EC4F-BDB0-AF7BC651CEB9}">
      <dsp:nvSpPr>
        <dsp:cNvPr id="0" name=""/>
        <dsp:cNvSpPr/>
      </dsp:nvSpPr>
      <dsp:spPr>
        <a:xfrm>
          <a:off x="0" y="5028157"/>
          <a:ext cx="12062297" cy="1028194"/>
        </a:xfrm>
        <a:prstGeom prst="trapezoid">
          <a:avLst>
            <a:gd name="adj" fmla="val 99584"/>
          </a:avLst>
        </a:prstGeom>
        <a:solidFill>
          <a:schemeClr val="accent4">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ClrTx/>
            <a:buSzTx/>
            <a:buFontTx/>
            <a:buNone/>
          </a:pPr>
          <a:r>
            <a:rPr lang="cy-GB" sz="1200" b="0" kern="1200" baseline="0" noProof="0">
              <a:solidFill>
                <a:schemeClr val="tx1"/>
              </a:solidFill>
            </a:rPr>
            <a:t>Here is Guilsfied. </a:t>
          </a:r>
        </a:p>
        <a:p>
          <a:pPr marL="0" lvl="0" indent="0" algn="ctr" defTabSz="533400">
            <a:lnSpc>
              <a:spcPct val="90000"/>
            </a:lnSpc>
            <a:spcBef>
              <a:spcPct val="0"/>
            </a:spcBef>
            <a:spcAft>
              <a:spcPct val="35000"/>
            </a:spcAft>
            <a:buClrTx/>
            <a:buSzTx/>
            <a:buFontTx/>
            <a:buNone/>
          </a:pPr>
          <a:r>
            <a:rPr lang="cy-GB" sz="1200" b="0" kern="1200" baseline="0" noProof="0">
              <a:solidFill>
                <a:schemeClr val="tx1"/>
              </a:solidFill>
            </a:rPr>
            <a:t>Guilsfield is small. Here is Welshpool. Welshpool is bigger than Guilsfield. Welshpool is busier than Guilsfield. Welshpool is nosier than Guilsfield.  </a:t>
          </a:r>
          <a:endParaRPr lang="cy-GB" sz="1200" b="1" kern="1200" noProof="0" dirty="0"/>
        </a:p>
      </dsp:txBody>
      <dsp:txXfrm>
        <a:off x="2110902" y="5028157"/>
        <a:ext cx="7840493" cy="10281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19F3F5-06FD-564E-B97D-34F9158E071A}">
      <dsp:nvSpPr>
        <dsp:cNvPr id="0" name=""/>
        <dsp:cNvSpPr/>
      </dsp:nvSpPr>
      <dsp:spPr>
        <a:xfrm>
          <a:off x="4996083" y="0"/>
          <a:ext cx="2070131" cy="1028194"/>
        </a:xfrm>
        <a:prstGeom prst="trapezoid">
          <a:avLst>
            <a:gd name="adj" fmla="val 99584"/>
          </a:avLst>
        </a:prstGeom>
        <a:solidFill>
          <a:schemeClr val="accent4">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622300">
            <a:lnSpc>
              <a:spcPct val="90000"/>
            </a:lnSpc>
            <a:spcBef>
              <a:spcPct val="0"/>
            </a:spcBef>
            <a:spcAft>
              <a:spcPct val="35000"/>
            </a:spcAft>
            <a:buClrTx/>
            <a:buSzTx/>
            <a:buFontTx/>
            <a:buNone/>
          </a:pPr>
          <a:r>
            <a:rPr lang="cy-GB" sz="1200" b="0" kern="1200" baseline="0" noProof="0" dirty="0" err="1">
              <a:solidFill>
                <a:schemeClr val="tx1"/>
              </a:solidFill>
            </a:rPr>
            <a:t>Here</a:t>
          </a:r>
          <a:r>
            <a:rPr lang="cy-GB" sz="1200" b="0" kern="1200" baseline="0" noProof="0" dirty="0">
              <a:solidFill>
                <a:schemeClr val="tx1"/>
              </a:solidFill>
            </a:rPr>
            <a:t> is </a:t>
          </a:r>
        </a:p>
        <a:p>
          <a:pPr marL="0" lvl="0" indent="0" algn="ctr" defTabSz="622300">
            <a:lnSpc>
              <a:spcPct val="90000"/>
            </a:lnSpc>
            <a:spcBef>
              <a:spcPct val="0"/>
            </a:spcBef>
            <a:spcAft>
              <a:spcPct val="35000"/>
            </a:spcAft>
            <a:buClrTx/>
            <a:buSzTx/>
            <a:buFontTx/>
            <a:buNone/>
          </a:pPr>
          <a:r>
            <a:rPr lang="cy-GB" sz="1200" b="0" kern="1200" baseline="0" noProof="0" dirty="0" err="1">
              <a:solidFill>
                <a:schemeClr val="tx1"/>
              </a:solidFill>
            </a:rPr>
            <a:t>Guilsfied</a:t>
          </a:r>
          <a:r>
            <a:rPr lang="cy-GB" sz="1200" b="0" kern="1200" baseline="0" noProof="0" dirty="0">
              <a:solidFill>
                <a:schemeClr val="tx1"/>
              </a:solidFill>
            </a:rPr>
            <a:t>. </a:t>
          </a:r>
        </a:p>
        <a:p>
          <a:pPr marL="0" lvl="0" indent="0" algn="ctr" defTabSz="622300">
            <a:lnSpc>
              <a:spcPct val="90000"/>
            </a:lnSpc>
            <a:spcBef>
              <a:spcPct val="0"/>
            </a:spcBef>
            <a:spcAft>
              <a:spcPct val="35000"/>
            </a:spcAft>
            <a:buClrTx/>
            <a:buSzTx/>
            <a:buFontTx/>
            <a:buNone/>
          </a:pPr>
          <a:r>
            <a:rPr lang="cy-GB" sz="1200" b="0" kern="1200" baseline="0" noProof="0" dirty="0">
              <a:solidFill>
                <a:schemeClr val="tx1"/>
              </a:solidFill>
            </a:rPr>
            <a:t>Guilsfield is </a:t>
          </a:r>
          <a:r>
            <a:rPr lang="cy-GB" sz="1200" b="0" kern="1200" baseline="0" noProof="0" dirty="0" err="1">
              <a:solidFill>
                <a:schemeClr val="tx1"/>
              </a:solidFill>
            </a:rPr>
            <a:t>small</a:t>
          </a:r>
          <a:r>
            <a:rPr lang="cy-GB" sz="1200" b="0" kern="1200" baseline="0" noProof="0" dirty="0">
              <a:solidFill>
                <a:schemeClr val="tx1"/>
              </a:solidFill>
            </a:rPr>
            <a:t>.</a:t>
          </a:r>
        </a:p>
      </dsp:txBody>
      <dsp:txXfrm>
        <a:off x="4996083" y="0"/>
        <a:ext cx="2070131" cy="1028194"/>
      </dsp:txXfrm>
    </dsp:sp>
    <dsp:sp modelId="{81DB1F44-359E-3940-B26A-DE130270519D}">
      <dsp:nvSpPr>
        <dsp:cNvPr id="0" name=""/>
        <dsp:cNvSpPr/>
      </dsp:nvSpPr>
      <dsp:spPr>
        <a:xfrm>
          <a:off x="3983317" y="1028194"/>
          <a:ext cx="4095662" cy="1028194"/>
        </a:xfrm>
        <a:prstGeom prst="trapezoid">
          <a:avLst>
            <a:gd name="adj" fmla="val 99584"/>
          </a:avLst>
        </a:prstGeom>
        <a:solidFill>
          <a:schemeClr val="accent4">
            <a:alpha val="90000"/>
            <a:hueOff val="0"/>
            <a:satOff val="0"/>
            <a:lumOff val="0"/>
            <a:alphaOff val="-8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ClrTx/>
            <a:buSzTx/>
            <a:buFontTx/>
            <a:buNone/>
          </a:pPr>
          <a:r>
            <a:rPr lang="cy-GB" sz="1200" b="0" kern="1200" baseline="0" noProof="0" dirty="0" err="1">
              <a:solidFill>
                <a:schemeClr val="tx1"/>
              </a:solidFill>
            </a:rPr>
            <a:t>Here</a:t>
          </a:r>
          <a:r>
            <a:rPr lang="cy-GB" sz="1200" b="0" kern="1200" baseline="0" noProof="0" dirty="0">
              <a:solidFill>
                <a:schemeClr val="tx1"/>
              </a:solidFill>
            </a:rPr>
            <a:t> is </a:t>
          </a:r>
          <a:r>
            <a:rPr lang="cy-GB" sz="1200" b="0" kern="1200" baseline="0" noProof="0" dirty="0" err="1">
              <a:solidFill>
                <a:schemeClr val="tx1"/>
              </a:solidFill>
            </a:rPr>
            <a:t>Guilsfied</a:t>
          </a:r>
          <a:r>
            <a:rPr lang="cy-GB" sz="1200" b="0" kern="1200" baseline="0" noProof="0" dirty="0">
              <a:solidFill>
                <a:schemeClr val="tx1"/>
              </a:solidFill>
            </a:rPr>
            <a:t>. </a:t>
          </a:r>
        </a:p>
        <a:p>
          <a:pPr marL="0" lvl="0" indent="0" algn="ctr" defTabSz="533400">
            <a:lnSpc>
              <a:spcPct val="90000"/>
            </a:lnSpc>
            <a:spcBef>
              <a:spcPct val="0"/>
            </a:spcBef>
            <a:spcAft>
              <a:spcPct val="35000"/>
            </a:spcAft>
            <a:buClrTx/>
            <a:buSzTx/>
            <a:buFontTx/>
            <a:buNone/>
          </a:pPr>
          <a:r>
            <a:rPr lang="cy-GB" sz="1200" b="0" kern="1200" baseline="0" noProof="0" dirty="0">
              <a:solidFill>
                <a:schemeClr val="tx1"/>
              </a:solidFill>
            </a:rPr>
            <a:t>Guilsfield is </a:t>
          </a:r>
          <a:r>
            <a:rPr lang="cy-GB" sz="1200" b="0" kern="1200" baseline="0" noProof="0" dirty="0" err="1">
              <a:solidFill>
                <a:schemeClr val="tx1"/>
              </a:solidFill>
            </a:rPr>
            <a:t>small</a:t>
          </a:r>
          <a:r>
            <a:rPr lang="cy-GB" sz="1200" b="0" kern="1200" baseline="0" noProof="0" dirty="0">
              <a:solidFill>
                <a:schemeClr val="tx1"/>
              </a:solidFill>
            </a:rPr>
            <a:t>. </a:t>
          </a:r>
          <a:r>
            <a:rPr lang="cy-GB" sz="1200" b="0" kern="1200" baseline="0" noProof="0" dirty="0" err="1">
              <a:solidFill>
                <a:schemeClr val="tx1"/>
              </a:solidFill>
            </a:rPr>
            <a:t>Here</a:t>
          </a:r>
          <a:r>
            <a:rPr lang="cy-GB" sz="1200" b="0" kern="1200" baseline="0" noProof="0" dirty="0">
              <a:solidFill>
                <a:schemeClr val="tx1"/>
              </a:solidFill>
            </a:rPr>
            <a:t> is </a:t>
          </a:r>
          <a:r>
            <a:rPr lang="cy-GB" sz="1200" b="0" kern="1200" baseline="0" noProof="0" dirty="0" err="1">
              <a:solidFill>
                <a:schemeClr val="tx1"/>
              </a:solidFill>
            </a:rPr>
            <a:t>Welshpool</a:t>
          </a:r>
          <a:r>
            <a:rPr lang="cy-GB" sz="1200" b="0" kern="1200" baseline="0" noProof="0" dirty="0">
              <a:solidFill>
                <a:schemeClr val="tx1"/>
              </a:solidFill>
            </a:rPr>
            <a:t>. </a:t>
          </a:r>
          <a:r>
            <a:rPr lang="cy-GB" sz="1200" b="0" kern="1200" baseline="0" noProof="0" dirty="0" err="1">
              <a:solidFill>
                <a:schemeClr val="tx1"/>
              </a:solidFill>
            </a:rPr>
            <a:t>Welshpool</a:t>
          </a:r>
          <a:r>
            <a:rPr lang="cy-GB" sz="1200" b="0" kern="1200" baseline="0" noProof="0" dirty="0">
              <a:solidFill>
                <a:schemeClr val="tx1"/>
              </a:solidFill>
            </a:rPr>
            <a:t> is </a:t>
          </a:r>
          <a:r>
            <a:rPr lang="cy-GB" sz="1200" b="0" kern="1200" baseline="0" noProof="0" dirty="0" err="1">
              <a:solidFill>
                <a:schemeClr val="tx1"/>
              </a:solidFill>
            </a:rPr>
            <a:t>bigger</a:t>
          </a:r>
          <a:r>
            <a:rPr lang="cy-GB" sz="1200" b="0" kern="1200" baseline="0" noProof="0" dirty="0">
              <a:solidFill>
                <a:schemeClr val="tx1"/>
              </a:solidFill>
            </a:rPr>
            <a:t> than Guilsfield. </a:t>
          </a:r>
          <a:endParaRPr lang="cy-GB" sz="1200" b="1" kern="1200" noProof="0" dirty="0"/>
        </a:p>
      </dsp:txBody>
      <dsp:txXfrm>
        <a:off x="4700058" y="1028194"/>
        <a:ext cx="2662180" cy="1028194"/>
      </dsp:txXfrm>
    </dsp:sp>
    <dsp:sp modelId="{D4CDF462-A34A-CA4F-87F3-D128A838199D}">
      <dsp:nvSpPr>
        <dsp:cNvPr id="0" name=""/>
        <dsp:cNvSpPr/>
      </dsp:nvSpPr>
      <dsp:spPr>
        <a:xfrm>
          <a:off x="2959402" y="2056388"/>
          <a:ext cx="6143493" cy="1028194"/>
        </a:xfrm>
        <a:prstGeom prst="trapezoid">
          <a:avLst>
            <a:gd name="adj" fmla="val 99584"/>
          </a:avLst>
        </a:prstGeom>
        <a:solidFill>
          <a:schemeClr val="accent4">
            <a:alpha val="90000"/>
            <a:hueOff val="0"/>
            <a:satOff val="0"/>
            <a:lumOff val="0"/>
            <a:alphaOff val="-16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ClrTx/>
            <a:buSzTx/>
            <a:buFontTx/>
            <a:buNone/>
          </a:pPr>
          <a:r>
            <a:rPr lang="cy-GB" sz="1200" b="0" kern="1200" baseline="0" noProof="0" dirty="0" err="1">
              <a:solidFill>
                <a:schemeClr val="tx1"/>
              </a:solidFill>
            </a:rPr>
            <a:t>Here</a:t>
          </a:r>
          <a:r>
            <a:rPr lang="cy-GB" sz="1200" b="0" kern="1200" baseline="0" noProof="0" dirty="0">
              <a:solidFill>
                <a:schemeClr val="tx1"/>
              </a:solidFill>
            </a:rPr>
            <a:t> is </a:t>
          </a:r>
          <a:r>
            <a:rPr lang="cy-GB" sz="1200" b="0" kern="1200" baseline="0" noProof="0" dirty="0" err="1">
              <a:solidFill>
                <a:schemeClr val="tx1"/>
              </a:solidFill>
            </a:rPr>
            <a:t>Guilsfied</a:t>
          </a:r>
          <a:r>
            <a:rPr lang="cy-GB" sz="1200" b="0" kern="1200" baseline="0" noProof="0" dirty="0">
              <a:solidFill>
                <a:schemeClr val="tx1"/>
              </a:solidFill>
            </a:rPr>
            <a:t>. </a:t>
          </a:r>
        </a:p>
        <a:p>
          <a:pPr marL="0" lvl="0" indent="0" algn="ctr" defTabSz="533400">
            <a:lnSpc>
              <a:spcPct val="90000"/>
            </a:lnSpc>
            <a:spcBef>
              <a:spcPct val="0"/>
            </a:spcBef>
            <a:spcAft>
              <a:spcPct val="35000"/>
            </a:spcAft>
            <a:buClrTx/>
            <a:buSzTx/>
            <a:buFontTx/>
            <a:buNone/>
          </a:pPr>
          <a:r>
            <a:rPr lang="cy-GB" sz="1200" b="0" kern="1200" baseline="0" noProof="0" dirty="0">
              <a:solidFill>
                <a:schemeClr val="tx1"/>
              </a:solidFill>
            </a:rPr>
            <a:t>Guilsfield is </a:t>
          </a:r>
          <a:r>
            <a:rPr lang="cy-GB" sz="1200" b="0" kern="1200" baseline="0" noProof="0" dirty="0" err="1">
              <a:solidFill>
                <a:schemeClr val="tx1"/>
              </a:solidFill>
            </a:rPr>
            <a:t>small</a:t>
          </a:r>
          <a:r>
            <a:rPr lang="cy-GB" sz="1200" b="0" kern="1200" baseline="0" noProof="0" dirty="0">
              <a:solidFill>
                <a:schemeClr val="tx1"/>
              </a:solidFill>
            </a:rPr>
            <a:t>. </a:t>
          </a:r>
          <a:r>
            <a:rPr lang="cy-GB" sz="1200" b="0" kern="1200" baseline="0" noProof="0" dirty="0" err="1">
              <a:solidFill>
                <a:schemeClr val="tx1"/>
              </a:solidFill>
            </a:rPr>
            <a:t>Here</a:t>
          </a:r>
          <a:r>
            <a:rPr lang="cy-GB" sz="1200" b="0" kern="1200" baseline="0" noProof="0" dirty="0">
              <a:solidFill>
                <a:schemeClr val="tx1"/>
              </a:solidFill>
            </a:rPr>
            <a:t> is </a:t>
          </a:r>
          <a:r>
            <a:rPr lang="cy-GB" sz="1200" b="0" kern="1200" baseline="0" noProof="0" dirty="0" err="1">
              <a:solidFill>
                <a:schemeClr val="tx1"/>
              </a:solidFill>
            </a:rPr>
            <a:t>Welshpool</a:t>
          </a:r>
          <a:r>
            <a:rPr lang="cy-GB" sz="1200" b="0" kern="1200" baseline="0" noProof="0" dirty="0">
              <a:solidFill>
                <a:schemeClr val="tx1"/>
              </a:solidFill>
            </a:rPr>
            <a:t>. </a:t>
          </a:r>
          <a:r>
            <a:rPr lang="cy-GB" sz="1200" b="0" kern="1200" baseline="0" noProof="0" dirty="0" err="1">
              <a:solidFill>
                <a:schemeClr val="tx1"/>
              </a:solidFill>
            </a:rPr>
            <a:t>Welshpool</a:t>
          </a:r>
          <a:r>
            <a:rPr lang="cy-GB" sz="1200" b="0" kern="1200" baseline="0" noProof="0" dirty="0">
              <a:solidFill>
                <a:schemeClr val="tx1"/>
              </a:solidFill>
            </a:rPr>
            <a:t> is </a:t>
          </a:r>
          <a:r>
            <a:rPr lang="cy-GB" sz="1200" b="0" kern="1200" baseline="0" noProof="0" dirty="0" err="1">
              <a:solidFill>
                <a:schemeClr val="tx1"/>
              </a:solidFill>
            </a:rPr>
            <a:t>bigger</a:t>
          </a:r>
          <a:r>
            <a:rPr lang="cy-GB" sz="1200" b="0" kern="1200" baseline="0" noProof="0" dirty="0">
              <a:solidFill>
                <a:schemeClr val="tx1"/>
              </a:solidFill>
            </a:rPr>
            <a:t> than Guilsfield. </a:t>
          </a:r>
          <a:r>
            <a:rPr lang="cy-GB" sz="1200" b="0" kern="1200" baseline="0" noProof="0" dirty="0" err="1">
              <a:solidFill>
                <a:schemeClr val="tx1"/>
              </a:solidFill>
            </a:rPr>
            <a:t>Here</a:t>
          </a:r>
          <a:r>
            <a:rPr lang="cy-GB" sz="1200" b="0" kern="1200" baseline="0" noProof="0" dirty="0">
              <a:solidFill>
                <a:schemeClr val="tx1"/>
              </a:solidFill>
            </a:rPr>
            <a:t> is </a:t>
          </a:r>
          <a:r>
            <a:rPr lang="cy-GB" sz="1200" b="0" kern="1200" baseline="0" noProof="0" dirty="0" err="1">
              <a:solidFill>
                <a:schemeClr val="tx1"/>
              </a:solidFill>
            </a:rPr>
            <a:t>Newtown</a:t>
          </a:r>
          <a:r>
            <a:rPr lang="cy-GB" sz="1200" b="0" kern="1200" baseline="0" noProof="0" dirty="0">
              <a:solidFill>
                <a:schemeClr val="tx1"/>
              </a:solidFill>
            </a:rPr>
            <a:t>. </a:t>
          </a:r>
          <a:r>
            <a:rPr lang="cy-GB" sz="1200" b="0" kern="1200" baseline="0" noProof="0" dirty="0" err="1">
              <a:solidFill>
                <a:schemeClr val="tx1"/>
              </a:solidFill>
            </a:rPr>
            <a:t>Newtown</a:t>
          </a:r>
          <a:r>
            <a:rPr lang="cy-GB" sz="1200" b="0" kern="1200" baseline="0" noProof="0" dirty="0">
              <a:solidFill>
                <a:schemeClr val="tx1"/>
              </a:solidFill>
            </a:rPr>
            <a:t> is </a:t>
          </a:r>
          <a:r>
            <a:rPr lang="cy-GB" sz="1200" b="0" kern="1200" baseline="0" noProof="0" dirty="0" err="1">
              <a:solidFill>
                <a:schemeClr val="tx1"/>
              </a:solidFill>
            </a:rPr>
            <a:t>bigger</a:t>
          </a:r>
          <a:r>
            <a:rPr lang="cy-GB" sz="1200" b="0" kern="1200" baseline="0" noProof="0" dirty="0">
              <a:solidFill>
                <a:schemeClr val="tx1"/>
              </a:solidFill>
            </a:rPr>
            <a:t> than </a:t>
          </a:r>
          <a:r>
            <a:rPr lang="cy-GB" sz="1200" b="0" kern="1200" baseline="0" noProof="0" dirty="0" err="1">
              <a:solidFill>
                <a:schemeClr val="tx1"/>
              </a:solidFill>
            </a:rPr>
            <a:t>Welshpool</a:t>
          </a:r>
          <a:r>
            <a:rPr lang="cy-GB" sz="1200" b="0" kern="1200" baseline="0" noProof="0" dirty="0">
              <a:solidFill>
                <a:schemeClr val="tx1"/>
              </a:solidFill>
            </a:rPr>
            <a:t>. </a:t>
          </a:r>
          <a:r>
            <a:rPr lang="cy-GB" sz="1200" b="0" kern="1200" baseline="0" noProof="0" dirty="0" err="1">
              <a:solidFill>
                <a:schemeClr val="tx1"/>
              </a:solidFill>
            </a:rPr>
            <a:t>Welshpool</a:t>
          </a:r>
          <a:r>
            <a:rPr lang="cy-GB" sz="1200" b="0" kern="1200" baseline="0" noProof="0" dirty="0">
              <a:solidFill>
                <a:schemeClr val="tx1"/>
              </a:solidFill>
            </a:rPr>
            <a:t> is </a:t>
          </a:r>
          <a:r>
            <a:rPr lang="cy-GB" sz="1200" b="0" kern="1200" baseline="0" noProof="0" dirty="0" err="1">
              <a:solidFill>
                <a:schemeClr val="tx1"/>
              </a:solidFill>
            </a:rPr>
            <a:t>busier</a:t>
          </a:r>
          <a:r>
            <a:rPr lang="cy-GB" sz="1200" b="0" kern="1200" baseline="0" noProof="0" dirty="0">
              <a:solidFill>
                <a:schemeClr val="tx1"/>
              </a:solidFill>
            </a:rPr>
            <a:t> than Guilsfield.</a:t>
          </a:r>
          <a:endParaRPr lang="cy-GB" sz="1200" b="1" kern="1200" noProof="0" dirty="0"/>
        </a:p>
      </dsp:txBody>
      <dsp:txXfrm>
        <a:off x="4034513" y="2056388"/>
        <a:ext cx="3993270" cy="1028194"/>
      </dsp:txXfrm>
    </dsp:sp>
    <dsp:sp modelId="{C5278BF7-DEF0-FA43-AF5B-3DD719544B92}">
      <dsp:nvSpPr>
        <dsp:cNvPr id="0" name=""/>
        <dsp:cNvSpPr/>
      </dsp:nvSpPr>
      <dsp:spPr>
        <a:xfrm>
          <a:off x="2046994" y="3084582"/>
          <a:ext cx="7968308" cy="915380"/>
        </a:xfrm>
        <a:prstGeom prst="trapezoid">
          <a:avLst>
            <a:gd name="adj" fmla="val 99584"/>
          </a:avLst>
        </a:prstGeom>
        <a:solidFill>
          <a:schemeClr val="accent4">
            <a:alpha val="90000"/>
            <a:hueOff val="0"/>
            <a:satOff val="0"/>
            <a:lumOff val="0"/>
            <a:alphaOff val="-24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ClrTx/>
            <a:buSzTx/>
            <a:buFontTx/>
            <a:buNone/>
          </a:pPr>
          <a:r>
            <a:rPr lang="cy-GB" sz="1200" b="0" kern="1200" baseline="0" noProof="0" dirty="0" err="1">
              <a:solidFill>
                <a:schemeClr val="tx1"/>
              </a:solidFill>
            </a:rPr>
            <a:t>Here</a:t>
          </a:r>
          <a:r>
            <a:rPr lang="cy-GB" sz="1200" b="0" kern="1200" baseline="0" noProof="0" dirty="0">
              <a:solidFill>
                <a:schemeClr val="tx1"/>
              </a:solidFill>
            </a:rPr>
            <a:t> is </a:t>
          </a:r>
          <a:r>
            <a:rPr lang="cy-GB" sz="1200" b="0" kern="1200" baseline="0" noProof="0" dirty="0" err="1">
              <a:solidFill>
                <a:schemeClr val="tx1"/>
              </a:solidFill>
            </a:rPr>
            <a:t>Guilsfied</a:t>
          </a:r>
          <a:r>
            <a:rPr lang="cy-GB" sz="1200" b="0" kern="1200" baseline="0" noProof="0" dirty="0">
              <a:solidFill>
                <a:schemeClr val="tx1"/>
              </a:solidFill>
            </a:rPr>
            <a:t>. </a:t>
          </a:r>
        </a:p>
        <a:p>
          <a:pPr marL="0" lvl="0" indent="0" algn="ctr" defTabSz="533400">
            <a:lnSpc>
              <a:spcPct val="90000"/>
            </a:lnSpc>
            <a:spcBef>
              <a:spcPct val="0"/>
            </a:spcBef>
            <a:spcAft>
              <a:spcPct val="35000"/>
            </a:spcAft>
            <a:buClrTx/>
            <a:buSzTx/>
            <a:buFontTx/>
            <a:buNone/>
          </a:pPr>
          <a:r>
            <a:rPr lang="cy-GB" sz="1200" b="0" kern="1200" baseline="0" noProof="0" dirty="0">
              <a:solidFill>
                <a:schemeClr val="tx1"/>
              </a:solidFill>
            </a:rPr>
            <a:t>Guilsfield is </a:t>
          </a:r>
          <a:r>
            <a:rPr lang="cy-GB" sz="1200" b="0" kern="1200" baseline="0" noProof="0" dirty="0" err="1">
              <a:solidFill>
                <a:schemeClr val="tx1"/>
              </a:solidFill>
            </a:rPr>
            <a:t>small</a:t>
          </a:r>
          <a:r>
            <a:rPr lang="cy-GB" sz="1200" b="0" kern="1200" baseline="0" noProof="0" dirty="0">
              <a:solidFill>
                <a:schemeClr val="tx1"/>
              </a:solidFill>
            </a:rPr>
            <a:t>. </a:t>
          </a:r>
          <a:r>
            <a:rPr lang="cy-GB" sz="1200" b="0" kern="1200" baseline="0" noProof="0" dirty="0" err="1">
              <a:solidFill>
                <a:schemeClr val="tx1"/>
              </a:solidFill>
            </a:rPr>
            <a:t>Here</a:t>
          </a:r>
          <a:r>
            <a:rPr lang="cy-GB" sz="1200" b="0" kern="1200" baseline="0" noProof="0" dirty="0">
              <a:solidFill>
                <a:schemeClr val="tx1"/>
              </a:solidFill>
            </a:rPr>
            <a:t> is </a:t>
          </a:r>
          <a:r>
            <a:rPr lang="cy-GB" sz="1200" b="0" kern="1200" baseline="0" noProof="0" dirty="0" err="1">
              <a:solidFill>
                <a:schemeClr val="tx1"/>
              </a:solidFill>
            </a:rPr>
            <a:t>Welshpool</a:t>
          </a:r>
          <a:r>
            <a:rPr lang="cy-GB" sz="1200" b="0" kern="1200" baseline="0" noProof="0" dirty="0">
              <a:solidFill>
                <a:schemeClr val="tx1"/>
              </a:solidFill>
            </a:rPr>
            <a:t>. </a:t>
          </a:r>
          <a:r>
            <a:rPr lang="cy-GB" sz="1200" b="0" kern="1200" baseline="0" noProof="0" dirty="0" err="1">
              <a:solidFill>
                <a:schemeClr val="tx1"/>
              </a:solidFill>
            </a:rPr>
            <a:t>Welshpool</a:t>
          </a:r>
          <a:r>
            <a:rPr lang="cy-GB" sz="1200" b="0" kern="1200" baseline="0" noProof="0" dirty="0">
              <a:solidFill>
                <a:schemeClr val="tx1"/>
              </a:solidFill>
            </a:rPr>
            <a:t> is </a:t>
          </a:r>
          <a:r>
            <a:rPr lang="cy-GB" sz="1200" b="0" kern="1200" baseline="0" noProof="0" dirty="0" err="1">
              <a:solidFill>
                <a:schemeClr val="tx1"/>
              </a:solidFill>
            </a:rPr>
            <a:t>bigger</a:t>
          </a:r>
          <a:r>
            <a:rPr lang="cy-GB" sz="1200" b="0" kern="1200" baseline="0" noProof="0" dirty="0">
              <a:solidFill>
                <a:schemeClr val="tx1"/>
              </a:solidFill>
            </a:rPr>
            <a:t> than Guilsfield. </a:t>
          </a:r>
          <a:r>
            <a:rPr lang="cy-GB" sz="1200" b="0" kern="1200" baseline="0" noProof="0" dirty="0" err="1">
              <a:solidFill>
                <a:schemeClr val="tx1"/>
              </a:solidFill>
            </a:rPr>
            <a:t>Here</a:t>
          </a:r>
          <a:r>
            <a:rPr lang="cy-GB" sz="1200" b="0" kern="1200" baseline="0" noProof="0" dirty="0">
              <a:solidFill>
                <a:schemeClr val="tx1"/>
              </a:solidFill>
            </a:rPr>
            <a:t> is </a:t>
          </a:r>
          <a:r>
            <a:rPr lang="cy-GB" sz="1200" b="0" kern="1200" baseline="0" noProof="0" dirty="0" err="1">
              <a:solidFill>
                <a:schemeClr val="tx1"/>
              </a:solidFill>
            </a:rPr>
            <a:t>Newtown</a:t>
          </a:r>
          <a:r>
            <a:rPr lang="cy-GB" sz="1200" b="0" kern="1200" baseline="0" noProof="0" dirty="0">
              <a:solidFill>
                <a:schemeClr val="tx1"/>
              </a:solidFill>
            </a:rPr>
            <a:t>. </a:t>
          </a:r>
          <a:r>
            <a:rPr lang="cy-GB" sz="1200" b="0" kern="1200" baseline="0" noProof="0" dirty="0" err="1">
              <a:solidFill>
                <a:schemeClr val="tx1"/>
              </a:solidFill>
            </a:rPr>
            <a:t>Newtown</a:t>
          </a:r>
          <a:r>
            <a:rPr lang="cy-GB" sz="1200" b="0" kern="1200" baseline="0" noProof="0" dirty="0">
              <a:solidFill>
                <a:schemeClr val="tx1"/>
              </a:solidFill>
            </a:rPr>
            <a:t> is </a:t>
          </a:r>
          <a:r>
            <a:rPr lang="cy-GB" sz="1200" b="0" kern="1200" baseline="0" noProof="0" dirty="0" err="1">
              <a:solidFill>
                <a:schemeClr val="tx1"/>
              </a:solidFill>
            </a:rPr>
            <a:t>bigger</a:t>
          </a:r>
          <a:r>
            <a:rPr lang="cy-GB" sz="1200" b="0" kern="1200" baseline="0" noProof="0" dirty="0">
              <a:solidFill>
                <a:schemeClr val="tx1"/>
              </a:solidFill>
            </a:rPr>
            <a:t> than </a:t>
          </a:r>
          <a:r>
            <a:rPr lang="cy-GB" sz="1200" b="0" kern="1200" baseline="0" noProof="0" dirty="0" err="1">
              <a:solidFill>
                <a:schemeClr val="tx1"/>
              </a:solidFill>
            </a:rPr>
            <a:t>Welshpool</a:t>
          </a:r>
          <a:r>
            <a:rPr lang="cy-GB" sz="1200" b="0" kern="1200" baseline="0" noProof="0" dirty="0">
              <a:solidFill>
                <a:schemeClr val="tx1"/>
              </a:solidFill>
            </a:rPr>
            <a:t>. </a:t>
          </a:r>
          <a:r>
            <a:rPr lang="cy-GB" sz="1200" b="0" kern="1200" baseline="0" noProof="0" dirty="0" err="1">
              <a:solidFill>
                <a:schemeClr val="tx1"/>
              </a:solidFill>
            </a:rPr>
            <a:t>Welshpool</a:t>
          </a:r>
          <a:r>
            <a:rPr lang="cy-GB" sz="1200" b="0" kern="1200" baseline="0" noProof="0" dirty="0">
              <a:solidFill>
                <a:schemeClr val="tx1"/>
              </a:solidFill>
            </a:rPr>
            <a:t> is </a:t>
          </a:r>
          <a:r>
            <a:rPr lang="cy-GB" sz="1200" b="0" kern="1200" baseline="0" noProof="0" dirty="0" err="1">
              <a:solidFill>
                <a:schemeClr val="tx1"/>
              </a:solidFill>
            </a:rPr>
            <a:t>busier</a:t>
          </a:r>
          <a:r>
            <a:rPr lang="cy-GB" sz="1200" b="0" kern="1200" baseline="0" noProof="0" dirty="0">
              <a:solidFill>
                <a:schemeClr val="tx1"/>
              </a:solidFill>
            </a:rPr>
            <a:t> than Guilsfield. </a:t>
          </a:r>
          <a:r>
            <a:rPr lang="cy-GB" sz="1200" b="0" kern="1200" baseline="0" noProof="0" dirty="0" err="1">
              <a:solidFill>
                <a:schemeClr val="tx1"/>
              </a:solidFill>
            </a:rPr>
            <a:t>Newtown</a:t>
          </a:r>
          <a:r>
            <a:rPr lang="cy-GB" sz="1200" b="0" kern="1200" baseline="0" noProof="0" dirty="0">
              <a:solidFill>
                <a:schemeClr val="tx1"/>
              </a:solidFill>
            </a:rPr>
            <a:t> is </a:t>
          </a:r>
          <a:r>
            <a:rPr lang="cy-GB" sz="1200" b="0" kern="1200" baseline="0" noProof="0" dirty="0" err="1">
              <a:solidFill>
                <a:schemeClr val="tx1"/>
              </a:solidFill>
            </a:rPr>
            <a:t>busier</a:t>
          </a:r>
          <a:r>
            <a:rPr lang="cy-GB" sz="1200" b="0" kern="1200" baseline="0" noProof="0" dirty="0">
              <a:solidFill>
                <a:schemeClr val="tx1"/>
              </a:solidFill>
            </a:rPr>
            <a:t> than </a:t>
          </a:r>
          <a:r>
            <a:rPr lang="cy-GB" sz="1200" b="0" kern="1200" baseline="0" noProof="0" dirty="0" err="1">
              <a:solidFill>
                <a:schemeClr val="tx1"/>
              </a:solidFill>
            </a:rPr>
            <a:t>Welshpool</a:t>
          </a:r>
          <a:r>
            <a:rPr lang="cy-GB" sz="1200" b="0" kern="1200" baseline="0" noProof="0" dirty="0">
              <a:solidFill>
                <a:schemeClr val="tx1"/>
              </a:solidFill>
            </a:rPr>
            <a:t>.</a:t>
          </a:r>
          <a:endParaRPr lang="cy-GB" sz="1200" b="1" kern="1200" noProof="0" dirty="0"/>
        </a:p>
      </dsp:txBody>
      <dsp:txXfrm>
        <a:off x="3441448" y="3084582"/>
        <a:ext cx="5179400" cy="915380"/>
      </dsp:txXfrm>
    </dsp:sp>
    <dsp:sp modelId="{166C5EF9-2A9E-B04A-9489-4F5C57F6997B}">
      <dsp:nvSpPr>
        <dsp:cNvPr id="0" name=""/>
        <dsp:cNvSpPr/>
      </dsp:nvSpPr>
      <dsp:spPr>
        <a:xfrm>
          <a:off x="1052056" y="4012425"/>
          <a:ext cx="10014466" cy="1028194"/>
        </a:xfrm>
        <a:prstGeom prst="trapezoid">
          <a:avLst>
            <a:gd name="adj" fmla="val 99584"/>
          </a:avLst>
        </a:prstGeom>
        <a:solidFill>
          <a:schemeClr val="accent4">
            <a:alpha val="90000"/>
            <a:hueOff val="0"/>
            <a:satOff val="0"/>
            <a:lumOff val="0"/>
            <a:alphaOff val="-32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ClrTx/>
            <a:buSzTx/>
            <a:buFontTx/>
            <a:buNone/>
          </a:pPr>
          <a:r>
            <a:rPr lang="cy-GB" sz="1200" b="0" kern="1200" baseline="0" noProof="0" dirty="0" err="1">
              <a:solidFill>
                <a:schemeClr val="tx1"/>
              </a:solidFill>
            </a:rPr>
            <a:t>Here</a:t>
          </a:r>
          <a:r>
            <a:rPr lang="cy-GB" sz="1200" b="0" kern="1200" baseline="0" noProof="0" dirty="0">
              <a:solidFill>
                <a:schemeClr val="tx1"/>
              </a:solidFill>
            </a:rPr>
            <a:t> is </a:t>
          </a:r>
          <a:r>
            <a:rPr lang="cy-GB" sz="1200" b="0" kern="1200" baseline="0" noProof="0" dirty="0" err="1">
              <a:solidFill>
                <a:schemeClr val="tx1"/>
              </a:solidFill>
            </a:rPr>
            <a:t>Guilsfied</a:t>
          </a:r>
          <a:r>
            <a:rPr lang="cy-GB" sz="1200" b="0" kern="1200" baseline="0" noProof="0" dirty="0">
              <a:solidFill>
                <a:schemeClr val="tx1"/>
              </a:solidFill>
            </a:rPr>
            <a:t>. </a:t>
          </a:r>
        </a:p>
        <a:p>
          <a:pPr marL="0" lvl="0" indent="0" algn="ctr" defTabSz="533400">
            <a:lnSpc>
              <a:spcPct val="90000"/>
            </a:lnSpc>
            <a:spcBef>
              <a:spcPct val="0"/>
            </a:spcBef>
            <a:spcAft>
              <a:spcPct val="35000"/>
            </a:spcAft>
            <a:buClrTx/>
            <a:buSzTx/>
            <a:buFontTx/>
            <a:buNone/>
          </a:pPr>
          <a:r>
            <a:rPr lang="cy-GB" sz="1200" b="0" kern="1200" baseline="0" noProof="0" dirty="0">
              <a:solidFill>
                <a:schemeClr val="tx1"/>
              </a:solidFill>
            </a:rPr>
            <a:t>Guilsfield is </a:t>
          </a:r>
          <a:r>
            <a:rPr lang="cy-GB" sz="1200" b="0" kern="1200" baseline="0" noProof="0" dirty="0" err="1">
              <a:solidFill>
                <a:schemeClr val="tx1"/>
              </a:solidFill>
            </a:rPr>
            <a:t>small</a:t>
          </a:r>
          <a:r>
            <a:rPr lang="cy-GB" sz="1200" b="0" kern="1200" baseline="0" noProof="0" dirty="0">
              <a:solidFill>
                <a:schemeClr val="tx1"/>
              </a:solidFill>
            </a:rPr>
            <a:t>. </a:t>
          </a:r>
          <a:r>
            <a:rPr lang="cy-GB" sz="1200" b="0" kern="1200" baseline="0" noProof="0" dirty="0" err="1">
              <a:solidFill>
                <a:schemeClr val="tx1"/>
              </a:solidFill>
            </a:rPr>
            <a:t>Here</a:t>
          </a:r>
          <a:r>
            <a:rPr lang="cy-GB" sz="1200" b="0" kern="1200" baseline="0" noProof="0" dirty="0">
              <a:solidFill>
                <a:schemeClr val="tx1"/>
              </a:solidFill>
            </a:rPr>
            <a:t> is </a:t>
          </a:r>
          <a:r>
            <a:rPr lang="cy-GB" sz="1200" b="0" kern="1200" baseline="0" noProof="0" dirty="0" err="1">
              <a:solidFill>
                <a:schemeClr val="tx1"/>
              </a:solidFill>
            </a:rPr>
            <a:t>Welshpool</a:t>
          </a:r>
          <a:r>
            <a:rPr lang="cy-GB" sz="1200" b="0" kern="1200" baseline="0" noProof="0" dirty="0">
              <a:solidFill>
                <a:schemeClr val="tx1"/>
              </a:solidFill>
            </a:rPr>
            <a:t>. </a:t>
          </a:r>
          <a:r>
            <a:rPr lang="cy-GB" sz="1200" b="0" kern="1200" baseline="0" noProof="0" dirty="0" err="1">
              <a:solidFill>
                <a:schemeClr val="tx1"/>
              </a:solidFill>
            </a:rPr>
            <a:t>Welshpool</a:t>
          </a:r>
          <a:r>
            <a:rPr lang="cy-GB" sz="1200" b="0" kern="1200" baseline="0" noProof="0" dirty="0">
              <a:solidFill>
                <a:schemeClr val="tx1"/>
              </a:solidFill>
            </a:rPr>
            <a:t> is </a:t>
          </a:r>
          <a:r>
            <a:rPr lang="cy-GB" sz="1200" b="0" kern="1200" baseline="0" noProof="0" dirty="0" err="1">
              <a:solidFill>
                <a:schemeClr val="tx1"/>
              </a:solidFill>
            </a:rPr>
            <a:t>bigger</a:t>
          </a:r>
          <a:r>
            <a:rPr lang="cy-GB" sz="1200" b="0" kern="1200" baseline="0" noProof="0" dirty="0">
              <a:solidFill>
                <a:schemeClr val="tx1"/>
              </a:solidFill>
            </a:rPr>
            <a:t> than Guilsfield. </a:t>
          </a:r>
          <a:r>
            <a:rPr lang="cy-GB" sz="1200" b="0" kern="1200" baseline="0" noProof="0" dirty="0" err="1">
              <a:solidFill>
                <a:schemeClr val="tx1"/>
              </a:solidFill>
            </a:rPr>
            <a:t>Here</a:t>
          </a:r>
          <a:r>
            <a:rPr lang="cy-GB" sz="1200" b="0" kern="1200" baseline="0" noProof="0" dirty="0">
              <a:solidFill>
                <a:schemeClr val="tx1"/>
              </a:solidFill>
            </a:rPr>
            <a:t> is </a:t>
          </a:r>
          <a:r>
            <a:rPr lang="cy-GB" sz="1200" b="0" kern="1200" baseline="0" noProof="0" dirty="0" err="1">
              <a:solidFill>
                <a:schemeClr val="tx1"/>
              </a:solidFill>
            </a:rPr>
            <a:t>Newtown</a:t>
          </a:r>
          <a:r>
            <a:rPr lang="cy-GB" sz="1200" b="0" kern="1200" baseline="0" noProof="0" dirty="0">
              <a:solidFill>
                <a:schemeClr val="tx1"/>
              </a:solidFill>
            </a:rPr>
            <a:t>. </a:t>
          </a:r>
          <a:r>
            <a:rPr lang="cy-GB" sz="1200" b="0" kern="1200" baseline="0" noProof="0" dirty="0" err="1">
              <a:solidFill>
                <a:schemeClr val="tx1"/>
              </a:solidFill>
            </a:rPr>
            <a:t>Newtown</a:t>
          </a:r>
          <a:r>
            <a:rPr lang="cy-GB" sz="1200" b="0" kern="1200" baseline="0" noProof="0" dirty="0">
              <a:solidFill>
                <a:schemeClr val="tx1"/>
              </a:solidFill>
            </a:rPr>
            <a:t> is </a:t>
          </a:r>
          <a:r>
            <a:rPr lang="cy-GB" sz="1200" b="0" kern="1200" baseline="0" noProof="0" dirty="0" err="1">
              <a:solidFill>
                <a:schemeClr val="tx1"/>
              </a:solidFill>
            </a:rPr>
            <a:t>bigger</a:t>
          </a:r>
          <a:r>
            <a:rPr lang="cy-GB" sz="1200" b="0" kern="1200" baseline="0" noProof="0" dirty="0">
              <a:solidFill>
                <a:schemeClr val="tx1"/>
              </a:solidFill>
            </a:rPr>
            <a:t> than </a:t>
          </a:r>
          <a:r>
            <a:rPr lang="cy-GB" sz="1200" b="0" kern="1200" baseline="0" noProof="0" dirty="0" err="1">
              <a:solidFill>
                <a:schemeClr val="tx1"/>
              </a:solidFill>
            </a:rPr>
            <a:t>Welshpool</a:t>
          </a:r>
          <a:r>
            <a:rPr lang="cy-GB" sz="1200" b="0" kern="1200" baseline="0" noProof="0" dirty="0">
              <a:solidFill>
                <a:schemeClr val="tx1"/>
              </a:solidFill>
            </a:rPr>
            <a:t>. </a:t>
          </a:r>
          <a:r>
            <a:rPr lang="cy-GB" sz="1200" b="0" kern="1200" baseline="0" noProof="0" dirty="0" err="1">
              <a:solidFill>
                <a:schemeClr val="tx1"/>
              </a:solidFill>
            </a:rPr>
            <a:t>Welshpool</a:t>
          </a:r>
          <a:r>
            <a:rPr lang="cy-GB" sz="1200" b="0" kern="1200" baseline="0" noProof="0" dirty="0">
              <a:solidFill>
                <a:schemeClr val="tx1"/>
              </a:solidFill>
            </a:rPr>
            <a:t> is </a:t>
          </a:r>
          <a:r>
            <a:rPr lang="cy-GB" sz="1200" b="0" kern="1200" baseline="0" noProof="0" dirty="0" err="1">
              <a:solidFill>
                <a:schemeClr val="tx1"/>
              </a:solidFill>
            </a:rPr>
            <a:t>busier</a:t>
          </a:r>
          <a:r>
            <a:rPr lang="cy-GB" sz="1200" b="0" kern="1200" baseline="0" noProof="0" dirty="0">
              <a:solidFill>
                <a:schemeClr val="tx1"/>
              </a:solidFill>
            </a:rPr>
            <a:t> than Guilsfield. </a:t>
          </a:r>
          <a:r>
            <a:rPr lang="cy-GB" sz="1200" b="0" kern="1200" baseline="0" noProof="0" dirty="0" err="1">
              <a:solidFill>
                <a:schemeClr val="tx1"/>
              </a:solidFill>
            </a:rPr>
            <a:t>Newtown</a:t>
          </a:r>
          <a:r>
            <a:rPr lang="cy-GB" sz="1200" b="0" kern="1200" baseline="0" noProof="0" dirty="0">
              <a:solidFill>
                <a:schemeClr val="tx1"/>
              </a:solidFill>
            </a:rPr>
            <a:t> is </a:t>
          </a:r>
          <a:r>
            <a:rPr lang="cy-GB" sz="1200" b="0" kern="1200" baseline="0" noProof="0" dirty="0" err="1">
              <a:solidFill>
                <a:schemeClr val="tx1"/>
              </a:solidFill>
            </a:rPr>
            <a:t>busier</a:t>
          </a:r>
          <a:r>
            <a:rPr lang="cy-GB" sz="1200" b="0" kern="1200" baseline="0" noProof="0" dirty="0">
              <a:solidFill>
                <a:schemeClr val="tx1"/>
              </a:solidFill>
            </a:rPr>
            <a:t> than </a:t>
          </a:r>
          <a:r>
            <a:rPr lang="cy-GB" sz="1200" b="0" kern="1200" baseline="0" noProof="0" dirty="0" err="1">
              <a:solidFill>
                <a:schemeClr val="tx1"/>
              </a:solidFill>
            </a:rPr>
            <a:t>Welshpool</a:t>
          </a:r>
          <a:r>
            <a:rPr lang="cy-GB" sz="1200" b="0" kern="1200" baseline="0" noProof="0" dirty="0">
              <a:solidFill>
                <a:schemeClr val="tx1"/>
              </a:solidFill>
            </a:rPr>
            <a:t>. </a:t>
          </a:r>
          <a:r>
            <a:rPr lang="cy-GB" sz="1200" b="0" kern="1200" baseline="0" noProof="0" dirty="0" err="1">
              <a:solidFill>
                <a:schemeClr val="tx1"/>
              </a:solidFill>
            </a:rPr>
            <a:t>Welshpool</a:t>
          </a:r>
          <a:r>
            <a:rPr lang="cy-GB" sz="1200" b="0" kern="1200" baseline="0" noProof="0" dirty="0">
              <a:solidFill>
                <a:schemeClr val="tx1"/>
              </a:solidFill>
            </a:rPr>
            <a:t> is </a:t>
          </a:r>
          <a:r>
            <a:rPr lang="cy-GB" sz="1200" b="0" kern="1200" baseline="0" noProof="0" dirty="0" err="1">
              <a:solidFill>
                <a:schemeClr val="tx1"/>
              </a:solidFill>
            </a:rPr>
            <a:t>quieter</a:t>
          </a:r>
          <a:r>
            <a:rPr lang="cy-GB" sz="1200" b="0" kern="1200" baseline="0" noProof="0" dirty="0">
              <a:solidFill>
                <a:schemeClr val="tx1"/>
              </a:solidFill>
            </a:rPr>
            <a:t> than </a:t>
          </a:r>
          <a:r>
            <a:rPr lang="cy-GB" sz="1200" b="0" kern="1200" baseline="0" noProof="0" dirty="0" err="1">
              <a:solidFill>
                <a:schemeClr val="tx1"/>
              </a:solidFill>
            </a:rPr>
            <a:t>Newtown</a:t>
          </a:r>
          <a:r>
            <a:rPr lang="cy-GB" sz="1200" b="0" kern="1200" baseline="0" noProof="0" dirty="0">
              <a:solidFill>
                <a:schemeClr val="tx1"/>
              </a:solidFill>
            </a:rPr>
            <a:t>. Guilsfield is </a:t>
          </a:r>
          <a:r>
            <a:rPr lang="cy-GB" sz="1200" b="0" kern="1200" baseline="0" noProof="0" dirty="0" err="1">
              <a:solidFill>
                <a:schemeClr val="tx1"/>
              </a:solidFill>
            </a:rPr>
            <a:t>quieter</a:t>
          </a:r>
          <a:r>
            <a:rPr lang="cy-GB" sz="1200" b="0" kern="1200" baseline="0" noProof="0" dirty="0">
              <a:solidFill>
                <a:schemeClr val="tx1"/>
              </a:solidFill>
            </a:rPr>
            <a:t> than </a:t>
          </a:r>
          <a:r>
            <a:rPr lang="cy-GB" sz="1200" b="0" kern="1200" baseline="0" noProof="0" dirty="0" err="1">
              <a:solidFill>
                <a:schemeClr val="tx1"/>
              </a:solidFill>
            </a:rPr>
            <a:t>Welshpool</a:t>
          </a:r>
          <a:r>
            <a:rPr lang="cy-GB" sz="1200" b="0" kern="1200" baseline="0" noProof="0" dirty="0">
              <a:solidFill>
                <a:schemeClr val="tx1"/>
              </a:solidFill>
            </a:rPr>
            <a:t>.</a:t>
          </a:r>
          <a:endParaRPr lang="cy-GB" sz="1200" b="1" kern="1200" noProof="0" dirty="0"/>
        </a:p>
      </dsp:txBody>
      <dsp:txXfrm>
        <a:off x="2804587" y="4012425"/>
        <a:ext cx="6509403" cy="1028194"/>
      </dsp:txXfrm>
    </dsp:sp>
    <dsp:sp modelId="{A97B52CF-4A4D-EC4F-BDB0-AF7BC651CEB9}">
      <dsp:nvSpPr>
        <dsp:cNvPr id="0" name=""/>
        <dsp:cNvSpPr/>
      </dsp:nvSpPr>
      <dsp:spPr>
        <a:xfrm>
          <a:off x="0" y="5028157"/>
          <a:ext cx="12062297" cy="1028194"/>
        </a:xfrm>
        <a:prstGeom prst="trapezoid">
          <a:avLst>
            <a:gd name="adj" fmla="val 99584"/>
          </a:avLst>
        </a:prstGeom>
        <a:solidFill>
          <a:schemeClr val="accent4">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ClrTx/>
            <a:buSzTx/>
            <a:buFontTx/>
            <a:buNone/>
          </a:pPr>
          <a:r>
            <a:rPr lang="cy-GB" sz="1200" b="0" kern="1200" baseline="0" noProof="0" dirty="0" err="1">
              <a:solidFill>
                <a:schemeClr val="tx1"/>
              </a:solidFill>
            </a:rPr>
            <a:t>Here</a:t>
          </a:r>
          <a:r>
            <a:rPr lang="cy-GB" sz="1200" b="0" kern="1200" baseline="0" noProof="0" dirty="0">
              <a:solidFill>
                <a:schemeClr val="tx1"/>
              </a:solidFill>
            </a:rPr>
            <a:t> is </a:t>
          </a:r>
          <a:r>
            <a:rPr lang="cy-GB" sz="1200" b="0" kern="1200" baseline="0" noProof="0" dirty="0" err="1">
              <a:solidFill>
                <a:schemeClr val="tx1"/>
              </a:solidFill>
            </a:rPr>
            <a:t>Guilsfied</a:t>
          </a:r>
          <a:r>
            <a:rPr lang="cy-GB" sz="1200" b="0" kern="1200" baseline="0" noProof="0" dirty="0">
              <a:solidFill>
                <a:schemeClr val="tx1"/>
              </a:solidFill>
            </a:rPr>
            <a:t>. </a:t>
          </a:r>
        </a:p>
        <a:p>
          <a:pPr marL="0" lvl="0" indent="0" algn="ctr" defTabSz="533400">
            <a:lnSpc>
              <a:spcPct val="90000"/>
            </a:lnSpc>
            <a:spcBef>
              <a:spcPct val="0"/>
            </a:spcBef>
            <a:spcAft>
              <a:spcPct val="35000"/>
            </a:spcAft>
            <a:buClrTx/>
            <a:buSzTx/>
            <a:buFontTx/>
            <a:buNone/>
          </a:pPr>
          <a:r>
            <a:rPr lang="cy-GB" sz="1200" b="0" kern="1200" baseline="0" noProof="0" dirty="0">
              <a:solidFill>
                <a:schemeClr val="tx1"/>
              </a:solidFill>
            </a:rPr>
            <a:t>Guilsfield is </a:t>
          </a:r>
          <a:r>
            <a:rPr lang="cy-GB" sz="1200" b="0" kern="1200" baseline="0" noProof="0" dirty="0" err="1">
              <a:solidFill>
                <a:schemeClr val="tx1"/>
              </a:solidFill>
            </a:rPr>
            <a:t>small</a:t>
          </a:r>
          <a:r>
            <a:rPr lang="cy-GB" sz="1200" b="0" kern="1200" baseline="0" noProof="0" dirty="0">
              <a:solidFill>
                <a:schemeClr val="tx1"/>
              </a:solidFill>
            </a:rPr>
            <a:t>. </a:t>
          </a:r>
          <a:r>
            <a:rPr lang="cy-GB" sz="1200" b="0" kern="1200" baseline="0" noProof="0" dirty="0" err="1">
              <a:solidFill>
                <a:schemeClr val="tx1"/>
              </a:solidFill>
            </a:rPr>
            <a:t>Here</a:t>
          </a:r>
          <a:r>
            <a:rPr lang="cy-GB" sz="1200" b="0" kern="1200" baseline="0" noProof="0" dirty="0">
              <a:solidFill>
                <a:schemeClr val="tx1"/>
              </a:solidFill>
            </a:rPr>
            <a:t> is </a:t>
          </a:r>
          <a:r>
            <a:rPr lang="cy-GB" sz="1200" b="0" kern="1200" baseline="0" noProof="0" dirty="0" err="1">
              <a:solidFill>
                <a:schemeClr val="tx1"/>
              </a:solidFill>
            </a:rPr>
            <a:t>Welshpool</a:t>
          </a:r>
          <a:r>
            <a:rPr lang="cy-GB" sz="1200" b="0" kern="1200" baseline="0" noProof="0" dirty="0">
              <a:solidFill>
                <a:schemeClr val="tx1"/>
              </a:solidFill>
            </a:rPr>
            <a:t>. </a:t>
          </a:r>
          <a:r>
            <a:rPr lang="cy-GB" sz="1200" b="0" kern="1200" baseline="0" noProof="0" dirty="0" err="1">
              <a:solidFill>
                <a:schemeClr val="tx1"/>
              </a:solidFill>
            </a:rPr>
            <a:t>Welshpool</a:t>
          </a:r>
          <a:r>
            <a:rPr lang="cy-GB" sz="1200" b="0" kern="1200" baseline="0" noProof="0" dirty="0">
              <a:solidFill>
                <a:schemeClr val="tx1"/>
              </a:solidFill>
            </a:rPr>
            <a:t> is </a:t>
          </a:r>
          <a:r>
            <a:rPr lang="cy-GB" sz="1200" b="0" kern="1200" baseline="0" noProof="0" dirty="0" err="1">
              <a:solidFill>
                <a:schemeClr val="tx1"/>
              </a:solidFill>
            </a:rPr>
            <a:t>bigger</a:t>
          </a:r>
          <a:r>
            <a:rPr lang="cy-GB" sz="1200" b="0" kern="1200" baseline="0" noProof="0" dirty="0">
              <a:solidFill>
                <a:schemeClr val="tx1"/>
              </a:solidFill>
            </a:rPr>
            <a:t> than Guilsfield. </a:t>
          </a:r>
          <a:r>
            <a:rPr lang="cy-GB" sz="1200" b="0" kern="1200" baseline="0" noProof="0" dirty="0" err="1">
              <a:solidFill>
                <a:schemeClr val="tx1"/>
              </a:solidFill>
            </a:rPr>
            <a:t>Here</a:t>
          </a:r>
          <a:r>
            <a:rPr lang="cy-GB" sz="1200" b="0" kern="1200" baseline="0" noProof="0" dirty="0">
              <a:solidFill>
                <a:schemeClr val="tx1"/>
              </a:solidFill>
            </a:rPr>
            <a:t> is </a:t>
          </a:r>
          <a:r>
            <a:rPr lang="cy-GB" sz="1200" b="0" kern="1200" baseline="0" noProof="0" dirty="0" err="1">
              <a:solidFill>
                <a:schemeClr val="tx1"/>
              </a:solidFill>
            </a:rPr>
            <a:t>Newtown</a:t>
          </a:r>
          <a:r>
            <a:rPr lang="cy-GB" sz="1200" b="0" kern="1200" baseline="0" noProof="0" dirty="0">
              <a:solidFill>
                <a:schemeClr val="tx1"/>
              </a:solidFill>
            </a:rPr>
            <a:t>. </a:t>
          </a:r>
          <a:r>
            <a:rPr lang="cy-GB" sz="1200" b="0" kern="1200" baseline="0" noProof="0" dirty="0" err="1">
              <a:solidFill>
                <a:schemeClr val="tx1"/>
              </a:solidFill>
            </a:rPr>
            <a:t>Newtown</a:t>
          </a:r>
          <a:r>
            <a:rPr lang="cy-GB" sz="1200" b="0" kern="1200" baseline="0" noProof="0" dirty="0">
              <a:solidFill>
                <a:schemeClr val="tx1"/>
              </a:solidFill>
            </a:rPr>
            <a:t> is </a:t>
          </a:r>
          <a:r>
            <a:rPr lang="cy-GB" sz="1200" b="0" kern="1200" baseline="0" noProof="0" dirty="0" err="1">
              <a:solidFill>
                <a:schemeClr val="tx1"/>
              </a:solidFill>
            </a:rPr>
            <a:t>bigger</a:t>
          </a:r>
          <a:r>
            <a:rPr lang="cy-GB" sz="1200" b="0" kern="1200" baseline="0" noProof="0" dirty="0">
              <a:solidFill>
                <a:schemeClr val="tx1"/>
              </a:solidFill>
            </a:rPr>
            <a:t> than </a:t>
          </a:r>
          <a:r>
            <a:rPr lang="cy-GB" sz="1200" b="0" kern="1200" baseline="0" noProof="0" dirty="0" err="1">
              <a:solidFill>
                <a:schemeClr val="tx1"/>
              </a:solidFill>
            </a:rPr>
            <a:t>Welshpool</a:t>
          </a:r>
          <a:r>
            <a:rPr lang="cy-GB" sz="1200" b="0" kern="1200" baseline="0" noProof="0" dirty="0">
              <a:solidFill>
                <a:schemeClr val="tx1"/>
              </a:solidFill>
            </a:rPr>
            <a:t>. </a:t>
          </a:r>
          <a:r>
            <a:rPr lang="cy-GB" sz="1200" b="0" kern="1200" baseline="0" noProof="0" dirty="0" err="1">
              <a:solidFill>
                <a:schemeClr val="tx1"/>
              </a:solidFill>
            </a:rPr>
            <a:t>Welshpool</a:t>
          </a:r>
          <a:r>
            <a:rPr lang="cy-GB" sz="1200" b="0" kern="1200" baseline="0" noProof="0" dirty="0">
              <a:solidFill>
                <a:schemeClr val="tx1"/>
              </a:solidFill>
            </a:rPr>
            <a:t> is </a:t>
          </a:r>
          <a:r>
            <a:rPr lang="cy-GB" sz="1200" b="0" kern="1200" baseline="0" noProof="0" dirty="0" err="1">
              <a:solidFill>
                <a:schemeClr val="tx1"/>
              </a:solidFill>
            </a:rPr>
            <a:t>busier</a:t>
          </a:r>
          <a:r>
            <a:rPr lang="cy-GB" sz="1200" b="0" kern="1200" baseline="0" noProof="0" dirty="0">
              <a:solidFill>
                <a:schemeClr val="tx1"/>
              </a:solidFill>
            </a:rPr>
            <a:t> than Guilsfield. </a:t>
          </a:r>
          <a:r>
            <a:rPr lang="cy-GB" sz="1200" b="0" kern="1200" baseline="0" noProof="0" dirty="0" err="1">
              <a:solidFill>
                <a:schemeClr val="tx1"/>
              </a:solidFill>
            </a:rPr>
            <a:t>Newtown</a:t>
          </a:r>
          <a:r>
            <a:rPr lang="cy-GB" sz="1200" b="0" kern="1200" baseline="0" noProof="0" dirty="0">
              <a:solidFill>
                <a:schemeClr val="tx1"/>
              </a:solidFill>
            </a:rPr>
            <a:t> is </a:t>
          </a:r>
          <a:r>
            <a:rPr lang="cy-GB" sz="1200" b="0" kern="1200" baseline="0" noProof="0" dirty="0" err="1">
              <a:solidFill>
                <a:schemeClr val="tx1"/>
              </a:solidFill>
            </a:rPr>
            <a:t>busier</a:t>
          </a:r>
          <a:r>
            <a:rPr lang="cy-GB" sz="1200" b="0" kern="1200" baseline="0" noProof="0" dirty="0">
              <a:solidFill>
                <a:schemeClr val="tx1"/>
              </a:solidFill>
            </a:rPr>
            <a:t> than </a:t>
          </a:r>
          <a:r>
            <a:rPr lang="cy-GB" sz="1200" b="0" kern="1200" baseline="0" noProof="0" dirty="0" err="1">
              <a:solidFill>
                <a:schemeClr val="tx1"/>
              </a:solidFill>
            </a:rPr>
            <a:t>Welshpool</a:t>
          </a:r>
          <a:r>
            <a:rPr lang="cy-GB" sz="1200" b="0" kern="1200" baseline="0" noProof="0" dirty="0">
              <a:solidFill>
                <a:schemeClr val="tx1"/>
              </a:solidFill>
            </a:rPr>
            <a:t>. </a:t>
          </a:r>
          <a:r>
            <a:rPr lang="cy-GB" sz="1200" b="0" kern="1200" baseline="0" noProof="0" dirty="0" err="1">
              <a:solidFill>
                <a:schemeClr val="tx1"/>
              </a:solidFill>
            </a:rPr>
            <a:t>Welshpool</a:t>
          </a:r>
          <a:r>
            <a:rPr lang="cy-GB" sz="1200" b="0" kern="1200" baseline="0" noProof="0" dirty="0">
              <a:solidFill>
                <a:schemeClr val="tx1"/>
              </a:solidFill>
            </a:rPr>
            <a:t> is </a:t>
          </a:r>
          <a:r>
            <a:rPr lang="cy-GB" sz="1200" b="0" kern="1200" baseline="0" noProof="0" dirty="0" err="1">
              <a:solidFill>
                <a:schemeClr val="tx1"/>
              </a:solidFill>
            </a:rPr>
            <a:t>quieter</a:t>
          </a:r>
          <a:r>
            <a:rPr lang="cy-GB" sz="1200" b="0" kern="1200" baseline="0" noProof="0" dirty="0">
              <a:solidFill>
                <a:schemeClr val="tx1"/>
              </a:solidFill>
            </a:rPr>
            <a:t> than </a:t>
          </a:r>
          <a:r>
            <a:rPr lang="cy-GB" sz="1200" b="0" kern="1200" baseline="0" noProof="0" dirty="0" err="1">
              <a:solidFill>
                <a:schemeClr val="tx1"/>
              </a:solidFill>
            </a:rPr>
            <a:t>Newtown</a:t>
          </a:r>
          <a:r>
            <a:rPr lang="cy-GB" sz="1200" b="0" kern="1200" baseline="0" noProof="0" dirty="0">
              <a:solidFill>
                <a:schemeClr val="tx1"/>
              </a:solidFill>
            </a:rPr>
            <a:t>. Guilsfield is </a:t>
          </a:r>
          <a:r>
            <a:rPr lang="cy-GB" sz="1200" b="0" kern="1200" baseline="0" noProof="0" dirty="0" err="1">
              <a:solidFill>
                <a:schemeClr val="tx1"/>
              </a:solidFill>
            </a:rPr>
            <a:t>quieter</a:t>
          </a:r>
          <a:r>
            <a:rPr lang="cy-GB" sz="1200" b="0" kern="1200" baseline="0" noProof="0" dirty="0">
              <a:solidFill>
                <a:schemeClr val="tx1"/>
              </a:solidFill>
            </a:rPr>
            <a:t> than </a:t>
          </a:r>
          <a:r>
            <a:rPr lang="cy-GB" sz="1200" b="0" kern="1200" baseline="0" noProof="0" dirty="0" err="1">
              <a:solidFill>
                <a:schemeClr val="tx1"/>
              </a:solidFill>
            </a:rPr>
            <a:t>Welshpool</a:t>
          </a:r>
          <a:r>
            <a:rPr lang="cy-GB" sz="1200" b="0" kern="1200" baseline="0" noProof="0" dirty="0">
              <a:solidFill>
                <a:schemeClr val="tx1"/>
              </a:solidFill>
            </a:rPr>
            <a:t>. </a:t>
          </a:r>
          <a:r>
            <a:rPr lang="cy-GB" sz="1200" b="0" kern="1200" baseline="0" noProof="0" dirty="0" err="1">
              <a:solidFill>
                <a:schemeClr val="tx1"/>
              </a:solidFill>
            </a:rPr>
            <a:t>Welshpool</a:t>
          </a:r>
          <a:r>
            <a:rPr lang="cy-GB" sz="1200" b="0" kern="1200" baseline="0" noProof="0" dirty="0">
              <a:solidFill>
                <a:schemeClr val="tx1"/>
              </a:solidFill>
            </a:rPr>
            <a:t> is </a:t>
          </a:r>
          <a:r>
            <a:rPr lang="cy-GB" sz="1200" b="0" kern="1200" baseline="0" noProof="0" dirty="0" err="1">
              <a:solidFill>
                <a:schemeClr val="tx1"/>
              </a:solidFill>
            </a:rPr>
            <a:t>nosier</a:t>
          </a:r>
          <a:r>
            <a:rPr lang="cy-GB" sz="1200" b="0" kern="1200" baseline="0" noProof="0" dirty="0">
              <a:solidFill>
                <a:schemeClr val="tx1"/>
              </a:solidFill>
            </a:rPr>
            <a:t> than Guilsfield. </a:t>
          </a:r>
          <a:r>
            <a:rPr lang="cy-GB" sz="1200" b="0" kern="1200" baseline="0" noProof="0" dirty="0" err="1">
              <a:solidFill>
                <a:schemeClr val="tx1"/>
              </a:solidFill>
            </a:rPr>
            <a:t>Newtown</a:t>
          </a:r>
          <a:r>
            <a:rPr lang="cy-GB" sz="1200" b="0" kern="1200" baseline="0" noProof="0" dirty="0">
              <a:solidFill>
                <a:schemeClr val="tx1"/>
              </a:solidFill>
            </a:rPr>
            <a:t> is </a:t>
          </a:r>
          <a:r>
            <a:rPr lang="cy-GB" sz="1200" b="0" kern="1200" baseline="0" noProof="0" dirty="0" err="1">
              <a:solidFill>
                <a:schemeClr val="tx1"/>
              </a:solidFill>
            </a:rPr>
            <a:t>nosier</a:t>
          </a:r>
          <a:r>
            <a:rPr lang="cy-GB" sz="1200" b="0" kern="1200" baseline="0" noProof="0" dirty="0">
              <a:solidFill>
                <a:schemeClr val="tx1"/>
              </a:solidFill>
            </a:rPr>
            <a:t> than </a:t>
          </a:r>
          <a:r>
            <a:rPr lang="cy-GB" sz="1200" b="0" kern="1200" baseline="0" noProof="0" dirty="0" err="1">
              <a:solidFill>
                <a:schemeClr val="tx1"/>
              </a:solidFill>
            </a:rPr>
            <a:t>Welshpool</a:t>
          </a:r>
          <a:r>
            <a:rPr lang="cy-GB" sz="1200" b="0" kern="1200" baseline="0" noProof="0" dirty="0">
              <a:solidFill>
                <a:schemeClr val="tx1"/>
              </a:solidFill>
            </a:rPr>
            <a:t>. </a:t>
          </a:r>
          <a:endParaRPr lang="cy-GB" sz="1200" b="1" kern="1200" noProof="0" dirty="0"/>
        </a:p>
      </dsp:txBody>
      <dsp:txXfrm>
        <a:off x="2110902" y="5028157"/>
        <a:ext cx="7840493" cy="10281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19F3F5-06FD-564E-B97D-34F9158E071A}">
      <dsp:nvSpPr>
        <dsp:cNvPr id="0" name=""/>
        <dsp:cNvSpPr/>
      </dsp:nvSpPr>
      <dsp:spPr>
        <a:xfrm>
          <a:off x="5053778" y="0"/>
          <a:ext cx="2084443" cy="1028194"/>
        </a:xfrm>
        <a:prstGeom prst="trapezoid">
          <a:avLst>
            <a:gd name="adj" fmla="val 100655"/>
          </a:avLst>
        </a:prstGeom>
        <a:solidFill>
          <a:schemeClr val="accent4">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622300">
            <a:lnSpc>
              <a:spcPct val="90000"/>
            </a:lnSpc>
            <a:spcBef>
              <a:spcPct val="0"/>
            </a:spcBef>
            <a:spcAft>
              <a:spcPct val="35000"/>
            </a:spcAft>
            <a:buNone/>
          </a:pPr>
          <a:r>
            <a:rPr lang="cy-GB" sz="1100" kern="1200" dirty="0" err="1"/>
            <a:t>Here</a:t>
          </a:r>
          <a:r>
            <a:rPr lang="cy-GB" sz="1100" kern="1200" dirty="0"/>
            <a:t> is </a:t>
          </a:r>
        </a:p>
        <a:p>
          <a:pPr marL="0" lvl="0" indent="0" algn="ctr" defTabSz="622300">
            <a:lnSpc>
              <a:spcPct val="90000"/>
            </a:lnSpc>
            <a:spcBef>
              <a:spcPct val="0"/>
            </a:spcBef>
            <a:spcAft>
              <a:spcPct val="35000"/>
            </a:spcAft>
            <a:buNone/>
          </a:pPr>
          <a:r>
            <a:rPr lang="cy-GB" sz="1100" kern="1200" dirty="0"/>
            <a:t>Guilsfield. </a:t>
          </a:r>
        </a:p>
        <a:p>
          <a:pPr marL="0" lvl="0" indent="0" algn="ctr" defTabSz="622300">
            <a:lnSpc>
              <a:spcPct val="90000"/>
            </a:lnSpc>
            <a:spcBef>
              <a:spcPct val="0"/>
            </a:spcBef>
            <a:spcAft>
              <a:spcPct val="35000"/>
            </a:spcAft>
            <a:buNone/>
          </a:pPr>
          <a:r>
            <a:rPr lang="cy-GB" sz="1100" kern="1200" dirty="0"/>
            <a:t>Guilsfield is </a:t>
          </a:r>
          <a:r>
            <a:rPr lang="cy-GB" sz="1100" kern="1200" dirty="0" err="1"/>
            <a:t>small</a:t>
          </a:r>
          <a:r>
            <a:rPr lang="cy-GB" sz="1100" kern="1200" dirty="0"/>
            <a:t>.</a:t>
          </a:r>
          <a:endParaRPr lang="cy-GB" sz="1100" b="1" kern="1200" baseline="0" noProof="0" dirty="0"/>
        </a:p>
      </dsp:txBody>
      <dsp:txXfrm>
        <a:off x="5053778" y="0"/>
        <a:ext cx="2084443" cy="1028194"/>
      </dsp:txXfrm>
    </dsp:sp>
    <dsp:sp modelId="{81DB1F44-359E-3940-B26A-DE130270519D}">
      <dsp:nvSpPr>
        <dsp:cNvPr id="0" name=""/>
        <dsp:cNvSpPr/>
      </dsp:nvSpPr>
      <dsp:spPr>
        <a:xfrm>
          <a:off x="4026149" y="1028194"/>
          <a:ext cx="4139701" cy="1028194"/>
        </a:xfrm>
        <a:prstGeom prst="trapezoid">
          <a:avLst>
            <a:gd name="adj" fmla="val 100655"/>
          </a:avLst>
        </a:prstGeom>
        <a:solidFill>
          <a:schemeClr val="accent4">
            <a:alpha val="90000"/>
            <a:hueOff val="0"/>
            <a:satOff val="0"/>
            <a:lumOff val="0"/>
            <a:alphaOff val="-8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cy-GB" sz="1200" kern="1200" dirty="0" err="1"/>
            <a:t>Here</a:t>
          </a:r>
          <a:r>
            <a:rPr lang="cy-GB" sz="1200" kern="1200" dirty="0"/>
            <a:t> is Guilsfield. Guilsfield is </a:t>
          </a:r>
          <a:r>
            <a:rPr lang="cy-GB" sz="1200" kern="1200" dirty="0" err="1"/>
            <a:t>small</a:t>
          </a:r>
          <a:r>
            <a:rPr lang="cy-GB" sz="1200" kern="1200" dirty="0"/>
            <a:t>. </a:t>
          </a:r>
          <a:r>
            <a:rPr lang="cy-GB" sz="1200" kern="1200" dirty="0" err="1"/>
            <a:t>Here</a:t>
          </a:r>
          <a:r>
            <a:rPr lang="cy-GB" sz="1200" kern="1200" dirty="0"/>
            <a:t> is </a:t>
          </a:r>
          <a:r>
            <a:rPr lang="cy-GB" sz="1200" kern="1200" dirty="0" err="1"/>
            <a:t>Welshpool</a:t>
          </a:r>
          <a:r>
            <a:rPr lang="cy-GB" sz="1200" kern="1200" dirty="0"/>
            <a:t>. </a:t>
          </a:r>
          <a:r>
            <a:rPr lang="cy-GB" sz="1200" kern="1200" dirty="0" err="1"/>
            <a:t>Welshpool</a:t>
          </a:r>
          <a:r>
            <a:rPr lang="cy-GB" sz="1200" kern="1200" dirty="0"/>
            <a:t> is </a:t>
          </a:r>
          <a:r>
            <a:rPr lang="cy-GB" sz="1200" kern="1200" dirty="0" err="1"/>
            <a:t>bigger</a:t>
          </a:r>
          <a:r>
            <a:rPr lang="cy-GB" sz="1200" kern="1200" dirty="0"/>
            <a:t> than Guilsfield. </a:t>
          </a:r>
          <a:endParaRPr lang="cy-GB" sz="1200" b="1" kern="1200" noProof="0" dirty="0"/>
        </a:p>
      </dsp:txBody>
      <dsp:txXfrm>
        <a:off x="4750597" y="1028194"/>
        <a:ext cx="2690805" cy="1028194"/>
      </dsp:txXfrm>
    </dsp:sp>
    <dsp:sp modelId="{D4CDF462-A34A-CA4F-87F3-D128A838199D}">
      <dsp:nvSpPr>
        <dsp:cNvPr id="0" name=""/>
        <dsp:cNvSpPr/>
      </dsp:nvSpPr>
      <dsp:spPr>
        <a:xfrm>
          <a:off x="2991223" y="2056388"/>
          <a:ext cx="6209552" cy="1028194"/>
        </a:xfrm>
        <a:prstGeom prst="trapezoid">
          <a:avLst>
            <a:gd name="adj" fmla="val 100655"/>
          </a:avLst>
        </a:prstGeom>
        <a:solidFill>
          <a:schemeClr val="accent4">
            <a:alpha val="90000"/>
            <a:hueOff val="0"/>
            <a:satOff val="0"/>
            <a:lumOff val="0"/>
            <a:alphaOff val="-16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cy-GB" sz="1200" kern="1200" dirty="0" err="1"/>
            <a:t>Here</a:t>
          </a:r>
          <a:r>
            <a:rPr lang="cy-GB" sz="1200" kern="1200" dirty="0"/>
            <a:t> is Guilsfield. Guilsfield is </a:t>
          </a:r>
          <a:r>
            <a:rPr lang="cy-GB" sz="1200" kern="1200" dirty="0" err="1"/>
            <a:t>small</a:t>
          </a:r>
          <a:r>
            <a:rPr lang="cy-GB" sz="1200" kern="1200" dirty="0"/>
            <a:t>. </a:t>
          </a:r>
          <a:r>
            <a:rPr lang="cy-GB" sz="1200" kern="1200" dirty="0" err="1"/>
            <a:t>Here</a:t>
          </a:r>
          <a:r>
            <a:rPr lang="cy-GB" sz="1200" kern="1200" dirty="0"/>
            <a:t> is </a:t>
          </a:r>
          <a:r>
            <a:rPr lang="cy-GB" sz="1200" kern="1200" dirty="0" err="1"/>
            <a:t>Welshpool</a:t>
          </a:r>
          <a:r>
            <a:rPr lang="cy-GB" sz="1200" kern="1200" dirty="0"/>
            <a:t>. </a:t>
          </a:r>
          <a:r>
            <a:rPr lang="cy-GB" sz="1200" kern="1200" dirty="0" err="1"/>
            <a:t>Welshpool</a:t>
          </a:r>
          <a:r>
            <a:rPr lang="cy-GB" sz="1200" kern="1200" dirty="0"/>
            <a:t> is </a:t>
          </a:r>
          <a:r>
            <a:rPr lang="cy-GB" sz="1200" kern="1200" dirty="0" err="1"/>
            <a:t>bigger</a:t>
          </a:r>
          <a:r>
            <a:rPr lang="cy-GB" sz="1200" kern="1200" dirty="0"/>
            <a:t> than Guilsfield. </a:t>
          </a:r>
          <a:r>
            <a:rPr lang="cy-GB" sz="1200" kern="1200" dirty="0" err="1"/>
            <a:t>Here</a:t>
          </a:r>
          <a:r>
            <a:rPr lang="cy-GB" sz="1200" kern="1200" dirty="0"/>
            <a:t> is </a:t>
          </a:r>
          <a:r>
            <a:rPr lang="cy-GB" sz="1200" kern="1200" dirty="0" err="1"/>
            <a:t>Newtown</a:t>
          </a:r>
          <a:r>
            <a:rPr lang="cy-GB" sz="1200" kern="1200" dirty="0"/>
            <a:t>. </a:t>
          </a:r>
          <a:r>
            <a:rPr lang="cy-GB" sz="1200" kern="1200" dirty="0" err="1"/>
            <a:t>Newtown</a:t>
          </a:r>
          <a:r>
            <a:rPr lang="cy-GB" sz="1200" kern="1200" dirty="0"/>
            <a:t> is the </a:t>
          </a:r>
          <a:r>
            <a:rPr lang="cy-GB" sz="1200" kern="1200" dirty="0" err="1"/>
            <a:t>biggest</a:t>
          </a:r>
          <a:r>
            <a:rPr lang="cy-GB" sz="1200" kern="1200" dirty="0"/>
            <a:t>. </a:t>
          </a:r>
          <a:endParaRPr lang="cy-GB" sz="1200" b="1" kern="1200" noProof="0" dirty="0"/>
        </a:p>
      </dsp:txBody>
      <dsp:txXfrm>
        <a:off x="4077895" y="2056388"/>
        <a:ext cx="4036208" cy="1028194"/>
      </dsp:txXfrm>
    </dsp:sp>
    <dsp:sp modelId="{C5278BF7-DEF0-FA43-AF5B-3DD719544B92}">
      <dsp:nvSpPr>
        <dsp:cNvPr id="0" name=""/>
        <dsp:cNvSpPr/>
      </dsp:nvSpPr>
      <dsp:spPr>
        <a:xfrm>
          <a:off x="2069005" y="3084582"/>
          <a:ext cx="8053989" cy="915380"/>
        </a:xfrm>
        <a:prstGeom prst="trapezoid">
          <a:avLst>
            <a:gd name="adj" fmla="val 100655"/>
          </a:avLst>
        </a:prstGeom>
        <a:solidFill>
          <a:schemeClr val="accent4">
            <a:alpha val="90000"/>
            <a:hueOff val="0"/>
            <a:satOff val="0"/>
            <a:lumOff val="0"/>
            <a:alphaOff val="-24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cy-GB" sz="1200" kern="1200" dirty="0" err="1"/>
            <a:t>Here</a:t>
          </a:r>
          <a:r>
            <a:rPr lang="cy-GB" sz="1200" kern="1200" dirty="0"/>
            <a:t> is Guilsfield. Guilsfield is </a:t>
          </a:r>
          <a:r>
            <a:rPr lang="cy-GB" sz="1200" kern="1200" dirty="0" err="1"/>
            <a:t>small</a:t>
          </a:r>
          <a:r>
            <a:rPr lang="cy-GB" sz="1200" kern="1200" dirty="0"/>
            <a:t>. </a:t>
          </a:r>
          <a:r>
            <a:rPr lang="cy-GB" sz="1200" kern="1200" dirty="0" err="1"/>
            <a:t>Here</a:t>
          </a:r>
          <a:r>
            <a:rPr lang="cy-GB" sz="1200" kern="1200" dirty="0"/>
            <a:t> is </a:t>
          </a:r>
          <a:r>
            <a:rPr lang="cy-GB" sz="1200" kern="1200" dirty="0" err="1"/>
            <a:t>Welshpool</a:t>
          </a:r>
          <a:r>
            <a:rPr lang="cy-GB" sz="1200" kern="1200" dirty="0"/>
            <a:t>. </a:t>
          </a:r>
          <a:r>
            <a:rPr lang="cy-GB" sz="1200" kern="1200" dirty="0" err="1"/>
            <a:t>Welshpool</a:t>
          </a:r>
          <a:r>
            <a:rPr lang="cy-GB" sz="1200" kern="1200" dirty="0"/>
            <a:t> is </a:t>
          </a:r>
          <a:r>
            <a:rPr lang="cy-GB" sz="1200" kern="1200" dirty="0" err="1"/>
            <a:t>bigger</a:t>
          </a:r>
          <a:r>
            <a:rPr lang="cy-GB" sz="1200" kern="1200" dirty="0"/>
            <a:t> than Guilsfield. </a:t>
          </a:r>
          <a:r>
            <a:rPr lang="cy-GB" sz="1200" kern="1200" dirty="0" err="1"/>
            <a:t>Here</a:t>
          </a:r>
          <a:r>
            <a:rPr lang="cy-GB" sz="1200" kern="1200" dirty="0"/>
            <a:t> is </a:t>
          </a:r>
          <a:r>
            <a:rPr lang="cy-GB" sz="1200" kern="1200" dirty="0" err="1"/>
            <a:t>Newtown</a:t>
          </a:r>
          <a:r>
            <a:rPr lang="cy-GB" sz="1200" kern="1200" dirty="0"/>
            <a:t>. </a:t>
          </a:r>
          <a:r>
            <a:rPr lang="cy-GB" sz="1200" kern="1200" dirty="0" err="1"/>
            <a:t>Newtown</a:t>
          </a:r>
          <a:r>
            <a:rPr lang="cy-GB" sz="1200" kern="1200" dirty="0"/>
            <a:t> is the </a:t>
          </a:r>
          <a:r>
            <a:rPr lang="cy-GB" sz="1200" kern="1200" dirty="0" err="1"/>
            <a:t>biggest</a:t>
          </a:r>
          <a:r>
            <a:rPr lang="cy-GB" sz="1200" kern="1200" dirty="0"/>
            <a:t>. </a:t>
          </a:r>
          <a:r>
            <a:rPr lang="cy-GB" sz="1200" kern="1200" dirty="0" err="1"/>
            <a:t>Welshpool</a:t>
          </a:r>
          <a:r>
            <a:rPr lang="cy-GB" sz="1200" kern="1200" dirty="0"/>
            <a:t> is </a:t>
          </a:r>
          <a:r>
            <a:rPr lang="cy-GB" sz="1200" kern="1200" dirty="0" err="1"/>
            <a:t>busier</a:t>
          </a:r>
          <a:r>
            <a:rPr lang="cy-GB" sz="1200" kern="1200" dirty="0"/>
            <a:t> than Guilsfield.</a:t>
          </a:r>
          <a:endParaRPr lang="cy-GB" sz="1200" b="1" kern="1200" noProof="0" dirty="0"/>
        </a:p>
      </dsp:txBody>
      <dsp:txXfrm>
        <a:off x="3478453" y="3084582"/>
        <a:ext cx="5235093" cy="915380"/>
      </dsp:txXfrm>
    </dsp:sp>
    <dsp:sp modelId="{166C5EF9-2A9E-B04A-9489-4F5C57F6997B}">
      <dsp:nvSpPr>
        <dsp:cNvPr id="0" name=""/>
        <dsp:cNvSpPr/>
      </dsp:nvSpPr>
      <dsp:spPr>
        <a:xfrm>
          <a:off x="1063368" y="4012425"/>
          <a:ext cx="10122149" cy="1028194"/>
        </a:xfrm>
        <a:prstGeom prst="trapezoid">
          <a:avLst>
            <a:gd name="adj" fmla="val 100655"/>
          </a:avLst>
        </a:prstGeom>
        <a:solidFill>
          <a:schemeClr val="accent4">
            <a:alpha val="90000"/>
            <a:hueOff val="0"/>
            <a:satOff val="0"/>
            <a:lumOff val="0"/>
            <a:alphaOff val="-32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cy-GB" sz="1200" kern="1200" dirty="0" err="1"/>
            <a:t>Here</a:t>
          </a:r>
          <a:r>
            <a:rPr lang="cy-GB" sz="1200" kern="1200" dirty="0"/>
            <a:t> is Guilsfield. Guilsfield is </a:t>
          </a:r>
          <a:r>
            <a:rPr lang="cy-GB" sz="1200" kern="1200" dirty="0" err="1"/>
            <a:t>small</a:t>
          </a:r>
          <a:r>
            <a:rPr lang="cy-GB" sz="1200" kern="1200" dirty="0"/>
            <a:t>. </a:t>
          </a:r>
          <a:r>
            <a:rPr lang="cy-GB" sz="1200" kern="1200" dirty="0" err="1"/>
            <a:t>Here</a:t>
          </a:r>
          <a:r>
            <a:rPr lang="cy-GB" sz="1200" kern="1200" dirty="0"/>
            <a:t> is </a:t>
          </a:r>
          <a:r>
            <a:rPr lang="cy-GB" sz="1200" kern="1200" dirty="0" err="1"/>
            <a:t>Welshpool</a:t>
          </a:r>
          <a:r>
            <a:rPr lang="cy-GB" sz="1200" kern="1200" dirty="0"/>
            <a:t>. </a:t>
          </a:r>
          <a:r>
            <a:rPr lang="cy-GB" sz="1200" kern="1200" dirty="0" err="1"/>
            <a:t>Welshpool</a:t>
          </a:r>
          <a:r>
            <a:rPr lang="cy-GB" sz="1200" kern="1200" dirty="0"/>
            <a:t> is </a:t>
          </a:r>
          <a:r>
            <a:rPr lang="cy-GB" sz="1200" kern="1200" dirty="0" err="1"/>
            <a:t>bigger</a:t>
          </a:r>
          <a:r>
            <a:rPr lang="cy-GB" sz="1200" kern="1200" dirty="0"/>
            <a:t> than Guilsfield. </a:t>
          </a:r>
          <a:r>
            <a:rPr lang="cy-GB" sz="1200" kern="1200" dirty="0" err="1"/>
            <a:t>Here</a:t>
          </a:r>
          <a:r>
            <a:rPr lang="cy-GB" sz="1200" kern="1200" dirty="0"/>
            <a:t> is </a:t>
          </a:r>
          <a:r>
            <a:rPr lang="cy-GB" sz="1200" kern="1200" dirty="0" err="1"/>
            <a:t>Newtown</a:t>
          </a:r>
          <a:r>
            <a:rPr lang="cy-GB" sz="1200" kern="1200" dirty="0"/>
            <a:t>. </a:t>
          </a:r>
          <a:r>
            <a:rPr lang="cy-GB" sz="1200" kern="1200" dirty="0" err="1"/>
            <a:t>Newtown</a:t>
          </a:r>
          <a:r>
            <a:rPr lang="cy-GB" sz="1200" kern="1200" dirty="0"/>
            <a:t> is the </a:t>
          </a:r>
          <a:r>
            <a:rPr lang="cy-GB" sz="1200" kern="1200" dirty="0" err="1"/>
            <a:t>biggest</a:t>
          </a:r>
          <a:r>
            <a:rPr lang="cy-GB" sz="1200" kern="1200" dirty="0"/>
            <a:t>. </a:t>
          </a:r>
          <a:r>
            <a:rPr lang="cy-GB" sz="1200" kern="1200" dirty="0" err="1"/>
            <a:t>Welshpool</a:t>
          </a:r>
          <a:r>
            <a:rPr lang="cy-GB" sz="1200" kern="1200" dirty="0"/>
            <a:t> is </a:t>
          </a:r>
          <a:r>
            <a:rPr lang="cy-GB" sz="1200" kern="1200" dirty="0" err="1"/>
            <a:t>busier</a:t>
          </a:r>
          <a:r>
            <a:rPr lang="cy-GB" sz="1200" kern="1200" dirty="0"/>
            <a:t> than Guilsfield. </a:t>
          </a:r>
          <a:r>
            <a:rPr lang="cy-GB" sz="1200" kern="1200" dirty="0" err="1"/>
            <a:t>Newtown</a:t>
          </a:r>
          <a:r>
            <a:rPr lang="cy-GB" sz="1200" kern="1200" dirty="0"/>
            <a:t> is </a:t>
          </a:r>
          <a:r>
            <a:rPr lang="cy-GB" sz="1200" kern="1200" dirty="0" err="1"/>
            <a:t>busier</a:t>
          </a:r>
          <a:r>
            <a:rPr lang="cy-GB" sz="1200" kern="1200" dirty="0"/>
            <a:t> than </a:t>
          </a:r>
          <a:r>
            <a:rPr lang="cy-GB" sz="1200" kern="1200" dirty="0" err="1"/>
            <a:t>Welshpool</a:t>
          </a:r>
          <a:r>
            <a:rPr lang="cy-GB" sz="1200" kern="1200" dirty="0"/>
            <a:t>. </a:t>
          </a:r>
          <a:r>
            <a:rPr lang="cy-GB" sz="1200" kern="1200" dirty="0" err="1"/>
            <a:t>Welshpool</a:t>
          </a:r>
          <a:r>
            <a:rPr lang="cy-GB" sz="1200" kern="1200" dirty="0"/>
            <a:t> is </a:t>
          </a:r>
          <a:r>
            <a:rPr lang="cy-GB" sz="1200" kern="1200" dirty="0" err="1"/>
            <a:t>quieter</a:t>
          </a:r>
          <a:r>
            <a:rPr lang="cy-GB" sz="1200" kern="1200" dirty="0"/>
            <a:t> than </a:t>
          </a:r>
          <a:r>
            <a:rPr lang="cy-GB" sz="1200" kern="1200" dirty="0" err="1"/>
            <a:t>Newtown</a:t>
          </a:r>
          <a:r>
            <a:rPr lang="cy-GB" sz="1200" kern="1200" dirty="0"/>
            <a:t>. </a:t>
          </a:r>
          <a:endParaRPr lang="cy-GB" sz="1200" b="1" kern="1200" noProof="0" dirty="0"/>
        </a:p>
      </dsp:txBody>
      <dsp:txXfrm>
        <a:off x="2834744" y="4012425"/>
        <a:ext cx="6579397" cy="1028194"/>
      </dsp:txXfrm>
    </dsp:sp>
    <dsp:sp modelId="{A97B52CF-4A4D-EC4F-BDB0-AF7BC651CEB9}">
      <dsp:nvSpPr>
        <dsp:cNvPr id="0" name=""/>
        <dsp:cNvSpPr/>
      </dsp:nvSpPr>
      <dsp:spPr>
        <a:xfrm>
          <a:off x="0" y="5028157"/>
          <a:ext cx="12191999" cy="1028194"/>
        </a:xfrm>
        <a:prstGeom prst="trapezoid">
          <a:avLst>
            <a:gd name="adj" fmla="val 100655"/>
          </a:avLst>
        </a:prstGeom>
        <a:solidFill>
          <a:schemeClr val="accent4">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endParaRPr lang="en-GB" sz="1200" kern="1200" dirty="0"/>
        </a:p>
        <a:p>
          <a:pPr marL="0" lvl="0" indent="0" algn="ctr" defTabSz="533400">
            <a:lnSpc>
              <a:spcPct val="90000"/>
            </a:lnSpc>
            <a:spcBef>
              <a:spcPct val="0"/>
            </a:spcBef>
            <a:spcAft>
              <a:spcPct val="35000"/>
            </a:spcAft>
            <a:buNone/>
          </a:pPr>
          <a:r>
            <a:rPr lang="cy-GB" sz="1200" kern="1200" dirty="0" err="1"/>
            <a:t>Here</a:t>
          </a:r>
          <a:r>
            <a:rPr lang="cy-GB" sz="1200" kern="1200" dirty="0"/>
            <a:t> is Guilsfield. Guilsfield is </a:t>
          </a:r>
          <a:r>
            <a:rPr lang="cy-GB" sz="1200" kern="1200" dirty="0" err="1"/>
            <a:t>small</a:t>
          </a:r>
          <a:r>
            <a:rPr lang="cy-GB" sz="1200" kern="1200" dirty="0"/>
            <a:t>. </a:t>
          </a:r>
          <a:r>
            <a:rPr lang="cy-GB" sz="1200" kern="1200" dirty="0" err="1"/>
            <a:t>Here</a:t>
          </a:r>
          <a:r>
            <a:rPr lang="cy-GB" sz="1200" kern="1200" dirty="0"/>
            <a:t> is </a:t>
          </a:r>
          <a:r>
            <a:rPr lang="cy-GB" sz="1200" kern="1200" dirty="0" err="1"/>
            <a:t>Welshpool</a:t>
          </a:r>
          <a:r>
            <a:rPr lang="cy-GB" sz="1200" kern="1200" dirty="0"/>
            <a:t>. </a:t>
          </a:r>
          <a:r>
            <a:rPr lang="cy-GB" sz="1200" kern="1200" dirty="0" err="1"/>
            <a:t>Welshpool</a:t>
          </a:r>
          <a:r>
            <a:rPr lang="cy-GB" sz="1200" kern="1200" dirty="0"/>
            <a:t> is </a:t>
          </a:r>
          <a:r>
            <a:rPr lang="cy-GB" sz="1200" kern="1200" dirty="0" err="1"/>
            <a:t>bigger</a:t>
          </a:r>
          <a:r>
            <a:rPr lang="cy-GB" sz="1200" kern="1200" dirty="0"/>
            <a:t> than Guilsfield. </a:t>
          </a:r>
          <a:r>
            <a:rPr lang="cy-GB" sz="1200" kern="1200" dirty="0" err="1"/>
            <a:t>Here</a:t>
          </a:r>
          <a:r>
            <a:rPr lang="cy-GB" sz="1200" kern="1200" dirty="0"/>
            <a:t> is </a:t>
          </a:r>
          <a:r>
            <a:rPr lang="cy-GB" sz="1200" kern="1200" dirty="0" err="1"/>
            <a:t>Newtown</a:t>
          </a:r>
          <a:r>
            <a:rPr lang="cy-GB" sz="1200" kern="1200" dirty="0"/>
            <a:t>. </a:t>
          </a:r>
          <a:r>
            <a:rPr lang="cy-GB" sz="1200" kern="1200" dirty="0" err="1"/>
            <a:t>Newtown</a:t>
          </a:r>
          <a:r>
            <a:rPr lang="cy-GB" sz="1200" kern="1200" dirty="0"/>
            <a:t> is the </a:t>
          </a:r>
          <a:r>
            <a:rPr lang="cy-GB" sz="1200" kern="1200" dirty="0" err="1"/>
            <a:t>biggest</a:t>
          </a:r>
          <a:r>
            <a:rPr lang="cy-GB" sz="1200" kern="1200" dirty="0"/>
            <a:t>. </a:t>
          </a:r>
          <a:r>
            <a:rPr lang="cy-GB" sz="1200" kern="1200" dirty="0" err="1"/>
            <a:t>Welshpool</a:t>
          </a:r>
          <a:r>
            <a:rPr lang="cy-GB" sz="1200" kern="1200" dirty="0"/>
            <a:t> is </a:t>
          </a:r>
          <a:r>
            <a:rPr lang="cy-GB" sz="1200" kern="1200" dirty="0" err="1"/>
            <a:t>busier</a:t>
          </a:r>
          <a:r>
            <a:rPr lang="cy-GB" sz="1200" kern="1200" dirty="0"/>
            <a:t> than Guilsfield. </a:t>
          </a:r>
          <a:r>
            <a:rPr lang="cy-GB" sz="1200" kern="1200" dirty="0" err="1"/>
            <a:t>Newtown</a:t>
          </a:r>
          <a:r>
            <a:rPr lang="cy-GB" sz="1200" kern="1200" dirty="0"/>
            <a:t> is more </a:t>
          </a:r>
          <a:r>
            <a:rPr lang="cy-GB" sz="1200" kern="1200" dirty="0" err="1"/>
            <a:t>populated</a:t>
          </a:r>
          <a:r>
            <a:rPr lang="cy-GB" sz="1200" kern="1200" dirty="0"/>
            <a:t> than </a:t>
          </a:r>
          <a:r>
            <a:rPr lang="cy-GB" sz="1200" kern="1200" dirty="0" err="1"/>
            <a:t>Welshpool</a:t>
          </a:r>
          <a:r>
            <a:rPr lang="cy-GB" sz="1200" kern="1200" dirty="0"/>
            <a:t>. </a:t>
          </a:r>
          <a:r>
            <a:rPr lang="cy-GB" sz="1200" kern="1200" dirty="0" err="1"/>
            <a:t>Welshpool</a:t>
          </a:r>
          <a:r>
            <a:rPr lang="cy-GB" sz="1200" kern="1200" dirty="0"/>
            <a:t> is </a:t>
          </a:r>
          <a:r>
            <a:rPr lang="cy-GB" sz="1200" kern="1200" dirty="0" err="1"/>
            <a:t>quieter</a:t>
          </a:r>
          <a:r>
            <a:rPr lang="cy-GB" sz="1200" kern="1200" dirty="0"/>
            <a:t> than </a:t>
          </a:r>
          <a:r>
            <a:rPr lang="cy-GB" sz="1200" kern="1200" dirty="0" err="1"/>
            <a:t>Newtown</a:t>
          </a:r>
          <a:r>
            <a:rPr lang="cy-GB" sz="1200" kern="1200" dirty="0"/>
            <a:t>. Guilsfield is the </a:t>
          </a:r>
          <a:r>
            <a:rPr lang="cy-GB" sz="1200" kern="1200" dirty="0" err="1"/>
            <a:t>quietest</a:t>
          </a:r>
          <a:r>
            <a:rPr lang="cy-GB" sz="1200" kern="1200" dirty="0"/>
            <a:t>. </a:t>
          </a:r>
          <a:r>
            <a:rPr lang="cy-GB" sz="1200" kern="1200" dirty="0" err="1"/>
            <a:t>Welshpool</a:t>
          </a:r>
          <a:r>
            <a:rPr lang="cy-GB" sz="1200" kern="1200" dirty="0"/>
            <a:t> is </a:t>
          </a:r>
          <a:r>
            <a:rPr lang="cy-GB" sz="1200" kern="1200" dirty="0" err="1"/>
            <a:t>nosier</a:t>
          </a:r>
          <a:r>
            <a:rPr lang="cy-GB" sz="1200" kern="1200" dirty="0"/>
            <a:t> than Guilsfield. </a:t>
          </a:r>
          <a:r>
            <a:rPr lang="cy-GB" sz="1200" kern="1200" dirty="0" err="1"/>
            <a:t>Newtown</a:t>
          </a:r>
          <a:r>
            <a:rPr lang="cy-GB" sz="1200" kern="1200" dirty="0"/>
            <a:t> is the </a:t>
          </a:r>
          <a:r>
            <a:rPr lang="cy-GB" sz="1200" kern="1200" dirty="0" err="1"/>
            <a:t>nosiest</a:t>
          </a:r>
          <a:r>
            <a:rPr lang="cy-GB" sz="1200" kern="1200" dirty="0"/>
            <a:t>. </a:t>
          </a:r>
          <a:endParaRPr lang="cy-GB" sz="1200" b="1" kern="1200" noProof="0" dirty="0"/>
        </a:p>
      </dsp:txBody>
      <dsp:txXfrm>
        <a:off x="2133600" y="5028157"/>
        <a:ext cx="7924800" cy="1028194"/>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8A52F9-3C7B-4432-A6F9-CFC203DFE05E}" type="datetimeFigureOut">
              <a:rPr lang="cy-GB" smtClean="0"/>
              <a:t>07/03/2025</a:t>
            </a:fld>
            <a:endParaRPr lang="cy-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y-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y-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D9CD76-0723-44C5-974E-AB8C6924EC24}" type="slidenum">
              <a:rPr lang="cy-GB" smtClean="0"/>
              <a:t>‹#›</a:t>
            </a:fld>
            <a:endParaRPr lang="cy-GB"/>
          </a:p>
        </p:txBody>
      </p:sp>
    </p:spTree>
    <p:extLst>
      <p:ext uri="{BB962C8B-B14F-4D97-AF65-F5344CB8AC3E}">
        <p14:creationId xmlns:p14="http://schemas.microsoft.com/office/powerpoint/2010/main" val="8098014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019FBDD9-FB72-4182-9BB6-B51C042B2030}" type="slidenum">
              <a:rPr lang="cy-GB" smtClean="0"/>
              <a:t>2</a:t>
            </a:fld>
            <a:endParaRPr lang="cy-GB"/>
          </a:p>
        </p:txBody>
      </p:sp>
    </p:spTree>
    <p:extLst>
      <p:ext uri="{BB962C8B-B14F-4D97-AF65-F5344CB8AC3E}">
        <p14:creationId xmlns:p14="http://schemas.microsoft.com/office/powerpoint/2010/main" val="26797490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019FBDD9-FB72-4182-9BB6-B51C042B2030}" type="slidenum">
              <a:rPr lang="cy-GB" smtClean="0"/>
              <a:t>3</a:t>
            </a:fld>
            <a:endParaRPr lang="cy-GB"/>
          </a:p>
        </p:txBody>
      </p:sp>
    </p:spTree>
    <p:extLst>
      <p:ext uri="{BB962C8B-B14F-4D97-AF65-F5344CB8AC3E}">
        <p14:creationId xmlns:p14="http://schemas.microsoft.com/office/powerpoint/2010/main" val="1994531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99D9CD76-0723-44C5-974E-AB8C6924EC24}" type="slidenum">
              <a:rPr lang="cy-GB" smtClean="0"/>
              <a:t>29</a:t>
            </a:fld>
            <a:endParaRPr lang="cy-GB"/>
          </a:p>
        </p:txBody>
      </p:sp>
    </p:spTree>
    <p:extLst>
      <p:ext uri="{BB962C8B-B14F-4D97-AF65-F5344CB8AC3E}">
        <p14:creationId xmlns:p14="http://schemas.microsoft.com/office/powerpoint/2010/main" val="42355112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99D9CD76-0723-44C5-974E-AB8C6924EC24}" type="slidenum">
              <a:rPr lang="cy-GB" smtClean="0"/>
              <a:t>36</a:t>
            </a:fld>
            <a:endParaRPr lang="cy-GB"/>
          </a:p>
        </p:txBody>
      </p:sp>
    </p:spTree>
    <p:extLst>
      <p:ext uri="{BB962C8B-B14F-4D97-AF65-F5344CB8AC3E}">
        <p14:creationId xmlns:p14="http://schemas.microsoft.com/office/powerpoint/2010/main" val="34818416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F14CA-071A-5E5C-D6B5-5C08673C420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cy-GB"/>
          </a:p>
        </p:txBody>
      </p:sp>
      <p:sp>
        <p:nvSpPr>
          <p:cNvPr id="3" name="Subtitle 2">
            <a:extLst>
              <a:ext uri="{FF2B5EF4-FFF2-40B4-BE49-F238E27FC236}">
                <a16:creationId xmlns:a16="http://schemas.microsoft.com/office/drawing/2014/main" id="{0BCAED14-69B1-EFFD-8AD7-2B5F6314711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cy-GB"/>
          </a:p>
        </p:txBody>
      </p:sp>
      <p:sp>
        <p:nvSpPr>
          <p:cNvPr id="4" name="Date Placeholder 3">
            <a:extLst>
              <a:ext uri="{FF2B5EF4-FFF2-40B4-BE49-F238E27FC236}">
                <a16:creationId xmlns:a16="http://schemas.microsoft.com/office/drawing/2014/main" id="{18B9A52B-F429-81C9-E12F-D1A8E006C1E8}"/>
              </a:ext>
            </a:extLst>
          </p:cNvPr>
          <p:cNvSpPr>
            <a:spLocks noGrp="1"/>
          </p:cNvSpPr>
          <p:nvPr>
            <p:ph type="dt" sz="half" idx="10"/>
          </p:nvPr>
        </p:nvSpPr>
        <p:spPr/>
        <p:txBody>
          <a:bodyPr/>
          <a:lstStyle/>
          <a:p>
            <a:fld id="{02D098C5-240E-49CC-B983-83392296ECF2}" type="datetimeFigureOut">
              <a:rPr lang="cy-GB" smtClean="0"/>
              <a:t>07/03/2025</a:t>
            </a:fld>
            <a:endParaRPr lang="cy-GB"/>
          </a:p>
        </p:txBody>
      </p:sp>
      <p:sp>
        <p:nvSpPr>
          <p:cNvPr id="5" name="Footer Placeholder 4">
            <a:extLst>
              <a:ext uri="{FF2B5EF4-FFF2-40B4-BE49-F238E27FC236}">
                <a16:creationId xmlns:a16="http://schemas.microsoft.com/office/drawing/2014/main" id="{7DD22AC2-A8C4-7229-7525-ABB28DE48E6F}"/>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4F8E60CB-5358-C98D-5B0D-7B32F0C79CAD}"/>
              </a:ext>
            </a:extLst>
          </p:cNvPr>
          <p:cNvSpPr>
            <a:spLocks noGrp="1"/>
          </p:cNvSpPr>
          <p:nvPr>
            <p:ph type="sldNum" sz="quarter" idx="12"/>
          </p:nvPr>
        </p:nvSpPr>
        <p:spPr/>
        <p:txBody>
          <a:bodyPr/>
          <a:lstStyle/>
          <a:p>
            <a:fld id="{ACAD9DD7-BDDB-412E-BB53-089897745AD4}" type="slidenum">
              <a:rPr lang="cy-GB" smtClean="0"/>
              <a:t>‹#›</a:t>
            </a:fld>
            <a:endParaRPr lang="cy-GB"/>
          </a:p>
        </p:txBody>
      </p:sp>
    </p:spTree>
    <p:extLst>
      <p:ext uri="{BB962C8B-B14F-4D97-AF65-F5344CB8AC3E}">
        <p14:creationId xmlns:p14="http://schemas.microsoft.com/office/powerpoint/2010/main" val="36746702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BDDFC-D73C-3026-EFCE-D4F9600D9A26}"/>
              </a:ext>
            </a:extLst>
          </p:cNvPr>
          <p:cNvSpPr>
            <a:spLocks noGrp="1"/>
          </p:cNvSpPr>
          <p:nvPr>
            <p:ph type="title"/>
          </p:nvPr>
        </p:nvSpPr>
        <p:spPr/>
        <p:txBody>
          <a:bodyPr/>
          <a:lstStyle/>
          <a:p>
            <a:r>
              <a:rPr lang="en-GB"/>
              <a:t>Click to edit Master title style</a:t>
            </a:r>
            <a:endParaRPr lang="cy-GB"/>
          </a:p>
        </p:txBody>
      </p:sp>
      <p:sp>
        <p:nvSpPr>
          <p:cNvPr id="3" name="Content Placeholder 2">
            <a:extLst>
              <a:ext uri="{FF2B5EF4-FFF2-40B4-BE49-F238E27FC236}">
                <a16:creationId xmlns:a16="http://schemas.microsoft.com/office/drawing/2014/main" id="{A5AABB9A-25B8-54B5-EF5A-C88BD50D9F9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CACCCDB1-BF74-4AC9-73E9-56C29BE8691D}"/>
              </a:ext>
            </a:extLst>
          </p:cNvPr>
          <p:cNvSpPr>
            <a:spLocks noGrp="1"/>
          </p:cNvSpPr>
          <p:nvPr>
            <p:ph type="dt" sz="half" idx="10"/>
          </p:nvPr>
        </p:nvSpPr>
        <p:spPr/>
        <p:txBody>
          <a:bodyPr/>
          <a:lstStyle/>
          <a:p>
            <a:fld id="{02D098C5-240E-49CC-B983-83392296ECF2}" type="datetimeFigureOut">
              <a:rPr lang="cy-GB" smtClean="0"/>
              <a:t>07/03/2025</a:t>
            </a:fld>
            <a:endParaRPr lang="cy-GB"/>
          </a:p>
        </p:txBody>
      </p:sp>
      <p:sp>
        <p:nvSpPr>
          <p:cNvPr id="5" name="Footer Placeholder 4">
            <a:extLst>
              <a:ext uri="{FF2B5EF4-FFF2-40B4-BE49-F238E27FC236}">
                <a16:creationId xmlns:a16="http://schemas.microsoft.com/office/drawing/2014/main" id="{CBC06CDB-3C95-1961-0AE2-97E341B614F1}"/>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7BCF8E49-904A-05A2-6A61-3A8175AC9630}"/>
              </a:ext>
            </a:extLst>
          </p:cNvPr>
          <p:cNvSpPr>
            <a:spLocks noGrp="1"/>
          </p:cNvSpPr>
          <p:nvPr>
            <p:ph type="sldNum" sz="quarter" idx="12"/>
          </p:nvPr>
        </p:nvSpPr>
        <p:spPr/>
        <p:txBody>
          <a:bodyPr/>
          <a:lstStyle/>
          <a:p>
            <a:fld id="{ACAD9DD7-BDDB-412E-BB53-089897745AD4}" type="slidenum">
              <a:rPr lang="cy-GB" smtClean="0"/>
              <a:t>‹#›</a:t>
            </a:fld>
            <a:endParaRPr lang="cy-GB"/>
          </a:p>
        </p:txBody>
      </p:sp>
    </p:spTree>
    <p:extLst>
      <p:ext uri="{BB962C8B-B14F-4D97-AF65-F5344CB8AC3E}">
        <p14:creationId xmlns:p14="http://schemas.microsoft.com/office/powerpoint/2010/main" val="34370111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22299-EB33-1EC2-8BF9-5C7FB5BC846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cy-GB"/>
          </a:p>
        </p:txBody>
      </p:sp>
      <p:sp>
        <p:nvSpPr>
          <p:cNvPr id="3" name="Text Placeholder 2">
            <a:extLst>
              <a:ext uri="{FF2B5EF4-FFF2-40B4-BE49-F238E27FC236}">
                <a16:creationId xmlns:a16="http://schemas.microsoft.com/office/drawing/2014/main" id="{A9B51EE0-E0E5-3B20-3C07-2A365158F80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DEA4921-E0D1-1533-5B5C-D922A7CF7517}"/>
              </a:ext>
            </a:extLst>
          </p:cNvPr>
          <p:cNvSpPr>
            <a:spLocks noGrp="1"/>
          </p:cNvSpPr>
          <p:nvPr>
            <p:ph type="dt" sz="half" idx="10"/>
          </p:nvPr>
        </p:nvSpPr>
        <p:spPr/>
        <p:txBody>
          <a:bodyPr/>
          <a:lstStyle/>
          <a:p>
            <a:fld id="{02D098C5-240E-49CC-B983-83392296ECF2}" type="datetimeFigureOut">
              <a:rPr lang="cy-GB" smtClean="0"/>
              <a:t>07/03/2025</a:t>
            </a:fld>
            <a:endParaRPr lang="cy-GB"/>
          </a:p>
        </p:txBody>
      </p:sp>
      <p:sp>
        <p:nvSpPr>
          <p:cNvPr id="5" name="Footer Placeholder 4">
            <a:extLst>
              <a:ext uri="{FF2B5EF4-FFF2-40B4-BE49-F238E27FC236}">
                <a16:creationId xmlns:a16="http://schemas.microsoft.com/office/drawing/2014/main" id="{2679553E-6AE2-4A11-D1DC-7AC5E4E822AA}"/>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D1F69D64-AAD3-5082-C4AD-DBB400CFF7A7}"/>
              </a:ext>
            </a:extLst>
          </p:cNvPr>
          <p:cNvSpPr>
            <a:spLocks noGrp="1"/>
          </p:cNvSpPr>
          <p:nvPr>
            <p:ph type="sldNum" sz="quarter" idx="12"/>
          </p:nvPr>
        </p:nvSpPr>
        <p:spPr/>
        <p:txBody>
          <a:bodyPr/>
          <a:lstStyle/>
          <a:p>
            <a:fld id="{ACAD9DD7-BDDB-412E-BB53-089897745AD4}" type="slidenum">
              <a:rPr lang="cy-GB" smtClean="0"/>
              <a:t>‹#›</a:t>
            </a:fld>
            <a:endParaRPr lang="cy-GB"/>
          </a:p>
        </p:txBody>
      </p:sp>
    </p:spTree>
    <p:extLst>
      <p:ext uri="{BB962C8B-B14F-4D97-AF65-F5344CB8AC3E}">
        <p14:creationId xmlns:p14="http://schemas.microsoft.com/office/powerpoint/2010/main" val="4191091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D1598-15F6-3E4B-4C15-FFA3F937F061}"/>
              </a:ext>
            </a:extLst>
          </p:cNvPr>
          <p:cNvSpPr>
            <a:spLocks noGrp="1"/>
          </p:cNvSpPr>
          <p:nvPr>
            <p:ph type="title"/>
          </p:nvPr>
        </p:nvSpPr>
        <p:spPr/>
        <p:txBody>
          <a:bodyPr/>
          <a:lstStyle/>
          <a:p>
            <a:r>
              <a:rPr lang="en-GB"/>
              <a:t>Click to edit Master title style</a:t>
            </a:r>
            <a:endParaRPr lang="cy-GB"/>
          </a:p>
        </p:txBody>
      </p:sp>
      <p:sp>
        <p:nvSpPr>
          <p:cNvPr id="3" name="Content Placeholder 2">
            <a:extLst>
              <a:ext uri="{FF2B5EF4-FFF2-40B4-BE49-F238E27FC236}">
                <a16:creationId xmlns:a16="http://schemas.microsoft.com/office/drawing/2014/main" id="{85BB90BC-E347-ED83-B74C-8676EB4C4C3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Content Placeholder 3">
            <a:extLst>
              <a:ext uri="{FF2B5EF4-FFF2-40B4-BE49-F238E27FC236}">
                <a16:creationId xmlns:a16="http://schemas.microsoft.com/office/drawing/2014/main" id="{5AB5255E-7846-0065-DC43-A076287BC5B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5" name="Date Placeholder 4">
            <a:extLst>
              <a:ext uri="{FF2B5EF4-FFF2-40B4-BE49-F238E27FC236}">
                <a16:creationId xmlns:a16="http://schemas.microsoft.com/office/drawing/2014/main" id="{88D811D2-FF98-3D5D-9733-583616C77E09}"/>
              </a:ext>
            </a:extLst>
          </p:cNvPr>
          <p:cNvSpPr>
            <a:spLocks noGrp="1"/>
          </p:cNvSpPr>
          <p:nvPr>
            <p:ph type="dt" sz="half" idx="10"/>
          </p:nvPr>
        </p:nvSpPr>
        <p:spPr/>
        <p:txBody>
          <a:bodyPr/>
          <a:lstStyle/>
          <a:p>
            <a:fld id="{02D098C5-240E-49CC-B983-83392296ECF2}" type="datetimeFigureOut">
              <a:rPr lang="cy-GB" smtClean="0"/>
              <a:t>07/03/2025</a:t>
            </a:fld>
            <a:endParaRPr lang="cy-GB"/>
          </a:p>
        </p:txBody>
      </p:sp>
      <p:sp>
        <p:nvSpPr>
          <p:cNvPr id="6" name="Footer Placeholder 5">
            <a:extLst>
              <a:ext uri="{FF2B5EF4-FFF2-40B4-BE49-F238E27FC236}">
                <a16:creationId xmlns:a16="http://schemas.microsoft.com/office/drawing/2014/main" id="{3B7C738B-471B-D45B-7AA1-D6D24F553237}"/>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BB0D2FE9-5AC0-CF81-3303-90FE2A9813B3}"/>
              </a:ext>
            </a:extLst>
          </p:cNvPr>
          <p:cNvSpPr>
            <a:spLocks noGrp="1"/>
          </p:cNvSpPr>
          <p:nvPr>
            <p:ph type="sldNum" sz="quarter" idx="12"/>
          </p:nvPr>
        </p:nvSpPr>
        <p:spPr/>
        <p:txBody>
          <a:bodyPr/>
          <a:lstStyle/>
          <a:p>
            <a:fld id="{ACAD9DD7-BDDB-412E-BB53-089897745AD4}" type="slidenum">
              <a:rPr lang="cy-GB" smtClean="0"/>
              <a:t>‹#›</a:t>
            </a:fld>
            <a:endParaRPr lang="cy-GB"/>
          </a:p>
        </p:txBody>
      </p:sp>
    </p:spTree>
    <p:extLst>
      <p:ext uri="{BB962C8B-B14F-4D97-AF65-F5344CB8AC3E}">
        <p14:creationId xmlns:p14="http://schemas.microsoft.com/office/powerpoint/2010/main" val="19346016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18B87-9063-9A8E-62FF-FABCF1649366}"/>
              </a:ext>
            </a:extLst>
          </p:cNvPr>
          <p:cNvSpPr>
            <a:spLocks noGrp="1"/>
          </p:cNvSpPr>
          <p:nvPr>
            <p:ph type="title"/>
          </p:nvPr>
        </p:nvSpPr>
        <p:spPr>
          <a:xfrm>
            <a:off x="839788" y="365125"/>
            <a:ext cx="10515600" cy="1325563"/>
          </a:xfrm>
        </p:spPr>
        <p:txBody>
          <a:bodyPr/>
          <a:lstStyle/>
          <a:p>
            <a:r>
              <a:rPr lang="en-GB"/>
              <a:t>Click to edit Master title style</a:t>
            </a:r>
            <a:endParaRPr lang="cy-GB"/>
          </a:p>
        </p:txBody>
      </p:sp>
      <p:sp>
        <p:nvSpPr>
          <p:cNvPr id="3" name="Text Placeholder 2">
            <a:extLst>
              <a:ext uri="{FF2B5EF4-FFF2-40B4-BE49-F238E27FC236}">
                <a16:creationId xmlns:a16="http://schemas.microsoft.com/office/drawing/2014/main" id="{6C5167DD-38B4-833D-2D4B-94929499BBF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6691D2D-CCF9-A785-2B45-464E261776D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5" name="Text Placeholder 4">
            <a:extLst>
              <a:ext uri="{FF2B5EF4-FFF2-40B4-BE49-F238E27FC236}">
                <a16:creationId xmlns:a16="http://schemas.microsoft.com/office/drawing/2014/main" id="{87318D96-8E87-AEC8-C2E0-16FC57A475A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EF0614A-6E02-CDF6-5EB5-932E1B58808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7" name="Date Placeholder 6">
            <a:extLst>
              <a:ext uri="{FF2B5EF4-FFF2-40B4-BE49-F238E27FC236}">
                <a16:creationId xmlns:a16="http://schemas.microsoft.com/office/drawing/2014/main" id="{AF453364-B5BF-19D9-53D3-60ADA9C79CEB}"/>
              </a:ext>
            </a:extLst>
          </p:cNvPr>
          <p:cNvSpPr>
            <a:spLocks noGrp="1"/>
          </p:cNvSpPr>
          <p:nvPr>
            <p:ph type="dt" sz="half" idx="10"/>
          </p:nvPr>
        </p:nvSpPr>
        <p:spPr/>
        <p:txBody>
          <a:bodyPr/>
          <a:lstStyle/>
          <a:p>
            <a:fld id="{02D098C5-240E-49CC-B983-83392296ECF2}" type="datetimeFigureOut">
              <a:rPr lang="cy-GB" smtClean="0"/>
              <a:t>07/03/2025</a:t>
            </a:fld>
            <a:endParaRPr lang="cy-GB"/>
          </a:p>
        </p:txBody>
      </p:sp>
      <p:sp>
        <p:nvSpPr>
          <p:cNvPr id="8" name="Footer Placeholder 7">
            <a:extLst>
              <a:ext uri="{FF2B5EF4-FFF2-40B4-BE49-F238E27FC236}">
                <a16:creationId xmlns:a16="http://schemas.microsoft.com/office/drawing/2014/main" id="{CFB1B8D2-A560-CB3D-9F93-41FCD1CD684F}"/>
              </a:ext>
            </a:extLst>
          </p:cNvPr>
          <p:cNvSpPr>
            <a:spLocks noGrp="1"/>
          </p:cNvSpPr>
          <p:nvPr>
            <p:ph type="ftr" sz="quarter" idx="11"/>
          </p:nvPr>
        </p:nvSpPr>
        <p:spPr/>
        <p:txBody>
          <a:bodyPr/>
          <a:lstStyle/>
          <a:p>
            <a:endParaRPr lang="cy-GB"/>
          </a:p>
        </p:txBody>
      </p:sp>
      <p:sp>
        <p:nvSpPr>
          <p:cNvPr id="9" name="Slide Number Placeholder 8">
            <a:extLst>
              <a:ext uri="{FF2B5EF4-FFF2-40B4-BE49-F238E27FC236}">
                <a16:creationId xmlns:a16="http://schemas.microsoft.com/office/drawing/2014/main" id="{C312A578-CAB5-43C7-12BE-F5814F482B95}"/>
              </a:ext>
            </a:extLst>
          </p:cNvPr>
          <p:cNvSpPr>
            <a:spLocks noGrp="1"/>
          </p:cNvSpPr>
          <p:nvPr>
            <p:ph type="sldNum" sz="quarter" idx="12"/>
          </p:nvPr>
        </p:nvSpPr>
        <p:spPr/>
        <p:txBody>
          <a:bodyPr/>
          <a:lstStyle/>
          <a:p>
            <a:fld id="{ACAD9DD7-BDDB-412E-BB53-089897745AD4}" type="slidenum">
              <a:rPr lang="cy-GB" smtClean="0"/>
              <a:t>‹#›</a:t>
            </a:fld>
            <a:endParaRPr lang="cy-GB"/>
          </a:p>
        </p:txBody>
      </p:sp>
    </p:spTree>
    <p:extLst>
      <p:ext uri="{BB962C8B-B14F-4D97-AF65-F5344CB8AC3E}">
        <p14:creationId xmlns:p14="http://schemas.microsoft.com/office/powerpoint/2010/main" val="22097351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9BFDF-CEE9-F3AB-B165-A7F100822B0E}"/>
              </a:ext>
            </a:extLst>
          </p:cNvPr>
          <p:cNvSpPr>
            <a:spLocks noGrp="1"/>
          </p:cNvSpPr>
          <p:nvPr>
            <p:ph type="title"/>
          </p:nvPr>
        </p:nvSpPr>
        <p:spPr/>
        <p:txBody>
          <a:bodyPr/>
          <a:lstStyle/>
          <a:p>
            <a:r>
              <a:rPr lang="en-GB"/>
              <a:t>Click to edit Master title style</a:t>
            </a:r>
            <a:endParaRPr lang="cy-GB"/>
          </a:p>
        </p:txBody>
      </p:sp>
      <p:sp>
        <p:nvSpPr>
          <p:cNvPr id="3" name="Date Placeholder 2">
            <a:extLst>
              <a:ext uri="{FF2B5EF4-FFF2-40B4-BE49-F238E27FC236}">
                <a16:creationId xmlns:a16="http://schemas.microsoft.com/office/drawing/2014/main" id="{4102CF40-06B9-9927-0412-0FCFC0AC9D4A}"/>
              </a:ext>
            </a:extLst>
          </p:cNvPr>
          <p:cNvSpPr>
            <a:spLocks noGrp="1"/>
          </p:cNvSpPr>
          <p:nvPr>
            <p:ph type="dt" sz="half" idx="10"/>
          </p:nvPr>
        </p:nvSpPr>
        <p:spPr/>
        <p:txBody>
          <a:bodyPr/>
          <a:lstStyle/>
          <a:p>
            <a:fld id="{02D098C5-240E-49CC-B983-83392296ECF2}" type="datetimeFigureOut">
              <a:rPr lang="cy-GB" smtClean="0"/>
              <a:t>07/03/2025</a:t>
            </a:fld>
            <a:endParaRPr lang="cy-GB"/>
          </a:p>
        </p:txBody>
      </p:sp>
      <p:sp>
        <p:nvSpPr>
          <p:cNvPr id="4" name="Footer Placeholder 3">
            <a:extLst>
              <a:ext uri="{FF2B5EF4-FFF2-40B4-BE49-F238E27FC236}">
                <a16:creationId xmlns:a16="http://schemas.microsoft.com/office/drawing/2014/main" id="{BBF0DEC3-6645-316E-6892-0F979C25AF8F}"/>
              </a:ext>
            </a:extLst>
          </p:cNvPr>
          <p:cNvSpPr>
            <a:spLocks noGrp="1"/>
          </p:cNvSpPr>
          <p:nvPr>
            <p:ph type="ftr" sz="quarter" idx="11"/>
          </p:nvPr>
        </p:nvSpPr>
        <p:spPr/>
        <p:txBody>
          <a:bodyPr/>
          <a:lstStyle/>
          <a:p>
            <a:endParaRPr lang="cy-GB"/>
          </a:p>
        </p:txBody>
      </p:sp>
      <p:sp>
        <p:nvSpPr>
          <p:cNvPr id="5" name="Slide Number Placeholder 4">
            <a:extLst>
              <a:ext uri="{FF2B5EF4-FFF2-40B4-BE49-F238E27FC236}">
                <a16:creationId xmlns:a16="http://schemas.microsoft.com/office/drawing/2014/main" id="{E7FA4562-04E0-8A13-8819-D6497A428D72}"/>
              </a:ext>
            </a:extLst>
          </p:cNvPr>
          <p:cNvSpPr>
            <a:spLocks noGrp="1"/>
          </p:cNvSpPr>
          <p:nvPr>
            <p:ph type="sldNum" sz="quarter" idx="12"/>
          </p:nvPr>
        </p:nvSpPr>
        <p:spPr/>
        <p:txBody>
          <a:bodyPr/>
          <a:lstStyle/>
          <a:p>
            <a:fld id="{ACAD9DD7-BDDB-412E-BB53-089897745AD4}" type="slidenum">
              <a:rPr lang="cy-GB" smtClean="0"/>
              <a:t>‹#›</a:t>
            </a:fld>
            <a:endParaRPr lang="cy-GB"/>
          </a:p>
        </p:txBody>
      </p:sp>
    </p:spTree>
    <p:extLst>
      <p:ext uri="{BB962C8B-B14F-4D97-AF65-F5344CB8AC3E}">
        <p14:creationId xmlns:p14="http://schemas.microsoft.com/office/powerpoint/2010/main" val="800951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C9C144B-C771-604D-E587-0C6F69299116}"/>
              </a:ext>
            </a:extLst>
          </p:cNvPr>
          <p:cNvSpPr>
            <a:spLocks noGrp="1"/>
          </p:cNvSpPr>
          <p:nvPr>
            <p:ph type="dt" sz="half" idx="10"/>
          </p:nvPr>
        </p:nvSpPr>
        <p:spPr/>
        <p:txBody>
          <a:bodyPr/>
          <a:lstStyle/>
          <a:p>
            <a:fld id="{02D098C5-240E-49CC-B983-83392296ECF2}" type="datetimeFigureOut">
              <a:rPr lang="cy-GB" smtClean="0"/>
              <a:t>07/03/2025</a:t>
            </a:fld>
            <a:endParaRPr lang="cy-GB"/>
          </a:p>
        </p:txBody>
      </p:sp>
      <p:sp>
        <p:nvSpPr>
          <p:cNvPr id="3" name="Footer Placeholder 2">
            <a:extLst>
              <a:ext uri="{FF2B5EF4-FFF2-40B4-BE49-F238E27FC236}">
                <a16:creationId xmlns:a16="http://schemas.microsoft.com/office/drawing/2014/main" id="{0D5AB8B0-9BB5-F24C-0D04-CF57AC27CF35}"/>
              </a:ext>
            </a:extLst>
          </p:cNvPr>
          <p:cNvSpPr>
            <a:spLocks noGrp="1"/>
          </p:cNvSpPr>
          <p:nvPr>
            <p:ph type="ftr" sz="quarter" idx="11"/>
          </p:nvPr>
        </p:nvSpPr>
        <p:spPr/>
        <p:txBody>
          <a:bodyPr/>
          <a:lstStyle/>
          <a:p>
            <a:endParaRPr lang="cy-GB"/>
          </a:p>
        </p:txBody>
      </p:sp>
      <p:sp>
        <p:nvSpPr>
          <p:cNvPr id="4" name="Slide Number Placeholder 3">
            <a:extLst>
              <a:ext uri="{FF2B5EF4-FFF2-40B4-BE49-F238E27FC236}">
                <a16:creationId xmlns:a16="http://schemas.microsoft.com/office/drawing/2014/main" id="{A34A5E58-6981-CEAF-16C4-2B1F534EEBA1}"/>
              </a:ext>
            </a:extLst>
          </p:cNvPr>
          <p:cNvSpPr>
            <a:spLocks noGrp="1"/>
          </p:cNvSpPr>
          <p:nvPr>
            <p:ph type="sldNum" sz="quarter" idx="12"/>
          </p:nvPr>
        </p:nvSpPr>
        <p:spPr/>
        <p:txBody>
          <a:bodyPr/>
          <a:lstStyle/>
          <a:p>
            <a:fld id="{ACAD9DD7-BDDB-412E-BB53-089897745AD4}" type="slidenum">
              <a:rPr lang="cy-GB" smtClean="0"/>
              <a:t>‹#›</a:t>
            </a:fld>
            <a:endParaRPr lang="cy-GB"/>
          </a:p>
        </p:txBody>
      </p:sp>
    </p:spTree>
    <p:extLst>
      <p:ext uri="{BB962C8B-B14F-4D97-AF65-F5344CB8AC3E}">
        <p14:creationId xmlns:p14="http://schemas.microsoft.com/office/powerpoint/2010/main" val="7867837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52ED5-3A73-758D-AD0A-9A4D612916A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cy-GB"/>
          </a:p>
        </p:txBody>
      </p:sp>
      <p:sp>
        <p:nvSpPr>
          <p:cNvPr id="3" name="Content Placeholder 2">
            <a:extLst>
              <a:ext uri="{FF2B5EF4-FFF2-40B4-BE49-F238E27FC236}">
                <a16:creationId xmlns:a16="http://schemas.microsoft.com/office/drawing/2014/main" id="{36592DFA-F414-03C8-9607-21D94F033C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Text Placeholder 3">
            <a:extLst>
              <a:ext uri="{FF2B5EF4-FFF2-40B4-BE49-F238E27FC236}">
                <a16:creationId xmlns:a16="http://schemas.microsoft.com/office/drawing/2014/main" id="{D51E09FD-659F-2C30-B1B3-AB6217FF86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646A043-25DF-2DF4-A4E5-A6060E44E06C}"/>
              </a:ext>
            </a:extLst>
          </p:cNvPr>
          <p:cNvSpPr>
            <a:spLocks noGrp="1"/>
          </p:cNvSpPr>
          <p:nvPr>
            <p:ph type="dt" sz="half" idx="10"/>
          </p:nvPr>
        </p:nvSpPr>
        <p:spPr/>
        <p:txBody>
          <a:bodyPr/>
          <a:lstStyle/>
          <a:p>
            <a:fld id="{02D098C5-240E-49CC-B983-83392296ECF2}" type="datetimeFigureOut">
              <a:rPr lang="cy-GB" smtClean="0"/>
              <a:t>07/03/2025</a:t>
            </a:fld>
            <a:endParaRPr lang="cy-GB"/>
          </a:p>
        </p:txBody>
      </p:sp>
      <p:sp>
        <p:nvSpPr>
          <p:cNvPr id="6" name="Footer Placeholder 5">
            <a:extLst>
              <a:ext uri="{FF2B5EF4-FFF2-40B4-BE49-F238E27FC236}">
                <a16:creationId xmlns:a16="http://schemas.microsoft.com/office/drawing/2014/main" id="{1A110D6A-47FF-DA89-518E-1924D242145C}"/>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76AF0689-7640-F287-89A7-7988E039D738}"/>
              </a:ext>
            </a:extLst>
          </p:cNvPr>
          <p:cNvSpPr>
            <a:spLocks noGrp="1"/>
          </p:cNvSpPr>
          <p:nvPr>
            <p:ph type="sldNum" sz="quarter" idx="12"/>
          </p:nvPr>
        </p:nvSpPr>
        <p:spPr/>
        <p:txBody>
          <a:bodyPr/>
          <a:lstStyle/>
          <a:p>
            <a:fld id="{ACAD9DD7-BDDB-412E-BB53-089897745AD4}" type="slidenum">
              <a:rPr lang="cy-GB" smtClean="0"/>
              <a:t>‹#›</a:t>
            </a:fld>
            <a:endParaRPr lang="cy-GB"/>
          </a:p>
        </p:txBody>
      </p:sp>
    </p:spTree>
    <p:extLst>
      <p:ext uri="{BB962C8B-B14F-4D97-AF65-F5344CB8AC3E}">
        <p14:creationId xmlns:p14="http://schemas.microsoft.com/office/powerpoint/2010/main" val="14506515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C7BA6-4879-33DB-1A88-FCD9D473118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cy-GB"/>
          </a:p>
        </p:txBody>
      </p:sp>
      <p:sp>
        <p:nvSpPr>
          <p:cNvPr id="3" name="Picture Placeholder 2">
            <a:extLst>
              <a:ext uri="{FF2B5EF4-FFF2-40B4-BE49-F238E27FC236}">
                <a16:creationId xmlns:a16="http://schemas.microsoft.com/office/drawing/2014/main" id="{A0E8C231-A40B-89A9-4ABB-9DB17C47FAA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y-GB"/>
          </a:p>
        </p:txBody>
      </p:sp>
      <p:sp>
        <p:nvSpPr>
          <p:cNvPr id="4" name="Text Placeholder 3">
            <a:extLst>
              <a:ext uri="{FF2B5EF4-FFF2-40B4-BE49-F238E27FC236}">
                <a16:creationId xmlns:a16="http://schemas.microsoft.com/office/drawing/2014/main" id="{05691394-16B9-8E77-04DF-BB16BF0918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1A1B26A-9C25-DC8C-48FC-2445A885121C}"/>
              </a:ext>
            </a:extLst>
          </p:cNvPr>
          <p:cNvSpPr>
            <a:spLocks noGrp="1"/>
          </p:cNvSpPr>
          <p:nvPr>
            <p:ph type="dt" sz="half" idx="10"/>
          </p:nvPr>
        </p:nvSpPr>
        <p:spPr/>
        <p:txBody>
          <a:bodyPr/>
          <a:lstStyle/>
          <a:p>
            <a:fld id="{02D098C5-240E-49CC-B983-83392296ECF2}" type="datetimeFigureOut">
              <a:rPr lang="cy-GB" smtClean="0"/>
              <a:t>07/03/2025</a:t>
            </a:fld>
            <a:endParaRPr lang="cy-GB"/>
          </a:p>
        </p:txBody>
      </p:sp>
      <p:sp>
        <p:nvSpPr>
          <p:cNvPr id="6" name="Footer Placeholder 5">
            <a:extLst>
              <a:ext uri="{FF2B5EF4-FFF2-40B4-BE49-F238E27FC236}">
                <a16:creationId xmlns:a16="http://schemas.microsoft.com/office/drawing/2014/main" id="{4F5CD544-AF51-9782-A32E-A3B4CE5DB8DA}"/>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5CCA0A98-C0A2-C26F-6BEA-2E902C5E2B11}"/>
              </a:ext>
            </a:extLst>
          </p:cNvPr>
          <p:cNvSpPr>
            <a:spLocks noGrp="1"/>
          </p:cNvSpPr>
          <p:nvPr>
            <p:ph type="sldNum" sz="quarter" idx="12"/>
          </p:nvPr>
        </p:nvSpPr>
        <p:spPr/>
        <p:txBody>
          <a:bodyPr/>
          <a:lstStyle/>
          <a:p>
            <a:fld id="{ACAD9DD7-BDDB-412E-BB53-089897745AD4}" type="slidenum">
              <a:rPr lang="cy-GB" smtClean="0"/>
              <a:t>‹#›</a:t>
            </a:fld>
            <a:endParaRPr lang="cy-GB"/>
          </a:p>
        </p:txBody>
      </p:sp>
    </p:spTree>
    <p:extLst>
      <p:ext uri="{BB962C8B-B14F-4D97-AF65-F5344CB8AC3E}">
        <p14:creationId xmlns:p14="http://schemas.microsoft.com/office/powerpoint/2010/main" val="31377969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6D99B-BEE2-CA9F-7A9F-3848CFA7D493}"/>
              </a:ext>
            </a:extLst>
          </p:cNvPr>
          <p:cNvSpPr>
            <a:spLocks noGrp="1"/>
          </p:cNvSpPr>
          <p:nvPr>
            <p:ph type="title"/>
          </p:nvPr>
        </p:nvSpPr>
        <p:spPr/>
        <p:txBody>
          <a:bodyPr/>
          <a:lstStyle/>
          <a:p>
            <a:r>
              <a:rPr lang="en-GB"/>
              <a:t>Click to edit Master title style</a:t>
            </a:r>
            <a:endParaRPr lang="cy-GB"/>
          </a:p>
        </p:txBody>
      </p:sp>
      <p:sp>
        <p:nvSpPr>
          <p:cNvPr id="3" name="Vertical Text Placeholder 2">
            <a:extLst>
              <a:ext uri="{FF2B5EF4-FFF2-40B4-BE49-F238E27FC236}">
                <a16:creationId xmlns:a16="http://schemas.microsoft.com/office/drawing/2014/main" id="{5E7DDEF6-E71C-B8D6-297F-46C15B918DE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432369C4-827A-FE66-E18D-904281975AFC}"/>
              </a:ext>
            </a:extLst>
          </p:cNvPr>
          <p:cNvSpPr>
            <a:spLocks noGrp="1"/>
          </p:cNvSpPr>
          <p:nvPr>
            <p:ph type="dt" sz="half" idx="10"/>
          </p:nvPr>
        </p:nvSpPr>
        <p:spPr/>
        <p:txBody>
          <a:bodyPr/>
          <a:lstStyle/>
          <a:p>
            <a:fld id="{02D098C5-240E-49CC-B983-83392296ECF2}" type="datetimeFigureOut">
              <a:rPr lang="cy-GB" smtClean="0"/>
              <a:t>07/03/2025</a:t>
            </a:fld>
            <a:endParaRPr lang="cy-GB"/>
          </a:p>
        </p:txBody>
      </p:sp>
      <p:sp>
        <p:nvSpPr>
          <p:cNvPr id="5" name="Footer Placeholder 4">
            <a:extLst>
              <a:ext uri="{FF2B5EF4-FFF2-40B4-BE49-F238E27FC236}">
                <a16:creationId xmlns:a16="http://schemas.microsoft.com/office/drawing/2014/main" id="{746685CF-D049-042C-F5EF-D5197AED2F1F}"/>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9E49C3CB-F7FF-448B-A288-28D2006D7444}"/>
              </a:ext>
            </a:extLst>
          </p:cNvPr>
          <p:cNvSpPr>
            <a:spLocks noGrp="1"/>
          </p:cNvSpPr>
          <p:nvPr>
            <p:ph type="sldNum" sz="quarter" idx="12"/>
          </p:nvPr>
        </p:nvSpPr>
        <p:spPr/>
        <p:txBody>
          <a:bodyPr/>
          <a:lstStyle/>
          <a:p>
            <a:fld id="{ACAD9DD7-BDDB-412E-BB53-089897745AD4}" type="slidenum">
              <a:rPr lang="cy-GB" smtClean="0"/>
              <a:t>‹#›</a:t>
            </a:fld>
            <a:endParaRPr lang="cy-GB"/>
          </a:p>
        </p:txBody>
      </p:sp>
    </p:spTree>
    <p:extLst>
      <p:ext uri="{BB962C8B-B14F-4D97-AF65-F5344CB8AC3E}">
        <p14:creationId xmlns:p14="http://schemas.microsoft.com/office/powerpoint/2010/main" val="27265147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775FE53-AA2A-3E25-3B6A-07AA5FF4CD6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cy-GB"/>
          </a:p>
        </p:txBody>
      </p:sp>
      <p:sp>
        <p:nvSpPr>
          <p:cNvPr id="3" name="Vertical Text Placeholder 2">
            <a:extLst>
              <a:ext uri="{FF2B5EF4-FFF2-40B4-BE49-F238E27FC236}">
                <a16:creationId xmlns:a16="http://schemas.microsoft.com/office/drawing/2014/main" id="{28500A13-BA41-05E8-1200-F3D67FC5EC2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C7EEDF69-DDFD-C67B-60B9-F1BF059C28D7}"/>
              </a:ext>
            </a:extLst>
          </p:cNvPr>
          <p:cNvSpPr>
            <a:spLocks noGrp="1"/>
          </p:cNvSpPr>
          <p:nvPr>
            <p:ph type="dt" sz="half" idx="10"/>
          </p:nvPr>
        </p:nvSpPr>
        <p:spPr/>
        <p:txBody>
          <a:bodyPr/>
          <a:lstStyle/>
          <a:p>
            <a:fld id="{02D098C5-240E-49CC-B983-83392296ECF2}" type="datetimeFigureOut">
              <a:rPr lang="cy-GB" smtClean="0"/>
              <a:t>07/03/2025</a:t>
            </a:fld>
            <a:endParaRPr lang="cy-GB"/>
          </a:p>
        </p:txBody>
      </p:sp>
      <p:sp>
        <p:nvSpPr>
          <p:cNvPr id="5" name="Footer Placeholder 4">
            <a:extLst>
              <a:ext uri="{FF2B5EF4-FFF2-40B4-BE49-F238E27FC236}">
                <a16:creationId xmlns:a16="http://schemas.microsoft.com/office/drawing/2014/main" id="{D6909B1B-09A3-479E-1347-D3A082655354}"/>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B48CEEB0-D070-9FD4-B113-7341F57D7755}"/>
              </a:ext>
            </a:extLst>
          </p:cNvPr>
          <p:cNvSpPr>
            <a:spLocks noGrp="1"/>
          </p:cNvSpPr>
          <p:nvPr>
            <p:ph type="sldNum" sz="quarter" idx="12"/>
          </p:nvPr>
        </p:nvSpPr>
        <p:spPr/>
        <p:txBody>
          <a:bodyPr/>
          <a:lstStyle/>
          <a:p>
            <a:fld id="{ACAD9DD7-BDDB-412E-BB53-089897745AD4}" type="slidenum">
              <a:rPr lang="cy-GB" smtClean="0"/>
              <a:t>‹#›</a:t>
            </a:fld>
            <a:endParaRPr lang="cy-GB"/>
          </a:p>
        </p:txBody>
      </p:sp>
    </p:spTree>
    <p:extLst>
      <p:ext uri="{BB962C8B-B14F-4D97-AF65-F5344CB8AC3E}">
        <p14:creationId xmlns:p14="http://schemas.microsoft.com/office/powerpoint/2010/main" val="42920739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4DD9936-5B61-6443-5682-DE1CE79844E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cy-GB"/>
          </a:p>
        </p:txBody>
      </p:sp>
      <p:sp>
        <p:nvSpPr>
          <p:cNvPr id="3" name="Text Placeholder 2">
            <a:extLst>
              <a:ext uri="{FF2B5EF4-FFF2-40B4-BE49-F238E27FC236}">
                <a16:creationId xmlns:a16="http://schemas.microsoft.com/office/drawing/2014/main" id="{747FD280-EDEF-D491-3715-A59067907CC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F4A9E58F-2EE3-A91F-74CB-1ACB8B203D5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2D098C5-240E-49CC-B983-83392296ECF2}" type="datetimeFigureOut">
              <a:rPr lang="cy-GB" smtClean="0"/>
              <a:t>07/03/2025</a:t>
            </a:fld>
            <a:endParaRPr lang="cy-GB"/>
          </a:p>
        </p:txBody>
      </p:sp>
      <p:sp>
        <p:nvSpPr>
          <p:cNvPr id="5" name="Footer Placeholder 4">
            <a:extLst>
              <a:ext uri="{FF2B5EF4-FFF2-40B4-BE49-F238E27FC236}">
                <a16:creationId xmlns:a16="http://schemas.microsoft.com/office/drawing/2014/main" id="{D5528E0F-B7C6-84B2-ABE4-5E04E018CAD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cy-GB"/>
          </a:p>
        </p:txBody>
      </p:sp>
      <p:sp>
        <p:nvSpPr>
          <p:cNvPr id="6" name="Slide Number Placeholder 5">
            <a:extLst>
              <a:ext uri="{FF2B5EF4-FFF2-40B4-BE49-F238E27FC236}">
                <a16:creationId xmlns:a16="http://schemas.microsoft.com/office/drawing/2014/main" id="{F668981E-B851-63F3-00D2-A1CB38985D7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CAD9DD7-BDDB-412E-BB53-089897745AD4}" type="slidenum">
              <a:rPr lang="cy-GB" smtClean="0"/>
              <a:t>‹#›</a:t>
            </a:fld>
            <a:endParaRPr lang="cy-GB"/>
          </a:p>
        </p:txBody>
      </p:sp>
    </p:spTree>
    <p:extLst>
      <p:ext uri="{BB962C8B-B14F-4D97-AF65-F5344CB8AC3E}">
        <p14:creationId xmlns:p14="http://schemas.microsoft.com/office/powerpoint/2010/main" val="28262305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journal.uinsgd.ac.id/index.php/psy/article/view/456" TargetMode="External"/><Relationship Id="rId3" Type="http://schemas.openxmlformats.org/officeDocument/2006/relationships/image" Target="../media/image1.png"/><Relationship Id="rId7"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propub.li/2w88nP9" TargetMode="External"/><Relationship Id="rId5" Type="http://schemas.openxmlformats.org/officeDocument/2006/relationships/image" Target="../media/image2.jpg"/><Relationship Id="rId10" Type="http://schemas.openxmlformats.org/officeDocument/2006/relationships/hyperlink" Target="https://www.pngkit.com/view/u2q8i1u2q8o0q8w7_free-icons-png-book-icon-png-round/" TargetMode="External"/><Relationship Id="rId4" Type="http://schemas.openxmlformats.org/officeDocument/2006/relationships/hyperlink" Target="https://freepngimg.com/png/26904-speaking-file" TargetMode="External"/><Relationship Id="rId9"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9.jpg"/><Relationship Id="rId13" Type="http://schemas.openxmlformats.org/officeDocument/2006/relationships/hyperlink" Target="https://pixabay.com/de/gesch%C3%A4fte-einkaufszentrum-shop-48847/" TargetMode="External"/><Relationship Id="rId3" Type="http://schemas.openxmlformats.org/officeDocument/2006/relationships/hyperlink" Target="https://www.clipartkey.com/view/xRJTT_park-clipart-playground-playing-in-the-park-clipart/" TargetMode="External"/><Relationship Id="rId7" Type="http://schemas.openxmlformats.org/officeDocument/2006/relationships/hyperlink" Target="https://www.vecteezy.com/vector-art/36148390-vector-illustration-showing-stream-of-river-with-trees-on-both-sides-and-clouds-in-the-background" TargetMode="External"/><Relationship Id="rId12" Type="http://schemas.openxmlformats.org/officeDocument/2006/relationships/image" Target="../media/image11.png"/><Relationship Id="rId17" Type="http://schemas.openxmlformats.org/officeDocument/2006/relationships/hyperlink" Target="https://www.vecteezy.com/free-vector/library-books" TargetMode="External"/><Relationship Id="rId2" Type="http://schemas.openxmlformats.org/officeDocument/2006/relationships/image" Target="../media/image6.png"/><Relationship Id="rId16" Type="http://schemas.openxmlformats.org/officeDocument/2006/relationships/image" Target="../media/image13.jpg"/><Relationship Id="rId1" Type="http://schemas.openxmlformats.org/officeDocument/2006/relationships/slideLayout" Target="../slideLayouts/slideLayout2.xml"/><Relationship Id="rId6" Type="http://schemas.openxmlformats.org/officeDocument/2006/relationships/image" Target="../media/image8.jpg"/><Relationship Id="rId11" Type="http://schemas.openxmlformats.org/officeDocument/2006/relationships/hyperlink" Target="https://clipartcraft.com/explore/church-clip-art-animated/" TargetMode="External"/><Relationship Id="rId5" Type="http://schemas.openxmlformats.org/officeDocument/2006/relationships/hyperlink" Target="https://wikiclipart.com/sand-castle-clipart_13532/" TargetMode="External"/><Relationship Id="rId15" Type="http://schemas.openxmlformats.org/officeDocument/2006/relationships/hyperlink" Target="https://www.freevector.com/theatre-stage-vector-24840" TargetMode="External"/><Relationship Id="rId10" Type="http://schemas.openxmlformats.org/officeDocument/2006/relationships/image" Target="../media/image10.png"/><Relationship Id="rId4" Type="http://schemas.openxmlformats.org/officeDocument/2006/relationships/image" Target="../media/image7.png"/><Relationship Id="rId9" Type="http://schemas.openxmlformats.org/officeDocument/2006/relationships/hyperlink" Target="https://webstockreview.net/explore/centers-clipart-recreation/" TargetMode="External"/><Relationship Id="rId14" Type="http://schemas.openxmlformats.org/officeDocument/2006/relationships/image" Target="../media/image12.png"/></Relationships>
</file>

<file path=ppt/slides/_rels/slide6.xml.rels><?xml version="1.0" encoding="UTF-8" standalone="yes"?>
<Relationships xmlns="http://schemas.openxmlformats.org/package/2006/relationships"><Relationship Id="rId8" Type="http://schemas.openxmlformats.org/officeDocument/2006/relationships/image" Target="../media/image9.jpg"/><Relationship Id="rId13" Type="http://schemas.openxmlformats.org/officeDocument/2006/relationships/hyperlink" Target="https://pixabay.com/de/gesch%C3%A4fte-einkaufszentrum-shop-48847/" TargetMode="External"/><Relationship Id="rId3" Type="http://schemas.openxmlformats.org/officeDocument/2006/relationships/hyperlink" Target="https://www.clipartkey.com/view/xRJTT_park-clipart-playground-playing-in-the-park-clipart/" TargetMode="External"/><Relationship Id="rId7" Type="http://schemas.openxmlformats.org/officeDocument/2006/relationships/hyperlink" Target="https://www.vecteezy.com/vector-art/36148390-vector-illustration-showing-stream-of-river-with-trees-on-both-sides-and-clouds-in-the-background" TargetMode="External"/><Relationship Id="rId12" Type="http://schemas.openxmlformats.org/officeDocument/2006/relationships/image" Target="../media/image11.png"/><Relationship Id="rId17" Type="http://schemas.openxmlformats.org/officeDocument/2006/relationships/hyperlink" Target="https://www.vecteezy.com/free-vector/library-books" TargetMode="External"/><Relationship Id="rId2" Type="http://schemas.openxmlformats.org/officeDocument/2006/relationships/image" Target="../media/image6.png"/><Relationship Id="rId16" Type="http://schemas.openxmlformats.org/officeDocument/2006/relationships/image" Target="../media/image13.jpg"/><Relationship Id="rId1" Type="http://schemas.openxmlformats.org/officeDocument/2006/relationships/slideLayout" Target="../slideLayouts/slideLayout2.xml"/><Relationship Id="rId6" Type="http://schemas.openxmlformats.org/officeDocument/2006/relationships/image" Target="../media/image8.jpg"/><Relationship Id="rId11" Type="http://schemas.openxmlformats.org/officeDocument/2006/relationships/hyperlink" Target="https://clipartcraft.com/explore/church-clip-art-animated/" TargetMode="External"/><Relationship Id="rId5" Type="http://schemas.openxmlformats.org/officeDocument/2006/relationships/hyperlink" Target="https://wikiclipart.com/sand-castle-clipart_13532/" TargetMode="External"/><Relationship Id="rId15" Type="http://schemas.openxmlformats.org/officeDocument/2006/relationships/hyperlink" Target="https://www.freevector.com/theatre-stage-vector-24840" TargetMode="External"/><Relationship Id="rId10" Type="http://schemas.openxmlformats.org/officeDocument/2006/relationships/image" Target="../media/image10.png"/><Relationship Id="rId4" Type="http://schemas.openxmlformats.org/officeDocument/2006/relationships/image" Target="../media/image7.png"/><Relationship Id="rId9" Type="http://schemas.openxmlformats.org/officeDocument/2006/relationships/hyperlink" Target="https://webstockreview.net/explore/centers-clipart-recreation/" TargetMode="External"/><Relationship Id="rId1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hyperlink" Target="https://ia.wikipedia.org/wiki/File:Tick_green_modern.svg" TargetMode="Externa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hyperlink" Target="https://openclipart.org/detail/16982/cross-by-jean_victor_balin" TargetMode="External"/><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clipart.world/crystal-ball-clipart/magic-crystal-ball-clipart/" TargetMode="External"/><Relationship Id="rId2" Type="http://schemas.openxmlformats.org/officeDocument/2006/relationships/image" Target="../media/image21.png"/><Relationship Id="rId1" Type="http://schemas.openxmlformats.org/officeDocument/2006/relationships/slideLayout" Target="../slideLayouts/slideLayout2.xml"/><Relationship Id="rId5" Type="http://schemas.openxmlformats.org/officeDocument/2006/relationships/hyperlink" Target="https://www.pngkit.com/view/u2q8i1u2q8o0q8w7_free-icons-png-book-icon-png-round/" TargetMode="External"/><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hyperlink" Target="https://freepngimg.com/png/26904-speaking-file"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freepngimg.com/png/26904-speaking-file" TargetMode="External"/><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10" Type="http://schemas.openxmlformats.org/officeDocument/2006/relationships/image" Target="../media/image22.png"/><Relationship Id="rId4" Type="http://schemas.openxmlformats.org/officeDocument/2006/relationships/diagramQuickStyle" Target="../diagrams/quickStyle1.xml"/><Relationship Id="rId9" Type="http://schemas.openxmlformats.org/officeDocument/2006/relationships/image" Target="../media/image5.jpeg"/></Relationships>
</file>

<file path=ppt/slides/_rels/slide16.xml.rels><?xml version="1.0" encoding="UTF-8" standalone="yes"?>
<Relationships xmlns="http://schemas.openxmlformats.org/package/2006/relationships"><Relationship Id="rId8" Type="http://schemas.openxmlformats.org/officeDocument/2006/relationships/hyperlink" Target="https://freepngimg.com/png/26904-speaking-file" TargetMode="External"/><Relationship Id="rId3" Type="http://schemas.openxmlformats.org/officeDocument/2006/relationships/diagramLayout" Target="../diagrams/layout2.xml"/><Relationship Id="rId7" Type="http://schemas.openxmlformats.org/officeDocument/2006/relationships/image" Target="../media/image1.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11" Type="http://schemas.openxmlformats.org/officeDocument/2006/relationships/image" Target="../media/image23.png"/><Relationship Id="rId5" Type="http://schemas.openxmlformats.org/officeDocument/2006/relationships/diagramColors" Target="../diagrams/colors2.xml"/><Relationship Id="rId10" Type="http://schemas.openxmlformats.org/officeDocument/2006/relationships/image" Target="../media/image22.png"/><Relationship Id="rId4" Type="http://schemas.openxmlformats.org/officeDocument/2006/relationships/diagramQuickStyle" Target="../diagrams/quickStyle2.xml"/><Relationship Id="rId9" Type="http://schemas.openxmlformats.org/officeDocument/2006/relationships/image" Target="../media/image5.jpeg"/></Relationships>
</file>

<file path=ppt/slides/_rels/slide17.xml.rels><?xml version="1.0" encoding="UTF-8" standalone="yes"?>
<Relationships xmlns="http://schemas.openxmlformats.org/package/2006/relationships"><Relationship Id="rId8" Type="http://schemas.openxmlformats.org/officeDocument/2006/relationships/hyperlink" Target="https://freepngimg.com/png/26904-speaking-file" TargetMode="External"/><Relationship Id="rId3" Type="http://schemas.openxmlformats.org/officeDocument/2006/relationships/diagramLayout" Target="../diagrams/layout3.xml"/><Relationship Id="rId7" Type="http://schemas.openxmlformats.org/officeDocument/2006/relationships/image" Target="../media/image1.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11" Type="http://schemas.openxmlformats.org/officeDocument/2006/relationships/image" Target="../media/image23.png"/><Relationship Id="rId5" Type="http://schemas.openxmlformats.org/officeDocument/2006/relationships/diagramColors" Target="../diagrams/colors3.xml"/><Relationship Id="rId10" Type="http://schemas.openxmlformats.org/officeDocument/2006/relationships/image" Target="../media/image22.png"/><Relationship Id="rId4" Type="http://schemas.openxmlformats.org/officeDocument/2006/relationships/diagramQuickStyle" Target="../diagrams/quickStyle3.xml"/><Relationship Id="rId9" Type="http://schemas.openxmlformats.org/officeDocument/2006/relationships/image" Target="../media/image5.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27.jpeg"/><Relationship Id="rId4" Type="http://schemas.openxmlformats.org/officeDocument/2006/relationships/image" Target="../media/image26.png"/></Relationships>
</file>

<file path=ppt/slides/_rels/slide20.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journal.uinsgd.ac.id/index.php/psy/article/view/456"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image" Target="../media/image33.jpg"/><Relationship Id="rId13" Type="http://schemas.openxmlformats.org/officeDocument/2006/relationships/hyperlink" Target="https://greek-food-shop.com/shop/pastries-home/mille-feuille-slice/" TargetMode="External"/><Relationship Id="rId18" Type="http://schemas.openxmlformats.org/officeDocument/2006/relationships/image" Target="../media/image38.jpg"/><Relationship Id="rId26" Type="http://schemas.openxmlformats.org/officeDocument/2006/relationships/hyperlink" Target="https://www.dreamstime.com/portrait-waiter-fast-food-cafe-worker-flat-vector-illustration-isolated-half-figure-friendly-smiling-male-cartoon-character-image215258913" TargetMode="External"/><Relationship Id="rId3" Type="http://schemas.openxmlformats.org/officeDocument/2006/relationships/hyperlink" Target="https://www.vecteezy.com/png/24589251-sandwich-ham-cheese-png-with-ai-generated" TargetMode="External"/><Relationship Id="rId21" Type="http://schemas.openxmlformats.org/officeDocument/2006/relationships/hyperlink" Target="https://uhighlsu.web.fc2.com/reviews/page-4504390.html" TargetMode="External"/><Relationship Id="rId7" Type="http://schemas.openxmlformats.org/officeDocument/2006/relationships/hyperlink" Target="https://ingoodflavor.com/2013/10/02/chicken-salad-sandwich-with-garlic-and-herbs-cheese/" TargetMode="External"/><Relationship Id="rId12" Type="http://schemas.openxmlformats.org/officeDocument/2006/relationships/image" Target="../media/image35.jpg"/><Relationship Id="rId17" Type="http://schemas.openxmlformats.org/officeDocument/2006/relationships/hyperlink" Target="https://freepngimg.com/png/6467-orange-juice-png-image" TargetMode="External"/><Relationship Id="rId25" Type="http://schemas.microsoft.com/office/2007/relationships/hdphoto" Target="../media/hdphoto1.wdp"/><Relationship Id="rId2" Type="http://schemas.openxmlformats.org/officeDocument/2006/relationships/image" Target="../media/image30.png"/><Relationship Id="rId16" Type="http://schemas.openxmlformats.org/officeDocument/2006/relationships/image" Target="../media/image37.png"/><Relationship Id="rId20" Type="http://schemas.openxmlformats.org/officeDocument/2006/relationships/image" Target="../media/image39.jpg"/><Relationship Id="rId1" Type="http://schemas.openxmlformats.org/officeDocument/2006/relationships/slideLayout" Target="../slideLayouts/slideLayout2.xml"/><Relationship Id="rId6" Type="http://schemas.openxmlformats.org/officeDocument/2006/relationships/image" Target="../media/image32.jpg"/><Relationship Id="rId11" Type="http://schemas.openxmlformats.org/officeDocument/2006/relationships/hyperlink" Target="https://ar.inspiredpencil.com/pictures-2023/plain-ham-sandwich" TargetMode="External"/><Relationship Id="rId24" Type="http://schemas.openxmlformats.org/officeDocument/2006/relationships/image" Target="../media/image41.png"/><Relationship Id="rId5" Type="http://schemas.openxmlformats.org/officeDocument/2006/relationships/hyperlink" Target="https://ar.inspiredpencil.com/pictures-2023/ham-and-cheese-sandwich" TargetMode="External"/><Relationship Id="rId15" Type="http://schemas.openxmlformats.org/officeDocument/2006/relationships/hyperlink" Target="http://depositphotos.com/33669483/stock-photo-fresh-pieces-of-fruits-in.html" TargetMode="External"/><Relationship Id="rId23" Type="http://schemas.openxmlformats.org/officeDocument/2006/relationships/hyperlink" Target="https://clipart-library.com/clipart/boy-animated-cliparts-7.htm" TargetMode="External"/><Relationship Id="rId10" Type="http://schemas.openxmlformats.org/officeDocument/2006/relationships/image" Target="../media/image34.jpg"/><Relationship Id="rId19" Type="http://schemas.openxmlformats.org/officeDocument/2006/relationships/hyperlink" Target="https://ar.inspiredpencil.com/pictures-2023/homemade-chocolate-hot-cocoa" TargetMode="External"/><Relationship Id="rId4" Type="http://schemas.openxmlformats.org/officeDocument/2006/relationships/image" Target="../media/image31.jpg"/><Relationship Id="rId9" Type="http://schemas.openxmlformats.org/officeDocument/2006/relationships/hyperlink" Target="https://natashaskitchen.com/chicken-bacon-avocado-sandwich/" TargetMode="External"/><Relationship Id="rId14" Type="http://schemas.openxmlformats.org/officeDocument/2006/relationships/image" Target="../media/image36.jpg"/><Relationship Id="rId22" Type="http://schemas.openxmlformats.org/officeDocument/2006/relationships/image" Target="../media/image40.jpg"/></Relationships>
</file>

<file path=ppt/slides/_rels/slide24.xml.rels><?xml version="1.0" encoding="UTF-8" standalone="yes"?>
<Relationships xmlns="http://schemas.openxmlformats.org/package/2006/relationships"><Relationship Id="rId3" Type="http://schemas.openxmlformats.org/officeDocument/2006/relationships/hyperlink" Target="https://journal.uinsgd.ac.id/index.php/psy/article/view/456"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coinsblog.ws/2017/03/in-for-a-pound.html" TargetMode="External"/><Relationship Id="rId2" Type="http://schemas.openxmlformats.org/officeDocument/2006/relationships/image" Target="../media/image42.jpg"/><Relationship Id="rId1" Type="http://schemas.openxmlformats.org/officeDocument/2006/relationships/slideLayout" Target="../slideLayouts/slideLayout2.xml"/><Relationship Id="rId6" Type="http://schemas.openxmlformats.org/officeDocument/2006/relationships/hyperlink" Target="https://www.alamy.com/stock-photo/new-five-pound-note.html" TargetMode="External"/><Relationship Id="rId5" Type="http://schemas.openxmlformats.org/officeDocument/2006/relationships/image" Target="../media/image44.jpg"/><Relationship Id="rId4" Type="http://schemas.openxmlformats.org/officeDocument/2006/relationships/image" Target="../media/image43.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journal.uinsgd.ac.id/index.php/psy/article/view/456"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image" Target="../media/image51.jpeg"/><Relationship Id="rId13" Type="http://schemas.openxmlformats.org/officeDocument/2006/relationships/image" Target="../media/image56.jpeg"/><Relationship Id="rId3" Type="http://schemas.openxmlformats.org/officeDocument/2006/relationships/image" Target="../media/image46.png"/><Relationship Id="rId7" Type="http://schemas.openxmlformats.org/officeDocument/2006/relationships/image" Target="../media/image50.png"/><Relationship Id="rId12" Type="http://schemas.openxmlformats.org/officeDocument/2006/relationships/image" Target="../media/image55.jpeg"/><Relationship Id="rId2" Type="http://schemas.openxmlformats.org/officeDocument/2006/relationships/image" Target="../media/image45.png"/><Relationship Id="rId1" Type="http://schemas.openxmlformats.org/officeDocument/2006/relationships/slideLayout" Target="../slideLayouts/slideLayout2.xml"/><Relationship Id="rId6" Type="http://schemas.openxmlformats.org/officeDocument/2006/relationships/image" Target="../media/image49.png"/><Relationship Id="rId11" Type="http://schemas.openxmlformats.org/officeDocument/2006/relationships/image" Target="../media/image54.png"/><Relationship Id="rId5" Type="http://schemas.openxmlformats.org/officeDocument/2006/relationships/image" Target="../media/image48.png"/><Relationship Id="rId10" Type="http://schemas.openxmlformats.org/officeDocument/2006/relationships/image" Target="../media/image53.jpeg"/><Relationship Id="rId4" Type="http://schemas.openxmlformats.org/officeDocument/2006/relationships/image" Target="../media/image47.png"/><Relationship Id="rId9" Type="http://schemas.openxmlformats.org/officeDocument/2006/relationships/image" Target="../media/image52.jpeg"/></Relationships>
</file>

<file path=ppt/slides/_rels/slide32.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hyperlink" Target="https://freepngimg.com/png/28040-red-cross-transparent" TargetMode="External"/><Relationship Id="rId5" Type="http://schemas.openxmlformats.org/officeDocument/2006/relationships/image" Target="../media/image58.png"/><Relationship Id="rId4" Type="http://schemas.openxmlformats.org/officeDocument/2006/relationships/hyperlink" Target="https://www.pngall.com/tl/green-tick-png"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hyperlink" Target="https://freepngimg.com/png/28040-red-cross-transparent" TargetMode="External"/><Relationship Id="rId5" Type="http://schemas.openxmlformats.org/officeDocument/2006/relationships/image" Target="../media/image58.png"/><Relationship Id="rId4" Type="http://schemas.openxmlformats.org/officeDocument/2006/relationships/hyperlink" Target="https://www.pngall.com/tl/green-tick-png" TargetMode="Externa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60.jpe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59.png"/><Relationship Id="rId5" Type="http://schemas.openxmlformats.org/officeDocument/2006/relationships/hyperlink" Target="http://propub.li/2w88nP9" TargetMode="External"/><Relationship Id="rId4" Type="http://schemas.openxmlformats.org/officeDocument/2006/relationships/image" Target="../media/image2.jp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image" Target="../media/image62.jpeg"/><Relationship Id="rId13" Type="http://schemas.openxmlformats.org/officeDocument/2006/relationships/hyperlink" Target="https://pixabay.com/en/strawberries-fruit-close-fruits-1303374/" TargetMode="External"/><Relationship Id="rId3" Type="http://schemas.openxmlformats.org/officeDocument/2006/relationships/image" Target="../media/image2.jpg"/><Relationship Id="rId7" Type="http://schemas.openxmlformats.org/officeDocument/2006/relationships/hyperlink" Target="https://pxhere.com/fi/photo/1294883" TargetMode="External"/><Relationship Id="rId12" Type="http://schemas.openxmlformats.org/officeDocument/2006/relationships/image" Target="../media/image64.jpg"/><Relationship Id="rId17" Type="http://schemas.openxmlformats.org/officeDocument/2006/relationships/hyperlink" Target="https://pxhere.com/en/photo/763156" TargetMode="External"/><Relationship Id="rId2" Type="http://schemas.openxmlformats.org/officeDocument/2006/relationships/notesSlide" Target="../notesSlides/notesSlide4.xml"/><Relationship Id="rId16" Type="http://schemas.openxmlformats.org/officeDocument/2006/relationships/image" Target="../media/image66.jpeg"/><Relationship Id="rId1" Type="http://schemas.openxmlformats.org/officeDocument/2006/relationships/slideLayout" Target="../slideLayouts/slideLayout7.xml"/><Relationship Id="rId6" Type="http://schemas.microsoft.com/office/2007/relationships/hdphoto" Target="../media/hdphoto2.wdp"/><Relationship Id="rId11" Type="http://schemas.openxmlformats.org/officeDocument/2006/relationships/hyperlink" Target="https://pxhere.com/en/photo/781337" TargetMode="External"/><Relationship Id="rId5" Type="http://schemas.openxmlformats.org/officeDocument/2006/relationships/image" Target="../media/image61.png"/><Relationship Id="rId15" Type="http://schemas.openxmlformats.org/officeDocument/2006/relationships/hyperlink" Target="https://www.pikist.com/free-photo-sxrsu" TargetMode="External"/><Relationship Id="rId10" Type="http://schemas.openxmlformats.org/officeDocument/2006/relationships/image" Target="../media/image63.png"/><Relationship Id="rId4" Type="http://schemas.openxmlformats.org/officeDocument/2006/relationships/hyperlink" Target="http://propub.li/2w88nP9" TargetMode="External"/><Relationship Id="rId9" Type="http://schemas.openxmlformats.org/officeDocument/2006/relationships/hyperlink" Target="https://foto.wuestenigel.com/fresh-whole-and-half-pears-on-a-white-background/" TargetMode="External"/><Relationship Id="rId14" Type="http://schemas.openxmlformats.org/officeDocument/2006/relationships/image" Target="../media/image65.jpg"/></Relationships>
</file>

<file path=ppt/slides/_rels/slide3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25" name="Freeform: Shape 24">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25">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6">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Shape 28">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30" name="Freeform: Shape 29">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Freeform: Shape 30">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5" name="TextBox 4">
            <a:extLst>
              <a:ext uri="{FF2B5EF4-FFF2-40B4-BE49-F238E27FC236}">
                <a16:creationId xmlns:a16="http://schemas.microsoft.com/office/drawing/2014/main" id="{C34E68DB-5DC8-4BFF-E49A-25A091C832F0}"/>
              </a:ext>
            </a:extLst>
          </p:cNvPr>
          <p:cNvSpPr txBox="1"/>
          <p:nvPr/>
        </p:nvSpPr>
        <p:spPr>
          <a:xfrm>
            <a:off x="3215729" y="1764407"/>
            <a:ext cx="5760846" cy="2310312"/>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200" kern="1200" dirty="0" err="1">
                <a:solidFill>
                  <a:schemeClr val="tx2"/>
                </a:solidFill>
                <a:latin typeface="+mj-lt"/>
                <a:ea typeface="+mj-ea"/>
                <a:cs typeface="+mj-cs"/>
              </a:rPr>
              <a:t>Pecyn</a:t>
            </a:r>
            <a:r>
              <a:rPr lang="en-US" sz="5200" kern="1200" dirty="0">
                <a:solidFill>
                  <a:schemeClr val="tx2"/>
                </a:solidFill>
                <a:latin typeface="+mj-lt"/>
                <a:ea typeface="+mj-ea"/>
                <a:cs typeface="+mj-cs"/>
              </a:rPr>
              <a:t> </a:t>
            </a:r>
            <a:r>
              <a:rPr lang="en-US" sz="5200" kern="1200" dirty="0" err="1">
                <a:solidFill>
                  <a:schemeClr val="tx2"/>
                </a:solidFill>
                <a:latin typeface="+mj-lt"/>
                <a:ea typeface="+mj-ea"/>
                <a:cs typeface="+mj-cs"/>
              </a:rPr>
              <a:t>Adnoddau</a:t>
            </a:r>
            <a:endParaRPr lang="en-US" sz="5200" kern="1200" dirty="0">
              <a:solidFill>
                <a:schemeClr val="tx2"/>
              </a:solidFill>
              <a:latin typeface="+mj-lt"/>
              <a:ea typeface="+mj-ea"/>
              <a:cs typeface="+mj-cs"/>
            </a:endParaRPr>
          </a:p>
          <a:p>
            <a:pPr algn="ctr">
              <a:lnSpc>
                <a:spcPct val="90000"/>
              </a:lnSpc>
              <a:spcBef>
                <a:spcPct val="0"/>
              </a:spcBef>
              <a:spcAft>
                <a:spcPts val="600"/>
              </a:spcAft>
            </a:pPr>
            <a:r>
              <a:rPr lang="en-US" sz="5200" dirty="0" err="1">
                <a:solidFill>
                  <a:schemeClr val="tx2"/>
                </a:solidFill>
                <a:latin typeface="+mj-lt"/>
                <a:ea typeface="+mj-ea"/>
                <a:cs typeface="+mj-cs"/>
              </a:rPr>
              <a:t>Fy</a:t>
            </a:r>
            <a:r>
              <a:rPr lang="en-US" sz="5200" dirty="0">
                <a:solidFill>
                  <a:schemeClr val="tx2"/>
                </a:solidFill>
                <a:latin typeface="+mj-lt"/>
                <a:ea typeface="+mj-ea"/>
                <a:cs typeface="+mj-cs"/>
              </a:rPr>
              <a:t> Ardal </a:t>
            </a:r>
            <a:endParaRPr lang="en-US" sz="5200" kern="1200" dirty="0">
              <a:solidFill>
                <a:schemeClr val="tx2"/>
              </a:solidFill>
              <a:latin typeface="+mj-lt"/>
              <a:ea typeface="+mj-ea"/>
              <a:cs typeface="+mj-cs"/>
            </a:endParaRPr>
          </a:p>
        </p:txBody>
      </p:sp>
    </p:spTree>
    <p:extLst>
      <p:ext uri="{BB962C8B-B14F-4D97-AF65-F5344CB8AC3E}">
        <p14:creationId xmlns:p14="http://schemas.microsoft.com/office/powerpoint/2010/main" val="18652022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A048EE8D-C1BF-9187-945E-386450050AD7}"/>
              </a:ext>
            </a:extLst>
          </p:cNvPr>
          <p:cNvGraphicFramePr>
            <a:graphicFrameLocks noGrp="1"/>
          </p:cNvGraphicFramePr>
          <p:nvPr>
            <p:extLst>
              <p:ext uri="{D42A27DB-BD31-4B8C-83A1-F6EECF244321}">
                <p14:modId xmlns:p14="http://schemas.microsoft.com/office/powerpoint/2010/main" val="4186014570"/>
              </p:ext>
            </p:extLst>
          </p:nvPr>
        </p:nvGraphicFramePr>
        <p:xfrm>
          <a:off x="154562" y="116552"/>
          <a:ext cx="11849370" cy="6614988"/>
        </p:xfrm>
        <a:graphic>
          <a:graphicData uri="http://schemas.openxmlformats.org/drawingml/2006/table">
            <a:tbl>
              <a:tblPr firstRow="1" bandRow="1">
                <a:tableStyleId>{5940675A-B579-460E-94D1-54222C63F5DA}</a:tableStyleId>
              </a:tblPr>
              <a:tblGrid>
                <a:gridCol w="3949790">
                  <a:extLst>
                    <a:ext uri="{9D8B030D-6E8A-4147-A177-3AD203B41FA5}">
                      <a16:colId xmlns:a16="http://schemas.microsoft.com/office/drawing/2014/main" val="3428268014"/>
                    </a:ext>
                  </a:extLst>
                </a:gridCol>
                <a:gridCol w="3949790">
                  <a:extLst>
                    <a:ext uri="{9D8B030D-6E8A-4147-A177-3AD203B41FA5}">
                      <a16:colId xmlns:a16="http://schemas.microsoft.com/office/drawing/2014/main" val="1232085872"/>
                    </a:ext>
                  </a:extLst>
                </a:gridCol>
                <a:gridCol w="3949790">
                  <a:extLst>
                    <a:ext uri="{9D8B030D-6E8A-4147-A177-3AD203B41FA5}">
                      <a16:colId xmlns:a16="http://schemas.microsoft.com/office/drawing/2014/main" val="668113371"/>
                    </a:ext>
                  </a:extLst>
                </a:gridCol>
              </a:tblGrid>
              <a:tr h="3414588">
                <a:tc>
                  <a:txBody>
                    <a:bodyPr/>
                    <a:lstStyle/>
                    <a:p>
                      <a:r>
                        <a:rPr lang="cy-GB" sz="1200" b="1" u="sng" dirty="0"/>
                        <a:t>Y Celfyddydau Mynegiannol</a:t>
                      </a:r>
                    </a:p>
                    <a:p>
                      <a:endParaRPr lang="cy-GB" sz="1200" dirty="0"/>
                    </a:p>
                    <a:p>
                      <a:r>
                        <a:rPr lang="cy-GB" sz="1200" b="1" dirty="0">
                          <a:solidFill>
                            <a:srgbClr val="FF0000"/>
                          </a:solidFill>
                        </a:rPr>
                        <a:t>Thema</a:t>
                      </a:r>
                      <a:r>
                        <a:rPr lang="cy-GB" sz="1200" dirty="0">
                          <a:solidFill>
                            <a:srgbClr val="FF0000"/>
                          </a:solidFill>
                        </a:rPr>
                        <a:t>: </a:t>
                      </a:r>
                      <a:r>
                        <a:rPr lang="cy-GB" sz="1200" dirty="0">
                          <a:solidFill>
                            <a:schemeClr val="tx1"/>
                          </a:solidFill>
                        </a:rPr>
                        <a:t>Fy Ardal</a:t>
                      </a:r>
                    </a:p>
                    <a:p>
                      <a:endParaRPr lang="cy-GB" sz="1200" dirty="0"/>
                    </a:p>
                    <a:p>
                      <a:r>
                        <a:rPr lang="cy-GB" sz="1200" b="1" dirty="0"/>
                        <a:t>Patrwm/ Patrymau:</a:t>
                      </a:r>
                    </a:p>
                    <a:p>
                      <a:endParaRPr lang="cy-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Pa </a:t>
                      </a:r>
                      <a:r>
                        <a:rPr lang="en-US" sz="1200" dirty="0" err="1"/>
                        <a:t>liwiau</a:t>
                      </a:r>
                      <a:r>
                        <a:rPr lang="en-US" sz="1200" dirty="0"/>
                        <a:t> </a:t>
                      </a:r>
                      <a:r>
                        <a:rPr lang="en-US" sz="1200" dirty="0" err="1"/>
                        <a:t>sy</a:t>
                      </a:r>
                      <a:r>
                        <a:rPr lang="en-US" sz="1200" dirty="0"/>
                        <a:t> </a:t>
                      </a:r>
                      <a:r>
                        <a:rPr lang="en-US" sz="1200" dirty="0" err="1"/>
                        <a:t>yn</a:t>
                      </a:r>
                      <a:r>
                        <a:rPr lang="en-US" sz="1200" dirty="0"/>
                        <a:t> y </a:t>
                      </a:r>
                      <a:r>
                        <a:rPr lang="en-US" sz="1200" dirty="0" err="1"/>
                        <a:t>llun</a:t>
                      </a:r>
                      <a:r>
                        <a:rPr lang="en-US" sz="1200" dirty="0"/>
                        <a:t>?</a:t>
                      </a:r>
                      <a:br>
                        <a:rPr lang="en-US" sz="1200" dirty="0"/>
                      </a:br>
                      <a:r>
                        <a:rPr lang="en-US" sz="1200" dirty="0"/>
                        <a:t>Pa </a:t>
                      </a:r>
                      <a:r>
                        <a:rPr lang="en-US" sz="1200" dirty="0" err="1"/>
                        <a:t>siapiau</a:t>
                      </a:r>
                      <a:r>
                        <a:rPr lang="en-US" sz="1200" dirty="0"/>
                        <a:t> </a:t>
                      </a:r>
                      <a:r>
                        <a:rPr lang="en-US" sz="1200" dirty="0" err="1"/>
                        <a:t>sy</a:t>
                      </a:r>
                      <a:r>
                        <a:rPr lang="en-US" sz="1200" dirty="0"/>
                        <a:t> </a:t>
                      </a:r>
                      <a:r>
                        <a:rPr lang="en-US" sz="1200" dirty="0" err="1"/>
                        <a:t>yn</a:t>
                      </a:r>
                      <a:r>
                        <a:rPr lang="en-US" sz="1200" dirty="0"/>
                        <a:t> y </a:t>
                      </a:r>
                      <a:r>
                        <a:rPr lang="en-US" sz="1200" dirty="0" err="1"/>
                        <a:t>llun</a:t>
                      </a:r>
                      <a:r>
                        <a:rPr lang="en-US" sz="1200"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Beth </a:t>
                      </a:r>
                      <a:r>
                        <a:rPr lang="en-US" sz="1200" dirty="0" err="1"/>
                        <a:t>rydych</a:t>
                      </a:r>
                      <a:r>
                        <a:rPr lang="en-US" sz="1200" dirty="0"/>
                        <a:t> </a:t>
                      </a:r>
                      <a:r>
                        <a:rPr lang="en-US" sz="1200" dirty="0" err="1"/>
                        <a:t>chi’n</a:t>
                      </a:r>
                      <a:r>
                        <a:rPr lang="en-US" sz="1200" dirty="0"/>
                        <a:t> </a:t>
                      </a:r>
                      <a:r>
                        <a:rPr lang="en-US" sz="1200" dirty="0" err="1"/>
                        <a:t>feddwl</a:t>
                      </a:r>
                      <a:r>
                        <a:rPr lang="en-US" sz="1200" dirty="0"/>
                        <a:t> </a:t>
                      </a:r>
                      <a:r>
                        <a:rPr lang="en-US" sz="1200" dirty="0" err="1"/>
                        <a:t>o’r</a:t>
                      </a:r>
                      <a:r>
                        <a:rPr lang="en-US" sz="1200" dirty="0"/>
                        <a:t> </a:t>
                      </a:r>
                      <a:r>
                        <a:rPr lang="en-US" sz="1200" dirty="0" err="1"/>
                        <a:t>llun</a:t>
                      </a:r>
                      <a:r>
                        <a:rPr lang="en-US" sz="1200" dirty="0"/>
                        <a:t>?</a:t>
                      </a:r>
                      <a:br>
                        <a:rPr lang="en-US" sz="1200" dirty="0"/>
                      </a:br>
                      <a:r>
                        <a:rPr lang="en-US" sz="1200" dirty="0"/>
                        <a:t>Sut </a:t>
                      </a:r>
                      <a:r>
                        <a:rPr lang="en-US" sz="1200" dirty="0" err="1"/>
                        <a:t>mae’r</a:t>
                      </a:r>
                      <a:r>
                        <a:rPr lang="en-US" sz="1200" dirty="0"/>
                        <a:t> </a:t>
                      </a:r>
                      <a:r>
                        <a:rPr lang="en-US" sz="1200" dirty="0" err="1"/>
                        <a:t>llun</a:t>
                      </a:r>
                      <a:r>
                        <a:rPr lang="en-US" sz="1200" dirty="0"/>
                        <a:t> </a:t>
                      </a:r>
                      <a:r>
                        <a:rPr lang="en-US" sz="1200" dirty="0" err="1"/>
                        <a:t>yn</a:t>
                      </a:r>
                      <a:r>
                        <a:rPr lang="en-US" sz="1200" dirty="0"/>
                        <a:t> </a:t>
                      </a:r>
                      <a:r>
                        <a:rPr lang="en-US" sz="1200" dirty="0" err="1"/>
                        <a:t>gwneud</a:t>
                      </a:r>
                      <a:r>
                        <a:rPr lang="en-US" sz="1200" dirty="0"/>
                        <a:t> </a:t>
                      </a:r>
                      <a:r>
                        <a:rPr lang="en-US" sz="1200" dirty="0" err="1"/>
                        <a:t>i</a:t>
                      </a:r>
                      <a:r>
                        <a:rPr lang="en-US" sz="1200" dirty="0"/>
                        <a:t> chi </a:t>
                      </a:r>
                      <a:r>
                        <a:rPr lang="en-US" sz="1200" dirty="0" err="1"/>
                        <a:t>deimlo</a:t>
                      </a:r>
                      <a:r>
                        <a:rPr lang="en-US" sz="1200" dirty="0"/>
                        <a:t>?</a:t>
                      </a:r>
                    </a:p>
                    <a:p>
                      <a:endParaRPr lang="cy-GB" sz="1200" dirty="0"/>
                    </a:p>
                    <a:p>
                      <a:endParaRPr lang="cy-GB" sz="1200" dirty="0"/>
                    </a:p>
                    <a:p>
                      <a:r>
                        <a:rPr lang="cy-GB" sz="1200" b="1" dirty="0"/>
                        <a:t>Geirfa</a:t>
                      </a:r>
                      <a:r>
                        <a:rPr lang="cy-GB" sz="1200" dirty="0"/>
                        <a:t>: braslunio, cefndir, effeithiol, golau, llinellau, lliwgar, tywyll.</a:t>
                      </a:r>
                    </a:p>
                    <a:p>
                      <a:endParaRPr lang="cy-GB" sz="1200" dirty="0"/>
                    </a:p>
                    <a:p>
                      <a:r>
                        <a:rPr lang="cy-GB" sz="1200" b="1" dirty="0">
                          <a:solidFill>
                            <a:srgbClr val="FF0000"/>
                          </a:solidFill>
                        </a:rPr>
                        <a:t>Gweithgareddau:</a:t>
                      </a:r>
                    </a:p>
                    <a:p>
                      <a:r>
                        <a:rPr lang="cy-GB" sz="1200" dirty="0"/>
                        <a:t>Edrych ar waith celf Castell Powys.</a:t>
                      </a:r>
                    </a:p>
                  </a:txBody>
                  <a:tcPr/>
                </a:tc>
                <a:tc>
                  <a:txBody>
                    <a:bodyPr/>
                    <a:lstStyle/>
                    <a:p>
                      <a:r>
                        <a:rPr lang="cy-GB" sz="1200" b="1" u="sng" dirty="0"/>
                        <a:t>Iechyd a Lles</a:t>
                      </a:r>
                    </a:p>
                    <a:p>
                      <a:endParaRPr lang="cy-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b="1" dirty="0">
                          <a:solidFill>
                            <a:srgbClr val="FF0000"/>
                          </a:solidFill>
                        </a:rPr>
                        <a:t>Thema</a:t>
                      </a:r>
                      <a:r>
                        <a:rPr lang="cy-GB" sz="1200" dirty="0">
                          <a:solidFill>
                            <a:srgbClr val="FF0000"/>
                          </a:solidFill>
                        </a:rPr>
                        <a:t>: </a:t>
                      </a:r>
                      <a:r>
                        <a:rPr lang="cy-GB" sz="1200" dirty="0">
                          <a:solidFill>
                            <a:schemeClr val="tx1"/>
                          </a:solidFill>
                        </a:rPr>
                        <a:t>Fy Ardal</a:t>
                      </a:r>
                      <a:endParaRPr lang="cy-GB" sz="1200" dirty="0">
                        <a:solidFill>
                          <a:srgbClr val="FF0000"/>
                        </a:solidFill>
                      </a:endParaRPr>
                    </a:p>
                    <a:p>
                      <a:endParaRPr lang="cy-GB" sz="1200" dirty="0"/>
                    </a:p>
                    <a:p>
                      <a:r>
                        <a:rPr lang="cy-GB" sz="1200" b="1" dirty="0"/>
                        <a:t>Patrwm/ Patrymau:</a:t>
                      </a:r>
                    </a:p>
                    <a:p>
                      <a:endParaRPr lang="cy-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b="0" dirty="0">
                          <a:solidFill>
                            <a:schemeClr val="tx1"/>
                          </a:solidFill>
                        </a:rPr>
                        <a:t>Mae’n well gyda fi ___ na /nag ___.</a:t>
                      </a:r>
                    </a:p>
                    <a:p>
                      <a:pPr marL="0" marR="0" lvl="0" indent="0" algn="l" defTabSz="914400" rtl="0" eaLnBrk="1" fontAlgn="auto" latinLnBrk="0" hangingPunct="1">
                        <a:lnSpc>
                          <a:spcPct val="100000"/>
                        </a:lnSpc>
                        <a:spcBef>
                          <a:spcPts val="0"/>
                        </a:spcBef>
                        <a:spcAft>
                          <a:spcPts val="0"/>
                        </a:spcAft>
                        <a:buClrTx/>
                        <a:buSzTx/>
                        <a:buFontTx/>
                        <a:buNone/>
                        <a:tabLst/>
                        <a:defRPr/>
                      </a:pPr>
                      <a:endParaRPr lang="cy-GB" sz="1200" dirty="0"/>
                    </a:p>
                    <a:p>
                      <a:r>
                        <a:rPr lang="cy-GB" sz="1200" b="1" dirty="0"/>
                        <a:t>Geirfa</a:t>
                      </a:r>
                      <a:r>
                        <a:rPr lang="cy-GB" sz="1200" dirty="0"/>
                        <a:t>: bananas, mefus, afalau, peren, tatws, pys, moron, fresych, ysgewyll. </a:t>
                      </a:r>
                    </a:p>
                    <a:p>
                      <a:endParaRPr lang="cy-GB" sz="1200" dirty="0"/>
                    </a:p>
                    <a:p>
                      <a:endParaRPr lang="cy-GB" sz="1200" dirty="0"/>
                    </a:p>
                    <a:p>
                      <a:r>
                        <a:rPr lang="cy-GB" sz="1200" b="1" dirty="0">
                          <a:solidFill>
                            <a:srgbClr val="FF0000"/>
                          </a:solidFill>
                        </a:rPr>
                        <a:t>Gweithgareddau:</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dirty="0"/>
                        <a:t>Bydd y plant yn chwarae gêm ‘trap-ddôr’ i ymarfer patrymau. </a:t>
                      </a:r>
                    </a:p>
                    <a:p>
                      <a:r>
                        <a:rPr lang="cy-GB" sz="1200" b="0" dirty="0">
                          <a:solidFill>
                            <a:schemeClr val="tx1"/>
                          </a:solidFill>
                        </a:rPr>
                        <a:t>Bydd y plant yn gwneud arddweud araf.</a:t>
                      </a:r>
                      <a:endParaRPr lang="cy-GB" sz="1200" b="0" dirty="0">
                        <a:solidFill>
                          <a:schemeClr val="tx1"/>
                        </a:solidFill>
                        <a:highlight>
                          <a:srgbClr val="FFFF00"/>
                        </a:highlight>
                      </a:endParaRPr>
                    </a:p>
                  </a:txBody>
                  <a:tcPr/>
                </a:tc>
                <a:tc>
                  <a:txBody>
                    <a:bodyPr/>
                    <a:lstStyle/>
                    <a:p>
                      <a:r>
                        <a:rPr lang="cy-GB" sz="1200" b="1" u="sng" dirty="0"/>
                        <a:t>Y Dyniaethau</a:t>
                      </a:r>
                    </a:p>
                    <a:p>
                      <a:endParaRPr lang="cy-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b="1" dirty="0">
                          <a:solidFill>
                            <a:srgbClr val="FF0000"/>
                          </a:solidFill>
                        </a:rPr>
                        <a:t>Thema</a:t>
                      </a:r>
                      <a:r>
                        <a:rPr lang="cy-GB" sz="1200" dirty="0">
                          <a:solidFill>
                            <a:srgbClr val="FF0000"/>
                          </a:solidFill>
                        </a:rPr>
                        <a:t>: </a:t>
                      </a:r>
                      <a:r>
                        <a:rPr lang="cy-GB" sz="1200" dirty="0">
                          <a:solidFill>
                            <a:schemeClr val="tx1"/>
                          </a:solidFill>
                        </a:rPr>
                        <a:t>Fy Ardal</a:t>
                      </a:r>
                      <a:endParaRPr lang="cy-GB" sz="1200" dirty="0">
                        <a:solidFill>
                          <a:srgbClr val="FF0000"/>
                        </a:solidFill>
                      </a:endParaRPr>
                    </a:p>
                    <a:p>
                      <a:endParaRPr lang="cy-GB" sz="1200" dirty="0"/>
                    </a:p>
                    <a:p>
                      <a:r>
                        <a:rPr lang="cy-GB" sz="1200" b="1" dirty="0"/>
                        <a:t>Patrwm/ Patrymau:</a:t>
                      </a:r>
                    </a:p>
                    <a:p>
                      <a:endParaRPr lang="cy-GB" sz="1200" b="1" dirty="0"/>
                    </a:p>
                    <a:p>
                      <a:r>
                        <a:rPr lang="cy-GB" sz="1200" b="0" dirty="0">
                          <a:solidFill>
                            <a:schemeClr val="tx1"/>
                          </a:solidFill>
                        </a:rPr>
                        <a:t>Cafodd yr amgueddfa ei hadeiladu yn... </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b="0" dirty="0">
                          <a:solidFill>
                            <a:schemeClr val="tx1"/>
                          </a:solidFill>
                        </a:rPr>
                        <a:t>Cafodd y dafarn ei hadeiladu yn... </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b="0" dirty="0">
                          <a:solidFill>
                            <a:schemeClr val="tx1"/>
                          </a:solidFill>
                        </a:rPr>
                        <a:t>Cafodd yr eglwys ei hadeiladu yn... </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b="0" dirty="0">
                          <a:solidFill>
                            <a:schemeClr val="tx1"/>
                          </a:solidFill>
                        </a:rPr>
                        <a:t>Cafodd y siop ei hadeiladu yn... </a:t>
                      </a:r>
                      <a:endParaRPr lang="cy-GB" sz="1200" b="1" dirty="0"/>
                    </a:p>
                    <a:p>
                      <a:endParaRPr lang="cy-GB" sz="1200" dirty="0"/>
                    </a:p>
                    <a:p>
                      <a:r>
                        <a:rPr lang="cy-GB" sz="1200" b="1" dirty="0"/>
                        <a:t>Geirfa</a:t>
                      </a:r>
                      <a:r>
                        <a:rPr lang="cy-GB" sz="1200" dirty="0"/>
                        <a:t>: amgueddfa, dafarn, eglwys, siop. </a:t>
                      </a:r>
                    </a:p>
                    <a:p>
                      <a:endParaRPr lang="cy-GB" sz="1200" b="1" dirty="0">
                        <a:solidFill>
                          <a:srgbClr val="FF0000"/>
                        </a:solidFill>
                      </a:endParaRPr>
                    </a:p>
                    <a:p>
                      <a:r>
                        <a:rPr lang="cy-GB" sz="1200" b="1" dirty="0">
                          <a:solidFill>
                            <a:srgbClr val="FF0000"/>
                          </a:solidFill>
                        </a:rPr>
                        <a:t>Gweithgareddau:</a:t>
                      </a:r>
                    </a:p>
                    <a:p>
                      <a:r>
                        <a:rPr lang="cy-GB" sz="1200" dirty="0"/>
                        <a:t>Bydd y plant yn cymharu adeiladau yn y dref. </a:t>
                      </a:r>
                      <a:endParaRPr lang="cy-GB" sz="1200" b="0" dirty="0">
                        <a:solidFill>
                          <a:schemeClr val="tx1"/>
                        </a:solidFill>
                      </a:endParaRPr>
                    </a:p>
                    <a:p>
                      <a:endParaRPr lang="cy-GB" sz="1200" b="0" dirty="0">
                        <a:solidFill>
                          <a:schemeClr val="tx1"/>
                        </a:solidFill>
                      </a:endParaRPr>
                    </a:p>
                  </a:txBody>
                  <a:tcPr/>
                </a:tc>
                <a:extLst>
                  <a:ext uri="{0D108BD9-81ED-4DB2-BD59-A6C34878D82A}">
                    <a16:rowId xmlns:a16="http://schemas.microsoft.com/office/drawing/2014/main" val="2667783943"/>
                  </a:ext>
                </a:extLst>
              </a:tr>
              <a:tr h="3198641">
                <a:tc>
                  <a:txBody>
                    <a:bodyPr/>
                    <a:lstStyle/>
                    <a:p>
                      <a:r>
                        <a:rPr lang="cy-GB" sz="1200" b="1" u="sng" dirty="0"/>
                        <a:t>Ieithoedd, Llythrennedd a Chyfathrebu </a:t>
                      </a:r>
                    </a:p>
                    <a:p>
                      <a:endParaRPr lang="cy-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b="1" dirty="0">
                          <a:solidFill>
                            <a:srgbClr val="FF0000"/>
                          </a:solidFill>
                        </a:rPr>
                        <a:t>Thema</a:t>
                      </a:r>
                      <a:r>
                        <a:rPr lang="cy-GB" sz="1200" dirty="0">
                          <a:solidFill>
                            <a:srgbClr val="FF0000"/>
                          </a:solidFill>
                        </a:rPr>
                        <a:t>: </a:t>
                      </a:r>
                      <a:r>
                        <a:rPr lang="cy-GB" sz="1200" dirty="0">
                          <a:solidFill>
                            <a:schemeClr val="tx1"/>
                          </a:solidFill>
                        </a:rPr>
                        <a:t>Fy Ardal</a:t>
                      </a:r>
                      <a:endParaRPr lang="cy-GB" sz="1200" dirty="0">
                        <a:solidFill>
                          <a:srgbClr val="FF0000"/>
                        </a:solidFill>
                      </a:endParaRPr>
                    </a:p>
                    <a:p>
                      <a:endParaRPr lang="cy-GB" sz="1200" dirty="0"/>
                    </a:p>
                    <a:p>
                      <a:r>
                        <a:rPr lang="cy-GB" sz="1200" b="1" dirty="0"/>
                        <a:t>Patrwm/ Patrymau: </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dirty="0"/>
                        <a:t>Mae _____ yn </a:t>
                      </a:r>
                      <a:r>
                        <a:rPr lang="cy-GB" sz="1200"/>
                        <a:t>_______ na/ nag </a:t>
                      </a:r>
                      <a:r>
                        <a:rPr lang="cy-GB" sz="1200" dirty="0"/>
                        <a:t>______.</a:t>
                      </a:r>
                    </a:p>
                    <a:p>
                      <a:endParaRPr lang="cy-GB" sz="1200" b="1" dirty="0"/>
                    </a:p>
                    <a:p>
                      <a:endParaRPr lang="cy-GB" sz="1200" dirty="0"/>
                    </a:p>
                    <a:p>
                      <a:r>
                        <a:rPr lang="cy-GB" sz="1200" b="1" dirty="0"/>
                        <a:t>Geirfa</a:t>
                      </a:r>
                      <a:r>
                        <a:rPr lang="cy-GB" sz="1200" dirty="0"/>
                        <a:t>: tawel, tawelach, swnllyd, mwy swnllyd, prysur. </a:t>
                      </a:r>
                    </a:p>
                    <a:p>
                      <a:endParaRPr lang="cy-GB" sz="1200" dirty="0"/>
                    </a:p>
                    <a:p>
                      <a:r>
                        <a:rPr lang="cy-GB" sz="1200" b="1" dirty="0">
                          <a:solidFill>
                            <a:srgbClr val="FF0000"/>
                          </a:solidFill>
                        </a:rPr>
                        <a:t>Gweithgareddau:</a:t>
                      </a:r>
                      <a:endParaRPr lang="cy-GB" sz="1200" dirty="0"/>
                    </a:p>
                    <a:p>
                      <a:r>
                        <a:rPr lang="cy-GB" sz="1200" dirty="0"/>
                        <a:t>Bydd y plant yn chwarae </a:t>
                      </a:r>
                      <a:r>
                        <a:rPr lang="cy-GB" sz="1200" dirty="0" err="1"/>
                        <a:t>sblat</a:t>
                      </a:r>
                      <a:r>
                        <a:rPr lang="cy-GB" sz="1200" dirty="0"/>
                        <a:t> a ‘llongau rhyfel’.</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dirty="0"/>
                        <a:t>Bydd y plant yn defnyddio'r pyramid cyfieithu mewn grŵp o dri.</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dirty="0"/>
                        <a:t>Bydd y plant yn chwarae ‘d</a:t>
                      </a:r>
                      <a:r>
                        <a:rPr lang="en-GB" sz="1200" b="0" u="none" dirty="0" err="1">
                          <a:latin typeface="+mn-lt"/>
                          <a:cs typeface="FAFERS Handwriting Font" panose="020B0604020202020204" pitchFamily="34" charset="0"/>
                        </a:rPr>
                        <a:t>arllen</a:t>
                      </a:r>
                      <a:r>
                        <a:rPr lang="en-GB" sz="1200" b="0" u="none" dirty="0">
                          <a:latin typeface="+mn-lt"/>
                          <a:cs typeface="FAFERS Handwriting Font" panose="020B0604020202020204" pitchFamily="34" charset="0"/>
                        </a:rPr>
                        <a:t> </a:t>
                      </a:r>
                      <a:r>
                        <a:rPr lang="en-GB" sz="1200" b="0" u="none" dirty="0" err="1">
                          <a:latin typeface="+mn-lt"/>
                          <a:cs typeface="FAFERS Handwriting Font" panose="020B0604020202020204" pitchFamily="34" charset="0"/>
                        </a:rPr>
                        <a:t>meddyliau</a:t>
                      </a:r>
                      <a:r>
                        <a:rPr lang="en-GB" sz="1200" b="0" u="none" dirty="0">
                          <a:latin typeface="+mn-lt"/>
                          <a:cs typeface="FAFERS Handwriting Font" panose="020B0604020202020204" pitchFamily="34" charset="0"/>
                        </a:rPr>
                        <a:t>.’</a:t>
                      </a:r>
                    </a:p>
                    <a:p>
                      <a:endParaRPr lang="cy-GB" sz="1200" dirty="0"/>
                    </a:p>
                    <a:p>
                      <a:endParaRPr lang="cy-GB" sz="1200" dirty="0"/>
                    </a:p>
                  </a:txBody>
                  <a:tcPr/>
                </a:tc>
                <a:tc>
                  <a:txBody>
                    <a:bodyPr/>
                    <a:lstStyle/>
                    <a:p>
                      <a:r>
                        <a:rPr lang="cy-GB" sz="1200" b="1" u="sng" dirty="0"/>
                        <a:t>Mathemateg a Rhifedd </a:t>
                      </a:r>
                    </a:p>
                    <a:p>
                      <a:endParaRPr lang="cy-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b="1" dirty="0">
                          <a:solidFill>
                            <a:srgbClr val="FF0000"/>
                          </a:solidFill>
                        </a:rPr>
                        <a:t>Thema</a:t>
                      </a:r>
                      <a:r>
                        <a:rPr lang="cy-GB" sz="1200" dirty="0">
                          <a:solidFill>
                            <a:srgbClr val="FF0000"/>
                          </a:solidFill>
                        </a:rPr>
                        <a:t>: </a:t>
                      </a:r>
                      <a:r>
                        <a:rPr lang="cy-GB" sz="1200" dirty="0">
                          <a:solidFill>
                            <a:schemeClr val="tx1"/>
                          </a:solidFill>
                        </a:rPr>
                        <a:t>Fy Ardal</a:t>
                      </a:r>
                      <a:endParaRPr lang="cy-GB" sz="1200" dirty="0">
                        <a:solidFill>
                          <a:srgbClr val="FF0000"/>
                        </a:solidFill>
                      </a:endParaRPr>
                    </a:p>
                    <a:p>
                      <a:endParaRPr lang="cy-GB" sz="1200" dirty="0"/>
                    </a:p>
                    <a:p>
                      <a:r>
                        <a:rPr lang="cy-GB" sz="1200" b="1" dirty="0"/>
                        <a:t>Patrwm/ Patrymau: </a:t>
                      </a:r>
                    </a:p>
                    <a:p>
                      <a:endParaRPr lang="cy-GB" sz="1200" b="1" dirty="0"/>
                    </a:p>
                    <a:p>
                      <a:r>
                        <a:rPr lang="cy-GB" sz="1200" b="0" dirty="0"/>
                        <a:t>Hoffwn i...</a:t>
                      </a:r>
                    </a:p>
                    <a:p>
                      <a:r>
                        <a:rPr lang="cy-GB" sz="1200" b="0" dirty="0"/>
                        <a:t>Hoffwn i ddim...</a:t>
                      </a:r>
                    </a:p>
                    <a:p>
                      <a:endParaRPr lang="cy-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b="1" dirty="0"/>
                        <a:t>Geirfa</a:t>
                      </a:r>
                      <a:r>
                        <a:rPr lang="cy-GB" sz="1200" dirty="0"/>
                        <a:t>: </a:t>
                      </a:r>
                      <a:r>
                        <a:rPr lang="cy-GB" sz="1200" kern="1200" dirty="0">
                          <a:solidFill>
                            <a:schemeClr val="tx1"/>
                          </a:solidFill>
                          <a:effectLst/>
                          <a:latin typeface="+mn-lt"/>
                          <a:ea typeface="+mn-ea"/>
                          <a:cs typeface="+mn-cs"/>
                        </a:rPr>
                        <a:t>Brechdanau</a:t>
                      </a:r>
                      <a:r>
                        <a:rPr lang="en-GB" sz="1200" kern="1200" dirty="0">
                          <a:solidFill>
                            <a:schemeClr val="tx1"/>
                          </a:solidFill>
                          <a:effectLst/>
                          <a:latin typeface="+mn-lt"/>
                          <a:ea typeface="+mn-ea"/>
                          <a:cs typeface="+mn-cs"/>
                        </a:rPr>
                        <a:t>, </a:t>
                      </a:r>
                      <a:r>
                        <a:rPr lang="cy-GB" sz="1200" kern="1200" dirty="0">
                          <a:solidFill>
                            <a:schemeClr val="tx1"/>
                          </a:solidFill>
                          <a:effectLst/>
                          <a:latin typeface="+mn-lt"/>
                          <a:ea typeface="+mn-ea"/>
                          <a:cs typeface="+mn-cs"/>
                        </a:rPr>
                        <a:t>ham a chaws, cyw iâr a bacwn</a:t>
                      </a:r>
                      <a:r>
                        <a:rPr lang="en-GB" sz="1200" kern="1200" dirty="0">
                          <a:solidFill>
                            <a:schemeClr val="tx1"/>
                          </a:solidFill>
                          <a:effectLst/>
                          <a:latin typeface="+mn-lt"/>
                          <a:ea typeface="+mn-ea"/>
                          <a:cs typeface="+mn-cs"/>
                        </a:rPr>
                        <a:t>, </a:t>
                      </a:r>
                      <a:r>
                        <a:rPr lang="cy-GB" sz="1200" kern="1200" dirty="0">
                          <a:solidFill>
                            <a:schemeClr val="tx1"/>
                          </a:solidFill>
                          <a:effectLst/>
                          <a:latin typeface="+mn-lt"/>
                          <a:ea typeface="+mn-ea"/>
                          <a:cs typeface="+mn-cs"/>
                        </a:rPr>
                        <a:t>diodydd</a:t>
                      </a:r>
                      <a:r>
                        <a:rPr lang="en-GB" sz="1200" kern="1200" dirty="0">
                          <a:solidFill>
                            <a:schemeClr val="tx1"/>
                          </a:solidFill>
                          <a:effectLst/>
                          <a:latin typeface="+mn-lt"/>
                          <a:ea typeface="+mn-ea"/>
                          <a:cs typeface="+mn-cs"/>
                        </a:rPr>
                        <a:t>, </a:t>
                      </a:r>
                      <a:r>
                        <a:rPr lang="cy-GB" sz="1200" kern="1200" dirty="0">
                          <a:solidFill>
                            <a:schemeClr val="tx1"/>
                          </a:solidFill>
                          <a:effectLst/>
                          <a:latin typeface="+mn-lt"/>
                          <a:ea typeface="+mn-ea"/>
                          <a:cs typeface="+mn-cs"/>
                        </a:rPr>
                        <a:t>sudd oren</a:t>
                      </a:r>
                      <a:r>
                        <a:rPr lang="en-GB" sz="1200" kern="1200" dirty="0">
                          <a:solidFill>
                            <a:schemeClr val="tx1"/>
                          </a:solidFill>
                          <a:effectLst/>
                          <a:latin typeface="+mn-lt"/>
                          <a:ea typeface="+mn-ea"/>
                          <a:cs typeface="+mn-cs"/>
                        </a:rPr>
                        <a:t>, </a:t>
                      </a:r>
                      <a:r>
                        <a:rPr lang="cy-GB" sz="1200" kern="1200" dirty="0">
                          <a:solidFill>
                            <a:schemeClr val="tx1"/>
                          </a:solidFill>
                          <a:effectLst/>
                          <a:latin typeface="+mn-lt"/>
                          <a:ea typeface="+mn-ea"/>
                          <a:cs typeface="+mn-cs"/>
                        </a:rPr>
                        <a:t>siocled poeth</a:t>
                      </a:r>
                      <a:r>
                        <a:rPr lang="en-GB" sz="1200" kern="1200" dirty="0">
                          <a:solidFill>
                            <a:schemeClr val="tx1"/>
                          </a:solidFill>
                          <a:effectLst/>
                          <a:latin typeface="+mn-lt"/>
                          <a:ea typeface="+mn-ea"/>
                          <a:cs typeface="+mn-cs"/>
                        </a:rPr>
                        <a:t>, </a:t>
                      </a:r>
                      <a:r>
                        <a:rPr lang="cy-GB" sz="1200" kern="1200" dirty="0">
                          <a:solidFill>
                            <a:schemeClr val="tx1"/>
                          </a:solidFill>
                          <a:effectLst/>
                          <a:latin typeface="+mn-lt"/>
                          <a:ea typeface="+mn-ea"/>
                          <a:cs typeface="+mn-cs"/>
                        </a:rPr>
                        <a:t>ysgytlaeth</a:t>
                      </a:r>
                      <a:r>
                        <a:rPr lang="en-GB" sz="1200" kern="1200" dirty="0">
                          <a:solidFill>
                            <a:schemeClr val="tx1"/>
                          </a:solidFill>
                          <a:effectLst/>
                          <a:latin typeface="+mn-lt"/>
                          <a:ea typeface="+mn-ea"/>
                          <a:cs typeface="+mn-cs"/>
                        </a:rPr>
                        <a:t>, </a:t>
                      </a:r>
                      <a:r>
                        <a:rPr lang="cy-GB" sz="1200" kern="1200" dirty="0">
                          <a:solidFill>
                            <a:schemeClr val="tx1"/>
                          </a:solidFill>
                          <a:effectLst/>
                          <a:latin typeface="+mn-lt"/>
                          <a:ea typeface="+mn-ea"/>
                          <a:cs typeface="+mn-cs"/>
                        </a:rPr>
                        <a:t>cacen</a:t>
                      </a:r>
                      <a:r>
                        <a:rPr lang="en-GB" sz="1200" kern="1200" dirty="0">
                          <a:solidFill>
                            <a:schemeClr val="tx1"/>
                          </a:solidFill>
                          <a:effectLst/>
                          <a:latin typeface="+mn-lt"/>
                          <a:ea typeface="+mn-ea"/>
                          <a:cs typeface="+mn-cs"/>
                        </a:rPr>
                        <a:t>, </a:t>
                      </a:r>
                      <a:r>
                        <a:rPr lang="cy-GB" sz="1200" kern="1200" dirty="0">
                          <a:solidFill>
                            <a:schemeClr val="tx1"/>
                          </a:solidFill>
                          <a:effectLst/>
                          <a:latin typeface="+mn-lt"/>
                          <a:ea typeface="+mn-ea"/>
                          <a:cs typeface="+mn-cs"/>
                        </a:rPr>
                        <a:t>ffrwythau</a:t>
                      </a:r>
                      <a:endParaRPr lang="en-GB" sz="1200" kern="1200" dirty="0">
                        <a:solidFill>
                          <a:schemeClr val="tx1"/>
                        </a:solidFill>
                        <a:effectLst/>
                        <a:latin typeface="+mn-lt"/>
                        <a:ea typeface="+mn-ea"/>
                        <a:cs typeface="+mn-cs"/>
                      </a:endParaRPr>
                    </a:p>
                    <a:p>
                      <a:endParaRPr lang="cy-GB" sz="1200" dirty="0"/>
                    </a:p>
                    <a:p>
                      <a:endParaRPr lang="cy-GB" sz="1200" dirty="0"/>
                    </a:p>
                    <a:p>
                      <a:r>
                        <a:rPr lang="cy-GB" sz="1200" b="1" dirty="0">
                          <a:solidFill>
                            <a:srgbClr val="FF0000"/>
                          </a:solidFill>
                        </a:rPr>
                        <a:t>Gweithgareddau:</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dirty="0"/>
                        <a:t>Bydd y plant yn </a:t>
                      </a:r>
                      <a:r>
                        <a:rPr lang="cy-GB" sz="1200" kern="1200" dirty="0">
                          <a:solidFill>
                            <a:schemeClr val="tx1"/>
                          </a:solidFill>
                          <a:effectLst/>
                          <a:latin typeface="+mn-lt"/>
                          <a:ea typeface="+mn-ea"/>
                          <a:cs typeface="+mn-cs"/>
                        </a:rPr>
                        <a:t>ysgrifennu sgwrs yn y caffi. </a:t>
                      </a:r>
                      <a:endParaRPr lang="cy-GB" sz="1200" dirty="0"/>
                    </a:p>
                    <a:p>
                      <a:endParaRPr lang="cy-GB" sz="1200" b="1" dirty="0">
                        <a:solidFill>
                          <a:srgbClr val="FF0000"/>
                        </a:solidFill>
                      </a:endParaRPr>
                    </a:p>
                  </a:txBody>
                  <a:tcPr/>
                </a:tc>
                <a:tc>
                  <a:txBody>
                    <a:bodyPr/>
                    <a:lstStyle/>
                    <a:p>
                      <a:r>
                        <a:rPr lang="cy-GB" sz="1200" b="1" u="sng" dirty="0"/>
                        <a:t>Gwyddoniaeth a Thechnoleg</a:t>
                      </a:r>
                    </a:p>
                    <a:p>
                      <a:endParaRPr lang="cy-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b="1" dirty="0">
                          <a:solidFill>
                            <a:srgbClr val="FF0000"/>
                          </a:solidFill>
                        </a:rPr>
                        <a:t>Thema</a:t>
                      </a:r>
                      <a:r>
                        <a:rPr lang="cy-GB" sz="1200" dirty="0">
                          <a:solidFill>
                            <a:srgbClr val="FF0000"/>
                          </a:solidFill>
                        </a:rPr>
                        <a:t>: </a:t>
                      </a:r>
                      <a:r>
                        <a:rPr lang="cy-GB" sz="1200" dirty="0">
                          <a:solidFill>
                            <a:schemeClr val="tx1"/>
                          </a:solidFill>
                        </a:rPr>
                        <a:t>Fy Ardal</a:t>
                      </a:r>
                      <a:endParaRPr lang="cy-GB" sz="1200" dirty="0">
                        <a:solidFill>
                          <a:srgbClr val="FF0000"/>
                        </a:solidFill>
                      </a:endParaRPr>
                    </a:p>
                    <a:p>
                      <a:endParaRPr lang="cy-GB" sz="1200" dirty="0"/>
                    </a:p>
                    <a:p>
                      <a:r>
                        <a:rPr lang="cy-GB" sz="1200" b="1" dirty="0"/>
                        <a:t>Patrwm/ Patrymau:</a:t>
                      </a:r>
                    </a:p>
                    <a:p>
                      <a:pPr marL="0" marR="0" lvl="0" indent="0" algn="l" defTabSz="914400" rtl="0" eaLnBrk="1" fontAlgn="auto" latinLnBrk="0" hangingPunct="1">
                        <a:lnSpc>
                          <a:spcPct val="100000"/>
                        </a:lnSpc>
                        <a:spcBef>
                          <a:spcPts val="0"/>
                        </a:spcBef>
                        <a:spcAft>
                          <a:spcPts val="0"/>
                        </a:spcAft>
                        <a:buClrTx/>
                        <a:buSzTx/>
                        <a:buFontTx/>
                        <a:buNone/>
                        <a:tabLst/>
                        <a:defRPr/>
                      </a:pPr>
                      <a:endParaRPr lang="cy-GB" sz="1200" b="0" dirty="0">
                        <a:solidFill>
                          <a:schemeClr val="tx1"/>
                        </a:solidFill>
                        <a:highlight>
                          <a:srgbClr val="FFFF00"/>
                        </a:highligh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b="0" dirty="0">
                          <a:solidFill>
                            <a:schemeClr val="tx1"/>
                          </a:solidFill>
                        </a:rPr>
                        <a:t>Taswn i’n adeiladu Y Trallwng eto, baswn i’n cael...</a:t>
                      </a:r>
                    </a:p>
                    <a:p>
                      <a:endParaRPr lang="cy-GB" sz="1200" b="1" dirty="0"/>
                    </a:p>
                    <a:p>
                      <a:r>
                        <a:rPr lang="cy-GB" sz="1200" b="1" dirty="0"/>
                        <a:t>Geirfa</a:t>
                      </a:r>
                      <a:r>
                        <a:rPr lang="cy-GB" sz="1200" dirty="0"/>
                        <a:t>: pwll nofio, parc sglefrio, sinema, theatr. </a:t>
                      </a:r>
                    </a:p>
                    <a:p>
                      <a:endParaRPr lang="cy-GB" sz="1200" b="1" dirty="0">
                        <a:solidFill>
                          <a:srgbClr val="FF0000"/>
                        </a:solidFill>
                      </a:endParaRPr>
                    </a:p>
                    <a:p>
                      <a:r>
                        <a:rPr lang="cy-GB" sz="1200" b="1" dirty="0">
                          <a:solidFill>
                            <a:srgbClr val="FF0000"/>
                          </a:solidFill>
                        </a:rPr>
                        <a:t>Gweithgareddau:</a:t>
                      </a:r>
                    </a:p>
                    <a:p>
                      <a:r>
                        <a:rPr lang="cy-GB" sz="1200" b="0" dirty="0">
                          <a:solidFill>
                            <a:schemeClr val="tx1"/>
                          </a:solidFill>
                        </a:rPr>
                        <a:t>Bydd y plant yn trafod sut i wella Y Trallwng. </a:t>
                      </a:r>
                    </a:p>
                  </a:txBody>
                  <a:tcPr/>
                </a:tc>
                <a:extLst>
                  <a:ext uri="{0D108BD9-81ED-4DB2-BD59-A6C34878D82A}">
                    <a16:rowId xmlns:a16="http://schemas.microsoft.com/office/drawing/2014/main" val="1258960830"/>
                  </a:ext>
                </a:extLst>
              </a:tr>
            </a:tbl>
          </a:graphicData>
        </a:graphic>
      </p:graphicFrame>
      <p:pic>
        <p:nvPicPr>
          <p:cNvPr id="2" name="Picture 1" descr="A blue face with waves&#10;&#10;Description automatically generated">
            <a:extLst>
              <a:ext uri="{FF2B5EF4-FFF2-40B4-BE49-F238E27FC236}">
                <a16:creationId xmlns:a16="http://schemas.microsoft.com/office/drawing/2014/main" id="{E11197D3-BCE3-3BD0-9B94-33F50A8F0D0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089591" y="3725050"/>
            <a:ext cx="697236" cy="697236"/>
          </a:xfrm>
          <a:prstGeom prst="rect">
            <a:avLst/>
          </a:prstGeom>
        </p:spPr>
      </p:pic>
      <p:pic>
        <p:nvPicPr>
          <p:cNvPr id="5" name="Picture 4" descr="A black ear with waves&#10;&#10;Description automatically generated">
            <a:extLst>
              <a:ext uri="{FF2B5EF4-FFF2-40B4-BE49-F238E27FC236}">
                <a16:creationId xmlns:a16="http://schemas.microsoft.com/office/drawing/2014/main" id="{45A216FC-312E-ED80-57BC-24FD5B50A1E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966121" y="319680"/>
            <a:ext cx="670352" cy="641862"/>
          </a:xfrm>
          <a:prstGeom prst="rect">
            <a:avLst/>
          </a:prstGeom>
        </p:spPr>
      </p:pic>
      <p:pic>
        <p:nvPicPr>
          <p:cNvPr id="8" name="Picture 7" descr="A pen on a notepad&#10;&#10;Description automatically generated">
            <a:extLst>
              <a:ext uri="{FF2B5EF4-FFF2-40B4-BE49-F238E27FC236}">
                <a16:creationId xmlns:a16="http://schemas.microsoft.com/office/drawing/2014/main" id="{F8256099-A866-AFDE-4FC4-6F498D0C412A}"/>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7051991" y="3891383"/>
            <a:ext cx="584482" cy="564204"/>
          </a:xfrm>
          <a:prstGeom prst="rect">
            <a:avLst/>
          </a:prstGeom>
        </p:spPr>
      </p:pic>
      <p:pic>
        <p:nvPicPr>
          <p:cNvPr id="13" name="Picture 12" descr="A blue circle with a white book&#10;&#10;Description automatically generated">
            <a:extLst>
              <a:ext uri="{FF2B5EF4-FFF2-40B4-BE49-F238E27FC236}">
                <a16:creationId xmlns:a16="http://schemas.microsoft.com/office/drawing/2014/main" id="{93FBCC3D-AE51-A144-5BA2-1D27E058E724}"/>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2258762" y="3843064"/>
            <a:ext cx="584482" cy="612994"/>
          </a:xfrm>
          <a:prstGeom prst="rect">
            <a:avLst/>
          </a:prstGeom>
        </p:spPr>
      </p:pic>
    </p:spTree>
    <p:extLst>
      <p:ext uri="{BB962C8B-B14F-4D97-AF65-F5344CB8AC3E}">
        <p14:creationId xmlns:p14="http://schemas.microsoft.com/office/powerpoint/2010/main" val="23742596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8762DB46-4DAD-E9F5-8260-71B7028831A1}"/>
              </a:ext>
            </a:extLst>
          </p:cNvPr>
          <p:cNvSpPr txBox="1"/>
          <p:nvPr/>
        </p:nvSpPr>
        <p:spPr>
          <a:xfrm>
            <a:off x="265078" y="1234334"/>
            <a:ext cx="7020940" cy="5478423"/>
          </a:xfrm>
          <a:prstGeom prst="rect">
            <a:avLst/>
          </a:prstGeom>
          <a:noFill/>
        </p:spPr>
        <p:txBody>
          <a:bodyPr wrap="square">
            <a:spAutoFit/>
          </a:bodyPr>
          <a:lstStyle/>
          <a:p>
            <a:r>
              <a:rPr lang="cy-GB" sz="1400" dirty="0"/>
              <a:t>Syniad y portffolio ydy ‘Fy Ardal’. Ar hyn o bryd, rydw i’n byw mewn bentref bach a thawel ger Amwythig yn Lloger. Rydw i’n dod o’r Trallwng yn wreiddiol a rydw i’n gweithio yn Ysgol Cegidfa, ger Y Trallwng. Ces i fy magu yno hefyd. Felly, rydw i wedi dewis Y Trallwng fel fy ardal. </a:t>
            </a:r>
          </a:p>
          <a:p>
            <a:endParaRPr lang="cy-GB" sz="1400" dirty="0"/>
          </a:p>
          <a:p>
            <a:r>
              <a:rPr lang="cy-GB" sz="1400" dirty="0"/>
              <a:t>Mae gweithgareddau llafar, darllen, ysgrifennu a gwrando yn y pecyn. Ers gwyliau’r Nadolig, rydw i wedi dysgu llawer o batrymau newydd. Pan oeddwn i’n gweithio ar-lein ac yn yr hwb, gwelais i weithgareddau gwych.  Rydw i’n credu bod y  gweithgareddau yn y pecyn yn ddiddorol a ddefnyddiol i blant. Hoffwn i ddefnyddio gweithgareddau yn y pecyn pan fydda ‘n mynd yn ôl i’r ysgol.</a:t>
            </a:r>
          </a:p>
          <a:p>
            <a:endParaRPr lang="cy-GB" sz="1400" dirty="0"/>
          </a:p>
          <a:p>
            <a:r>
              <a:rPr lang="cy-GB" sz="1400" dirty="0"/>
              <a:t>Rydw i wedi defnyddio gweithgareddau drilio yn y pecyn. Ar y cwrs, rydw i wedi bod yn dysgu bod rydw i angen i ddrilio mwy ar y dechrau. Dylwn i ddrilio mwy yn y dyfodol.</a:t>
            </a:r>
          </a:p>
          <a:p>
            <a:endParaRPr lang="cy-GB" sz="1400" dirty="0"/>
          </a:p>
          <a:p>
            <a:r>
              <a:rPr lang="cy-GB" sz="1400" dirty="0"/>
              <a:t>Rydw i’n teimlo’n fwy hyderus am ddysgu Cymraeg yn fy nosbarth. Mae llawer o syniadau newydd gyda fi. Pan fydda i’n mynd yn ôl i’r ysgol, rydw i’n edrych ymlaen at siarad ag athrawon eraill. Gwnaf i esbonio’r gweithgareddau iddyn nhw. Bydda i’n rhannau fy syniadau gyda’r athrawon. Hefyd, baswn i’n addysgu tîm gyda’r athrawon eraill taswn i’n gallu. Dylen nhw deimlo’n fwy hyderus pan fyddan nhw addysgu Cymraeg i’r plant yn eich dosbarth. Yn ychwanegol, bydda i’n siarad </a:t>
            </a:r>
            <a:r>
              <a:rPr kumimoji="0" lang="cy-GB" altLang="en-US" sz="1400" b="0" i="0" u="none" strike="noStrike" cap="none" normalizeH="0" baseline="0" dirty="0" err="1">
                <a:ln>
                  <a:noFill/>
                </a:ln>
                <a:solidFill>
                  <a:srgbClr val="1F1F1F"/>
                </a:solidFill>
                <a:effectLst/>
              </a:rPr>
              <a:t>âg</a:t>
            </a:r>
            <a:r>
              <a:rPr kumimoji="0" lang="cy-GB" altLang="en-US" sz="1400" b="0" i="0" u="none" strike="noStrike" cap="none" normalizeH="0" baseline="0" dirty="0">
                <a:ln>
                  <a:noFill/>
                </a:ln>
                <a:solidFill>
                  <a:srgbClr val="1F1F1F"/>
                </a:solidFill>
                <a:effectLst/>
              </a:rPr>
              <a:t> athrawon Cymraeg yn yr ysgol. Dylen i deimlo’n fwy hyderus pan rydw i’n </a:t>
            </a:r>
            <a:r>
              <a:rPr lang="cy-GB" sz="1400" dirty="0"/>
              <a:t>siarad </a:t>
            </a:r>
            <a:r>
              <a:rPr kumimoji="0" lang="cy-GB" altLang="en-US" sz="1400" b="0" i="0" u="none" strike="noStrike" cap="none" normalizeH="0" baseline="0" dirty="0">
                <a:ln>
                  <a:noFill/>
                </a:ln>
                <a:solidFill>
                  <a:srgbClr val="1F1F1F"/>
                </a:solidFill>
                <a:effectLst/>
              </a:rPr>
              <a:t>â nhw.  </a:t>
            </a:r>
            <a:endParaRPr lang="cy-GB" sz="1400" dirty="0"/>
          </a:p>
          <a:p>
            <a:endParaRPr lang="cy-GB" sz="1400" dirty="0"/>
          </a:p>
          <a:p>
            <a:r>
              <a:rPr lang="cy-GB" sz="1400" dirty="0"/>
              <a:t>Mae’r plant yn yr ysgol eithaf mwynhau dysgu Cymraeg, ond gobeithio, pan fydda i’n mynd yn ôl i’r ysgol a gweithio gyda nhw, gwnân nhw deimlo’n  fwy brwdfrydig ac egnïol am wersi Cymraeg. Hyfed, dysga i ‘r plant gweithgareddau Cymraeg ar ddrws y cwricwlwm. </a:t>
            </a:r>
          </a:p>
        </p:txBody>
      </p:sp>
      <p:sp>
        <p:nvSpPr>
          <p:cNvPr id="7" name="TextBox 6">
            <a:extLst>
              <a:ext uri="{FF2B5EF4-FFF2-40B4-BE49-F238E27FC236}">
                <a16:creationId xmlns:a16="http://schemas.microsoft.com/office/drawing/2014/main" id="{65F52C94-CA98-82A5-D669-A7772A97C082}"/>
              </a:ext>
            </a:extLst>
          </p:cNvPr>
          <p:cNvSpPr txBox="1"/>
          <p:nvPr/>
        </p:nvSpPr>
        <p:spPr>
          <a:xfrm>
            <a:off x="265078" y="231675"/>
            <a:ext cx="6094378" cy="646331"/>
          </a:xfrm>
          <a:prstGeom prst="rect">
            <a:avLst/>
          </a:prstGeom>
          <a:noFill/>
        </p:spPr>
        <p:txBody>
          <a:bodyPr wrap="square">
            <a:spAutoFit/>
          </a:bodyPr>
          <a:lstStyle/>
          <a:p>
            <a:r>
              <a:rPr lang="cy-GB" sz="3600" dirty="0">
                <a:latin typeface="FAFERS Handwriting Font" panose="020B0604020202020204" pitchFamily="34" charset="0"/>
                <a:cs typeface="FAFERS Handwriting Font" panose="020B0604020202020204" pitchFamily="34" charset="0"/>
              </a:rPr>
              <a:t>Cyflwyniad i'r pecyn</a:t>
            </a:r>
          </a:p>
        </p:txBody>
      </p:sp>
      <p:pic>
        <p:nvPicPr>
          <p:cNvPr id="3074" name="Picture 2" descr="Welshpool Jewish Group – Jewish Small Communities Network">
            <a:extLst>
              <a:ext uri="{FF2B5EF4-FFF2-40B4-BE49-F238E27FC236}">
                <a16:creationId xmlns:a16="http://schemas.microsoft.com/office/drawing/2014/main" id="{27C3B102-A588-D264-1861-9399286BBE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95009" y="2150176"/>
            <a:ext cx="3600450" cy="271462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36B68999-4048-CED7-2730-A236349C986C}"/>
              </a:ext>
            </a:extLst>
          </p:cNvPr>
          <p:cNvSpPr>
            <a:spLocks noChangeArrowheads="1"/>
          </p:cNvSpPr>
          <p:nvPr/>
        </p:nvSpPr>
        <p:spPr bwMode="auto">
          <a:xfrm>
            <a:off x="0" y="179864"/>
            <a:ext cx="20840" cy="97471"/>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2696" rIns="0" bIns="-1269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800" b="0" i="0" u="none" strike="noStrike" cap="none" normalizeH="0" baseline="0" dirty="0">
                <a:ln>
                  <a:noFill/>
                </a:ln>
                <a:solidFill>
                  <a:schemeClr val="tx1"/>
                </a:solidFill>
                <a:effectLst/>
              </a:rPr>
              <a:t> </a:t>
            </a: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0398207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0E2111-3DC0-DE8B-885C-49A1FF9C2249}"/>
              </a:ext>
            </a:extLst>
          </p:cNvPr>
          <p:cNvSpPr txBox="1"/>
          <p:nvPr/>
        </p:nvSpPr>
        <p:spPr>
          <a:xfrm>
            <a:off x="6435252" y="270960"/>
            <a:ext cx="5311302" cy="2893100"/>
          </a:xfrm>
          <a:prstGeom prst="rect">
            <a:avLst/>
          </a:prstGeom>
          <a:noFill/>
          <a:ln w="19050">
            <a:solidFill>
              <a:schemeClr val="accent4"/>
            </a:solidFill>
          </a:ln>
        </p:spPr>
        <p:txBody>
          <a:bodyPr wrap="square" rtlCol="0">
            <a:spAutoFit/>
          </a:bodyPr>
          <a:lstStyle/>
          <a:p>
            <a:r>
              <a:rPr lang="cy-GB" sz="1400" b="1" u="sng" dirty="0">
                <a:latin typeface="+mj-lt"/>
              </a:rPr>
              <a:t>Tasg Llafar: </a:t>
            </a:r>
            <a:r>
              <a:rPr lang="cy-GB" sz="1400" b="1" u="sng" dirty="0">
                <a:cs typeface="FAFERS Handwriting Font" panose="020B0604020202020204" pitchFamily="34" charset="0"/>
              </a:rPr>
              <a:t>Pyramid Cyfieithu</a:t>
            </a:r>
          </a:p>
          <a:p>
            <a:endParaRPr lang="cy-GB" sz="1400" b="1" u="sng" dirty="0">
              <a:cs typeface="FAFERS Handwriting Font" panose="020B0604020202020204" pitchFamily="34" charset="0"/>
            </a:endParaRPr>
          </a:p>
          <a:p>
            <a:r>
              <a:rPr lang="cy-GB" sz="1400" dirty="0">
                <a:cs typeface="FAFERS Handwriting Font" panose="020B0604020202020204" pitchFamily="34" charset="0"/>
              </a:rPr>
              <a:t>Yn y dasg, ar ôl ‘darllen meddyliau’  bydd y plant yn defnyddio'r pyramid cyfieithu mewn grŵp o dri. Byddan nhw’n mwynhau gweithio mewn grŵp. Rydw i wedi defnyddio'r dasg yn y gorffennol ar y cwrs. Mwynheais i'r dasg bob tro. </a:t>
            </a:r>
          </a:p>
          <a:p>
            <a:endParaRPr lang="cy-GB" sz="1400" dirty="0">
              <a:cs typeface="FAFERS Handwriting Font" panose="020B0604020202020204" pitchFamily="34" charset="0"/>
            </a:endParaRPr>
          </a:p>
          <a:p>
            <a:r>
              <a:rPr lang="cy-GB" sz="1400" dirty="0">
                <a:cs typeface="FAFERS Handwriting Font" panose="020B0604020202020204" pitchFamily="34" charset="0"/>
              </a:rPr>
              <a:t>Rydw i’n gwybod ei fod yn heriol i blant, felly bydd angen help arnyn nhw. Mae rhaid i chi ymarfer a drilio gyda’n gilydd cyn i chi ddechrau'r dasg.</a:t>
            </a:r>
          </a:p>
          <a:p>
            <a:endParaRPr lang="cy-GB" sz="1400" dirty="0">
              <a:cs typeface="FAFERS Handwriting Font" panose="020B0604020202020204" pitchFamily="34" charset="0"/>
            </a:endParaRPr>
          </a:p>
          <a:p>
            <a:r>
              <a:rPr lang="cy-GB" sz="1400" dirty="0">
                <a:cs typeface="FAFERS Handwriting Font" panose="020B0604020202020204" pitchFamily="34" charset="0"/>
              </a:rPr>
              <a:t>Ar ôl y dasg, bydd y plant yn teimlo’n fwy hyderus gyda’r patrymau newydd.</a:t>
            </a:r>
          </a:p>
        </p:txBody>
      </p:sp>
      <p:sp>
        <p:nvSpPr>
          <p:cNvPr id="5" name="TextBox 4">
            <a:extLst>
              <a:ext uri="{FF2B5EF4-FFF2-40B4-BE49-F238E27FC236}">
                <a16:creationId xmlns:a16="http://schemas.microsoft.com/office/drawing/2014/main" id="{7095D042-8469-7173-CCD4-E16E5947FADB}"/>
              </a:ext>
            </a:extLst>
          </p:cNvPr>
          <p:cNvSpPr txBox="1"/>
          <p:nvPr/>
        </p:nvSpPr>
        <p:spPr>
          <a:xfrm>
            <a:off x="6435252" y="3563020"/>
            <a:ext cx="5311302" cy="2462213"/>
          </a:xfrm>
          <a:prstGeom prst="rect">
            <a:avLst/>
          </a:prstGeom>
          <a:noFill/>
          <a:ln w="19050">
            <a:solidFill>
              <a:schemeClr val="accent4"/>
            </a:solidFill>
          </a:ln>
        </p:spPr>
        <p:txBody>
          <a:bodyPr wrap="square">
            <a:spAutoFit/>
          </a:bodyPr>
          <a:lstStyle/>
          <a:p>
            <a:r>
              <a:rPr lang="cy-GB" sz="1400" b="1" u="sng" dirty="0">
                <a:latin typeface="+mj-lt"/>
              </a:rPr>
              <a:t>Gweithgareddau</a:t>
            </a:r>
            <a:r>
              <a:rPr lang="en-GB" sz="1400" b="1" u="sng" dirty="0">
                <a:latin typeface="+mj-lt"/>
              </a:rPr>
              <a:t> </a:t>
            </a:r>
            <a:r>
              <a:rPr lang="cy-GB" sz="1400" b="1" u="sng" dirty="0">
                <a:latin typeface="+mj-lt"/>
              </a:rPr>
              <a:t>Gwrando: </a:t>
            </a:r>
            <a:r>
              <a:rPr lang="en-GB" sz="1400" b="1" u="sng" dirty="0" err="1">
                <a:latin typeface="+mj-lt"/>
                <a:cs typeface="FAFERS Handwriting Font" panose="020B0604020202020204" pitchFamily="34" charset="0"/>
              </a:rPr>
              <a:t>Arddweud</a:t>
            </a:r>
            <a:r>
              <a:rPr lang="en-GB" sz="1400" b="1" u="sng" dirty="0">
                <a:latin typeface="+mj-lt"/>
                <a:cs typeface="FAFERS Handwriting Font" panose="020B0604020202020204" pitchFamily="34" charset="0"/>
              </a:rPr>
              <a:t> </a:t>
            </a:r>
            <a:r>
              <a:rPr lang="en-GB" sz="1400" b="1" u="sng" dirty="0" err="1">
                <a:latin typeface="+mj-lt"/>
                <a:cs typeface="FAFERS Handwriting Font" panose="020B0604020202020204" pitchFamily="34" charset="0"/>
              </a:rPr>
              <a:t>Araf</a:t>
            </a:r>
            <a:r>
              <a:rPr lang="en-GB" sz="1400" b="1" u="sng" dirty="0">
                <a:latin typeface="+mj-lt"/>
                <a:cs typeface="FAFERS Handwriting Font" panose="020B0604020202020204" pitchFamily="34" charset="0"/>
              </a:rPr>
              <a:t> &amp; Trap-d</a:t>
            </a:r>
            <a:r>
              <a:rPr lang="en-GB" sz="1400" b="1" dirty="0">
                <a:latin typeface="+mj-lt"/>
                <a:cs typeface="FAFERS Handwriting Font" panose="020B0604020202020204" pitchFamily="34" charset="0"/>
              </a:rPr>
              <a:t>d</a:t>
            </a:r>
            <a:r>
              <a:rPr lang="cy-GB" sz="1400" b="1" dirty="0" err="1"/>
              <a:t>ôr</a:t>
            </a:r>
            <a:endParaRPr lang="en-GB" sz="1400" b="1" dirty="0">
              <a:latin typeface="+mj-lt"/>
              <a:cs typeface="FAFERS Handwriting Font" panose="020B0604020202020204" pitchFamily="34" charset="0"/>
            </a:endParaRPr>
          </a:p>
          <a:p>
            <a:endParaRPr lang="en-GB" sz="1400" b="1" u="sng" dirty="0">
              <a:latin typeface="+mj-lt"/>
              <a:cs typeface="FAFERS Handwriting Font" panose="020B0604020202020204" pitchFamily="34" charset="0"/>
            </a:endParaRPr>
          </a:p>
          <a:p>
            <a:r>
              <a:rPr lang="cy-GB" sz="1400" dirty="0"/>
              <a:t>Hoffwn i fod wedi defnyddio’r dasg hon yn fy ngwers achos mae’n wych. Yn y gorffennol rydw i wedi mwynhau'r gweithgaredd hwn ar y cwrs. </a:t>
            </a:r>
          </a:p>
          <a:p>
            <a:endParaRPr lang="cy-GB" sz="1400" dirty="0"/>
          </a:p>
          <a:p>
            <a:r>
              <a:rPr lang="cy-GB" sz="1400" dirty="0"/>
              <a:t>Ar ôl y dasg, bydd y plant yn chwarae ‘Trap-ddôr’ gyda’i gilydd. Rydw i wedi dewis y g</a:t>
            </a:r>
            <a:r>
              <a:rPr lang="en-GB" sz="1400" b="0" i="0" dirty="0">
                <a:solidFill>
                  <a:srgbClr val="212529"/>
                </a:solidFill>
                <a:effectLst/>
              </a:rPr>
              <a:t>ê</a:t>
            </a:r>
            <a:r>
              <a:rPr lang="cy-GB" sz="1400" b="0" i="0" dirty="0">
                <a:solidFill>
                  <a:srgbClr val="212529"/>
                </a:solidFill>
                <a:effectLst/>
              </a:rPr>
              <a:t>m</a:t>
            </a:r>
            <a:r>
              <a:rPr lang="cy-GB" sz="1400" dirty="0">
                <a:solidFill>
                  <a:srgbClr val="212529"/>
                </a:solidFill>
              </a:rPr>
              <a:t>, ‘Trap-ddôr achos mwynheais i chwarae e yn yr hwb. Hefyd, mae’n bwysig i blant ymarfer y brawddegau mewn grŵp i help eu ffrindiau a thrafod atebion. Bydd y dasg yn helpu plant i ymarfer geiriau newydd.</a:t>
            </a:r>
            <a:endParaRPr lang="cy-GB" sz="1400" dirty="0"/>
          </a:p>
        </p:txBody>
      </p:sp>
      <p:sp>
        <p:nvSpPr>
          <p:cNvPr id="7" name="TextBox 6">
            <a:extLst>
              <a:ext uri="{FF2B5EF4-FFF2-40B4-BE49-F238E27FC236}">
                <a16:creationId xmlns:a16="http://schemas.microsoft.com/office/drawing/2014/main" id="{56E8FB49-0C75-5656-E793-1C235DB4A946}"/>
              </a:ext>
            </a:extLst>
          </p:cNvPr>
          <p:cNvSpPr txBox="1"/>
          <p:nvPr/>
        </p:nvSpPr>
        <p:spPr>
          <a:xfrm>
            <a:off x="190503" y="1182231"/>
            <a:ext cx="5905497" cy="2246769"/>
          </a:xfrm>
          <a:prstGeom prst="rect">
            <a:avLst/>
          </a:prstGeom>
          <a:noFill/>
          <a:ln w="19050">
            <a:solidFill>
              <a:schemeClr val="accent4"/>
            </a:solidFill>
          </a:ln>
        </p:spPr>
        <p:txBody>
          <a:bodyPr wrap="square">
            <a:spAutoFit/>
          </a:bodyPr>
          <a:lstStyle/>
          <a:p>
            <a:r>
              <a:rPr lang="cy-GB" sz="1400" b="1" u="sng" dirty="0"/>
              <a:t>Tasg</a:t>
            </a:r>
            <a:r>
              <a:rPr lang="en-GB" sz="1400" b="1" u="sng" dirty="0"/>
              <a:t> </a:t>
            </a:r>
            <a:r>
              <a:rPr lang="en-GB" sz="1400" b="1" u="sng" dirty="0" err="1"/>
              <a:t>Darllen</a:t>
            </a:r>
            <a:r>
              <a:rPr lang="en-GB" sz="1400" b="1" u="sng" dirty="0"/>
              <a:t>:</a:t>
            </a:r>
            <a:r>
              <a:rPr lang="cy-GB" sz="1400" b="1" u="sng" dirty="0">
                <a:cs typeface="FAFERS Handwriting Font" panose="020B0604020202020204" pitchFamily="34" charset="0"/>
              </a:rPr>
              <a:t> </a:t>
            </a:r>
            <a:r>
              <a:rPr lang="en-GB" sz="1400" b="1" u="sng" dirty="0" err="1">
                <a:latin typeface="+mj-lt"/>
                <a:cs typeface="FAFERS Handwriting Font" panose="020B0604020202020204" pitchFamily="34" charset="0"/>
              </a:rPr>
              <a:t>Darllen</a:t>
            </a:r>
            <a:r>
              <a:rPr lang="en-GB" sz="1400" b="1" u="sng" dirty="0">
                <a:latin typeface="+mj-lt"/>
                <a:cs typeface="FAFERS Handwriting Font" panose="020B0604020202020204" pitchFamily="34" charset="0"/>
              </a:rPr>
              <a:t> </a:t>
            </a:r>
            <a:r>
              <a:rPr lang="en-GB" sz="1400" b="1" u="sng" dirty="0" err="1">
                <a:latin typeface="+mj-lt"/>
                <a:cs typeface="FAFERS Handwriting Font" panose="020B0604020202020204" pitchFamily="34" charset="0"/>
              </a:rPr>
              <a:t>Meddyliau</a:t>
            </a:r>
            <a:endParaRPr lang="en-GB" sz="1400" b="1" u="sng" dirty="0">
              <a:latin typeface="+mj-lt"/>
              <a:cs typeface="FAFERS Handwriting Font" panose="020B0604020202020204" pitchFamily="34" charset="0"/>
            </a:endParaRPr>
          </a:p>
          <a:p>
            <a:endParaRPr lang="en-GB" sz="1400" b="1" u="sng" dirty="0">
              <a:latin typeface="+mj-lt"/>
              <a:cs typeface="FAFERS Handwriting Font" panose="020B0604020202020204" pitchFamily="34" charset="0"/>
            </a:endParaRPr>
          </a:p>
          <a:p>
            <a:r>
              <a:rPr lang="cy-GB" sz="1400" dirty="0">
                <a:cs typeface="FAFERS Handwriting Font" panose="020B0604020202020204" pitchFamily="34" charset="0"/>
              </a:rPr>
              <a:t>I ddechrau, bydd y plant yn chwarae gemau i ymarfer yr eirfa. Nesaf, ar ôl amser drilio, dylen ni chwarae ‘darllen meddyliau’ i ymarfer y brawddegau newydd. </a:t>
            </a:r>
          </a:p>
          <a:p>
            <a:endParaRPr lang="cy-GB" sz="1400" dirty="0">
              <a:cs typeface="FAFERS Handwriting Font" panose="020B0604020202020204" pitchFamily="34" charset="0"/>
            </a:endParaRPr>
          </a:p>
          <a:p>
            <a:r>
              <a:rPr lang="cy-GB" sz="1400" dirty="0">
                <a:cs typeface="FAFERS Handwriting Font" panose="020B0604020202020204" pitchFamily="34" charset="0"/>
              </a:rPr>
              <a:t>Hoffwn i chwarae ‘darllen meddyliau’ gyda’r plant achos rydw i’n meddwl bod y g</a:t>
            </a:r>
            <a:r>
              <a:rPr lang="en-GB" sz="1400" b="0" i="0" dirty="0">
                <a:solidFill>
                  <a:srgbClr val="212529"/>
                </a:solidFill>
                <a:effectLst/>
              </a:rPr>
              <a:t>ê</a:t>
            </a:r>
            <a:r>
              <a:rPr lang="cy-GB" sz="1400" dirty="0">
                <a:cs typeface="FAFERS Handwriting Font" panose="020B0604020202020204" pitchFamily="34" charset="0"/>
              </a:rPr>
              <a:t>m yn gyffrous. Dylen nhw fwynhau chwarae’r g</a:t>
            </a:r>
            <a:r>
              <a:rPr lang="en-GB" sz="1400" b="0" i="0" dirty="0" err="1">
                <a:solidFill>
                  <a:srgbClr val="212529"/>
                </a:solidFill>
                <a:effectLst/>
              </a:rPr>
              <a:t>êm</a:t>
            </a:r>
            <a:r>
              <a:rPr lang="en-GB" sz="1400" b="0" i="0" dirty="0">
                <a:solidFill>
                  <a:srgbClr val="212529"/>
                </a:solidFill>
                <a:effectLst/>
              </a:rPr>
              <a:t> </a:t>
            </a:r>
            <a:r>
              <a:rPr lang="en-GB" sz="1400" b="0" i="0" dirty="0" err="1">
                <a:solidFill>
                  <a:srgbClr val="212529"/>
                </a:solidFill>
                <a:effectLst/>
              </a:rPr>
              <a:t>gyda</a:t>
            </a:r>
            <a:r>
              <a:rPr lang="en-GB" sz="1400" b="0" i="0" dirty="0">
                <a:solidFill>
                  <a:srgbClr val="212529"/>
                </a:solidFill>
                <a:effectLst/>
              </a:rPr>
              <a:t> ‘u </a:t>
            </a:r>
            <a:r>
              <a:rPr lang="en-GB" sz="1400" b="0" i="0" dirty="0" err="1">
                <a:solidFill>
                  <a:srgbClr val="212529"/>
                </a:solidFill>
                <a:effectLst/>
              </a:rPr>
              <a:t>ffrindau</a:t>
            </a:r>
            <a:r>
              <a:rPr lang="en-GB" sz="1400" b="0" i="0" dirty="0">
                <a:solidFill>
                  <a:srgbClr val="212529"/>
                </a:solidFill>
                <a:effectLst/>
              </a:rPr>
              <a:t>. </a:t>
            </a:r>
            <a:r>
              <a:rPr lang="cy-GB" sz="1400" dirty="0"/>
              <a:t>Ar ôl y g</a:t>
            </a:r>
            <a:r>
              <a:rPr lang="en-GB" sz="1400" b="0" i="0" dirty="0">
                <a:solidFill>
                  <a:srgbClr val="212529"/>
                </a:solidFill>
                <a:effectLst/>
              </a:rPr>
              <a:t>ê</a:t>
            </a:r>
            <a:r>
              <a:rPr lang="cy-GB" sz="1400" dirty="0"/>
              <a:t>m, gwnân nhw’n defnyddio’r pyramid cyfieithu. </a:t>
            </a:r>
            <a:endParaRPr lang="cy-GB" sz="1400" dirty="0">
              <a:cs typeface="FAFERS Handwriting Font" panose="020B0604020202020204" pitchFamily="34" charset="0"/>
            </a:endParaRPr>
          </a:p>
          <a:p>
            <a:endParaRPr lang="cy-GB" sz="1400" dirty="0">
              <a:cs typeface="FAFERS Handwriting Font" panose="020B0604020202020204" pitchFamily="34" charset="0"/>
            </a:endParaRPr>
          </a:p>
        </p:txBody>
      </p:sp>
      <p:sp>
        <p:nvSpPr>
          <p:cNvPr id="9" name="TextBox 8">
            <a:extLst>
              <a:ext uri="{FF2B5EF4-FFF2-40B4-BE49-F238E27FC236}">
                <a16:creationId xmlns:a16="http://schemas.microsoft.com/office/drawing/2014/main" id="{ADF57D80-FEB6-D9AC-4E09-5FAA0796FF3D}"/>
              </a:ext>
            </a:extLst>
          </p:cNvPr>
          <p:cNvSpPr txBox="1"/>
          <p:nvPr/>
        </p:nvSpPr>
        <p:spPr>
          <a:xfrm>
            <a:off x="137809" y="96171"/>
            <a:ext cx="5708514" cy="1077218"/>
          </a:xfrm>
          <a:prstGeom prst="rect">
            <a:avLst/>
          </a:prstGeom>
          <a:noFill/>
        </p:spPr>
        <p:txBody>
          <a:bodyPr wrap="square">
            <a:spAutoFit/>
          </a:bodyPr>
          <a:lstStyle/>
          <a:p>
            <a:pPr algn="ctr"/>
            <a:r>
              <a:rPr lang="cy-GB" sz="3200" dirty="0">
                <a:latin typeface="FAFERS Handwriting Font" panose="020B0604020202020204" pitchFamily="34" charset="0"/>
                <a:cs typeface="FAFERS Handwriting Font" panose="020B0604020202020204" pitchFamily="34" charset="0"/>
              </a:rPr>
              <a:t>Cyflwyniad i'r Gweithgareddau yn y Pecyn </a:t>
            </a:r>
          </a:p>
        </p:txBody>
      </p:sp>
      <p:sp>
        <p:nvSpPr>
          <p:cNvPr id="10" name="TextBox 9">
            <a:extLst>
              <a:ext uri="{FF2B5EF4-FFF2-40B4-BE49-F238E27FC236}">
                <a16:creationId xmlns:a16="http://schemas.microsoft.com/office/drawing/2014/main" id="{44D91A6D-4EEA-7C8E-D51B-498C859520FA}"/>
              </a:ext>
            </a:extLst>
          </p:cNvPr>
          <p:cNvSpPr txBox="1"/>
          <p:nvPr/>
        </p:nvSpPr>
        <p:spPr>
          <a:xfrm>
            <a:off x="190502" y="3582859"/>
            <a:ext cx="5905497" cy="3108543"/>
          </a:xfrm>
          <a:prstGeom prst="rect">
            <a:avLst/>
          </a:prstGeom>
          <a:noFill/>
          <a:ln w="19050">
            <a:solidFill>
              <a:srgbClr val="00B0F0"/>
            </a:solidFill>
          </a:ln>
        </p:spPr>
        <p:txBody>
          <a:bodyPr wrap="square" rtlCol="0">
            <a:spAutoFit/>
          </a:bodyPr>
          <a:lstStyle/>
          <a:p>
            <a:r>
              <a:rPr lang="cy-GB" sz="1400" b="1" u="sng" dirty="0"/>
              <a:t>Gweithgaredd Ysgrifenedig: Ysgrifennu Sgwrs</a:t>
            </a:r>
          </a:p>
          <a:p>
            <a:endParaRPr lang="cy-GB" sz="1400" dirty="0"/>
          </a:p>
          <a:p>
            <a:r>
              <a:rPr lang="cy-GB" sz="1400" dirty="0"/>
              <a:t>Rwy'n credu bod ysgrifennu yn Gymraeg yn anodd i blant. Felly, mae'n bwysig i ymarfer patrymau a geirfa newydd cyn iddyn nhw'n ddechrau ysgrifennu. Mae rhaid i chi drilio’r geiriau newydd a phatrymau.</a:t>
            </a:r>
          </a:p>
          <a:p>
            <a:endParaRPr lang="cy-GB" sz="1400" dirty="0"/>
          </a:p>
          <a:p>
            <a:r>
              <a:rPr lang="cy-GB" sz="1400" dirty="0"/>
              <a:t>I ddechrau, bydd y plant yn darllen y WAGOLL gyda’n gilydd. Rydw i’n credu bod y dasg yn bwysig achos bydd y plant yn gweld sut i ddefnyddio’r brawddegau ac ymarfer darllen hefyd.   </a:t>
            </a:r>
          </a:p>
          <a:p>
            <a:endParaRPr lang="cy-GB" sz="1400" dirty="0"/>
          </a:p>
          <a:p>
            <a:r>
              <a:rPr lang="cy-GB" sz="1400" dirty="0"/>
              <a:t>Wedyn, hoffwn i chwarae ‘Llenwch y bylchau’ i ymarfer y brawddegau newydd yn y sgwrs.</a:t>
            </a:r>
          </a:p>
          <a:p>
            <a:endParaRPr lang="cy-GB" sz="1400" dirty="0"/>
          </a:p>
          <a:p>
            <a:r>
              <a:rPr lang="cy-GB" sz="1400" dirty="0"/>
              <a:t>Yn y wers nesaf, basen ni edrych ar batrwm trydydd person.  </a:t>
            </a:r>
          </a:p>
        </p:txBody>
      </p:sp>
    </p:spTree>
    <p:extLst>
      <p:ext uri="{BB962C8B-B14F-4D97-AF65-F5344CB8AC3E}">
        <p14:creationId xmlns:p14="http://schemas.microsoft.com/office/powerpoint/2010/main" val="14655512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47846B6C-A799-D999-9724-46057F30EE99}"/>
              </a:ext>
            </a:extLst>
          </p:cNvPr>
          <p:cNvGraphicFramePr>
            <a:graphicFrameLocks noGrp="1"/>
          </p:cNvGraphicFramePr>
          <p:nvPr>
            <p:extLst>
              <p:ext uri="{D42A27DB-BD31-4B8C-83A1-F6EECF244321}">
                <p14:modId xmlns:p14="http://schemas.microsoft.com/office/powerpoint/2010/main" val="1362553508"/>
              </p:ext>
            </p:extLst>
          </p:nvPr>
        </p:nvGraphicFramePr>
        <p:xfrm>
          <a:off x="3554412" y="976313"/>
          <a:ext cx="7407276" cy="5365044"/>
        </p:xfrm>
        <a:graphic>
          <a:graphicData uri="http://schemas.openxmlformats.org/drawingml/2006/table">
            <a:tbl>
              <a:tblPr firstRow="1" bandRow="1">
                <a:tableStyleId>{5940675A-B579-460E-94D1-54222C63F5DA}</a:tableStyleId>
              </a:tblPr>
              <a:tblGrid>
                <a:gridCol w="1851819">
                  <a:extLst>
                    <a:ext uri="{9D8B030D-6E8A-4147-A177-3AD203B41FA5}">
                      <a16:colId xmlns:a16="http://schemas.microsoft.com/office/drawing/2014/main" val="3590177274"/>
                    </a:ext>
                  </a:extLst>
                </a:gridCol>
                <a:gridCol w="1851819">
                  <a:extLst>
                    <a:ext uri="{9D8B030D-6E8A-4147-A177-3AD203B41FA5}">
                      <a16:colId xmlns:a16="http://schemas.microsoft.com/office/drawing/2014/main" val="3595393808"/>
                    </a:ext>
                  </a:extLst>
                </a:gridCol>
                <a:gridCol w="1851819">
                  <a:extLst>
                    <a:ext uri="{9D8B030D-6E8A-4147-A177-3AD203B41FA5}">
                      <a16:colId xmlns:a16="http://schemas.microsoft.com/office/drawing/2014/main" val="2674604553"/>
                    </a:ext>
                  </a:extLst>
                </a:gridCol>
                <a:gridCol w="1851819">
                  <a:extLst>
                    <a:ext uri="{9D8B030D-6E8A-4147-A177-3AD203B41FA5}">
                      <a16:colId xmlns:a16="http://schemas.microsoft.com/office/drawing/2014/main" val="1560258989"/>
                    </a:ext>
                  </a:extLst>
                </a:gridCol>
              </a:tblGrid>
              <a:tr h="1341261">
                <a:tc>
                  <a:txBody>
                    <a:bodyPr/>
                    <a:lstStyle/>
                    <a:p>
                      <a:endParaRPr lang="cy-GB" dirty="0"/>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cy-GB" sz="2500" dirty="0"/>
                    </a:p>
                    <a:p>
                      <a:pPr algn="ctr"/>
                      <a:r>
                        <a:rPr lang="cy-GB" sz="2500" dirty="0"/>
                        <a:t>Parc</a:t>
                      </a:r>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cy-GB" sz="2500" dirty="0"/>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cy-GB" sz="2500" dirty="0"/>
                    </a:p>
                    <a:p>
                      <a:pPr algn="ctr"/>
                      <a:r>
                        <a:rPr lang="cy-GB" sz="2500" dirty="0"/>
                        <a:t>Eglwys </a:t>
                      </a:r>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921892141"/>
                  </a:ext>
                </a:extLst>
              </a:tr>
              <a:tr h="1341261">
                <a:tc>
                  <a:txBody>
                    <a:bodyPr/>
                    <a:lstStyle/>
                    <a:p>
                      <a:endParaRPr lang="cy-GB" dirty="0"/>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cy-GB" sz="2500" dirty="0"/>
                    </a:p>
                    <a:p>
                      <a:pPr algn="ctr"/>
                      <a:r>
                        <a:rPr lang="cy-GB" sz="2500" dirty="0"/>
                        <a:t>Castell</a:t>
                      </a:r>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cy-GB" sz="2500"/>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cy-GB" sz="2500" dirty="0"/>
                    </a:p>
                    <a:p>
                      <a:pPr algn="ctr"/>
                      <a:r>
                        <a:rPr lang="cy-GB" sz="2500" dirty="0"/>
                        <a:t>Siop</a:t>
                      </a:r>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103693462"/>
                  </a:ext>
                </a:extLst>
              </a:tr>
              <a:tr h="1341261">
                <a:tc>
                  <a:txBody>
                    <a:bodyPr/>
                    <a:lstStyle/>
                    <a:p>
                      <a:endParaRPr lang="cy-GB" dirty="0"/>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cy-GB" sz="2500" dirty="0"/>
                    </a:p>
                    <a:p>
                      <a:pPr algn="ctr"/>
                      <a:r>
                        <a:rPr lang="cy-GB" sz="2500" dirty="0"/>
                        <a:t>Afon</a:t>
                      </a:r>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cy-GB" sz="2500"/>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cy-GB" sz="2500" dirty="0"/>
                    </a:p>
                    <a:p>
                      <a:pPr algn="ctr"/>
                      <a:r>
                        <a:rPr lang="cy-GB" sz="2500" dirty="0"/>
                        <a:t>Theatr</a:t>
                      </a:r>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237090567"/>
                  </a:ext>
                </a:extLst>
              </a:tr>
              <a:tr h="1341261">
                <a:tc>
                  <a:txBody>
                    <a:bodyPr/>
                    <a:lstStyle/>
                    <a:p>
                      <a:endParaRPr lang="cy-GB" dirty="0"/>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cy-GB" sz="2500" dirty="0"/>
                    </a:p>
                    <a:p>
                      <a:pPr algn="ctr"/>
                      <a:r>
                        <a:rPr lang="cy-GB" sz="2500" dirty="0"/>
                        <a:t>Canolfan hamdden</a:t>
                      </a:r>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cy-GB" sz="2500" dirty="0"/>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cy-GB" sz="2500" dirty="0"/>
                    </a:p>
                    <a:p>
                      <a:pPr algn="ctr"/>
                      <a:r>
                        <a:rPr lang="cy-GB" sz="2500" dirty="0"/>
                        <a:t>Llyfrgell</a:t>
                      </a:r>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916572680"/>
                  </a:ext>
                </a:extLst>
              </a:tr>
            </a:tbl>
          </a:graphicData>
        </a:graphic>
      </p:graphicFrame>
      <p:grpSp>
        <p:nvGrpSpPr>
          <p:cNvPr id="25" name="Group 24">
            <a:extLst>
              <a:ext uri="{FF2B5EF4-FFF2-40B4-BE49-F238E27FC236}">
                <a16:creationId xmlns:a16="http://schemas.microsoft.com/office/drawing/2014/main" id="{0174DEEC-15C3-89FE-1ABE-1B86E8C24D09}"/>
              </a:ext>
            </a:extLst>
          </p:cNvPr>
          <p:cNvGrpSpPr/>
          <p:nvPr/>
        </p:nvGrpSpPr>
        <p:grpSpPr>
          <a:xfrm>
            <a:off x="3675063" y="1055466"/>
            <a:ext cx="5417156" cy="5206738"/>
            <a:chOff x="2503488" y="976313"/>
            <a:chExt cx="5417156" cy="5206738"/>
          </a:xfrm>
        </p:grpSpPr>
        <p:pic>
          <p:nvPicPr>
            <p:cNvPr id="10" name="Picture 9" descr="A cartoon of kids playing in a playground&#10;&#10;Description automatically generated">
              <a:extLst>
                <a:ext uri="{FF2B5EF4-FFF2-40B4-BE49-F238E27FC236}">
                  <a16:creationId xmlns:a16="http://schemas.microsoft.com/office/drawing/2014/main" id="{3B5F2D57-973B-4F0A-28DF-1886227BE2A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503488" y="976313"/>
              <a:ext cx="1644323" cy="1138237"/>
            </a:xfrm>
            <a:prstGeom prst="rect">
              <a:avLst/>
            </a:prstGeom>
          </p:spPr>
        </p:pic>
        <p:pic>
          <p:nvPicPr>
            <p:cNvPr id="12" name="Picture 11" descr="A cartoon of a castle&#10;&#10;Description automatically generated">
              <a:extLst>
                <a:ext uri="{FF2B5EF4-FFF2-40B4-BE49-F238E27FC236}">
                  <a16:creationId xmlns:a16="http://schemas.microsoft.com/office/drawing/2014/main" id="{1ECC488B-B232-CB63-F1F7-8BEA605D4E0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503488" y="2245607"/>
              <a:ext cx="1554846" cy="1198786"/>
            </a:xfrm>
            <a:prstGeom prst="rect">
              <a:avLst/>
            </a:prstGeom>
          </p:spPr>
        </p:pic>
        <p:pic>
          <p:nvPicPr>
            <p:cNvPr id="14" name="Picture 13" descr="A cartoon of a river&#10;&#10;Description automatically generated">
              <a:extLst>
                <a:ext uri="{FF2B5EF4-FFF2-40B4-BE49-F238E27FC236}">
                  <a16:creationId xmlns:a16="http://schemas.microsoft.com/office/drawing/2014/main" id="{FF0DF8A0-0CC7-A539-C4FB-26C7D9E6C4AA}"/>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2665413" y="3648713"/>
              <a:ext cx="1289982" cy="1240264"/>
            </a:xfrm>
            <a:prstGeom prst="rect">
              <a:avLst/>
            </a:prstGeom>
          </p:spPr>
        </p:pic>
        <p:pic>
          <p:nvPicPr>
            <p:cNvPr id="16" name="Picture 15" descr="A group of people skating and jumping&#10;&#10;Description automatically generated with medium confidence">
              <a:extLst>
                <a:ext uri="{FF2B5EF4-FFF2-40B4-BE49-F238E27FC236}">
                  <a16:creationId xmlns:a16="http://schemas.microsoft.com/office/drawing/2014/main" id="{35BBB4B0-2AC0-7486-6310-CDF3470FD6D3}"/>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2745720" y="4973376"/>
              <a:ext cx="1209675" cy="1209675"/>
            </a:xfrm>
            <a:prstGeom prst="rect">
              <a:avLst/>
            </a:prstGeom>
          </p:spPr>
        </p:pic>
        <p:pic>
          <p:nvPicPr>
            <p:cNvPr id="18" name="Picture 17" descr="A cartoon of a church&#10;&#10;Description automatically generated">
              <a:extLst>
                <a:ext uri="{FF2B5EF4-FFF2-40B4-BE49-F238E27FC236}">
                  <a16:creationId xmlns:a16="http://schemas.microsoft.com/office/drawing/2014/main" id="{FF39CC64-C750-E1A4-48A1-BC3C0AA6342F}"/>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6589713" y="976313"/>
              <a:ext cx="968203" cy="1175884"/>
            </a:xfrm>
            <a:prstGeom prst="rect">
              <a:avLst/>
            </a:prstGeom>
          </p:spPr>
        </p:pic>
        <p:pic>
          <p:nvPicPr>
            <p:cNvPr id="20" name="Picture 19" descr="A colorful building with windows&#10;&#10;Description automatically generated">
              <a:extLst>
                <a:ext uri="{FF2B5EF4-FFF2-40B4-BE49-F238E27FC236}">
                  <a16:creationId xmlns:a16="http://schemas.microsoft.com/office/drawing/2014/main" id="{87654573-C467-75E5-FA88-551EA00A8B6E}"/>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6244695" y="2444268"/>
              <a:ext cx="1658238" cy="1000125"/>
            </a:xfrm>
            <a:prstGeom prst="rect">
              <a:avLst/>
            </a:prstGeom>
          </p:spPr>
        </p:pic>
        <p:pic>
          <p:nvPicPr>
            <p:cNvPr id="22" name="Picture 21" descr="A stage with red curtains and a spotlight&#10;&#10;Description automatically generated">
              <a:extLst>
                <a:ext uri="{FF2B5EF4-FFF2-40B4-BE49-F238E27FC236}">
                  <a16:creationId xmlns:a16="http://schemas.microsoft.com/office/drawing/2014/main" id="{BE40F11F-5014-A43F-9954-0F4DD3786715}"/>
                </a:ext>
              </a:extLst>
            </p:cNvPr>
            <p:cNvPicPr>
              <a:picLocks noChangeAspect="1"/>
            </p:cNvPicPr>
            <p:nvPr/>
          </p:nvPicPr>
          <p:blipFill>
            <a:blip r:embed="rId14">
              <a:extLst>
                <a:ext uri="{28A0092B-C50C-407E-A947-70E740481C1C}">
                  <a14:useLocalDpi xmlns:a14="http://schemas.microsoft.com/office/drawing/2010/main" val="0"/>
                </a:ext>
                <a:ext uri="{837473B0-CC2E-450A-ABE3-18F120FF3D39}">
                  <a1611:picAttrSrcUrl xmlns:a1611="http://schemas.microsoft.com/office/drawing/2016/11/main" r:id="rId15"/>
                </a:ext>
              </a:extLst>
            </a:blip>
            <a:stretch>
              <a:fillRect/>
            </a:stretch>
          </p:blipFill>
          <p:spPr>
            <a:xfrm>
              <a:off x="6286169" y="3648713"/>
              <a:ext cx="1515208" cy="1248446"/>
            </a:xfrm>
            <a:prstGeom prst="rect">
              <a:avLst/>
            </a:prstGeom>
          </p:spPr>
        </p:pic>
        <p:pic>
          <p:nvPicPr>
            <p:cNvPr id="24" name="Picture 23" descr="A room with many bookshelves and a desk&#10;&#10;Description automatically generated">
              <a:extLst>
                <a:ext uri="{FF2B5EF4-FFF2-40B4-BE49-F238E27FC236}">
                  <a16:creationId xmlns:a16="http://schemas.microsoft.com/office/drawing/2014/main" id="{E210D4FF-58CB-E677-F814-49258136F1E0}"/>
                </a:ext>
              </a:extLst>
            </p:cNvPr>
            <p:cNvPicPr>
              <a:picLocks noChangeAspect="1"/>
            </p:cNvPicPr>
            <p:nvPr/>
          </p:nvPicPr>
          <p:blipFill>
            <a:blip r:embed="rId16">
              <a:extLst>
                <a:ext uri="{28A0092B-C50C-407E-A947-70E740481C1C}">
                  <a14:useLocalDpi xmlns:a14="http://schemas.microsoft.com/office/drawing/2010/main" val="0"/>
                </a:ext>
                <a:ext uri="{837473B0-CC2E-450A-ABE3-18F120FF3D39}">
                  <a1611:picAttrSrcUrl xmlns:a1611="http://schemas.microsoft.com/office/drawing/2016/11/main" r:id="rId17"/>
                </a:ext>
              </a:extLst>
            </a:blip>
            <a:stretch>
              <a:fillRect/>
            </a:stretch>
          </p:blipFill>
          <p:spPr>
            <a:xfrm>
              <a:off x="6244695" y="5065751"/>
              <a:ext cx="1675949" cy="1117299"/>
            </a:xfrm>
            <a:prstGeom prst="rect">
              <a:avLst/>
            </a:prstGeom>
          </p:spPr>
        </p:pic>
      </p:grpSp>
      <p:sp>
        <p:nvSpPr>
          <p:cNvPr id="26" name="TextBox 25">
            <a:extLst>
              <a:ext uri="{FF2B5EF4-FFF2-40B4-BE49-F238E27FC236}">
                <a16:creationId xmlns:a16="http://schemas.microsoft.com/office/drawing/2014/main" id="{D580E64E-5B48-D8ED-B1D2-5A838FD21417}"/>
              </a:ext>
            </a:extLst>
          </p:cNvPr>
          <p:cNvSpPr txBox="1"/>
          <p:nvPr/>
        </p:nvSpPr>
        <p:spPr>
          <a:xfrm rot="20898954">
            <a:off x="3503236" y="60041"/>
            <a:ext cx="1898502" cy="646331"/>
          </a:xfrm>
          <a:prstGeom prst="rect">
            <a:avLst/>
          </a:prstGeom>
          <a:noFill/>
        </p:spPr>
        <p:txBody>
          <a:bodyPr wrap="square">
            <a:spAutoFit/>
          </a:bodyPr>
          <a:lstStyle/>
          <a:p>
            <a:r>
              <a:rPr lang="en-GB" sz="3600" b="1" u="sng" dirty="0" err="1">
                <a:latin typeface="FAFERS Handwriting Font" panose="020B0604020202020204" pitchFamily="34" charset="0"/>
                <a:cs typeface="FAFERS Handwriting Font" panose="020B0604020202020204" pitchFamily="34" charset="0"/>
              </a:rPr>
              <a:t>Geirfa</a:t>
            </a:r>
            <a:endParaRPr lang="en-GB" sz="3600" b="1" u="sng" dirty="0">
              <a:latin typeface="FAFERS Handwriting Font" panose="020B0604020202020204" pitchFamily="34" charset="0"/>
              <a:cs typeface="FAFERS Handwriting Font" panose="020B0604020202020204" pitchFamily="34" charset="0"/>
            </a:endParaRPr>
          </a:p>
        </p:txBody>
      </p:sp>
      <p:sp>
        <p:nvSpPr>
          <p:cNvPr id="3" name="Speech Bubble: Oval 2">
            <a:extLst>
              <a:ext uri="{FF2B5EF4-FFF2-40B4-BE49-F238E27FC236}">
                <a16:creationId xmlns:a16="http://schemas.microsoft.com/office/drawing/2014/main" id="{CEF051D7-2544-726D-4A0E-5E9157D6F6E4}"/>
              </a:ext>
            </a:extLst>
          </p:cNvPr>
          <p:cNvSpPr/>
          <p:nvPr/>
        </p:nvSpPr>
        <p:spPr>
          <a:xfrm>
            <a:off x="95640" y="479820"/>
            <a:ext cx="3361819" cy="3427765"/>
          </a:xfrm>
          <a:prstGeom prst="wedgeEllipseCallout">
            <a:avLst>
              <a:gd name="adj1" fmla="val 43983"/>
              <a:gd name="adj2" fmla="val -48178"/>
            </a:avLst>
          </a:prstGeom>
          <a:noFill/>
          <a:ln w="254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1600" dirty="0">
                <a:solidFill>
                  <a:schemeClr val="tx1"/>
                </a:solidFill>
              </a:rPr>
              <a:t>Cyn hanner tymor, dysgon ni’n eiriau newydd.</a:t>
            </a:r>
          </a:p>
          <a:p>
            <a:pPr algn="ctr"/>
            <a:endParaRPr lang="cy-GB" sz="1600" dirty="0">
              <a:solidFill>
                <a:schemeClr val="tx1"/>
              </a:solidFill>
            </a:endParaRPr>
          </a:p>
          <a:p>
            <a:pPr algn="ctr"/>
            <a:r>
              <a:rPr lang="cy-GB" sz="1600" dirty="0">
                <a:solidFill>
                  <a:schemeClr val="tx1"/>
                </a:solidFill>
              </a:rPr>
              <a:t>I ddechrau, byddwn ni’n adolygu ‘r  geiriau o’r tymor diwethaf.</a:t>
            </a:r>
          </a:p>
          <a:p>
            <a:pPr algn="ctr"/>
            <a:endParaRPr lang="cy-GB" sz="1600" dirty="0">
              <a:solidFill>
                <a:schemeClr val="tx1"/>
              </a:solidFill>
            </a:endParaRPr>
          </a:p>
          <a:p>
            <a:pPr algn="ctr"/>
            <a:r>
              <a:rPr lang="cy-GB" sz="1600" dirty="0">
                <a:solidFill>
                  <a:schemeClr val="tx1"/>
                </a:solidFill>
              </a:rPr>
              <a:t>Ailadroddwch ar fy ôl i...</a:t>
            </a:r>
          </a:p>
          <a:p>
            <a:pPr algn="ctr"/>
            <a:endParaRPr lang="cy-GB" sz="1600" dirty="0">
              <a:solidFill>
                <a:schemeClr val="tx1"/>
              </a:solidFill>
            </a:endParaRPr>
          </a:p>
          <a:p>
            <a:pPr algn="ctr"/>
            <a:r>
              <a:rPr lang="cy-GB" sz="1600" dirty="0">
                <a:solidFill>
                  <a:schemeClr val="tx1"/>
                </a:solidFill>
              </a:rPr>
              <a:t>Un ar y tro... </a:t>
            </a:r>
          </a:p>
          <a:p>
            <a:pPr algn="ctr"/>
            <a:endParaRPr lang="cy-GB" dirty="0"/>
          </a:p>
        </p:txBody>
      </p:sp>
    </p:spTree>
    <p:extLst>
      <p:ext uri="{BB962C8B-B14F-4D97-AF65-F5344CB8AC3E}">
        <p14:creationId xmlns:p14="http://schemas.microsoft.com/office/powerpoint/2010/main" val="9864053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0542EF-7EC5-C6D9-B184-4248A3622684}"/>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9AD58655-6335-238F-86CB-F0C4FA8AEA61}"/>
              </a:ext>
            </a:extLst>
          </p:cNvPr>
          <p:cNvGraphicFramePr>
            <a:graphicFrameLocks noGrp="1"/>
          </p:cNvGraphicFramePr>
          <p:nvPr>
            <p:extLst>
              <p:ext uri="{D42A27DB-BD31-4B8C-83A1-F6EECF244321}">
                <p14:modId xmlns:p14="http://schemas.microsoft.com/office/powerpoint/2010/main" val="1939069315"/>
              </p:ext>
            </p:extLst>
          </p:nvPr>
        </p:nvGraphicFramePr>
        <p:xfrm>
          <a:off x="3355214" y="1931275"/>
          <a:ext cx="8650624" cy="4488002"/>
        </p:xfrm>
        <a:graphic>
          <a:graphicData uri="http://schemas.openxmlformats.org/drawingml/2006/table">
            <a:tbl>
              <a:tblPr firstRow="1" bandRow="1">
                <a:tableStyleId>{5940675A-B579-460E-94D1-54222C63F5DA}</a:tableStyleId>
              </a:tblPr>
              <a:tblGrid>
                <a:gridCol w="2162656">
                  <a:extLst>
                    <a:ext uri="{9D8B030D-6E8A-4147-A177-3AD203B41FA5}">
                      <a16:colId xmlns:a16="http://schemas.microsoft.com/office/drawing/2014/main" val="3590177274"/>
                    </a:ext>
                  </a:extLst>
                </a:gridCol>
                <a:gridCol w="2162656">
                  <a:extLst>
                    <a:ext uri="{9D8B030D-6E8A-4147-A177-3AD203B41FA5}">
                      <a16:colId xmlns:a16="http://schemas.microsoft.com/office/drawing/2014/main" val="1560258989"/>
                    </a:ext>
                  </a:extLst>
                </a:gridCol>
                <a:gridCol w="2162656">
                  <a:extLst>
                    <a:ext uri="{9D8B030D-6E8A-4147-A177-3AD203B41FA5}">
                      <a16:colId xmlns:a16="http://schemas.microsoft.com/office/drawing/2014/main" val="888126851"/>
                    </a:ext>
                  </a:extLst>
                </a:gridCol>
                <a:gridCol w="2162656">
                  <a:extLst>
                    <a:ext uri="{9D8B030D-6E8A-4147-A177-3AD203B41FA5}">
                      <a16:colId xmlns:a16="http://schemas.microsoft.com/office/drawing/2014/main" val="811481576"/>
                    </a:ext>
                  </a:extLst>
                </a:gridCol>
              </a:tblGrid>
              <a:tr h="2244001">
                <a:tc>
                  <a:txBody>
                    <a:bodyPr/>
                    <a:lstStyle/>
                    <a:p>
                      <a:endParaRPr lang="cy-GB" dirty="0"/>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cy-GB" sz="2500" dirty="0"/>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cy-GB" sz="2500" dirty="0"/>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cy-GB" sz="2500" dirty="0"/>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921892141"/>
                  </a:ext>
                </a:extLst>
              </a:tr>
              <a:tr h="2244001">
                <a:tc>
                  <a:txBody>
                    <a:bodyPr/>
                    <a:lstStyle/>
                    <a:p>
                      <a:endParaRPr lang="cy-GB" dirty="0"/>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cy-GB" sz="2500" dirty="0"/>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cy-GB" sz="2500" dirty="0"/>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endParaRPr lang="cy-GB" sz="2500" dirty="0"/>
                    </a:p>
                  </a:txBody>
                  <a:tcPr>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103693462"/>
                  </a:ext>
                </a:extLst>
              </a:tr>
            </a:tbl>
          </a:graphicData>
        </a:graphic>
      </p:graphicFrame>
      <p:pic>
        <p:nvPicPr>
          <p:cNvPr id="10" name="Picture 9" descr="A cartoon of kids playing in a playground&#10;&#10;Description automatically generated">
            <a:extLst>
              <a:ext uri="{FF2B5EF4-FFF2-40B4-BE49-F238E27FC236}">
                <a16:creationId xmlns:a16="http://schemas.microsoft.com/office/drawing/2014/main" id="{F4871894-4528-6F56-CAC7-C433F3572C7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772926" y="2516343"/>
            <a:ext cx="1988220" cy="1376290"/>
          </a:xfrm>
          <a:prstGeom prst="rect">
            <a:avLst/>
          </a:prstGeom>
        </p:spPr>
      </p:pic>
      <p:pic>
        <p:nvPicPr>
          <p:cNvPr id="12" name="Picture 11" descr="A cartoon of a castle&#10;&#10;Description automatically generated">
            <a:extLst>
              <a:ext uri="{FF2B5EF4-FFF2-40B4-BE49-F238E27FC236}">
                <a16:creationId xmlns:a16="http://schemas.microsoft.com/office/drawing/2014/main" id="{DEEFCA13-0A8B-CDCB-A88B-5A3DD1AE3BB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0080349" y="2443359"/>
            <a:ext cx="1740008" cy="1341546"/>
          </a:xfrm>
          <a:prstGeom prst="rect">
            <a:avLst/>
          </a:prstGeom>
        </p:spPr>
      </p:pic>
      <p:pic>
        <p:nvPicPr>
          <p:cNvPr id="14" name="Picture 13" descr="A cartoon of a river&#10;&#10;Description automatically generated">
            <a:extLst>
              <a:ext uri="{FF2B5EF4-FFF2-40B4-BE49-F238E27FC236}">
                <a16:creationId xmlns:a16="http://schemas.microsoft.com/office/drawing/2014/main" id="{0C6BF147-0FA5-D458-D744-72B5618BD3AA}"/>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3434736" y="4304856"/>
            <a:ext cx="1993744" cy="1916902"/>
          </a:xfrm>
          <a:prstGeom prst="rect">
            <a:avLst/>
          </a:prstGeom>
        </p:spPr>
      </p:pic>
      <p:pic>
        <p:nvPicPr>
          <p:cNvPr id="16" name="Picture 15" descr="A group of people skating and jumping&#10;&#10;Description automatically generated with medium confidence">
            <a:extLst>
              <a:ext uri="{FF2B5EF4-FFF2-40B4-BE49-F238E27FC236}">
                <a16:creationId xmlns:a16="http://schemas.microsoft.com/office/drawing/2014/main" id="{A0264993-2F3E-4510-B4AA-215810DEC19A}"/>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5764946" y="4384685"/>
            <a:ext cx="1757245" cy="1757245"/>
          </a:xfrm>
          <a:prstGeom prst="rect">
            <a:avLst/>
          </a:prstGeom>
        </p:spPr>
      </p:pic>
      <p:pic>
        <p:nvPicPr>
          <p:cNvPr id="18" name="Picture 17" descr="A cartoon of a church&#10;&#10;Description automatically generated">
            <a:extLst>
              <a:ext uri="{FF2B5EF4-FFF2-40B4-BE49-F238E27FC236}">
                <a16:creationId xmlns:a16="http://schemas.microsoft.com/office/drawing/2014/main" id="{BDA11EC2-6108-1E0C-4482-1D7E7E0D0933}"/>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10226859" y="4414641"/>
            <a:ext cx="1446887" cy="1757246"/>
          </a:xfrm>
          <a:prstGeom prst="rect">
            <a:avLst/>
          </a:prstGeom>
        </p:spPr>
      </p:pic>
      <p:pic>
        <p:nvPicPr>
          <p:cNvPr id="20" name="Picture 19" descr="A colorful building with windows&#10;&#10;Description automatically generated">
            <a:extLst>
              <a:ext uri="{FF2B5EF4-FFF2-40B4-BE49-F238E27FC236}">
                <a16:creationId xmlns:a16="http://schemas.microsoft.com/office/drawing/2014/main" id="{801FCA9B-6EC1-98A5-8C20-631E43D3FC9C}"/>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3442195" y="2553144"/>
            <a:ext cx="1950431" cy="1176354"/>
          </a:xfrm>
          <a:prstGeom prst="rect">
            <a:avLst/>
          </a:prstGeom>
        </p:spPr>
      </p:pic>
      <p:pic>
        <p:nvPicPr>
          <p:cNvPr id="22" name="Picture 21" descr="A stage with red curtains and a spotlight&#10;&#10;Description automatically generated">
            <a:extLst>
              <a:ext uri="{FF2B5EF4-FFF2-40B4-BE49-F238E27FC236}">
                <a16:creationId xmlns:a16="http://schemas.microsoft.com/office/drawing/2014/main" id="{2475FE54-C222-42AB-ECCE-DF2B4B157599}"/>
              </a:ext>
            </a:extLst>
          </p:cNvPr>
          <p:cNvPicPr>
            <a:picLocks noChangeAspect="1"/>
          </p:cNvPicPr>
          <p:nvPr/>
        </p:nvPicPr>
        <p:blipFill>
          <a:blip r:embed="rId14">
            <a:extLst>
              <a:ext uri="{28A0092B-C50C-407E-A947-70E740481C1C}">
                <a14:useLocalDpi xmlns:a14="http://schemas.microsoft.com/office/drawing/2010/main" val="0"/>
              </a:ext>
              <a:ext uri="{837473B0-CC2E-450A-ABE3-18F120FF3D39}">
                <a1611:picAttrSrcUrl xmlns:a1611="http://schemas.microsoft.com/office/drawing/2016/11/main" r:id="rId15"/>
              </a:ext>
            </a:extLst>
          </a:blip>
          <a:stretch>
            <a:fillRect/>
          </a:stretch>
        </p:blipFill>
        <p:spPr>
          <a:xfrm>
            <a:off x="5619702" y="2330360"/>
            <a:ext cx="1902489" cy="1567544"/>
          </a:xfrm>
          <a:prstGeom prst="rect">
            <a:avLst/>
          </a:prstGeom>
        </p:spPr>
      </p:pic>
      <p:pic>
        <p:nvPicPr>
          <p:cNvPr id="24" name="Picture 23" descr="A room with many bookshelves and a desk&#10;&#10;Description automatically generated">
            <a:extLst>
              <a:ext uri="{FF2B5EF4-FFF2-40B4-BE49-F238E27FC236}">
                <a16:creationId xmlns:a16="http://schemas.microsoft.com/office/drawing/2014/main" id="{05C959D0-63C9-7F67-AF33-BD85734898E7}"/>
              </a:ext>
            </a:extLst>
          </p:cNvPr>
          <p:cNvPicPr>
            <a:picLocks noChangeAspect="1"/>
          </p:cNvPicPr>
          <p:nvPr/>
        </p:nvPicPr>
        <p:blipFill>
          <a:blip r:embed="rId16">
            <a:extLst>
              <a:ext uri="{28A0092B-C50C-407E-A947-70E740481C1C}">
                <a14:useLocalDpi xmlns:a14="http://schemas.microsoft.com/office/drawing/2010/main" val="0"/>
              </a:ext>
              <a:ext uri="{837473B0-CC2E-450A-ABE3-18F120FF3D39}">
                <a1611:picAttrSrcUrl xmlns:a1611="http://schemas.microsoft.com/office/drawing/2016/11/main" r:id="rId17"/>
              </a:ext>
            </a:extLst>
          </a:blip>
          <a:stretch>
            <a:fillRect/>
          </a:stretch>
        </p:blipFill>
        <p:spPr>
          <a:xfrm>
            <a:off x="7858657" y="4654127"/>
            <a:ext cx="1827545" cy="1218363"/>
          </a:xfrm>
          <a:prstGeom prst="rect">
            <a:avLst/>
          </a:prstGeom>
        </p:spPr>
      </p:pic>
      <p:sp>
        <p:nvSpPr>
          <p:cNvPr id="26" name="TextBox 25">
            <a:extLst>
              <a:ext uri="{FF2B5EF4-FFF2-40B4-BE49-F238E27FC236}">
                <a16:creationId xmlns:a16="http://schemas.microsoft.com/office/drawing/2014/main" id="{8442D0ED-B4FA-F1D3-35A1-01AE90DF4386}"/>
              </a:ext>
            </a:extLst>
          </p:cNvPr>
          <p:cNvSpPr txBox="1"/>
          <p:nvPr/>
        </p:nvSpPr>
        <p:spPr>
          <a:xfrm rot="20898954">
            <a:off x="435587" y="266740"/>
            <a:ext cx="1898502" cy="646331"/>
          </a:xfrm>
          <a:prstGeom prst="rect">
            <a:avLst/>
          </a:prstGeom>
          <a:noFill/>
        </p:spPr>
        <p:txBody>
          <a:bodyPr wrap="square">
            <a:spAutoFit/>
          </a:bodyPr>
          <a:lstStyle/>
          <a:p>
            <a:r>
              <a:rPr lang="en-GB" sz="3600" b="1" u="sng" dirty="0" err="1">
                <a:latin typeface="FAFERS Handwriting Font" panose="020B0604020202020204" pitchFamily="34" charset="0"/>
                <a:cs typeface="FAFERS Handwriting Font" panose="020B0604020202020204" pitchFamily="34" charset="0"/>
              </a:rPr>
              <a:t>Sblat</a:t>
            </a:r>
            <a:r>
              <a:rPr lang="en-GB" sz="3600" b="1" u="sng" dirty="0">
                <a:latin typeface="FAFERS Handwriting Font" panose="020B0604020202020204" pitchFamily="34" charset="0"/>
                <a:cs typeface="FAFERS Handwriting Font" panose="020B0604020202020204" pitchFamily="34" charset="0"/>
              </a:rPr>
              <a:t>!</a:t>
            </a:r>
          </a:p>
        </p:txBody>
      </p:sp>
      <p:sp>
        <p:nvSpPr>
          <p:cNvPr id="3" name="Speech Bubble: Oval 2">
            <a:extLst>
              <a:ext uri="{FF2B5EF4-FFF2-40B4-BE49-F238E27FC236}">
                <a16:creationId xmlns:a16="http://schemas.microsoft.com/office/drawing/2014/main" id="{ECCBD6B5-6E24-3026-8595-58D83A1696FF}"/>
              </a:ext>
            </a:extLst>
          </p:cNvPr>
          <p:cNvSpPr/>
          <p:nvPr/>
        </p:nvSpPr>
        <p:spPr>
          <a:xfrm>
            <a:off x="1" y="817123"/>
            <a:ext cx="3355214" cy="3097822"/>
          </a:xfrm>
          <a:prstGeom prst="wedgeEllipseCallout">
            <a:avLst>
              <a:gd name="adj1" fmla="val 47160"/>
              <a:gd name="adj2" fmla="val -47211"/>
            </a:avLst>
          </a:prstGeom>
          <a:noFill/>
          <a:ln w="254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dirty="0">
                <a:solidFill>
                  <a:schemeClr val="tx1"/>
                </a:solidFill>
              </a:rPr>
              <a:t>Rydw i angen i chi chwarae ‘</a:t>
            </a:r>
            <a:r>
              <a:rPr lang="cy-GB" dirty="0" err="1">
                <a:solidFill>
                  <a:schemeClr val="tx1"/>
                </a:solidFill>
              </a:rPr>
              <a:t>sblat</a:t>
            </a:r>
            <a:r>
              <a:rPr lang="cy-GB" dirty="0">
                <a:solidFill>
                  <a:schemeClr val="tx1"/>
                </a:solidFill>
              </a:rPr>
              <a:t>’ nawr. </a:t>
            </a:r>
          </a:p>
          <a:p>
            <a:pPr algn="ctr"/>
            <a:r>
              <a:rPr lang="cy-GB" dirty="0">
                <a:solidFill>
                  <a:schemeClr val="tx1"/>
                </a:solidFill>
              </a:rPr>
              <a:t>Pan rydw i’n dweud y gair, rydw i eisiau i chi, daro ar y gair cywir.  </a:t>
            </a:r>
          </a:p>
          <a:p>
            <a:pPr algn="ctr"/>
            <a:r>
              <a:rPr lang="cy-GB" dirty="0">
                <a:solidFill>
                  <a:schemeClr val="tx1"/>
                </a:solidFill>
              </a:rPr>
              <a:t>Ydych chi’n deall?</a:t>
            </a:r>
          </a:p>
          <a:p>
            <a:pPr algn="ctr"/>
            <a:r>
              <a:rPr lang="cy-GB" dirty="0">
                <a:solidFill>
                  <a:schemeClr val="tx1"/>
                </a:solidFill>
              </a:rPr>
              <a:t>Pwy sydd eisiau mynd yn gyntaf?</a:t>
            </a:r>
          </a:p>
          <a:p>
            <a:pPr algn="ctr"/>
            <a:endParaRPr lang="cy-GB" dirty="0">
              <a:solidFill>
                <a:schemeClr val="tx1"/>
              </a:solidFill>
            </a:endParaRPr>
          </a:p>
        </p:txBody>
      </p:sp>
    </p:spTree>
    <p:extLst>
      <p:ext uri="{BB962C8B-B14F-4D97-AF65-F5344CB8AC3E}">
        <p14:creationId xmlns:p14="http://schemas.microsoft.com/office/powerpoint/2010/main" val="10066845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133F2DA-AD38-8B72-9D9C-CC0B2E0F6C83}"/>
              </a:ext>
            </a:extLst>
          </p:cNvPr>
          <p:cNvSpPr txBox="1"/>
          <p:nvPr/>
        </p:nvSpPr>
        <p:spPr>
          <a:xfrm>
            <a:off x="3385710" y="1520846"/>
            <a:ext cx="3322507" cy="1600438"/>
          </a:xfrm>
          <a:prstGeom prst="rect">
            <a:avLst/>
          </a:prstGeom>
          <a:noFill/>
          <a:ln w="25400">
            <a:solidFill>
              <a:schemeClr val="tx1"/>
            </a:solidFill>
          </a:ln>
        </p:spPr>
        <p:txBody>
          <a:bodyPr wrap="square" rtlCol="0">
            <a:spAutoFit/>
          </a:bodyPr>
          <a:lstStyle/>
          <a:p>
            <a:r>
              <a:rPr lang="cy-GB" sz="2000" dirty="0"/>
              <a:t>Oes _____ yn Y Trallwng?			</a:t>
            </a:r>
          </a:p>
          <a:p>
            <a:endParaRPr lang="cy-GB" sz="2000" dirty="0"/>
          </a:p>
          <a:p>
            <a:r>
              <a:rPr lang="cy-GB" sz="2000" dirty="0"/>
              <a:t>Oes _____yng </a:t>
            </a:r>
            <a:r>
              <a:rPr lang="cy-GB" sz="2000" dirty="0" err="1"/>
              <a:t>Nghegidfa</a:t>
            </a:r>
            <a:r>
              <a:rPr lang="cy-GB" sz="2000" dirty="0"/>
              <a:t>?</a:t>
            </a:r>
          </a:p>
          <a:p>
            <a:endParaRPr lang="cy-GB" dirty="0"/>
          </a:p>
        </p:txBody>
      </p:sp>
      <p:sp>
        <p:nvSpPr>
          <p:cNvPr id="5" name="TextBox 4">
            <a:extLst>
              <a:ext uri="{FF2B5EF4-FFF2-40B4-BE49-F238E27FC236}">
                <a16:creationId xmlns:a16="http://schemas.microsoft.com/office/drawing/2014/main" id="{E6508DE1-2B3D-C21C-82CA-AA2171E0ECB1}"/>
              </a:ext>
            </a:extLst>
          </p:cNvPr>
          <p:cNvSpPr txBox="1"/>
          <p:nvPr/>
        </p:nvSpPr>
        <p:spPr>
          <a:xfrm>
            <a:off x="1481135" y="3946495"/>
            <a:ext cx="10125075" cy="707886"/>
          </a:xfrm>
          <a:prstGeom prst="rect">
            <a:avLst/>
          </a:prstGeom>
          <a:noFill/>
          <a:ln w="25400">
            <a:solidFill>
              <a:schemeClr val="tx1"/>
            </a:solidFill>
          </a:ln>
        </p:spPr>
        <p:txBody>
          <a:bodyPr wrap="square" rtlCol="0">
            <a:spAutoFit/>
          </a:bodyPr>
          <a:lstStyle/>
          <a:p>
            <a:r>
              <a:rPr lang="cy-GB" sz="2000" dirty="0"/>
              <a:t>Oes, mae ______ yn Y Trallwng.</a:t>
            </a:r>
          </a:p>
          <a:p>
            <a:r>
              <a:rPr lang="cy-GB" sz="2000" dirty="0"/>
              <a:t>Oes, mae ______ yng </a:t>
            </a:r>
            <a:r>
              <a:rPr lang="cy-GB" sz="2000" dirty="0" err="1"/>
              <a:t>Nghegidfa</a:t>
            </a:r>
            <a:r>
              <a:rPr lang="cy-GB" sz="2000" dirty="0"/>
              <a:t>. </a:t>
            </a:r>
            <a:r>
              <a:rPr lang="cy-GB" dirty="0"/>
              <a:t>		</a:t>
            </a:r>
          </a:p>
        </p:txBody>
      </p:sp>
      <p:sp>
        <p:nvSpPr>
          <p:cNvPr id="6" name="TextBox 5">
            <a:extLst>
              <a:ext uri="{FF2B5EF4-FFF2-40B4-BE49-F238E27FC236}">
                <a16:creationId xmlns:a16="http://schemas.microsoft.com/office/drawing/2014/main" id="{0EDD3EA6-7833-6BD3-8BCE-736A2B15E8BD}"/>
              </a:ext>
            </a:extLst>
          </p:cNvPr>
          <p:cNvSpPr txBox="1"/>
          <p:nvPr/>
        </p:nvSpPr>
        <p:spPr>
          <a:xfrm>
            <a:off x="1481135" y="5293691"/>
            <a:ext cx="10125075" cy="707886"/>
          </a:xfrm>
          <a:prstGeom prst="rect">
            <a:avLst/>
          </a:prstGeom>
          <a:noFill/>
          <a:ln w="25400">
            <a:solidFill>
              <a:schemeClr val="tx1"/>
            </a:solidFill>
          </a:ln>
        </p:spPr>
        <p:txBody>
          <a:bodyPr wrap="square" rtlCol="0">
            <a:spAutoFit/>
          </a:bodyPr>
          <a:lstStyle/>
          <a:p>
            <a:r>
              <a:rPr lang="cy-GB" sz="2000" dirty="0"/>
              <a:t>Nac oes, does dim ______ yn Y Trallwng.</a:t>
            </a:r>
          </a:p>
          <a:p>
            <a:r>
              <a:rPr lang="cy-GB" sz="2000" dirty="0"/>
              <a:t>Nac oes, does dim______ yng </a:t>
            </a:r>
            <a:r>
              <a:rPr lang="cy-GB" sz="2000" dirty="0" err="1"/>
              <a:t>Nghegidfa</a:t>
            </a:r>
            <a:r>
              <a:rPr lang="cy-GB" sz="2000" dirty="0"/>
              <a:t>. 	</a:t>
            </a:r>
            <a:r>
              <a:rPr lang="cy-GB" dirty="0"/>
              <a:t>	</a:t>
            </a:r>
          </a:p>
        </p:txBody>
      </p:sp>
      <p:sp>
        <p:nvSpPr>
          <p:cNvPr id="7" name="TextBox 6">
            <a:extLst>
              <a:ext uri="{FF2B5EF4-FFF2-40B4-BE49-F238E27FC236}">
                <a16:creationId xmlns:a16="http://schemas.microsoft.com/office/drawing/2014/main" id="{7D8C241F-615F-FE85-A2CE-923B7FDC42BB}"/>
              </a:ext>
            </a:extLst>
          </p:cNvPr>
          <p:cNvSpPr txBox="1"/>
          <p:nvPr/>
        </p:nvSpPr>
        <p:spPr>
          <a:xfrm rot="20898954">
            <a:off x="3756975" y="384401"/>
            <a:ext cx="2661410" cy="646331"/>
          </a:xfrm>
          <a:prstGeom prst="rect">
            <a:avLst/>
          </a:prstGeom>
          <a:noFill/>
        </p:spPr>
        <p:txBody>
          <a:bodyPr wrap="square">
            <a:spAutoFit/>
          </a:bodyPr>
          <a:lstStyle/>
          <a:p>
            <a:r>
              <a:rPr lang="en-GB" sz="3600" b="1" u="sng" dirty="0">
                <a:latin typeface="FAFERS Handwriting Font" panose="020B0604020202020204" pitchFamily="34" charset="0"/>
                <a:cs typeface="FAFERS Handwriting Font" panose="020B0604020202020204" pitchFamily="34" charset="0"/>
              </a:rPr>
              <a:t>Y </a:t>
            </a:r>
            <a:r>
              <a:rPr lang="en-GB" sz="3600" b="1" u="sng" dirty="0" err="1">
                <a:latin typeface="FAFERS Handwriting Font" panose="020B0604020202020204" pitchFamily="34" charset="0"/>
                <a:cs typeface="FAFERS Handwriting Font" panose="020B0604020202020204" pitchFamily="34" charset="0"/>
              </a:rPr>
              <a:t>Patrymau</a:t>
            </a:r>
            <a:endParaRPr lang="en-GB" sz="3600" b="1" u="sng" dirty="0">
              <a:latin typeface="FAFERS Handwriting Font" panose="020B0604020202020204" pitchFamily="34" charset="0"/>
              <a:cs typeface="FAFERS Handwriting Font" panose="020B0604020202020204" pitchFamily="34" charset="0"/>
            </a:endParaRPr>
          </a:p>
        </p:txBody>
      </p:sp>
      <p:pic>
        <p:nvPicPr>
          <p:cNvPr id="9" name="Picture 8" descr="A green check mark on a black background&#10;&#10;Description automatically generated">
            <a:extLst>
              <a:ext uri="{FF2B5EF4-FFF2-40B4-BE49-F238E27FC236}">
                <a16:creationId xmlns:a16="http://schemas.microsoft.com/office/drawing/2014/main" id="{0510428B-57BF-2350-6BE5-14A76BE2E99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47898" y="3918292"/>
            <a:ext cx="879397" cy="769097"/>
          </a:xfrm>
          <a:prstGeom prst="rect">
            <a:avLst/>
          </a:prstGeom>
        </p:spPr>
      </p:pic>
      <p:pic>
        <p:nvPicPr>
          <p:cNvPr id="12" name="Picture 11" descr="A red x symbol with black background&#10;&#10;Description automatically generated">
            <a:extLst>
              <a:ext uri="{FF2B5EF4-FFF2-40B4-BE49-F238E27FC236}">
                <a16:creationId xmlns:a16="http://schemas.microsoft.com/office/drawing/2014/main" id="{0FCAE0C6-C664-4FD0-2920-BFD35FE7991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47898" y="5293691"/>
            <a:ext cx="640624" cy="640624"/>
          </a:xfrm>
          <a:prstGeom prst="rect">
            <a:avLst/>
          </a:prstGeom>
        </p:spPr>
      </p:pic>
      <p:pic>
        <p:nvPicPr>
          <p:cNvPr id="8" name="Picture 7">
            <a:extLst>
              <a:ext uri="{FF2B5EF4-FFF2-40B4-BE49-F238E27FC236}">
                <a16:creationId xmlns:a16="http://schemas.microsoft.com/office/drawing/2014/main" id="{A7F78947-EA2C-C9DF-9EA1-82278A1FCF79}"/>
              </a:ext>
            </a:extLst>
          </p:cNvPr>
          <p:cNvPicPr>
            <a:picLocks noChangeAspect="1"/>
          </p:cNvPicPr>
          <p:nvPr/>
        </p:nvPicPr>
        <p:blipFill>
          <a:blip r:embed="rId6"/>
          <a:stretch>
            <a:fillRect/>
          </a:stretch>
        </p:blipFill>
        <p:spPr>
          <a:xfrm>
            <a:off x="6905709" y="253475"/>
            <a:ext cx="4586592" cy="3373365"/>
          </a:xfrm>
          <a:prstGeom prst="rect">
            <a:avLst/>
          </a:prstGeom>
        </p:spPr>
      </p:pic>
      <p:sp>
        <p:nvSpPr>
          <p:cNvPr id="2" name="Speech Bubble: Oval 1">
            <a:extLst>
              <a:ext uri="{FF2B5EF4-FFF2-40B4-BE49-F238E27FC236}">
                <a16:creationId xmlns:a16="http://schemas.microsoft.com/office/drawing/2014/main" id="{5972039C-9A1B-020A-4568-30CA113E185E}"/>
              </a:ext>
            </a:extLst>
          </p:cNvPr>
          <p:cNvSpPr/>
          <p:nvPr/>
        </p:nvSpPr>
        <p:spPr>
          <a:xfrm>
            <a:off x="99573" y="364013"/>
            <a:ext cx="3088645" cy="2943172"/>
          </a:xfrm>
          <a:prstGeom prst="wedgeEllipseCallout">
            <a:avLst>
              <a:gd name="adj1" fmla="val 62278"/>
              <a:gd name="adj2" fmla="val -53821"/>
            </a:avLst>
          </a:prstGeom>
          <a:noFill/>
          <a:ln w="254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dirty="0">
              <a:solidFill>
                <a:schemeClr val="tx1"/>
              </a:solidFill>
            </a:endParaRPr>
          </a:p>
          <a:p>
            <a:pPr algn="ctr"/>
            <a:r>
              <a:rPr lang="cy-GB" dirty="0">
                <a:solidFill>
                  <a:schemeClr val="tx1"/>
                </a:solidFill>
              </a:rPr>
              <a:t>Ydych chi’n cofio patrymau cyn hanner tymor? Rydw i angen i chi chwarae ‘llongau rhyfel’ i ymarfer gyda eich partner chi.</a:t>
            </a:r>
          </a:p>
          <a:p>
            <a:pPr algn="ctr"/>
            <a:endParaRPr lang="cy-GB" dirty="0">
              <a:solidFill>
                <a:schemeClr val="tx1"/>
              </a:solidFill>
            </a:endParaRPr>
          </a:p>
        </p:txBody>
      </p:sp>
    </p:spTree>
    <p:extLst>
      <p:ext uri="{BB962C8B-B14F-4D97-AF65-F5344CB8AC3E}">
        <p14:creationId xmlns:p14="http://schemas.microsoft.com/office/powerpoint/2010/main" val="13565509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peech Bubble: Oval 2">
            <a:extLst>
              <a:ext uri="{FF2B5EF4-FFF2-40B4-BE49-F238E27FC236}">
                <a16:creationId xmlns:a16="http://schemas.microsoft.com/office/drawing/2014/main" id="{F211A42D-C235-95A3-CC5B-C56ED6255BB5}"/>
              </a:ext>
            </a:extLst>
          </p:cNvPr>
          <p:cNvSpPr/>
          <p:nvPr/>
        </p:nvSpPr>
        <p:spPr>
          <a:xfrm>
            <a:off x="270461" y="1391054"/>
            <a:ext cx="5361854" cy="3726249"/>
          </a:xfrm>
          <a:prstGeom prst="wedgeEllipseCallout">
            <a:avLst>
              <a:gd name="adj1" fmla="val 57554"/>
              <a:gd name="adj2" fmla="val -44897"/>
            </a:avLst>
          </a:prstGeom>
          <a:noFill/>
          <a:ln w="25400"/>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cy-GB" dirty="0">
                <a:solidFill>
                  <a:schemeClr val="tx1"/>
                </a:solidFill>
              </a:rPr>
              <a:t>Heddiw, byddwn ni’n edrych ar batrymau newydd. Mae rhaid i chi edrych arna i  a gwrando yn ofalus. Nod y wers heddiw, ydy  </a:t>
            </a:r>
            <a:r>
              <a:rPr lang="en-US" dirty="0">
                <a:solidFill>
                  <a:schemeClr val="tx1"/>
                </a:solidFill>
              </a:rPr>
              <a:t>‘</a:t>
            </a:r>
            <a:r>
              <a:rPr lang="en-US" sz="1800" b="0" i="0" dirty="0" err="1">
                <a:solidFill>
                  <a:schemeClr val="tx1"/>
                </a:solidFill>
                <a:effectLst/>
              </a:rPr>
              <a:t>i</a:t>
            </a:r>
            <a:r>
              <a:rPr lang="en-US" sz="1800" b="0" i="0" dirty="0">
                <a:solidFill>
                  <a:schemeClr val="tx1"/>
                </a:solidFill>
                <a:effectLst/>
              </a:rPr>
              <a:t> </a:t>
            </a:r>
            <a:r>
              <a:rPr lang="en-US" sz="1800" b="0" i="0" dirty="0" err="1">
                <a:solidFill>
                  <a:schemeClr val="tx1"/>
                </a:solidFill>
                <a:effectLst/>
              </a:rPr>
              <a:t>gymharu</a:t>
            </a:r>
            <a:r>
              <a:rPr lang="en-US" sz="1800" b="0" i="0" dirty="0">
                <a:solidFill>
                  <a:schemeClr val="tx1"/>
                </a:solidFill>
                <a:effectLst/>
              </a:rPr>
              <a:t>.’ </a:t>
            </a:r>
          </a:p>
          <a:p>
            <a:endParaRPr lang="en-US" dirty="0">
              <a:solidFill>
                <a:schemeClr val="tx1"/>
              </a:solidFill>
            </a:endParaRPr>
          </a:p>
          <a:p>
            <a:r>
              <a:rPr lang="en-US" dirty="0">
                <a:solidFill>
                  <a:schemeClr val="tx1"/>
                </a:solidFill>
              </a:rPr>
              <a:t>I </a:t>
            </a:r>
            <a:r>
              <a:rPr lang="en-US" dirty="0" err="1">
                <a:solidFill>
                  <a:schemeClr val="tx1"/>
                </a:solidFill>
              </a:rPr>
              <a:t>ddechrau</a:t>
            </a:r>
            <a:r>
              <a:rPr lang="en-US" dirty="0">
                <a:solidFill>
                  <a:schemeClr val="tx1"/>
                </a:solidFill>
              </a:rPr>
              <a:t>, </a:t>
            </a:r>
            <a:r>
              <a:rPr lang="en-US" dirty="0" err="1">
                <a:solidFill>
                  <a:schemeClr val="tx1"/>
                </a:solidFill>
              </a:rPr>
              <a:t>byddwn</a:t>
            </a:r>
            <a:r>
              <a:rPr lang="en-US" dirty="0">
                <a:solidFill>
                  <a:schemeClr val="tx1"/>
                </a:solidFill>
              </a:rPr>
              <a:t> </a:t>
            </a:r>
            <a:r>
              <a:rPr lang="en-US" dirty="0" err="1">
                <a:solidFill>
                  <a:schemeClr val="tx1"/>
                </a:solidFill>
              </a:rPr>
              <a:t>ni’n</a:t>
            </a:r>
            <a:r>
              <a:rPr lang="en-US" dirty="0">
                <a:solidFill>
                  <a:schemeClr val="tx1"/>
                </a:solidFill>
              </a:rPr>
              <a:t> </a:t>
            </a:r>
            <a:r>
              <a:rPr lang="en-US" dirty="0" err="1">
                <a:solidFill>
                  <a:schemeClr val="tx1"/>
                </a:solidFill>
              </a:rPr>
              <a:t>ymarfer</a:t>
            </a:r>
            <a:r>
              <a:rPr lang="en-US" dirty="0">
                <a:solidFill>
                  <a:schemeClr val="tx1"/>
                </a:solidFill>
              </a:rPr>
              <a:t> </a:t>
            </a:r>
            <a:r>
              <a:rPr lang="en-US" dirty="0" err="1">
                <a:solidFill>
                  <a:schemeClr val="tx1"/>
                </a:solidFill>
              </a:rPr>
              <a:t>gyda’n</a:t>
            </a:r>
            <a:r>
              <a:rPr lang="en-US" dirty="0">
                <a:solidFill>
                  <a:schemeClr val="tx1"/>
                </a:solidFill>
              </a:rPr>
              <a:t> </a:t>
            </a:r>
            <a:r>
              <a:rPr lang="en-US" dirty="0" err="1">
                <a:solidFill>
                  <a:schemeClr val="tx1"/>
                </a:solidFill>
              </a:rPr>
              <a:t>gilydd</a:t>
            </a:r>
            <a:r>
              <a:rPr lang="en-US" dirty="0">
                <a:solidFill>
                  <a:schemeClr val="tx1"/>
                </a:solidFill>
              </a:rPr>
              <a:t>. </a:t>
            </a:r>
            <a:r>
              <a:rPr lang="en-US" dirty="0" err="1">
                <a:solidFill>
                  <a:schemeClr val="tx1"/>
                </a:solidFill>
              </a:rPr>
              <a:t>Ydy</a:t>
            </a:r>
            <a:r>
              <a:rPr lang="en-US" dirty="0">
                <a:solidFill>
                  <a:schemeClr val="tx1"/>
                </a:solidFill>
              </a:rPr>
              <a:t> </a:t>
            </a:r>
            <a:r>
              <a:rPr lang="en-US" dirty="0" err="1">
                <a:solidFill>
                  <a:schemeClr val="tx1"/>
                </a:solidFill>
              </a:rPr>
              <a:t>pawb</a:t>
            </a:r>
            <a:r>
              <a:rPr lang="en-US" dirty="0">
                <a:solidFill>
                  <a:schemeClr val="tx1"/>
                </a:solidFill>
              </a:rPr>
              <a:t> </a:t>
            </a:r>
            <a:r>
              <a:rPr lang="en-US" dirty="0" err="1">
                <a:solidFill>
                  <a:schemeClr val="tx1"/>
                </a:solidFill>
              </a:rPr>
              <a:t>yn</a:t>
            </a:r>
            <a:r>
              <a:rPr lang="en-US" dirty="0">
                <a:solidFill>
                  <a:schemeClr val="tx1"/>
                </a:solidFill>
              </a:rPr>
              <a:t> </a:t>
            </a:r>
            <a:r>
              <a:rPr lang="en-US" dirty="0" err="1">
                <a:solidFill>
                  <a:schemeClr val="tx1"/>
                </a:solidFill>
              </a:rPr>
              <a:t>barod</a:t>
            </a:r>
            <a:r>
              <a:rPr lang="en-US" dirty="0">
                <a:solidFill>
                  <a:schemeClr val="tx1"/>
                </a:solidFill>
              </a:rPr>
              <a:t>? </a:t>
            </a:r>
            <a:endParaRPr lang="cy-GB" dirty="0">
              <a:solidFill>
                <a:schemeClr val="tx1"/>
              </a:solidFill>
            </a:endParaRPr>
          </a:p>
          <a:p>
            <a:pPr algn="ctr"/>
            <a:endParaRPr lang="cy-GB" dirty="0">
              <a:solidFill>
                <a:schemeClr val="tx1"/>
              </a:solidFill>
            </a:endParaRPr>
          </a:p>
        </p:txBody>
      </p:sp>
      <p:pic>
        <p:nvPicPr>
          <p:cNvPr id="4" name="Picture 3" descr="A cartoon of a person in a computer&#10;&#10;Description automatically generated">
            <a:extLst>
              <a:ext uri="{FF2B5EF4-FFF2-40B4-BE49-F238E27FC236}">
                <a16:creationId xmlns:a16="http://schemas.microsoft.com/office/drawing/2014/main" id="{0616C327-8055-3204-2D0D-88156609DD66}"/>
              </a:ext>
            </a:extLst>
          </p:cNvPr>
          <p:cNvPicPr>
            <a:picLocks noChangeAspect="1"/>
          </p:cNvPicPr>
          <p:nvPr/>
        </p:nvPicPr>
        <p:blipFill>
          <a:blip r:embed="rId2">
            <a:extLst>
              <a:ext uri="{28A0092B-C50C-407E-A947-70E740481C1C}">
                <a14:useLocalDpi xmlns:a14="http://schemas.microsoft.com/office/drawing/2010/main" val="0"/>
              </a:ext>
            </a:extLst>
          </a:blip>
          <a:srcRect r="-2" b="300"/>
          <a:stretch/>
        </p:blipFill>
        <p:spPr>
          <a:xfrm>
            <a:off x="6000084" y="544194"/>
            <a:ext cx="3737543" cy="3726249"/>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6492690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B67AAB-B89E-8BF7-A902-EFF352BA7B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AD0B137-31A2-98D7-695B-2BC7818AA1E8}"/>
              </a:ext>
            </a:extLst>
          </p:cNvPr>
          <p:cNvSpPr>
            <a:spLocks noGrp="1"/>
          </p:cNvSpPr>
          <p:nvPr>
            <p:ph type="title"/>
          </p:nvPr>
        </p:nvSpPr>
        <p:spPr>
          <a:xfrm>
            <a:off x="55122" y="68094"/>
            <a:ext cx="3724072" cy="1024006"/>
          </a:xfrm>
        </p:spPr>
        <p:txBody>
          <a:bodyPr>
            <a:normAutofit/>
          </a:bodyPr>
          <a:lstStyle/>
          <a:p>
            <a:r>
              <a:rPr lang="en-GB" dirty="0" err="1">
                <a:solidFill>
                  <a:srgbClr val="1F1F1F"/>
                </a:solidFill>
                <a:latin typeface="FAFERS Handwriting Font" panose="020B0604020202020204" pitchFamily="34" charset="0"/>
                <a:cs typeface="FAFERS Handwriting Font" panose="020B0604020202020204" pitchFamily="34" charset="0"/>
              </a:rPr>
              <a:t>A</a:t>
            </a:r>
            <a:r>
              <a:rPr lang="en-GB" b="0" i="0" dirty="0" err="1">
                <a:solidFill>
                  <a:srgbClr val="1F1F1F"/>
                </a:solidFill>
                <a:effectLst/>
                <a:latin typeface="FAFERS Handwriting Font" panose="020B0604020202020204" pitchFamily="34" charset="0"/>
                <a:cs typeface="FAFERS Handwriting Font" panose="020B0604020202020204" pitchFamily="34" charset="0"/>
              </a:rPr>
              <a:t>mser</a:t>
            </a:r>
            <a:r>
              <a:rPr lang="en-GB" b="0" i="0" dirty="0">
                <a:solidFill>
                  <a:srgbClr val="1F1F1F"/>
                </a:solidFill>
                <a:effectLst/>
                <a:latin typeface="FAFERS Handwriting Font" panose="020B0604020202020204" pitchFamily="34" charset="0"/>
                <a:cs typeface="FAFERS Handwriting Font" panose="020B0604020202020204" pitchFamily="34" charset="0"/>
              </a:rPr>
              <a:t> </a:t>
            </a:r>
            <a:r>
              <a:rPr lang="en-GB" b="0" i="0" dirty="0" err="1">
                <a:solidFill>
                  <a:srgbClr val="1F1F1F"/>
                </a:solidFill>
                <a:effectLst/>
                <a:latin typeface="FAFERS Handwriting Font" panose="020B0604020202020204" pitchFamily="34" charset="0"/>
                <a:cs typeface="FAFERS Handwriting Font" panose="020B0604020202020204" pitchFamily="34" charset="0"/>
              </a:rPr>
              <a:t>drilio</a:t>
            </a:r>
            <a:endParaRPr lang="cy-GB" dirty="0">
              <a:latin typeface="FAFERS Handwriting Font" panose="020B0604020202020204" pitchFamily="34" charset="0"/>
              <a:cs typeface="FAFERS Handwriting Font" panose="020B0604020202020204" pitchFamily="34" charset="0"/>
            </a:endParaRPr>
          </a:p>
        </p:txBody>
      </p:sp>
      <p:sp>
        <p:nvSpPr>
          <p:cNvPr id="6" name="TextBox 5">
            <a:extLst>
              <a:ext uri="{FF2B5EF4-FFF2-40B4-BE49-F238E27FC236}">
                <a16:creationId xmlns:a16="http://schemas.microsoft.com/office/drawing/2014/main" id="{CE43C1ED-FBAA-506C-5980-F50A4A2E18FE}"/>
              </a:ext>
            </a:extLst>
          </p:cNvPr>
          <p:cNvSpPr txBox="1"/>
          <p:nvPr/>
        </p:nvSpPr>
        <p:spPr>
          <a:xfrm>
            <a:off x="3161891" y="1063527"/>
            <a:ext cx="6057902" cy="861774"/>
          </a:xfrm>
          <a:prstGeom prst="rect">
            <a:avLst/>
          </a:prstGeom>
          <a:noFill/>
        </p:spPr>
        <p:txBody>
          <a:bodyPr wrap="square" rtlCol="0">
            <a:spAutoFit/>
          </a:bodyPr>
          <a:lstStyle/>
          <a:p>
            <a:r>
              <a:rPr lang="cy-GB" sz="3200" dirty="0"/>
              <a:t>Mae _____ yn _______ na ______.</a:t>
            </a:r>
          </a:p>
          <a:p>
            <a:endParaRPr lang="cy-GB" dirty="0"/>
          </a:p>
        </p:txBody>
      </p:sp>
      <p:sp>
        <p:nvSpPr>
          <p:cNvPr id="7" name="TextBox 6">
            <a:extLst>
              <a:ext uri="{FF2B5EF4-FFF2-40B4-BE49-F238E27FC236}">
                <a16:creationId xmlns:a16="http://schemas.microsoft.com/office/drawing/2014/main" id="{EB4FEECC-F84C-344F-2FEA-B91492009D0E}"/>
              </a:ext>
            </a:extLst>
          </p:cNvPr>
          <p:cNvSpPr txBox="1"/>
          <p:nvPr/>
        </p:nvSpPr>
        <p:spPr>
          <a:xfrm>
            <a:off x="227786" y="2210910"/>
            <a:ext cx="4567950" cy="461665"/>
          </a:xfrm>
          <a:prstGeom prst="rect">
            <a:avLst/>
          </a:prstGeom>
          <a:noFill/>
        </p:spPr>
        <p:txBody>
          <a:bodyPr wrap="square" rtlCol="0">
            <a:spAutoFit/>
          </a:bodyPr>
          <a:lstStyle/>
          <a:p>
            <a:r>
              <a:rPr lang="cy-GB" sz="2400" dirty="0"/>
              <a:t>Mae Cegidfa yn llai na’r Trallwng. </a:t>
            </a:r>
          </a:p>
        </p:txBody>
      </p:sp>
      <p:sp>
        <p:nvSpPr>
          <p:cNvPr id="8" name="TextBox 7">
            <a:extLst>
              <a:ext uri="{FF2B5EF4-FFF2-40B4-BE49-F238E27FC236}">
                <a16:creationId xmlns:a16="http://schemas.microsoft.com/office/drawing/2014/main" id="{2FFF321E-A89C-BB7D-1E04-B88BA7851D18}"/>
              </a:ext>
            </a:extLst>
          </p:cNvPr>
          <p:cNvSpPr txBox="1"/>
          <p:nvPr/>
        </p:nvSpPr>
        <p:spPr>
          <a:xfrm>
            <a:off x="227783" y="3340972"/>
            <a:ext cx="5715815" cy="461665"/>
          </a:xfrm>
          <a:prstGeom prst="rect">
            <a:avLst/>
          </a:prstGeom>
          <a:noFill/>
        </p:spPr>
        <p:txBody>
          <a:bodyPr wrap="square" rtlCol="0">
            <a:spAutoFit/>
          </a:bodyPr>
          <a:lstStyle/>
          <a:p>
            <a:r>
              <a:rPr lang="cy-GB" sz="2400" dirty="0"/>
              <a:t>Mae Cegidfa yn </a:t>
            </a:r>
            <a:r>
              <a:rPr lang="cy-GB" sz="2400" dirty="0" err="1">
                <a:highlight>
                  <a:srgbClr val="FFFF00"/>
                </a:highlight>
              </a:rPr>
              <a:t>d</a:t>
            </a:r>
            <a:r>
              <a:rPr lang="cy-GB" sz="2400" dirty="0" err="1"/>
              <a:t>awelach</a:t>
            </a:r>
            <a:r>
              <a:rPr lang="cy-GB" sz="2400" dirty="0"/>
              <a:t> na’r Trallwng. </a:t>
            </a:r>
          </a:p>
        </p:txBody>
      </p:sp>
      <p:sp>
        <p:nvSpPr>
          <p:cNvPr id="11" name="TextBox 10">
            <a:extLst>
              <a:ext uri="{FF2B5EF4-FFF2-40B4-BE49-F238E27FC236}">
                <a16:creationId xmlns:a16="http://schemas.microsoft.com/office/drawing/2014/main" id="{52EB9B76-83A2-CADB-B2EA-17DD67CB8EF3}"/>
              </a:ext>
            </a:extLst>
          </p:cNvPr>
          <p:cNvSpPr txBox="1"/>
          <p:nvPr/>
        </p:nvSpPr>
        <p:spPr>
          <a:xfrm>
            <a:off x="227783" y="4471035"/>
            <a:ext cx="5868217" cy="461665"/>
          </a:xfrm>
          <a:prstGeom prst="rect">
            <a:avLst/>
          </a:prstGeom>
          <a:noFill/>
        </p:spPr>
        <p:txBody>
          <a:bodyPr wrap="square" rtlCol="0">
            <a:spAutoFit/>
          </a:bodyPr>
          <a:lstStyle/>
          <a:p>
            <a:r>
              <a:rPr lang="cy-GB" sz="2400" dirty="0"/>
              <a:t>Mae’r Trallwng yn </a:t>
            </a:r>
            <a:r>
              <a:rPr lang="cy-GB" sz="2400" dirty="0">
                <a:highlight>
                  <a:srgbClr val="FFFF00"/>
                </a:highlight>
              </a:rPr>
              <a:t>f</a:t>
            </a:r>
            <a:r>
              <a:rPr lang="cy-GB" sz="2400" dirty="0"/>
              <a:t>wy swnllyd na </a:t>
            </a:r>
            <a:r>
              <a:rPr lang="cy-GB" sz="2400" dirty="0" err="1">
                <a:highlight>
                  <a:srgbClr val="FFFF00"/>
                </a:highlight>
              </a:rPr>
              <a:t>Ch</a:t>
            </a:r>
            <a:r>
              <a:rPr lang="cy-GB" sz="2400" dirty="0" err="1"/>
              <a:t>egidfa</a:t>
            </a:r>
            <a:r>
              <a:rPr lang="cy-GB" sz="2400" dirty="0"/>
              <a:t>. </a:t>
            </a:r>
          </a:p>
        </p:txBody>
      </p:sp>
      <p:pic>
        <p:nvPicPr>
          <p:cNvPr id="1029" name="Picture 5" descr="mind blown">
            <a:extLst>
              <a:ext uri="{FF2B5EF4-FFF2-40B4-BE49-F238E27FC236}">
                <a16:creationId xmlns:a16="http://schemas.microsoft.com/office/drawing/2014/main" id="{3C5B1BA1-AB3C-C85F-9662-4FF66F1A79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38003" y="2202545"/>
            <a:ext cx="3664090" cy="36640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74724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B564B7-666A-E109-2EE2-53CC5E8F2E8A}"/>
              </a:ext>
            </a:extLst>
          </p:cNvPr>
          <p:cNvSpPr>
            <a:spLocks noGrp="1"/>
          </p:cNvSpPr>
          <p:nvPr>
            <p:ph idx="1"/>
          </p:nvPr>
        </p:nvSpPr>
        <p:spPr>
          <a:xfrm>
            <a:off x="149156" y="1208760"/>
            <a:ext cx="6932579" cy="2030552"/>
          </a:xfrm>
        </p:spPr>
        <p:txBody>
          <a:bodyPr>
            <a:normAutofit/>
          </a:bodyPr>
          <a:lstStyle/>
          <a:p>
            <a:r>
              <a:rPr lang="cy-GB" dirty="0"/>
              <a:t>Mae Cymru yn gyflymach </a:t>
            </a:r>
            <a:r>
              <a:rPr lang="cy-GB" dirty="0">
                <a:highlight>
                  <a:srgbClr val="FFFF00"/>
                </a:highlight>
              </a:rPr>
              <a:t>nag</a:t>
            </a:r>
            <a:r>
              <a:rPr lang="cy-GB" dirty="0"/>
              <a:t> Ariannin. </a:t>
            </a:r>
          </a:p>
          <a:p>
            <a:endParaRPr lang="cy-GB" dirty="0"/>
          </a:p>
          <a:p>
            <a:r>
              <a:rPr lang="cy-GB" dirty="0"/>
              <a:t> Mae Cymru yn oerach </a:t>
            </a:r>
            <a:r>
              <a:rPr lang="cy-GB" dirty="0">
                <a:highlight>
                  <a:srgbClr val="FFFF00"/>
                </a:highlight>
              </a:rPr>
              <a:t>nag</a:t>
            </a:r>
            <a:r>
              <a:rPr lang="cy-GB" dirty="0"/>
              <a:t> Ariannin. </a:t>
            </a:r>
          </a:p>
        </p:txBody>
      </p:sp>
      <p:pic>
        <p:nvPicPr>
          <p:cNvPr id="2050" name="Picture 2" descr="equation meme">
            <a:extLst>
              <a:ext uri="{FF2B5EF4-FFF2-40B4-BE49-F238E27FC236}">
                <a16:creationId xmlns:a16="http://schemas.microsoft.com/office/drawing/2014/main" id="{FE7606FF-2418-DC5D-E498-C97994DFFE9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4622"/>
          <a:stretch/>
        </p:blipFill>
        <p:spPr bwMode="auto">
          <a:xfrm>
            <a:off x="7081735" y="321013"/>
            <a:ext cx="3720494" cy="3900792"/>
          </a:xfrm>
          <a:prstGeom prst="rect">
            <a:avLst/>
          </a:prstGeom>
          <a:noFill/>
          <a:extLst>
            <a:ext uri="{909E8E84-426E-40DD-AFC4-6F175D3DCCD1}">
              <a14:hiddenFill xmlns:a14="http://schemas.microsoft.com/office/drawing/2010/main">
                <a:solidFill>
                  <a:srgbClr val="FFFFFF"/>
                </a:solidFill>
              </a14:hiddenFill>
            </a:ext>
          </a:extLst>
        </p:spPr>
      </p:pic>
      <p:sp>
        <p:nvSpPr>
          <p:cNvPr id="2" name="Speech Bubble: Oval 1">
            <a:extLst>
              <a:ext uri="{FF2B5EF4-FFF2-40B4-BE49-F238E27FC236}">
                <a16:creationId xmlns:a16="http://schemas.microsoft.com/office/drawing/2014/main" id="{2F9BBC43-2E46-F3CF-61E5-91EAF8F42DBA}"/>
              </a:ext>
            </a:extLst>
          </p:cNvPr>
          <p:cNvSpPr/>
          <p:nvPr/>
        </p:nvSpPr>
        <p:spPr>
          <a:xfrm>
            <a:off x="2806137" y="3618689"/>
            <a:ext cx="4149139" cy="1624521"/>
          </a:xfrm>
          <a:prstGeom prst="wedgeEllipseCallout">
            <a:avLst>
              <a:gd name="adj1" fmla="val 57554"/>
              <a:gd name="adj2" fmla="val -44897"/>
            </a:avLst>
          </a:prstGeom>
          <a:noFill/>
          <a:ln w="25400"/>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dirty="0">
                <a:solidFill>
                  <a:schemeClr val="tx1"/>
                </a:solidFill>
              </a:rPr>
              <a:t>Beth </a:t>
            </a:r>
            <a:r>
              <a:rPr lang="en-GB" sz="2000" dirty="0" err="1">
                <a:solidFill>
                  <a:schemeClr val="tx1"/>
                </a:solidFill>
              </a:rPr>
              <a:t>sy</a:t>
            </a:r>
            <a:r>
              <a:rPr lang="en-GB" sz="2000" dirty="0">
                <a:solidFill>
                  <a:schemeClr val="tx1"/>
                </a:solidFill>
              </a:rPr>
              <a:t> </a:t>
            </a:r>
            <a:r>
              <a:rPr lang="en-GB" sz="2000" dirty="0" err="1">
                <a:solidFill>
                  <a:schemeClr val="tx1"/>
                </a:solidFill>
              </a:rPr>
              <a:t>wedi</a:t>
            </a:r>
            <a:r>
              <a:rPr lang="en-GB" sz="2000" dirty="0">
                <a:solidFill>
                  <a:schemeClr val="tx1"/>
                </a:solidFill>
              </a:rPr>
              <a:t> </a:t>
            </a:r>
            <a:r>
              <a:rPr lang="en-GB" sz="2000" dirty="0" err="1">
                <a:solidFill>
                  <a:schemeClr val="tx1"/>
                </a:solidFill>
              </a:rPr>
              <a:t>digwydd</a:t>
            </a:r>
            <a:r>
              <a:rPr lang="en-GB" sz="2000" dirty="0">
                <a:solidFill>
                  <a:schemeClr val="tx1"/>
                </a:solidFill>
              </a:rPr>
              <a:t> a </a:t>
            </a:r>
            <a:r>
              <a:rPr lang="en-GB" sz="2000" dirty="0" err="1">
                <a:solidFill>
                  <a:schemeClr val="tx1"/>
                </a:solidFill>
              </a:rPr>
              <a:t>pham</a:t>
            </a:r>
            <a:r>
              <a:rPr lang="en-GB" sz="2000" dirty="0">
                <a:solidFill>
                  <a:schemeClr val="tx1"/>
                </a:solidFill>
              </a:rPr>
              <a:t>?</a:t>
            </a:r>
            <a:endParaRPr lang="cy-GB" sz="2000" dirty="0">
              <a:solidFill>
                <a:schemeClr val="tx1"/>
              </a:solidFill>
            </a:endParaRPr>
          </a:p>
          <a:p>
            <a:pPr algn="ctr"/>
            <a:endParaRPr lang="cy-GB" dirty="0">
              <a:solidFill>
                <a:schemeClr val="tx1"/>
              </a:solidFill>
            </a:endParaRPr>
          </a:p>
        </p:txBody>
      </p:sp>
    </p:spTree>
    <p:extLst>
      <p:ext uri="{BB962C8B-B14F-4D97-AF65-F5344CB8AC3E}">
        <p14:creationId xmlns:p14="http://schemas.microsoft.com/office/powerpoint/2010/main" val="3932101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DEF3E-B29C-F771-52AA-4745E0705304}"/>
              </a:ext>
            </a:extLst>
          </p:cNvPr>
          <p:cNvSpPr>
            <a:spLocks noGrp="1"/>
          </p:cNvSpPr>
          <p:nvPr>
            <p:ph type="ctrTitle"/>
          </p:nvPr>
        </p:nvSpPr>
        <p:spPr>
          <a:xfrm>
            <a:off x="1057073" y="406502"/>
            <a:ext cx="9144000" cy="939901"/>
          </a:xfrm>
        </p:spPr>
        <p:txBody>
          <a:bodyPr/>
          <a:lstStyle/>
          <a:p>
            <a:r>
              <a:rPr lang="cy-GB" dirty="0">
                <a:latin typeface="FAFERS Handwriting Font" panose="020B0604020202020204" pitchFamily="34" charset="0"/>
                <a:cs typeface="FAFERS Handwriting Font" panose="020B0604020202020204" pitchFamily="34" charset="0"/>
              </a:rPr>
              <a:t>Llenwch y bylchau</a:t>
            </a:r>
          </a:p>
        </p:txBody>
      </p:sp>
      <p:sp>
        <p:nvSpPr>
          <p:cNvPr id="3" name="Subtitle 2">
            <a:extLst>
              <a:ext uri="{FF2B5EF4-FFF2-40B4-BE49-F238E27FC236}">
                <a16:creationId xmlns:a16="http://schemas.microsoft.com/office/drawing/2014/main" id="{F2AA174C-2AB4-B3DD-A103-6D419703979A}"/>
              </a:ext>
            </a:extLst>
          </p:cNvPr>
          <p:cNvSpPr>
            <a:spLocks noGrp="1"/>
          </p:cNvSpPr>
          <p:nvPr>
            <p:ph type="subTitle" idx="1"/>
          </p:nvPr>
        </p:nvSpPr>
        <p:spPr>
          <a:xfrm>
            <a:off x="580417" y="1919153"/>
            <a:ext cx="9144000" cy="1655762"/>
          </a:xfrm>
        </p:spPr>
        <p:txBody>
          <a:bodyPr>
            <a:noAutofit/>
          </a:bodyPr>
          <a:lstStyle/>
          <a:p>
            <a:pPr marL="457200" indent="-457200" algn="l">
              <a:buAutoNum type="arabicParenR"/>
            </a:pPr>
            <a:r>
              <a:rPr lang="cy-GB" sz="2800" dirty="0"/>
              <a:t>Mae Owen yn </a:t>
            </a:r>
            <a:r>
              <a:rPr lang="cy-GB" sz="2800" dirty="0" err="1"/>
              <a:t>dalach</a:t>
            </a:r>
            <a:r>
              <a:rPr lang="cy-GB" sz="2800" dirty="0"/>
              <a:t> ____Adam.</a:t>
            </a:r>
          </a:p>
          <a:p>
            <a:pPr marL="457200" indent="-457200" algn="l">
              <a:buAutoNum type="arabicParenR"/>
            </a:pPr>
            <a:endParaRPr lang="cy-GB" sz="2800" dirty="0"/>
          </a:p>
          <a:p>
            <a:pPr marL="457200" indent="-457200" algn="l">
              <a:buAutoNum type="arabicParenR"/>
            </a:pPr>
            <a:r>
              <a:rPr lang="cy-GB" sz="2800" dirty="0"/>
              <a:t>Mae Sarah yn fyrrach _____ </a:t>
            </a:r>
            <a:r>
              <a:rPr lang="cy-GB" sz="2800" dirty="0" err="1"/>
              <a:t>Tina</a:t>
            </a:r>
            <a:r>
              <a:rPr lang="cy-GB" sz="2800" dirty="0"/>
              <a:t>.</a:t>
            </a:r>
          </a:p>
          <a:p>
            <a:pPr marL="457200" indent="-457200" algn="l">
              <a:buAutoNum type="arabicParenR"/>
            </a:pPr>
            <a:endParaRPr lang="cy-GB" sz="2800" dirty="0"/>
          </a:p>
          <a:p>
            <a:pPr marL="457200" indent="-457200" algn="l">
              <a:buAutoNum type="arabicParenR"/>
            </a:pPr>
            <a:r>
              <a:rPr lang="cy-GB" sz="2800" dirty="0"/>
              <a:t>Mae Ffrainc yn llai ____ Amerig. </a:t>
            </a:r>
          </a:p>
          <a:p>
            <a:pPr marL="457200" indent="-457200" algn="l">
              <a:buAutoNum type="arabicParenR"/>
            </a:pPr>
            <a:endParaRPr lang="cy-GB" sz="2800" dirty="0"/>
          </a:p>
          <a:p>
            <a:pPr marL="457200" indent="-457200" algn="l">
              <a:buAutoNum type="arabicParenR"/>
            </a:pPr>
            <a:r>
              <a:rPr lang="cy-GB" sz="2800" dirty="0"/>
              <a:t>Mae’r Trallwng yn </a:t>
            </a:r>
            <a:r>
              <a:rPr lang="cy-GB" sz="2800" dirty="0" err="1"/>
              <a:t>dawelach</a:t>
            </a:r>
            <a:r>
              <a:rPr lang="cy-GB" sz="2800" dirty="0"/>
              <a:t> ____ Aberystwyth. </a:t>
            </a:r>
          </a:p>
        </p:txBody>
      </p:sp>
      <p:pic>
        <p:nvPicPr>
          <p:cNvPr id="5" name="Picture 4">
            <a:extLst>
              <a:ext uri="{FF2B5EF4-FFF2-40B4-BE49-F238E27FC236}">
                <a16:creationId xmlns:a16="http://schemas.microsoft.com/office/drawing/2014/main" id="{91D7995C-3585-1366-C76B-9C119E19D7F3}"/>
              </a:ext>
            </a:extLst>
          </p:cNvPr>
          <p:cNvPicPr>
            <a:picLocks noChangeAspect="1"/>
          </p:cNvPicPr>
          <p:nvPr/>
        </p:nvPicPr>
        <p:blipFill>
          <a:blip r:embed="rId2"/>
          <a:stretch>
            <a:fillRect/>
          </a:stretch>
        </p:blipFill>
        <p:spPr>
          <a:xfrm>
            <a:off x="8287964" y="1590473"/>
            <a:ext cx="2676728" cy="2676728"/>
          </a:xfrm>
          <a:prstGeom prst="rect">
            <a:avLst/>
          </a:prstGeom>
        </p:spPr>
      </p:pic>
    </p:spTree>
    <p:extLst>
      <p:ext uri="{BB962C8B-B14F-4D97-AF65-F5344CB8AC3E}">
        <p14:creationId xmlns:p14="http://schemas.microsoft.com/office/powerpoint/2010/main" val="2387586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C17ACA-DB65-C81B-465C-B81CB30B4F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29A738-F3F5-7310-23DD-56021656DE3E}"/>
              </a:ext>
            </a:extLst>
          </p:cNvPr>
          <p:cNvSpPr>
            <a:spLocks noGrp="1"/>
          </p:cNvSpPr>
          <p:nvPr>
            <p:ph type="ctrTitle"/>
          </p:nvPr>
        </p:nvSpPr>
        <p:spPr>
          <a:xfrm>
            <a:off x="0" y="297645"/>
            <a:ext cx="9144000" cy="939901"/>
          </a:xfrm>
        </p:spPr>
        <p:txBody>
          <a:bodyPr>
            <a:normAutofit fontScale="90000"/>
          </a:bodyPr>
          <a:lstStyle/>
          <a:p>
            <a:r>
              <a:rPr lang="cy-GB" dirty="0">
                <a:latin typeface="FAFERS Handwriting Font" panose="020B0604020202020204" pitchFamily="34" charset="0"/>
                <a:cs typeface="FAFERS Handwriting Font" panose="020B0604020202020204" pitchFamily="34" charset="0"/>
              </a:rPr>
              <a:t>Llenwch y bylchau: Atebion</a:t>
            </a:r>
          </a:p>
        </p:txBody>
      </p:sp>
      <p:sp>
        <p:nvSpPr>
          <p:cNvPr id="3" name="Subtitle 2">
            <a:extLst>
              <a:ext uri="{FF2B5EF4-FFF2-40B4-BE49-F238E27FC236}">
                <a16:creationId xmlns:a16="http://schemas.microsoft.com/office/drawing/2014/main" id="{8E930110-AD54-EC8F-A4E2-4A4E64EC7589}"/>
              </a:ext>
            </a:extLst>
          </p:cNvPr>
          <p:cNvSpPr>
            <a:spLocks noGrp="1"/>
          </p:cNvSpPr>
          <p:nvPr>
            <p:ph type="subTitle" idx="1"/>
          </p:nvPr>
        </p:nvSpPr>
        <p:spPr>
          <a:xfrm>
            <a:off x="580417" y="1919153"/>
            <a:ext cx="9144000" cy="1655762"/>
          </a:xfrm>
        </p:spPr>
        <p:txBody>
          <a:bodyPr>
            <a:normAutofit lnSpcReduction="10000"/>
          </a:bodyPr>
          <a:lstStyle/>
          <a:p>
            <a:pPr marL="457200" indent="-457200" algn="l">
              <a:buAutoNum type="arabicParenR"/>
            </a:pPr>
            <a:r>
              <a:rPr lang="cy-GB" dirty="0"/>
              <a:t>Mae Owen yn </a:t>
            </a:r>
            <a:r>
              <a:rPr lang="cy-GB" dirty="0" err="1"/>
              <a:t>dalach</a:t>
            </a:r>
            <a:r>
              <a:rPr lang="cy-GB" dirty="0"/>
              <a:t> </a:t>
            </a:r>
            <a:r>
              <a:rPr lang="cy-GB" b="1" dirty="0">
                <a:highlight>
                  <a:srgbClr val="FFFF00"/>
                </a:highlight>
              </a:rPr>
              <a:t>nag</a:t>
            </a:r>
            <a:r>
              <a:rPr lang="cy-GB" dirty="0"/>
              <a:t> Adam.</a:t>
            </a:r>
          </a:p>
          <a:p>
            <a:pPr marL="457200" indent="-457200" algn="l">
              <a:buAutoNum type="arabicParenR"/>
            </a:pPr>
            <a:r>
              <a:rPr lang="cy-GB" dirty="0"/>
              <a:t>Mae Sarah yn fyrrach </a:t>
            </a:r>
            <a:r>
              <a:rPr lang="cy-GB" b="1" dirty="0">
                <a:highlight>
                  <a:srgbClr val="FFFF00"/>
                </a:highlight>
              </a:rPr>
              <a:t>na</a:t>
            </a:r>
            <a:r>
              <a:rPr lang="cy-GB" dirty="0"/>
              <a:t>  </a:t>
            </a:r>
            <a:r>
              <a:rPr lang="cy-GB" dirty="0" err="1"/>
              <a:t>Tina</a:t>
            </a:r>
            <a:r>
              <a:rPr lang="cy-GB" dirty="0"/>
              <a:t>.</a:t>
            </a:r>
          </a:p>
          <a:p>
            <a:pPr marL="457200" indent="-457200" algn="l">
              <a:buAutoNum type="arabicParenR"/>
            </a:pPr>
            <a:r>
              <a:rPr lang="cy-GB" dirty="0"/>
              <a:t>Mae Ffrainc yn llai </a:t>
            </a:r>
            <a:r>
              <a:rPr lang="cy-GB" b="1" dirty="0">
                <a:highlight>
                  <a:srgbClr val="FFFF00"/>
                </a:highlight>
              </a:rPr>
              <a:t>nag</a:t>
            </a:r>
            <a:r>
              <a:rPr lang="cy-GB" dirty="0"/>
              <a:t> Amerig. </a:t>
            </a:r>
          </a:p>
          <a:p>
            <a:pPr marL="457200" indent="-457200" algn="l">
              <a:buFont typeface="Arial" panose="020B0604020202020204" pitchFamily="34" charset="0"/>
              <a:buAutoNum type="arabicParenR"/>
            </a:pPr>
            <a:r>
              <a:rPr lang="cy-GB" sz="2400" dirty="0"/>
              <a:t>Mae’r Trallwng yn </a:t>
            </a:r>
            <a:r>
              <a:rPr lang="cy-GB" sz="2400" dirty="0" err="1"/>
              <a:t>dawelach</a:t>
            </a:r>
            <a:r>
              <a:rPr lang="cy-GB" sz="2400" dirty="0"/>
              <a:t> </a:t>
            </a:r>
            <a:r>
              <a:rPr lang="cy-GB" sz="2400" b="1" dirty="0">
                <a:highlight>
                  <a:srgbClr val="FFFF00"/>
                </a:highlight>
              </a:rPr>
              <a:t>nag</a:t>
            </a:r>
            <a:r>
              <a:rPr lang="cy-GB" sz="2400" dirty="0"/>
              <a:t> Aberystwyth. </a:t>
            </a:r>
          </a:p>
          <a:p>
            <a:pPr algn="l"/>
            <a:endParaRPr lang="cy-GB" dirty="0"/>
          </a:p>
        </p:txBody>
      </p:sp>
    </p:spTree>
    <p:extLst>
      <p:ext uri="{BB962C8B-B14F-4D97-AF65-F5344CB8AC3E}">
        <p14:creationId xmlns:p14="http://schemas.microsoft.com/office/powerpoint/2010/main" val="21616713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A725947-988A-3412-669A-7E01976CEDC4}"/>
              </a:ext>
            </a:extLst>
          </p:cNvPr>
          <p:cNvSpPr txBox="1"/>
          <p:nvPr/>
        </p:nvSpPr>
        <p:spPr>
          <a:xfrm rot="20898954">
            <a:off x="222113" y="534658"/>
            <a:ext cx="4115960" cy="646331"/>
          </a:xfrm>
          <a:prstGeom prst="rect">
            <a:avLst/>
          </a:prstGeom>
          <a:noFill/>
        </p:spPr>
        <p:txBody>
          <a:bodyPr wrap="square">
            <a:spAutoFit/>
          </a:bodyPr>
          <a:lstStyle/>
          <a:p>
            <a:r>
              <a:rPr lang="en-GB" sz="3600" b="1" u="sng" dirty="0" err="1">
                <a:latin typeface="FAFERS Handwriting Font" panose="020B0604020202020204" pitchFamily="34" charset="0"/>
                <a:cs typeface="FAFERS Handwriting Font" panose="020B0604020202020204" pitchFamily="34" charset="0"/>
              </a:rPr>
              <a:t>Darllen</a:t>
            </a:r>
            <a:r>
              <a:rPr lang="en-GB" sz="3600" b="1" u="sng" dirty="0">
                <a:latin typeface="FAFERS Handwriting Font" panose="020B0604020202020204" pitchFamily="34" charset="0"/>
                <a:cs typeface="FAFERS Handwriting Font" panose="020B0604020202020204" pitchFamily="34" charset="0"/>
              </a:rPr>
              <a:t> </a:t>
            </a:r>
            <a:r>
              <a:rPr lang="en-GB" sz="3600" b="1" u="sng" dirty="0" err="1">
                <a:latin typeface="FAFERS Handwriting Font" panose="020B0604020202020204" pitchFamily="34" charset="0"/>
                <a:cs typeface="FAFERS Handwriting Font" panose="020B0604020202020204" pitchFamily="34" charset="0"/>
              </a:rPr>
              <a:t>Meddyliau</a:t>
            </a:r>
            <a:endParaRPr lang="en-GB" sz="3600" b="1" u="sng" dirty="0">
              <a:latin typeface="FAFERS Handwriting Font" panose="020B0604020202020204" pitchFamily="34" charset="0"/>
              <a:cs typeface="FAFERS Handwriting Font" panose="020B0604020202020204" pitchFamily="34" charset="0"/>
            </a:endParaRPr>
          </a:p>
        </p:txBody>
      </p:sp>
      <p:sp>
        <p:nvSpPr>
          <p:cNvPr id="6" name="TextBox 5">
            <a:extLst>
              <a:ext uri="{FF2B5EF4-FFF2-40B4-BE49-F238E27FC236}">
                <a16:creationId xmlns:a16="http://schemas.microsoft.com/office/drawing/2014/main" id="{4B9F1075-A175-0BD2-D1BA-12B68C33E501}"/>
              </a:ext>
            </a:extLst>
          </p:cNvPr>
          <p:cNvSpPr txBox="1"/>
          <p:nvPr/>
        </p:nvSpPr>
        <p:spPr>
          <a:xfrm>
            <a:off x="473818" y="3003963"/>
            <a:ext cx="4829175" cy="4001095"/>
          </a:xfrm>
          <a:prstGeom prst="rect">
            <a:avLst/>
          </a:prstGeom>
          <a:noFill/>
        </p:spPr>
        <p:txBody>
          <a:bodyPr wrap="square" rtlCol="0">
            <a:spAutoFit/>
          </a:bodyPr>
          <a:lstStyle/>
          <a:p>
            <a:r>
              <a:rPr lang="cy-GB" sz="2000" dirty="0"/>
              <a:t>Mae Cegidfa yn </a:t>
            </a:r>
            <a:r>
              <a:rPr lang="cy-GB" sz="2000" dirty="0" err="1"/>
              <a:t>dawelach</a:t>
            </a:r>
            <a:r>
              <a:rPr lang="cy-GB" sz="2000" dirty="0"/>
              <a:t> na’r Trallwng. </a:t>
            </a:r>
          </a:p>
          <a:p>
            <a:endParaRPr lang="cy-GB" sz="2000" dirty="0"/>
          </a:p>
          <a:p>
            <a:endParaRPr lang="cy-GB" sz="2000" dirty="0"/>
          </a:p>
          <a:p>
            <a:r>
              <a:rPr lang="cy-GB" sz="2000" dirty="0"/>
              <a:t>Mae’r Trallwng yn fwy swnllyd na </a:t>
            </a:r>
            <a:r>
              <a:rPr lang="cy-GB" sz="2000" dirty="0" err="1">
                <a:highlight>
                  <a:srgbClr val="FFFF00"/>
                </a:highlight>
              </a:rPr>
              <a:t>Ch</a:t>
            </a:r>
            <a:r>
              <a:rPr lang="cy-GB" sz="2000" dirty="0" err="1"/>
              <a:t>egidfa</a:t>
            </a:r>
            <a:r>
              <a:rPr lang="cy-GB" sz="2000" dirty="0"/>
              <a:t>.</a:t>
            </a:r>
          </a:p>
          <a:p>
            <a:r>
              <a:rPr lang="cy-GB" sz="2000" dirty="0"/>
              <a:t> </a:t>
            </a:r>
          </a:p>
          <a:p>
            <a:endParaRPr lang="cy-GB" sz="2000" dirty="0"/>
          </a:p>
          <a:p>
            <a:r>
              <a:rPr lang="cy-GB" sz="2000" dirty="0"/>
              <a:t>Mae Cegidfa yn llai na’r Trallwng.</a:t>
            </a:r>
          </a:p>
          <a:p>
            <a:endParaRPr lang="cy-GB" sz="2000" dirty="0"/>
          </a:p>
          <a:p>
            <a:endParaRPr lang="cy-GB" sz="2000" dirty="0"/>
          </a:p>
          <a:p>
            <a:r>
              <a:rPr lang="cy-GB" sz="2000" dirty="0"/>
              <a:t>Mae’r Trallwng yn fwy na </a:t>
            </a:r>
            <a:r>
              <a:rPr lang="cy-GB" sz="2000" dirty="0" err="1">
                <a:highlight>
                  <a:srgbClr val="FFFF00"/>
                </a:highlight>
              </a:rPr>
              <a:t>Ch</a:t>
            </a:r>
            <a:r>
              <a:rPr lang="cy-GB" sz="2000" dirty="0" err="1"/>
              <a:t>egidfa</a:t>
            </a:r>
            <a:r>
              <a:rPr lang="cy-GB" sz="2000" dirty="0"/>
              <a:t>. </a:t>
            </a:r>
          </a:p>
          <a:p>
            <a:endParaRPr lang="cy-GB" dirty="0"/>
          </a:p>
          <a:p>
            <a:endParaRPr lang="cy-GB" dirty="0"/>
          </a:p>
          <a:p>
            <a:r>
              <a:rPr lang="cy-GB" dirty="0"/>
              <a:t> </a:t>
            </a:r>
          </a:p>
        </p:txBody>
      </p:sp>
      <p:pic>
        <p:nvPicPr>
          <p:cNvPr id="8" name="Picture 7" descr="A snow globe with stars inside&#10;&#10;Description automatically generated">
            <a:extLst>
              <a:ext uri="{FF2B5EF4-FFF2-40B4-BE49-F238E27FC236}">
                <a16:creationId xmlns:a16="http://schemas.microsoft.com/office/drawing/2014/main" id="{08826CCF-AB2E-E3B5-B404-81E037024FB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rot="618834">
            <a:off x="9067793" y="3380499"/>
            <a:ext cx="2856522" cy="3248025"/>
          </a:xfrm>
          <a:prstGeom prst="rect">
            <a:avLst/>
          </a:prstGeom>
        </p:spPr>
      </p:pic>
      <p:pic>
        <p:nvPicPr>
          <p:cNvPr id="3" name="Picture 2" descr="A blue circle with a white book&#10;&#10;Description automatically generated">
            <a:extLst>
              <a:ext uri="{FF2B5EF4-FFF2-40B4-BE49-F238E27FC236}">
                <a16:creationId xmlns:a16="http://schemas.microsoft.com/office/drawing/2014/main" id="{0E26CD2A-FBA5-293B-D844-5D86B26B2F6E}"/>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0774971" y="292783"/>
            <a:ext cx="971552" cy="1018945"/>
          </a:xfrm>
          <a:prstGeom prst="rect">
            <a:avLst/>
          </a:prstGeom>
        </p:spPr>
      </p:pic>
      <p:sp>
        <p:nvSpPr>
          <p:cNvPr id="2" name="TextBox 1">
            <a:extLst>
              <a:ext uri="{FF2B5EF4-FFF2-40B4-BE49-F238E27FC236}">
                <a16:creationId xmlns:a16="http://schemas.microsoft.com/office/drawing/2014/main" id="{105942C7-B530-9C2E-857C-5A504098A39F}"/>
              </a:ext>
            </a:extLst>
          </p:cNvPr>
          <p:cNvSpPr txBox="1"/>
          <p:nvPr/>
        </p:nvSpPr>
        <p:spPr>
          <a:xfrm>
            <a:off x="5896690" y="124581"/>
            <a:ext cx="6096000" cy="2585323"/>
          </a:xfrm>
          <a:prstGeom prst="rect">
            <a:avLst/>
          </a:prstGeom>
          <a:noFill/>
          <a:ln>
            <a:solidFill>
              <a:schemeClr val="accent1"/>
            </a:solidFill>
          </a:ln>
        </p:spPr>
        <p:txBody>
          <a:bodyPr wrap="square">
            <a:spAutoFit/>
          </a:bodyPr>
          <a:lstStyle/>
          <a:p>
            <a:r>
              <a:rPr lang="cy-GB" sz="1800" b="1" u="sng" dirty="0"/>
              <a:t>Tasg</a:t>
            </a:r>
            <a:r>
              <a:rPr lang="en-GB" sz="1800" b="1" u="sng" dirty="0"/>
              <a:t> </a:t>
            </a:r>
            <a:r>
              <a:rPr lang="en-GB" sz="1800" b="1" u="sng" dirty="0" err="1"/>
              <a:t>Darllen</a:t>
            </a:r>
            <a:r>
              <a:rPr lang="en-GB" sz="1800" b="1" u="sng" dirty="0"/>
              <a:t>:</a:t>
            </a:r>
            <a:r>
              <a:rPr lang="cy-GB" sz="1800" b="1" u="sng" dirty="0">
                <a:cs typeface="FAFERS Handwriting Font" panose="020B0604020202020204" pitchFamily="34" charset="0"/>
              </a:rPr>
              <a:t> </a:t>
            </a:r>
            <a:r>
              <a:rPr lang="en-GB" sz="1800" b="1" u="sng" dirty="0" err="1">
                <a:latin typeface="+mj-lt"/>
                <a:cs typeface="FAFERS Handwriting Font" panose="020B0604020202020204" pitchFamily="34" charset="0"/>
              </a:rPr>
              <a:t>Darllen</a:t>
            </a:r>
            <a:r>
              <a:rPr lang="en-GB" sz="1800" b="1" u="sng" dirty="0">
                <a:latin typeface="+mj-lt"/>
                <a:cs typeface="FAFERS Handwriting Font" panose="020B0604020202020204" pitchFamily="34" charset="0"/>
              </a:rPr>
              <a:t> </a:t>
            </a:r>
            <a:r>
              <a:rPr lang="en-GB" sz="1800" b="1" u="sng" dirty="0" err="1">
                <a:latin typeface="+mj-lt"/>
                <a:cs typeface="FAFERS Handwriting Font" panose="020B0604020202020204" pitchFamily="34" charset="0"/>
              </a:rPr>
              <a:t>Meddyliau</a:t>
            </a:r>
            <a:r>
              <a:rPr lang="cy-GB" sz="1800" b="1" u="sng" dirty="0"/>
              <a:t>  </a:t>
            </a:r>
          </a:p>
          <a:p>
            <a:endParaRPr lang="cy-GB" b="1" u="sng" dirty="0"/>
          </a:p>
          <a:p>
            <a:r>
              <a:rPr lang="cy-GB" dirty="0"/>
              <a:t>Darllen Meddyliau:</a:t>
            </a:r>
          </a:p>
          <a:p>
            <a:endParaRPr lang="cy-GB" dirty="0"/>
          </a:p>
          <a:p>
            <a:r>
              <a:rPr lang="cy-GB" dirty="0"/>
              <a:t>-Ysgrifennwch frawddegau ar y bwrdd.  </a:t>
            </a:r>
          </a:p>
          <a:p>
            <a:r>
              <a:rPr lang="cy-GB" dirty="0"/>
              <a:t>-Dewiswch un frawddeg ac ysgrifennwch y frawddeg ar eich bwrdd bach gwyn. </a:t>
            </a:r>
          </a:p>
          <a:p>
            <a:r>
              <a:rPr lang="cy-GB" dirty="0"/>
              <a:t>-Gofynnwch i’r plant  i ddyfalu gan ddarllen unrhyw un o’r brawddegau.</a:t>
            </a:r>
            <a:endParaRPr lang="cy-GB" sz="1800" b="1" u="sng" dirty="0"/>
          </a:p>
        </p:txBody>
      </p:sp>
    </p:spTree>
    <p:extLst>
      <p:ext uri="{BB962C8B-B14F-4D97-AF65-F5344CB8AC3E}">
        <p14:creationId xmlns:p14="http://schemas.microsoft.com/office/powerpoint/2010/main" val="38165126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4385197-2055-8C78-881D-A225A74D5F92}"/>
              </a:ext>
            </a:extLst>
          </p:cNvPr>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dirty="0">
                <a:latin typeface="FAFERS Handwriting Font" panose="020B0604020202020204" pitchFamily="34" charset="0"/>
                <a:ea typeface="+mj-ea"/>
                <a:cs typeface="FAFERS Handwriting Font" panose="020B0604020202020204" pitchFamily="34" charset="0"/>
              </a:rPr>
              <a:t>Pyramid </a:t>
            </a:r>
            <a:r>
              <a:rPr lang="en-US" sz="5400" dirty="0" err="1">
                <a:latin typeface="FAFERS Handwriting Font" panose="020B0604020202020204" pitchFamily="34" charset="0"/>
                <a:ea typeface="+mj-ea"/>
                <a:cs typeface="FAFERS Handwriting Font" panose="020B0604020202020204" pitchFamily="34" charset="0"/>
              </a:rPr>
              <a:t>Cyfieithu</a:t>
            </a:r>
            <a:endParaRPr lang="en-US" sz="5400" dirty="0">
              <a:latin typeface="FAFERS Handwriting Font" panose="020B0604020202020204" pitchFamily="34" charset="0"/>
              <a:ea typeface="+mj-ea"/>
              <a:cs typeface="FAFERS Handwriting Font" panose="020B0604020202020204" pitchFamily="34" charset="0"/>
            </a:endParaRPr>
          </a:p>
        </p:txBody>
      </p:sp>
      <p:sp>
        <p:nvSpPr>
          <p:cNvPr id="1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6E8C1C15-5483-2170-747F-9406B423A951}"/>
              </a:ext>
            </a:extLst>
          </p:cNvPr>
          <p:cNvSpPr txBox="1"/>
          <p:nvPr/>
        </p:nvSpPr>
        <p:spPr>
          <a:xfrm>
            <a:off x="640080" y="2872899"/>
            <a:ext cx="4243589" cy="3320668"/>
          </a:xfrm>
          <a:prstGeom prst="rect">
            <a:avLst/>
          </a:prstGeom>
        </p:spPr>
        <p:txBody>
          <a:bodyPr vert="horz" lIns="91440" tIns="45720" rIns="91440" bIns="45720" rtlCol="0">
            <a:normAutofit/>
          </a:bodyPr>
          <a:lstStyle/>
          <a:p>
            <a:pPr indent="-228600">
              <a:lnSpc>
                <a:spcPct val="90000"/>
              </a:lnSpc>
              <a:buFont typeface="Arial" panose="020B0604020202020204" pitchFamily="34" charset="0"/>
              <a:buChar char="•"/>
            </a:pPr>
            <a:r>
              <a:rPr lang="en-US" sz="1700" b="1" dirty="0"/>
              <a:t>Sut </a:t>
            </a:r>
            <a:r>
              <a:rPr lang="en-US" sz="1700" b="1" dirty="0" err="1"/>
              <a:t>i</a:t>
            </a:r>
            <a:r>
              <a:rPr lang="en-US" sz="1700" b="1" dirty="0"/>
              <a:t> </a:t>
            </a:r>
            <a:r>
              <a:rPr lang="en-US" sz="1700" b="1" dirty="0" err="1"/>
              <a:t>Chwarae</a:t>
            </a:r>
            <a:r>
              <a:rPr lang="en-US" sz="1700" b="1" dirty="0"/>
              <a:t>:</a:t>
            </a:r>
          </a:p>
          <a:p>
            <a:pPr indent="-228600">
              <a:lnSpc>
                <a:spcPct val="90000"/>
              </a:lnSpc>
              <a:buFont typeface="Arial" panose="020B0604020202020204" pitchFamily="34" charset="0"/>
              <a:buChar char="•"/>
            </a:pPr>
            <a:endParaRPr lang="en-US" sz="1700" b="1" dirty="0"/>
          </a:p>
          <a:p>
            <a:pPr indent="-228600">
              <a:lnSpc>
                <a:spcPct val="90000"/>
              </a:lnSpc>
              <a:spcAft>
                <a:spcPts val="800"/>
              </a:spcAft>
              <a:buFont typeface="Arial" panose="020B0604020202020204" pitchFamily="34" charset="0"/>
              <a:buChar char="•"/>
            </a:pPr>
            <a:r>
              <a:rPr lang="en-US" sz="1700" dirty="0">
                <a:effectLst/>
              </a:rPr>
              <a:t>-</a:t>
            </a:r>
            <a:r>
              <a:rPr lang="en-US" sz="1700" dirty="0" err="1">
                <a:effectLst/>
              </a:rPr>
              <a:t>Chwaraewch</a:t>
            </a:r>
            <a:r>
              <a:rPr lang="en-US" sz="1700" dirty="0">
                <a:effectLst/>
              </a:rPr>
              <a:t> </a:t>
            </a:r>
            <a:r>
              <a:rPr lang="en-US" sz="1700" dirty="0" err="1">
                <a:effectLst/>
              </a:rPr>
              <a:t>mewn</a:t>
            </a:r>
            <a:r>
              <a:rPr lang="en-US" sz="1700" dirty="0">
                <a:effectLst/>
              </a:rPr>
              <a:t> </a:t>
            </a:r>
            <a:r>
              <a:rPr lang="en-US" sz="1700" dirty="0" err="1">
                <a:effectLst/>
              </a:rPr>
              <a:t>grŵp</a:t>
            </a:r>
            <a:r>
              <a:rPr lang="en-US" sz="1700" dirty="0">
                <a:effectLst/>
              </a:rPr>
              <a:t> o </a:t>
            </a:r>
            <a:r>
              <a:rPr lang="en-US" sz="1700" dirty="0" err="1">
                <a:effectLst/>
              </a:rPr>
              <a:t>dri</a:t>
            </a:r>
            <a:r>
              <a:rPr lang="en-US" sz="1700" dirty="0">
                <a:effectLst/>
              </a:rPr>
              <a:t> (un </a:t>
            </a:r>
            <a:r>
              <a:rPr lang="en-US" sz="1700" dirty="0" err="1">
                <a:effectLst/>
              </a:rPr>
              <a:t>dyfarnwr</a:t>
            </a:r>
            <a:r>
              <a:rPr lang="en-US" sz="1700" dirty="0">
                <a:effectLst/>
              </a:rPr>
              <a:t>).</a:t>
            </a:r>
          </a:p>
          <a:p>
            <a:pPr indent="-228600">
              <a:lnSpc>
                <a:spcPct val="90000"/>
              </a:lnSpc>
              <a:spcAft>
                <a:spcPts val="800"/>
              </a:spcAft>
              <a:buFont typeface="Arial" panose="020B0604020202020204" pitchFamily="34" charset="0"/>
              <a:buChar char="•"/>
            </a:pPr>
            <a:r>
              <a:rPr lang="en-US" sz="1700" dirty="0">
                <a:effectLst/>
              </a:rPr>
              <a:t>-</a:t>
            </a:r>
            <a:r>
              <a:rPr lang="en-US" sz="1700" dirty="0" err="1">
                <a:effectLst/>
              </a:rPr>
              <a:t>Rhaid</a:t>
            </a:r>
            <a:r>
              <a:rPr lang="en-US" sz="1700" dirty="0">
                <a:effectLst/>
              </a:rPr>
              <a:t> </a:t>
            </a:r>
            <a:r>
              <a:rPr lang="en-US" sz="1700" dirty="0" err="1">
                <a:effectLst/>
              </a:rPr>
              <a:t>i</a:t>
            </a:r>
            <a:r>
              <a:rPr lang="en-US" sz="1700" dirty="0">
                <a:effectLst/>
              </a:rPr>
              <a:t> chi </a:t>
            </a:r>
            <a:r>
              <a:rPr lang="en-US" sz="1700" dirty="0" err="1">
                <a:effectLst/>
              </a:rPr>
              <a:t>gyfieithu’r</a:t>
            </a:r>
            <a:r>
              <a:rPr lang="en-US" sz="1700" dirty="0">
                <a:effectLst/>
              </a:rPr>
              <a:t> </a:t>
            </a:r>
            <a:r>
              <a:rPr lang="en-US" sz="1700" dirty="0" err="1">
                <a:effectLst/>
              </a:rPr>
              <a:t>brawddegau</a:t>
            </a:r>
            <a:r>
              <a:rPr lang="en-US" sz="1700" dirty="0">
                <a:effectLst/>
              </a:rPr>
              <a:t> </a:t>
            </a:r>
            <a:r>
              <a:rPr lang="en-US" sz="1700" dirty="0" err="1">
                <a:effectLst/>
              </a:rPr>
              <a:t>yn</a:t>
            </a:r>
            <a:r>
              <a:rPr lang="en-US" sz="1700" dirty="0">
                <a:effectLst/>
              </a:rPr>
              <a:t> y pyramid, un </a:t>
            </a:r>
            <a:r>
              <a:rPr lang="en-US" sz="1700" dirty="0" err="1">
                <a:effectLst/>
              </a:rPr>
              <a:t>ar</a:t>
            </a:r>
            <a:r>
              <a:rPr lang="en-US" sz="1700" dirty="0">
                <a:effectLst/>
              </a:rPr>
              <a:t> y </a:t>
            </a:r>
            <a:r>
              <a:rPr lang="en-US" sz="1700" dirty="0" err="1">
                <a:effectLst/>
              </a:rPr>
              <a:t>tro</a:t>
            </a:r>
            <a:r>
              <a:rPr lang="en-US" sz="1700" dirty="0">
                <a:effectLst/>
              </a:rPr>
              <a:t>.</a:t>
            </a:r>
          </a:p>
          <a:p>
            <a:pPr indent="-228600">
              <a:lnSpc>
                <a:spcPct val="90000"/>
              </a:lnSpc>
              <a:spcAft>
                <a:spcPts val="800"/>
              </a:spcAft>
              <a:buFont typeface="Arial" panose="020B0604020202020204" pitchFamily="34" charset="0"/>
              <a:buChar char="•"/>
            </a:pPr>
            <a:r>
              <a:rPr lang="en-US" sz="1700" dirty="0">
                <a:effectLst/>
              </a:rPr>
              <a:t>-Yn </a:t>
            </a:r>
            <a:r>
              <a:rPr lang="en-US" sz="1700" dirty="0" err="1">
                <a:effectLst/>
              </a:rPr>
              <a:t>gyntaf</a:t>
            </a:r>
            <a:r>
              <a:rPr lang="en-US" sz="1700" dirty="0">
                <a:effectLst/>
              </a:rPr>
              <a:t>, </a:t>
            </a:r>
            <a:r>
              <a:rPr lang="en-US" sz="1700" dirty="0" err="1">
                <a:effectLst/>
              </a:rPr>
              <a:t>mae</a:t>
            </a:r>
            <a:r>
              <a:rPr lang="en-US" sz="1700" dirty="0">
                <a:effectLst/>
              </a:rPr>
              <a:t> person un </a:t>
            </a:r>
            <a:r>
              <a:rPr lang="en-US" sz="1700" dirty="0" err="1">
                <a:effectLst/>
              </a:rPr>
              <a:t>yn</a:t>
            </a:r>
            <a:r>
              <a:rPr lang="en-US" sz="1700" dirty="0">
                <a:effectLst/>
              </a:rPr>
              <a:t> </a:t>
            </a:r>
            <a:r>
              <a:rPr lang="en-US" sz="1700" dirty="0" err="1">
                <a:effectLst/>
              </a:rPr>
              <a:t>dweud</a:t>
            </a:r>
            <a:r>
              <a:rPr lang="en-US" sz="1700" dirty="0">
                <a:effectLst/>
              </a:rPr>
              <a:t> y </a:t>
            </a:r>
            <a:r>
              <a:rPr lang="en-US" sz="1700" dirty="0" err="1">
                <a:effectLst/>
              </a:rPr>
              <a:t>frawddeg</a:t>
            </a:r>
            <a:r>
              <a:rPr lang="en-US" sz="1700" dirty="0">
                <a:effectLst/>
              </a:rPr>
              <a:t> </a:t>
            </a:r>
            <a:r>
              <a:rPr lang="en-US" sz="1700" dirty="0" err="1">
                <a:effectLst/>
              </a:rPr>
              <a:t>gyntaf</a:t>
            </a:r>
            <a:r>
              <a:rPr lang="en-US" sz="1700" dirty="0">
                <a:effectLst/>
              </a:rPr>
              <a:t>. </a:t>
            </a:r>
            <a:r>
              <a:rPr lang="en-US" sz="1700" dirty="0" err="1">
                <a:effectLst/>
              </a:rPr>
              <a:t>Os</a:t>
            </a:r>
            <a:r>
              <a:rPr lang="en-US" sz="1700" dirty="0">
                <a:effectLst/>
              </a:rPr>
              <a:t> </a:t>
            </a:r>
            <a:r>
              <a:rPr lang="en-US" sz="1700" dirty="0" err="1">
                <a:effectLst/>
              </a:rPr>
              <a:t>ydyn</a:t>
            </a:r>
            <a:r>
              <a:rPr lang="en-US" sz="1700" dirty="0">
                <a:effectLst/>
              </a:rPr>
              <a:t> </a:t>
            </a:r>
            <a:r>
              <a:rPr lang="en-US" sz="1700" dirty="0" err="1">
                <a:effectLst/>
              </a:rPr>
              <a:t>nhw</a:t>
            </a:r>
            <a:r>
              <a:rPr lang="en-US" sz="1700" dirty="0">
                <a:effectLst/>
              </a:rPr>
              <a:t> </a:t>
            </a:r>
            <a:r>
              <a:rPr lang="en-US" sz="1700" dirty="0" err="1">
                <a:effectLst/>
              </a:rPr>
              <a:t>gywir</a:t>
            </a:r>
            <a:r>
              <a:rPr lang="en-US" sz="1700" dirty="0">
                <a:effectLst/>
              </a:rPr>
              <a:t>, </a:t>
            </a:r>
            <a:r>
              <a:rPr lang="en-US" sz="1700" dirty="0" err="1">
                <a:effectLst/>
              </a:rPr>
              <a:t>symudwch</a:t>
            </a:r>
            <a:r>
              <a:rPr lang="en-US" sz="1700" dirty="0">
                <a:effectLst/>
              </a:rPr>
              <a:t> </a:t>
            </a:r>
            <a:r>
              <a:rPr lang="en-US" sz="1700" dirty="0" err="1">
                <a:effectLst/>
              </a:rPr>
              <a:t>i'r</a:t>
            </a:r>
            <a:r>
              <a:rPr lang="en-US" sz="1700" dirty="0">
                <a:effectLst/>
              </a:rPr>
              <a:t> </a:t>
            </a:r>
            <a:r>
              <a:rPr lang="en-US" sz="1700" dirty="0" err="1">
                <a:effectLst/>
              </a:rPr>
              <a:t>frawddeg</a:t>
            </a:r>
            <a:r>
              <a:rPr lang="en-US" sz="1700" dirty="0">
                <a:effectLst/>
              </a:rPr>
              <a:t> </a:t>
            </a:r>
            <a:r>
              <a:rPr lang="en-US" sz="1700" dirty="0" err="1">
                <a:effectLst/>
              </a:rPr>
              <a:t>nesaf</a:t>
            </a:r>
            <a:r>
              <a:rPr lang="en-US" sz="1700" dirty="0">
                <a:effectLst/>
              </a:rPr>
              <a:t>. </a:t>
            </a:r>
            <a:r>
              <a:rPr lang="en-US" sz="1700" dirty="0" err="1">
                <a:effectLst/>
              </a:rPr>
              <a:t>Os</a:t>
            </a:r>
            <a:r>
              <a:rPr lang="en-US" sz="1700" dirty="0">
                <a:effectLst/>
              </a:rPr>
              <a:t> </a:t>
            </a:r>
            <a:r>
              <a:rPr lang="en-US" sz="1700" dirty="0" err="1">
                <a:effectLst/>
              </a:rPr>
              <a:t>ydyn</a:t>
            </a:r>
            <a:r>
              <a:rPr lang="en-US" sz="1700" dirty="0">
                <a:effectLst/>
              </a:rPr>
              <a:t> </a:t>
            </a:r>
            <a:r>
              <a:rPr lang="en-US" sz="1700" dirty="0" err="1">
                <a:effectLst/>
              </a:rPr>
              <a:t>nhw</a:t>
            </a:r>
            <a:r>
              <a:rPr lang="en-US" sz="1700" dirty="0">
                <a:effectLst/>
              </a:rPr>
              <a:t> </a:t>
            </a:r>
            <a:r>
              <a:rPr lang="en-US" sz="1700" dirty="0" err="1">
                <a:effectLst/>
              </a:rPr>
              <a:t>anghywir</a:t>
            </a:r>
            <a:r>
              <a:rPr lang="en-US" sz="1700" dirty="0">
                <a:effectLst/>
              </a:rPr>
              <a:t>, </a:t>
            </a:r>
            <a:r>
              <a:rPr lang="en-US" sz="1700" dirty="0" err="1">
                <a:effectLst/>
              </a:rPr>
              <a:t>bydd</a:t>
            </a:r>
            <a:r>
              <a:rPr lang="en-US" sz="1700" dirty="0">
                <a:effectLst/>
              </a:rPr>
              <a:t> Person </a:t>
            </a:r>
            <a:r>
              <a:rPr lang="en-US" sz="1700" dirty="0" err="1">
                <a:effectLst/>
              </a:rPr>
              <a:t>dau</a:t>
            </a:r>
            <a:r>
              <a:rPr lang="en-US" sz="1700" dirty="0">
                <a:effectLst/>
              </a:rPr>
              <a:t> </a:t>
            </a:r>
            <a:r>
              <a:rPr lang="en-US" sz="1700" dirty="0" err="1">
                <a:effectLst/>
              </a:rPr>
              <a:t>yn</a:t>
            </a:r>
            <a:r>
              <a:rPr lang="en-US" sz="1700" dirty="0">
                <a:effectLst/>
              </a:rPr>
              <a:t> </a:t>
            </a:r>
            <a:r>
              <a:rPr lang="en-US" sz="1700" dirty="0" err="1">
                <a:effectLst/>
              </a:rPr>
              <a:t>dechrau</a:t>
            </a:r>
            <a:r>
              <a:rPr lang="en-US" sz="1700" dirty="0">
                <a:effectLst/>
              </a:rPr>
              <a:t>. </a:t>
            </a:r>
          </a:p>
          <a:p>
            <a:pPr indent="-228600">
              <a:lnSpc>
                <a:spcPct val="90000"/>
              </a:lnSpc>
              <a:spcAft>
                <a:spcPts val="800"/>
              </a:spcAft>
              <a:buFont typeface="Arial" panose="020B0604020202020204" pitchFamily="34" charset="0"/>
              <a:buChar char="•"/>
            </a:pPr>
            <a:r>
              <a:rPr lang="en-US" sz="1700" dirty="0">
                <a:effectLst/>
              </a:rPr>
              <a:t>-Y person </a:t>
            </a:r>
            <a:r>
              <a:rPr lang="en-US" sz="1700" dirty="0" err="1">
                <a:effectLst/>
              </a:rPr>
              <a:t>cyntaf</a:t>
            </a:r>
            <a:r>
              <a:rPr lang="en-US" sz="1700" dirty="0">
                <a:effectLst/>
              </a:rPr>
              <a:t> </a:t>
            </a:r>
            <a:r>
              <a:rPr lang="en-US" sz="1700" dirty="0" err="1">
                <a:effectLst/>
              </a:rPr>
              <a:t>i</a:t>
            </a:r>
            <a:r>
              <a:rPr lang="en-US" sz="1700" dirty="0">
                <a:effectLst/>
              </a:rPr>
              <a:t> </a:t>
            </a:r>
            <a:r>
              <a:rPr lang="en-US" sz="1700" dirty="0" err="1">
                <a:effectLst/>
              </a:rPr>
              <a:t>ddweud</a:t>
            </a:r>
            <a:r>
              <a:rPr lang="en-US" sz="1700" dirty="0">
                <a:effectLst/>
              </a:rPr>
              <a:t> y </a:t>
            </a:r>
            <a:r>
              <a:rPr lang="en-US" sz="1700" dirty="0" err="1">
                <a:effectLst/>
              </a:rPr>
              <a:t>frawddeg</a:t>
            </a:r>
            <a:r>
              <a:rPr lang="en-US" sz="1700" dirty="0">
                <a:effectLst/>
              </a:rPr>
              <a:t> </a:t>
            </a:r>
            <a:r>
              <a:rPr lang="en-US" sz="1700" dirty="0" err="1">
                <a:effectLst/>
              </a:rPr>
              <a:t>olaf</a:t>
            </a:r>
            <a:r>
              <a:rPr lang="en-US" sz="1700" dirty="0">
                <a:effectLst/>
              </a:rPr>
              <a:t> </a:t>
            </a:r>
            <a:r>
              <a:rPr lang="en-US" sz="1700" dirty="0" err="1">
                <a:effectLst/>
              </a:rPr>
              <a:t>sy’n</a:t>
            </a:r>
            <a:r>
              <a:rPr lang="en-US" sz="1700" dirty="0">
                <a:effectLst/>
              </a:rPr>
              <a:t> </a:t>
            </a:r>
            <a:r>
              <a:rPr lang="en-US" sz="1700" dirty="0" err="1">
                <a:effectLst/>
              </a:rPr>
              <a:t>ennill</a:t>
            </a:r>
            <a:r>
              <a:rPr lang="en-US" sz="1700" dirty="0">
                <a:effectLst/>
              </a:rPr>
              <a:t>.</a:t>
            </a:r>
          </a:p>
        </p:txBody>
      </p:sp>
      <p:pic>
        <p:nvPicPr>
          <p:cNvPr id="9" name="Picture 8" descr="A blue face with waves&#10;&#10;Description automatically generated">
            <a:extLst>
              <a:ext uri="{FF2B5EF4-FFF2-40B4-BE49-F238E27FC236}">
                <a16:creationId xmlns:a16="http://schemas.microsoft.com/office/drawing/2014/main" id="{77C24780-D23E-C8CB-9264-3BC062C4F7E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302"/>
          <a:stretch/>
        </p:blipFill>
        <p:spPr>
          <a:xfrm>
            <a:off x="6620977" y="586899"/>
            <a:ext cx="2292928" cy="228600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6707796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39409F8F-1E11-AF14-B929-BC200B066DEC}"/>
              </a:ext>
            </a:extLst>
          </p:cNvPr>
          <p:cNvGraphicFramePr/>
          <p:nvPr>
            <p:extLst>
              <p:ext uri="{D42A27DB-BD31-4B8C-83A1-F6EECF244321}">
                <p14:modId xmlns:p14="http://schemas.microsoft.com/office/powerpoint/2010/main" val="3659476409"/>
              </p:ext>
            </p:extLst>
          </p:nvPr>
        </p:nvGraphicFramePr>
        <p:xfrm>
          <a:off x="0" y="508865"/>
          <a:ext cx="12062298" cy="60563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tar: 5 Points 4">
            <a:extLst>
              <a:ext uri="{FF2B5EF4-FFF2-40B4-BE49-F238E27FC236}">
                <a16:creationId xmlns:a16="http://schemas.microsoft.com/office/drawing/2014/main" id="{001526FB-C88E-6623-8D31-5A1AC8089A3B}"/>
              </a:ext>
            </a:extLst>
          </p:cNvPr>
          <p:cNvSpPr/>
          <p:nvPr/>
        </p:nvSpPr>
        <p:spPr>
          <a:xfrm>
            <a:off x="262647" y="175098"/>
            <a:ext cx="1225685" cy="933855"/>
          </a:xfrm>
          <a:prstGeom prst="star5">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9" name="Picture 8" descr="A blue face with waves&#10;&#10;Description automatically generated">
            <a:extLst>
              <a:ext uri="{FF2B5EF4-FFF2-40B4-BE49-F238E27FC236}">
                <a16:creationId xmlns:a16="http://schemas.microsoft.com/office/drawing/2014/main" id="{D51F84DC-9B8A-B89B-4B97-A0821B670F1B}"/>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b="302"/>
          <a:stretch/>
        </p:blipFill>
        <p:spPr>
          <a:xfrm>
            <a:off x="10693049" y="0"/>
            <a:ext cx="1369249" cy="1365112"/>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2" name="TextBox 1">
            <a:extLst>
              <a:ext uri="{FF2B5EF4-FFF2-40B4-BE49-F238E27FC236}">
                <a16:creationId xmlns:a16="http://schemas.microsoft.com/office/drawing/2014/main" id="{C1FFA359-D897-B302-DB92-44983E955CC4}"/>
              </a:ext>
            </a:extLst>
          </p:cNvPr>
          <p:cNvSpPr txBox="1"/>
          <p:nvPr/>
        </p:nvSpPr>
        <p:spPr>
          <a:xfrm rot="18855401">
            <a:off x="-1149811" y="1337048"/>
            <a:ext cx="7210141" cy="19568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a:latin typeface="FAFERS Handwriting Font" panose="020B0604020202020204" pitchFamily="34" charset="0"/>
                <a:ea typeface="+mj-ea"/>
                <a:cs typeface="FAFERS Handwriting Font" panose="020B0604020202020204" pitchFamily="34" charset="0"/>
              </a:rPr>
              <a:t>Pyramid Cyfieithu</a:t>
            </a:r>
            <a:endParaRPr lang="en-US" sz="5400" dirty="0">
              <a:latin typeface="FAFERS Handwriting Font" panose="020B0604020202020204" pitchFamily="34" charset="0"/>
              <a:ea typeface="+mj-ea"/>
              <a:cs typeface="FAFERS Handwriting Font" panose="020B0604020202020204" pitchFamily="34" charset="0"/>
            </a:endParaRPr>
          </a:p>
        </p:txBody>
      </p:sp>
      <p:pic>
        <p:nvPicPr>
          <p:cNvPr id="3" name="Picture 2" descr="Welshpool Jewish Group – Jewish Small Communities Network">
            <a:extLst>
              <a:ext uri="{FF2B5EF4-FFF2-40B4-BE49-F238E27FC236}">
                <a16:creationId xmlns:a16="http://schemas.microsoft.com/office/drawing/2014/main" id="{8E110551-3B0E-3064-10C9-3D778558DE2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854119" y="2220478"/>
            <a:ext cx="1933170" cy="145754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34250869-DB55-7C73-4036-F02F44A6F6FA}"/>
              </a:ext>
            </a:extLst>
          </p:cNvPr>
          <p:cNvPicPr>
            <a:picLocks noChangeAspect="1"/>
          </p:cNvPicPr>
          <p:nvPr/>
        </p:nvPicPr>
        <p:blipFill>
          <a:blip r:embed="rId10"/>
          <a:stretch>
            <a:fillRect/>
          </a:stretch>
        </p:blipFill>
        <p:spPr>
          <a:xfrm>
            <a:off x="7828878" y="224708"/>
            <a:ext cx="1750555" cy="1365112"/>
          </a:xfrm>
          <a:prstGeom prst="rect">
            <a:avLst/>
          </a:prstGeom>
        </p:spPr>
      </p:pic>
    </p:spTree>
    <p:extLst>
      <p:ext uri="{BB962C8B-B14F-4D97-AF65-F5344CB8AC3E}">
        <p14:creationId xmlns:p14="http://schemas.microsoft.com/office/powerpoint/2010/main" val="34408212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DEA5F7-AA15-9D6A-397E-37E8F95FF5A6}"/>
            </a:ext>
          </a:extLst>
        </p:cNvPr>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58B53868-506C-8938-4A2A-CF10E4E278A7}"/>
              </a:ext>
            </a:extLst>
          </p:cNvPr>
          <p:cNvGraphicFramePr/>
          <p:nvPr>
            <p:extLst>
              <p:ext uri="{D42A27DB-BD31-4B8C-83A1-F6EECF244321}">
                <p14:modId xmlns:p14="http://schemas.microsoft.com/office/powerpoint/2010/main" val="2355375019"/>
              </p:ext>
            </p:extLst>
          </p:nvPr>
        </p:nvGraphicFramePr>
        <p:xfrm>
          <a:off x="0" y="508865"/>
          <a:ext cx="12062298" cy="60563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tar: 5 Points 4">
            <a:extLst>
              <a:ext uri="{FF2B5EF4-FFF2-40B4-BE49-F238E27FC236}">
                <a16:creationId xmlns:a16="http://schemas.microsoft.com/office/drawing/2014/main" id="{535B8E2F-FE82-1981-B85A-EAD9EB02EB31}"/>
              </a:ext>
            </a:extLst>
          </p:cNvPr>
          <p:cNvSpPr/>
          <p:nvPr/>
        </p:nvSpPr>
        <p:spPr>
          <a:xfrm>
            <a:off x="262647" y="175098"/>
            <a:ext cx="1225685" cy="933855"/>
          </a:xfrm>
          <a:prstGeom prst="star5">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2" name="Star: 5 Points 1">
            <a:extLst>
              <a:ext uri="{FF2B5EF4-FFF2-40B4-BE49-F238E27FC236}">
                <a16:creationId xmlns:a16="http://schemas.microsoft.com/office/drawing/2014/main" id="{88F900B1-43E1-D804-BFDE-6ECF73293022}"/>
              </a:ext>
            </a:extLst>
          </p:cNvPr>
          <p:cNvSpPr/>
          <p:nvPr/>
        </p:nvSpPr>
        <p:spPr>
          <a:xfrm>
            <a:off x="1601822" y="175097"/>
            <a:ext cx="1225685" cy="933855"/>
          </a:xfrm>
          <a:prstGeom prst="star5">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6" name="Picture 5" descr="A blue face with waves&#10;&#10;Description automatically generated">
            <a:extLst>
              <a:ext uri="{FF2B5EF4-FFF2-40B4-BE49-F238E27FC236}">
                <a16:creationId xmlns:a16="http://schemas.microsoft.com/office/drawing/2014/main" id="{FDA061FD-5082-7C24-A637-9B94646865EC}"/>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b="302"/>
          <a:stretch/>
        </p:blipFill>
        <p:spPr>
          <a:xfrm>
            <a:off x="10693049" y="0"/>
            <a:ext cx="1369249" cy="1365112"/>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3" name="TextBox 2">
            <a:extLst>
              <a:ext uri="{FF2B5EF4-FFF2-40B4-BE49-F238E27FC236}">
                <a16:creationId xmlns:a16="http://schemas.microsoft.com/office/drawing/2014/main" id="{7B6A9193-C75E-2FEC-C293-9E65919D45FB}"/>
              </a:ext>
            </a:extLst>
          </p:cNvPr>
          <p:cNvSpPr txBox="1"/>
          <p:nvPr/>
        </p:nvSpPr>
        <p:spPr>
          <a:xfrm rot="18855401">
            <a:off x="-1042806" y="1298136"/>
            <a:ext cx="7210141" cy="19568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dirty="0">
                <a:latin typeface="FAFERS Handwriting Font" panose="020B0604020202020204" pitchFamily="34" charset="0"/>
                <a:ea typeface="+mj-ea"/>
                <a:cs typeface="FAFERS Handwriting Font" panose="020B0604020202020204" pitchFamily="34" charset="0"/>
              </a:rPr>
              <a:t>Pyramid </a:t>
            </a:r>
            <a:r>
              <a:rPr lang="en-US" sz="5400" dirty="0" err="1">
                <a:latin typeface="FAFERS Handwriting Font" panose="020B0604020202020204" pitchFamily="34" charset="0"/>
                <a:ea typeface="+mj-ea"/>
                <a:cs typeface="FAFERS Handwriting Font" panose="020B0604020202020204" pitchFamily="34" charset="0"/>
              </a:rPr>
              <a:t>Cyfieithu</a:t>
            </a:r>
            <a:endParaRPr lang="en-US" sz="5400" dirty="0">
              <a:latin typeface="FAFERS Handwriting Font" panose="020B0604020202020204" pitchFamily="34" charset="0"/>
              <a:ea typeface="+mj-ea"/>
              <a:cs typeface="FAFERS Handwriting Font" panose="020B0604020202020204" pitchFamily="34" charset="0"/>
            </a:endParaRPr>
          </a:p>
        </p:txBody>
      </p:sp>
      <p:pic>
        <p:nvPicPr>
          <p:cNvPr id="7" name="Picture 6" descr="Welshpool Jewish Group – Jewish Small Communities Network">
            <a:extLst>
              <a:ext uri="{FF2B5EF4-FFF2-40B4-BE49-F238E27FC236}">
                <a16:creationId xmlns:a16="http://schemas.microsoft.com/office/drawing/2014/main" id="{BC135F82-EBE6-9592-341C-86587CA9E31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320719" y="1594000"/>
            <a:ext cx="1810570" cy="1365112"/>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92CAB5F5-C351-E7AE-21B6-3E3DCA544817}"/>
              </a:ext>
            </a:extLst>
          </p:cNvPr>
          <p:cNvPicPr>
            <a:picLocks noChangeAspect="1"/>
          </p:cNvPicPr>
          <p:nvPr/>
        </p:nvPicPr>
        <p:blipFill>
          <a:blip r:embed="rId10"/>
          <a:stretch>
            <a:fillRect/>
          </a:stretch>
        </p:blipFill>
        <p:spPr>
          <a:xfrm>
            <a:off x="7872421" y="102313"/>
            <a:ext cx="1750555" cy="1365112"/>
          </a:xfrm>
          <a:prstGeom prst="rect">
            <a:avLst/>
          </a:prstGeom>
        </p:spPr>
      </p:pic>
      <p:pic>
        <p:nvPicPr>
          <p:cNvPr id="10" name="Picture 9">
            <a:extLst>
              <a:ext uri="{FF2B5EF4-FFF2-40B4-BE49-F238E27FC236}">
                <a16:creationId xmlns:a16="http://schemas.microsoft.com/office/drawing/2014/main" id="{90E98ADD-D4C9-20EF-430A-B7FE489F79FF}"/>
              </a:ext>
            </a:extLst>
          </p:cNvPr>
          <p:cNvPicPr>
            <a:picLocks noChangeAspect="1"/>
          </p:cNvPicPr>
          <p:nvPr/>
        </p:nvPicPr>
        <p:blipFill>
          <a:blip r:embed="rId11"/>
          <a:stretch>
            <a:fillRect/>
          </a:stretch>
        </p:blipFill>
        <p:spPr>
          <a:xfrm>
            <a:off x="10693049" y="3085687"/>
            <a:ext cx="1369249" cy="2001593"/>
          </a:xfrm>
          <a:prstGeom prst="rect">
            <a:avLst/>
          </a:prstGeom>
        </p:spPr>
      </p:pic>
    </p:spTree>
    <p:extLst>
      <p:ext uri="{BB962C8B-B14F-4D97-AF65-F5344CB8AC3E}">
        <p14:creationId xmlns:p14="http://schemas.microsoft.com/office/powerpoint/2010/main" val="17081147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B042C5-1149-D917-2011-773130D687FC}"/>
            </a:ext>
          </a:extLst>
        </p:cNvPr>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8F0CBCFC-A8E6-C879-6F32-C25099FA64BA}"/>
              </a:ext>
            </a:extLst>
          </p:cNvPr>
          <p:cNvGraphicFramePr/>
          <p:nvPr>
            <p:extLst>
              <p:ext uri="{D42A27DB-BD31-4B8C-83A1-F6EECF244321}">
                <p14:modId xmlns:p14="http://schemas.microsoft.com/office/powerpoint/2010/main" val="3193376465"/>
              </p:ext>
            </p:extLst>
          </p:nvPr>
        </p:nvGraphicFramePr>
        <p:xfrm>
          <a:off x="0" y="508865"/>
          <a:ext cx="12192000" cy="60563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tar: 5 Points 4">
            <a:extLst>
              <a:ext uri="{FF2B5EF4-FFF2-40B4-BE49-F238E27FC236}">
                <a16:creationId xmlns:a16="http://schemas.microsoft.com/office/drawing/2014/main" id="{C9DCFA92-7F77-EE80-DA52-EAB798D26F21}"/>
              </a:ext>
            </a:extLst>
          </p:cNvPr>
          <p:cNvSpPr/>
          <p:nvPr/>
        </p:nvSpPr>
        <p:spPr>
          <a:xfrm>
            <a:off x="262647" y="175098"/>
            <a:ext cx="1225685" cy="933855"/>
          </a:xfrm>
          <a:prstGeom prst="star5">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2" name="Star: 5 Points 1">
            <a:extLst>
              <a:ext uri="{FF2B5EF4-FFF2-40B4-BE49-F238E27FC236}">
                <a16:creationId xmlns:a16="http://schemas.microsoft.com/office/drawing/2014/main" id="{B02CBDED-7041-5639-7116-B8FC3FCB3FF0}"/>
              </a:ext>
            </a:extLst>
          </p:cNvPr>
          <p:cNvSpPr/>
          <p:nvPr/>
        </p:nvSpPr>
        <p:spPr>
          <a:xfrm>
            <a:off x="1562911" y="175098"/>
            <a:ext cx="1225685" cy="933855"/>
          </a:xfrm>
          <a:prstGeom prst="star5">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3" name="Star: 5 Points 2">
            <a:extLst>
              <a:ext uri="{FF2B5EF4-FFF2-40B4-BE49-F238E27FC236}">
                <a16:creationId xmlns:a16="http://schemas.microsoft.com/office/drawing/2014/main" id="{411F0B34-ACC5-9DF2-DFE4-4080436E70EB}"/>
              </a:ext>
            </a:extLst>
          </p:cNvPr>
          <p:cNvSpPr/>
          <p:nvPr/>
        </p:nvSpPr>
        <p:spPr>
          <a:xfrm>
            <a:off x="2940995" y="175098"/>
            <a:ext cx="1225685" cy="933855"/>
          </a:xfrm>
          <a:prstGeom prst="star5">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7" name="Picture 6" descr="A blue face with waves&#10;&#10;Description automatically generated">
            <a:extLst>
              <a:ext uri="{FF2B5EF4-FFF2-40B4-BE49-F238E27FC236}">
                <a16:creationId xmlns:a16="http://schemas.microsoft.com/office/drawing/2014/main" id="{5E3B5CC7-B3B9-6D29-1783-0837BF7D8F4C}"/>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b="302"/>
          <a:stretch/>
        </p:blipFill>
        <p:spPr>
          <a:xfrm>
            <a:off x="10693049" y="0"/>
            <a:ext cx="1369249" cy="1365112"/>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3A1478EC-F149-AE92-D13E-36B15AB4FF6C}"/>
              </a:ext>
            </a:extLst>
          </p:cNvPr>
          <p:cNvSpPr txBox="1"/>
          <p:nvPr/>
        </p:nvSpPr>
        <p:spPr>
          <a:xfrm rot="18855401">
            <a:off x="-1178994" y="1414868"/>
            <a:ext cx="7210141" cy="19568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dirty="0">
                <a:latin typeface="FAFERS Handwriting Font" panose="020B0604020202020204" pitchFamily="34" charset="0"/>
                <a:ea typeface="+mj-ea"/>
                <a:cs typeface="FAFERS Handwriting Font" panose="020B0604020202020204" pitchFamily="34" charset="0"/>
              </a:rPr>
              <a:t>Pyramid </a:t>
            </a:r>
            <a:r>
              <a:rPr lang="en-US" sz="5400" dirty="0" err="1">
                <a:latin typeface="FAFERS Handwriting Font" panose="020B0604020202020204" pitchFamily="34" charset="0"/>
                <a:ea typeface="+mj-ea"/>
                <a:cs typeface="FAFERS Handwriting Font" panose="020B0604020202020204" pitchFamily="34" charset="0"/>
              </a:rPr>
              <a:t>Cyfieithu</a:t>
            </a:r>
            <a:endParaRPr lang="en-US" sz="5400" dirty="0">
              <a:latin typeface="FAFERS Handwriting Font" panose="020B0604020202020204" pitchFamily="34" charset="0"/>
              <a:ea typeface="+mj-ea"/>
              <a:cs typeface="FAFERS Handwriting Font" panose="020B0604020202020204" pitchFamily="34" charset="0"/>
            </a:endParaRPr>
          </a:p>
        </p:txBody>
      </p:sp>
      <p:pic>
        <p:nvPicPr>
          <p:cNvPr id="8" name="Picture 7" descr="Welshpool Jewish Group – Jewish Small Communities Network">
            <a:extLst>
              <a:ext uri="{FF2B5EF4-FFF2-40B4-BE49-F238E27FC236}">
                <a16:creationId xmlns:a16="http://schemas.microsoft.com/office/drawing/2014/main" id="{620B3248-03A4-7F75-8980-2961EE566C6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320719" y="1594000"/>
            <a:ext cx="1810570" cy="1365112"/>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7FEB7715-913F-3223-4DEE-1DC391FA2ECA}"/>
              </a:ext>
            </a:extLst>
          </p:cNvPr>
          <p:cNvPicPr>
            <a:picLocks noChangeAspect="1"/>
          </p:cNvPicPr>
          <p:nvPr/>
        </p:nvPicPr>
        <p:blipFill>
          <a:blip r:embed="rId10"/>
          <a:stretch>
            <a:fillRect/>
          </a:stretch>
        </p:blipFill>
        <p:spPr>
          <a:xfrm>
            <a:off x="7872421" y="102313"/>
            <a:ext cx="1750555" cy="1365112"/>
          </a:xfrm>
          <a:prstGeom prst="rect">
            <a:avLst/>
          </a:prstGeom>
        </p:spPr>
      </p:pic>
      <p:pic>
        <p:nvPicPr>
          <p:cNvPr id="10" name="Picture 9">
            <a:extLst>
              <a:ext uri="{FF2B5EF4-FFF2-40B4-BE49-F238E27FC236}">
                <a16:creationId xmlns:a16="http://schemas.microsoft.com/office/drawing/2014/main" id="{01581287-2956-5533-5021-2FA7FB01E792}"/>
              </a:ext>
            </a:extLst>
          </p:cNvPr>
          <p:cNvPicPr>
            <a:picLocks noChangeAspect="1"/>
          </p:cNvPicPr>
          <p:nvPr/>
        </p:nvPicPr>
        <p:blipFill>
          <a:blip r:embed="rId11"/>
          <a:stretch>
            <a:fillRect/>
          </a:stretch>
        </p:blipFill>
        <p:spPr>
          <a:xfrm>
            <a:off x="10693049" y="3085687"/>
            <a:ext cx="1369249" cy="2001593"/>
          </a:xfrm>
          <a:prstGeom prst="rect">
            <a:avLst/>
          </a:prstGeom>
        </p:spPr>
      </p:pic>
    </p:spTree>
    <p:extLst>
      <p:ext uri="{BB962C8B-B14F-4D97-AF65-F5344CB8AC3E}">
        <p14:creationId xmlns:p14="http://schemas.microsoft.com/office/powerpoint/2010/main" val="10938955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A894063-ABA7-CEFA-B19D-1E42B8778BCB}"/>
              </a:ext>
            </a:extLst>
          </p:cNvPr>
          <p:cNvSpPr txBox="1"/>
          <p:nvPr/>
        </p:nvSpPr>
        <p:spPr>
          <a:xfrm>
            <a:off x="427837" y="252545"/>
            <a:ext cx="4007795" cy="461665"/>
          </a:xfrm>
          <a:prstGeom prst="rect">
            <a:avLst/>
          </a:prstGeom>
          <a:noFill/>
        </p:spPr>
        <p:txBody>
          <a:bodyPr wrap="square" rtlCol="0">
            <a:spAutoFit/>
          </a:bodyPr>
          <a:lstStyle/>
          <a:p>
            <a:r>
              <a:rPr lang="cy-GB" sz="2400" dirty="0">
                <a:latin typeface="FAFERS Handwriting Font" panose="020B0604020202020204" pitchFamily="34" charset="0"/>
                <a:cs typeface="FAFERS Handwriting Font" panose="020B0604020202020204" pitchFamily="34" charset="0"/>
              </a:rPr>
              <a:t>Atebion</a:t>
            </a:r>
            <a:r>
              <a:rPr lang="cy-GB" dirty="0"/>
              <a:t> </a:t>
            </a:r>
          </a:p>
        </p:txBody>
      </p:sp>
      <p:sp>
        <p:nvSpPr>
          <p:cNvPr id="2" name="Star: 5 Points 1">
            <a:extLst>
              <a:ext uri="{FF2B5EF4-FFF2-40B4-BE49-F238E27FC236}">
                <a16:creationId xmlns:a16="http://schemas.microsoft.com/office/drawing/2014/main" id="{30D94338-9046-EEB1-2535-5034B3BF521C}"/>
              </a:ext>
            </a:extLst>
          </p:cNvPr>
          <p:cNvSpPr/>
          <p:nvPr/>
        </p:nvSpPr>
        <p:spPr>
          <a:xfrm>
            <a:off x="321914" y="911698"/>
            <a:ext cx="482419" cy="493769"/>
          </a:xfrm>
          <a:prstGeom prst="star5">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3" name="Star: 5 Points 2">
            <a:extLst>
              <a:ext uri="{FF2B5EF4-FFF2-40B4-BE49-F238E27FC236}">
                <a16:creationId xmlns:a16="http://schemas.microsoft.com/office/drawing/2014/main" id="{2A4C53A1-BE13-2019-459B-37D92A69746B}"/>
              </a:ext>
            </a:extLst>
          </p:cNvPr>
          <p:cNvSpPr/>
          <p:nvPr/>
        </p:nvSpPr>
        <p:spPr>
          <a:xfrm>
            <a:off x="982314" y="2240964"/>
            <a:ext cx="482419" cy="493769"/>
          </a:xfrm>
          <a:prstGeom prst="star5">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5" name="Star: 5 Points 4">
            <a:extLst>
              <a:ext uri="{FF2B5EF4-FFF2-40B4-BE49-F238E27FC236}">
                <a16:creationId xmlns:a16="http://schemas.microsoft.com/office/drawing/2014/main" id="{E5F91B7F-0E22-7E89-1AE2-8D7DB700E6CF}"/>
              </a:ext>
            </a:extLst>
          </p:cNvPr>
          <p:cNvSpPr/>
          <p:nvPr/>
        </p:nvSpPr>
        <p:spPr>
          <a:xfrm>
            <a:off x="385504" y="2240964"/>
            <a:ext cx="482419" cy="493769"/>
          </a:xfrm>
          <a:prstGeom prst="star5">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6" name="Star: 5 Points 5">
            <a:extLst>
              <a:ext uri="{FF2B5EF4-FFF2-40B4-BE49-F238E27FC236}">
                <a16:creationId xmlns:a16="http://schemas.microsoft.com/office/drawing/2014/main" id="{B5C0F38D-30C8-0BF9-0D40-D5AF83919C67}"/>
              </a:ext>
            </a:extLst>
          </p:cNvPr>
          <p:cNvSpPr/>
          <p:nvPr/>
        </p:nvSpPr>
        <p:spPr>
          <a:xfrm>
            <a:off x="1596237" y="4149165"/>
            <a:ext cx="482419" cy="493769"/>
          </a:xfrm>
          <a:prstGeom prst="star5">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7" name="Star: 5 Points 6">
            <a:extLst>
              <a:ext uri="{FF2B5EF4-FFF2-40B4-BE49-F238E27FC236}">
                <a16:creationId xmlns:a16="http://schemas.microsoft.com/office/drawing/2014/main" id="{E37D6DA3-9EB7-CE37-54E7-EDDF4B54B1BD}"/>
              </a:ext>
            </a:extLst>
          </p:cNvPr>
          <p:cNvSpPr/>
          <p:nvPr/>
        </p:nvSpPr>
        <p:spPr>
          <a:xfrm>
            <a:off x="1012037" y="4149165"/>
            <a:ext cx="482419" cy="493769"/>
          </a:xfrm>
          <a:prstGeom prst="star5">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8" name="Star: 5 Points 7">
            <a:extLst>
              <a:ext uri="{FF2B5EF4-FFF2-40B4-BE49-F238E27FC236}">
                <a16:creationId xmlns:a16="http://schemas.microsoft.com/office/drawing/2014/main" id="{6A4DF5DC-F3EC-B284-AEF9-8E2BD183E179}"/>
              </a:ext>
            </a:extLst>
          </p:cNvPr>
          <p:cNvSpPr/>
          <p:nvPr/>
        </p:nvSpPr>
        <p:spPr>
          <a:xfrm>
            <a:off x="427837" y="4123268"/>
            <a:ext cx="482419" cy="493769"/>
          </a:xfrm>
          <a:prstGeom prst="star5">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0" name="TextBox 9">
            <a:extLst>
              <a:ext uri="{FF2B5EF4-FFF2-40B4-BE49-F238E27FC236}">
                <a16:creationId xmlns:a16="http://schemas.microsoft.com/office/drawing/2014/main" id="{2B87267F-221F-2470-DD84-D82F6E0568DC}"/>
              </a:ext>
            </a:extLst>
          </p:cNvPr>
          <p:cNvSpPr txBox="1"/>
          <p:nvPr/>
        </p:nvSpPr>
        <p:spPr>
          <a:xfrm>
            <a:off x="2412999" y="4149165"/>
            <a:ext cx="9008534" cy="1564018"/>
          </a:xfrm>
          <a:prstGeom prst="rect">
            <a:avLst/>
          </a:prstGeom>
          <a:noFill/>
        </p:spPr>
        <p:txBody>
          <a:bodyPr wrap="square">
            <a:spAutoFit/>
          </a:bodyPr>
          <a:lstStyle/>
          <a:p>
            <a:pPr>
              <a:lnSpc>
                <a:spcPct val="107000"/>
              </a:lnSpc>
              <a:spcAft>
                <a:spcPts val="800"/>
              </a:spcAft>
            </a:pPr>
            <a:r>
              <a:rPr lang="cy-GB" sz="1800" kern="100" dirty="0">
                <a:effectLst/>
                <a:latin typeface="Aptos" panose="020B0004020202020204" pitchFamily="34" charset="0"/>
                <a:ea typeface="Aptos" panose="020B0004020202020204" pitchFamily="34" charset="0"/>
                <a:cs typeface="Times New Roman" panose="02020603050405020304" pitchFamily="18" charset="0"/>
              </a:rPr>
              <a:t>Dyma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Gegidfa</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Mae Cegidfa yn fach. Dyma’r Trallwng. Mae’r Trallwng yn fwy na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Chegidfa</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Dyma’r Drenewydd. Y Drenewydd ydy’r fwyaf. Mae’r Trallwng yn fwy prysur na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Chegidfa</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Mae’r Drenewydd yn fwy prysur na’r Trallwng. Mae’r Trallwng yn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dawelach</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na’r Drenewydd. Cegidfa ydy’r dawelaf. Mae’r Trallwng yn fwy swnllyd na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Chegidfa</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Y Drenewydd ydy’r fwyaf swnllyd.</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2" name="TextBox 11">
            <a:extLst>
              <a:ext uri="{FF2B5EF4-FFF2-40B4-BE49-F238E27FC236}">
                <a16:creationId xmlns:a16="http://schemas.microsoft.com/office/drawing/2014/main" id="{2E9A2DDE-80A0-36C8-5294-DD4380253C7E}"/>
              </a:ext>
            </a:extLst>
          </p:cNvPr>
          <p:cNvSpPr txBox="1"/>
          <p:nvPr/>
        </p:nvSpPr>
        <p:spPr>
          <a:xfrm>
            <a:off x="2412999" y="2075447"/>
            <a:ext cx="9008534" cy="1564018"/>
          </a:xfrm>
          <a:prstGeom prst="rect">
            <a:avLst/>
          </a:prstGeom>
          <a:noFill/>
        </p:spPr>
        <p:txBody>
          <a:bodyPr wrap="square">
            <a:spAutoFit/>
          </a:bodyPr>
          <a:lstStyle/>
          <a:p>
            <a:pPr>
              <a:lnSpc>
                <a:spcPct val="107000"/>
              </a:lnSpc>
              <a:spcAft>
                <a:spcPts val="800"/>
              </a:spcAft>
            </a:pPr>
            <a:r>
              <a:rPr lang="cy-GB" sz="1800" kern="100" dirty="0">
                <a:effectLst/>
                <a:latin typeface="Aptos" panose="020B0004020202020204" pitchFamily="34" charset="0"/>
                <a:ea typeface="Aptos" panose="020B0004020202020204" pitchFamily="34" charset="0"/>
                <a:cs typeface="Times New Roman" panose="02020603050405020304" pitchFamily="18" charset="0"/>
              </a:rPr>
              <a:t>Dyma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Gegidfa</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Mae Cegidfa yn fach. Dyma’r Trallwng. Mae’r Trallwng yn fwy na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Chegidfa</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Dyma’r Drenewydd. Mae’r Drenewydd yn fwy na’r Trallwng. Mae’r Trallwng yn fwy prysur na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Chegidfa</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Mae’r Drenewydd yn fwy prysur na’r Trallwng. Mae’r Trallwng yn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dawelach</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na’r Drenewydd. Mae Cegidfa yn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dawelach</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na’r Trallwng. Mae’r Trallwng yn fwy swnllyd na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Chegidfa</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Mae’r Drenewydd yn fwy swnllyd na’r Trallwng.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4" name="TextBox 13">
            <a:extLst>
              <a:ext uri="{FF2B5EF4-FFF2-40B4-BE49-F238E27FC236}">
                <a16:creationId xmlns:a16="http://schemas.microsoft.com/office/drawing/2014/main" id="{26937C76-D163-479D-A75C-37B9F137D4A6}"/>
              </a:ext>
            </a:extLst>
          </p:cNvPr>
          <p:cNvSpPr txBox="1"/>
          <p:nvPr/>
        </p:nvSpPr>
        <p:spPr>
          <a:xfrm>
            <a:off x="2412999" y="826532"/>
            <a:ext cx="9008534" cy="674928"/>
          </a:xfrm>
          <a:prstGeom prst="rect">
            <a:avLst/>
          </a:prstGeom>
          <a:noFill/>
        </p:spPr>
        <p:txBody>
          <a:bodyPr wrap="square">
            <a:spAutoFit/>
          </a:bodyPr>
          <a:lstStyle/>
          <a:p>
            <a:pPr>
              <a:lnSpc>
                <a:spcPct val="107000"/>
              </a:lnSpc>
              <a:spcAft>
                <a:spcPts val="800"/>
              </a:spcAft>
            </a:pPr>
            <a:r>
              <a:rPr lang="cy-GB" sz="1800" kern="100" dirty="0">
                <a:effectLst/>
                <a:latin typeface="Aptos" panose="020B0004020202020204" pitchFamily="34" charset="0"/>
                <a:ea typeface="Aptos" panose="020B0004020202020204" pitchFamily="34" charset="0"/>
                <a:cs typeface="Times New Roman" panose="02020603050405020304" pitchFamily="18" charset="0"/>
              </a:rPr>
              <a:t>Dyma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Gegidfa</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Mae Cegidfa yn fach. Dyma’r Trallwng. Mae’r Trallwng yn fwy na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Chegidfa</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Mae’r Trallwng yn fwy prysur na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Chegidfa</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Mae’r Trallwng yn fwy swnllyd na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Chegidfa</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4464764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3C2971-89EE-5897-16E2-39F8C757DFC9}"/>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18347B6A-D7B1-9FAE-A864-F468C2B0575C}"/>
              </a:ext>
            </a:extLst>
          </p:cNvPr>
          <p:cNvSpPr txBox="1">
            <a:spLocks/>
          </p:cNvSpPr>
          <p:nvPr/>
        </p:nvSpPr>
        <p:spPr>
          <a:xfrm>
            <a:off x="371174" y="1552196"/>
            <a:ext cx="6126903" cy="340567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7000"/>
              </a:lnSpc>
              <a:spcAft>
                <a:spcPts val="800"/>
              </a:spcAft>
            </a:pPr>
            <a:r>
              <a:rPr lang="cy-GB" sz="3600" b="1" kern="100" dirty="0">
                <a:latin typeface="FAFERS Handwriting Font" panose="020B0604020202020204" pitchFamily="34" charset="0"/>
                <a:ea typeface="Aptos" panose="020B0004020202020204" pitchFamily="34" charset="0"/>
                <a:cs typeface="FAFERS Handwriting Font" panose="020B0604020202020204" pitchFamily="34" charset="0"/>
              </a:rPr>
              <a:t>Asesu ar gyfer dysgu</a:t>
            </a:r>
            <a:br>
              <a:rPr lang="en-GB" sz="3600" kern="100" dirty="0">
                <a:latin typeface="FAFERS Handwriting Font" panose="020B0604020202020204" pitchFamily="34" charset="0"/>
                <a:ea typeface="Aptos" panose="020B0004020202020204" pitchFamily="34" charset="0"/>
                <a:cs typeface="FAFERS Handwriting Font" panose="020B0604020202020204" pitchFamily="34" charset="0"/>
              </a:rPr>
            </a:br>
            <a:endParaRPr lang="en-GB" sz="3600" kern="100" dirty="0">
              <a:latin typeface="FAFERS Handwriting Font" panose="020B0604020202020204" pitchFamily="34" charset="0"/>
              <a:ea typeface="Aptos" panose="020B0004020202020204" pitchFamily="34" charset="0"/>
              <a:cs typeface="FAFERS Handwriting Font" panose="020B0604020202020204" pitchFamily="34" charset="0"/>
            </a:endParaRPr>
          </a:p>
          <a:p>
            <a:pPr>
              <a:lnSpc>
                <a:spcPct val="107000"/>
              </a:lnSpc>
              <a:spcAft>
                <a:spcPts val="800"/>
              </a:spcAft>
            </a:pPr>
            <a:r>
              <a:rPr lang="en-GB" sz="3600" kern="100" dirty="0" err="1">
                <a:latin typeface="Agency FB" panose="020B0503020202020204" pitchFamily="34" charset="0"/>
                <a:ea typeface="Aptos" panose="020B0004020202020204" pitchFamily="34" charset="0"/>
                <a:cs typeface="Times New Roman" panose="02020603050405020304" pitchFamily="18" charset="0"/>
              </a:rPr>
              <a:t>Bodiau</a:t>
            </a:r>
            <a:r>
              <a:rPr lang="en-GB" sz="3600" kern="100" dirty="0">
                <a:latin typeface="Agency FB" panose="020B0503020202020204" pitchFamily="34" charset="0"/>
                <a:ea typeface="Aptos" panose="020B0004020202020204" pitchFamily="34" charset="0"/>
                <a:cs typeface="Times New Roman" panose="02020603050405020304" pitchFamily="18" charset="0"/>
              </a:rPr>
              <a:t> </a:t>
            </a:r>
            <a:r>
              <a:rPr lang="en-GB" sz="3600" kern="100" dirty="0" err="1">
                <a:latin typeface="Agency FB" panose="020B0503020202020204" pitchFamily="34" charset="0"/>
                <a:ea typeface="Aptos" panose="020B0004020202020204" pitchFamily="34" charset="0"/>
                <a:cs typeface="Times New Roman" panose="02020603050405020304" pitchFamily="18" charset="0"/>
              </a:rPr>
              <a:t>i</a:t>
            </a:r>
            <a:r>
              <a:rPr lang="en-GB" sz="3600" kern="100" dirty="0">
                <a:latin typeface="Agency FB" panose="020B0503020202020204" pitchFamily="34" charset="0"/>
                <a:ea typeface="Aptos" panose="020B0004020202020204" pitchFamily="34" charset="0"/>
                <a:cs typeface="Times New Roman" panose="02020603050405020304" pitchFamily="18" charset="0"/>
              </a:rPr>
              <a:t> </a:t>
            </a:r>
            <a:r>
              <a:rPr lang="en-GB" sz="3600" kern="100" dirty="0" err="1">
                <a:latin typeface="Agency FB" panose="020B0503020202020204" pitchFamily="34" charset="0"/>
                <a:ea typeface="Aptos" panose="020B0004020202020204" pitchFamily="34" charset="0"/>
                <a:cs typeface="Times New Roman" panose="02020603050405020304" pitchFamily="18" charset="0"/>
              </a:rPr>
              <a:t>fyny</a:t>
            </a:r>
            <a:endParaRPr lang="en-GB" sz="3600" kern="100" dirty="0">
              <a:latin typeface="Agency FB" panose="020B0503020202020204" pitchFamily="34" charset="0"/>
              <a:ea typeface="Aptos" panose="020B0004020202020204" pitchFamily="34" charset="0"/>
              <a:cs typeface="Times New Roman" panose="02020603050405020304" pitchFamily="18" charset="0"/>
            </a:endParaRPr>
          </a:p>
          <a:p>
            <a:pPr>
              <a:lnSpc>
                <a:spcPct val="107000"/>
              </a:lnSpc>
              <a:spcAft>
                <a:spcPts val="800"/>
              </a:spcAft>
            </a:pPr>
            <a:endParaRPr lang="en-GB" sz="3600" kern="100" dirty="0">
              <a:latin typeface="Agency FB" panose="020B0503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3600" kern="100" dirty="0" err="1">
                <a:latin typeface="Agency FB" panose="020B0503020202020204" pitchFamily="34" charset="0"/>
                <a:cs typeface="Times New Roman" panose="02020603050405020304" pitchFamily="18" charset="0"/>
              </a:rPr>
              <a:t>Bodiau</a:t>
            </a:r>
            <a:r>
              <a:rPr lang="en-GB" sz="3600" kern="100" dirty="0">
                <a:latin typeface="Agency FB" panose="020B0503020202020204" pitchFamily="34" charset="0"/>
                <a:cs typeface="Times New Roman" panose="02020603050405020304" pitchFamily="18" charset="0"/>
              </a:rPr>
              <a:t> </a:t>
            </a:r>
            <a:r>
              <a:rPr lang="en-GB" sz="3600" kern="100" dirty="0" err="1">
                <a:latin typeface="Agency FB" panose="020B0503020202020204" pitchFamily="34" charset="0"/>
                <a:cs typeface="Times New Roman" panose="02020603050405020304" pitchFamily="18" charset="0"/>
              </a:rPr>
              <a:t>yn</a:t>
            </a:r>
            <a:r>
              <a:rPr lang="en-GB" sz="3600" kern="100" dirty="0">
                <a:latin typeface="Agency FB" panose="020B0503020202020204" pitchFamily="34" charset="0"/>
                <a:cs typeface="Times New Roman" panose="02020603050405020304" pitchFamily="18" charset="0"/>
              </a:rPr>
              <a:t> y </a:t>
            </a:r>
            <a:r>
              <a:rPr lang="en-GB" sz="3600" kern="100" dirty="0" err="1">
                <a:latin typeface="Agency FB" panose="020B0503020202020204" pitchFamily="34" charset="0"/>
                <a:cs typeface="Times New Roman" panose="02020603050405020304" pitchFamily="18" charset="0"/>
              </a:rPr>
              <a:t>canol</a:t>
            </a:r>
            <a:endParaRPr lang="en-GB" sz="3600" kern="100" dirty="0">
              <a:latin typeface="Agency FB" panose="020B0503020202020204" pitchFamily="34" charset="0"/>
              <a:cs typeface="Times New Roman" panose="02020603050405020304" pitchFamily="18" charset="0"/>
            </a:endParaRPr>
          </a:p>
          <a:p>
            <a:pPr>
              <a:lnSpc>
                <a:spcPct val="107000"/>
              </a:lnSpc>
              <a:spcAft>
                <a:spcPts val="800"/>
              </a:spcAft>
            </a:pPr>
            <a:endParaRPr lang="en-GB" sz="3600" kern="100" dirty="0">
              <a:latin typeface="Agency FB" panose="020B0503020202020204" pitchFamily="34" charset="0"/>
              <a:cs typeface="Times New Roman" panose="02020603050405020304" pitchFamily="18" charset="0"/>
            </a:endParaRPr>
          </a:p>
          <a:p>
            <a:pPr>
              <a:lnSpc>
                <a:spcPct val="107000"/>
              </a:lnSpc>
              <a:spcAft>
                <a:spcPts val="800"/>
              </a:spcAft>
            </a:pPr>
            <a:r>
              <a:rPr lang="en-GB" sz="3600" kern="100" dirty="0" err="1">
                <a:latin typeface="Agency FB" panose="020B0503020202020204" pitchFamily="34" charset="0"/>
                <a:cs typeface="Times New Roman" panose="02020603050405020304" pitchFamily="18" charset="0"/>
              </a:rPr>
              <a:t>Bodiau</a:t>
            </a:r>
            <a:r>
              <a:rPr lang="en-GB" sz="3600" kern="100" dirty="0">
                <a:latin typeface="Agency FB" panose="020B0503020202020204" pitchFamily="34" charset="0"/>
                <a:cs typeface="Times New Roman" panose="02020603050405020304" pitchFamily="18" charset="0"/>
              </a:rPr>
              <a:t> i </a:t>
            </a:r>
            <a:r>
              <a:rPr lang="en-GB" sz="3600" kern="100" dirty="0" err="1">
                <a:latin typeface="Agency FB" panose="020B0503020202020204" pitchFamily="34" charset="0"/>
                <a:cs typeface="Times New Roman" panose="02020603050405020304" pitchFamily="18" charset="0"/>
              </a:rPr>
              <a:t>lawr</a:t>
            </a:r>
            <a:endParaRPr lang="cy-GB" sz="3600" dirty="0">
              <a:latin typeface="Agency FB" panose="020B0503020202020204" pitchFamily="34" charset="0"/>
            </a:endParaRPr>
          </a:p>
          <a:p>
            <a:pPr>
              <a:lnSpc>
                <a:spcPct val="107000"/>
              </a:lnSpc>
              <a:spcAft>
                <a:spcPts val="800"/>
              </a:spcAft>
            </a:pPr>
            <a:r>
              <a:rPr lang="en-GB" sz="3600" kern="100" dirty="0">
                <a:latin typeface="Agency FB" panose="020B0503020202020204" pitchFamily="34" charset="0"/>
                <a:ea typeface="Aptos" panose="020B0004020202020204" pitchFamily="34" charset="0"/>
                <a:cs typeface="Times New Roman" panose="02020603050405020304" pitchFamily="18" charset="0"/>
              </a:rPr>
              <a:t> </a:t>
            </a:r>
          </a:p>
        </p:txBody>
      </p:sp>
      <p:pic>
        <p:nvPicPr>
          <p:cNvPr id="7" name="Picture 6">
            <a:extLst>
              <a:ext uri="{FF2B5EF4-FFF2-40B4-BE49-F238E27FC236}">
                <a16:creationId xmlns:a16="http://schemas.microsoft.com/office/drawing/2014/main" id="{65F66D66-FF9A-DAC0-0FA3-8D5AF787731E}"/>
              </a:ext>
            </a:extLst>
          </p:cNvPr>
          <p:cNvPicPr>
            <a:picLocks noChangeAspect="1"/>
          </p:cNvPicPr>
          <p:nvPr/>
        </p:nvPicPr>
        <p:blipFill>
          <a:blip r:embed="rId2"/>
          <a:stretch>
            <a:fillRect/>
          </a:stretch>
        </p:blipFill>
        <p:spPr>
          <a:xfrm>
            <a:off x="2401949" y="1774752"/>
            <a:ext cx="783688" cy="807199"/>
          </a:xfrm>
          <a:prstGeom prst="rect">
            <a:avLst/>
          </a:prstGeom>
        </p:spPr>
      </p:pic>
      <p:pic>
        <p:nvPicPr>
          <p:cNvPr id="9" name="Picture 8">
            <a:extLst>
              <a:ext uri="{FF2B5EF4-FFF2-40B4-BE49-F238E27FC236}">
                <a16:creationId xmlns:a16="http://schemas.microsoft.com/office/drawing/2014/main" id="{EE5F952E-0D23-2696-2BD8-93FF1FF088B9}"/>
              </a:ext>
            </a:extLst>
          </p:cNvPr>
          <p:cNvPicPr>
            <a:picLocks noChangeAspect="1"/>
          </p:cNvPicPr>
          <p:nvPr/>
        </p:nvPicPr>
        <p:blipFill>
          <a:blip r:embed="rId3"/>
          <a:stretch>
            <a:fillRect/>
          </a:stretch>
        </p:blipFill>
        <p:spPr>
          <a:xfrm>
            <a:off x="3185637" y="3042489"/>
            <a:ext cx="958681" cy="968365"/>
          </a:xfrm>
          <a:prstGeom prst="rect">
            <a:avLst/>
          </a:prstGeom>
        </p:spPr>
      </p:pic>
      <p:pic>
        <p:nvPicPr>
          <p:cNvPr id="11" name="Picture 10">
            <a:extLst>
              <a:ext uri="{FF2B5EF4-FFF2-40B4-BE49-F238E27FC236}">
                <a16:creationId xmlns:a16="http://schemas.microsoft.com/office/drawing/2014/main" id="{E5D43539-86DF-2BD4-AFF6-CC6114415A27}"/>
              </a:ext>
            </a:extLst>
          </p:cNvPr>
          <p:cNvPicPr>
            <a:picLocks noChangeAspect="1"/>
          </p:cNvPicPr>
          <p:nvPr/>
        </p:nvPicPr>
        <p:blipFill>
          <a:blip r:embed="rId4"/>
          <a:stretch>
            <a:fillRect/>
          </a:stretch>
        </p:blipFill>
        <p:spPr>
          <a:xfrm>
            <a:off x="2401949" y="4553396"/>
            <a:ext cx="879877" cy="894301"/>
          </a:xfrm>
          <a:prstGeom prst="rect">
            <a:avLst/>
          </a:prstGeom>
        </p:spPr>
      </p:pic>
      <p:sp>
        <p:nvSpPr>
          <p:cNvPr id="3" name="TextBox 2">
            <a:extLst>
              <a:ext uri="{FF2B5EF4-FFF2-40B4-BE49-F238E27FC236}">
                <a16:creationId xmlns:a16="http://schemas.microsoft.com/office/drawing/2014/main" id="{73AFC11E-1574-AF7D-8E19-3624D03D3163}"/>
              </a:ext>
            </a:extLst>
          </p:cNvPr>
          <p:cNvSpPr txBox="1"/>
          <p:nvPr/>
        </p:nvSpPr>
        <p:spPr>
          <a:xfrm>
            <a:off x="6905975" y="86916"/>
            <a:ext cx="4008402" cy="6771084"/>
          </a:xfrm>
          <a:prstGeom prst="rect">
            <a:avLst/>
          </a:prstGeom>
          <a:noFill/>
        </p:spPr>
        <p:txBody>
          <a:bodyPr wrap="square">
            <a:spAutoFit/>
          </a:bodyPr>
          <a:lstStyle/>
          <a:p>
            <a:pPr algn="ctr"/>
            <a:r>
              <a:rPr lang="cy-GB" sz="2800" b="1" dirty="0">
                <a:latin typeface="FAFERS Handwriting Font" panose="020B0604020202020204" pitchFamily="34" charset="0"/>
                <a:cs typeface="FAFERS Handwriting Font" panose="020B0604020202020204" pitchFamily="34" charset="0"/>
              </a:rPr>
              <a:t>Gwers nesaf: </a:t>
            </a:r>
          </a:p>
          <a:p>
            <a:pPr algn="ctr"/>
            <a:endParaRPr lang="cy-GB" sz="2800" b="1" dirty="0">
              <a:latin typeface="FAFERS Handwriting Font" panose="020B0604020202020204" pitchFamily="34" charset="0"/>
              <a:cs typeface="FAFERS Handwriting Font" panose="020B0604020202020204" pitchFamily="34" charset="0"/>
            </a:endParaRPr>
          </a:p>
          <a:p>
            <a:pPr algn="ctr"/>
            <a:r>
              <a:rPr lang="cy-GB" sz="1800" dirty="0"/>
              <a:t>Byddwn ni’n dysgu am hanes yn y Trallwng.</a:t>
            </a:r>
          </a:p>
          <a:p>
            <a:pPr algn="ctr"/>
            <a:endParaRPr lang="cy-GB" dirty="0"/>
          </a:p>
          <a:p>
            <a:pPr algn="ctr"/>
            <a:r>
              <a:rPr lang="cy-GB" sz="1800" b="0" dirty="0">
                <a:solidFill>
                  <a:schemeClr val="tx1"/>
                </a:solidFill>
              </a:rPr>
              <a:t>Er enghraifft:</a:t>
            </a:r>
          </a:p>
          <a:p>
            <a:pPr algn="ctr"/>
            <a:endParaRPr lang="cy-GB" dirty="0"/>
          </a:p>
          <a:p>
            <a:pPr algn="ctr"/>
            <a:r>
              <a:rPr lang="cy-GB" sz="1800" b="0" dirty="0">
                <a:solidFill>
                  <a:schemeClr val="tx1"/>
                </a:solidFill>
              </a:rPr>
              <a:t>Cafodd y dafarn ei hadeiladu yn 1642.</a:t>
            </a:r>
          </a:p>
          <a:p>
            <a:pPr algn="ctr"/>
            <a:endParaRPr lang="cy-GB" dirty="0"/>
          </a:p>
          <a:p>
            <a:pPr algn="ctr"/>
            <a:endParaRPr lang="cy-GB" sz="1800" b="0" dirty="0">
              <a:solidFill>
                <a:schemeClr val="tx1"/>
              </a:solidFill>
            </a:endParaRPr>
          </a:p>
          <a:p>
            <a:pPr algn="ctr"/>
            <a:endParaRPr lang="cy-GB" dirty="0"/>
          </a:p>
          <a:p>
            <a:pPr algn="ctr"/>
            <a:endParaRPr lang="cy-GB" sz="1800" b="0" dirty="0">
              <a:solidFill>
                <a:schemeClr val="tx1"/>
              </a:solidFill>
            </a:endParaRPr>
          </a:p>
          <a:p>
            <a:pPr algn="ctr"/>
            <a:endParaRPr lang="cy-GB" dirty="0"/>
          </a:p>
          <a:p>
            <a:pPr algn="ctr"/>
            <a:endParaRPr lang="cy-GB" sz="1800" b="0" dirty="0">
              <a:solidFill>
                <a:schemeClr val="tx1"/>
              </a:solidFill>
            </a:endParaRPr>
          </a:p>
          <a:p>
            <a:pPr algn="ctr"/>
            <a:endParaRPr lang="cy-GB" dirty="0"/>
          </a:p>
          <a:p>
            <a:pPr algn="ctr"/>
            <a:r>
              <a:rPr lang="cy-GB" sz="1800" b="0" dirty="0">
                <a:solidFill>
                  <a:schemeClr val="tx1"/>
                </a:solidFill>
              </a:rPr>
              <a:t>Cafodd yr eglwys ei hadeiladu yn 1250. </a:t>
            </a:r>
          </a:p>
          <a:p>
            <a:pPr algn="ctr"/>
            <a:endParaRPr lang="cy-GB" dirty="0">
              <a:highlight>
                <a:srgbClr val="FFFF00"/>
              </a:highlight>
            </a:endParaRPr>
          </a:p>
          <a:p>
            <a:pPr algn="ctr"/>
            <a:endParaRPr lang="cy-GB" dirty="0"/>
          </a:p>
          <a:p>
            <a:pPr algn="ctr"/>
            <a:r>
              <a:rPr lang="cy-GB" sz="1800" b="0" dirty="0">
                <a:solidFill>
                  <a:schemeClr val="tx1"/>
                </a:solidFill>
              </a:rPr>
              <a:t> </a:t>
            </a:r>
          </a:p>
          <a:p>
            <a:pPr algn="ctr"/>
            <a:endParaRPr lang="cy-GB" sz="1800" b="0" dirty="0">
              <a:solidFill>
                <a:schemeClr val="tx1"/>
              </a:solidFill>
            </a:endParaRPr>
          </a:p>
          <a:p>
            <a:pPr algn="ctr"/>
            <a:endParaRPr lang="cy-GB" sz="1800" dirty="0"/>
          </a:p>
          <a:p>
            <a:pPr algn="ctr"/>
            <a:endParaRPr lang="cy-GB" dirty="0"/>
          </a:p>
          <a:p>
            <a:pPr algn="ctr"/>
            <a:r>
              <a:rPr lang="cy-GB" sz="1800" dirty="0"/>
              <a:t> </a:t>
            </a:r>
          </a:p>
        </p:txBody>
      </p:sp>
      <p:pic>
        <p:nvPicPr>
          <p:cNvPr id="6147" name="Picture 3" descr="The Royal Oak Hotel, Eatery and Coffee House - Welshpool, Mid Wales">
            <a:extLst>
              <a:ext uri="{FF2B5EF4-FFF2-40B4-BE49-F238E27FC236}">
                <a16:creationId xmlns:a16="http://schemas.microsoft.com/office/drawing/2014/main" id="{66FBC729-0E19-D75F-3E44-DE8DF4D7C5E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71019" y="2843876"/>
            <a:ext cx="2678313" cy="1537053"/>
          </a:xfrm>
          <a:prstGeom prst="rect">
            <a:avLst/>
          </a:prstGeom>
          <a:noFill/>
          <a:extLst>
            <a:ext uri="{909E8E84-426E-40DD-AFC4-6F175D3DCCD1}">
              <a14:hiddenFill xmlns:a14="http://schemas.microsoft.com/office/drawing/2010/main">
                <a:solidFill>
                  <a:srgbClr val="FFFFFF"/>
                </a:solidFill>
              </a14:hiddenFill>
            </a:ext>
          </a:extLst>
        </p:spPr>
      </p:pic>
      <p:cxnSp>
        <p:nvCxnSpPr>
          <p:cNvPr id="10" name="Straight Connector 9">
            <a:extLst>
              <a:ext uri="{FF2B5EF4-FFF2-40B4-BE49-F238E27FC236}">
                <a16:creationId xmlns:a16="http://schemas.microsoft.com/office/drawing/2014/main" id="{1ED9C7A2-04E4-A7EE-3DCE-2A6BE8DB31A2}"/>
              </a:ext>
            </a:extLst>
          </p:cNvPr>
          <p:cNvCxnSpPr/>
          <p:nvPr/>
        </p:nvCxnSpPr>
        <p:spPr>
          <a:xfrm>
            <a:off x="6096000" y="0"/>
            <a:ext cx="0" cy="6858000"/>
          </a:xfrm>
          <a:prstGeom prst="line">
            <a:avLst/>
          </a:prstGeom>
        </p:spPr>
        <p:style>
          <a:lnRef idx="2">
            <a:schemeClr val="accent1"/>
          </a:lnRef>
          <a:fillRef idx="0">
            <a:schemeClr val="accent1"/>
          </a:fillRef>
          <a:effectRef idx="1">
            <a:schemeClr val="accent1"/>
          </a:effectRef>
          <a:fontRef idx="minor">
            <a:schemeClr val="tx1"/>
          </a:fontRef>
        </p:style>
      </p:cxnSp>
      <p:pic>
        <p:nvPicPr>
          <p:cNvPr id="13" name="Picture 12">
            <a:extLst>
              <a:ext uri="{FF2B5EF4-FFF2-40B4-BE49-F238E27FC236}">
                <a16:creationId xmlns:a16="http://schemas.microsoft.com/office/drawing/2014/main" id="{C1BA8E17-78D7-D1A5-F60E-73EB62481495}"/>
              </a:ext>
            </a:extLst>
          </p:cNvPr>
          <p:cNvPicPr>
            <a:picLocks noChangeAspect="1"/>
          </p:cNvPicPr>
          <p:nvPr/>
        </p:nvPicPr>
        <p:blipFill>
          <a:blip r:embed="rId6"/>
          <a:stretch>
            <a:fillRect/>
          </a:stretch>
        </p:blipFill>
        <p:spPr>
          <a:xfrm>
            <a:off x="7576273" y="4921659"/>
            <a:ext cx="2678313" cy="1770600"/>
          </a:xfrm>
          <a:prstGeom prst="rect">
            <a:avLst/>
          </a:prstGeom>
        </p:spPr>
      </p:pic>
    </p:spTree>
    <p:extLst>
      <p:ext uri="{BB962C8B-B14F-4D97-AF65-F5344CB8AC3E}">
        <p14:creationId xmlns:p14="http://schemas.microsoft.com/office/powerpoint/2010/main" val="42870008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139674-A58A-3EC4-9937-520B65563A24}"/>
            </a:ext>
          </a:extLst>
        </p:cNvPr>
        <p:cNvGrpSpPr/>
        <p:nvPr/>
      </p:nvGrpSpPr>
      <p:grpSpPr>
        <a:xfrm>
          <a:off x="0" y="0"/>
          <a:ext cx="0" cy="0"/>
          <a:chOff x="0" y="0"/>
          <a:chExt cx="0" cy="0"/>
        </a:xfrm>
      </p:grpSpPr>
      <p:sp>
        <p:nvSpPr>
          <p:cNvPr id="3" name="Speech Bubble: Oval 2">
            <a:extLst>
              <a:ext uri="{FF2B5EF4-FFF2-40B4-BE49-F238E27FC236}">
                <a16:creationId xmlns:a16="http://schemas.microsoft.com/office/drawing/2014/main" id="{9F971086-7D48-058B-4623-DAC58039D9D8}"/>
              </a:ext>
            </a:extLst>
          </p:cNvPr>
          <p:cNvSpPr/>
          <p:nvPr/>
        </p:nvSpPr>
        <p:spPr>
          <a:xfrm>
            <a:off x="362906" y="1482063"/>
            <a:ext cx="5729624" cy="2256817"/>
          </a:xfrm>
          <a:prstGeom prst="wedgeEllipseCallout">
            <a:avLst>
              <a:gd name="adj1" fmla="val 69439"/>
              <a:gd name="adj2" fmla="val -56875"/>
            </a:avLst>
          </a:prstGeom>
          <a:noFill/>
          <a:ln w="254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algn="ctr"/>
            <a:endParaRPr lang="cy-GB" kern="100" dirty="0">
              <a:solidFill>
                <a:schemeClr val="tx1"/>
              </a:solidFill>
              <a:latin typeface="Aptos" panose="020B0004020202020204" pitchFamily="34" charset="0"/>
              <a:ea typeface="Aptos" panose="020B0004020202020204" pitchFamily="34" charset="0"/>
              <a:cs typeface="Times New Roman" panose="02020603050405020304" pitchFamily="18" charset="0"/>
            </a:endParaRPr>
          </a:p>
          <a:p>
            <a:pPr algn="ctr"/>
            <a:endParaRPr lang="cy-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algn="ctr"/>
            <a:r>
              <a:rPr lang="cy-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Heddiw, rydyn ni’n mynd i edrych ar </a:t>
            </a:r>
            <a:r>
              <a:rPr lang="cy-GB" sz="1800" kern="100" dirty="0" err="1">
                <a:solidFill>
                  <a:schemeClr val="tx1"/>
                </a:solidFill>
                <a:effectLst/>
                <a:latin typeface="Aptos" panose="020B0004020202020204" pitchFamily="34" charset="0"/>
                <a:ea typeface="Aptos" panose="020B0004020202020204" pitchFamily="34" charset="0"/>
                <a:cs typeface="Times New Roman" panose="02020603050405020304" pitchFamily="18" charset="0"/>
              </a:rPr>
              <a:t>ysgrifennau</a:t>
            </a:r>
            <a:r>
              <a:rPr lang="cy-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sgwrs. </a:t>
            </a:r>
          </a:p>
          <a:p>
            <a:pPr algn="ctr"/>
            <a:endParaRPr lang="cy-GB" kern="100" dirty="0">
              <a:solidFill>
                <a:schemeClr val="tx1"/>
              </a:solidFill>
              <a:latin typeface="Aptos" panose="020B0004020202020204" pitchFamily="34" charset="0"/>
              <a:ea typeface="Aptos" panose="020B0004020202020204" pitchFamily="34" charset="0"/>
              <a:cs typeface="Times New Roman" panose="02020603050405020304" pitchFamily="18" charset="0"/>
            </a:endParaRPr>
          </a:p>
          <a:p>
            <a:pPr algn="ctr"/>
            <a:r>
              <a:rPr lang="cy-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Wythnos nesaf, </a:t>
            </a:r>
            <a:r>
              <a:rPr lang="cy-GB" sz="1800" kern="100" dirty="0" err="1">
                <a:solidFill>
                  <a:schemeClr val="tx1"/>
                </a:solidFill>
                <a:effectLst/>
                <a:latin typeface="Aptos" panose="020B0004020202020204" pitchFamily="34" charset="0"/>
                <a:ea typeface="Aptos" panose="020B0004020202020204" pitchFamily="34" charset="0"/>
                <a:cs typeface="Times New Roman" panose="02020603050405020304" pitchFamily="18" charset="0"/>
              </a:rPr>
              <a:t>hoffen</a:t>
            </a:r>
            <a:r>
              <a:rPr lang="cy-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ni fynd i’r caffi </a:t>
            </a:r>
            <a:r>
              <a:rPr lang="en-GB" sz="1800" kern="100" dirty="0" err="1">
                <a:solidFill>
                  <a:schemeClr val="tx1"/>
                </a:solidFill>
                <a:effectLst/>
                <a:latin typeface="Aptos" panose="020B0004020202020204" pitchFamily="34" charset="0"/>
                <a:ea typeface="Aptos" panose="020B0004020202020204" pitchFamily="34" charset="0"/>
                <a:cs typeface="Times New Roman" panose="02020603050405020304" pitchFamily="18" charset="0"/>
              </a:rPr>
              <a:t>yn</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y </a:t>
            </a:r>
            <a:r>
              <a:rPr lang="en-GB" sz="1800" kern="100" dirty="0" err="1">
                <a:solidFill>
                  <a:schemeClr val="tx1"/>
                </a:solidFill>
                <a:effectLst/>
                <a:latin typeface="Aptos" panose="020B0004020202020204" pitchFamily="34" charset="0"/>
                <a:ea typeface="Aptos" panose="020B0004020202020204" pitchFamily="34" charset="0"/>
                <a:cs typeface="Times New Roman" panose="02020603050405020304" pitchFamily="18" charset="0"/>
              </a:rPr>
              <a:t>dre</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solidFill>
                  <a:schemeClr val="tx1"/>
                </a:solidFill>
                <a:effectLst/>
                <a:latin typeface="Aptos" panose="020B0004020202020204" pitchFamily="34" charset="0"/>
                <a:ea typeface="Aptos" panose="020B0004020202020204" pitchFamily="34" charset="0"/>
                <a:cs typeface="Times New Roman" panose="02020603050405020304" pitchFamily="18" charset="0"/>
              </a:rPr>
              <a:t>i</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solidFill>
                  <a:schemeClr val="tx1"/>
                </a:solidFill>
                <a:effectLst/>
                <a:latin typeface="Aptos" panose="020B0004020202020204" pitchFamily="34" charset="0"/>
                <a:ea typeface="Aptos" panose="020B0004020202020204" pitchFamily="34" charset="0"/>
                <a:cs typeface="Times New Roman" panose="02020603050405020304" pitchFamily="18" charset="0"/>
              </a:rPr>
              <a:t>ymarfer</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solidFill>
                  <a:schemeClr val="tx1"/>
                </a:solidFill>
                <a:effectLst/>
                <a:latin typeface="Aptos" panose="020B0004020202020204" pitchFamily="34" charset="0"/>
                <a:ea typeface="Aptos" panose="020B0004020202020204" pitchFamily="34" charset="0"/>
                <a:cs typeface="Times New Roman" panose="02020603050405020304" pitchFamily="18" charset="0"/>
              </a:rPr>
              <a:t>eich</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Cymraeg. </a:t>
            </a:r>
          </a:p>
          <a:p>
            <a:pPr algn="ct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Y bore ‘ma </a:t>
            </a:r>
            <a:r>
              <a:rPr lang="en-GB" sz="1800" kern="100" dirty="0" err="1">
                <a:solidFill>
                  <a:schemeClr val="tx1"/>
                </a:solidFill>
                <a:effectLst/>
                <a:latin typeface="Aptos" panose="020B0004020202020204" pitchFamily="34" charset="0"/>
                <a:ea typeface="Aptos" panose="020B0004020202020204" pitchFamily="34" charset="0"/>
                <a:cs typeface="Times New Roman" panose="02020603050405020304" pitchFamily="18" charset="0"/>
              </a:rPr>
              <a:t>dysgwch</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solidFill>
                  <a:schemeClr val="tx1"/>
                </a:solidFill>
                <a:effectLst/>
                <a:latin typeface="Aptos" panose="020B0004020202020204" pitchFamily="34" charset="0"/>
                <a:ea typeface="Aptos" panose="020B0004020202020204" pitchFamily="34" charset="0"/>
                <a:cs typeface="Times New Roman" panose="02020603050405020304" pitchFamily="18" charset="0"/>
              </a:rPr>
              <a:t>chi’r</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solidFill>
                  <a:schemeClr val="tx1"/>
                </a:solidFill>
                <a:effectLst/>
                <a:latin typeface="Aptos" panose="020B0004020202020204" pitchFamily="34" charset="0"/>
                <a:ea typeface="Aptos" panose="020B0004020202020204" pitchFamily="34" charset="0"/>
                <a:cs typeface="Times New Roman" panose="02020603050405020304" pitchFamily="18" charset="0"/>
              </a:rPr>
              <a:t>patrymau</a:t>
            </a:r>
            <a:r>
              <a:rPr lang="en-GB" kern="100" dirty="0">
                <a:solidFill>
                  <a:schemeClr val="tx1"/>
                </a:solidFill>
                <a:latin typeface="Aptos" panose="020B0004020202020204" pitchFamily="34" charset="0"/>
                <a:ea typeface="Aptos" panose="020B0004020202020204" pitchFamily="34" charset="0"/>
                <a:cs typeface="Times New Roman" panose="02020603050405020304" pitchFamily="18" charset="0"/>
              </a:rPr>
              <a:t>.</a:t>
            </a:r>
          </a:p>
          <a:p>
            <a:pPr algn="ctr"/>
            <a:endPar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algn="ctr"/>
            <a:endPar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algn="ctr"/>
            <a:endParaRPr lang="cy-GB" dirty="0">
              <a:solidFill>
                <a:schemeClr val="tx1"/>
              </a:solidFill>
            </a:endParaRPr>
          </a:p>
        </p:txBody>
      </p:sp>
      <p:pic>
        <p:nvPicPr>
          <p:cNvPr id="4" name="Picture 3" descr="A cartoon of a person in a computer&#10;&#10;Description automatically generated">
            <a:extLst>
              <a:ext uri="{FF2B5EF4-FFF2-40B4-BE49-F238E27FC236}">
                <a16:creationId xmlns:a16="http://schemas.microsoft.com/office/drawing/2014/main" id="{DB76B87C-F5B2-4D0E-2A29-EE79FA1C6E31}"/>
              </a:ext>
            </a:extLst>
          </p:cNvPr>
          <p:cNvPicPr>
            <a:picLocks noChangeAspect="1"/>
          </p:cNvPicPr>
          <p:nvPr/>
        </p:nvPicPr>
        <p:blipFill>
          <a:blip r:embed="rId2">
            <a:extLst>
              <a:ext uri="{28A0092B-C50C-407E-A947-70E740481C1C}">
                <a14:useLocalDpi xmlns:a14="http://schemas.microsoft.com/office/drawing/2010/main" val="0"/>
              </a:ext>
            </a:extLst>
          </a:blip>
          <a:srcRect r="-2" b="300"/>
          <a:stretch/>
        </p:blipFill>
        <p:spPr>
          <a:xfrm>
            <a:off x="6921493" y="-107005"/>
            <a:ext cx="3737543" cy="3726249"/>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F32C71DE-918F-B8DB-E9BB-AEAA0822E920}"/>
              </a:ext>
            </a:extLst>
          </p:cNvPr>
          <p:cNvSpPr txBox="1"/>
          <p:nvPr/>
        </p:nvSpPr>
        <p:spPr>
          <a:xfrm>
            <a:off x="362906" y="335764"/>
            <a:ext cx="6094378" cy="707886"/>
          </a:xfrm>
          <a:prstGeom prst="rect">
            <a:avLst/>
          </a:prstGeom>
          <a:noFill/>
        </p:spPr>
        <p:txBody>
          <a:bodyPr wrap="square">
            <a:spAutoFit/>
          </a:bodyPr>
          <a:lstStyle/>
          <a:p>
            <a:r>
              <a:rPr lang="cy-GB" sz="4000" b="1" u="sng" dirty="0">
                <a:latin typeface="FAFERS Handwriting Font" panose="020B0604020202020204" pitchFamily="34" charset="0"/>
                <a:cs typeface="FAFERS Handwriting Font" panose="020B0604020202020204" pitchFamily="34" charset="0"/>
              </a:rPr>
              <a:t>Gweithgaredd</a:t>
            </a:r>
            <a:r>
              <a:rPr lang="en-GB" sz="4000" b="1" u="sng" dirty="0">
                <a:latin typeface="FAFERS Handwriting Font" panose="020B0604020202020204" pitchFamily="34" charset="0"/>
                <a:cs typeface="FAFERS Handwriting Font" panose="020B0604020202020204" pitchFamily="34" charset="0"/>
              </a:rPr>
              <a:t> </a:t>
            </a:r>
            <a:r>
              <a:rPr lang="en-GB" sz="4000" b="1" u="sng" dirty="0" err="1">
                <a:latin typeface="FAFERS Handwriting Font" panose="020B0604020202020204" pitchFamily="34" charset="0"/>
                <a:cs typeface="FAFERS Handwriting Font" panose="020B0604020202020204" pitchFamily="34" charset="0"/>
              </a:rPr>
              <a:t>Ysgrifenedig</a:t>
            </a:r>
            <a:endParaRPr lang="cy-GB" sz="4000" dirty="0">
              <a:latin typeface="FAFERS Handwriting Font" panose="020B0604020202020204" pitchFamily="34" charset="0"/>
              <a:cs typeface="FAFERS Handwriting Font" panose="020B0604020202020204" pitchFamily="34" charset="0"/>
            </a:endParaRPr>
          </a:p>
        </p:txBody>
      </p:sp>
      <p:pic>
        <p:nvPicPr>
          <p:cNvPr id="1026" name="Picture 2" descr="THE 10 BEST Cafés in Welshpool (Updated 2025) - Tripadvisor">
            <a:extLst>
              <a:ext uri="{FF2B5EF4-FFF2-40B4-BE49-F238E27FC236}">
                <a16:creationId xmlns:a16="http://schemas.microsoft.com/office/drawing/2014/main" id="{1E69F0C3-452F-D4D5-5438-7F2FC5F5C0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49786" y="3845885"/>
            <a:ext cx="4224906" cy="281660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18441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peech Bubble: Oval 4">
            <a:extLst>
              <a:ext uri="{FF2B5EF4-FFF2-40B4-BE49-F238E27FC236}">
                <a16:creationId xmlns:a16="http://schemas.microsoft.com/office/drawing/2014/main" id="{2E701EA4-9B8F-02DB-2358-353A359C6671}"/>
              </a:ext>
            </a:extLst>
          </p:cNvPr>
          <p:cNvSpPr/>
          <p:nvPr/>
        </p:nvSpPr>
        <p:spPr>
          <a:xfrm>
            <a:off x="7096125" y="2157756"/>
            <a:ext cx="4000500" cy="2000250"/>
          </a:xfrm>
          <a:prstGeom prst="wedgeEllipseCallout">
            <a:avLst>
              <a:gd name="adj1" fmla="val 39834"/>
              <a:gd name="adj2" fmla="val 64683"/>
            </a:avLst>
          </a:prstGeom>
          <a:noFill/>
          <a:ln w="254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1800" kern="100" dirty="0">
                <a:solidFill>
                  <a:schemeClr val="tx1"/>
                </a:solidFill>
                <a:effectLst/>
                <a:ea typeface="Aptos" panose="020B0004020202020204" pitchFamily="34" charset="0"/>
                <a:cs typeface="Times New Roman" panose="02020603050405020304" pitchFamily="18" charset="0"/>
              </a:rPr>
              <a:t>Darllenwch yr WAGOLL gyda’ch partner. </a:t>
            </a:r>
          </a:p>
          <a:p>
            <a:pPr algn="ctr"/>
            <a:r>
              <a:rPr lang="cy-GB" kern="100" dirty="0">
                <a:solidFill>
                  <a:schemeClr val="tx1"/>
                </a:solidFill>
                <a:ea typeface="Aptos" panose="020B0004020202020204" pitchFamily="34" charset="0"/>
                <a:cs typeface="Times New Roman" panose="02020603050405020304" pitchFamily="18" charset="0"/>
              </a:rPr>
              <a:t>Defnyddiwch y mat iaith i helpu chi. </a:t>
            </a:r>
            <a:endParaRPr lang="en-GB" sz="1800" kern="100" dirty="0">
              <a:solidFill>
                <a:schemeClr val="tx1"/>
              </a:solidFill>
              <a:effectLst/>
              <a:ea typeface="Aptos" panose="020B0004020202020204" pitchFamily="34" charset="0"/>
              <a:cs typeface="Times New Roman" panose="02020603050405020304" pitchFamily="18" charset="0"/>
            </a:endParaRPr>
          </a:p>
          <a:p>
            <a:pPr algn="ctr"/>
            <a:endParaRPr lang="cy-GB" dirty="0"/>
          </a:p>
        </p:txBody>
      </p:sp>
      <p:pic>
        <p:nvPicPr>
          <p:cNvPr id="6" name="Picture 5" descr="A cartoon of a person in a computer&#10;&#10;Description automatically generated">
            <a:extLst>
              <a:ext uri="{FF2B5EF4-FFF2-40B4-BE49-F238E27FC236}">
                <a16:creationId xmlns:a16="http://schemas.microsoft.com/office/drawing/2014/main" id="{77FA9492-5FA7-CD74-6A21-29BCEF66919A}"/>
              </a:ext>
            </a:extLst>
          </p:cNvPr>
          <p:cNvPicPr>
            <a:picLocks noChangeAspect="1"/>
          </p:cNvPicPr>
          <p:nvPr/>
        </p:nvPicPr>
        <p:blipFill>
          <a:blip r:embed="rId2">
            <a:extLst>
              <a:ext uri="{28A0092B-C50C-407E-A947-70E740481C1C}">
                <a14:useLocalDpi xmlns:a14="http://schemas.microsoft.com/office/drawing/2010/main" val="0"/>
              </a:ext>
            </a:extLst>
          </a:blip>
          <a:srcRect r="-2" b="300"/>
          <a:stretch/>
        </p:blipFill>
        <p:spPr>
          <a:xfrm>
            <a:off x="9401175" y="4158006"/>
            <a:ext cx="2708177" cy="2699994"/>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cxnSp>
        <p:nvCxnSpPr>
          <p:cNvPr id="8" name="Straight Connector 7">
            <a:extLst>
              <a:ext uri="{FF2B5EF4-FFF2-40B4-BE49-F238E27FC236}">
                <a16:creationId xmlns:a16="http://schemas.microsoft.com/office/drawing/2014/main" id="{312F83C4-B6E8-5978-A270-4F3A5D3487E2}"/>
              </a:ext>
            </a:extLst>
          </p:cNvPr>
          <p:cNvCxnSpPr/>
          <p:nvPr/>
        </p:nvCxnSpPr>
        <p:spPr>
          <a:xfrm>
            <a:off x="6638925" y="0"/>
            <a:ext cx="0" cy="6858000"/>
          </a:xfrm>
          <a:prstGeom prst="line">
            <a:avLst/>
          </a:prstGeom>
        </p:spPr>
        <p:style>
          <a:lnRef idx="2">
            <a:schemeClr val="accent1"/>
          </a:lnRef>
          <a:fillRef idx="0">
            <a:schemeClr val="accent1"/>
          </a:fillRef>
          <a:effectRef idx="1">
            <a:schemeClr val="accent1"/>
          </a:effectRef>
          <a:fontRef idx="minor">
            <a:schemeClr val="tx1"/>
          </a:fontRef>
        </p:style>
      </p:cxnSp>
      <p:sp>
        <p:nvSpPr>
          <p:cNvPr id="10" name="TextBox 9">
            <a:extLst>
              <a:ext uri="{FF2B5EF4-FFF2-40B4-BE49-F238E27FC236}">
                <a16:creationId xmlns:a16="http://schemas.microsoft.com/office/drawing/2014/main" id="{BA8BA526-D527-D748-EEF4-88AE573099A5}"/>
              </a:ext>
            </a:extLst>
          </p:cNvPr>
          <p:cNvSpPr txBox="1"/>
          <p:nvPr/>
        </p:nvSpPr>
        <p:spPr>
          <a:xfrm rot="21035795">
            <a:off x="342900" y="477321"/>
            <a:ext cx="3133724" cy="703779"/>
          </a:xfrm>
          <a:prstGeom prst="rect">
            <a:avLst/>
          </a:prstGeom>
          <a:noFill/>
        </p:spPr>
        <p:txBody>
          <a:bodyPr wrap="square">
            <a:spAutoFit/>
          </a:bodyPr>
          <a:lstStyle/>
          <a:p>
            <a:r>
              <a:rPr lang="en-GB" sz="4000" dirty="0" err="1">
                <a:solidFill>
                  <a:srgbClr val="1F1F1F"/>
                </a:solidFill>
                <a:latin typeface="FAFERS Handwriting Font" panose="020B0604020202020204" pitchFamily="34" charset="0"/>
                <a:cs typeface="FAFERS Handwriting Font" panose="020B0604020202020204" pitchFamily="34" charset="0"/>
              </a:rPr>
              <a:t>A</a:t>
            </a:r>
            <a:r>
              <a:rPr lang="en-GB" sz="4000" b="0" i="0" dirty="0" err="1">
                <a:solidFill>
                  <a:srgbClr val="1F1F1F"/>
                </a:solidFill>
                <a:effectLst/>
                <a:latin typeface="FAFERS Handwriting Font" panose="020B0604020202020204" pitchFamily="34" charset="0"/>
                <a:cs typeface="FAFERS Handwriting Font" panose="020B0604020202020204" pitchFamily="34" charset="0"/>
              </a:rPr>
              <a:t>mser</a:t>
            </a:r>
            <a:r>
              <a:rPr lang="en-GB" sz="4000" b="0" i="0" dirty="0">
                <a:solidFill>
                  <a:srgbClr val="1F1F1F"/>
                </a:solidFill>
                <a:effectLst/>
                <a:latin typeface="FAFERS Handwriting Font" panose="020B0604020202020204" pitchFamily="34" charset="0"/>
                <a:cs typeface="FAFERS Handwriting Font" panose="020B0604020202020204" pitchFamily="34" charset="0"/>
              </a:rPr>
              <a:t> </a:t>
            </a:r>
            <a:r>
              <a:rPr lang="en-GB" sz="4000" b="0" i="0" dirty="0" err="1">
                <a:solidFill>
                  <a:srgbClr val="1F1F1F"/>
                </a:solidFill>
                <a:effectLst/>
                <a:latin typeface="FAFERS Handwriting Font" panose="020B0604020202020204" pitchFamily="34" charset="0"/>
                <a:cs typeface="FAFERS Handwriting Font" panose="020B0604020202020204" pitchFamily="34" charset="0"/>
              </a:rPr>
              <a:t>drilio</a:t>
            </a:r>
            <a:endParaRPr lang="cy-GB" sz="4000" dirty="0"/>
          </a:p>
        </p:txBody>
      </p:sp>
      <p:sp>
        <p:nvSpPr>
          <p:cNvPr id="12" name="TextBox 11">
            <a:extLst>
              <a:ext uri="{FF2B5EF4-FFF2-40B4-BE49-F238E27FC236}">
                <a16:creationId xmlns:a16="http://schemas.microsoft.com/office/drawing/2014/main" id="{06A961D8-5C95-E491-A3B5-B0858FCBBB87}"/>
              </a:ext>
            </a:extLst>
          </p:cNvPr>
          <p:cNvSpPr txBox="1"/>
          <p:nvPr/>
        </p:nvSpPr>
        <p:spPr>
          <a:xfrm>
            <a:off x="765079" y="2321004"/>
            <a:ext cx="4721321" cy="2215991"/>
          </a:xfrm>
          <a:prstGeom prst="rect">
            <a:avLst/>
          </a:prstGeom>
          <a:noFill/>
        </p:spPr>
        <p:txBody>
          <a:bodyPr wrap="square">
            <a:spAutoFit/>
          </a:bodyPr>
          <a:lstStyle/>
          <a:p>
            <a:r>
              <a:rPr lang="cy-GB" sz="3000" dirty="0"/>
              <a:t>Hoffwn i...</a:t>
            </a:r>
          </a:p>
          <a:p>
            <a:endParaRPr lang="cy-GB" sz="3000" dirty="0"/>
          </a:p>
          <a:p>
            <a:endParaRPr lang="cy-GB" sz="3000" dirty="0"/>
          </a:p>
          <a:p>
            <a:r>
              <a:rPr lang="cy-GB" sz="3000" dirty="0"/>
              <a:t>Hoffwn i ddim... </a:t>
            </a:r>
          </a:p>
          <a:p>
            <a:r>
              <a:rPr lang="cy-GB" dirty="0"/>
              <a:t> </a:t>
            </a:r>
          </a:p>
        </p:txBody>
      </p:sp>
      <p:sp>
        <p:nvSpPr>
          <p:cNvPr id="13" name="Speech Bubble: Oval 12">
            <a:extLst>
              <a:ext uri="{FF2B5EF4-FFF2-40B4-BE49-F238E27FC236}">
                <a16:creationId xmlns:a16="http://schemas.microsoft.com/office/drawing/2014/main" id="{923D8297-1EA5-0E42-7442-B6493C451729}"/>
              </a:ext>
            </a:extLst>
          </p:cNvPr>
          <p:cNvSpPr/>
          <p:nvPr/>
        </p:nvSpPr>
        <p:spPr>
          <a:xfrm>
            <a:off x="3655941" y="394216"/>
            <a:ext cx="2840105" cy="1763540"/>
          </a:xfrm>
          <a:prstGeom prst="wedgeEllipseCallout">
            <a:avLst>
              <a:gd name="adj1" fmla="val -66485"/>
              <a:gd name="adj2" fmla="val 44200"/>
            </a:avLst>
          </a:prstGeom>
          <a:noFill/>
          <a:ln w="254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1800" dirty="0">
                <a:solidFill>
                  <a:schemeClr val="tx1"/>
                </a:solidFill>
              </a:rPr>
              <a:t>Ailadroddwch ar fy ôl i...</a:t>
            </a:r>
          </a:p>
          <a:p>
            <a:pPr algn="ctr"/>
            <a:endParaRPr lang="cy-GB" sz="1800" dirty="0">
              <a:solidFill>
                <a:schemeClr val="tx1"/>
              </a:solidFill>
            </a:endParaRPr>
          </a:p>
          <a:p>
            <a:pPr algn="ctr"/>
            <a:r>
              <a:rPr lang="cy-GB" sz="1800" dirty="0">
                <a:solidFill>
                  <a:schemeClr val="tx1"/>
                </a:solidFill>
              </a:rPr>
              <a:t>Un ar y tro... </a:t>
            </a:r>
          </a:p>
          <a:p>
            <a:pPr algn="ctr"/>
            <a:endParaRPr lang="cy-GB" dirty="0"/>
          </a:p>
        </p:txBody>
      </p:sp>
    </p:spTree>
    <p:extLst>
      <p:ext uri="{BB962C8B-B14F-4D97-AF65-F5344CB8AC3E}">
        <p14:creationId xmlns:p14="http://schemas.microsoft.com/office/powerpoint/2010/main" val="34557718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A6D8C45-2DBE-995E-1EF5-B6B3AF9E93C1}"/>
              </a:ext>
            </a:extLst>
          </p:cNvPr>
          <p:cNvSpPr txBox="1"/>
          <p:nvPr/>
        </p:nvSpPr>
        <p:spPr>
          <a:xfrm>
            <a:off x="97277" y="1990725"/>
            <a:ext cx="7626485" cy="4524315"/>
          </a:xfrm>
          <a:prstGeom prst="rect">
            <a:avLst/>
          </a:prstGeom>
          <a:noFill/>
        </p:spPr>
        <p:txBody>
          <a:bodyPr wrap="square" rtlCol="0">
            <a:spAutoFit/>
          </a:bodyPr>
          <a:lstStyle/>
          <a:p>
            <a:r>
              <a:rPr lang="cy-GB" dirty="0"/>
              <a:t>Siopwr: Shwmae! </a:t>
            </a:r>
          </a:p>
          <a:p>
            <a:r>
              <a:rPr lang="cy-GB" dirty="0"/>
              <a:t>Cwsmer: Bore da.</a:t>
            </a:r>
          </a:p>
          <a:p>
            <a:r>
              <a:rPr lang="cy-GB" dirty="0"/>
              <a:t>Siopwr: </a:t>
            </a:r>
            <a:r>
              <a:rPr lang="cy-GB" dirty="0" err="1"/>
              <a:t>Ga</a:t>
            </a:r>
            <a:r>
              <a:rPr lang="cy-GB" dirty="0"/>
              <a:t> i helpu ti?</a:t>
            </a:r>
          </a:p>
          <a:p>
            <a:r>
              <a:rPr lang="cy-GB" dirty="0"/>
              <a:t>Cwsmer: Hoffwn i frechdanau os gweli </a:t>
            </a:r>
            <a:r>
              <a:rPr lang="cy-GB" dirty="0" err="1"/>
              <a:t>di’n</a:t>
            </a:r>
            <a:r>
              <a:rPr lang="cy-GB" dirty="0"/>
              <a:t> dda.</a:t>
            </a:r>
          </a:p>
          <a:p>
            <a:r>
              <a:rPr lang="cy-GB" dirty="0"/>
              <a:t>Siopwr: Wrth gwrs. Pa fath o frechdanau hoffet ti?</a:t>
            </a:r>
          </a:p>
          <a:p>
            <a:r>
              <a:rPr lang="cy-GB" dirty="0"/>
              <a:t>Cwsmer: Hoffwn i frechdanau ham a chaws, plîs. Hoffwn i ddim salad.  </a:t>
            </a:r>
          </a:p>
          <a:p>
            <a:r>
              <a:rPr lang="cy-GB" dirty="0"/>
              <a:t>Siopwr: Iawn. Hoffet ti ddiod?</a:t>
            </a:r>
          </a:p>
          <a:p>
            <a:r>
              <a:rPr lang="cy-GB" dirty="0"/>
              <a:t>Cwsmer: Hoffwn i sudd oren os gweli </a:t>
            </a:r>
            <a:r>
              <a:rPr lang="cy-GB" dirty="0" err="1"/>
              <a:t>di’n</a:t>
            </a:r>
            <a:r>
              <a:rPr lang="cy-GB" dirty="0"/>
              <a:t> dda. Hoffwn i ddim rhew, plîs.  </a:t>
            </a:r>
          </a:p>
          <a:p>
            <a:r>
              <a:rPr lang="cy-GB" dirty="0"/>
              <a:t>Siopwr: Dyma ti. Hoffet ti rhywbeth arall? </a:t>
            </a:r>
          </a:p>
          <a:p>
            <a:r>
              <a:rPr lang="cy-GB" dirty="0"/>
              <a:t>Cwsmer: Hoffwn i gacen siocled, plîs. </a:t>
            </a:r>
          </a:p>
          <a:p>
            <a:r>
              <a:rPr lang="cy-GB" dirty="0"/>
              <a:t>Siopwr: Dewis da! </a:t>
            </a:r>
          </a:p>
          <a:p>
            <a:r>
              <a:rPr lang="cy-GB" dirty="0"/>
              <a:t>Cwsmer: Diolch. Faint ydy’r bil?</a:t>
            </a:r>
          </a:p>
          <a:p>
            <a:r>
              <a:rPr lang="cy-GB" dirty="0"/>
              <a:t>Siopwr: </a:t>
            </a:r>
            <a:r>
              <a:rPr lang="cy-GB" dirty="0">
                <a:highlight>
                  <a:srgbClr val="FFFF00"/>
                </a:highlight>
              </a:rPr>
              <a:t>_____</a:t>
            </a:r>
            <a:r>
              <a:rPr lang="cy-GB" dirty="0"/>
              <a:t> plîs. </a:t>
            </a:r>
          </a:p>
          <a:p>
            <a:r>
              <a:rPr lang="cy-GB" dirty="0"/>
              <a:t>Cwsmer: Dyma ti.</a:t>
            </a:r>
          </a:p>
          <a:p>
            <a:r>
              <a:rPr lang="cy-GB" dirty="0"/>
              <a:t>Siopwr: Diolch. Hwyl fawr.</a:t>
            </a:r>
          </a:p>
          <a:p>
            <a:r>
              <a:rPr lang="cy-GB" dirty="0"/>
              <a:t>Cwsmer: Hwyl!</a:t>
            </a:r>
          </a:p>
        </p:txBody>
      </p:sp>
      <p:sp>
        <p:nvSpPr>
          <p:cNvPr id="5" name="TextBox 4">
            <a:extLst>
              <a:ext uri="{FF2B5EF4-FFF2-40B4-BE49-F238E27FC236}">
                <a16:creationId xmlns:a16="http://schemas.microsoft.com/office/drawing/2014/main" id="{450FBBAB-4211-853E-66FD-68A4102B0939}"/>
              </a:ext>
            </a:extLst>
          </p:cNvPr>
          <p:cNvSpPr txBox="1"/>
          <p:nvPr/>
        </p:nvSpPr>
        <p:spPr>
          <a:xfrm>
            <a:off x="8131105" y="411587"/>
            <a:ext cx="3673003" cy="5632311"/>
          </a:xfrm>
          <a:prstGeom prst="rect">
            <a:avLst/>
          </a:prstGeom>
          <a:noFill/>
          <a:ln w="25400">
            <a:solidFill>
              <a:schemeClr val="accent1">
                <a:shade val="15000"/>
              </a:schemeClr>
            </a:solidFill>
          </a:ln>
        </p:spPr>
        <p:txBody>
          <a:bodyPr wrap="square" rtlCol="0">
            <a:spAutoFit/>
          </a:bodyPr>
          <a:lstStyle/>
          <a:p>
            <a:pPr algn="ctr"/>
            <a:r>
              <a:rPr lang="cy-GB" b="1" u="sng" dirty="0"/>
              <a:t>Bwydlen</a:t>
            </a:r>
          </a:p>
          <a:p>
            <a:pPr algn="ctr"/>
            <a:endParaRPr lang="cy-GB" b="1" u="sng" dirty="0"/>
          </a:p>
          <a:p>
            <a:r>
              <a:rPr lang="cy-GB" dirty="0"/>
              <a:t>Brechdanau:</a:t>
            </a:r>
          </a:p>
          <a:p>
            <a:endParaRPr lang="cy-GB" dirty="0"/>
          </a:p>
          <a:p>
            <a:r>
              <a:rPr lang="cy-GB" dirty="0"/>
              <a:t>Ham		£3.50</a:t>
            </a:r>
          </a:p>
          <a:p>
            <a:r>
              <a:rPr lang="cy-GB" dirty="0"/>
              <a:t>Ham a salad	£4.00</a:t>
            </a:r>
          </a:p>
          <a:p>
            <a:r>
              <a:rPr lang="cy-GB" dirty="0"/>
              <a:t>Ham a chaws	£3.75</a:t>
            </a:r>
          </a:p>
          <a:p>
            <a:r>
              <a:rPr lang="cy-GB" dirty="0"/>
              <a:t>Cyw iâr a salad 	£4.25</a:t>
            </a:r>
          </a:p>
          <a:p>
            <a:r>
              <a:rPr lang="cy-GB" dirty="0"/>
              <a:t>Cyw iâr a bacwn	£4.75</a:t>
            </a:r>
          </a:p>
          <a:p>
            <a:endParaRPr lang="cy-GB" dirty="0"/>
          </a:p>
          <a:p>
            <a:r>
              <a:rPr lang="cy-GB" dirty="0"/>
              <a:t>Diodydd:</a:t>
            </a:r>
          </a:p>
          <a:p>
            <a:endParaRPr lang="cy-GB" dirty="0"/>
          </a:p>
          <a:p>
            <a:r>
              <a:rPr lang="cy-GB" dirty="0"/>
              <a:t>Sudd oren	£2.25</a:t>
            </a:r>
          </a:p>
          <a:p>
            <a:r>
              <a:rPr lang="cy-GB" dirty="0"/>
              <a:t>Siocled poeth	£3.50</a:t>
            </a:r>
          </a:p>
          <a:p>
            <a:r>
              <a:rPr lang="cy-GB" dirty="0"/>
              <a:t>Ysgytlaeth	£4.00</a:t>
            </a:r>
          </a:p>
          <a:p>
            <a:endParaRPr lang="cy-GB" dirty="0"/>
          </a:p>
          <a:p>
            <a:r>
              <a:rPr lang="cy-GB" dirty="0"/>
              <a:t>Cacen		£2.75</a:t>
            </a:r>
          </a:p>
          <a:p>
            <a:r>
              <a:rPr lang="cy-GB" dirty="0"/>
              <a:t>Ffrwythau	£0.75</a:t>
            </a:r>
          </a:p>
          <a:p>
            <a:endParaRPr lang="cy-GB" dirty="0"/>
          </a:p>
          <a:p>
            <a:endParaRPr lang="cy-GB" dirty="0"/>
          </a:p>
        </p:txBody>
      </p:sp>
      <p:sp>
        <p:nvSpPr>
          <p:cNvPr id="6" name="TextBox 5">
            <a:extLst>
              <a:ext uri="{FF2B5EF4-FFF2-40B4-BE49-F238E27FC236}">
                <a16:creationId xmlns:a16="http://schemas.microsoft.com/office/drawing/2014/main" id="{8D1D178F-97D7-6F41-0690-EE5125A9073D}"/>
              </a:ext>
            </a:extLst>
          </p:cNvPr>
          <p:cNvSpPr txBox="1"/>
          <p:nvPr/>
        </p:nvSpPr>
        <p:spPr>
          <a:xfrm rot="20898954">
            <a:off x="200806" y="649117"/>
            <a:ext cx="5253207" cy="646331"/>
          </a:xfrm>
          <a:prstGeom prst="rect">
            <a:avLst/>
          </a:prstGeom>
          <a:noFill/>
        </p:spPr>
        <p:txBody>
          <a:bodyPr wrap="square">
            <a:spAutoFit/>
          </a:bodyPr>
          <a:lstStyle/>
          <a:p>
            <a:r>
              <a:rPr lang="en-GB" sz="3600" b="1" u="sng" dirty="0">
                <a:latin typeface="FAFERS Handwriting Font" panose="020B0604020202020204" pitchFamily="34" charset="0"/>
                <a:cs typeface="FAFERS Handwriting Font" panose="020B0604020202020204" pitchFamily="34" charset="0"/>
              </a:rPr>
              <a:t>Yn Y </a:t>
            </a:r>
            <a:r>
              <a:rPr lang="en-GB" sz="3600" b="1" u="sng" dirty="0" err="1">
                <a:latin typeface="FAFERS Handwriting Font" panose="020B0604020202020204" pitchFamily="34" charset="0"/>
                <a:cs typeface="FAFERS Handwriting Font" panose="020B0604020202020204" pitchFamily="34" charset="0"/>
              </a:rPr>
              <a:t>Caffi</a:t>
            </a:r>
            <a:r>
              <a:rPr lang="en-GB" sz="3600" b="1" u="sng" dirty="0">
                <a:latin typeface="FAFERS Handwriting Font" panose="020B0604020202020204" pitchFamily="34" charset="0"/>
                <a:cs typeface="FAFERS Handwriting Font" panose="020B0604020202020204" pitchFamily="34" charset="0"/>
              </a:rPr>
              <a:t>, Y </a:t>
            </a:r>
            <a:r>
              <a:rPr lang="en-GB" sz="3600" b="1" u="sng" dirty="0" err="1">
                <a:latin typeface="FAFERS Handwriting Font" panose="020B0604020202020204" pitchFamily="34" charset="0"/>
                <a:cs typeface="FAFERS Handwriting Font" panose="020B0604020202020204" pitchFamily="34" charset="0"/>
              </a:rPr>
              <a:t>Trallwng</a:t>
            </a:r>
            <a:endParaRPr lang="en-GB" sz="3600" b="1" u="sng" dirty="0">
              <a:latin typeface="FAFERS Handwriting Font" panose="020B0604020202020204" pitchFamily="34" charset="0"/>
              <a:cs typeface="FAFERS Handwriting Font" panose="020B0604020202020204" pitchFamily="34" charset="0"/>
            </a:endParaRPr>
          </a:p>
        </p:txBody>
      </p:sp>
      <p:pic>
        <p:nvPicPr>
          <p:cNvPr id="7" name="Picture 6" descr="A pen on a notepad&#10;&#10;Description automatically generated">
            <a:extLst>
              <a:ext uri="{FF2B5EF4-FFF2-40B4-BE49-F238E27FC236}">
                <a16:creationId xmlns:a16="http://schemas.microsoft.com/office/drawing/2014/main" id="{11C62C75-8148-69BE-D36B-BAD6DCFFCF1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720562" y="581085"/>
            <a:ext cx="1006406" cy="971490"/>
          </a:xfrm>
          <a:prstGeom prst="rect">
            <a:avLst/>
          </a:prstGeom>
        </p:spPr>
      </p:pic>
      <p:sp>
        <p:nvSpPr>
          <p:cNvPr id="2" name="TextBox 1">
            <a:extLst>
              <a:ext uri="{FF2B5EF4-FFF2-40B4-BE49-F238E27FC236}">
                <a16:creationId xmlns:a16="http://schemas.microsoft.com/office/drawing/2014/main" id="{ED1FD2A9-E227-BA20-A997-B05C14794F55}"/>
              </a:ext>
            </a:extLst>
          </p:cNvPr>
          <p:cNvSpPr txBox="1"/>
          <p:nvPr/>
        </p:nvSpPr>
        <p:spPr>
          <a:xfrm rot="20898954">
            <a:off x="3859110" y="4975488"/>
            <a:ext cx="2949715" cy="646331"/>
          </a:xfrm>
          <a:prstGeom prst="rect">
            <a:avLst/>
          </a:prstGeom>
          <a:noFill/>
        </p:spPr>
        <p:txBody>
          <a:bodyPr wrap="square">
            <a:spAutoFit/>
          </a:bodyPr>
          <a:lstStyle/>
          <a:p>
            <a:r>
              <a:rPr lang="en-GB" sz="3600" b="1" u="sng" dirty="0">
                <a:latin typeface="FAFERS Handwriting Font" panose="020B0604020202020204" pitchFamily="34" charset="0"/>
                <a:cs typeface="FAFERS Handwriting Font" panose="020B0604020202020204" pitchFamily="34" charset="0"/>
              </a:rPr>
              <a:t>WAGOLL</a:t>
            </a:r>
          </a:p>
        </p:txBody>
      </p:sp>
    </p:spTree>
    <p:extLst>
      <p:ext uri="{BB962C8B-B14F-4D97-AF65-F5344CB8AC3E}">
        <p14:creationId xmlns:p14="http://schemas.microsoft.com/office/powerpoint/2010/main" val="7124875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05B19BBD-11F9-E7E2-47B8-67171EFD8959}"/>
              </a:ext>
            </a:extLst>
          </p:cNvPr>
          <p:cNvSpPr txBox="1"/>
          <p:nvPr/>
        </p:nvSpPr>
        <p:spPr>
          <a:xfrm rot="20635715">
            <a:off x="90791" y="252918"/>
            <a:ext cx="2467584" cy="646331"/>
          </a:xfrm>
          <a:prstGeom prst="rect">
            <a:avLst/>
          </a:prstGeom>
          <a:noFill/>
        </p:spPr>
        <p:txBody>
          <a:bodyPr wrap="square" rtlCol="0">
            <a:spAutoFit/>
          </a:bodyPr>
          <a:lstStyle/>
          <a:p>
            <a:r>
              <a:rPr lang="cy-GB" sz="3600" dirty="0">
                <a:latin typeface="FAFERS Handwriting Font" panose="020B0604020202020204" pitchFamily="34" charset="0"/>
                <a:cs typeface="FAFERS Handwriting Font" panose="020B0604020202020204" pitchFamily="34" charset="0"/>
              </a:rPr>
              <a:t>Mat Iaith </a:t>
            </a:r>
          </a:p>
        </p:txBody>
      </p:sp>
      <p:graphicFrame>
        <p:nvGraphicFramePr>
          <p:cNvPr id="9" name="Table 8">
            <a:extLst>
              <a:ext uri="{FF2B5EF4-FFF2-40B4-BE49-F238E27FC236}">
                <a16:creationId xmlns:a16="http://schemas.microsoft.com/office/drawing/2014/main" id="{6A2053CD-1F63-30D7-6898-A70B17911FAC}"/>
              </a:ext>
            </a:extLst>
          </p:cNvPr>
          <p:cNvGraphicFramePr>
            <a:graphicFrameLocks noGrp="1"/>
          </p:cNvGraphicFramePr>
          <p:nvPr>
            <p:extLst>
              <p:ext uri="{D42A27DB-BD31-4B8C-83A1-F6EECF244321}">
                <p14:modId xmlns:p14="http://schemas.microsoft.com/office/powerpoint/2010/main" val="4007471100"/>
              </p:ext>
            </p:extLst>
          </p:nvPr>
        </p:nvGraphicFramePr>
        <p:xfrm>
          <a:off x="7731662" y="722242"/>
          <a:ext cx="3425964" cy="6052298"/>
        </p:xfrm>
        <a:graphic>
          <a:graphicData uri="http://schemas.openxmlformats.org/drawingml/2006/table">
            <a:tbl>
              <a:tblPr firstRow="1" bandRow="1">
                <a:tableStyleId>{5940675A-B579-460E-94D1-54222C63F5DA}</a:tableStyleId>
              </a:tblPr>
              <a:tblGrid>
                <a:gridCol w="3425964">
                  <a:extLst>
                    <a:ext uri="{9D8B030D-6E8A-4147-A177-3AD203B41FA5}">
                      <a16:colId xmlns:a16="http://schemas.microsoft.com/office/drawing/2014/main" val="3688070827"/>
                    </a:ext>
                  </a:extLst>
                </a:gridCol>
              </a:tblGrid>
              <a:tr h="864614">
                <a:tc>
                  <a:txBody>
                    <a:bodyPr/>
                    <a:lstStyle/>
                    <a:p>
                      <a:endParaRPr lang="cy-GB" sz="1400" dirty="0"/>
                    </a:p>
                    <a:p>
                      <a:r>
                        <a:rPr lang="cy-GB" sz="1400" dirty="0"/>
                        <a:t>Brechdanau ham</a:t>
                      </a:r>
                    </a:p>
                  </a:txBody>
                  <a:tcPr/>
                </a:tc>
                <a:extLst>
                  <a:ext uri="{0D108BD9-81ED-4DB2-BD59-A6C34878D82A}">
                    <a16:rowId xmlns:a16="http://schemas.microsoft.com/office/drawing/2014/main" val="1506613798"/>
                  </a:ext>
                </a:extLst>
              </a:tr>
              <a:tr h="864614">
                <a:tc>
                  <a:txBody>
                    <a:bodyPr/>
                    <a:lstStyle/>
                    <a:p>
                      <a:endParaRPr lang="cy-GB" sz="1400" dirty="0"/>
                    </a:p>
                    <a:p>
                      <a:r>
                        <a:rPr lang="cy-GB" sz="1400" dirty="0"/>
                        <a:t>Brechdanau ham a salad</a:t>
                      </a:r>
                    </a:p>
                  </a:txBody>
                  <a:tcPr/>
                </a:tc>
                <a:extLst>
                  <a:ext uri="{0D108BD9-81ED-4DB2-BD59-A6C34878D82A}">
                    <a16:rowId xmlns:a16="http://schemas.microsoft.com/office/drawing/2014/main" val="3404502778"/>
                  </a:ext>
                </a:extLst>
              </a:tr>
              <a:tr h="864614">
                <a:tc>
                  <a:txBody>
                    <a:bodyPr/>
                    <a:lstStyle/>
                    <a:p>
                      <a:endParaRPr lang="cy-GB" sz="1400" dirty="0"/>
                    </a:p>
                    <a:p>
                      <a:r>
                        <a:rPr lang="cy-GB" sz="1400" dirty="0"/>
                        <a:t>Brechdanau ham ac chaws</a:t>
                      </a:r>
                    </a:p>
                  </a:txBody>
                  <a:tcPr/>
                </a:tc>
                <a:extLst>
                  <a:ext uri="{0D108BD9-81ED-4DB2-BD59-A6C34878D82A}">
                    <a16:rowId xmlns:a16="http://schemas.microsoft.com/office/drawing/2014/main" val="952502360"/>
                  </a:ext>
                </a:extLst>
              </a:tr>
              <a:tr h="864614">
                <a:tc>
                  <a:txBody>
                    <a:bodyPr/>
                    <a:lstStyle/>
                    <a:p>
                      <a:endParaRPr lang="cy-GB" sz="1400" dirty="0"/>
                    </a:p>
                    <a:p>
                      <a:r>
                        <a:rPr lang="cy-GB" sz="1400" dirty="0"/>
                        <a:t>Brechdanau cyw iâr a salad </a:t>
                      </a:r>
                    </a:p>
                  </a:txBody>
                  <a:tcPr/>
                </a:tc>
                <a:extLst>
                  <a:ext uri="{0D108BD9-81ED-4DB2-BD59-A6C34878D82A}">
                    <a16:rowId xmlns:a16="http://schemas.microsoft.com/office/drawing/2014/main" val="2138494132"/>
                  </a:ext>
                </a:extLst>
              </a:tr>
              <a:tr h="86461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cy-GB" sz="1400" dirty="0"/>
                    </a:p>
                    <a:p>
                      <a:pPr marL="0" marR="0" lvl="0" indent="0" algn="l" defTabSz="914400" rtl="0" eaLnBrk="1" fontAlgn="auto" latinLnBrk="0" hangingPunct="1">
                        <a:lnSpc>
                          <a:spcPct val="100000"/>
                        </a:lnSpc>
                        <a:spcBef>
                          <a:spcPts val="0"/>
                        </a:spcBef>
                        <a:spcAft>
                          <a:spcPts val="0"/>
                        </a:spcAft>
                        <a:buClrTx/>
                        <a:buSzTx/>
                        <a:buFontTx/>
                        <a:buNone/>
                        <a:tabLst/>
                        <a:defRPr/>
                      </a:pPr>
                      <a:r>
                        <a:rPr lang="cy-GB" sz="1400" dirty="0"/>
                        <a:t>Brechdanau cyw iâr a bacwn</a:t>
                      </a:r>
                    </a:p>
                  </a:txBody>
                  <a:tcPr/>
                </a:tc>
                <a:extLst>
                  <a:ext uri="{0D108BD9-81ED-4DB2-BD59-A6C34878D82A}">
                    <a16:rowId xmlns:a16="http://schemas.microsoft.com/office/drawing/2014/main" val="831499740"/>
                  </a:ext>
                </a:extLst>
              </a:tr>
              <a:tr h="86461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cy-GB" sz="1400" dirty="0"/>
                    </a:p>
                    <a:p>
                      <a:pPr marL="0" marR="0" lvl="0" indent="0" algn="l" defTabSz="914400" rtl="0" eaLnBrk="1" fontAlgn="auto" latinLnBrk="0" hangingPunct="1">
                        <a:lnSpc>
                          <a:spcPct val="100000"/>
                        </a:lnSpc>
                        <a:spcBef>
                          <a:spcPts val="0"/>
                        </a:spcBef>
                        <a:spcAft>
                          <a:spcPts val="0"/>
                        </a:spcAft>
                        <a:buClrTx/>
                        <a:buSzTx/>
                        <a:buFontTx/>
                        <a:buNone/>
                        <a:tabLst/>
                        <a:defRPr/>
                      </a:pPr>
                      <a:r>
                        <a:rPr lang="cy-GB" sz="1400" dirty="0"/>
                        <a:t>Cacen</a:t>
                      </a:r>
                    </a:p>
                  </a:txBody>
                  <a:tcPr/>
                </a:tc>
                <a:extLst>
                  <a:ext uri="{0D108BD9-81ED-4DB2-BD59-A6C34878D82A}">
                    <a16:rowId xmlns:a16="http://schemas.microsoft.com/office/drawing/2014/main" val="1576993319"/>
                  </a:ext>
                </a:extLst>
              </a:tr>
              <a:tr h="86461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cy-GB" sz="1400" dirty="0"/>
                    </a:p>
                    <a:p>
                      <a:pPr marL="0" marR="0" lvl="0" indent="0" algn="l" defTabSz="914400" rtl="0" eaLnBrk="1" fontAlgn="auto" latinLnBrk="0" hangingPunct="1">
                        <a:lnSpc>
                          <a:spcPct val="100000"/>
                        </a:lnSpc>
                        <a:spcBef>
                          <a:spcPts val="0"/>
                        </a:spcBef>
                        <a:spcAft>
                          <a:spcPts val="0"/>
                        </a:spcAft>
                        <a:buClrTx/>
                        <a:buSzTx/>
                        <a:buFontTx/>
                        <a:buNone/>
                        <a:tabLst/>
                        <a:defRPr/>
                      </a:pPr>
                      <a:r>
                        <a:rPr lang="cy-GB" sz="1400" dirty="0"/>
                        <a:t>Ffrwythau</a:t>
                      </a:r>
                    </a:p>
                  </a:txBody>
                  <a:tcPr/>
                </a:tc>
                <a:extLst>
                  <a:ext uri="{0D108BD9-81ED-4DB2-BD59-A6C34878D82A}">
                    <a16:rowId xmlns:a16="http://schemas.microsoft.com/office/drawing/2014/main" val="1634213254"/>
                  </a:ext>
                </a:extLst>
              </a:tr>
            </a:tbl>
          </a:graphicData>
        </a:graphic>
      </p:graphicFrame>
      <p:graphicFrame>
        <p:nvGraphicFramePr>
          <p:cNvPr id="21" name="Table 20">
            <a:extLst>
              <a:ext uri="{FF2B5EF4-FFF2-40B4-BE49-F238E27FC236}">
                <a16:creationId xmlns:a16="http://schemas.microsoft.com/office/drawing/2014/main" id="{EE56199A-BB49-238B-5C96-709F96C8DEEB}"/>
              </a:ext>
            </a:extLst>
          </p:cNvPr>
          <p:cNvGraphicFramePr>
            <a:graphicFrameLocks noGrp="1"/>
          </p:cNvGraphicFramePr>
          <p:nvPr>
            <p:extLst>
              <p:ext uri="{D42A27DB-BD31-4B8C-83A1-F6EECF244321}">
                <p14:modId xmlns:p14="http://schemas.microsoft.com/office/powerpoint/2010/main" val="1876629626"/>
              </p:ext>
            </p:extLst>
          </p:nvPr>
        </p:nvGraphicFramePr>
        <p:xfrm>
          <a:off x="5254107" y="1966547"/>
          <a:ext cx="2116685" cy="2225982"/>
        </p:xfrm>
        <a:graphic>
          <a:graphicData uri="http://schemas.openxmlformats.org/drawingml/2006/table">
            <a:tbl>
              <a:tblPr firstRow="1" bandRow="1">
                <a:tableStyleId>{5940675A-B579-460E-94D1-54222C63F5DA}</a:tableStyleId>
              </a:tblPr>
              <a:tblGrid>
                <a:gridCol w="2116685">
                  <a:extLst>
                    <a:ext uri="{9D8B030D-6E8A-4147-A177-3AD203B41FA5}">
                      <a16:colId xmlns:a16="http://schemas.microsoft.com/office/drawing/2014/main" val="4180533706"/>
                    </a:ext>
                  </a:extLst>
                </a:gridCol>
              </a:tblGrid>
              <a:tr h="741994">
                <a:tc>
                  <a:txBody>
                    <a:bodyPr/>
                    <a:lstStyle/>
                    <a:p>
                      <a:r>
                        <a:rPr lang="cy-GB" sz="1400" dirty="0"/>
                        <a:t>Sudd oren</a:t>
                      </a:r>
                    </a:p>
                  </a:txBody>
                  <a:tcPr/>
                </a:tc>
                <a:extLst>
                  <a:ext uri="{0D108BD9-81ED-4DB2-BD59-A6C34878D82A}">
                    <a16:rowId xmlns:a16="http://schemas.microsoft.com/office/drawing/2014/main" val="1610326150"/>
                  </a:ext>
                </a:extLst>
              </a:tr>
              <a:tr h="741994">
                <a:tc>
                  <a:txBody>
                    <a:bodyPr/>
                    <a:lstStyle/>
                    <a:p>
                      <a:r>
                        <a:rPr lang="cy-GB" sz="1400" dirty="0"/>
                        <a:t>Siocled poeth</a:t>
                      </a:r>
                    </a:p>
                  </a:txBody>
                  <a:tcPr/>
                </a:tc>
                <a:extLst>
                  <a:ext uri="{0D108BD9-81ED-4DB2-BD59-A6C34878D82A}">
                    <a16:rowId xmlns:a16="http://schemas.microsoft.com/office/drawing/2014/main" val="2352003006"/>
                  </a:ext>
                </a:extLst>
              </a:tr>
              <a:tr h="741994">
                <a:tc>
                  <a:txBody>
                    <a:bodyPr/>
                    <a:lstStyle/>
                    <a:p>
                      <a:r>
                        <a:rPr lang="cy-GB" sz="1400" dirty="0"/>
                        <a:t>Ysgytlaeth </a:t>
                      </a:r>
                    </a:p>
                  </a:txBody>
                  <a:tcPr/>
                </a:tc>
                <a:extLst>
                  <a:ext uri="{0D108BD9-81ED-4DB2-BD59-A6C34878D82A}">
                    <a16:rowId xmlns:a16="http://schemas.microsoft.com/office/drawing/2014/main" val="1347227031"/>
                  </a:ext>
                </a:extLst>
              </a:tr>
            </a:tbl>
          </a:graphicData>
        </a:graphic>
      </p:graphicFrame>
      <p:grpSp>
        <p:nvGrpSpPr>
          <p:cNvPr id="28" name="Group 27">
            <a:extLst>
              <a:ext uri="{FF2B5EF4-FFF2-40B4-BE49-F238E27FC236}">
                <a16:creationId xmlns:a16="http://schemas.microsoft.com/office/drawing/2014/main" id="{72341ADD-80A1-848C-5028-CCA188F90407}"/>
              </a:ext>
            </a:extLst>
          </p:cNvPr>
          <p:cNvGrpSpPr/>
          <p:nvPr/>
        </p:nvGrpSpPr>
        <p:grpSpPr>
          <a:xfrm>
            <a:off x="9710254" y="814716"/>
            <a:ext cx="1419312" cy="5867349"/>
            <a:chOff x="8343296" y="1573425"/>
            <a:chExt cx="956347" cy="5073874"/>
          </a:xfrm>
        </p:grpSpPr>
        <p:grpSp>
          <p:nvGrpSpPr>
            <p:cNvPr id="20" name="Group 19">
              <a:extLst>
                <a:ext uri="{FF2B5EF4-FFF2-40B4-BE49-F238E27FC236}">
                  <a16:creationId xmlns:a16="http://schemas.microsoft.com/office/drawing/2014/main" id="{DAD44FBA-A753-95B1-C935-1657A329991F}"/>
                </a:ext>
              </a:extLst>
            </p:cNvPr>
            <p:cNvGrpSpPr/>
            <p:nvPr/>
          </p:nvGrpSpPr>
          <p:grpSpPr>
            <a:xfrm>
              <a:off x="8343296" y="1573425"/>
              <a:ext cx="956347" cy="3580116"/>
              <a:chOff x="2120938" y="1635397"/>
              <a:chExt cx="956347" cy="3580116"/>
            </a:xfrm>
          </p:grpSpPr>
          <p:pic>
            <p:nvPicPr>
              <p:cNvPr id="11" name="Picture 10" descr="A sandwich with ham and cheese&#10;&#10;AI-generated content may be incorrect.">
                <a:extLst>
                  <a:ext uri="{FF2B5EF4-FFF2-40B4-BE49-F238E27FC236}">
                    <a16:creationId xmlns:a16="http://schemas.microsoft.com/office/drawing/2014/main" id="{0351EE4F-78FE-7F20-D9C7-4723E2E1E2B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225188" y="2399248"/>
                <a:ext cx="852097" cy="520389"/>
              </a:xfrm>
              <a:prstGeom prst="rect">
                <a:avLst/>
              </a:prstGeom>
            </p:spPr>
          </p:pic>
          <p:pic>
            <p:nvPicPr>
              <p:cNvPr id="13" name="Picture 12" descr="A sandwich with ham and cheese&#10;&#10;AI-generated content may be incorrect.">
                <a:extLst>
                  <a:ext uri="{FF2B5EF4-FFF2-40B4-BE49-F238E27FC236}">
                    <a16:creationId xmlns:a16="http://schemas.microsoft.com/office/drawing/2014/main" id="{C381A27A-66FB-9E69-808C-93DC8CE7F81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385455" y="3113563"/>
                <a:ext cx="630873" cy="630873"/>
              </a:xfrm>
              <a:prstGeom prst="rect">
                <a:avLst/>
              </a:prstGeom>
            </p:spPr>
          </p:pic>
          <p:pic>
            <p:nvPicPr>
              <p:cNvPr id="15" name="Picture 14">
                <a:extLst>
                  <a:ext uri="{FF2B5EF4-FFF2-40B4-BE49-F238E27FC236}">
                    <a16:creationId xmlns:a16="http://schemas.microsoft.com/office/drawing/2014/main" id="{28A6949F-46A5-F046-9E14-2CEE1305DAC9}"/>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2437867" y="3864666"/>
                <a:ext cx="526047" cy="653475"/>
              </a:xfrm>
              <a:prstGeom prst="rect">
                <a:avLst/>
              </a:prstGeom>
            </p:spPr>
          </p:pic>
          <p:pic>
            <p:nvPicPr>
              <p:cNvPr id="17" name="Picture 16" descr="A person holding a sandwich&#10;&#10;AI-generated content may be incorrect.">
                <a:extLst>
                  <a:ext uri="{FF2B5EF4-FFF2-40B4-BE49-F238E27FC236}">
                    <a16:creationId xmlns:a16="http://schemas.microsoft.com/office/drawing/2014/main" id="{512043D0-1C8A-4022-7ECA-CDB2B427113B}"/>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2490280" y="4689465"/>
                <a:ext cx="526048" cy="526048"/>
              </a:xfrm>
              <a:prstGeom prst="rect">
                <a:avLst/>
              </a:prstGeom>
            </p:spPr>
          </p:pic>
          <p:pic>
            <p:nvPicPr>
              <p:cNvPr id="19" name="Picture 18" descr="A sandwich cut in half&#10;&#10;AI-generated content may be incorrect.">
                <a:extLst>
                  <a:ext uri="{FF2B5EF4-FFF2-40B4-BE49-F238E27FC236}">
                    <a16:creationId xmlns:a16="http://schemas.microsoft.com/office/drawing/2014/main" id="{96DEC600-F13C-C946-1B75-257A3AD5FF91}"/>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2120938" y="1635397"/>
                <a:ext cx="956347" cy="637884"/>
              </a:xfrm>
              <a:prstGeom prst="rect">
                <a:avLst/>
              </a:prstGeom>
            </p:spPr>
          </p:pic>
        </p:grpSp>
        <p:pic>
          <p:nvPicPr>
            <p:cNvPr id="23" name="Picture 22" descr="A piece of cake with a cherry on top&#10;&#10;AI-generated content may be incorrect.">
              <a:extLst>
                <a:ext uri="{FF2B5EF4-FFF2-40B4-BE49-F238E27FC236}">
                  <a16:creationId xmlns:a16="http://schemas.microsoft.com/office/drawing/2014/main" id="{F2497F06-0876-F20A-E591-1D3BB4A5D4F5}"/>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8582830" y="5315986"/>
              <a:ext cx="617254" cy="617254"/>
            </a:xfrm>
            <a:prstGeom prst="rect">
              <a:avLst/>
            </a:prstGeom>
          </p:spPr>
        </p:pic>
        <p:pic>
          <p:nvPicPr>
            <p:cNvPr id="27" name="Picture 26" descr="A group of different types of fruit in a tray&#10;&#10;AI-generated content may be incorrect.">
              <a:extLst>
                <a:ext uri="{FF2B5EF4-FFF2-40B4-BE49-F238E27FC236}">
                  <a16:creationId xmlns:a16="http://schemas.microsoft.com/office/drawing/2014/main" id="{0455472D-F4DE-FEDA-E082-68D9BDB77327}"/>
                </a:ext>
              </a:extLst>
            </p:cNvPr>
            <p:cNvPicPr>
              <a:picLocks noChangeAspect="1"/>
            </p:cNvPicPr>
            <p:nvPr/>
          </p:nvPicPr>
          <p:blipFill>
            <a:blip r:embed="rId14">
              <a:extLst>
                <a:ext uri="{28A0092B-C50C-407E-A947-70E740481C1C}">
                  <a14:useLocalDpi xmlns:a14="http://schemas.microsoft.com/office/drawing/2010/main" val="0"/>
                </a:ext>
                <a:ext uri="{837473B0-CC2E-450A-ABE3-18F120FF3D39}">
                  <a1611:picAttrSrcUrl xmlns:a1611="http://schemas.microsoft.com/office/drawing/2016/11/main" r:id="rId15"/>
                </a:ext>
              </a:extLst>
            </a:blip>
            <a:stretch>
              <a:fillRect/>
            </a:stretch>
          </p:blipFill>
          <p:spPr>
            <a:xfrm>
              <a:off x="8546609" y="5993824"/>
              <a:ext cx="653475" cy="653475"/>
            </a:xfrm>
            <a:prstGeom prst="rect">
              <a:avLst/>
            </a:prstGeom>
          </p:spPr>
        </p:pic>
      </p:grpSp>
      <p:grpSp>
        <p:nvGrpSpPr>
          <p:cNvPr id="36" name="Group 35">
            <a:extLst>
              <a:ext uri="{FF2B5EF4-FFF2-40B4-BE49-F238E27FC236}">
                <a16:creationId xmlns:a16="http://schemas.microsoft.com/office/drawing/2014/main" id="{6CDC1467-3DE5-1022-A51D-CE7DE18083C6}"/>
              </a:ext>
            </a:extLst>
          </p:cNvPr>
          <p:cNvGrpSpPr/>
          <p:nvPr/>
        </p:nvGrpSpPr>
        <p:grpSpPr>
          <a:xfrm>
            <a:off x="6519503" y="1980116"/>
            <a:ext cx="656267" cy="2192865"/>
            <a:chOff x="5439732" y="2044262"/>
            <a:chExt cx="656267" cy="2192865"/>
          </a:xfrm>
        </p:grpSpPr>
        <p:pic>
          <p:nvPicPr>
            <p:cNvPr id="30" name="Picture 29" descr="A glass of orange juice next to an orange fruit&#10;&#10;AI-generated content may be incorrect.">
              <a:extLst>
                <a:ext uri="{FF2B5EF4-FFF2-40B4-BE49-F238E27FC236}">
                  <a16:creationId xmlns:a16="http://schemas.microsoft.com/office/drawing/2014/main" id="{E4155B44-3680-359E-4F5A-A7C5AC1E0D20}"/>
                </a:ext>
              </a:extLst>
            </p:cNvPr>
            <p:cNvPicPr>
              <a:picLocks noChangeAspect="1"/>
            </p:cNvPicPr>
            <p:nvPr/>
          </p:nvPicPr>
          <p:blipFill>
            <a:blip r:embed="rId16">
              <a:extLst>
                <a:ext uri="{28A0092B-C50C-407E-A947-70E740481C1C}">
                  <a14:useLocalDpi xmlns:a14="http://schemas.microsoft.com/office/drawing/2010/main" val="0"/>
                </a:ext>
                <a:ext uri="{837473B0-CC2E-450A-ABE3-18F120FF3D39}">
                  <a1611:picAttrSrcUrl xmlns:a1611="http://schemas.microsoft.com/office/drawing/2016/11/main" r:id="rId17"/>
                </a:ext>
              </a:extLst>
            </a:blip>
            <a:stretch>
              <a:fillRect/>
            </a:stretch>
          </p:blipFill>
          <p:spPr>
            <a:xfrm>
              <a:off x="5474801" y="2044262"/>
              <a:ext cx="586128" cy="693849"/>
            </a:xfrm>
            <a:prstGeom prst="rect">
              <a:avLst/>
            </a:prstGeom>
          </p:spPr>
        </p:pic>
        <p:pic>
          <p:nvPicPr>
            <p:cNvPr id="33" name="Picture 32" descr="A glass mug with a drink and whipped cream&#10;&#10;AI-generated content may be incorrect.">
              <a:extLst>
                <a:ext uri="{FF2B5EF4-FFF2-40B4-BE49-F238E27FC236}">
                  <a16:creationId xmlns:a16="http://schemas.microsoft.com/office/drawing/2014/main" id="{0B2000F1-5BFD-FE48-FB7A-3A975D706455}"/>
                </a:ext>
              </a:extLst>
            </p:cNvPr>
            <p:cNvPicPr>
              <a:picLocks noChangeAspect="1"/>
            </p:cNvPicPr>
            <p:nvPr/>
          </p:nvPicPr>
          <p:blipFill>
            <a:blip r:embed="rId18">
              <a:extLst>
                <a:ext uri="{28A0092B-C50C-407E-A947-70E740481C1C}">
                  <a14:useLocalDpi xmlns:a14="http://schemas.microsoft.com/office/drawing/2010/main" val="0"/>
                </a:ext>
                <a:ext uri="{837473B0-CC2E-450A-ABE3-18F120FF3D39}">
                  <a1611:picAttrSrcUrl xmlns:a1611="http://schemas.microsoft.com/office/drawing/2016/11/main" r:id="rId19"/>
                </a:ext>
              </a:extLst>
            </a:blip>
            <a:stretch>
              <a:fillRect/>
            </a:stretch>
          </p:blipFill>
          <p:spPr>
            <a:xfrm>
              <a:off x="5439732" y="2829219"/>
              <a:ext cx="656267" cy="656267"/>
            </a:xfrm>
            <a:prstGeom prst="rect">
              <a:avLst/>
            </a:prstGeom>
          </p:spPr>
        </p:pic>
        <p:pic>
          <p:nvPicPr>
            <p:cNvPr id="35" name="Picture 34" descr="Two glasses of pink smoothies with straws&#10;&#10;AI-generated content may be incorrect.">
              <a:extLst>
                <a:ext uri="{FF2B5EF4-FFF2-40B4-BE49-F238E27FC236}">
                  <a16:creationId xmlns:a16="http://schemas.microsoft.com/office/drawing/2014/main" id="{FB7E25EB-6081-B0B9-4B32-E089909CB8D7}"/>
                </a:ext>
              </a:extLst>
            </p:cNvPr>
            <p:cNvPicPr>
              <a:picLocks noChangeAspect="1"/>
            </p:cNvPicPr>
            <p:nvPr/>
          </p:nvPicPr>
          <p:blipFill>
            <a:blip r:embed="rId20">
              <a:extLst>
                <a:ext uri="{28A0092B-C50C-407E-A947-70E740481C1C}">
                  <a14:useLocalDpi xmlns:a14="http://schemas.microsoft.com/office/drawing/2010/main" val="0"/>
                </a:ext>
                <a:ext uri="{837473B0-CC2E-450A-ABE3-18F120FF3D39}">
                  <a1611:picAttrSrcUrl xmlns:a1611="http://schemas.microsoft.com/office/drawing/2016/11/main" r:id="rId21"/>
                </a:ext>
              </a:extLst>
            </a:blip>
            <a:stretch>
              <a:fillRect/>
            </a:stretch>
          </p:blipFill>
          <p:spPr>
            <a:xfrm>
              <a:off x="5522928" y="3596601"/>
              <a:ext cx="427017" cy="640526"/>
            </a:xfrm>
            <a:prstGeom prst="rect">
              <a:avLst/>
            </a:prstGeom>
          </p:spPr>
        </p:pic>
      </p:grpSp>
      <p:sp>
        <p:nvSpPr>
          <p:cNvPr id="37" name="Speech Bubble: Rectangle with Corners Rounded 36">
            <a:extLst>
              <a:ext uri="{FF2B5EF4-FFF2-40B4-BE49-F238E27FC236}">
                <a16:creationId xmlns:a16="http://schemas.microsoft.com/office/drawing/2014/main" id="{8FC80B1C-AFAD-2EAC-075A-FF9E16ED6CF5}"/>
              </a:ext>
            </a:extLst>
          </p:cNvPr>
          <p:cNvSpPr/>
          <p:nvPr/>
        </p:nvSpPr>
        <p:spPr>
          <a:xfrm>
            <a:off x="229795" y="1338077"/>
            <a:ext cx="1939895" cy="1426996"/>
          </a:xfrm>
          <a:prstGeom prst="wedgeRoundRectCallout">
            <a:avLst>
              <a:gd name="adj1" fmla="val 84472"/>
              <a:gd name="adj2" fmla="val -58840"/>
              <a:gd name="adj3" fmla="val 16667"/>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dirty="0">
                <a:solidFill>
                  <a:schemeClr val="tx1"/>
                </a:solidFill>
              </a:rPr>
              <a:t>Hoffwn i ____ os gweli </a:t>
            </a:r>
            <a:r>
              <a:rPr lang="cy-GB" dirty="0" err="1">
                <a:solidFill>
                  <a:schemeClr val="tx1"/>
                </a:solidFill>
              </a:rPr>
              <a:t>di’n</a:t>
            </a:r>
            <a:r>
              <a:rPr lang="cy-GB" dirty="0">
                <a:solidFill>
                  <a:schemeClr val="tx1"/>
                </a:solidFill>
              </a:rPr>
              <a:t> dda.</a:t>
            </a:r>
          </a:p>
        </p:txBody>
      </p:sp>
      <p:pic>
        <p:nvPicPr>
          <p:cNvPr id="41" name="Picture 40" descr="A cartoon of a child&#10;&#10;AI-generated content may be incorrect.">
            <a:extLst>
              <a:ext uri="{FF2B5EF4-FFF2-40B4-BE49-F238E27FC236}">
                <a16:creationId xmlns:a16="http://schemas.microsoft.com/office/drawing/2014/main" id="{97657421-0A78-E3C8-9C8F-131680EF84C9}"/>
              </a:ext>
            </a:extLst>
          </p:cNvPr>
          <p:cNvPicPr>
            <a:picLocks noChangeAspect="1"/>
          </p:cNvPicPr>
          <p:nvPr/>
        </p:nvPicPr>
        <p:blipFill>
          <a:blip r:embed="rId22">
            <a:extLst>
              <a:ext uri="{28A0092B-C50C-407E-A947-70E740481C1C}">
                <a14:useLocalDpi xmlns:a14="http://schemas.microsoft.com/office/drawing/2010/main" val="0"/>
              </a:ext>
              <a:ext uri="{837473B0-CC2E-450A-ABE3-18F120FF3D39}">
                <a1611:picAttrSrcUrl xmlns:a1611="http://schemas.microsoft.com/office/drawing/2016/11/main" r:id="rId23"/>
              </a:ext>
            </a:extLst>
          </a:blip>
          <a:stretch>
            <a:fillRect/>
          </a:stretch>
        </p:blipFill>
        <p:spPr>
          <a:xfrm>
            <a:off x="2847058" y="394863"/>
            <a:ext cx="777208" cy="1886427"/>
          </a:xfrm>
          <a:prstGeom prst="rect">
            <a:avLst/>
          </a:prstGeom>
        </p:spPr>
      </p:pic>
      <p:sp>
        <p:nvSpPr>
          <p:cNvPr id="42" name="Speech Bubble: Rectangle with Corners Rounded 41">
            <a:extLst>
              <a:ext uri="{FF2B5EF4-FFF2-40B4-BE49-F238E27FC236}">
                <a16:creationId xmlns:a16="http://schemas.microsoft.com/office/drawing/2014/main" id="{BBB0F996-7E91-7198-D387-9E1CBC956F8E}"/>
              </a:ext>
            </a:extLst>
          </p:cNvPr>
          <p:cNvSpPr/>
          <p:nvPr/>
        </p:nvSpPr>
        <p:spPr>
          <a:xfrm>
            <a:off x="229794" y="2973485"/>
            <a:ext cx="1939895" cy="1426996"/>
          </a:xfrm>
          <a:prstGeom prst="wedgeRoundRectCallout">
            <a:avLst>
              <a:gd name="adj1" fmla="val 84472"/>
              <a:gd name="adj2" fmla="val -58840"/>
              <a:gd name="adj3" fmla="val 16667"/>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dirty="0">
                <a:solidFill>
                  <a:schemeClr val="tx1"/>
                </a:solidFill>
              </a:rPr>
              <a:t>Pa fath o ____ hoffet ti? </a:t>
            </a:r>
          </a:p>
        </p:txBody>
      </p:sp>
      <p:sp>
        <p:nvSpPr>
          <p:cNvPr id="43" name="Speech Bubble: Rectangle with Corners Rounded 42">
            <a:extLst>
              <a:ext uri="{FF2B5EF4-FFF2-40B4-BE49-F238E27FC236}">
                <a16:creationId xmlns:a16="http://schemas.microsoft.com/office/drawing/2014/main" id="{51A75D39-F8B4-30AB-7B75-A2644861E708}"/>
              </a:ext>
            </a:extLst>
          </p:cNvPr>
          <p:cNvSpPr/>
          <p:nvPr/>
        </p:nvSpPr>
        <p:spPr>
          <a:xfrm>
            <a:off x="212751" y="4604479"/>
            <a:ext cx="1939895" cy="1426996"/>
          </a:xfrm>
          <a:prstGeom prst="wedgeRoundRectCallout">
            <a:avLst>
              <a:gd name="adj1" fmla="val 84472"/>
              <a:gd name="adj2" fmla="val -58840"/>
              <a:gd name="adj3" fmla="val 16667"/>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dirty="0">
                <a:solidFill>
                  <a:schemeClr val="tx1"/>
                </a:solidFill>
              </a:rPr>
              <a:t>Hoffwn i ___ ____ os gweli </a:t>
            </a:r>
            <a:r>
              <a:rPr lang="cy-GB" dirty="0" err="1">
                <a:solidFill>
                  <a:schemeClr val="tx1"/>
                </a:solidFill>
              </a:rPr>
              <a:t>di’n</a:t>
            </a:r>
            <a:r>
              <a:rPr lang="cy-GB" dirty="0">
                <a:solidFill>
                  <a:schemeClr val="tx1"/>
                </a:solidFill>
              </a:rPr>
              <a:t> dda.</a:t>
            </a:r>
          </a:p>
        </p:txBody>
      </p:sp>
      <p:pic>
        <p:nvPicPr>
          <p:cNvPr id="44" name="Picture 43" descr="A cartoon of a child&#10;&#10;AI-generated content may be incorrect.">
            <a:extLst>
              <a:ext uri="{FF2B5EF4-FFF2-40B4-BE49-F238E27FC236}">
                <a16:creationId xmlns:a16="http://schemas.microsoft.com/office/drawing/2014/main" id="{6BA1D1F8-5EDA-54CE-D908-2E96DA0840A3}"/>
              </a:ext>
            </a:extLst>
          </p:cNvPr>
          <p:cNvPicPr>
            <a:picLocks noChangeAspect="1"/>
          </p:cNvPicPr>
          <p:nvPr/>
        </p:nvPicPr>
        <p:blipFill>
          <a:blip r:embed="rId22">
            <a:extLst>
              <a:ext uri="{28A0092B-C50C-407E-A947-70E740481C1C}">
                <a14:useLocalDpi xmlns:a14="http://schemas.microsoft.com/office/drawing/2010/main" val="0"/>
              </a:ext>
              <a:ext uri="{837473B0-CC2E-450A-ABE3-18F120FF3D39}">
                <a1611:picAttrSrcUrl xmlns:a1611="http://schemas.microsoft.com/office/drawing/2016/11/main" r:id="rId23"/>
              </a:ext>
            </a:extLst>
          </a:blip>
          <a:stretch>
            <a:fillRect/>
          </a:stretch>
        </p:blipFill>
        <p:spPr>
          <a:xfrm>
            <a:off x="2965588" y="4145048"/>
            <a:ext cx="777208" cy="1886427"/>
          </a:xfrm>
          <a:prstGeom prst="rect">
            <a:avLst/>
          </a:prstGeom>
        </p:spPr>
      </p:pic>
      <p:sp>
        <p:nvSpPr>
          <p:cNvPr id="45" name="TextBox 44">
            <a:extLst>
              <a:ext uri="{FF2B5EF4-FFF2-40B4-BE49-F238E27FC236}">
                <a16:creationId xmlns:a16="http://schemas.microsoft.com/office/drawing/2014/main" id="{5E2F02D4-78D4-7257-21CE-0E4404ECA64A}"/>
              </a:ext>
            </a:extLst>
          </p:cNvPr>
          <p:cNvSpPr txBox="1"/>
          <p:nvPr/>
        </p:nvSpPr>
        <p:spPr>
          <a:xfrm>
            <a:off x="8918242" y="94266"/>
            <a:ext cx="1052210" cy="523220"/>
          </a:xfrm>
          <a:prstGeom prst="rect">
            <a:avLst/>
          </a:prstGeom>
          <a:noFill/>
        </p:spPr>
        <p:txBody>
          <a:bodyPr wrap="square" rtlCol="0">
            <a:spAutoFit/>
          </a:bodyPr>
          <a:lstStyle/>
          <a:p>
            <a:r>
              <a:rPr lang="cy-GB" sz="2800" dirty="0">
                <a:latin typeface="FAFERS Handwriting Font" panose="020B0604020202020204" pitchFamily="34" charset="0"/>
                <a:cs typeface="FAFERS Handwriting Font" panose="020B0604020202020204" pitchFamily="34" charset="0"/>
              </a:rPr>
              <a:t>Bwyd</a:t>
            </a:r>
            <a:endParaRPr lang="cy-GB" sz="3600" dirty="0">
              <a:latin typeface="FAFERS Handwriting Font" panose="020B0604020202020204" pitchFamily="34" charset="0"/>
              <a:cs typeface="FAFERS Handwriting Font" panose="020B0604020202020204" pitchFamily="34" charset="0"/>
            </a:endParaRPr>
          </a:p>
        </p:txBody>
      </p:sp>
      <p:sp>
        <p:nvSpPr>
          <p:cNvPr id="47" name="TextBox 46">
            <a:extLst>
              <a:ext uri="{FF2B5EF4-FFF2-40B4-BE49-F238E27FC236}">
                <a16:creationId xmlns:a16="http://schemas.microsoft.com/office/drawing/2014/main" id="{5DAA6321-E0DA-D621-CEF9-523B0E290003}"/>
              </a:ext>
            </a:extLst>
          </p:cNvPr>
          <p:cNvSpPr txBox="1"/>
          <p:nvPr/>
        </p:nvSpPr>
        <p:spPr>
          <a:xfrm>
            <a:off x="5599476" y="1290745"/>
            <a:ext cx="1686873" cy="523220"/>
          </a:xfrm>
          <a:prstGeom prst="rect">
            <a:avLst/>
          </a:prstGeom>
          <a:noFill/>
        </p:spPr>
        <p:txBody>
          <a:bodyPr wrap="square">
            <a:spAutoFit/>
          </a:bodyPr>
          <a:lstStyle/>
          <a:p>
            <a:r>
              <a:rPr lang="cy-GB" sz="2800" dirty="0">
                <a:latin typeface="FAFERS Handwriting Font" panose="020B0604020202020204" pitchFamily="34" charset="0"/>
                <a:cs typeface="FAFERS Handwriting Font" panose="020B0604020202020204" pitchFamily="34" charset="0"/>
              </a:rPr>
              <a:t>Diodydd</a:t>
            </a:r>
          </a:p>
        </p:txBody>
      </p:sp>
      <p:pic>
        <p:nvPicPr>
          <p:cNvPr id="49" name="Picture 48" descr="A person wearing a green hat and apron&#10;&#10;AI-generated content may be incorrect.">
            <a:extLst>
              <a:ext uri="{FF2B5EF4-FFF2-40B4-BE49-F238E27FC236}">
                <a16:creationId xmlns:a16="http://schemas.microsoft.com/office/drawing/2014/main" id="{1A320D3D-AA2B-E729-B3DC-799AF2C173BF}"/>
              </a:ext>
            </a:extLst>
          </p:cNvPr>
          <p:cNvPicPr>
            <a:picLocks noChangeAspect="1"/>
          </p:cNvPicPr>
          <p:nvPr/>
        </p:nvPicPr>
        <p:blipFill>
          <a:blip r:embed="rId24">
            <a:extLst>
              <a:ext uri="{BEBA8EAE-BF5A-486C-A8C5-ECC9F3942E4B}">
                <a14:imgProps xmlns:a14="http://schemas.microsoft.com/office/drawing/2010/main">
                  <a14:imgLayer r:embed="rId25">
                    <a14:imgEffect>
                      <a14:backgroundRemoval t="10000" b="90000" l="10000" r="9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26"/>
              </a:ext>
            </a:extLst>
          </a:blip>
          <a:stretch>
            <a:fillRect/>
          </a:stretch>
        </p:blipFill>
        <p:spPr>
          <a:xfrm>
            <a:off x="2526814" y="2359035"/>
            <a:ext cx="1669758" cy="1669758"/>
          </a:xfrm>
          <a:prstGeom prst="rect">
            <a:avLst/>
          </a:prstGeom>
        </p:spPr>
      </p:pic>
      <p:sp>
        <p:nvSpPr>
          <p:cNvPr id="50" name="Speech Bubble: Rectangle with Corners Rounded 49">
            <a:extLst>
              <a:ext uri="{FF2B5EF4-FFF2-40B4-BE49-F238E27FC236}">
                <a16:creationId xmlns:a16="http://schemas.microsoft.com/office/drawing/2014/main" id="{8F95B706-40CF-1A10-2B16-1D629AC1B715}"/>
              </a:ext>
            </a:extLst>
          </p:cNvPr>
          <p:cNvSpPr/>
          <p:nvPr/>
        </p:nvSpPr>
        <p:spPr>
          <a:xfrm>
            <a:off x="3972207" y="4853757"/>
            <a:ext cx="1939895" cy="1426996"/>
          </a:xfrm>
          <a:prstGeom prst="wedgeRoundRectCallout">
            <a:avLst>
              <a:gd name="adj1" fmla="val -69844"/>
              <a:gd name="adj2" fmla="val -45109"/>
              <a:gd name="adj3" fmla="val 16667"/>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dirty="0">
                <a:solidFill>
                  <a:schemeClr val="tx1"/>
                </a:solidFill>
              </a:rPr>
              <a:t>Hoffwn i ddim ______. </a:t>
            </a:r>
          </a:p>
        </p:txBody>
      </p:sp>
    </p:spTree>
    <p:extLst>
      <p:ext uri="{BB962C8B-B14F-4D97-AF65-F5344CB8AC3E}">
        <p14:creationId xmlns:p14="http://schemas.microsoft.com/office/powerpoint/2010/main" val="13505527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E0E8B2E-F740-1283-6482-2C036D4F269D}"/>
              </a:ext>
            </a:extLst>
          </p:cNvPr>
          <p:cNvSpPr txBox="1"/>
          <p:nvPr/>
        </p:nvSpPr>
        <p:spPr>
          <a:xfrm>
            <a:off x="0" y="3364725"/>
            <a:ext cx="4328809" cy="3416320"/>
          </a:xfrm>
          <a:prstGeom prst="rect">
            <a:avLst/>
          </a:prstGeom>
          <a:noFill/>
          <a:ln>
            <a:solidFill>
              <a:schemeClr val="accent1">
                <a:shade val="15000"/>
              </a:schemeClr>
            </a:solidFill>
          </a:ln>
        </p:spPr>
        <p:txBody>
          <a:bodyPr wrap="square" rtlCol="0">
            <a:spAutoFit/>
          </a:bodyPr>
          <a:lstStyle/>
          <a:p>
            <a:r>
              <a:rPr lang="cy-GB" sz="1200" dirty="0"/>
              <a:t>Siopwr: Shwmae! </a:t>
            </a:r>
          </a:p>
          <a:p>
            <a:r>
              <a:rPr lang="cy-GB" sz="1200" dirty="0"/>
              <a:t>Cwsmer: Bore da.</a:t>
            </a:r>
          </a:p>
          <a:p>
            <a:r>
              <a:rPr lang="cy-GB" sz="1200" dirty="0"/>
              <a:t>Siopwr: </a:t>
            </a:r>
            <a:r>
              <a:rPr lang="cy-GB" sz="1200" dirty="0" err="1"/>
              <a:t>Ga</a:t>
            </a:r>
            <a:r>
              <a:rPr lang="cy-GB" sz="1200" dirty="0"/>
              <a:t> i helpu ti?</a:t>
            </a:r>
          </a:p>
          <a:p>
            <a:r>
              <a:rPr lang="cy-GB" sz="1200" dirty="0"/>
              <a:t>Cwsmer: </a:t>
            </a:r>
            <a:r>
              <a:rPr lang="cy-GB" sz="1200" dirty="0">
                <a:solidFill>
                  <a:srgbClr val="FF0000"/>
                </a:solidFill>
              </a:rPr>
              <a:t>______</a:t>
            </a:r>
            <a:r>
              <a:rPr lang="cy-GB" sz="1200" dirty="0"/>
              <a:t> i frechdanau os gweli </a:t>
            </a:r>
            <a:r>
              <a:rPr lang="cy-GB" sz="1200" dirty="0" err="1"/>
              <a:t>di’n</a:t>
            </a:r>
            <a:r>
              <a:rPr lang="cy-GB" sz="1200" dirty="0"/>
              <a:t> dda.</a:t>
            </a:r>
          </a:p>
          <a:p>
            <a:r>
              <a:rPr lang="cy-GB" sz="1200" dirty="0"/>
              <a:t>Siopwr: Wrth gwrs. Pa fath o frechdanau </a:t>
            </a:r>
            <a:r>
              <a:rPr lang="cy-GB" sz="1200" dirty="0">
                <a:solidFill>
                  <a:srgbClr val="FF0000"/>
                </a:solidFill>
              </a:rPr>
              <a:t>_____</a:t>
            </a:r>
            <a:r>
              <a:rPr lang="cy-GB" sz="1200" dirty="0"/>
              <a:t> ti?</a:t>
            </a:r>
          </a:p>
          <a:p>
            <a:r>
              <a:rPr lang="cy-GB" sz="1200" dirty="0"/>
              <a:t>Cwsmer: Hoffwn i </a:t>
            </a:r>
            <a:r>
              <a:rPr lang="cy-GB" sz="1200" dirty="0">
                <a:solidFill>
                  <a:srgbClr val="FF0000"/>
                </a:solidFill>
              </a:rPr>
              <a:t>______ </a:t>
            </a:r>
            <a:r>
              <a:rPr lang="cy-GB" sz="1200" dirty="0"/>
              <a:t>ham a chaws, plîs. </a:t>
            </a:r>
            <a:r>
              <a:rPr lang="cy-GB" sz="1200" dirty="0">
                <a:solidFill>
                  <a:srgbClr val="FF0000"/>
                </a:solidFill>
              </a:rPr>
              <a:t>_____</a:t>
            </a:r>
            <a:r>
              <a:rPr lang="cy-GB" sz="1200" dirty="0"/>
              <a:t> i ddim salad.</a:t>
            </a:r>
          </a:p>
          <a:p>
            <a:r>
              <a:rPr lang="cy-GB" sz="1200" dirty="0"/>
              <a:t>Siopwr: Iawn. </a:t>
            </a:r>
            <a:r>
              <a:rPr lang="cy-GB" sz="1200" dirty="0">
                <a:solidFill>
                  <a:srgbClr val="FF0000"/>
                </a:solidFill>
              </a:rPr>
              <a:t>______ ___</a:t>
            </a:r>
            <a:r>
              <a:rPr lang="cy-GB" sz="1200" dirty="0"/>
              <a:t>ddiod?</a:t>
            </a:r>
          </a:p>
          <a:p>
            <a:r>
              <a:rPr lang="cy-GB" sz="1200" dirty="0"/>
              <a:t>Cwsmer: Hoffwn i </a:t>
            </a:r>
            <a:r>
              <a:rPr lang="cy-GB" sz="1200" dirty="0">
                <a:solidFill>
                  <a:srgbClr val="FF0000"/>
                </a:solidFill>
              </a:rPr>
              <a:t>______ </a:t>
            </a:r>
            <a:r>
              <a:rPr lang="cy-GB" sz="1200" dirty="0"/>
              <a:t>os gweli </a:t>
            </a:r>
            <a:r>
              <a:rPr lang="cy-GB" sz="1200" dirty="0" err="1"/>
              <a:t>di’n</a:t>
            </a:r>
            <a:r>
              <a:rPr lang="cy-GB" sz="1200" dirty="0"/>
              <a:t> dda. Hoffwn i </a:t>
            </a:r>
            <a:r>
              <a:rPr lang="cy-GB" sz="1200" dirty="0">
                <a:solidFill>
                  <a:srgbClr val="FF0000"/>
                </a:solidFill>
              </a:rPr>
              <a:t>____ </a:t>
            </a:r>
            <a:r>
              <a:rPr lang="cy-GB" sz="1200" dirty="0"/>
              <a:t>rhew.</a:t>
            </a:r>
          </a:p>
          <a:p>
            <a:r>
              <a:rPr lang="cy-GB" sz="1200" dirty="0"/>
              <a:t>Siopwr: Dyma ti. Hoffet ti rhywbeth arall? </a:t>
            </a:r>
          </a:p>
          <a:p>
            <a:r>
              <a:rPr lang="cy-GB" sz="1200" dirty="0"/>
              <a:t>Cwsmer: Hoffwn i</a:t>
            </a:r>
            <a:r>
              <a:rPr lang="cy-GB" sz="1200" dirty="0">
                <a:solidFill>
                  <a:srgbClr val="FF0000"/>
                </a:solidFill>
              </a:rPr>
              <a:t> ______</a:t>
            </a:r>
            <a:r>
              <a:rPr lang="cy-GB" sz="1200" dirty="0"/>
              <a:t>, plîs. </a:t>
            </a:r>
          </a:p>
          <a:p>
            <a:r>
              <a:rPr lang="cy-GB" sz="1200" dirty="0"/>
              <a:t>Siopwr: Dewis da! </a:t>
            </a:r>
          </a:p>
          <a:p>
            <a:r>
              <a:rPr lang="cy-GB" sz="1200" dirty="0"/>
              <a:t>Cwsmer: Diolch. Faint ydy’r bil?</a:t>
            </a:r>
          </a:p>
          <a:p>
            <a:r>
              <a:rPr lang="cy-GB" sz="1200" dirty="0"/>
              <a:t>Siopwr: </a:t>
            </a:r>
            <a:r>
              <a:rPr lang="cy-GB" sz="1200" dirty="0">
                <a:highlight>
                  <a:srgbClr val="FFFF00"/>
                </a:highlight>
              </a:rPr>
              <a:t>_____</a:t>
            </a:r>
            <a:r>
              <a:rPr lang="cy-GB" sz="1200" dirty="0"/>
              <a:t> plîs. </a:t>
            </a:r>
          </a:p>
          <a:p>
            <a:r>
              <a:rPr lang="cy-GB" sz="1200" dirty="0"/>
              <a:t>Cwsmer: Dyma ti.</a:t>
            </a:r>
          </a:p>
          <a:p>
            <a:r>
              <a:rPr lang="cy-GB" sz="1200" dirty="0"/>
              <a:t>Siopwr:</a:t>
            </a:r>
            <a:r>
              <a:rPr lang="cy-GB" sz="1200" dirty="0">
                <a:solidFill>
                  <a:srgbClr val="FF0000"/>
                </a:solidFill>
              </a:rPr>
              <a:t> ______</a:t>
            </a:r>
            <a:r>
              <a:rPr lang="cy-GB" sz="1200" dirty="0"/>
              <a:t>. Hwyl fawr.</a:t>
            </a:r>
          </a:p>
          <a:p>
            <a:r>
              <a:rPr lang="cy-GB" sz="1200" dirty="0"/>
              <a:t>Cwsmer: Hwyl!</a:t>
            </a:r>
          </a:p>
          <a:p>
            <a:endParaRPr lang="cy-GB" sz="1200" dirty="0"/>
          </a:p>
          <a:p>
            <a:endParaRPr lang="cy-GB" sz="1200" dirty="0"/>
          </a:p>
        </p:txBody>
      </p:sp>
      <p:sp>
        <p:nvSpPr>
          <p:cNvPr id="9" name="Star: 5 Points 8">
            <a:extLst>
              <a:ext uri="{FF2B5EF4-FFF2-40B4-BE49-F238E27FC236}">
                <a16:creationId xmlns:a16="http://schemas.microsoft.com/office/drawing/2014/main" id="{D6BC368D-EC08-FCE5-E5E2-F162C0006689}"/>
              </a:ext>
            </a:extLst>
          </p:cNvPr>
          <p:cNvSpPr/>
          <p:nvPr/>
        </p:nvSpPr>
        <p:spPr>
          <a:xfrm>
            <a:off x="1577710" y="2715793"/>
            <a:ext cx="586694" cy="455422"/>
          </a:xfrm>
          <a:prstGeom prst="star5">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dirty="0"/>
          </a:p>
        </p:txBody>
      </p:sp>
      <p:sp>
        <p:nvSpPr>
          <p:cNvPr id="19" name="TextBox 18">
            <a:extLst>
              <a:ext uri="{FF2B5EF4-FFF2-40B4-BE49-F238E27FC236}">
                <a16:creationId xmlns:a16="http://schemas.microsoft.com/office/drawing/2014/main" id="{87D77E89-E7BB-3B01-F6BC-D76FAEAEDDE2}"/>
              </a:ext>
            </a:extLst>
          </p:cNvPr>
          <p:cNvSpPr txBox="1"/>
          <p:nvPr/>
        </p:nvSpPr>
        <p:spPr>
          <a:xfrm>
            <a:off x="4328809" y="3364725"/>
            <a:ext cx="4328809" cy="3416320"/>
          </a:xfrm>
          <a:prstGeom prst="rect">
            <a:avLst/>
          </a:prstGeom>
          <a:noFill/>
          <a:ln>
            <a:solidFill>
              <a:schemeClr val="accent1">
                <a:shade val="15000"/>
              </a:schemeClr>
            </a:solidFill>
          </a:ln>
        </p:spPr>
        <p:txBody>
          <a:bodyPr wrap="square" rtlCol="0">
            <a:spAutoFit/>
          </a:bodyPr>
          <a:lstStyle/>
          <a:p>
            <a:r>
              <a:rPr lang="cy-GB" sz="1200" dirty="0"/>
              <a:t>Siopwr: Shwmae! </a:t>
            </a:r>
          </a:p>
          <a:p>
            <a:r>
              <a:rPr lang="cy-GB" sz="1200" dirty="0"/>
              <a:t>Cwsmer: </a:t>
            </a:r>
            <a:r>
              <a:rPr lang="cy-GB" sz="1200" dirty="0">
                <a:solidFill>
                  <a:srgbClr val="FF0000"/>
                </a:solidFill>
              </a:rPr>
              <a:t>______</a:t>
            </a:r>
            <a:endParaRPr lang="cy-GB" sz="1200" dirty="0"/>
          </a:p>
          <a:p>
            <a:r>
              <a:rPr lang="cy-GB" sz="1200" dirty="0"/>
              <a:t>Siopwr: </a:t>
            </a:r>
            <a:r>
              <a:rPr lang="cy-GB" sz="1200" dirty="0" err="1"/>
              <a:t>Ga</a:t>
            </a:r>
            <a:r>
              <a:rPr lang="cy-GB" sz="1200" dirty="0"/>
              <a:t> i helpu ti?</a:t>
            </a:r>
          </a:p>
          <a:p>
            <a:r>
              <a:rPr lang="cy-GB" sz="1200" dirty="0"/>
              <a:t>Cwsmer: </a:t>
            </a:r>
            <a:r>
              <a:rPr lang="cy-GB" sz="1200" dirty="0">
                <a:solidFill>
                  <a:srgbClr val="FF0000"/>
                </a:solidFill>
              </a:rPr>
              <a:t>______</a:t>
            </a:r>
            <a:r>
              <a:rPr lang="cy-GB" sz="1200" dirty="0"/>
              <a:t> i frechdanau os gweli </a:t>
            </a:r>
            <a:r>
              <a:rPr lang="cy-GB" sz="1200" dirty="0" err="1"/>
              <a:t>di’n</a:t>
            </a:r>
            <a:r>
              <a:rPr lang="cy-GB" sz="1200" dirty="0"/>
              <a:t> dda.</a:t>
            </a:r>
          </a:p>
          <a:p>
            <a:r>
              <a:rPr lang="cy-GB" sz="1200" dirty="0"/>
              <a:t>Siopwr: Wrth gwrs. Pa fath o frechdanau </a:t>
            </a:r>
            <a:r>
              <a:rPr lang="cy-GB" sz="1200" dirty="0">
                <a:solidFill>
                  <a:srgbClr val="FF0000"/>
                </a:solidFill>
              </a:rPr>
              <a:t>_____</a:t>
            </a:r>
            <a:r>
              <a:rPr lang="cy-GB" sz="1200" dirty="0"/>
              <a:t> ti?</a:t>
            </a:r>
          </a:p>
          <a:p>
            <a:r>
              <a:rPr lang="cy-GB" sz="1200" dirty="0"/>
              <a:t>Cwsmer: Hoffwn i </a:t>
            </a:r>
            <a:r>
              <a:rPr lang="cy-GB" sz="1200" dirty="0">
                <a:solidFill>
                  <a:srgbClr val="FF0000"/>
                </a:solidFill>
              </a:rPr>
              <a:t>______ ______</a:t>
            </a:r>
            <a:r>
              <a:rPr lang="cy-GB" sz="1200" dirty="0"/>
              <a:t>, plîs. </a:t>
            </a:r>
            <a:r>
              <a:rPr lang="cy-GB" sz="1200" dirty="0">
                <a:solidFill>
                  <a:srgbClr val="FF0000"/>
                </a:solidFill>
              </a:rPr>
              <a:t>_____</a:t>
            </a:r>
            <a:r>
              <a:rPr lang="cy-GB" sz="1200" dirty="0"/>
              <a:t> i ddim </a:t>
            </a:r>
            <a:r>
              <a:rPr lang="cy-GB" sz="1200" dirty="0">
                <a:solidFill>
                  <a:srgbClr val="FF0000"/>
                </a:solidFill>
              </a:rPr>
              <a:t>_____.</a:t>
            </a:r>
            <a:endParaRPr lang="cy-GB" sz="1200" dirty="0"/>
          </a:p>
          <a:p>
            <a:r>
              <a:rPr lang="cy-GB" sz="1200" dirty="0"/>
              <a:t>Siopwr: Iawn. </a:t>
            </a:r>
            <a:r>
              <a:rPr lang="cy-GB" sz="1200" dirty="0">
                <a:solidFill>
                  <a:srgbClr val="FF0000"/>
                </a:solidFill>
              </a:rPr>
              <a:t>______ ___</a:t>
            </a:r>
            <a:r>
              <a:rPr lang="cy-GB" sz="1200" dirty="0"/>
              <a:t>ddiod?</a:t>
            </a:r>
          </a:p>
          <a:p>
            <a:r>
              <a:rPr lang="cy-GB" sz="1200" dirty="0"/>
              <a:t>Cwsmer: Hoffwn i </a:t>
            </a:r>
            <a:r>
              <a:rPr lang="cy-GB" sz="1200" dirty="0">
                <a:solidFill>
                  <a:srgbClr val="FF0000"/>
                </a:solidFill>
              </a:rPr>
              <a:t>______ </a:t>
            </a:r>
            <a:r>
              <a:rPr lang="cy-GB" sz="1200" dirty="0"/>
              <a:t>os gweli </a:t>
            </a:r>
            <a:r>
              <a:rPr lang="cy-GB" sz="1200" dirty="0" err="1"/>
              <a:t>di’n</a:t>
            </a:r>
            <a:r>
              <a:rPr lang="cy-GB" sz="1200" dirty="0"/>
              <a:t> dda. Hoffwn i </a:t>
            </a:r>
            <a:r>
              <a:rPr lang="cy-GB" sz="1200" dirty="0">
                <a:solidFill>
                  <a:srgbClr val="FF0000"/>
                </a:solidFill>
              </a:rPr>
              <a:t>____ </a:t>
            </a:r>
            <a:r>
              <a:rPr lang="cy-GB" sz="1200" dirty="0"/>
              <a:t>rhew. </a:t>
            </a:r>
          </a:p>
          <a:p>
            <a:r>
              <a:rPr lang="cy-GB" sz="1200" dirty="0"/>
              <a:t>Siopwr: Dyma ti. </a:t>
            </a:r>
            <a:r>
              <a:rPr lang="cy-GB" sz="1200" dirty="0">
                <a:solidFill>
                  <a:srgbClr val="FF0000"/>
                </a:solidFill>
              </a:rPr>
              <a:t>______ ___</a:t>
            </a:r>
            <a:r>
              <a:rPr lang="cy-GB" sz="1200" dirty="0"/>
              <a:t>rhywbeth arall? </a:t>
            </a:r>
          </a:p>
          <a:p>
            <a:r>
              <a:rPr lang="cy-GB" sz="1200" dirty="0"/>
              <a:t>Cwsmer: Hoffwn i</a:t>
            </a:r>
            <a:r>
              <a:rPr lang="cy-GB" sz="1200" dirty="0">
                <a:solidFill>
                  <a:srgbClr val="FF0000"/>
                </a:solidFill>
              </a:rPr>
              <a:t> ______</a:t>
            </a:r>
            <a:r>
              <a:rPr lang="cy-GB" sz="1200" dirty="0"/>
              <a:t>, plîs. </a:t>
            </a:r>
          </a:p>
          <a:p>
            <a:r>
              <a:rPr lang="cy-GB" sz="1200" dirty="0"/>
              <a:t>Siopwr: Dewis da! </a:t>
            </a:r>
          </a:p>
          <a:p>
            <a:r>
              <a:rPr lang="cy-GB" sz="1200" dirty="0"/>
              <a:t>Cwsmer: Diolch. Faint ydy’r bil?</a:t>
            </a:r>
          </a:p>
          <a:p>
            <a:r>
              <a:rPr lang="cy-GB" sz="1200" dirty="0"/>
              <a:t>Siopwr: </a:t>
            </a:r>
            <a:r>
              <a:rPr lang="cy-GB" sz="1200" dirty="0">
                <a:highlight>
                  <a:srgbClr val="FFFF00"/>
                </a:highlight>
              </a:rPr>
              <a:t>_____</a:t>
            </a:r>
            <a:r>
              <a:rPr lang="cy-GB" sz="1200" dirty="0"/>
              <a:t> plîs. </a:t>
            </a:r>
          </a:p>
          <a:p>
            <a:r>
              <a:rPr lang="cy-GB" sz="1200" dirty="0"/>
              <a:t>Cwsmer: Dyma ti.</a:t>
            </a:r>
          </a:p>
          <a:p>
            <a:r>
              <a:rPr lang="cy-GB" sz="1200" dirty="0"/>
              <a:t>Siopwr:</a:t>
            </a:r>
            <a:r>
              <a:rPr lang="cy-GB" sz="1200" dirty="0">
                <a:solidFill>
                  <a:srgbClr val="FF0000"/>
                </a:solidFill>
              </a:rPr>
              <a:t> ______</a:t>
            </a:r>
            <a:r>
              <a:rPr lang="cy-GB" sz="1200" dirty="0"/>
              <a:t>. Hwyl fawr.</a:t>
            </a:r>
          </a:p>
          <a:p>
            <a:r>
              <a:rPr lang="cy-GB" sz="1200" dirty="0"/>
              <a:t>Cwsmer:</a:t>
            </a:r>
            <a:r>
              <a:rPr lang="cy-GB" sz="1200" dirty="0">
                <a:solidFill>
                  <a:srgbClr val="FF0000"/>
                </a:solidFill>
              </a:rPr>
              <a:t> ______</a:t>
            </a:r>
            <a:r>
              <a:rPr lang="cy-GB" sz="1200" dirty="0"/>
              <a:t>!</a:t>
            </a:r>
          </a:p>
          <a:p>
            <a:endParaRPr lang="cy-GB" sz="1200" dirty="0"/>
          </a:p>
          <a:p>
            <a:endParaRPr lang="cy-GB" sz="1200" dirty="0"/>
          </a:p>
        </p:txBody>
      </p:sp>
      <p:sp>
        <p:nvSpPr>
          <p:cNvPr id="21" name="TextBox 20">
            <a:extLst>
              <a:ext uri="{FF2B5EF4-FFF2-40B4-BE49-F238E27FC236}">
                <a16:creationId xmlns:a16="http://schemas.microsoft.com/office/drawing/2014/main" id="{375D8663-ABE4-5D41-B101-71B7387BCBBE}"/>
              </a:ext>
            </a:extLst>
          </p:cNvPr>
          <p:cNvSpPr txBox="1"/>
          <p:nvPr/>
        </p:nvSpPr>
        <p:spPr>
          <a:xfrm>
            <a:off x="8657618" y="3364725"/>
            <a:ext cx="3407126" cy="3416320"/>
          </a:xfrm>
          <a:prstGeom prst="rect">
            <a:avLst/>
          </a:prstGeom>
          <a:noFill/>
          <a:ln>
            <a:solidFill>
              <a:schemeClr val="accent1">
                <a:shade val="15000"/>
              </a:schemeClr>
            </a:solidFill>
          </a:ln>
        </p:spPr>
        <p:txBody>
          <a:bodyPr wrap="square" rtlCol="0">
            <a:spAutoFit/>
          </a:bodyPr>
          <a:lstStyle/>
          <a:p>
            <a:r>
              <a:rPr lang="cy-GB" sz="1200" dirty="0"/>
              <a:t>Siopwr: Shwmae! </a:t>
            </a:r>
          </a:p>
          <a:p>
            <a:r>
              <a:rPr lang="cy-GB" sz="1200" dirty="0"/>
              <a:t>Cwsmer: </a:t>
            </a:r>
            <a:r>
              <a:rPr lang="cy-GB" sz="1200" dirty="0">
                <a:solidFill>
                  <a:srgbClr val="FF0000"/>
                </a:solidFill>
              </a:rPr>
              <a:t>______</a:t>
            </a:r>
            <a:endParaRPr lang="cy-GB" sz="1200" dirty="0"/>
          </a:p>
          <a:p>
            <a:r>
              <a:rPr lang="cy-GB" sz="1200" dirty="0"/>
              <a:t>Siopwr: </a:t>
            </a:r>
            <a:r>
              <a:rPr lang="cy-GB" sz="1200" dirty="0" err="1"/>
              <a:t>Ga</a:t>
            </a:r>
            <a:r>
              <a:rPr lang="cy-GB" sz="1200" dirty="0"/>
              <a:t> i helpu ti?</a:t>
            </a:r>
          </a:p>
          <a:p>
            <a:r>
              <a:rPr lang="cy-GB" sz="1200" dirty="0"/>
              <a:t>Cwsmer: </a:t>
            </a:r>
            <a:r>
              <a:rPr lang="cy-GB" sz="1200" dirty="0">
                <a:solidFill>
                  <a:srgbClr val="FF0000"/>
                </a:solidFill>
              </a:rPr>
              <a:t>______</a:t>
            </a:r>
            <a:r>
              <a:rPr lang="cy-GB" sz="1200" dirty="0"/>
              <a:t> i </a:t>
            </a:r>
            <a:r>
              <a:rPr lang="cy-GB" sz="1200" dirty="0">
                <a:solidFill>
                  <a:srgbClr val="FF0000"/>
                </a:solidFill>
              </a:rPr>
              <a:t>______ </a:t>
            </a:r>
            <a:r>
              <a:rPr lang="cy-GB" sz="1200" dirty="0"/>
              <a:t>os gweli </a:t>
            </a:r>
            <a:r>
              <a:rPr lang="cy-GB" sz="1200" dirty="0" err="1"/>
              <a:t>di’n</a:t>
            </a:r>
            <a:r>
              <a:rPr lang="cy-GB" sz="1200" dirty="0"/>
              <a:t> dda.</a:t>
            </a:r>
          </a:p>
          <a:p>
            <a:r>
              <a:rPr lang="cy-GB" sz="1200" dirty="0"/>
              <a:t>Siopwr: Wrth gwrs. Pa fath o </a:t>
            </a:r>
            <a:r>
              <a:rPr lang="cy-GB" sz="1200" dirty="0">
                <a:solidFill>
                  <a:srgbClr val="FF0000"/>
                </a:solidFill>
              </a:rPr>
              <a:t>______ _____</a:t>
            </a:r>
            <a:r>
              <a:rPr lang="cy-GB" sz="1200" dirty="0"/>
              <a:t> ti?</a:t>
            </a:r>
          </a:p>
          <a:p>
            <a:r>
              <a:rPr lang="cy-GB" sz="1200" dirty="0"/>
              <a:t>Cwsmer: Hoffwn i </a:t>
            </a:r>
            <a:r>
              <a:rPr lang="cy-GB" sz="1200" dirty="0">
                <a:solidFill>
                  <a:srgbClr val="FF0000"/>
                </a:solidFill>
              </a:rPr>
              <a:t>______ ______</a:t>
            </a:r>
            <a:r>
              <a:rPr lang="cy-GB" sz="1200" dirty="0"/>
              <a:t>, plîs. </a:t>
            </a:r>
            <a:r>
              <a:rPr lang="cy-GB" sz="1200" dirty="0">
                <a:solidFill>
                  <a:srgbClr val="FF0000"/>
                </a:solidFill>
              </a:rPr>
              <a:t>_____</a:t>
            </a:r>
            <a:r>
              <a:rPr lang="cy-GB" sz="1200" dirty="0"/>
              <a:t>ddim </a:t>
            </a:r>
            <a:r>
              <a:rPr lang="cy-GB" sz="1200" dirty="0">
                <a:solidFill>
                  <a:srgbClr val="FF0000"/>
                </a:solidFill>
              </a:rPr>
              <a:t>_____</a:t>
            </a:r>
            <a:endParaRPr lang="cy-GB" sz="1200" dirty="0"/>
          </a:p>
          <a:p>
            <a:r>
              <a:rPr lang="cy-GB" sz="1200" dirty="0"/>
              <a:t>Siopwr: Iawn. </a:t>
            </a:r>
            <a:r>
              <a:rPr lang="cy-GB" sz="1200" dirty="0">
                <a:solidFill>
                  <a:srgbClr val="FF0000"/>
                </a:solidFill>
              </a:rPr>
              <a:t>______ ___</a:t>
            </a:r>
            <a:r>
              <a:rPr lang="cy-GB" sz="1200" dirty="0"/>
              <a:t>ddiod?</a:t>
            </a:r>
          </a:p>
          <a:p>
            <a:r>
              <a:rPr lang="cy-GB" sz="1200" dirty="0"/>
              <a:t>Cwsmer: </a:t>
            </a:r>
            <a:r>
              <a:rPr lang="cy-GB" sz="1200" dirty="0">
                <a:solidFill>
                  <a:srgbClr val="FF0000"/>
                </a:solidFill>
              </a:rPr>
              <a:t>______ </a:t>
            </a:r>
            <a:r>
              <a:rPr lang="cy-GB" sz="1200" dirty="0"/>
              <a:t>i </a:t>
            </a:r>
            <a:r>
              <a:rPr lang="cy-GB" sz="1200" dirty="0">
                <a:solidFill>
                  <a:srgbClr val="FF0000"/>
                </a:solidFill>
              </a:rPr>
              <a:t>______ </a:t>
            </a:r>
            <a:r>
              <a:rPr lang="cy-GB" sz="1200" dirty="0"/>
              <a:t>os gweli </a:t>
            </a:r>
            <a:r>
              <a:rPr lang="cy-GB" sz="1200" dirty="0" err="1"/>
              <a:t>di’n</a:t>
            </a:r>
            <a:r>
              <a:rPr lang="cy-GB" sz="1200" dirty="0"/>
              <a:t> dda. I </a:t>
            </a:r>
            <a:r>
              <a:rPr lang="cy-GB" sz="1200" dirty="0">
                <a:solidFill>
                  <a:srgbClr val="FF0000"/>
                </a:solidFill>
              </a:rPr>
              <a:t>_____</a:t>
            </a:r>
            <a:r>
              <a:rPr lang="cy-GB" sz="1200" dirty="0"/>
              <a:t> </a:t>
            </a:r>
            <a:r>
              <a:rPr lang="cy-GB" sz="1200" dirty="0">
                <a:solidFill>
                  <a:srgbClr val="FF0000"/>
                </a:solidFill>
              </a:rPr>
              <a:t>____ </a:t>
            </a:r>
            <a:r>
              <a:rPr lang="cy-GB" sz="1200" dirty="0"/>
              <a:t>rhew.</a:t>
            </a:r>
          </a:p>
          <a:p>
            <a:r>
              <a:rPr lang="cy-GB" sz="1200" dirty="0"/>
              <a:t>Siopwr: Dyma ti. </a:t>
            </a:r>
            <a:r>
              <a:rPr lang="cy-GB" sz="1200" dirty="0">
                <a:solidFill>
                  <a:srgbClr val="FF0000"/>
                </a:solidFill>
              </a:rPr>
              <a:t>______ ___</a:t>
            </a:r>
            <a:r>
              <a:rPr lang="cy-GB" sz="1200" dirty="0"/>
              <a:t>rhywbeth arall? </a:t>
            </a:r>
          </a:p>
          <a:p>
            <a:r>
              <a:rPr lang="cy-GB" sz="1200" dirty="0"/>
              <a:t>Cwsmer: Hoffwn i</a:t>
            </a:r>
            <a:r>
              <a:rPr lang="cy-GB" sz="1200" dirty="0">
                <a:solidFill>
                  <a:srgbClr val="FF0000"/>
                </a:solidFill>
              </a:rPr>
              <a:t> ______</a:t>
            </a:r>
            <a:r>
              <a:rPr lang="cy-GB" sz="1200" dirty="0"/>
              <a:t>, plîs. </a:t>
            </a:r>
          </a:p>
          <a:p>
            <a:r>
              <a:rPr lang="cy-GB" sz="1200" dirty="0"/>
              <a:t>Siopwr:</a:t>
            </a:r>
            <a:r>
              <a:rPr lang="cy-GB" sz="1200" dirty="0">
                <a:solidFill>
                  <a:srgbClr val="FF0000"/>
                </a:solidFill>
              </a:rPr>
              <a:t> ______ ___</a:t>
            </a:r>
            <a:r>
              <a:rPr lang="cy-GB" sz="1200" dirty="0"/>
              <a:t>! </a:t>
            </a:r>
          </a:p>
          <a:p>
            <a:r>
              <a:rPr lang="cy-GB" sz="1200" dirty="0"/>
              <a:t>Cwsmer: Diolch.</a:t>
            </a:r>
            <a:r>
              <a:rPr lang="cy-GB" sz="1200" dirty="0">
                <a:solidFill>
                  <a:srgbClr val="FF0000"/>
                </a:solidFill>
              </a:rPr>
              <a:t> ___________</a:t>
            </a:r>
            <a:r>
              <a:rPr lang="cy-GB" sz="1200" dirty="0"/>
              <a:t>?</a:t>
            </a:r>
          </a:p>
          <a:p>
            <a:r>
              <a:rPr lang="cy-GB" sz="1200" dirty="0"/>
              <a:t>Siopwr: </a:t>
            </a:r>
            <a:r>
              <a:rPr lang="cy-GB" sz="1200" dirty="0">
                <a:highlight>
                  <a:srgbClr val="FFFF00"/>
                </a:highlight>
              </a:rPr>
              <a:t>_____</a:t>
            </a:r>
            <a:r>
              <a:rPr lang="cy-GB" sz="1200" dirty="0"/>
              <a:t> plîs. </a:t>
            </a:r>
          </a:p>
          <a:p>
            <a:r>
              <a:rPr lang="cy-GB" sz="1200" dirty="0"/>
              <a:t>Cwsmer: Dyma ti .</a:t>
            </a:r>
          </a:p>
          <a:p>
            <a:r>
              <a:rPr lang="cy-GB" sz="1200" dirty="0"/>
              <a:t>Siopwr:</a:t>
            </a:r>
            <a:r>
              <a:rPr lang="cy-GB" sz="1200" dirty="0">
                <a:solidFill>
                  <a:srgbClr val="FF0000"/>
                </a:solidFill>
              </a:rPr>
              <a:t> ______</a:t>
            </a:r>
            <a:r>
              <a:rPr lang="cy-GB" sz="1200" dirty="0"/>
              <a:t>. Hwyl fawr.</a:t>
            </a:r>
          </a:p>
          <a:p>
            <a:r>
              <a:rPr lang="cy-GB" sz="1200" dirty="0"/>
              <a:t>Cwsmer:</a:t>
            </a:r>
            <a:r>
              <a:rPr lang="cy-GB" sz="1200" dirty="0">
                <a:solidFill>
                  <a:srgbClr val="FF0000"/>
                </a:solidFill>
              </a:rPr>
              <a:t> ______</a:t>
            </a:r>
            <a:r>
              <a:rPr lang="cy-GB" sz="1200" dirty="0"/>
              <a:t>!</a:t>
            </a:r>
          </a:p>
        </p:txBody>
      </p:sp>
      <p:sp>
        <p:nvSpPr>
          <p:cNvPr id="3" name="TextBox 2">
            <a:extLst>
              <a:ext uri="{FF2B5EF4-FFF2-40B4-BE49-F238E27FC236}">
                <a16:creationId xmlns:a16="http://schemas.microsoft.com/office/drawing/2014/main" id="{50B80F46-1E8B-5BB9-6094-F1E719F51AA2}"/>
              </a:ext>
            </a:extLst>
          </p:cNvPr>
          <p:cNvSpPr txBox="1"/>
          <p:nvPr/>
        </p:nvSpPr>
        <p:spPr>
          <a:xfrm rot="20945699">
            <a:off x="260257" y="628009"/>
            <a:ext cx="4204311" cy="646331"/>
          </a:xfrm>
          <a:prstGeom prst="rect">
            <a:avLst/>
          </a:prstGeom>
          <a:noFill/>
        </p:spPr>
        <p:txBody>
          <a:bodyPr wrap="square">
            <a:spAutoFit/>
          </a:bodyPr>
          <a:lstStyle/>
          <a:p>
            <a:r>
              <a:rPr lang="en-GB" sz="3600" b="1" u="sng" dirty="0" err="1">
                <a:latin typeface="FAFERS Handwriting Font" panose="020B0604020202020204" pitchFamily="34" charset="0"/>
                <a:cs typeface="FAFERS Handwriting Font" panose="020B0604020202020204" pitchFamily="34" charset="0"/>
              </a:rPr>
              <a:t>Llenwch</a:t>
            </a:r>
            <a:r>
              <a:rPr lang="en-GB" sz="3600" b="1" u="sng" dirty="0">
                <a:latin typeface="FAFERS Handwriting Font" panose="020B0604020202020204" pitchFamily="34" charset="0"/>
                <a:cs typeface="FAFERS Handwriting Font" panose="020B0604020202020204" pitchFamily="34" charset="0"/>
              </a:rPr>
              <a:t> y </a:t>
            </a:r>
            <a:r>
              <a:rPr lang="en-GB" sz="3600" b="1" u="sng" dirty="0" err="1">
                <a:latin typeface="FAFERS Handwriting Font" panose="020B0604020202020204" pitchFamily="34" charset="0"/>
                <a:cs typeface="FAFERS Handwriting Font" panose="020B0604020202020204" pitchFamily="34" charset="0"/>
              </a:rPr>
              <a:t>bylchau</a:t>
            </a:r>
            <a:endParaRPr lang="en-GB" sz="3600" b="1" u="sng" dirty="0">
              <a:latin typeface="FAFERS Handwriting Font" panose="020B0604020202020204" pitchFamily="34" charset="0"/>
              <a:cs typeface="FAFERS Handwriting Font" panose="020B0604020202020204" pitchFamily="34" charset="0"/>
            </a:endParaRPr>
          </a:p>
        </p:txBody>
      </p:sp>
      <p:pic>
        <p:nvPicPr>
          <p:cNvPr id="4" name="Picture 3" descr="A pen on a notepad&#10;&#10;Description automatically generated">
            <a:extLst>
              <a:ext uri="{FF2B5EF4-FFF2-40B4-BE49-F238E27FC236}">
                <a16:creationId xmlns:a16="http://schemas.microsoft.com/office/drawing/2014/main" id="{5BE57219-D95E-249C-9145-00EFAAF4B45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087578" y="146234"/>
            <a:ext cx="977166" cy="943264"/>
          </a:xfrm>
          <a:prstGeom prst="rect">
            <a:avLst/>
          </a:prstGeom>
        </p:spPr>
      </p:pic>
      <p:sp>
        <p:nvSpPr>
          <p:cNvPr id="2" name="Speech Bubble: Oval 1">
            <a:extLst>
              <a:ext uri="{FF2B5EF4-FFF2-40B4-BE49-F238E27FC236}">
                <a16:creationId xmlns:a16="http://schemas.microsoft.com/office/drawing/2014/main" id="{AD3BDCD6-84CA-95BC-1D93-4B7CC2A2FD6D}"/>
              </a:ext>
            </a:extLst>
          </p:cNvPr>
          <p:cNvSpPr/>
          <p:nvPr/>
        </p:nvSpPr>
        <p:spPr>
          <a:xfrm>
            <a:off x="5085645" y="367515"/>
            <a:ext cx="3927030" cy="1595336"/>
          </a:xfrm>
          <a:prstGeom prst="wedgeEllipseCallout">
            <a:avLst>
              <a:gd name="adj1" fmla="val 59252"/>
              <a:gd name="adj2" fmla="val -36851"/>
            </a:avLst>
          </a:prstGeom>
          <a:noFill/>
          <a:ln w="254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algn="ctr"/>
            <a:endParaRPr lang="cy-GB" kern="100" dirty="0">
              <a:solidFill>
                <a:schemeClr val="tx1"/>
              </a:solidFill>
              <a:latin typeface="Aptos" panose="020B0004020202020204" pitchFamily="34" charset="0"/>
              <a:ea typeface="Aptos" panose="020B0004020202020204" pitchFamily="34" charset="0"/>
              <a:cs typeface="Times New Roman" panose="02020603050405020304" pitchFamily="18" charset="0"/>
            </a:endParaRPr>
          </a:p>
          <a:p>
            <a:pPr algn="ctr"/>
            <a:r>
              <a:rPr lang="en-GB" sz="1800" kern="100" dirty="0" err="1">
                <a:solidFill>
                  <a:schemeClr val="tx1"/>
                </a:solidFill>
                <a:effectLst/>
                <a:latin typeface="Aptos" panose="020B0004020202020204" pitchFamily="34" charset="0"/>
                <a:ea typeface="Aptos" panose="020B0004020202020204" pitchFamily="34" charset="0"/>
                <a:cs typeface="Times New Roman" panose="02020603050405020304" pitchFamily="18" charset="0"/>
              </a:rPr>
              <a:t>Allwch</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chi </a:t>
            </a:r>
            <a:r>
              <a:rPr lang="en-GB" sz="1800" kern="100" dirty="0" err="1">
                <a:solidFill>
                  <a:schemeClr val="tx1"/>
                </a:solidFill>
                <a:effectLst/>
                <a:latin typeface="Aptos" panose="020B0004020202020204" pitchFamily="34" charset="0"/>
                <a:ea typeface="Aptos" panose="020B0004020202020204" pitchFamily="34" charset="0"/>
                <a:cs typeface="Times New Roman" panose="02020603050405020304" pitchFamily="18" charset="0"/>
              </a:rPr>
              <a:t>gofio’r</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solidFill>
                  <a:schemeClr val="tx1"/>
                </a:solidFill>
                <a:effectLst/>
                <a:latin typeface="Aptos" panose="020B0004020202020204" pitchFamily="34" charset="0"/>
                <a:ea typeface="Aptos" panose="020B0004020202020204" pitchFamily="34" charset="0"/>
                <a:cs typeface="Times New Roman" panose="02020603050405020304" pitchFamily="18" charset="0"/>
              </a:rPr>
              <a:t>sgwrs</a:t>
            </a:r>
            <a:r>
              <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a:t>
            </a:r>
            <a:endParaRPr lang="en-GB" sz="1800" kern="100" dirty="0">
              <a:solidFill>
                <a:schemeClr val="tx1"/>
              </a:solidFill>
              <a:effectLst/>
              <a:ea typeface="Aptos" panose="020B0004020202020204" pitchFamily="34" charset="0"/>
              <a:cs typeface="Times New Roman" panose="02020603050405020304" pitchFamily="18" charset="0"/>
            </a:endParaRPr>
          </a:p>
          <a:p>
            <a:pPr algn="ctr"/>
            <a:r>
              <a:rPr lang="en-GB" kern="100" dirty="0">
                <a:solidFill>
                  <a:schemeClr val="tx1"/>
                </a:solidFill>
                <a:latin typeface="Aptos" panose="020B0004020202020204" pitchFamily="34" charset="0"/>
                <a:ea typeface="Aptos" panose="020B0004020202020204" pitchFamily="34" charset="0"/>
                <a:cs typeface="Times New Roman" panose="02020603050405020304" pitchFamily="18" charset="0"/>
              </a:rPr>
              <a:t> </a:t>
            </a:r>
            <a:endPar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algn="ctr"/>
            <a:endParaRPr lang="cy-GB" dirty="0">
              <a:solidFill>
                <a:schemeClr val="tx1"/>
              </a:solidFill>
            </a:endParaRPr>
          </a:p>
        </p:txBody>
      </p:sp>
      <p:sp>
        <p:nvSpPr>
          <p:cNvPr id="5" name="Star: 5 Points 4">
            <a:extLst>
              <a:ext uri="{FF2B5EF4-FFF2-40B4-BE49-F238E27FC236}">
                <a16:creationId xmlns:a16="http://schemas.microsoft.com/office/drawing/2014/main" id="{70DF4FFB-7769-6B07-BE23-FEF14D884819}"/>
              </a:ext>
            </a:extLst>
          </p:cNvPr>
          <p:cNvSpPr/>
          <p:nvPr/>
        </p:nvSpPr>
        <p:spPr>
          <a:xfrm>
            <a:off x="6487092" y="2769017"/>
            <a:ext cx="586694" cy="455422"/>
          </a:xfrm>
          <a:prstGeom prst="star5">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dirty="0"/>
          </a:p>
        </p:txBody>
      </p:sp>
      <p:sp>
        <p:nvSpPr>
          <p:cNvPr id="6" name="Star: 5 Points 5">
            <a:extLst>
              <a:ext uri="{FF2B5EF4-FFF2-40B4-BE49-F238E27FC236}">
                <a16:creationId xmlns:a16="http://schemas.microsoft.com/office/drawing/2014/main" id="{45999B63-DEF0-27E0-20F7-16C4E4F1D982}"/>
              </a:ext>
            </a:extLst>
          </p:cNvPr>
          <p:cNvSpPr/>
          <p:nvPr/>
        </p:nvSpPr>
        <p:spPr>
          <a:xfrm>
            <a:off x="5809607" y="2782996"/>
            <a:ext cx="586694" cy="455422"/>
          </a:xfrm>
          <a:prstGeom prst="star5">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dirty="0"/>
          </a:p>
        </p:txBody>
      </p:sp>
      <p:sp>
        <p:nvSpPr>
          <p:cNvPr id="8" name="Star: 5 Points 7">
            <a:extLst>
              <a:ext uri="{FF2B5EF4-FFF2-40B4-BE49-F238E27FC236}">
                <a16:creationId xmlns:a16="http://schemas.microsoft.com/office/drawing/2014/main" id="{6DD819E0-8BDE-8030-D679-B90ED58E6BC0}"/>
              </a:ext>
            </a:extLst>
          </p:cNvPr>
          <p:cNvSpPr/>
          <p:nvPr/>
        </p:nvSpPr>
        <p:spPr>
          <a:xfrm>
            <a:off x="9590424" y="2769017"/>
            <a:ext cx="586694" cy="455422"/>
          </a:xfrm>
          <a:prstGeom prst="star5">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dirty="0"/>
          </a:p>
        </p:txBody>
      </p:sp>
      <p:sp>
        <p:nvSpPr>
          <p:cNvPr id="10" name="Star: 5 Points 9">
            <a:extLst>
              <a:ext uri="{FF2B5EF4-FFF2-40B4-BE49-F238E27FC236}">
                <a16:creationId xmlns:a16="http://schemas.microsoft.com/office/drawing/2014/main" id="{4492D88D-D1B1-C7CD-00C9-7C4AE7C68665}"/>
              </a:ext>
            </a:extLst>
          </p:cNvPr>
          <p:cNvSpPr/>
          <p:nvPr/>
        </p:nvSpPr>
        <p:spPr>
          <a:xfrm>
            <a:off x="10320943" y="2769017"/>
            <a:ext cx="586694" cy="455422"/>
          </a:xfrm>
          <a:prstGeom prst="star5">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dirty="0"/>
          </a:p>
        </p:txBody>
      </p:sp>
      <p:sp>
        <p:nvSpPr>
          <p:cNvPr id="11" name="Star: 5 Points 10">
            <a:extLst>
              <a:ext uri="{FF2B5EF4-FFF2-40B4-BE49-F238E27FC236}">
                <a16:creationId xmlns:a16="http://schemas.microsoft.com/office/drawing/2014/main" id="{8AE84153-E01E-DFB4-C715-A5365EE0D701}"/>
              </a:ext>
            </a:extLst>
          </p:cNvPr>
          <p:cNvSpPr/>
          <p:nvPr/>
        </p:nvSpPr>
        <p:spPr>
          <a:xfrm>
            <a:off x="11032294" y="2769017"/>
            <a:ext cx="586694" cy="455422"/>
          </a:xfrm>
          <a:prstGeom prst="star5">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dirty="0"/>
          </a:p>
        </p:txBody>
      </p:sp>
    </p:spTree>
    <p:extLst>
      <p:ext uri="{BB962C8B-B14F-4D97-AF65-F5344CB8AC3E}">
        <p14:creationId xmlns:p14="http://schemas.microsoft.com/office/powerpoint/2010/main" val="18668823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FD5CB5F-4AE3-F1EA-4ABC-DE03EEF05B1A}"/>
              </a:ext>
            </a:extLst>
          </p:cNvPr>
          <p:cNvSpPr txBox="1"/>
          <p:nvPr/>
        </p:nvSpPr>
        <p:spPr>
          <a:xfrm>
            <a:off x="10350" y="52958"/>
            <a:ext cx="4570210" cy="646331"/>
          </a:xfrm>
          <a:prstGeom prst="rect">
            <a:avLst/>
          </a:prstGeom>
          <a:noFill/>
        </p:spPr>
        <p:txBody>
          <a:bodyPr wrap="square">
            <a:spAutoFit/>
          </a:bodyPr>
          <a:lstStyle/>
          <a:p>
            <a:r>
              <a:rPr lang="en-GB" sz="3600" b="1" u="sng" dirty="0" err="1">
                <a:latin typeface="FAFERS Handwriting Font" panose="020B0604020202020204" pitchFamily="34" charset="0"/>
                <a:cs typeface="FAFERS Handwriting Font" panose="020B0604020202020204" pitchFamily="34" charset="0"/>
              </a:rPr>
              <a:t>Amser</a:t>
            </a:r>
            <a:r>
              <a:rPr lang="en-GB" sz="3600" b="1" u="sng" dirty="0">
                <a:latin typeface="FAFERS Handwriting Font" panose="020B0604020202020204" pitchFamily="34" charset="0"/>
                <a:cs typeface="FAFERS Handwriting Font" panose="020B0604020202020204" pitchFamily="34" charset="0"/>
              </a:rPr>
              <a:t> </a:t>
            </a:r>
            <a:r>
              <a:rPr lang="en-GB" sz="3600" b="1" u="sng" dirty="0" err="1">
                <a:latin typeface="FAFERS Handwriting Font" panose="020B0604020202020204" pitchFamily="34" charset="0"/>
                <a:cs typeface="FAFERS Handwriting Font" panose="020B0604020202020204" pitchFamily="34" charset="0"/>
              </a:rPr>
              <a:t>Drilio</a:t>
            </a:r>
            <a:r>
              <a:rPr lang="en-GB" sz="3600" b="1" u="sng" dirty="0">
                <a:latin typeface="FAFERS Handwriting Font" panose="020B0604020202020204" pitchFamily="34" charset="0"/>
                <a:cs typeface="FAFERS Handwriting Font" panose="020B0604020202020204" pitchFamily="34" charset="0"/>
              </a:rPr>
              <a:t> - Arian</a:t>
            </a:r>
          </a:p>
        </p:txBody>
      </p:sp>
      <p:pic>
        <p:nvPicPr>
          <p:cNvPr id="6" name="Picture 5" descr="A close up of a coin&#10;&#10;Description automatically generated">
            <a:extLst>
              <a:ext uri="{FF2B5EF4-FFF2-40B4-BE49-F238E27FC236}">
                <a16:creationId xmlns:a16="http://schemas.microsoft.com/office/drawing/2014/main" id="{437CBD6E-1729-67C4-7F5D-1F34C2BB70D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86254" y="1165286"/>
            <a:ext cx="922020" cy="922020"/>
          </a:xfrm>
          <a:prstGeom prst="rect">
            <a:avLst/>
          </a:prstGeom>
        </p:spPr>
      </p:pic>
      <p:grpSp>
        <p:nvGrpSpPr>
          <p:cNvPr id="5" name="Group 4">
            <a:extLst>
              <a:ext uri="{FF2B5EF4-FFF2-40B4-BE49-F238E27FC236}">
                <a16:creationId xmlns:a16="http://schemas.microsoft.com/office/drawing/2014/main" id="{7D2B31C7-C7A1-886B-6B9D-A13A852138C9}"/>
              </a:ext>
            </a:extLst>
          </p:cNvPr>
          <p:cNvGrpSpPr/>
          <p:nvPr/>
        </p:nvGrpSpPr>
        <p:grpSpPr>
          <a:xfrm>
            <a:off x="1020052" y="2353682"/>
            <a:ext cx="2187103" cy="1188396"/>
            <a:chOff x="5097293" y="1971961"/>
            <a:chExt cx="2187103" cy="1188396"/>
          </a:xfrm>
        </p:grpSpPr>
        <p:pic>
          <p:nvPicPr>
            <p:cNvPr id="9" name="Picture 8" descr="A close up of a coin&#10;&#10;Description automatically generated">
              <a:extLst>
                <a:ext uri="{FF2B5EF4-FFF2-40B4-BE49-F238E27FC236}">
                  <a16:creationId xmlns:a16="http://schemas.microsoft.com/office/drawing/2014/main" id="{7652CE22-761C-79BE-B935-6A6B77FC29A9}"/>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097293" y="2161650"/>
              <a:ext cx="998707" cy="998707"/>
            </a:xfrm>
            <a:prstGeom prst="rect">
              <a:avLst/>
            </a:prstGeom>
          </p:spPr>
        </p:pic>
        <p:pic>
          <p:nvPicPr>
            <p:cNvPr id="8" name="Picture 7" descr="A close up of a coin&#10;&#10;Description automatically generated">
              <a:extLst>
                <a:ext uri="{FF2B5EF4-FFF2-40B4-BE49-F238E27FC236}">
                  <a16:creationId xmlns:a16="http://schemas.microsoft.com/office/drawing/2014/main" id="{0A389774-D0BD-7AF8-DAE7-6BCC2775096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85689" y="1971961"/>
              <a:ext cx="998707" cy="998707"/>
            </a:xfrm>
            <a:prstGeom prst="rect">
              <a:avLst/>
            </a:prstGeom>
          </p:spPr>
        </p:pic>
      </p:grpSp>
      <p:grpSp>
        <p:nvGrpSpPr>
          <p:cNvPr id="13" name="Group 12">
            <a:extLst>
              <a:ext uri="{FF2B5EF4-FFF2-40B4-BE49-F238E27FC236}">
                <a16:creationId xmlns:a16="http://schemas.microsoft.com/office/drawing/2014/main" id="{0374D93C-2C98-D915-E541-F2116E6E82BC}"/>
              </a:ext>
            </a:extLst>
          </p:cNvPr>
          <p:cNvGrpSpPr/>
          <p:nvPr/>
        </p:nvGrpSpPr>
        <p:grpSpPr>
          <a:xfrm>
            <a:off x="833281" y="4067804"/>
            <a:ext cx="1912403" cy="1991655"/>
            <a:chOff x="833281" y="4067804"/>
            <a:chExt cx="1912403" cy="1991655"/>
          </a:xfrm>
        </p:grpSpPr>
        <p:pic>
          <p:nvPicPr>
            <p:cNvPr id="10" name="Picture 9" descr="A close up of a coin&#10;&#10;Description automatically generated">
              <a:extLst>
                <a:ext uri="{FF2B5EF4-FFF2-40B4-BE49-F238E27FC236}">
                  <a16:creationId xmlns:a16="http://schemas.microsoft.com/office/drawing/2014/main" id="{F91D01C7-DEE8-8832-40AB-582036400D0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568530" y="5159002"/>
              <a:ext cx="900457" cy="900457"/>
            </a:xfrm>
            <a:prstGeom prst="rect">
              <a:avLst/>
            </a:prstGeom>
          </p:spPr>
        </p:pic>
        <p:pic>
          <p:nvPicPr>
            <p:cNvPr id="11" name="Picture 10" descr="A close up of a coin&#10;&#10;Description automatically generated">
              <a:extLst>
                <a:ext uri="{FF2B5EF4-FFF2-40B4-BE49-F238E27FC236}">
                  <a16:creationId xmlns:a16="http://schemas.microsoft.com/office/drawing/2014/main" id="{39D33BC8-4AAD-B1A1-3090-7C555CB0F5D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845227" y="4067804"/>
              <a:ext cx="900457" cy="900457"/>
            </a:xfrm>
            <a:prstGeom prst="rect">
              <a:avLst/>
            </a:prstGeom>
          </p:spPr>
        </p:pic>
        <p:pic>
          <p:nvPicPr>
            <p:cNvPr id="12" name="Picture 11" descr="A close up of a coin&#10;&#10;Description automatically generated">
              <a:extLst>
                <a:ext uri="{FF2B5EF4-FFF2-40B4-BE49-F238E27FC236}">
                  <a16:creationId xmlns:a16="http://schemas.microsoft.com/office/drawing/2014/main" id="{F52CFEF3-A610-7BCB-5D5D-ABCF6BA92EB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33281" y="4294113"/>
              <a:ext cx="900457" cy="900457"/>
            </a:xfrm>
            <a:prstGeom prst="rect">
              <a:avLst/>
            </a:prstGeom>
          </p:spPr>
        </p:pic>
      </p:grpSp>
      <p:sp>
        <p:nvSpPr>
          <p:cNvPr id="2" name="TextBox 1">
            <a:extLst>
              <a:ext uri="{FF2B5EF4-FFF2-40B4-BE49-F238E27FC236}">
                <a16:creationId xmlns:a16="http://schemas.microsoft.com/office/drawing/2014/main" id="{379E6D35-0C48-4110-1243-ABAF7528BA4B}"/>
              </a:ext>
            </a:extLst>
          </p:cNvPr>
          <p:cNvSpPr txBox="1"/>
          <p:nvPr/>
        </p:nvSpPr>
        <p:spPr>
          <a:xfrm>
            <a:off x="2174402" y="1441630"/>
            <a:ext cx="1585609" cy="369332"/>
          </a:xfrm>
          <a:prstGeom prst="rect">
            <a:avLst/>
          </a:prstGeom>
          <a:noFill/>
        </p:spPr>
        <p:txBody>
          <a:bodyPr wrap="square" rtlCol="0">
            <a:spAutoFit/>
          </a:bodyPr>
          <a:lstStyle/>
          <a:p>
            <a:r>
              <a:rPr lang="cy-GB" b="1" dirty="0"/>
              <a:t>Un bunt</a:t>
            </a:r>
          </a:p>
        </p:txBody>
      </p:sp>
      <p:sp>
        <p:nvSpPr>
          <p:cNvPr id="3" name="TextBox 2">
            <a:extLst>
              <a:ext uri="{FF2B5EF4-FFF2-40B4-BE49-F238E27FC236}">
                <a16:creationId xmlns:a16="http://schemas.microsoft.com/office/drawing/2014/main" id="{8AE72427-3B45-4724-338C-6F61F552EACA}"/>
              </a:ext>
            </a:extLst>
          </p:cNvPr>
          <p:cNvSpPr txBox="1"/>
          <p:nvPr/>
        </p:nvSpPr>
        <p:spPr>
          <a:xfrm>
            <a:off x="3395288" y="2742956"/>
            <a:ext cx="1585609" cy="369332"/>
          </a:xfrm>
          <a:prstGeom prst="rect">
            <a:avLst/>
          </a:prstGeom>
          <a:noFill/>
        </p:spPr>
        <p:txBody>
          <a:bodyPr wrap="square" rtlCol="0">
            <a:spAutoFit/>
          </a:bodyPr>
          <a:lstStyle/>
          <a:p>
            <a:r>
              <a:rPr lang="cy-GB" b="1" dirty="0"/>
              <a:t>Dwy bunt</a:t>
            </a:r>
          </a:p>
        </p:txBody>
      </p:sp>
      <p:sp>
        <p:nvSpPr>
          <p:cNvPr id="7" name="TextBox 6">
            <a:extLst>
              <a:ext uri="{FF2B5EF4-FFF2-40B4-BE49-F238E27FC236}">
                <a16:creationId xmlns:a16="http://schemas.microsoft.com/office/drawing/2014/main" id="{C25B4874-1887-1793-C260-1A6323B38537}"/>
              </a:ext>
            </a:extLst>
          </p:cNvPr>
          <p:cNvSpPr txBox="1"/>
          <p:nvPr/>
        </p:nvSpPr>
        <p:spPr>
          <a:xfrm>
            <a:off x="3109608" y="4768439"/>
            <a:ext cx="1585609" cy="369332"/>
          </a:xfrm>
          <a:prstGeom prst="rect">
            <a:avLst/>
          </a:prstGeom>
          <a:noFill/>
        </p:spPr>
        <p:txBody>
          <a:bodyPr wrap="square" rtlCol="0">
            <a:spAutoFit/>
          </a:bodyPr>
          <a:lstStyle/>
          <a:p>
            <a:r>
              <a:rPr lang="cy-GB" b="1" dirty="0"/>
              <a:t>Tair bunt</a:t>
            </a:r>
          </a:p>
        </p:txBody>
      </p:sp>
      <p:grpSp>
        <p:nvGrpSpPr>
          <p:cNvPr id="19" name="Group 18">
            <a:extLst>
              <a:ext uri="{FF2B5EF4-FFF2-40B4-BE49-F238E27FC236}">
                <a16:creationId xmlns:a16="http://schemas.microsoft.com/office/drawing/2014/main" id="{52DBD13B-6B51-39D2-7466-43CA77BD1D51}"/>
              </a:ext>
            </a:extLst>
          </p:cNvPr>
          <p:cNvGrpSpPr/>
          <p:nvPr/>
        </p:nvGrpSpPr>
        <p:grpSpPr>
          <a:xfrm>
            <a:off x="6235866" y="630468"/>
            <a:ext cx="2924349" cy="1991655"/>
            <a:chOff x="7072444" y="630468"/>
            <a:chExt cx="2924349" cy="1991655"/>
          </a:xfrm>
        </p:grpSpPr>
        <p:pic>
          <p:nvPicPr>
            <p:cNvPr id="15" name="Picture 14" descr="A close up of a coin&#10;&#10;Description automatically generated">
              <a:extLst>
                <a:ext uri="{FF2B5EF4-FFF2-40B4-BE49-F238E27FC236}">
                  <a16:creationId xmlns:a16="http://schemas.microsoft.com/office/drawing/2014/main" id="{D459EB0E-7CC1-4724-7D7A-4F7A1A67D3A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807693" y="1721666"/>
              <a:ext cx="900457" cy="900457"/>
            </a:xfrm>
            <a:prstGeom prst="rect">
              <a:avLst/>
            </a:prstGeom>
          </p:spPr>
        </p:pic>
        <p:pic>
          <p:nvPicPr>
            <p:cNvPr id="16" name="Picture 15" descr="A close up of a coin&#10;&#10;Description automatically generated">
              <a:extLst>
                <a:ext uri="{FF2B5EF4-FFF2-40B4-BE49-F238E27FC236}">
                  <a16:creationId xmlns:a16="http://schemas.microsoft.com/office/drawing/2014/main" id="{324D50F7-0C39-DFD5-CA59-0040E16D0A0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084390" y="630468"/>
              <a:ext cx="900457" cy="900457"/>
            </a:xfrm>
            <a:prstGeom prst="rect">
              <a:avLst/>
            </a:prstGeom>
          </p:spPr>
        </p:pic>
        <p:pic>
          <p:nvPicPr>
            <p:cNvPr id="17" name="Picture 16" descr="A close up of a coin&#10;&#10;Description automatically generated">
              <a:extLst>
                <a:ext uri="{FF2B5EF4-FFF2-40B4-BE49-F238E27FC236}">
                  <a16:creationId xmlns:a16="http://schemas.microsoft.com/office/drawing/2014/main" id="{F83E119E-F69C-A28B-6DD4-217FBEB695C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72444" y="856777"/>
              <a:ext cx="900457" cy="900457"/>
            </a:xfrm>
            <a:prstGeom prst="rect">
              <a:avLst/>
            </a:prstGeom>
          </p:spPr>
        </p:pic>
        <p:pic>
          <p:nvPicPr>
            <p:cNvPr id="18" name="Picture 17" descr="A close up of a coin&#10;&#10;Description automatically generated">
              <a:extLst>
                <a:ext uri="{FF2B5EF4-FFF2-40B4-BE49-F238E27FC236}">
                  <a16:creationId xmlns:a16="http://schemas.microsoft.com/office/drawing/2014/main" id="{4032A214-75D9-98AD-9084-0B52151F28A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096336" y="1360733"/>
              <a:ext cx="900457" cy="900457"/>
            </a:xfrm>
            <a:prstGeom prst="rect">
              <a:avLst/>
            </a:prstGeom>
          </p:spPr>
        </p:pic>
      </p:grpSp>
      <p:sp>
        <p:nvSpPr>
          <p:cNvPr id="20" name="TextBox 19">
            <a:extLst>
              <a:ext uri="{FF2B5EF4-FFF2-40B4-BE49-F238E27FC236}">
                <a16:creationId xmlns:a16="http://schemas.microsoft.com/office/drawing/2014/main" id="{030303D8-9690-F867-EBE8-E2D0C43E5F3A}"/>
              </a:ext>
            </a:extLst>
          </p:cNvPr>
          <p:cNvSpPr txBox="1"/>
          <p:nvPr/>
        </p:nvSpPr>
        <p:spPr>
          <a:xfrm>
            <a:off x="9403238" y="1072298"/>
            <a:ext cx="1585609" cy="369332"/>
          </a:xfrm>
          <a:prstGeom prst="rect">
            <a:avLst/>
          </a:prstGeom>
          <a:noFill/>
        </p:spPr>
        <p:txBody>
          <a:bodyPr wrap="square" rtlCol="0">
            <a:spAutoFit/>
          </a:bodyPr>
          <a:lstStyle/>
          <a:p>
            <a:r>
              <a:rPr lang="cy-GB" b="1" dirty="0"/>
              <a:t>Pedair punt</a:t>
            </a:r>
          </a:p>
        </p:txBody>
      </p:sp>
      <p:pic>
        <p:nvPicPr>
          <p:cNvPr id="22" name="Picture 21" descr="A close up of a currency&#10;&#10;AI-generated content may be incorrect.">
            <a:extLst>
              <a:ext uri="{FF2B5EF4-FFF2-40B4-BE49-F238E27FC236}">
                <a16:creationId xmlns:a16="http://schemas.microsoft.com/office/drawing/2014/main" id="{4BABFD68-BE65-A3F6-9055-50334755C90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6205" t="13564" r="8465" b="34694"/>
          <a:stretch/>
        </p:blipFill>
        <p:spPr>
          <a:xfrm>
            <a:off x="6096000" y="3048119"/>
            <a:ext cx="2756170" cy="1227749"/>
          </a:xfrm>
          <a:prstGeom prst="rect">
            <a:avLst/>
          </a:prstGeom>
        </p:spPr>
      </p:pic>
      <p:sp>
        <p:nvSpPr>
          <p:cNvPr id="23" name="TextBox 22">
            <a:extLst>
              <a:ext uri="{FF2B5EF4-FFF2-40B4-BE49-F238E27FC236}">
                <a16:creationId xmlns:a16="http://schemas.microsoft.com/office/drawing/2014/main" id="{F844C992-AC6C-9B8F-D84D-75841759945E}"/>
              </a:ext>
            </a:extLst>
          </p:cNvPr>
          <p:cNvSpPr txBox="1"/>
          <p:nvPr/>
        </p:nvSpPr>
        <p:spPr>
          <a:xfrm>
            <a:off x="9040072" y="3365299"/>
            <a:ext cx="1585609" cy="369332"/>
          </a:xfrm>
          <a:prstGeom prst="rect">
            <a:avLst/>
          </a:prstGeom>
          <a:noFill/>
        </p:spPr>
        <p:txBody>
          <a:bodyPr wrap="square" rtlCol="0">
            <a:spAutoFit/>
          </a:bodyPr>
          <a:lstStyle/>
          <a:p>
            <a:r>
              <a:rPr lang="cy-GB" b="1" dirty="0"/>
              <a:t>Pum punt</a:t>
            </a:r>
          </a:p>
        </p:txBody>
      </p:sp>
      <p:pic>
        <p:nvPicPr>
          <p:cNvPr id="24" name="Picture 23" descr="A close up of a currency&#10;&#10;AI-generated content may be incorrect.">
            <a:extLst>
              <a:ext uri="{FF2B5EF4-FFF2-40B4-BE49-F238E27FC236}">
                <a16:creationId xmlns:a16="http://schemas.microsoft.com/office/drawing/2014/main" id="{E5DFD181-8AF7-8C6F-3E89-543D6BA15C2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6205" t="13564" r="8465" b="34694"/>
          <a:stretch/>
        </p:blipFill>
        <p:spPr>
          <a:xfrm>
            <a:off x="6096000" y="5032741"/>
            <a:ext cx="2756170" cy="1227749"/>
          </a:xfrm>
          <a:prstGeom prst="rect">
            <a:avLst/>
          </a:prstGeom>
        </p:spPr>
      </p:pic>
      <p:pic>
        <p:nvPicPr>
          <p:cNvPr id="25" name="Picture 24" descr="A close up of a coin&#10;&#10;Description automatically generated">
            <a:extLst>
              <a:ext uri="{FF2B5EF4-FFF2-40B4-BE49-F238E27FC236}">
                <a16:creationId xmlns:a16="http://schemas.microsoft.com/office/drawing/2014/main" id="{4E7611A2-AEC4-D0EE-2009-0B8CE8E4FC8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040072" y="5136379"/>
            <a:ext cx="922020" cy="922020"/>
          </a:xfrm>
          <a:prstGeom prst="rect">
            <a:avLst/>
          </a:prstGeom>
        </p:spPr>
      </p:pic>
      <p:sp>
        <p:nvSpPr>
          <p:cNvPr id="26" name="TextBox 25">
            <a:extLst>
              <a:ext uri="{FF2B5EF4-FFF2-40B4-BE49-F238E27FC236}">
                <a16:creationId xmlns:a16="http://schemas.microsoft.com/office/drawing/2014/main" id="{907F9CE5-9CF4-1B8C-B52E-12657137A552}"/>
              </a:ext>
            </a:extLst>
          </p:cNvPr>
          <p:cNvSpPr txBox="1"/>
          <p:nvPr/>
        </p:nvSpPr>
        <p:spPr>
          <a:xfrm>
            <a:off x="10437612" y="5416370"/>
            <a:ext cx="1585609" cy="369332"/>
          </a:xfrm>
          <a:prstGeom prst="rect">
            <a:avLst/>
          </a:prstGeom>
          <a:noFill/>
        </p:spPr>
        <p:txBody>
          <a:bodyPr wrap="square" rtlCol="0">
            <a:spAutoFit/>
          </a:bodyPr>
          <a:lstStyle/>
          <a:p>
            <a:r>
              <a:rPr lang="cy-GB" b="1" dirty="0"/>
              <a:t>Chwe Phunt</a:t>
            </a:r>
          </a:p>
        </p:txBody>
      </p:sp>
    </p:spTree>
    <p:extLst>
      <p:ext uri="{BB962C8B-B14F-4D97-AF65-F5344CB8AC3E}">
        <p14:creationId xmlns:p14="http://schemas.microsoft.com/office/powerpoint/2010/main" val="34642448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peech Bubble: Oval 3">
            <a:extLst>
              <a:ext uri="{FF2B5EF4-FFF2-40B4-BE49-F238E27FC236}">
                <a16:creationId xmlns:a16="http://schemas.microsoft.com/office/drawing/2014/main" id="{C9888DD1-C44F-48E5-D663-F75906D074D9}"/>
              </a:ext>
            </a:extLst>
          </p:cNvPr>
          <p:cNvSpPr/>
          <p:nvPr/>
        </p:nvSpPr>
        <p:spPr>
          <a:xfrm>
            <a:off x="6322979" y="141051"/>
            <a:ext cx="5739319" cy="1786191"/>
          </a:xfrm>
          <a:prstGeom prst="wedgeEllipseCallout">
            <a:avLst>
              <a:gd name="adj1" fmla="val -42857"/>
              <a:gd name="adj2" fmla="val -46205"/>
            </a:avLst>
          </a:prstGeom>
          <a:noFill/>
          <a:ln w="254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1400" dirty="0">
                <a:solidFill>
                  <a:schemeClr val="tx1"/>
                </a:solidFill>
              </a:rPr>
              <a:t>Edrychwch ar y grid. Rydw i eisiau i chi ymarfer y patrymau.</a:t>
            </a:r>
          </a:p>
          <a:p>
            <a:pPr algn="ctr"/>
            <a:r>
              <a:rPr lang="cy-GB" sz="1400" dirty="0">
                <a:solidFill>
                  <a:schemeClr val="tx1"/>
                </a:solidFill>
              </a:rPr>
              <a:t> Mae rhaid i chi ddewis yr eirfa a gwneud y frawddeg. Darllenwch yn ofalus. </a:t>
            </a:r>
          </a:p>
          <a:p>
            <a:pPr algn="ctr"/>
            <a:endParaRPr lang="cy-GB" sz="1400" dirty="0">
              <a:solidFill>
                <a:schemeClr val="tx1"/>
              </a:solidFill>
            </a:endParaRPr>
          </a:p>
          <a:p>
            <a:pPr algn="ctr"/>
            <a:r>
              <a:rPr lang="cy-GB" sz="1400" dirty="0">
                <a:solidFill>
                  <a:schemeClr val="tx1"/>
                </a:solidFill>
              </a:rPr>
              <a:t> </a:t>
            </a:r>
          </a:p>
          <a:p>
            <a:pPr algn="ctr"/>
            <a:r>
              <a:rPr lang="cy-GB" sz="1400" dirty="0">
                <a:solidFill>
                  <a:schemeClr val="tx1"/>
                </a:solidFill>
              </a:rPr>
              <a:t>Oes cwestion gyda chi?  Ydy pawb yn deall? </a:t>
            </a:r>
          </a:p>
        </p:txBody>
      </p:sp>
      <p:sp>
        <p:nvSpPr>
          <p:cNvPr id="6" name="TextBox 5">
            <a:extLst>
              <a:ext uri="{FF2B5EF4-FFF2-40B4-BE49-F238E27FC236}">
                <a16:creationId xmlns:a16="http://schemas.microsoft.com/office/drawing/2014/main" id="{B09E5F43-A580-DD30-57FD-CF77341036E2}"/>
              </a:ext>
            </a:extLst>
          </p:cNvPr>
          <p:cNvSpPr txBox="1"/>
          <p:nvPr/>
        </p:nvSpPr>
        <p:spPr>
          <a:xfrm rot="20997866">
            <a:off x="333982" y="647049"/>
            <a:ext cx="3634903" cy="615553"/>
          </a:xfrm>
          <a:prstGeom prst="rect">
            <a:avLst/>
          </a:prstGeom>
          <a:noFill/>
        </p:spPr>
        <p:txBody>
          <a:bodyPr wrap="square">
            <a:spAutoFit/>
          </a:bodyPr>
          <a:lstStyle/>
          <a:p>
            <a:r>
              <a:rPr lang="en-GB" sz="3400" b="1" u="sng" dirty="0" err="1">
                <a:latin typeface="FAFERS Handwriting Font" panose="020B0604020202020204" pitchFamily="34" charset="0"/>
                <a:cs typeface="FAFERS Handwriting Font" panose="020B0604020202020204" pitchFamily="34" charset="0"/>
              </a:rPr>
              <a:t>Ysgrifennu</a:t>
            </a:r>
            <a:r>
              <a:rPr lang="en-GB" sz="3400" b="1" u="sng" dirty="0">
                <a:latin typeface="FAFERS Handwriting Font" panose="020B0604020202020204" pitchFamily="34" charset="0"/>
                <a:cs typeface="FAFERS Handwriting Font" panose="020B0604020202020204" pitchFamily="34" charset="0"/>
              </a:rPr>
              <a:t> </a:t>
            </a:r>
            <a:r>
              <a:rPr lang="en-GB" sz="3400" b="1" u="sng" dirty="0" err="1">
                <a:latin typeface="FAFERS Handwriting Font" panose="020B0604020202020204" pitchFamily="34" charset="0"/>
                <a:cs typeface="FAFERS Handwriting Font" panose="020B0604020202020204" pitchFamily="34" charset="0"/>
              </a:rPr>
              <a:t>Mosaig</a:t>
            </a:r>
            <a:endParaRPr lang="en-GB" sz="3400" b="1" u="sng" dirty="0">
              <a:latin typeface="FAFERS Handwriting Font" panose="020B0604020202020204" pitchFamily="34" charset="0"/>
              <a:cs typeface="FAFERS Handwriting Font" panose="020B0604020202020204" pitchFamily="34" charset="0"/>
            </a:endParaRPr>
          </a:p>
        </p:txBody>
      </p:sp>
      <p:sp>
        <p:nvSpPr>
          <p:cNvPr id="9" name="TextBox 8">
            <a:extLst>
              <a:ext uri="{FF2B5EF4-FFF2-40B4-BE49-F238E27FC236}">
                <a16:creationId xmlns:a16="http://schemas.microsoft.com/office/drawing/2014/main" id="{3EB178A7-5624-31F4-4FC5-3338324DF706}"/>
              </a:ext>
            </a:extLst>
          </p:cNvPr>
          <p:cNvSpPr txBox="1"/>
          <p:nvPr/>
        </p:nvSpPr>
        <p:spPr>
          <a:xfrm>
            <a:off x="3386847" y="4685624"/>
            <a:ext cx="5124855" cy="2031325"/>
          </a:xfrm>
          <a:prstGeom prst="rect">
            <a:avLst/>
          </a:prstGeom>
          <a:noFill/>
          <a:ln>
            <a:solidFill>
              <a:schemeClr val="accent1">
                <a:shade val="15000"/>
              </a:schemeClr>
            </a:solidFill>
          </a:ln>
        </p:spPr>
        <p:txBody>
          <a:bodyPr wrap="square" rtlCol="0">
            <a:spAutoFit/>
          </a:bodyPr>
          <a:lstStyle/>
          <a:p>
            <a:r>
              <a:rPr lang="cy-GB" dirty="0">
                <a:solidFill>
                  <a:srgbClr val="00B0F0"/>
                </a:solidFill>
              </a:rPr>
              <a:t>I </a:t>
            </a:r>
            <a:r>
              <a:rPr lang="cy-GB" dirty="0" err="1">
                <a:solidFill>
                  <a:srgbClr val="00B0F0"/>
                </a:solidFill>
              </a:rPr>
              <a:t>would</a:t>
            </a:r>
            <a:r>
              <a:rPr lang="cy-GB" dirty="0">
                <a:solidFill>
                  <a:srgbClr val="00B0F0"/>
                </a:solidFill>
              </a:rPr>
              <a:t> </a:t>
            </a:r>
            <a:r>
              <a:rPr lang="cy-GB" dirty="0" err="1">
                <a:solidFill>
                  <a:srgbClr val="00B0F0"/>
                </a:solidFill>
              </a:rPr>
              <a:t>like</a:t>
            </a:r>
            <a:r>
              <a:rPr lang="cy-GB" dirty="0">
                <a:solidFill>
                  <a:srgbClr val="00B0F0"/>
                </a:solidFill>
              </a:rPr>
              <a:t> </a:t>
            </a:r>
            <a:r>
              <a:rPr lang="cy-GB" dirty="0" err="1">
                <a:solidFill>
                  <a:srgbClr val="00B0F0"/>
                </a:solidFill>
              </a:rPr>
              <a:t>bacon</a:t>
            </a:r>
            <a:r>
              <a:rPr lang="cy-GB" dirty="0">
                <a:solidFill>
                  <a:srgbClr val="00B0F0"/>
                </a:solidFill>
              </a:rPr>
              <a:t> </a:t>
            </a:r>
            <a:r>
              <a:rPr lang="cy-GB" dirty="0" err="1">
                <a:solidFill>
                  <a:srgbClr val="00B0F0"/>
                </a:solidFill>
              </a:rPr>
              <a:t>sandwiches</a:t>
            </a:r>
            <a:r>
              <a:rPr lang="cy-GB" dirty="0">
                <a:solidFill>
                  <a:srgbClr val="00B0F0"/>
                </a:solidFill>
              </a:rPr>
              <a:t> </a:t>
            </a:r>
            <a:r>
              <a:rPr lang="cy-GB" dirty="0" err="1">
                <a:solidFill>
                  <a:srgbClr val="00B0F0"/>
                </a:solidFill>
              </a:rPr>
              <a:t>and</a:t>
            </a:r>
            <a:r>
              <a:rPr lang="cy-GB" dirty="0">
                <a:solidFill>
                  <a:srgbClr val="00B0F0"/>
                </a:solidFill>
              </a:rPr>
              <a:t> </a:t>
            </a:r>
            <a:r>
              <a:rPr lang="cy-GB" dirty="0" err="1">
                <a:solidFill>
                  <a:srgbClr val="00B0F0"/>
                </a:solidFill>
              </a:rPr>
              <a:t>orange</a:t>
            </a:r>
            <a:r>
              <a:rPr lang="cy-GB" dirty="0">
                <a:solidFill>
                  <a:srgbClr val="00B0F0"/>
                </a:solidFill>
              </a:rPr>
              <a:t> </a:t>
            </a:r>
            <a:r>
              <a:rPr lang="cy-GB" dirty="0" err="1">
                <a:solidFill>
                  <a:srgbClr val="00B0F0"/>
                </a:solidFill>
              </a:rPr>
              <a:t>juice</a:t>
            </a:r>
            <a:r>
              <a:rPr lang="cy-GB" dirty="0">
                <a:solidFill>
                  <a:srgbClr val="00B0F0"/>
                </a:solidFill>
              </a:rPr>
              <a:t>. </a:t>
            </a:r>
          </a:p>
          <a:p>
            <a:endParaRPr lang="cy-GB" dirty="0"/>
          </a:p>
          <a:p>
            <a:r>
              <a:rPr lang="cy-GB" sz="1800" dirty="0">
                <a:solidFill>
                  <a:srgbClr val="FF0000"/>
                </a:solidFill>
              </a:rPr>
              <a:t>I </a:t>
            </a:r>
            <a:r>
              <a:rPr lang="cy-GB" sz="1800" dirty="0" err="1">
                <a:solidFill>
                  <a:srgbClr val="FF0000"/>
                </a:solidFill>
              </a:rPr>
              <a:t>would</a:t>
            </a:r>
            <a:r>
              <a:rPr lang="cy-GB" sz="1800" dirty="0">
                <a:solidFill>
                  <a:srgbClr val="FF0000"/>
                </a:solidFill>
              </a:rPr>
              <a:t> </a:t>
            </a:r>
            <a:r>
              <a:rPr lang="cy-GB" sz="1800" dirty="0" err="1">
                <a:solidFill>
                  <a:srgbClr val="FF0000"/>
                </a:solidFill>
              </a:rPr>
              <a:t>like</a:t>
            </a:r>
            <a:r>
              <a:rPr lang="cy-GB" sz="1800" dirty="0">
                <a:solidFill>
                  <a:srgbClr val="FF0000"/>
                </a:solidFill>
              </a:rPr>
              <a:t> salad </a:t>
            </a:r>
            <a:r>
              <a:rPr lang="cy-GB" sz="1800" dirty="0" err="1">
                <a:solidFill>
                  <a:srgbClr val="FF0000"/>
                </a:solidFill>
              </a:rPr>
              <a:t>san</a:t>
            </a:r>
            <a:r>
              <a:rPr lang="cy-GB" dirty="0" err="1">
                <a:solidFill>
                  <a:srgbClr val="FF0000"/>
                </a:solidFill>
              </a:rPr>
              <a:t>diwches</a:t>
            </a:r>
            <a:r>
              <a:rPr lang="cy-GB" dirty="0">
                <a:solidFill>
                  <a:srgbClr val="FF0000"/>
                </a:solidFill>
              </a:rPr>
              <a:t> </a:t>
            </a:r>
            <a:r>
              <a:rPr lang="cy-GB" dirty="0" err="1">
                <a:solidFill>
                  <a:srgbClr val="FF0000"/>
                </a:solidFill>
              </a:rPr>
              <a:t>and</a:t>
            </a:r>
            <a:r>
              <a:rPr lang="cy-GB" dirty="0">
                <a:solidFill>
                  <a:srgbClr val="FF0000"/>
                </a:solidFill>
              </a:rPr>
              <a:t> a </a:t>
            </a:r>
            <a:r>
              <a:rPr lang="cy-GB" dirty="0" err="1">
                <a:solidFill>
                  <a:srgbClr val="FF0000"/>
                </a:solidFill>
              </a:rPr>
              <a:t>milkshake</a:t>
            </a:r>
            <a:r>
              <a:rPr lang="cy-GB" dirty="0">
                <a:solidFill>
                  <a:srgbClr val="FF0000"/>
                </a:solidFill>
              </a:rPr>
              <a:t>.</a:t>
            </a:r>
            <a:endParaRPr lang="cy-GB" sz="1800" dirty="0">
              <a:solidFill>
                <a:srgbClr val="FF0000"/>
              </a:solidFill>
            </a:endParaRPr>
          </a:p>
          <a:p>
            <a:endParaRPr lang="cy-GB" dirty="0"/>
          </a:p>
          <a:p>
            <a:r>
              <a:rPr lang="cy-GB" dirty="0">
                <a:solidFill>
                  <a:schemeClr val="accent6"/>
                </a:solidFill>
              </a:rPr>
              <a:t>I </a:t>
            </a:r>
            <a:r>
              <a:rPr lang="cy-GB" dirty="0" err="1">
                <a:solidFill>
                  <a:schemeClr val="accent6"/>
                </a:solidFill>
              </a:rPr>
              <a:t>would</a:t>
            </a:r>
            <a:r>
              <a:rPr lang="cy-GB" dirty="0">
                <a:solidFill>
                  <a:schemeClr val="accent6"/>
                </a:solidFill>
              </a:rPr>
              <a:t> not </a:t>
            </a:r>
            <a:r>
              <a:rPr lang="cy-GB" dirty="0" err="1">
                <a:solidFill>
                  <a:schemeClr val="accent6"/>
                </a:solidFill>
              </a:rPr>
              <a:t>like</a:t>
            </a:r>
            <a:r>
              <a:rPr lang="cy-GB" dirty="0">
                <a:solidFill>
                  <a:schemeClr val="accent6"/>
                </a:solidFill>
              </a:rPr>
              <a:t> ham </a:t>
            </a:r>
            <a:r>
              <a:rPr lang="cy-GB" dirty="0" err="1">
                <a:solidFill>
                  <a:schemeClr val="accent6"/>
                </a:solidFill>
              </a:rPr>
              <a:t>and</a:t>
            </a:r>
            <a:r>
              <a:rPr lang="cy-GB" dirty="0">
                <a:solidFill>
                  <a:schemeClr val="accent6"/>
                </a:solidFill>
              </a:rPr>
              <a:t> </a:t>
            </a:r>
            <a:r>
              <a:rPr lang="cy-GB" dirty="0" err="1">
                <a:solidFill>
                  <a:schemeClr val="accent6"/>
                </a:solidFill>
              </a:rPr>
              <a:t>cheese</a:t>
            </a:r>
            <a:r>
              <a:rPr lang="cy-GB" dirty="0">
                <a:solidFill>
                  <a:schemeClr val="accent6"/>
                </a:solidFill>
              </a:rPr>
              <a:t> </a:t>
            </a:r>
            <a:r>
              <a:rPr lang="cy-GB" dirty="0" err="1">
                <a:solidFill>
                  <a:schemeClr val="accent6"/>
                </a:solidFill>
              </a:rPr>
              <a:t>sandwiches</a:t>
            </a:r>
            <a:r>
              <a:rPr lang="cy-GB" dirty="0">
                <a:solidFill>
                  <a:schemeClr val="accent6"/>
                </a:solidFill>
              </a:rPr>
              <a:t>.</a:t>
            </a:r>
          </a:p>
          <a:p>
            <a:endParaRPr lang="cy-GB" dirty="0"/>
          </a:p>
          <a:p>
            <a:r>
              <a:rPr lang="cy-GB" dirty="0">
                <a:solidFill>
                  <a:schemeClr val="accent5"/>
                </a:solidFill>
              </a:rPr>
              <a:t>I </a:t>
            </a:r>
            <a:r>
              <a:rPr lang="cy-GB" dirty="0" err="1">
                <a:solidFill>
                  <a:schemeClr val="accent5"/>
                </a:solidFill>
              </a:rPr>
              <a:t>would</a:t>
            </a:r>
            <a:r>
              <a:rPr lang="cy-GB" dirty="0">
                <a:solidFill>
                  <a:schemeClr val="accent5"/>
                </a:solidFill>
              </a:rPr>
              <a:t> not </a:t>
            </a:r>
            <a:r>
              <a:rPr lang="cy-GB" dirty="0" err="1">
                <a:solidFill>
                  <a:schemeClr val="accent5"/>
                </a:solidFill>
              </a:rPr>
              <a:t>like</a:t>
            </a:r>
            <a:r>
              <a:rPr lang="cy-GB" dirty="0">
                <a:solidFill>
                  <a:schemeClr val="accent5"/>
                </a:solidFill>
              </a:rPr>
              <a:t> </a:t>
            </a:r>
            <a:r>
              <a:rPr lang="cy-GB" dirty="0" err="1">
                <a:solidFill>
                  <a:schemeClr val="accent5"/>
                </a:solidFill>
              </a:rPr>
              <a:t>chicken</a:t>
            </a:r>
            <a:r>
              <a:rPr lang="cy-GB" dirty="0">
                <a:solidFill>
                  <a:schemeClr val="accent5"/>
                </a:solidFill>
              </a:rPr>
              <a:t> </a:t>
            </a:r>
            <a:r>
              <a:rPr lang="cy-GB" dirty="0" err="1">
                <a:solidFill>
                  <a:schemeClr val="accent5"/>
                </a:solidFill>
              </a:rPr>
              <a:t>and</a:t>
            </a:r>
            <a:r>
              <a:rPr lang="cy-GB" dirty="0">
                <a:solidFill>
                  <a:schemeClr val="accent5"/>
                </a:solidFill>
              </a:rPr>
              <a:t> salad </a:t>
            </a:r>
            <a:r>
              <a:rPr lang="cy-GB" dirty="0" err="1">
                <a:solidFill>
                  <a:schemeClr val="accent5"/>
                </a:solidFill>
              </a:rPr>
              <a:t>sandwiches</a:t>
            </a:r>
            <a:r>
              <a:rPr lang="cy-GB" dirty="0">
                <a:solidFill>
                  <a:schemeClr val="accent5"/>
                </a:solidFill>
              </a:rPr>
              <a:t>.</a:t>
            </a:r>
          </a:p>
        </p:txBody>
      </p:sp>
      <p:graphicFrame>
        <p:nvGraphicFramePr>
          <p:cNvPr id="10" name="Table 9">
            <a:extLst>
              <a:ext uri="{FF2B5EF4-FFF2-40B4-BE49-F238E27FC236}">
                <a16:creationId xmlns:a16="http://schemas.microsoft.com/office/drawing/2014/main" id="{3923E15F-5D6E-4AFE-6B8B-3559F7FD8070}"/>
              </a:ext>
            </a:extLst>
          </p:cNvPr>
          <p:cNvGraphicFramePr>
            <a:graphicFrameLocks noGrp="1"/>
          </p:cNvGraphicFramePr>
          <p:nvPr>
            <p:extLst>
              <p:ext uri="{D42A27DB-BD31-4B8C-83A1-F6EECF244321}">
                <p14:modId xmlns:p14="http://schemas.microsoft.com/office/powerpoint/2010/main" val="756518438"/>
              </p:ext>
            </p:extLst>
          </p:nvPr>
        </p:nvGraphicFramePr>
        <p:xfrm>
          <a:off x="1786760" y="1992226"/>
          <a:ext cx="8128000" cy="2560320"/>
        </p:xfrm>
        <a:graphic>
          <a:graphicData uri="http://schemas.openxmlformats.org/drawingml/2006/table">
            <a:tbl>
              <a:tblPr firstRow="1" bandRow="1">
                <a:tableStyleId>{5940675A-B579-460E-94D1-54222C63F5DA}</a:tableStyleId>
              </a:tblPr>
              <a:tblGrid>
                <a:gridCol w="2032000">
                  <a:extLst>
                    <a:ext uri="{9D8B030D-6E8A-4147-A177-3AD203B41FA5}">
                      <a16:colId xmlns:a16="http://schemas.microsoft.com/office/drawing/2014/main" val="3413992192"/>
                    </a:ext>
                  </a:extLst>
                </a:gridCol>
                <a:gridCol w="2032000">
                  <a:extLst>
                    <a:ext uri="{9D8B030D-6E8A-4147-A177-3AD203B41FA5}">
                      <a16:colId xmlns:a16="http://schemas.microsoft.com/office/drawing/2014/main" val="1318011238"/>
                    </a:ext>
                  </a:extLst>
                </a:gridCol>
                <a:gridCol w="2032000">
                  <a:extLst>
                    <a:ext uri="{9D8B030D-6E8A-4147-A177-3AD203B41FA5}">
                      <a16:colId xmlns:a16="http://schemas.microsoft.com/office/drawing/2014/main" val="2541993559"/>
                    </a:ext>
                  </a:extLst>
                </a:gridCol>
                <a:gridCol w="2032000">
                  <a:extLst>
                    <a:ext uri="{9D8B030D-6E8A-4147-A177-3AD203B41FA5}">
                      <a16:colId xmlns:a16="http://schemas.microsoft.com/office/drawing/2014/main" val="2588813430"/>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dirty="0">
                          <a:solidFill>
                            <a:schemeClr val="tx1"/>
                          </a:solidFill>
                        </a:rPr>
                        <a:t>Hoffwn i ddim</a:t>
                      </a:r>
                    </a:p>
                    <a:p>
                      <a:endParaRPr lang="cy-GB" dirty="0"/>
                    </a:p>
                  </a:txBody>
                  <a:tcPr/>
                </a:tc>
                <a:tc>
                  <a:txBody>
                    <a:bodyPr/>
                    <a:lstStyle/>
                    <a:p>
                      <a:r>
                        <a:rPr lang="cy-GB" b="0" dirty="0">
                          <a:solidFill>
                            <a:schemeClr val="tx1"/>
                          </a:solidFill>
                        </a:rPr>
                        <a:t>brechdanau</a:t>
                      </a:r>
                      <a:endParaRPr lang="cy-GB" dirty="0"/>
                    </a:p>
                  </a:txBody>
                  <a:tcPr/>
                </a:tc>
                <a:tc>
                  <a:txBody>
                    <a:bodyPr/>
                    <a:lstStyle/>
                    <a:p>
                      <a:r>
                        <a:rPr lang="cy-GB" b="0" dirty="0">
                          <a:solidFill>
                            <a:schemeClr val="tx1"/>
                          </a:solidFill>
                        </a:rPr>
                        <a:t>salad</a:t>
                      </a:r>
                      <a:endParaRPr lang="cy-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dirty="0">
                          <a:solidFill>
                            <a:schemeClr val="tx1"/>
                          </a:solidFill>
                        </a:rPr>
                        <a:t>a chaws. </a:t>
                      </a:r>
                    </a:p>
                    <a:p>
                      <a:endParaRPr lang="cy-GB" dirty="0"/>
                    </a:p>
                  </a:txBody>
                  <a:tcPr/>
                </a:tc>
                <a:extLst>
                  <a:ext uri="{0D108BD9-81ED-4DB2-BD59-A6C34878D82A}">
                    <a16:rowId xmlns:a16="http://schemas.microsoft.com/office/drawing/2014/main" val="1241206248"/>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dirty="0">
                          <a:solidFill>
                            <a:schemeClr val="tx1"/>
                          </a:solidFill>
                        </a:rPr>
                        <a:t>Hoffwn i ddim</a:t>
                      </a:r>
                    </a:p>
                    <a:p>
                      <a:endParaRPr lang="cy-GB" dirty="0"/>
                    </a:p>
                  </a:txBody>
                  <a:tcPr/>
                </a:tc>
                <a:tc>
                  <a:txBody>
                    <a:bodyPr/>
                    <a:lstStyle/>
                    <a:p>
                      <a:r>
                        <a:rPr lang="cy-GB" b="0" dirty="0">
                          <a:solidFill>
                            <a:schemeClr val="tx1"/>
                          </a:solidFill>
                        </a:rPr>
                        <a:t>frechdanau</a:t>
                      </a:r>
                      <a:endParaRPr lang="cy-GB" dirty="0"/>
                    </a:p>
                  </a:txBody>
                  <a:tcPr/>
                </a:tc>
                <a:tc>
                  <a:txBody>
                    <a:bodyPr/>
                    <a:lstStyle/>
                    <a:p>
                      <a:r>
                        <a:rPr lang="cy-GB" b="0" dirty="0">
                          <a:solidFill>
                            <a:schemeClr val="tx1"/>
                          </a:solidFill>
                        </a:rPr>
                        <a:t>bacwn</a:t>
                      </a:r>
                      <a:endParaRPr lang="cy-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dirty="0">
                          <a:solidFill>
                            <a:schemeClr val="tx1"/>
                          </a:solidFill>
                        </a:rPr>
                        <a:t>a salad.</a:t>
                      </a:r>
                    </a:p>
                    <a:p>
                      <a:endParaRPr lang="cy-GB" dirty="0"/>
                    </a:p>
                  </a:txBody>
                  <a:tcPr/>
                </a:tc>
                <a:extLst>
                  <a:ext uri="{0D108BD9-81ED-4DB2-BD59-A6C34878D82A}">
                    <a16:rowId xmlns:a16="http://schemas.microsoft.com/office/drawing/2014/main" val="3360283837"/>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dirty="0">
                          <a:solidFill>
                            <a:schemeClr val="tx1"/>
                          </a:solidFill>
                        </a:rPr>
                        <a:t>Hoffwn i</a:t>
                      </a:r>
                    </a:p>
                    <a:p>
                      <a:endParaRPr lang="cy-GB" dirty="0"/>
                    </a:p>
                  </a:txBody>
                  <a:tcPr/>
                </a:tc>
                <a:tc>
                  <a:txBody>
                    <a:bodyPr/>
                    <a:lstStyle/>
                    <a:p>
                      <a:r>
                        <a:rPr lang="cy-GB" b="0" dirty="0">
                          <a:solidFill>
                            <a:schemeClr val="tx1"/>
                          </a:solidFill>
                        </a:rPr>
                        <a:t>brechdanau</a:t>
                      </a:r>
                      <a:endParaRPr lang="cy-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800" b="0" dirty="0">
                          <a:solidFill>
                            <a:schemeClr val="tx1"/>
                          </a:solidFill>
                        </a:rPr>
                        <a:t>cyw iâr </a:t>
                      </a:r>
                      <a:endParaRPr lang="cy-GB" b="0" dirty="0">
                        <a:solidFill>
                          <a:schemeClr val="tx1"/>
                        </a:solidFill>
                      </a:endParaRPr>
                    </a:p>
                    <a:p>
                      <a:endParaRPr lang="cy-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dirty="0">
                          <a:solidFill>
                            <a:schemeClr val="tx1"/>
                          </a:solidFill>
                        </a:rPr>
                        <a:t>a sudd oren.</a:t>
                      </a:r>
                    </a:p>
                    <a:p>
                      <a:endParaRPr lang="cy-GB" dirty="0"/>
                    </a:p>
                  </a:txBody>
                  <a:tcPr/>
                </a:tc>
                <a:extLst>
                  <a:ext uri="{0D108BD9-81ED-4DB2-BD59-A6C34878D82A}">
                    <a16:rowId xmlns:a16="http://schemas.microsoft.com/office/drawing/2014/main" val="245431142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dirty="0">
                          <a:solidFill>
                            <a:schemeClr val="tx1"/>
                          </a:solidFill>
                        </a:rPr>
                        <a:t>Hoffwn i </a:t>
                      </a:r>
                    </a:p>
                    <a:p>
                      <a:endParaRPr lang="cy-GB" dirty="0"/>
                    </a:p>
                  </a:txBody>
                  <a:tcPr/>
                </a:tc>
                <a:tc>
                  <a:txBody>
                    <a:bodyPr/>
                    <a:lstStyle/>
                    <a:p>
                      <a:r>
                        <a:rPr lang="cy-GB" b="0" dirty="0">
                          <a:solidFill>
                            <a:schemeClr val="tx1"/>
                          </a:solidFill>
                        </a:rPr>
                        <a:t>frechdanau</a:t>
                      </a:r>
                      <a:endParaRPr lang="cy-GB" dirty="0"/>
                    </a:p>
                  </a:txBody>
                  <a:tcPr/>
                </a:tc>
                <a:tc>
                  <a:txBody>
                    <a:bodyPr/>
                    <a:lstStyle/>
                    <a:p>
                      <a:r>
                        <a:rPr lang="cy-GB" b="0" dirty="0">
                          <a:solidFill>
                            <a:schemeClr val="tx1"/>
                          </a:solidFill>
                        </a:rPr>
                        <a:t>ham</a:t>
                      </a:r>
                      <a:endParaRPr lang="cy-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b="0" dirty="0">
                          <a:solidFill>
                            <a:schemeClr val="tx1"/>
                          </a:solidFill>
                        </a:rPr>
                        <a:t>ac </a:t>
                      </a:r>
                      <a:r>
                        <a:rPr lang="cy-GB" sz="1800" b="0" dirty="0">
                          <a:solidFill>
                            <a:schemeClr val="tx1"/>
                          </a:solidFill>
                        </a:rPr>
                        <a:t>ysgytlaeth.</a:t>
                      </a:r>
                      <a:endParaRPr lang="cy-GB" b="0" dirty="0">
                        <a:solidFill>
                          <a:schemeClr val="tx1"/>
                        </a:solidFill>
                      </a:endParaRPr>
                    </a:p>
                    <a:p>
                      <a:endParaRPr lang="cy-GB" dirty="0"/>
                    </a:p>
                  </a:txBody>
                  <a:tcPr/>
                </a:tc>
                <a:extLst>
                  <a:ext uri="{0D108BD9-81ED-4DB2-BD59-A6C34878D82A}">
                    <a16:rowId xmlns:a16="http://schemas.microsoft.com/office/drawing/2014/main" val="2241578422"/>
                  </a:ext>
                </a:extLst>
              </a:tr>
            </a:tbl>
          </a:graphicData>
        </a:graphic>
      </p:graphicFrame>
    </p:spTree>
    <p:extLst>
      <p:ext uri="{BB962C8B-B14F-4D97-AF65-F5344CB8AC3E}">
        <p14:creationId xmlns:p14="http://schemas.microsoft.com/office/powerpoint/2010/main" val="38286279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0E869A-1047-B001-E78D-F17514CFB61C}"/>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5526B05F-2C7E-F7D9-8DF7-B843BC979AD5}"/>
              </a:ext>
            </a:extLst>
          </p:cNvPr>
          <p:cNvSpPr txBox="1"/>
          <p:nvPr/>
        </p:nvSpPr>
        <p:spPr>
          <a:xfrm rot="20997866">
            <a:off x="333982" y="385439"/>
            <a:ext cx="3634903" cy="1138773"/>
          </a:xfrm>
          <a:prstGeom prst="rect">
            <a:avLst/>
          </a:prstGeom>
          <a:noFill/>
        </p:spPr>
        <p:txBody>
          <a:bodyPr wrap="square">
            <a:spAutoFit/>
          </a:bodyPr>
          <a:lstStyle/>
          <a:p>
            <a:r>
              <a:rPr lang="en-GB" sz="3400" b="1" u="sng" dirty="0" err="1">
                <a:latin typeface="FAFERS Handwriting Font" panose="020B0604020202020204" pitchFamily="34" charset="0"/>
                <a:cs typeface="FAFERS Handwriting Font" panose="020B0604020202020204" pitchFamily="34" charset="0"/>
              </a:rPr>
              <a:t>Ysgrifennu</a:t>
            </a:r>
            <a:r>
              <a:rPr lang="en-GB" sz="3400" b="1" u="sng" dirty="0">
                <a:latin typeface="FAFERS Handwriting Font" panose="020B0604020202020204" pitchFamily="34" charset="0"/>
                <a:cs typeface="FAFERS Handwriting Font" panose="020B0604020202020204" pitchFamily="34" charset="0"/>
              </a:rPr>
              <a:t> </a:t>
            </a:r>
            <a:r>
              <a:rPr lang="en-GB" sz="3400" b="1" u="sng" dirty="0" err="1">
                <a:latin typeface="FAFERS Handwriting Font" panose="020B0604020202020204" pitchFamily="34" charset="0"/>
                <a:cs typeface="FAFERS Handwriting Font" panose="020B0604020202020204" pitchFamily="34" charset="0"/>
              </a:rPr>
              <a:t>Mosaig</a:t>
            </a:r>
            <a:endParaRPr lang="en-GB" sz="3400" b="1" u="sng" dirty="0">
              <a:latin typeface="FAFERS Handwriting Font" panose="020B0604020202020204" pitchFamily="34" charset="0"/>
              <a:cs typeface="FAFERS Handwriting Font" panose="020B0604020202020204" pitchFamily="34" charset="0"/>
            </a:endParaRPr>
          </a:p>
          <a:p>
            <a:r>
              <a:rPr lang="en-GB" sz="3400" b="1" u="sng" dirty="0" err="1">
                <a:latin typeface="FAFERS Handwriting Font" panose="020B0604020202020204" pitchFamily="34" charset="0"/>
                <a:cs typeface="FAFERS Handwriting Font" panose="020B0604020202020204" pitchFamily="34" charset="0"/>
              </a:rPr>
              <a:t>Atebion</a:t>
            </a:r>
            <a:r>
              <a:rPr lang="en-GB" sz="3400" b="1" u="sng" dirty="0">
                <a:latin typeface="FAFERS Handwriting Font" panose="020B0604020202020204" pitchFamily="34" charset="0"/>
                <a:cs typeface="FAFERS Handwriting Font" panose="020B0604020202020204" pitchFamily="34" charset="0"/>
              </a:rPr>
              <a:t> </a:t>
            </a:r>
          </a:p>
        </p:txBody>
      </p:sp>
      <p:sp>
        <p:nvSpPr>
          <p:cNvPr id="9" name="TextBox 8">
            <a:extLst>
              <a:ext uri="{FF2B5EF4-FFF2-40B4-BE49-F238E27FC236}">
                <a16:creationId xmlns:a16="http://schemas.microsoft.com/office/drawing/2014/main" id="{02BF9028-3124-2B7C-EC5E-AD83A659138E}"/>
              </a:ext>
            </a:extLst>
          </p:cNvPr>
          <p:cNvSpPr txBox="1"/>
          <p:nvPr/>
        </p:nvSpPr>
        <p:spPr>
          <a:xfrm>
            <a:off x="1635793" y="2195343"/>
            <a:ext cx="7479024" cy="2677656"/>
          </a:xfrm>
          <a:prstGeom prst="rect">
            <a:avLst/>
          </a:prstGeom>
          <a:noFill/>
          <a:ln w="25400">
            <a:solidFill>
              <a:schemeClr val="accent1">
                <a:shade val="15000"/>
              </a:schemeClr>
            </a:solidFill>
          </a:ln>
        </p:spPr>
        <p:txBody>
          <a:bodyPr wrap="square" rtlCol="0">
            <a:spAutoFit/>
          </a:bodyPr>
          <a:lstStyle/>
          <a:p>
            <a:r>
              <a:rPr lang="cy-GB" sz="2400" dirty="0">
                <a:solidFill>
                  <a:srgbClr val="00B0F0"/>
                </a:solidFill>
              </a:rPr>
              <a:t>Hoffwn i frechdanau bacwn a sudd oren. </a:t>
            </a:r>
          </a:p>
          <a:p>
            <a:endParaRPr lang="cy-GB" sz="2400" dirty="0"/>
          </a:p>
          <a:p>
            <a:r>
              <a:rPr lang="cy-GB" sz="2400" dirty="0">
                <a:solidFill>
                  <a:srgbClr val="FF0000"/>
                </a:solidFill>
              </a:rPr>
              <a:t>Hoffwn i frechdanau salad ac ysgytlaeth. </a:t>
            </a:r>
          </a:p>
          <a:p>
            <a:endParaRPr lang="cy-GB" sz="2400" dirty="0"/>
          </a:p>
          <a:p>
            <a:r>
              <a:rPr lang="cy-GB" sz="2400" dirty="0">
                <a:solidFill>
                  <a:schemeClr val="accent6"/>
                </a:solidFill>
              </a:rPr>
              <a:t>Hoffwn i ddim brechdanau ham a chaws.</a:t>
            </a:r>
          </a:p>
          <a:p>
            <a:endParaRPr lang="cy-GB" sz="2400" dirty="0"/>
          </a:p>
          <a:p>
            <a:r>
              <a:rPr lang="cy-GB" sz="2400" dirty="0">
                <a:solidFill>
                  <a:schemeClr val="accent5"/>
                </a:solidFill>
              </a:rPr>
              <a:t>Hoffwn i ddim  brechdanau cyw iâr a salad. </a:t>
            </a:r>
          </a:p>
        </p:txBody>
      </p:sp>
    </p:spTree>
    <p:extLst>
      <p:ext uri="{BB962C8B-B14F-4D97-AF65-F5344CB8AC3E}">
        <p14:creationId xmlns:p14="http://schemas.microsoft.com/office/powerpoint/2010/main" val="939613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en on a notepad&#10;&#10;Description automatically generated">
            <a:extLst>
              <a:ext uri="{FF2B5EF4-FFF2-40B4-BE49-F238E27FC236}">
                <a16:creationId xmlns:a16="http://schemas.microsoft.com/office/drawing/2014/main" id="{A8A9FB41-7EE4-186B-85C2-731C47D6DCD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996131" y="418608"/>
            <a:ext cx="977166" cy="943264"/>
          </a:xfrm>
          <a:prstGeom prst="rect">
            <a:avLst/>
          </a:prstGeom>
        </p:spPr>
      </p:pic>
      <p:sp>
        <p:nvSpPr>
          <p:cNvPr id="7" name="TextBox 6">
            <a:extLst>
              <a:ext uri="{FF2B5EF4-FFF2-40B4-BE49-F238E27FC236}">
                <a16:creationId xmlns:a16="http://schemas.microsoft.com/office/drawing/2014/main" id="{2E7CF9E1-1DA1-B8E5-7474-8DD7B051D704}"/>
              </a:ext>
            </a:extLst>
          </p:cNvPr>
          <p:cNvSpPr txBox="1"/>
          <p:nvPr/>
        </p:nvSpPr>
        <p:spPr>
          <a:xfrm>
            <a:off x="388905" y="2019908"/>
            <a:ext cx="3336788" cy="3970318"/>
          </a:xfrm>
          <a:prstGeom prst="rect">
            <a:avLst/>
          </a:prstGeom>
          <a:noFill/>
          <a:ln>
            <a:solidFill>
              <a:schemeClr val="accent1">
                <a:shade val="15000"/>
              </a:schemeClr>
            </a:solidFill>
          </a:ln>
        </p:spPr>
        <p:txBody>
          <a:bodyPr wrap="square" rtlCol="0">
            <a:spAutoFit/>
          </a:bodyPr>
          <a:lstStyle/>
          <a:p>
            <a:r>
              <a:rPr lang="cy-GB" dirty="0"/>
              <a:t>Siopwr:</a:t>
            </a:r>
          </a:p>
          <a:p>
            <a:r>
              <a:rPr lang="cy-GB" dirty="0"/>
              <a:t>Cwsmer:</a:t>
            </a:r>
          </a:p>
          <a:p>
            <a:r>
              <a:rPr lang="cy-GB" dirty="0"/>
              <a:t>Siopwr:</a:t>
            </a:r>
          </a:p>
          <a:p>
            <a:r>
              <a:rPr lang="cy-GB" dirty="0"/>
              <a:t>Cwsmer:</a:t>
            </a:r>
          </a:p>
          <a:p>
            <a:r>
              <a:rPr lang="cy-GB" dirty="0"/>
              <a:t>Siopwr:</a:t>
            </a:r>
          </a:p>
          <a:p>
            <a:r>
              <a:rPr lang="cy-GB" dirty="0"/>
              <a:t>Cwsmer:</a:t>
            </a:r>
          </a:p>
          <a:p>
            <a:r>
              <a:rPr lang="cy-GB" dirty="0"/>
              <a:t>Siopwr:</a:t>
            </a:r>
          </a:p>
          <a:p>
            <a:r>
              <a:rPr lang="cy-GB" dirty="0"/>
              <a:t>Cwsmer:</a:t>
            </a:r>
          </a:p>
          <a:p>
            <a:r>
              <a:rPr lang="cy-GB" dirty="0"/>
              <a:t>Siopwr:</a:t>
            </a:r>
          </a:p>
          <a:p>
            <a:r>
              <a:rPr lang="cy-GB" dirty="0"/>
              <a:t>Cwsmer:</a:t>
            </a:r>
          </a:p>
          <a:p>
            <a:r>
              <a:rPr lang="cy-GB" dirty="0"/>
              <a:t>Siopwr:</a:t>
            </a:r>
          </a:p>
          <a:p>
            <a:r>
              <a:rPr lang="cy-GB" dirty="0"/>
              <a:t>Cwsmer:</a:t>
            </a:r>
          </a:p>
          <a:p>
            <a:r>
              <a:rPr lang="cy-GB" dirty="0"/>
              <a:t>Siopwr:</a:t>
            </a:r>
          </a:p>
          <a:p>
            <a:r>
              <a:rPr lang="cy-GB" dirty="0"/>
              <a:t>Cwsmer:</a:t>
            </a:r>
          </a:p>
        </p:txBody>
      </p:sp>
      <p:sp>
        <p:nvSpPr>
          <p:cNvPr id="9" name="Speech Bubble: Oval 8">
            <a:extLst>
              <a:ext uri="{FF2B5EF4-FFF2-40B4-BE49-F238E27FC236}">
                <a16:creationId xmlns:a16="http://schemas.microsoft.com/office/drawing/2014/main" id="{BCC681A4-1F07-8050-39AD-E35F134AD637}"/>
              </a:ext>
            </a:extLst>
          </p:cNvPr>
          <p:cNvSpPr/>
          <p:nvPr/>
        </p:nvSpPr>
        <p:spPr>
          <a:xfrm>
            <a:off x="1273629" y="209304"/>
            <a:ext cx="4407324" cy="1361872"/>
          </a:xfrm>
          <a:prstGeom prst="wedgeEllipseCallout">
            <a:avLst>
              <a:gd name="adj1" fmla="val 61748"/>
              <a:gd name="adj2" fmla="val -6071"/>
            </a:avLst>
          </a:prstGeom>
          <a:noFill/>
          <a:ln>
            <a:solidFill>
              <a:schemeClr val="accent1">
                <a:shade val="1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dirty="0">
              <a:solidFill>
                <a:schemeClr val="tx1"/>
              </a:solidFill>
            </a:endParaRPr>
          </a:p>
          <a:p>
            <a:pPr algn="ctr"/>
            <a:r>
              <a:rPr lang="cy-GB" dirty="0">
                <a:solidFill>
                  <a:schemeClr val="tx1"/>
                </a:solidFill>
              </a:rPr>
              <a:t>Nawr, allwch chi ysgrifennu sgwrs?</a:t>
            </a:r>
          </a:p>
          <a:p>
            <a:pPr algn="ctr"/>
            <a:r>
              <a:rPr lang="cy-GB" kern="100" dirty="0">
                <a:solidFill>
                  <a:schemeClr val="tx1"/>
                </a:solidFill>
                <a:ea typeface="Aptos" panose="020B0004020202020204" pitchFamily="34" charset="0"/>
                <a:cs typeface="Times New Roman" panose="02020603050405020304" pitchFamily="18" charset="0"/>
              </a:rPr>
              <a:t>Defnyddiwch y geiriau i helpu chi. </a:t>
            </a:r>
            <a:endParaRPr lang="cy-GB" dirty="0">
              <a:solidFill>
                <a:schemeClr val="tx1"/>
              </a:solidFill>
            </a:endParaRPr>
          </a:p>
          <a:p>
            <a:pPr algn="ctr"/>
            <a:endParaRPr lang="cy-GB" dirty="0"/>
          </a:p>
        </p:txBody>
      </p:sp>
      <p:pic>
        <p:nvPicPr>
          <p:cNvPr id="10" name="Picture 9" descr="A cartoon of a person in a computer&#10;&#10;Description automatically generated">
            <a:extLst>
              <a:ext uri="{FF2B5EF4-FFF2-40B4-BE49-F238E27FC236}">
                <a16:creationId xmlns:a16="http://schemas.microsoft.com/office/drawing/2014/main" id="{77495F90-7FC0-EA63-F23F-26CA31DDBD32}"/>
              </a:ext>
            </a:extLst>
          </p:cNvPr>
          <p:cNvPicPr>
            <a:picLocks noChangeAspect="1"/>
          </p:cNvPicPr>
          <p:nvPr/>
        </p:nvPicPr>
        <p:blipFill>
          <a:blip r:embed="rId4">
            <a:extLst>
              <a:ext uri="{28A0092B-C50C-407E-A947-70E740481C1C}">
                <a14:useLocalDpi xmlns:a14="http://schemas.microsoft.com/office/drawing/2010/main" val="0"/>
              </a:ext>
            </a:extLst>
          </a:blip>
          <a:srcRect r="-2" b="300"/>
          <a:stretch/>
        </p:blipFill>
        <p:spPr>
          <a:xfrm>
            <a:off x="6096000" y="23636"/>
            <a:ext cx="1738461" cy="1733208"/>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11" name="Oval 10">
            <a:extLst>
              <a:ext uri="{FF2B5EF4-FFF2-40B4-BE49-F238E27FC236}">
                <a16:creationId xmlns:a16="http://schemas.microsoft.com/office/drawing/2014/main" id="{A1BC108E-6A7F-E7BE-14C1-D548937379A7}"/>
              </a:ext>
            </a:extLst>
          </p:cNvPr>
          <p:cNvSpPr/>
          <p:nvPr/>
        </p:nvSpPr>
        <p:spPr>
          <a:xfrm>
            <a:off x="4912469" y="2110902"/>
            <a:ext cx="2227634" cy="1031132"/>
          </a:xfrm>
          <a:prstGeom prst="ellipse">
            <a:avLst/>
          </a:prstGeom>
          <a:solidFill>
            <a:srgbClr val="99C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dirty="0"/>
              <a:t>Bore da!</a:t>
            </a:r>
          </a:p>
        </p:txBody>
      </p:sp>
      <p:sp>
        <p:nvSpPr>
          <p:cNvPr id="13" name="Oval 12">
            <a:extLst>
              <a:ext uri="{FF2B5EF4-FFF2-40B4-BE49-F238E27FC236}">
                <a16:creationId xmlns:a16="http://schemas.microsoft.com/office/drawing/2014/main" id="{476FA115-D673-CB62-58E2-FB7BB404B349}"/>
              </a:ext>
            </a:extLst>
          </p:cNvPr>
          <p:cNvSpPr/>
          <p:nvPr/>
        </p:nvSpPr>
        <p:spPr>
          <a:xfrm>
            <a:off x="9679248" y="3190564"/>
            <a:ext cx="2227634" cy="1031132"/>
          </a:xfrm>
          <a:prstGeom prst="ellipse">
            <a:avLst/>
          </a:prstGeom>
          <a:solidFill>
            <a:srgbClr val="99C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dirty="0"/>
              <a:t>Hoffwn i ....</a:t>
            </a:r>
          </a:p>
        </p:txBody>
      </p:sp>
      <p:sp>
        <p:nvSpPr>
          <p:cNvPr id="14" name="Oval 13">
            <a:extLst>
              <a:ext uri="{FF2B5EF4-FFF2-40B4-BE49-F238E27FC236}">
                <a16:creationId xmlns:a16="http://schemas.microsoft.com/office/drawing/2014/main" id="{D7B41DB8-6A6D-09FF-41A3-BB065E7DCAE5}"/>
              </a:ext>
            </a:extLst>
          </p:cNvPr>
          <p:cNvSpPr/>
          <p:nvPr/>
        </p:nvSpPr>
        <p:spPr>
          <a:xfrm>
            <a:off x="6791867" y="3617511"/>
            <a:ext cx="2227634" cy="1031132"/>
          </a:xfrm>
          <a:prstGeom prst="ellipse">
            <a:avLst/>
          </a:prstGeom>
          <a:solidFill>
            <a:srgbClr val="99C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dirty="0"/>
              <a:t>Faint ydy’r bil?</a:t>
            </a:r>
          </a:p>
        </p:txBody>
      </p:sp>
      <p:sp>
        <p:nvSpPr>
          <p:cNvPr id="15" name="Oval 14">
            <a:extLst>
              <a:ext uri="{FF2B5EF4-FFF2-40B4-BE49-F238E27FC236}">
                <a16:creationId xmlns:a16="http://schemas.microsoft.com/office/drawing/2014/main" id="{E5227717-7D4B-2141-3A7E-AC945A3D31C8}"/>
              </a:ext>
            </a:extLst>
          </p:cNvPr>
          <p:cNvSpPr/>
          <p:nvPr/>
        </p:nvSpPr>
        <p:spPr>
          <a:xfrm>
            <a:off x="8279130" y="4573462"/>
            <a:ext cx="2227634" cy="1031132"/>
          </a:xfrm>
          <a:prstGeom prst="ellipse">
            <a:avLst/>
          </a:prstGeom>
          <a:solidFill>
            <a:srgbClr val="99C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dirty="0"/>
              <a:t>Hwyl fawr!</a:t>
            </a:r>
          </a:p>
        </p:txBody>
      </p:sp>
      <p:sp>
        <p:nvSpPr>
          <p:cNvPr id="16" name="Oval 15">
            <a:extLst>
              <a:ext uri="{FF2B5EF4-FFF2-40B4-BE49-F238E27FC236}">
                <a16:creationId xmlns:a16="http://schemas.microsoft.com/office/drawing/2014/main" id="{B641D315-DF51-8686-FDE2-7AC31C3CC8DB}"/>
              </a:ext>
            </a:extLst>
          </p:cNvPr>
          <p:cNvSpPr/>
          <p:nvPr/>
        </p:nvSpPr>
        <p:spPr>
          <a:xfrm>
            <a:off x="9439319" y="1661354"/>
            <a:ext cx="2227634" cy="1031132"/>
          </a:xfrm>
          <a:prstGeom prst="ellipse">
            <a:avLst/>
          </a:prstGeom>
          <a:solidFill>
            <a:srgbClr val="FF7C8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dirty="0">
                <a:solidFill>
                  <a:schemeClr val="tx1"/>
                </a:solidFill>
              </a:rPr>
              <a:t>Pa fath o ____ hoffet ti?</a:t>
            </a:r>
          </a:p>
        </p:txBody>
      </p:sp>
      <p:sp>
        <p:nvSpPr>
          <p:cNvPr id="17" name="Oval 16">
            <a:extLst>
              <a:ext uri="{FF2B5EF4-FFF2-40B4-BE49-F238E27FC236}">
                <a16:creationId xmlns:a16="http://schemas.microsoft.com/office/drawing/2014/main" id="{90F8B3C3-F069-21FF-D68B-D21A23794046}"/>
              </a:ext>
            </a:extLst>
          </p:cNvPr>
          <p:cNvSpPr/>
          <p:nvPr/>
        </p:nvSpPr>
        <p:spPr>
          <a:xfrm>
            <a:off x="7362217" y="2331507"/>
            <a:ext cx="2227634" cy="1031132"/>
          </a:xfrm>
          <a:prstGeom prst="ellipse">
            <a:avLst/>
          </a:prstGeom>
          <a:solidFill>
            <a:srgbClr val="FF7C8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dirty="0">
                <a:solidFill>
                  <a:schemeClr val="tx1"/>
                </a:solidFill>
              </a:rPr>
              <a:t>Rhywbeth arall?</a:t>
            </a:r>
          </a:p>
        </p:txBody>
      </p:sp>
      <p:sp>
        <p:nvSpPr>
          <p:cNvPr id="18" name="Oval 17">
            <a:extLst>
              <a:ext uri="{FF2B5EF4-FFF2-40B4-BE49-F238E27FC236}">
                <a16:creationId xmlns:a16="http://schemas.microsoft.com/office/drawing/2014/main" id="{E78ABA35-37E9-C0F5-C5F3-668482062EB6}"/>
              </a:ext>
            </a:extLst>
          </p:cNvPr>
          <p:cNvSpPr/>
          <p:nvPr/>
        </p:nvSpPr>
        <p:spPr>
          <a:xfrm>
            <a:off x="9668628" y="5604594"/>
            <a:ext cx="2227634" cy="1031132"/>
          </a:xfrm>
          <a:prstGeom prst="ellipse">
            <a:avLst/>
          </a:prstGeom>
          <a:solidFill>
            <a:srgbClr val="FF7C8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dirty="0">
                <a:solidFill>
                  <a:schemeClr val="tx1"/>
                </a:solidFill>
              </a:rPr>
              <a:t>Dyma ti!</a:t>
            </a:r>
          </a:p>
        </p:txBody>
      </p:sp>
      <p:sp>
        <p:nvSpPr>
          <p:cNvPr id="20" name="Oval 19">
            <a:extLst>
              <a:ext uri="{FF2B5EF4-FFF2-40B4-BE49-F238E27FC236}">
                <a16:creationId xmlns:a16="http://schemas.microsoft.com/office/drawing/2014/main" id="{232BF804-44B2-9B5C-CC2D-857826631364}"/>
              </a:ext>
            </a:extLst>
          </p:cNvPr>
          <p:cNvSpPr/>
          <p:nvPr/>
        </p:nvSpPr>
        <p:spPr>
          <a:xfrm>
            <a:off x="5356747" y="5223306"/>
            <a:ext cx="2227634" cy="1031132"/>
          </a:xfrm>
          <a:prstGeom prst="ellipse">
            <a:avLst/>
          </a:prstGeom>
          <a:solidFill>
            <a:srgbClr val="FF7C8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dirty="0">
                <a:solidFill>
                  <a:schemeClr val="tx1"/>
                </a:solidFill>
              </a:rPr>
              <a:t>Hoffet ti...?</a:t>
            </a:r>
          </a:p>
        </p:txBody>
      </p:sp>
      <p:sp>
        <p:nvSpPr>
          <p:cNvPr id="21" name="Oval 20">
            <a:extLst>
              <a:ext uri="{FF2B5EF4-FFF2-40B4-BE49-F238E27FC236}">
                <a16:creationId xmlns:a16="http://schemas.microsoft.com/office/drawing/2014/main" id="{425217C4-210E-F77A-3CBE-4E353935DFD0}"/>
              </a:ext>
            </a:extLst>
          </p:cNvPr>
          <p:cNvSpPr/>
          <p:nvPr/>
        </p:nvSpPr>
        <p:spPr>
          <a:xfrm>
            <a:off x="4474836" y="3329225"/>
            <a:ext cx="2227634" cy="1031132"/>
          </a:xfrm>
          <a:prstGeom prst="ellipse">
            <a:avLst/>
          </a:prstGeom>
          <a:solidFill>
            <a:srgbClr val="99C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dirty="0"/>
              <a:t>Hoffwn i ddim...</a:t>
            </a:r>
          </a:p>
        </p:txBody>
      </p:sp>
    </p:spTree>
    <p:extLst>
      <p:ext uri="{BB962C8B-B14F-4D97-AF65-F5344CB8AC3E}">
        <p14:creationId xmlns:p14="http://schemas.microsoft.com/office/powerpoint/2010/main" val="41401788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5ED0C21-32CA-C016-8E70-74D7692136ED}"/>
              </a:ext>
            </a:extLst>
          </p:cNvPr>
          <p:cNvSpPr txBox="1"/>
          <p:nvPr/>
        </p:nvSpPr>
        <p:spPr>
          <a:xfrm>
            <a:off x="274807" y="482299"/>
            <a:ext cx="3917814" cy="3477875"/>
          </a:xfrm>
          <a:prstGeom prst="rect">
            <a:avLst/>
          </a:prstGeom>
          <a:noFill/>
        </p:spPr>
        <p:txBody>
          <a:bodyPr wrap="square">
            <a:spAutoFit/>
          </a:bodyPr>
          <a:lstStyle/>
          <a:p>
            <a:r>
              <a:rPr lang="en-GB" sz="4000" b="1" u="sng" dirty="0">
                <a:latin typeface="FAFERS Handwriting Font" panose="020B0604020202020204" pitchFamily="34" charset="0"/>
                <a:cs typeface="FAFERS Handwriting Font" panose="020B0604020202020204" pitchFamily="34" charset="0"/>
              </a:rPr>
              <a:t>Diwedd y Wers</a:t>
            </a:r>
          </a:p>
          <a:p>
            <a:endParaRPr lang="en-GB" sz="4000" b="1" u="sng" dirty="0">
              <a:latin typeface="FAFERS Handwriting Font" panose="020B0604020202020204" pitchFamily="34" charset="0"/>
              <a:cs typeface="FAFERS Handwriting Font" panose="020B0604020202020204" pitchFamily="34" charset="0"/>
            </a:endParaRPr>
          </a:p>
          <a:p>
            <a:r>
              <a:rPr lang="en-GB" sz="2800" dirty="0">
                <a:cs typeface="FAFERS Handwriting Font" panose="020B0604020202020204" pitchFamily="34" charset="0"/>
              </a:rPr>
              <a:t>Beth </a:t>
            </a:r>
            <a:r>
              <a:rPr lang="en-GB" sz="2800" dirty="0" err="1">
                <a:cs typeface="FAFERS Handwriting Font" panose="020B0604020202020204" pitchFamily="34" charset="0"/>
              </a:rPr>
              <a:t>rydyn</a:t>
            </a:r>
            <a:r>
              <a:rPr lang="en-GB" sz="2800" dirty="0">
                <a:cs typeface="FAFERS Handwriting Font" panose="020B0604020202020204" pitchFamily="34" charset="0"/>
              </a:rPr>
              <a:t> </a:t>
            </a:r>
            <a:r>
              <a:rPr lang="en-GB" sz="2800" dirty="0" err="1">
                <a:cs typeface="FAFERS Handwriting Font" panose="020B0604020202020204" pitchFamily="34" charset="0"/>
              </a:rPr>
              <a:t>ni</a:t>
            </a:r>
            <a:r>
              <a:rPr lang="en-GB" sz="2800" dirty="0">
                <a:cs typeface="FAFERS Handwriting Font" panose="020B0604020202020204" pitchFamily="34" charset="0"/>
              </a:rPr>
              <a:t> </a:t>
            </a:r>
            <a:r>
              <a:rPr lang="en-GB" sz="2800" dirty="0" err="1">
                <a:cs typeface="FAFERS Handwriting Font" panose="020B0604020202020204" pitchFamily="34" charset="0"/>
              </a:rPr>
              <a:t>wedi</a:t>
            </a:r>
            <a:r>
              <a:rPr lang="en-GB" sz="2800" dirty="0">
                <a:cs typeface="FAFERS Handwriting Font" panose="020B0604020202020204" pitchFamily="34" charset="0"/>
              </a:rPr>
              <a:t> </a:t>
            </a:r>
            <a:r>
              <a:rPr lang="en-GB" sz="2800" dirty="0" err="1">
                <a:cs typeface="FAFERS Handwriting Font" panose="020B0604020202020204" pitchFamily="34" charset="0"/>
              </a:rPr>
              <a:t>ddysgu</a:t>
            </a:r>
            <a:r>
              <a:rPr lang="en-GB" sz="2800" dirty="0">
                <a:cs typeface="FAFERS Handwriting Font" panose="020B0604020202020204" pitchFamily="34" charset="0"/>
              </a:rPr>
              <a:t> </a:t>
            </a:r>
            <a:r>
              <a:rPr lang="en-GB" sz="2800" dirty="0" err="1">
                <a:cs typeface="FAFERS Handwriting Font" panose="020B0604020202020204" pitchFamily="34" charset="0"/>
              </a:rPr>
              <a:t>heddiw</a:t>
            </a:r>
            <a:r>
              <a:rPr lang="en-GB" sz="2800" dirty="0">
                <a:cs typeface="FAFERS Handwriting Font" panose="020B0604020202020204" pitchFamily="34" charset="0"/>
              </a:rPr>
              <a:t>?</a:t>
            </a:r>
          </a:p>
          <a:p>
            <a:endParaRPr lang="en-GB" sz="2800" dirty="0">
              <a:cs typeface="FAFERS Handwriting Font" panose="020B0604020202020204" pitchFamily="34" charset="0"/>
            </a:endParaRPr>
          </a:p>
          <a:p>
            <a:r>
              <a:rPr lang="en-GB" sz="2800" dirty="0">
                <a:cs typeface="FAFERS Handwriting Font" panose="020B0604020202020204" pitchFamily="34" charset="0"/>
              </a:rPr>
              <a:t>Beth </a:t>
            </a:r>
            <a:r>
              <a:rPr lang="en-GB" sz="2800" dirty="0" err="1">
                <a:cs typeface="FAFERS Handwriting Font" panose="020B0604020202020204" pitchFamily="34" charset="0"/>
              </a:rPr>
              <a:t>rydych</a:t>
            </a:r>
            <a:r>
              <a:rPr lang="en-GB" sz="2800" dirty="0">
                <a:cs typeface="FAFERS Handwriting Font" panose="020B0604020202020204" pitchFamily="34" charset="0"/>
              </a:rPr>
              <a:t> chi </a:t>
            </a:r>
            <a:r>
              <a:rPr lang="en-GB" sz="2800" dirty="0" err="1">
                <a:cs typeface="FAFERS Handwriting Font" panose="020B0604020202020204" pitchFamily="34" charset="0"/>
              </a:rPr>
              <a:t>wedi</a:t>
            </a:r>
            <a:r>
              <a:rPr lang="en-GB" sz="2800" dirty="0">
                <a:cs typeface="FAFERS Handwriting Font" panose="020B0604020202020204" pitchFamily="34" charset="0"/>
              </a:rPr>
              <a:t> gofio am y </a:t>
            </a:r>
            <a:r>
              <a:rPr lang="en-GB" sz="2800" dirty="0" err="1">
                <a:cs typeface="FAFERS Handwriting Font" panose="020B0604020202020204" pitchFamily="34" charset="0"/>
              </a:rPr>
              <a:t>gwaith</a:t>
            </a:r>
            <a:r>
              <a:rPr lang="en-GB" sz="2800" dirty="0">
                <a:cs typeface="FAFERS Handwriting Font" panose="020B0604020202020204" pitchFamily="34" charset="0"/>
              </a:rPr>
              <a:t>?</a:t>
            </a:r>
          </a:p>
        </p:txBody>
      </p:sp>
      <p:pic>
        <p:nvPicPr>
          <p:cNvPr id="6" name="Picture 5">
            <a:extLst>
              <a:ext uri="{FF2B5EF4-FFF2-40B4-BE49-F238E27FC236}">
                <a16:creationId xmlns:a16="http://schemas.microsoft.com/office/drawing/2014/main" id="{CB3C8BF7-4F99-4CD6-4671-E4817FCFCB02}"/>
              </a:ext>
            </a:extLst>
          </p:cNvPr>
          <p:cNvPicPr>
            <a:picLocks noChangeAspect="1"/>
          </p:cNvPicPr>
          <p:nvPr/>
        </p:nvPicPr>
        <p:blipFill>
          <a:blip r:embed="rId3"/>
          <a:stretch>
            <a:fillRect/>
          </a:stretch>
        </p:blipFill>
        <p:spPr>
          <a:xfrm>
            <a:off x="1585609" y="4649823"/>
            <a:ext cx="1898512" cy="1898512"/>
          </a:xfrm>
          <a:prstGeom prst="rect">
            <a:avLst/>
          </a:prstGeom>
        </p:spPr>
      </p:pic>
      <p:cxnSp>
        <p:nvCxnSpPr>
          <p:cNvPr id="8" name="Straight Connector 7">
            <a:extLst>
              <a:ext uri="{FF2B5EF4-FFF2-40B4-BE49-F238E27FC236}">
                <a16:creationId xmlns:a16="http://schemas.microsoft.com/office/drawing/2014/main" id="{B3D425BA-817D-B322-DFED-5FCBE3C01863}"/>
              </a:ext>
            </a:extLst>
          </p:cNvPr>
          <p:cNvCxnSpPr/>
          <p:nvPr/>
        </p:nvCxnSpPr>
        <p:spPr>
          <a:xfrm>
            <a:off x="5269149" y="0"/>
            <a:ext cx="0" cy="6858000"/>
          </a:xfrm>
          <a:prstGeom prst="line">
            <a:avLst/>
          </a:prstGeom>
        </p:spPr>
        <p:style>
          <a:lnRef idx="2">
            <a:schemeClr val="accent1"/>
          </a:lnRef>
          <a:fillRef idx="0">
            <a:schemeClr val="accent1"/>
          </a:fillRef>
          <a:effectRef idx="1">
            <a:schemeClr val="accent1"/>
          </a:effectRef>
          <a:fontRef idx="minor">
            <a:schemeClr val="tx1"/>
          </a:fontRef>
        </p:style>
      </p:cxnSp>
      <p:sp>
        <p:nvSpPr>
          <p:cNvPr id="10" name="TextBox 9">
            <a:extLst>
              <a:ext uri="{FF2B5EF4-FFF2-40B4-BE49-F238E27FC236}">
                <a16:creationId xmlns:a16="http://schemas.microsoft.com/office/drawing/2014/main" id="{F9D32307-C304-DD71-A680-E214F54F4820}"/>
              </a:ext>
            </a:extLst>
          </p:cNvPr>
          <p:cNvSpPr txBox="1"/>
          <p:nvPr/>
        </p:nvSpPr>
        <p:spPr>
          <a:xfrm>
            <a:off x="5269149" y="683329"/>
            <a:ext cx="6094378" cy="2831544"/>
          </a:xfrm>
          <a:prstGeom prst="rect">
            <a:avLst/>
          </a:prstGeom>
          <a:noFill/>
        </p:spPr>
        <p:txBody>
          <a:bodyPr wrap="square">
            <a:spAutoFit/>
          </a:bodyPr>
          <a:lstStyle/>
          <a:p>
            <a:pPr algn="ctr"/>
            <a:r>
              <a:rPr lang="cy-GB" sz="3600" b="1" dirty="0">
                <a:latin typeface="FAFERS Handwriting Font" panose="020B0604020202020204" pitchFamily="34" charset="0"/>
                <a:cs typeface="FAFERS Handwriting Font" panose="020B0604020202020204" pitchFamily="34" charset="0"/>
              </a:rPr>
              <a:t>Gwers nesaf: </a:t>
            </a:r>
          </a:p>
          <a:p>
            <a:pPr algn="ctr"/>
            <a:endParaRPr lang="cy-GB" sz="2800" b="1" dirty="0">
              <a:latin typeface="FAFERS Handwriting Font" panose="020B0604020202020204" pitchFamily="34" charset="0"/>
              <a:cs typeface="FAFERS Handwriting Font" panose="020B0604020202020204" pitchFamily="34" charset="0"/>
            </a:endParaRPr>
          </a:p>
          <a:p>
            <a:pPr algn="ctr"/>
            <a:r>
              <a:rPr lang="cy-GB" sz="2400" dirty="0"/>
              <a:t>Byddwn ni’n edrych am:</a:t>
            </a:r>
          </a:p>
          <a:p>
            <a:pPr algn="ctr"/>
            <a:endParaRPr lang="cy-GB" sz="2400" b="0" dirty="0">
              <a:solidFill>
                <a:schemeClr val="tx1"/>
              </a:solidFill>
            </a:endParaRPr>
          </a:p>
          <a:p>
            <a:pPr algn="ctr"/>
            <a:r>
              <a:rPr lang="cy-GB" sz="2400" dirty="0"/>
              <a:t>Hoffai e /hi ...</a:t>
            </a:r>
          </a:p>
          <a:p>
            <a:pPr algn="ctr"/>
            <a:r>
              <a:rPr lang="cy-GB" sz="2400" b="0" dirty="0" err="1">
                <a:solidFill>
                  <a:schemeClr val="tx1"/>
                </a:solidFill>
              </a:rPr>
              <a:t>Hoffen</a:t>
            </a:r>
            <a:r>
              <a:rPr lang="cy-GB" sz="2400" b="0" dirty="0">
                <a:solidFill>
                  <a:schemeClr val="tx1"/>
                </a:solidFill>
              </a:rPr>
              <a:t> ni...</a:t>
            </a:r>
          </a:p>
          <a:p>
            <a:pPr algn="ctr"/>
            <a:endParaRPr lang="cy-GB" sz="1800" b="0" dirty="0">
              <a:solidFill>
                <a:schemeClr val="tx1"/>
              </a:solidFill>
            </a:endParaRPr>
          </a:p>
        </p:txBody>
      </p:sp>
    </p:spTree>
    <p:extLst>
      <p:ext uri="{BB962C8B-B14F-4D97-AF65-F5344CB8AC3E}">
        <p14:creationId xmlns:p14="http://schemas.microsoft.com/office/powerpoint/2010/main" val="32014357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C3766B5-9173-FC5E-F929-16EFC5124AB7}"/>
              </a:ext>
            </a:extLst>
          </p:cNvPr>
          <p:cNvSpPr txBox="1"/>
          <p:nvPr/>
        </p:nvSpPr>
        <p:spPr>
          <a:xfrm>
            <a:off x="148347" y="102920"/>
            <a:ext cx="8674640" cy="707886"/>
          </a:xfrm>
          <a:prstGeom prst="rect">
            <a:avLst/>
          </a:prstGeom>
          <a:noFill/>
        </p:spPr>
        <p:txBody>
          <a:bodyPr wrap="square">
            <a:spAutoFit/>
          </a:bodyPr>
          <a:lstStyle/>
          <a:p>
            <a:r>
              <a:rPr lang="cy-GB" sz="4000" b="1" u="sng" dirty="0">
                <a:latin typeface="FAFERS Handwriting Font" panose="020B0604020202020204" pitchFamily="34" charset="0"/>
                <a:cs typeface="FAFERS Handwriting Font" panose="020B0604020202020204" pitchFamily="34" charset="0"/>
              </a:rPr>
              <a:t>Gweithgareddau</a:t>
            </a:r>
            <a:r>
              <a:rPr lang="en-GB" sz="4000" b="1" u="sng" dirty="0">
                <a:latin typeface="FAFERS Handwriting Font" panose="020B0604020202020204" pitchFamily="34" charset="0"/>
                <a:cs typeface="FAFERS Handwriting Font" panose="020B0604020202020204" pitchFamily="34" charset="0"/>
              </a:rPr>
              <a:t> </a:t>
            </a:r>
            <a:r>
              <a:rPr lang="cy-GB" sz="4000" b="1" u="sng" dirty="0">
                <a:latin typeface="FAFERS Handwriting Font" panose="020B0604020202020204" pitchFamily="34" charset="0"/>
                <a:cs typeface="FAFERS Handwriting Font" panose="020B0604020202020204" pitchFamily="34" charset="0"/>
              </a:rPr>
              <a:t>Gwrando</a:t>
            </a:r>
            <a:endParaRPr lang="cy-GB" sz="4000" dirty="0">
              <a:latin typeface="FAFERS Handwriting Font" panose="020B0604020202020204" pitchFamily="34" charset="0"/>
              <a:cs typeface="FAFERS Handwriting Font" panose="020B0604020202020204" pitchFamily="34" charset="0"/>
            </a:endParaRPr>
          </a:p>
        </p:txBody>
      </p:sp>
      <p:sp>
        <p:nvSpPr>
          <p:cNvPr id="6" name="Speech Bubble: Oval 5">
            <a:extLst>
              <a:ext uri="{FF2B5EF4-FFF2-40B4-BE49-F238E27FC236}">
                <a16:creationId xmlns:a16="http://schemas.microsoft.com/office/drawing/2014/main" id="{17290A28-8FE3-4B07-E103-46FCBD736449}"/>
              </a:ext>
            </a:extLst>
          </p:cNvPr>
          <p:cNvSpPr/>
          <p:nvPr/>
        </p:nvSpPr>
        <p:spPr>
          <a:xfrm>
            <a:off x="5195178" y="1207407"/>
            <a:ext cx="4568071" cy="1736527"/>
          </a:xfrm>
          <a:prstGeom prst="wedgeEllipseCallout">
            <a:avLst>
              <a:gd name="adj1" fmla="val 58449"/>
              <a:gd name="adj2" fmla="val -37699"/>
            </a:avLst>
          </a:prstGeom>
          <a:noFill/>
          <a:ln w="12700"/>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cy-GB" sz="1400" dirty="0">
              <a:solidFill>
                <a:schemeClr val="tx1"/>
              </a:solidFill>
            </a:endParaRPr>
          </a:p>
          <a:p>
            <a:endParaRPr lang="cy-GB" sz="1400" dirty="0">
              <a:solidFill>
                <a:schemeClr val="tx1"/>
              </a:solidFill>
            </a:endParaRPr>
          </a:p>
          <a:p>
            <a:endParaRPr lang="cy-GB" sz="1400" dirty="0">
              <a:solidFill>
                <a:schemeClr val="tx1"/>
              </a:solidFill>
            </a:endParaRPr>
          </a:p>
          <a:p>
            <a:endParaRPr lang="cy-GB" altLang="en-US" sz="1400" dirty="0">
              <a:solidFill>
                <a:srgbClr val="1F1F1F"/>
              </a:solidFill>
              <a:latin typeface="inherit"/>
            </a:endParaRPr>
          </a:p>
          <a:p>
            <a:pPr algn="ctr"/>
            <a:endParaRPr lang="cy-GB" altLang="en-US" sz="1400" dirty="0">
              <a:solidFill>
                <a:srgbClr val="1F1F1F"/>
              </a:solidFill>
            </a:endParaRPr>
          </a:p>
          <a:p>
            <a:pPr algn="ctr"/>
            <a:r>
              <a:rPr lang="cy-GB" altLang="en-US" sz="1400" dirty="0">
                <a:solidFill>
                  <a:srgbClr val="1F1F1F"/>
                </a:solidFill>
              </a:rPr>
              <a:t>W</a:t>
            </a:r>
            <a:r>
              <a:rPr kumimoji="0" lang="cy-GB" altLang="en-US" sz="1400" b="0" i="0" u="none" strike="noStrike" cap="none" normalizeH="0" baseline="0" dirty="0">
                <a:ln>
                  <a:noFill/>
                </a:ln>
                <a:solidFill>
                  <a:srgbClr val="1F1F1F"/>
                </a:solidFill>
                <a:effectLst/>
              </a:rPr>
              <a:t>ythnos diwethaf, aethon ni i siop ffrwythau a llysiau yn y pentref.</a:t>
            </a:r>
            <a:r>
              <a:rPr kumimoji="0" lang="cy-GB" altLang="en-US" sz="1400" b="0" i="0" u="none" strike="noStrike" cap="none" normalizeH="0" baseline="0" dirty="0">
                <a:ln>
                  <a:noFill/>
                </a:ln>
                <a:solidFill>
                  <a:schemeClr val="tx1"/>
                </a:solidFill>
                <a:effectLst/>
              </a:rPr>
              <a:t> </a:t>
            </a:r>
            <a:r>
              <a:rPr lang="cy-GB" sz="1400" dirty="0">
                <a:solidFill>
                  <a:schemeClr val="tx1"/>
                </a:solidFill>
              </a:rPr>
              <a:t>Heddiw, byddwn ni’n siarad am fwyta’n iach.</a:t>
            </a:r>
            <a:r>
              <a:rPr lang="en-US" sz="1400" dirty="0">
                <a:solidFill>
                  <a:schemeClr val="tx1"/>
                </a:solidFill>
              </a:rPr>
              <a:t> </a:t>
            </a:r>
            <a:r>
              <a:rPr lang="en-US" sz="1400" dirty="0" err="1">
                <a:solidFill>
                  <a:schemeClr val="tx1"/>
                </a:solidFill>
              </a:rPr>
              <a:t>Dyma’r</a:t>
            </a:r>
            <a:r>
              <a:rPr lang="en-US" sz="1400" dirty="0">
                <a:solidFill>
                  <a:schemeClr val="tx1"/>
                </a:solidFill>
              </a:rPr>
              <a:t> </a:t>
            </a:r>
            <a:r>
              <a:rPr lang="en-US" sz="1400" dirty="0" err="1">
                <a:solidFill>
                  <a:schemeClr val="tx1"/>
                </a:solidFill>
              </a:rPr>
              <a:t>patrwm</a:t>
            </a:r>
            <a:r>
              <a:rPr lang="en-US" sz="1400" dirty="0">
                <a:solidFill>
                  <a:schemeClr val="tx1"/>
                </a:solidFill>
              </a:rPr>
              <a:t> </a:t>
            </a:r>
            <a:r>
              <a:rPr lang="en-US" sz="1400" dirty="0" err="1">
                <a:solidFill>
                  <a:schemeClr val="tx1"/>
                </a:solidFill>
              </a:rPr>
              <a:t>newydd</a:t>
            </a:r>
            <a:r>
              <a:rPr lang="en-US" sz="1400" dirty="0">
                <a:solidFill>
                  <a:schemeClr val="tx1"/>
                </a:solidFill>
              </a:rPr>
              <a:t>. </a:t>
            </a:r>
            <a:r>
              <a:rPr lang="en-US" sz="1400" dirty="0" err="1">
                <a:solidFill>
                  <a:schemeClr val="tx1"/>
                </a:solidFill>
              </a:rPr>
              <a:t>Edrychwch</a:t>
            </a:r>
            <a:r>
              <a:rPr lang="en-US" sz="1400" dirty="0">
                <a:solidFill>
                  <a:schemeClr val="tx1"/>
                </a:solidFill>
              </a:rPr>
              <a:t> </a:t>
            </a:r>
            <a:r>
              <a:rPr lang="en-US" sz="1400" dirty="0" err="1">
                <a:solidFill>
                  <a:schemeClr val="tx1"/>
                </a:solidFill>
              </a:rPr>
              <a:t>yn</a:t>
            </a:r>
            <a:r>
              <a:rPr lang="en-US" sz="1400" dirty="0">
                <a:solidFill>
                  <a:schemeClr val="tx1"/>
                </a:solidFill>
              </a:rPr>
              <a:t> </a:t>
            </a:r>
            <a:r>
              <a:rPr lang="en-US" sz="1400" dirty="0" err="1">
                <a:solidFill>
                  <a:schemeClr val="tx1"/>
                </a:solidFill>
              </a:rPr>
              <a:t>ofalus</a:t>
            </a:r>
            <a:r>
              <a:rPr lang="en-US" sz="1400" dirty="0">
                <a:solidFill>
                  <a:schemeClr val="tx1"/>
                </a:solidFill>
              </a:rPr>
              <a:t>.</a:t>
            </a:r>
          </a:p>
          <a:p>
            <a:pPr algn="ctr"/>
            <a:r>
              <a:rPr lang="en-US" sz="1400" b="0" i="0" dirty="0" err="1">
                <a:solidFill>
                  <a:schemeClr val="tx1"/>
                </a:solidFill>
                <a:effectLst/>
              </a:rPr>
              <a:t>Ailadroddwch</a:t>
            </a:r>
            <a:r>
              <a:rPr lang="en-US" sz="1400" b="0" i="0" dirty="0">
                <a:solidFill>
                  <a:schemeClr val="tx1"/>
                </a:solidFill>
                <a:effectLst/>
              </a:rPr>
              <a:t> </a:t>
            </a:r>
            <a:r>
              <a:rPr lang="en-US" sz="1400" b="0" i="0" dirty="0" err="1">
                <a:solidFill>
                  <a:schemeClr val="tx1"/>
                </a:solidFill>
                <a:effectLst/>
              </a:rPr>
              <a:t>ar</a:t>
            </a:r>
            <a:r>
              <a:rPr lang="en-US" sz="1400" b="0" i="0" dirty="0">
                <a:solidFill>
                  <a:schemeClr val="tx1"/>
                </a:solidFill>
                <a:effectLst/>
              </a:rPr>
              <a:t> </a:t>
            </a:r>
            <a:r>
              <a:rPr lang="en-US" sz="1400" b="0" i="0" dirty="0" err="1">
                <a:solidFill>
                  <a:schemeClr val="tx1"/>
                </a:solidFill>
                <a:effectLst/>
              </a:rPr>
              <a:t>fy</a:t>
            </a:r>
            <a:r>
              <a:rPr lang="en-US" sz="1400" b="0" i="0" dirty="0">
                <a:solidFill>
                  <a:schemeClr val="tx1"/>
                </a:solidFill>
                <a:effectLst/>
              </a:rPr>
              <a:t> </a:t>
            </a:r>
            <a:r>
              <a:rPr lang="en-US" sz="1400" b="0" i="0" dirty="0" err="1">
                <a:solidFill>
                  <a:schemeClr val="tx1"/>
                </a:solidFill>
                <a:effectLst/>
              </a:rPr>
              <a:t>ôl</a:t>
            </a:r>
            <a:r>
              <a:rPr lang="en-US" sz="1400" b="0" i="0" dirty="0">
                <a:solidFill>
                  <a:schemeClr val="tx1"/>
                </a:solidFill>
                <a:effectLst/>
              </a:rPr>
              <a:t> </a:t>
            </a:r>
            <a:r>
              <a:rPr lang="en-US" sz="1400" b="0" i="0" dirty="0" err="1">
                <a:solidFill>
                  <a:schemeClr val="tx1"/>
                </a:solidFill>
                <a:effectLst/>
              </a:rPr>
              <a:t>i</a:t>
            </a:r>
            <a:r>
              <a:rPr lang="en-US" sz="1400" b="0" i="0" dirty="0">
                <a:solidFill>
                  <a:schemeClr val="tx1"/>
                </a:solidFill>
                <a:effectLst/>
              </a:rPr>
              <a:t>… </a:t>
            </a:r>
          </a:p>
          <a:p>
            <a:endParaRPr lang="en-US" sz="1800" b="0" i="0" dirty="0">
              <a:solidFill>
                <a:schemeClr val="tx1"/>
              </a:solidFill>
              <a:effectLst/>
            </a:endParaRPr>
          </a:p>
          <a:p>
            <a:endParaRPr lang="en-US" sz="1800" b="0" i="0" dirty="0">
              <a:solidFill>
                <a:schemeClr val="tx1"/>
              </a:solidFill>
              <a:effectLst/>
            </a:endParaRPr>
          </a:p>
          <a:p>
            <a:endParaRPr lang="en-US" dirty="0">
              <a:solidFill>
                <a:schemeClr val="tx1"/>
              </a:solidFill>
            </a:endParaRPr>
          </a:p>
          <a:p>
            <a:pPr algn="ctr"/>
            <a:endParaRPr lang="cy-GB" dirty="0">
              <a:solidFill>
                <a:schemeClr val="tx1"/>
              </a:solidFill>
            </a:endParaRPr>
          </a:p>
        </p:txBody>
      </p:sp>
      <p:pic>
        <p:nvPicPr>
          <p:cNvPr id="7" name="Picture 6" descr="A cartoon of a person in a computer&#10;&#10;Description automatically generated">
            <a:extLst>
              <a:ext uri="{FF2B5EF4-FFF2-40B4-BE49-F238E27FC236}">
                <a16:creationId xmlns:a16="http://schemas.microsoft.com/office/drawing/2014/main" id="{29687E60-73BC-1C46-D87F-461D0F12D308}"/>
              </a:ext>
            </a:extLst>
          </p:cNvPr>
          <p:cNvPicPr>
            <a:picLocks noChangeAspect="1"/>
          </p:cNvPicPr>
          <p:nvPr/>
        </p:nvPicPr>
        <p:blipFill>
          <a:blip r:embed="rId2">
            <a:extLst>
              <a:ext uri="{28A0092B-C50C-407E-A947-70E740481C1C}">
                <a14:useLocalDpi xmlns:a14="http://schemas.microsoft.com/office/drawing/2010/main" val="0"/>
              </a:ext>
            </a:extLst>
          </a:blip>
          <a:srcRect r="-2" b="300"/>
          <a:stretch/>
        </p:blipFill>
        <p:spPr>
          <a:xfrm>
            <a:off x="10194586" y="791834"/>
            <a:ext cx="1738461" cy="1733208"/>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8" name="Rectangle 1">
            <a:extLst>
              <a:ext uri="{FF2B5EF4-FFF2-40B4-BE49-F238E27FC236}">
                <a16:creationId xmlns:a16="http://schemas.microsoft.com/office/drawing/2014/main" id="{5BEA1D84-8D3E-DEE0-5652-96B844EDE657}"/>
              </a:ext>
            </a:extLst>
          </p:cNvPr>
          <p:cNvSpPr>
            <a:spLocks noChangeArrowheads="1"/>
          </p:cNvSpPr>
          <p:nvPr/>
        </p:nvSpPr>
        <p:spPr bwMode="auto">
          <a:xfrm>
            <a:off x="0" y="102920"/>
            <a:ext cx="65" cy="251359"/>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2696" rIns="0" bIns="-1269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
        <p:nvSpPr>
          <p:cNvPr id="10" name="TextBox 9">
            <a:extLst>
              <a:ext uri="{FF2B5EF4-FFF2-40B4-BE49-F238E27FC236}">
                <a16:creationId xmlns:a16="http://schemas.microsoft.com/office/drawing/2014/main" id="{A109227B-EE8C-19A2-3630-A704F42D0605}"/>
              </a:ext>
            </a:extLst>
          </p:cNvPr>
          <p:cNvSpPr txBox="1"/>
          <p:nvPr/>
        </p:nvSpPr>
        <p:spPr>
          <a:xfrm>
            <a:off x="1957692" y="3407309"/>
            <a:ext cx="6128424" cy="461665"/>
          </a:xfrm>
          <a:prstGeom prst="rect">
            <a:avLst/>
          </a:prstGeom>
          <a:noFill/>
          <a:ln w="31750">
            <a:solidFill>
              <a:schemeClr val="accent1">
                <a:shade val="15000"/>
              </a:schemeClr>
            </a:solidFill>
          </a:ln>
        </p:spPr>
        <p:txBody>
          <a:bodyPr wrap="square">
            <a:spAutoFit/>
          </a:bodyPr>
          <a:lstStyle/>
          <a:p>
            <a:r>
              <a:rPr lang="cy-GB" sz="2400" dirty="0"/>
              <a:t>Mae’n well gyda fi _____ na / nag  _____.</a:t>
            </a:r>
          </a:p>
        </p:txBody>
      </p:sp>
      <p:cxnSp>
        <p:nvCxnSpPr>
          <p:cNvPr id="13" name="Straight Arrow Connector 12">
            <a:extLst>
              <a:ext uri="{FF2B5EF4-FFF2-40B4-BE49-F238E27FC236}">
                <a16:creationId xmlns:a16="http://schemas.microsoft.com/office/drawing/2014/main" id="{E722D44D-50F0-7A46-CAD6-DED40BB14EBB}"/>
              </a:ext>
            </a:extLst>
          </p:cNvPr>
          <p:cNvCxnSpPr>
            <a:cxnSpLocks/>
          </p:cNvCxnSpPr>
          <p:nvPr/>
        </p:nvCxnSpPr>
        <p:spPr>
          <a:xfrm flipV="1">
            <a:off x="2587558" y="4024777"/>
            <a:ext cx="1527242" cy="808942"/>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5" name="Speech Bubble: Oval 14">
            <a:extLst>
              <a:ext uri="{FF2B5EF4-FFF2-40B4-BE49-F238E27FC236}">
                <a16:creationId xmlns:a16="http://schemas.microsoft.com/office/drawing/2014/main" id="{7EF3D166-B1EF-C25D-D521-00CDC76063D1}"/>
              </a:ext>
            </a:extLst>
          </p:cNvPr>
          <p:cNvSpPr/>
          <p:nvPr/>
        </p:nvSpPr>
        <p:spPr>
          <a:xfrm>
            <a:off x="854210" y="4866066"/>
            <a:ext cx="2206963" cy="1269857"/>
          </a:xfrm>
          <a:prstGeom prst="wedgeEllipseCallout">
            <a:avLst>
              <a:gd name="adj1" fmla="val -56288"/>
              <a:gd name="adj2" fmla="val -39332"/>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dirty="0">
                <a:solidFill>
                  <a:schemeClr val="tx1"/>
                </a:solidFill>
              </a:rPr>
              <a:t>Cofiwch, mae treiglad meddal ar ôl ‘fi’.</a:t>
            </a:r>
          </a:p>
        </p:txBody>
      </p:sp>
      <p:sp>
        <p:nvSpPr>
          <p:cNvPr id="19" name="Speech Bubble: Oval 18">
            <a:extLst>
              <a:ext uri="{FF2B5EF4-FFF2-40B4-BE49-F238E27FC236}">
                <a16:creationId xmlns:a16="http://schemas.microsoft.com/office/drawing/2014/main" id="{EE26A720-EB96-10E6-B558-B9B013CF7527}"/>
              </a:ext>
            </a:extLst>
          </p:cNvPr>
          <p:cNvSpPr/>
          <p:nvPr/>
        </p:nvSpPr>
        <p:spPr>
          <a:xfrm>
            <a:off x="4387174" y="5012368"/>
            <a:ext cx="2206963" cy="1269857"/>
          </a:xfrm>
          <a:prstGeom prst="wedgeEllipseCallout">
            <a:avLst>
              <a:gd name="adj1" fmla="val 53905"/>
              <a:gd name="adj2" fmla="val -50057"/>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dirty="0">
                <a:solidFill>
                  <a:schemeClr val="tx1"/>
                </a:solidFill>
              </a:rPr>
              <a:t>Mae rhaid i chi defnyddio ‘nag’ cyn llafariaid.  </a:t>
            </a:r>
          </a:p>
        </p:txBody>
      </p:sp>
      <p:cxnSp>
        <p:nvCxnSpPr>
          <p:cNvPr id="22" name="Straight Arrow Connector 21">
            <a:extLst>
              <a:ext uri="{FF2B5EF4-FFF2-40B4-BE49-F238E27FC236}">
                <a16:creationId xmlns:a16="http://schemas.microsoft.com/office/drawing/2014/main" id="{C4991FF7-958E-0E01-9B76-5BA15641FB03}"/>
              </a:ext>
            </a:extLst>
          </p:cNvPr>
          <p:cNvCxnSpPr>
            <a:cxnSpLocks/>
          </p:cNvCxnSpPr>
          <p:nvPr/>
        </p:nvCxnSpPr>
        <p:spPr>
          <a:xfrm flipV="1">
            <a:off x="5825063" y="4179167"/>
            <a:ext cx="102746" cy="61514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7" name="Speech Bubble: Oval 26">
            <a:extLst>
              <a:ext uri="{FF2B5EF4-FFF2-40B4-BE49-F238E27FC236}">
                <a16:creationId xmlns:a16="http://schemas.microsoft.com/office/drawing/2014/main" id="{FF9DB72C-8E35-D7BD-C54A-ABABE2DB2571}"/>
              </a:ext>
            </a:extLst>
          </p:cNvPr>
          <p:cNvSpPr/>
          <p:nvPr/>
        </p:nvSpPr>
        <p:spPr>
          <a:xfrm>
            <a:off x="7920138" y="4520097"/>
            <a:ext cx="2584312" cy="1269857"/>
          </a:xfrm>
          <a:prstGeom prst="wedgeEllipseCallout">
            <a:avLst>
              <a:gd name="adj1" fmla="val -56288"/>
              <a:gd name="adj2" fmla="val -39332"/>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dirty="0">
                <a:solidFill>
                  <a:schemeClr val="tx1"/>
                </a:solidFill>
              </a:rPr>
              <a:t>Cofiwch, mae treiglad llaes ar ôl  na neu nag.</a:t>
            </a:r>
          </a:p>
        </p:txBody>
      </p:sp>
      <p:cxnSp>
        <p:nvCxnSpPr>
          <p:cNvPr id="28" name="Straight Arrow Connector 27">
            <a:extLst>
              <a:ext uri="{FF2B5EF4-FFF2-40B4-BE49-F238E27FC236}">
                <a16:creationId xmlns:a16="http://schemas.microsoft.com/office/drawing/2014/main" id="{86F80749-22F2-3957-E82E-4401DCA804BB}"/>
              </a:ext>
            </a:extLst>
          </p:cNvPr>
          <p:cNvCxnSpPr>
            <a:cxnSpLocks/>
          </p:cNvCxnSpPr>
          <p:nvPr/>
        </p:nvCxnSpPr>
        <p:spPr>
          <a:xfrm flipH="1" flipV="1">
            <a:off x="6999514" y="4024777"/>
            <a:ext cx="1086602" cy="49532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795464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6BFA195-F7D6-9496-B652-9904372E3918}"/>
              </a:ext>
            </a:extLst>
          </p:cNvPr>
          <p:cNvSpPr txBox="1"/>
          <p:nvPr/>
        </p:nvSpPr>
        <p:spPr>
          <a:xfrm>
            <a:off x="530063" y="14751"/>
            <a:ext cx="3032598" cy="707886"/>
          </a:xfrm>
          <a:prstGeom prst="rect">
            <a:avLst/>
          </a:prstGeom>
          <a:noFill/>
        </p:spPr>
        <p:txBody>
          <a:bodyPr wrap="square">
            <a:spAutoFit/>
          </a:bodyPr>
          <a:lstStyle/>
          <a:p>
            <a:r>
              <a:rPr lang="en-GB" sz="4000" dirty="0" err="1">
                <a:solidFill>
                  <a:srgbClr val="1F1F1F"/>
                </a:solidFill>
                <a:latin typeface="FAFERS Handwriting Font" panose="020B0604020202020204" pitchFamily="34" charset="0"/>
                <a:cs typeface="FAFERS Handwriting Font" panose="020B0604020202020204" pitchFamily="34" charset="0"/>
              </a:rPr>
              <a:t>A</a:t>
            </a:r>
            <a:r>
              <a:rPr lang="en-GB" sz="4000" b="0" i="0" dirty="0" err="1">
                <a:solidFill>
                  <a:srgbClr val="1F1F1F"/>
                </a:solidFill>
                <a:effectLst/>
                <a:latin typeface="FAFERS Handwriting Font" panose="020B0604020202020204" pitchFamily="34" charset="0"/>
                <a:cs typeface="FAFERS Handwriting Font" panose="020B0604020202020204" pitchFamily="34" charset="0"/>
              </a:rPr>
              <a:t>mser</a:t>
            </a:r>
            <a:r>
              <a:rPr lang="en-GB" sz="4000" b="0" i="0" dirty="0">
                <a:solidFill>
                  <a:srgbClr val="1F1F1F"/>
                </a:solidFill>
                <a:effectLst/>
                <a:latin typeface="FAFERS Handwriting Font" panose="020B0604020202020204" pitchFamily="34" charset="0"/>
                <a:cs typeface="FAFERS Handwriting Font" panose="020B0604020202020204" pitchFamily="34" charset="0"/>
              </a:rPr>
              <a:t> </a:t>
            </a:r>
            <a:r>
              <a:rPr lang="en-GB" sz="4000" b="0" i="0" dirty="0" err="1">
                <a:solidFill>
                  <a:srgbClr val="1F1F1F"/>
                </a:solidFill>
                <a:effectLst/>
                <a:latin typeface="FAFERS Handwriting Font" panose="020B0604020202020204" pitchFamily="34" charset="0"/>
                <a:cs typeface="FAFERS Handwriting Font" panose="020B0604020202020204" pitchFamily="34" charset="0"/>
              </a:rPr>
              <a:t>drilio</a:t>
            </a:r>
            <a:endParaRPr lang="cy-GB" sz="4000" dirty="0"/>
          </a:p>
        </p:txBody>
      </p:sp>
      <p:pic>
        <p:nvPicPr>
          <p:cNvPr id="7" name="Picture 6">
            <a:extLst>
              <a:ext uri="{FF2B5EF4-FFF2-40B4-BE49-F238E27FC236}">
                <a16:creationId xmlns:a16="http://schemas.microsoft.com/office/drawing/2014/main" id="{DC473035-2DC9-7791-FDB2-2EEECB9A662C}"/>
              </a:ext>
            </a:extLst>
          </p:cNvPr>
          <p:cNvPicPr>
            <a:picLocks noChangeAspect="1"/>
          </p:cNvPicPr>
          <p:nvPr/>
        </p:nvPicPr>
        <p:blipFill>
          <a:blip r:embed="rId2"/>
          <a:stretch>
            <a:fillRect/>
          </a:stretch>
        </p:blipFill>
        <p:spPr>
          <a:xfrm>
            <a:off x="392349" y="1185964"/>
            <a:ext cx="1049329" cy="1041670"/>
          </a:xfrm>
          <a:prstGeom prst="rect">
            <a:avLst/>
          </a:prstGeom>
        </p:spPr>
      </p:pic>
      <p:pic>
        <p:nvPicPr>
          <p:cNvPr id="9" name="Picture 8">
            <a:extLst>
              <a:ext uri="{FF2B5EF4-FFF2-40B4-BE49-F238E27FC236}">
                <a16:creationId xmlns:a16="http://schemas.microsoft.com/office/drawing/2014/main" id="{9BCEE681-A970-C74D-D1DF-FB9061DB0F18}"/>
              </a:ext>
            </a:extLst>
          </p:cNvPr>
          <p:cNvPicPr>
            <a:picLocks noChangeAspect="1"/>
          </p:cNvPicPr>
          <p:nvPr/>
        </p:nvPicPr>
        <p:blipFill>
          <a:blip r:embed="rId3"/>
          <a:stretch>
            <a:fillRect/>
          </a:stretch>
        </p:blipFill>
        <p:spPr>
          <a:xfrm>
            <a:off x="392349" y="2908165"/>
            <a:ext cx="1056989" cy="1041670"/>
          </a:xfrm>
          <a:prstGeom prst="rect">
            <a:avLst/>
          </a:prstGeom>
        </p:spPr>
      </p:pic>
      <p:pic>
        <p:nvPicPr>
          <p:cNvPr id="11" name="Picture 10">
            <a:extLst>
              <a:ext uri="{FF2B5EF4-FFF2-40B4-BE49-F238E27FC236}">
                <a16:creationId xmlns:a16="http://schemas.microsoft.com/office/drawing/2014/main" id="{F91D0D78-4CF8-A43D-273F-4551B3771D7A}"/>
              </a:ext>
            </a:extLst>
          </p:cNvPr>
          <p:cNvPicPr>
            <a:picLocks noChangeAspect="1"/>
          </p:cNvPicPr>
          <p:nvPr/>
        </p:nvPicPr>
        <p:blipFill>
          <a:blip r:embed="rId4"/>
          <a:stretch>
            <a:fillRect/>
          </a:stretch>
        </p:blipFill>
        <p:spPr>
          <a:xfrm>
            <a:off x="327239" y="4674729"/>
            <a:ext cx="1179547" cy="1154801"/>
          </a:xfrm>
          <a:prstGeom prst="rect">
            <a:avLst/>
          </a:prstGeom>
        </p:spPr>
      </p:pic>
      <p:pic>
        <p:nvPicPr>
          <p:cNvPr id="13" name="Picture 12">
            <a:extLst>
              <a:ext uri="{FF2B5EF4-FFF2-40B4-BE49-F238E27FC236}">
                <a16:creationId xmlns:a16="http://schemas.microsoft.com/office/drawing/2014/main" id="{3B1AEC3E-062B-16C1-2159-D33B18345479}"/>
              </a:ext>
            </a:extLst>
          </p:cNvPr>
          <p:cNvPicPr>
            <a:picLocks noChangeAspect="1"/>
          </p:cNvPicPr>
          <p:nvPr/>
        </p:nvPicPr>
        <p:blipFill>
          <a:blip r:embed="rId5"/>
          <a:stretch>
            <a:fillRect/>
          </a:stretch>
        </p:blipFill>
        <p:spPr>
          <a:xfrm>
            <a:off x="4314455" y="1584798"/>
            <a:ext cx="1049329" cy="1088193"/>
          </a:xfrm>
          <a:prstGeom prst="rect">
            <a:avLst/>
          </a:prstGeom>
        </p:spPr>
      </p:pic>
      <p:pic>
        <p:nvPicPr>
          <p:cNvPr id="15" name="Picture 14">
            <a:extLst>
              <a:ext uri="{FF2B5EF4-FFF2-40B4-BE49-F238E27FC236}">
                <a16:creationId xmlns:a16="http://schemas.microsoft.com/office/drawing/2014/main" id="{462C8034-C26F-7E1E-2B53-1F9E75E18F73}"/>
              </a:ext>
            </a:extLst>
          </p:cNvPr>
          <p:cNvPicPr>
            <a:picLocks noChangeAspect="1"/>
          </p:cNvPicPr>
          <p:nvPr/>
        </p:nvPicPr>
        <p:blipFill>
          <a:blip r:embed="rId6"/>
          <a:stretch>
            <a:fillRect/>
          </a:stretch>
        </p:blipFill>
        <p:spPr>
          <a:xfrm>
            <a:off x="4247713" y="3317178"/>
            <a:ext cx="1116071" cy="1084183"/>
          </a:xfrm>
          <a:prstGeom prst="rect">
            <a:avLst/>
          </a:prstGeom>
        </p:spPr>
      </p:pic>
      <p:pic>
        <p:nvPicPr>
          <p:cNvPr id="17" name="Picture 16">
            <a:extLst>
              <a:ext uri="{FF2B5EF4-FFF2-40B4-BE49-F238E27FC236}">
                <a16:creationId xmlns:a16="http://schemas.microsoft.com/office/drawing/2014/main" id="{F3CF645C-F553-B8A1-6D2B-3198ACBFF32A}"/>
              </a:ext>
            </a:extLst>
          </p:cNvPr>
          <p:cNvPicPr>
            <a:picLocks noChangeAspect="1"/>
          </p:cNvPicPr>
          <p:nvPr/>
        </p:nvPicPr>
        <p:blipFill>
          <a:blip r:embed="rId7"/>
          <a:stretch>
            <a:fillRect/>
          </a:stretch>
        </p:blipFill>
        <p:spPr>
          <a:xfrm>
            <a:off x="4318322" y="5159127"/>
            <a:ext cx="1045462" cy="1084183"/>
          </a:xfrm>
          <a:prstGeom prst="rect">
            <a:avLst/>
          </a:prstGeom>
        </p:spPr>
      </p:pic>
      <p:sp>
        <p:nvSpPr>
          <p:cNvPr id="19" name="TextBox 18">
            <a:extLst>
              <a:ext uri="{FF2B5EF4-FFF2-40B4-BE49-F238E27FC236}">
                <a16:creationId xmlns:a16="http://schemas.microsoft.com/office/drawing/2014/main" id="{B55A5D02-0958-73AA-44D0-6E35BC5CD57A}"/>
              </a:ext>
            </a:extLst>
          </p:cNvPr>
          <p:cNvSpPr txBox="1"/>
          <p:nvPr/>
        </p:nvSpPr>
        <p:spPr>
          <a:xfrm>
            <a:off x="10441021" y="2128894"/>
            <a:ext cx="1475360" cy="4431983"/>
          </a:xfrm>
          <a:prstGeom prst="rect">
            <a:avLst/>
          </a:prstGeom>
          <a:noFill/>
          <a:ln w="25400">
            <a:solidFill>
              <a:schemeClr val="tx1"/>
            </a:solidFill>
          </a:ln>
        </p:spPr>
        <p:txBody>
          <a:bodyPr wrap="square" rtlCol="0">
            <a:spAutoFit/>
          </a:bodyPr>
          <a:lstStyle/>
          <a:p>
            <a:r>
              <a:rPr lang="cy-GB" sz="2400" b="1" dirty="0"/>
              <a:t>Tatws</a:t>
            </a:r>
          </a:p>
          <a:p>
            <a:endParaRPr lang="cy-GB" sz="2400" b="1" dirty="0"/>
          </a:p>
          <a:p>
            <a:r>
              <a:rPr lang="cy-GB" sz="2400" b="1" dirty="0"/>
              <a:t>Moron</a:t>
            </a:r>
          </a:p>
          <a:p>
            <a:endParaRPr lang="cy-GB" sz="2400" b="1" dirty="0"/>
          </a:p>
          <a:p>
            <a:r>
              <a:rPr lang="cy-GB" sz="2400" b="1" dirty="0"/>
              <a:t>Peren</a:t>
            </a:r>
          </a:p>
          <a:p>
            <a:endParaRPr lang="cy-GB" sz="2400" b="1" dirty="0"/>
          </a:p>
          <a:p>
            <a:r>
              <a:rPr lang="cy-GB" sz="2400" b="1" dirty="0"/>
              <a:t>Afalau</a:t>
            </a:r>
          </a:p>
          <a:p>
            <a:endParaRPr lang="cy-GB" sz="2400" b="1" dirty="0"/>
          </a:p>
          <a:p>
            <a:r>
              <a:rPr lang="cy-GB" sz="2400" b="1" dirty="0"/>
              <a:t>Bresych</a:t>
            </a:r>
          </a:p>
          <a:p>
            <a:endParaRPr lang="cy-GB" sz="2400" b="1" dirty="0"/>
          </a:p>
          <a:p>
            <a:r>
              <a:rPr lang="cy-GB" sz="2400" b="1" dirty="0">
                <a:solidFill>
                  <a:schemeClr val="tx1"/>
                </a:solidFill>
              </a:rPr>
              <a:t>ysgewyll</a:t>
            </a:r>
            <a:endParaRPr lang="cy-GB" sz="2400" b="1" dirty="0"/>
          </a:p>
          <a:p>
            <a:endParaRPr lang="cy-GB" dirty="0"/>
          </a:p>
        </p:txBody>
      </p:sp>
      <p:sp>
        <p:nvSpPr>
          <p:cNvPr id="2" name="TextBox 1">
            <a:extLst>
              <a:ext uri="{FF2B5EF4-FFF2-40B4-BE49-F238E27FC236}">
                <a16:creationId xmlns:a16="http://schemas.microsoft.com/office/drawing/2014/main" id="{686BF3F9-607B-8BA2-4F0D-9CAAA67DF655}"/>
              </a:ext>
            </a:extLst>
          </p:cNvPr>
          <p:cNvSpPr txBox="1"/>
          <p:nvPr/>
        </p:nvSpPr>
        <p:spPr>
          <a:xfrm>
            <a:off x="1750979" y="978620"/>
            <a:ext cx="1789888" cy="1456358"/>
          </a:xfrm>
          <a:prstGeom prst="rect">
            <a:avLst/>
          </a:prstGeom>
          <a:noFill/>
          <a:ln w="15875">
            <a:solidFill>
              <a:schemeClr val="tx1"/>
            </a:solidFill>
          </a:ln>
        </p:spPr>
        <p:txBody>
          <a:bodyPr wrap="square" rtlCol="0">
            <a:spAutoFit/>
          </a:bodyPr>
          <a:lstStyle/>
          <a:p>
            <a:endParaRPr lang="cy-GB" dirty="0"/>
          </a:p>
        </p:txBody>
      </p:sp>
      <p:sp>
        <p:nvSpPr>
          <p:cNvPr id="3" name="TextBox 2">
            <a:extLst>
              <a:ext uri="{FF2B5EF4-FFF2-40B4-BE49-F238E27FC236}">
                <a16:creationId xmlns:a16="http://schemas.microsoft.com/office/drawing/2014/main" id="{77761785-EF9C-4853-344B-69236026051C}"/>
              </a:ext>
            </a:extLst>
          </p:cNvPr>
          <p:cNvSpPr txBox="1"/>
          <p:nvPr/>
        </p:nvSpPr>
        <p:spPr>
          <a:xfrm>
            <a:off x="1749690" y="2908165"/>
            <a:ext cx="1789888" cy="1456358"/>
          </a:xfrm>
          <a:prstGeom prst="rect">
            <a:avLst/>
          </a:prstGeom>
          <a:noFill/>
          <a:ln w="15875">
            <a:solidFill>
              <a:schemeClr val="tx1"/>
            </a:solidFill>
          </a:ln>
        </p:spPr>
        <p:txBody>
          <a:bodyPr wrap="square" rtlCol="0">
            <a:spAutoFit/>
          </a:bodyPr>
          <a:lstStyle/>
          <a:p>
            <a:endParaRPr lang="cy-GB" dirty="0"/>
          </a:p>
        </p:txBody>
      </p:sp>
      <p:sp>
        <p:nvSpPr>
          <p:cNvPr id="4" name="TextBox 3">
            <a:extLst>
              <a:ext uri="{FF2B5EF4-FFF2-40B4-BE49-F238E27FC236}">
                <a16:creationId xmlns:a16="http://schemas.microsoft.com/office/drawing/2014/main" id="{6DC5032E-1EF9-6523-16F6-A429A43016AD}"/>
              </a:ext>
            </a:extLst>
          </p:cNvPr>
          <p:cNvSpPr txBox="1"/>
          <p:nvPr/>
        </p:nvSpPr>
        <p:spPr>
          <a:xfrm>
            <a:off x="1749690" y="4786952"/>
            <a:ext cx="1789888" cy="1456358"/>
          </a:xfrm>
          <a:prstGeom prst="rect">
            <a:avLst/>
          </a:prstGeom>
          <a:noFill/>
          <a:ln w="15875">
            <a:solidFill>
              <a:schemeClr val="tx1"/>
            </a:solidFill>
          </a:ln>
        </p:spPr>
        <p:txBody>
          <a:bodyPr wrap="square" rtlCol="0">
            <a:spAutoFit/>
          </a:bodyPr>
          <a:lstStyle/>
          <a:p>
            <a:endParaRPr lang="cy-GB" dirty="0"/>
          </a:p>
        </p:txBody>
      </p:sp>
      <p:sp>
        <p:nvSpPr>
          <p:cNvPr id="6" name="TextBox 5">
            <a:extLst>
              <a:ext uri="{FF2B5EF4-FFF2-40B4-BE49-F238E27FC236}">
                <a16:creationId xmlns:a16="http://schemas.microsoft.com/office/drawing/2014/main" id="{359FC97B-857A-BC11-C5F1-BB5B35A85BEA}"/>
              </a:ext>
            </a:extLst>
          </p:cNvPr>
          <p:cNvSpPr txBox="1"/>
          <p:nvPr/>
        </p:nvSpPr>
        <p:spPr>
          <a:xfrm>
            <a:off x="5635207" y="978620"/>
            <a:ext cx="1789888" cy="1456358"/>
          </a:xfrm>
          <a:prstGeom prst="rect">
            <a:avLst/>
          </a:prstGeom>
          <a:noFill/>
          <a:ln w="15875">
            <a:solidFill>
              <a:schemeClr val="tx1"/>
            </a:solidFill>
          </a:ln>
        </p:spPr>
        <p:txBody>
          <a:bodyPr wrap="square" rtlCol="0">
            <a:spAutoFit/>
          </a:bodyPr>
          <a:lstStyle/>
          <a:p>
            <a:endParaRPr lang="cy-GB" dirty="0"/>
          </a:p>
        </p:txBody>
      </p:sp>
      <p:sp>
        <p:nvSpPr>
          <p:cNvPr id="8" name="TextBox 7">
            <a:extLst>
              <a:ext uri="{FF2B5EF4-FFF2-40B4-BE49-F238E27FC236}">
                <a16:creationId xmlns:a16="http://schemas.microsoft.com/office/drawing/2014/main" id="{BF9CC3F7-2C08-723C-9206-1FB6A1212711}"/>
              </a:ext>
            </a:extLst>
          </p:cNvPr>
          <p:cNvSpPr txBox="1"/>
          <p:nvPr/>
        </p:nvSpPr>
        <p:spPr>
          <a:xfrm>
            <a:off x="5664661" y="2908165"/>
            <a:ext cx="1789888" cy="1456358"/>
          </a:xfrm>
          <a:prstGeom prst="rect">
            <a:avLst/>
          </a:prstGeom>
          <a:noFill/>
          <a:ln w="15875">
            <a:solidFill>
              <a:schemeClr val="tx1"/>
            </a:solidFill>
          </a:ln>
        </p:spPr>
        <p:txBody>
          <a:bodyPr wrap="square" rtlCol="0">
            <a:spAutoFit/>
          </a:bodyPr>
          <a:lstStyle/>
          <a:p>
            <a:endParaRPr lang="cy-GB" dirty="0"/>
          </a:p>
        </p:txBody>
      </p:sp>
      <p:sp>
        <p:nvSpPr>
          <p:cNvPr id="10" name="TextBox 9">
            <a:extLst>
              <a:ext uri="{FF2B5EF4-FFF2-40B4-BE49-F238E27FC236}">
                <a16:creationId xmlns:a16="http://schemas.microsoft.com/office/drawing/2014/main" id="{6E582688-F09B-803B-D0B6-344C74CECFE6}"/>
              </a:ext>
            </a:extLst>
          </p:cNvPr>
          <p:cNvSpPr txBox="1"/>
          <p:nvPr/>
        </p:nvSpPr>
        <p:spPr>
          <a:xfrm>
            <a:off x="5664661" y="4784837"/>
            <a:ext cx="1789888" cy="1456358"/>
          </a:xfrm>
          <a:prstGeom prst="rect">
            <a:avLst/>
          </a:prstGeom>
          <a:noFill/>
          <a:ln w="15875">
            <a:solidFill>
              <a:schemeClr val="tx1"/>
            </a:solidFill>
          </a:ln>
        </p:spPr>
        <p:txBody>
          <a:bodyPr wrap="square" rtlCol="0">
            <a:spAutoFit/>
          </a:bodyPr>
          <a:lstStyle/>
          <a:p>
            <a:endParaRPr lang="cy-GB" dirty="0"/>
          </a:p>
        </p:txBody>
      </p:sp>
      <p:pic>
        <p:nvPicPr>
          <p:cNvPr id="1030" name="Picture 6" descr="How to Plant and Grow Carrots">
            <a:extLst>
              <a:ext uri="{FF2B5EF4-FFF2-40B4-BE49-F238E27FC236}">
                <a16:creationId xmlns:a16="http://schemas.microsoft.com/office/drawing/2014/main" id="{9E5B2A90-4434-74D7-BE6F-DF985EDAAD2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787957" y="2999158"/>
            <a:ext cx="1498059" cy="125198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Brussels sprout - Wikipedia">
            <a:extLst>
              <a:ext uri="{FF2B5EF4-FFF2-40B4-BE49-F238E27FC236}">
                <a16:creationId xmlns:a16="http://schemas.microsoft.com/office/drawing/2014/main" id="{A060D4C0-99F6-699B-5DFD-99CA8608828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895012" y="2988100"/>
            <a:ext cx="1538852" cy="1245729"/>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0" descr="How to Pick the Best Apples | SELF">
            <a:extLst>
              <a:ext uri="{FF2B5EF4-FFF2-40B4-BE49-F238E27FC236}">
                <a16:creationId xmlns:a16="http://schemas.microsoft.com/office/drawing/2014/main" id="{E1E45446-890D-CAAA-52CB-30CFF7AE3F4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682573" y="4872206"/>
            <a:ext cx="1708826" cy="1281620"/>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20">
            <a:extLst>
              <a:ext uri="{FF2B5EF4-FFF2-40B4-BE49-F238E27FC236}">
                <a16:creationId xmlns:a16="http://schemas.microsoft.com/office/drawing/2014/main" id="{E799021F-354E-D5D2-B7BA-2748088D43F5}"/>
              </a:ext>
            </a:extLst>
          </p:cNvPr>
          <p:cNvPicPr>
            <a:picLocks noChangeAspect="1"/>
          </p:cNvPicPr>
          <p:nvPr/>
        </p:nvPicPr>
        <p:blipFill>
          <a:blip r:embed="rId11"/>
          <a:stretch>
            <a:fillRect/>
          </a:stretch>
        </p:blipFill>
        <p:spPr>
          <a:xfrm>
            <a:off x="1895012" y="1111020"/>
            <a:ext cx="1571111" cy="1194436"/>
          </a:xfrm>
          <a:prstGeom prst="rect">
            <a:avLst/>
          </a:prstGeom>
        </p:spPr>
      </p:pic>
      <p:pic>
        <p:nvPicPr>
          <p:cNvPr id="1042" name="Picture 18" descr="Pear Guide: Sweet to Tart, Buttery to Crisp : Foodwise">
            <a:extLst>
              <a:ext uri="{FF2B5EF4-FFF2-40B4-BE49-F238E27FC236}">
                <a16:creationId xmlns:a16="http://schemas.microsoft.com/office/drawing/2014/main" id="{60539AAD-EEA0-123E-7552-F27C398D5099}"/>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808383" y="4824715"/>
            <a:ext cx="1625481" cy="1329111"/>
          </a:xfrm>
          <a:prstGeom prst="rect">
            <a:avLst/>
          </a:prstGeom>
          <a:noFill/>
          <a:extLst>
            <a:ext uri="{909E8E84-426E-40DD-AFC4-6F175D3DCCD1}">
              <a14:hiddenFill xmlns:a14="http://schemas.microsoft.com/office/drawing/2010/main">
                <a:solidFill>
                  <a:srgbClr val="FFFFFF"/>
                </a:solidFill>
              </a14:hiddenFill>
            </a:ext>
          </a:extLst>
        </p:spPr>
      </p:pic>
      <p:pic>
        <p:nvPicPr>
          <p:cNvPr id="1044" name="Picture 20" descr="The problem with potatoes - The Nutrition Source">
            <a:extLst>
              <a:ext uri="{FF2B5EF4-FFF2-40B4-BE49-F238E27FC236}">
                <a16:creationId xmlns:a16="http://schemas.microsoft.com/office/drawing/2014/main" id="{13DC8EE0-84F4-7845-0A16-E5A909DCF52E}"/>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5664661" y="1021144"/>
            <a:ext cx="1692613" cy="1284312"/>
          </a:xfrm>
          <a:prstGeom prst="rect">
            <a:avLst/>
          </a:prstGeom>
          <a:noFill/>
          <a:extLst>
            <a:ext uri="{909E8E84-426E-40DD-AFC4-6F175D3DCCD1}">
              <a14:hiddenFill xmlns:a14="http://schemas.microsoft.com/office/drawing/2010/main">
                <a:solidFill>
                  <a:srgbClr val="FFFFFF"/>
                </a:solidFill>
              </a14:hiddenFill>
            </a:ext>
          </a:extLst>
        </p:spPr>
      </p:pic>
      <p:sp>
        <p:nvSpPr>
          <p:cNvPr id="23" name="Speech Bubble: Oval 22">
            <a:extLst>
              <a:ext uri="{FF2B5EF4-FFF2-40B4-BE49-F238E27FC236}">
                <a16:creationId xmlns:a16="http://schemas.microsoft.com/office/drawing/2014/main" id="{02BBF5E2-8D30-1EAF-0707-875BEFAB9821}"/>
              </a:ext>
            </a:extLst>
          </p:cNvPr>
          <p:cNvSpPr/>
          <p:nvPr/>
        </p:nvSpPr>
        <p:spPr>
          <a:xfrm>
            <a:off x="8484341" y="210743"/>
            <a:ext cx="3177595" cy="1793155"/>
          </a:xfrm>
          <a:prstGeom prst="wedgeEllipseCallout">
            <a:avLst>
              <a:gd name="adj1" fmla="val -56288"/>
              <a:gd name="adj2" fmla="val -39332"/>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sz="2400" b="1" dirty="0">
                <a:solidFill>
                  <a:schemeClr val="tx1"/>
                </a:solidFill>
              </a:rPr>
              <a:t>Rholiwch y dis a dangoswch y gair cywir</a:t>
            </a:r>
          </a:p>
        </p:txBody>
      </p:sp>
    </p:spTree>
    <p:extLst>
      <p:ext uri="{BB962C8B-B14F-4D97-AF65-F5344CB8AC3E}">
        <p14:creationId xmlns:p14="http://schemas.microsoft.com/office/powerpoint/2010/main" val="30399151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7B9C0F3C-7710-1B85-AEE0-6148E15D7D4D}"/>
              </a:ext>
            </a:extLst>
          </p:cNvPr>
          <p:cNvSpPr>
            <a:spLocks noGrp="1"/>
          </p:cNvSpPr>
          <p:nvPr>
            <p:ph type="title"/>
          </p:nvPr>
        </p:nvSpPr>
        <p:spPr>
          <a:xfrm>
            <a:off x="356679" y="243192"/>
            <a:ext cx="3724072" cy="1024006"/>
          </a:xfrm>
        </p:spPr>
        <p:txBody>
          <a:bodyPr>
            <a:normAutofit/>
          </a:bodyPr>
          <a:lstStyle/>
          <a:p>
            <a:r>
              <a:rPr lang="en-GB" dirty="0" err="1">
                <a:solidFill>
                  <a:srgbClr val="1F1F1F"/>
                </a:solidFill>
                <a:latin typeface="FAFERS Handwriting Font" panose="020B0604020202020204" pitchFamily="34" charset="0"/>
                <a:cs typeface="FAFERS Handwriting Font" panose="020B0604020202020204" pitchFamily="34" charset="0"/>
              </a:rPr>
              <a:t>A</a:t>
            </a:r>
            <a:r>
              <a:rPr lang="en-GB" b="0" i="0" dirty="0" err="1">
                <a:solidFill>
                  <a:srgbClr val="1F1F1F"/>
                </a:solidFill>
                <a:effectLst/>
                <a:latin typeface="FAFERS Handwriting Font" panose="020B0604020202020204" pitchFamily="34" charset="0"/>
                <a:cs typeface="FAFERS Handwriting Font" panose="020B0604020202020204" pitchFamily="34" charset="0"/>
              </a:rPr>
              <a:t>mser</a:t>
            </a:r>
            <a:r>
              <a:rPr lang="en-GB" b="0" i="0" dirty="0">
                <a:solidFill>
                  <a:srgbClr val="1F1F1F"/>
                </a:solidFill>
                <a:effectLst/>
                <a:latin typeface="FAFERS Handwriting Font" panose="020B0604020202020204" pitchFamily="34" charset="0"/>
                <a:cs typeface="FAFERS Handwriting Font" panose="020B0604020202020204" pitchFamily="34" charset="0"/>
              </a:rPr>
              <a:t> </a:t>
            </a:r>
            <a:r>
              <a:rPr lang="en-GB" b="0" i="0" dirty="0" err="1">
                <a:solidFill>
                  <a:srgbClr val="1F1F1F"/>
                </a:solidFill>
                <a:effectLst/>
                <a:latin typeface="FAFERS Handwriting Font" panose="020B0604020202020204" pitchFamily="34" charset="0"/>
                <a:cs typeface="FAFERS Handwriting Font" panose="020B0604020202020204" pitchFamily="34" charset="0"/>
              </a:rPr>
              <a:t>drilio</a:t>
            </a:r>
            <a:endParaRPr lang="cy-GB" dirty="0">
              <a:latin typeface="FAFERS Handwriting Font" panose="020B0604020202020204" pitchFamily="34" charset="0"/>
              <a:cs typeface="FAFERS Handwriting Font" panose="020B0604020202020204" pitchFamily="34" charset="0"/>
            </a:endParaRPr>
          </a:p>
        </p:txBody>
      </p:sp>
      <p:sp>
        <p:nvSpPr>
          <p:cNvPr id="5" name="Rectangle 1">
            <a:extLst>
              <a:ext uri="{FF2B5EF4-FFF2-40B4-BE49-F238E27FC236}">
                <a16:creationId xmlns:a16="http://schemas.microsoft.com/office/drawing/2014/main" id="{9ADF591E-F14A-93FB-CCA7-1851488B64DC}"/>
              </a:ext>
            </a:extLst>
          </p:cNvPr>
          <p:cNvSpPr>
            <a:spLocks noChangeArrowheads="1"/>
          </p:cNvSpPr>
          <p:nvPr/>
        </p:nvSpPr>
        <p:spPr bwMode="auto">
          <a:xfrm>
            <a:off x="778212" y="2276512"/>
            <a:ext cx="65" cy="553998"/>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cy-GB" altLang="en-US" b="0" i="0" u="none" strike="noStrike" cap="none" normalizeH="0" baseline="0" dirty="0">
                <a:ln>
                  <a:noFill/>
                </a:ln>
                <a:solidFill>
                  <a:srgbClr val="1F1F1F"/>
                </a:solidFill>
                <a:effectLst/>
                <a:latin typeface="Arial" panose="020B0604020202020204" pitchFamily="34" charset="0"/>
                <a:cs typeface="Arial" panose="020B0604020202020204" pitchFamily="34" charset="0"/>
              </a:rPr>
            </a:b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0477BBE3-87A9-409A-1457-DEFDFFA0E4CB}"/>
              </a:ext>
            </a:extLst>
          </p:cNvPr>
          <p:cNvSpPr txBox="1"/>
          <p:nvPr/>
        </p:nvSpPr>
        <p:spPr>
          <a:xfrm>
            <a:off x="2218715" y="1219983"/>
            <a:ext cx="4837891" cy="646331"/>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cy-GB" altLang="en-US" sz="3600" dirty="0">
                <a:solidFill>
                  <a:srgbClr val="1F1F1F"/>
                </a:solidFill>
                <a:latin typeface="FAFERS Handwriting Font" panose="020B0604020202020204" pitchFamily="34" charset="0"/>
                <a:cs typeface="FAFERS Handwriting Font" panose="020B0604020202020204" pitchFamily="34" charset="0"/>
              </a:rPr>
              <a:t>C</a:t>
            </a:r>
            <a:r>
              <a:rPr kumimoji="0" lang="cy-GB" altLang="en-US" sz="3600" b="0" i="0" u="none" strike="noStrike" cap="none" normalizeH="0" baseline="0" dirty="0">
                <a:ln>
                  <a:noFill/>
                </a:ln>
                <a:solidFill>
                  <a:srgbClr val="1F1F1F"/>
                </a:solidFill>
                <a:effectLst/>
                <a:latin typeface="FAFERS Handwriting Font" panose="020B0604020202020204" pitchFamily="34" charset="0"/>
                <a:cs typeface="FAFERS Handwriting Font" panose="020B0604020202020204" pitchFamily="34" charset="0"/>
              </a:rPr>
              <a:t>ywir neu anghywir?</a:t>
            </a:r>
            <a:endParaRPr kumimoji="0" lang="cy-GB" altLang="en-US" sz="1050" b="0" i="0" u="none" strike="noStrike" cap="none" normalizeH="0" baseline="0" dirty="0">
              <a:ln>
                <a:noFill/>
              </a:ln>
              <a:solidFill>
                <a:schemeClr val="tx1"/>
              </a:solidFill>
              <a:effectLst/>
              <a:latin typeface="FAFERS Handwriting Font" panose="020B0604020202020204" pitchFamily="34" charset="0"/>
              <a:cs typeface="FAFERS Handwriting Font" panose="020B0604020202020204" pitchFamily="34" charset="0"/>
            </a:endParaRPr>
          </a:p>
        </p:txBody>
      </p:sp>
      <p:pic>
        <p:nvPicPr>
          <p:cNvPr id="8" name="Picture 7">
            <a:extLst>
              <a:ext uri="{FF2B5EF4-FFF2-40B4-BE49-F238E27FC236}">
                <a16:creationId xmlns:a16="http://schemas.microsoft.com/office/drawing/2014/main" id="{6D1CE88F-7E5B-A9DD-6C7C-65B6D71F63DB}"/>
              </a:ext>
            </a:extLst>
          </p:cNvPr>
          <p:cNvPicPr>
            <a:picLocks noChangeAspect="1"/>
          </p:cNvPicPr>
          <p:nvPr/>
        </p:nvPicPr>
        <p:blipFill>
          <a:blip r:embed="rId2"/>
          <a:stretch>
            <a:fillRect/>
          </a:stretch>
        </p:blipFill>
        <p:spPr>
          <a:xfrm>
            <a:off x="9046723" y="243192"/>
            <a:ext cx="2190343" cy="2190343"/>
          </a:xfrm>
          <a:prstGeom prst="rect">
            <a:avLst/>
          </a:prstGeom>
        </p:spPr>
      </p:pic>
      <p:sp>
        <p:nvSpPr>
          <p:cNvPr id="10" name="TextBox 9">
            <a:extLst>
              <a:ext uri="{FF2B5EF4-FFF2-40B4-BE49-F238E27FC236}">
                <a16:creationId xmlns:a16="http://schemas.microsoft.com/office/drawing/2014/main" id="{A4883559-11B3-9259-5E6B-D3FDDEAFD624}"/>
              </a:ext>
            </a:extLst>
          </p:cNvPr>
          <p:cNvSpPr txBox="1"/>
          <p:nvPr/>
        </p:nvSpPr>
        <p:spPr>
          <a:xfrm>
            <a:off x="1033562" y="3548844"/>
            <a:ext cx="6094378" cy="2677656"/>
          </a:xfrm>
          <a:prstGeom prst="rect">
            <a:avLst/>
          </a:prstGeom>
          <a:noFill/>
        </p:spPr>
        <p:txBody>
          <a:bodyPr wrap="square">
            <a:spAutoFit/>
          </a:bodyPr>
          <a:lstStyle/>
          <a:p>
            <a:r>
              <a:rPr lang="cy-GB" sz="2400" dirty="0"/>
              <a:t>Mae’n well gyda fi mefus na bananas.</a:t>
            </a:r>
          </a:p>
          <a:p>
            <a:endParaRPr lang="cy-GB" sz="2400" dirty="0"/>
          </a:p>
          <a:p>
            <a:endParaRPr lang="cy-GB" sz="2400" dirty="0"/>
          </a:p>
          <a:p>
            <a:r>
              <a:rPr lang="cy-GB" sz="2400" dirty="0"/>
              <a:t>Mae’n well gyda fi foron na thatws.    </a:t>
            </a:r>
          </a:p>
          <a:p>
            <a:endParaRPr lang="cy-GB" sz="2400" dirty="0"/>
          </a:p>
          <a:p>
            <a:endParaRPr lang="cy-GB" sz="2400" dirty="0"/>
          </a:p>
          <a:p>
            <a:r>
              <a:rPr lang="cy-GB" sz="2400" dirty="0"/>
              <a:t>Mae’n well gyda fi beren nag afalau.  </a:t>
            </a:r>
          </a:p>
        </p:txBody>
      </p:sp>
      <p:pic>
        <p:nvPicPr>
          <p:cNvPr id="12" name="Picture 11" descr="A green button with a white tick&#10;&#10;AI-generated content may be incorrect.">
            <a:extLst>
              <a:ext uri="{FF2B5EF4-FFF2-40B4-BE49-F238E27FC236}">
                <a16:creationId xmlns:a16="http://schemas.microsoft.com/office/drawing/2014/main" id="{874C9C92-15B2-D032-84BE-73E69E9C7CE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477310" y="1789705"/>
            <a:ext cx="1057652" cy="1086572"/>
          </a:xfrm>
          <a:prstGeom prst="rect">
            <a:avLst/>
          </a:prstGeom>
        </p:spPr>
      </p:pic>
      <p:pic>
        <p:nvPicPr>
          <p:cNvPr id="15" name="Picture 14" descr="A red circle with a white x on it&#10;&#10;AI-generated content may be incorrect.">
            <a:extLst>
              <a:ext uri="{FF2B5EF4-FFF2-40B4-BE49-F238E27FC236}">
                <a16:creationId xmlns:a16="http://schemas.microsoft.com/office/drawing/2014/main" id="{D0245823-CDA0-C710-C036-914AE1BFB478}"/>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901824" y="1866314"/>
            <a:ext cx="926012" cy="926012"/>
          </a:xfrm>
          <a:prstGeom prst="rect">
            <a:avLst/>
          </a:prstGeom>
        </p:spPr>
      </p:pic>
    </p:spTree>
    <p:extLst>
      <p:ext uri="{BB962C8B-B14F-4D97-AF65-F5344CB8AC3E}">
        <p14:creationId xmlns:p14="http://schemas.microsoft.com/office/powerpoint/2010/main" val="38093935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7CF01A-37BF-5319-DF67-DD1A9FDB4886}"/>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9C3285E3-84E7-6486-A66A-9D6A3460B0A8}"/>
              </a:ext>
            </a:extLst>
          </p:cNvPr>
          <p:cNvSpPr>
            <a:spLocks noGrp="1"/>
          </p:cNvSpPr>
          <p:nvPr>
            <p:ph type="title"/>
          </p:nvPr>
        </p:nvSpPr>
        <p:spPr>
          <a:xfrm>
            <a:off x="356679" y="243192"/>
            <a:ext cx="3724072" cy="1024006"/>
          </a:xfrm>
        </p:spPr>
        <p:txBody>
          <a:bodyPr>
            <a:normAutofit/>
          </a:bodyPr>
          <a:lstStyle/>
          <a:p>
            <a:r>
              <a:rPr lang="en-GB" dirty="0" err="1">
                <a:solidFill>
                  <a:srgbClr val="1F1F1F"/>
                </a:solidFill>
                <a:latin typeface="FAFERS Handwriting Font" panose="020B0604020202020204" pitchFamily="34" charset="0"/>
                <a:cs typeface="FAFERS Handwriting Font" panose="020B0604020202020204" pitchFamily="34" charset="0"/>
              </a:rPr>
              <a:t>Atebion</a:t>
            </a:r>
            <a:r>
              <a:rPr lang="en-GB" dirty="0">
                <a:solidFill>
                  <a:srgbClr val="1F1F1F"/>
                </a:solidFill>
                <a:latin typeface="FAFERS Handwriting Font" panose="020B0604020202020204" pitchFamily="34" charset="0"/>
                <a:cs typeface="FAFERS Handwriting Font" panose="020B0604020202020204" pitchFamily="34" charset="0"/>
              </a:rPr>
              <a:t> </a:t>
            </a:r>
            <a:endParaRPr lang="cy-GB" dirty="0">
              <a:latin typeface="FAFERS Handwriting Font" panose="020B0604020202020204" pitchFamily="34" charset="0"/>
              <a:cs typeface="FAFERS Handwriting Font" panose="020B0604020202020204" pitchFamily="34" charset="0"/>
            </a:endParaRPr>
          </a:p>
        </p:txBody>
      </p:sp>
      <p:sp>
        <p:nvSpPr>
          <p:cNvPr id="5" name="Rectangle 1">
            <a:extLst>
              <a:ext uri="{FF2B5EF4-FFF2-40B4-BE49-F238E27FC236}">
                <a16:creationId xmlns:a16="http://schemas.microsoft.com/office/drawing/2014/main" id="{972D90C0-87F6-96D1-9745-F8469F24FC88}"/>
              </a:ext>
            </a:extLst>
          </p:cNvPr>
          <p:cNvSpPr>
            <a:spLocks noChangeArrowheads="1"/>
          </p:cNvSpPr>
          <p:nvPr/>
        </p:nvSpPr>
        <p:spPr bwMode="auto">
          <a:xfrm>
            <a:off x="778212" y="2276512"/>
            <a:ext cx="65" cy="553998"/>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cy-GB" altLang="en-US" b="0" i="0" u="none" strike="noStrike" cap="none" normalizeH="0" baseline="0" dirty="0">
                <a:ln>
                  <a:noFill/>
                </a:ln>
                <a:solidFill>
                  <a:srgbClr val="1F1F1F"/>
                </a:solidFill>
                <a:effectLst/>
                <a:latin typeface="Arial" panose="020B0604020202020204" pitchFamily="34" charset="0"/>
                <a:cs typeface="Arial" panose="020B0604020202020204" pitchFamily="34" charset="0"/>
              </a:rPr>
            </a:b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B8D2EFA9-B38B-CA10-1F12-85EF8ADA48FA}"/>
              </a:ext>
            </a:extLst>
          </p:cNvPr>
          <p:cNvSpPr txBox="1"/>
          <p:nvPr/>
        </p:nvSpPr>
        <p:spPr>
          <a:xfrm>
            <a:off x="2148804" y="1707327"/>
            <a:ext cx="4837891" cy="646331"/>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cy-GB" altLang="en-US" sz="3600" dirty="0">
                <a:solidFill>
                  <a:srgbClr val="1F1F1F"/>
                </a:solidFill>
                <a:latin typeface="FAFERS Handwriting Font" panose="020B0604020202020204" pitchFamily="34" charset="0"/>
                <a:cs typeface="FAFERS Handwriting Font" panose="020B0604020202020204" pitchFamily="34" charset="0"/>
              </a:rPr>
              <a:t>C</a:t>
            </a:r>
            <a:r>
              <a:rPr kumimoji="0" lang="cy-GB" altLang="en-US" sz="3600" b="0" i="0" u="none" strike="noStrike" cap="none" normalizeH="0" baseline="0" dirty="0">
                <a:ln>
                  <a:noFill/>
                </a:ln>
                <a:solidFill>
                  <a:srgbClr val="1F1F1F"/>
                </a:solidFill>
                <a:effectLst/>
                <a:latin typeface="FAFERS Handwriting Font" panose="020B0604020202020204" pitchFamily="34" charset="0"/>
                <a:cs typeface="FAFERS Handwriting Font" panose="020B0604020202020204" pitchFamily="34" charset="0"/>
              </a:rPr>
              <a:t>ywir neu anghywir?</a:t>
            </a:r>
            <a:endParaRPr kumimoji="0" lang="cy-GB" altLang="en-US" sz="1050" b="0" i="0" u="none" strike="noStrike" cap="none" normalizeH="0" baseline="0" dirty="0">
              <a:ln>
                <a:noFill/>
              </a:ln>
              <a:solidFill>
                <a:schemeClr val="tx1"/>
              </a:solidFill>
              <a:effectLst/>
              <a:latin typeface="FAFERS Handwriting Font" panose="020B0604020202020204" pitchFamily="34" charset="0"/>
              <a:cs typeface="FAFERS Handwriting Font" panose="020B0604020202020204" pitchFamily="34" charset="0"/>
            </a:endParaRPr>
          </a:p>
        </p:txBody>
      </p:sp>
      <p:pic>
        <p:nvPicPr>
          <p:cNvPr id="8" name="Picture 7">
            <a:extLst>
              <a:ext uri="{FF2B5EF4-FFF2-40B4-BE49-F238E27FC236}">
                <a16:creationId xmlns:a16="http://schemas.microsoft.com/office/drawing/2014/main" id="{33E7EB54-8103-4BF9-A33C-124592600344}"/>
              </a:ext>
            </a:extLst>
          </p:cNvPr>
          <p:cNvPicPr>
            <a:picLocks noChangeAspect="1"/>
          </p:cNvPicPr>
          <p:nvPr/>
        </p:nvPicPr>
        <p:blipFill>
          <a:blip r:embed="rId2"/>
          <a:stretch>
            <a:fillRect/>
          </a:stretch>
        </p:blipFill>
        <p:spPr>
          <a:xfrm>
            <a:off x="9046723" y="243192"/>
            <a:ext cx="2190343" cy="2190343"/>
          </a:xfrm>
          <a:prstGeom prst="rect">
            <a:avLst/>
          </a:prstGeom>
        </p:spPr>
      </p:pic>
      <p:sp>
        <p:nvSpPr>
          <p:cNvPr id="10" name="TextBox 9">
            <a:extLst>
              <a:ext uri="{FF2B5EF4-FFF2-40B4-BE49-F238E27FC236}">
                <a16:creationId xmlns:a16="http://schemas.microsoft.com/office/drawing/2014/main" id="{2987A0E1-20DF-6E4D-22B2-823DD063A07B}"/>
              </a:ext>
            </a:extLst>
          </p:cNvPr>
          <p:cNvSpPr txBox="1"/>
          <p:nvPr/>
        </p:nvSpPr>
        <p:spPr>
          <a:xfrm>
            <a:off x="1033562" y="3548844"/>
            <a:ext cx="6094378" cy="2677656"/>
          </a:xfrm>
          <a:prstGeom prst="rect">
            <a:avLst/>
          </a:prstGeom>
          <a:noFill/>
        </p:spPr>
        <p:txBody>
          <a:bodyPr wrap="square">
            <a:spAutoFit/>
          </a:bodyPr>
          <a:lstStyle/>
          <a:p>
            <a:r>
              <a:rPr lang="cy-GB" sz="2400" dirty="0"/>
              <a:t>Mae’n well gyda fi mefus na bananas.</a:t>
            </a:r>
          </a:p>
          <a:p>
            <a:endParaRPr lang="cy-GB" sz="2400" dirty="0"/>
          </a:p>
          <a:p>
            <a:endParaRPr lang="cy-GB" sz="2400" dirty="0"/>
          </a:p>
          <a:p>
            <a:r>
              <a:rPr lang="cy-GB" sz="2400" dirty="0"/>
              <a:t>Mae’n well gyda fi foron na thatws.    </a:t>
            </a:r>
          </a:p>
          <a:p>
            <a:endParaRPr lang="cy-GB" sz="2400" dirty="0"/>
          </a:p>
          <a:p>
            <a:endParaRPr lang="cy-GB" sz="2400" dirty="0"/>
          </a:p>
          <a:p>
            <a:r>
              <a:rPr lang="cy-GB" sz="2400" dirty="0"/>
              <a:t>Mae’n well gyda fi beren nag afalau.  </a:t>
            </a:r>
          </a:p>
        </p:txBody>
      </p:sp>
      <p:pic>
        <p:nvPicPr>
          <p:cNvPr id="12" name="Picture 11" descr="A green button with a white tick&#10;&#10;AI-generated content may be incorrect.">
            <a:extLst>
              <a:ext uri="{FF2B5EF4-FFF2-40B4-BE49-F238E27FC236}">
                <a16:creationId xmlns:a16="http://schemas.microsoft.com/office/drawing/2014/main" id="{D76FABDD-F944-410E-6CD4-E3A4A393278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691691" y="4472307"/>
            <a:ext cx="808618" cy="830729"/>
          </a:xfrm>
          <a:prstGeom prst="rect">
            <a:avLst/>
          </a:prstGeom>
        </p:spPr>
      </p:pic>
      <p:pic>
        <p:nvPicPr>
          <p:cNvPr id="15" name="Picture 14" descr="A red circle with a white x on it&#10;&#10;AI-generated content may be incorrect.">
            <a:extLst>
              <a:ext uri="{FF2B5EF4-FFF2-40B4-BE49-F238E27FC236}">
                <a16:creationId xmlns:a16="http://schemas.microsoft.com/office/drawing/2014/main" id="{63FA1864-BE12-DBE3-53E3-11C22FC8E0B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232145" y="3429000"/>
            <a:ext cx="754550" cy="754550"/>
          </a:xfrm>
          <a:prstGeom prst="rect">
            <a:avLst/>
          </a:prstGeom>
        </p:spPr>
      </p:pic>
      <p:pic>
        <p:nvPicPr>
          <p:cNvPr id="3" name="Picture 2" descr="A green button with a white tick&#10;&#10;AI-generated content may be incorrect.">
            <a:extLst>
              <a:ext uri="{FF2B5EF4-FFF2-40B4-BE49-F238E27FC236}">
                <a16:creationId xmlns:a16="http://schemas.microsoft.com/office/drawing/2014/main" id="{08EA8F5A-234E-B0D9-5733-9C3CFE32D93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44077" y="5582057"/>
            <a:ext cx="808618" cy="830729"/>
          </a:xfrm>
          <a:prstGeom prst="rect">
            <a:avLst/>
          </a:prstGeom>
        </p:spPr>
      </p:pic>
      <p:sp>
        <p:nvSpPr>
          <p:cNvPr id="9" name="TextBox 8">
            <a:extLst>
              <a:ext uri="{FF2B5EF4-FFF2-40B4-BE49-F238E27FC236}">
                <a16:creationId xmlns:a16="http://schemas.microsoft.com/office/drawing/2014/main" id="{7C8BD4EE-B81A-EBDC-0C0C-616BA6349D2A}"/>
              </a:ext>
            </a:extLst>
          </p:cNvPr>
          <p:cNvSpPr txBox="1"/>
          <p:nvPr/>
        </p:nvSpPr>
        <p:spPr>
          <a:xfrm>
            <a:off x="8035859" y="4142223"/>
            <a:ext cx="3122579" cy="1077218"/>
          </a:xfrm>
          <a:prstGeom prst="rect">
            <a:avLst/>
          </a:prstGeom>
          <a:noFill/>
        </p:spPr>
        <p:txBody>
          <a:bodyPr wrap="square">
            <a:spAutoFit/>
          </a:bodyPr>
          <a:lstStyle/>
          <a:p>
            <a:pPr algn="ctr"/>
            <a:r>
              <a:rPr lang="cy-GB" sz="3200" dirty="0"/>
              <a:t>Pwy sy'n gwybod pam?</a:t>
            </a:r>
          </a:p>
        </p:txBody>
      </p:sp>
    </p:spTree>
    <p:extLst>
      <p:ext uri="{BB962C8B-B14F-4D97-AF65-F5344CB8AC3E}">
        <p14:creationId xmlns:p14="http://schemas.microsoft.com/office/powerpoint/2010/main" val="31132880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2D1627D-4312-6DBB-C3E3-A4C5800F6958}"/>
              </a:ext>
            </a:extLst>
          </p:cNvPr>
          <p:cNvSpPr txBox="1"/>
          <p:nvPr/>
        </p:nvSpPr>
        <p:spPr>
          <a:xfrm>
            <a:off x="535021" y="3886838"/>
            <a:ext cx="4649822" cy="1631216"/>
          </a:xfrm>
          <a:prstGeom prst="rect">
            <a:avLst/>
          </a:prstGeom>
          <a:noFill/>
        </p:spPr>
        <p:txBody>
          <a:bodyPr wrap="square" rtlCol="0">
            <a:spAutoFit/>
          </a:bodyPr>
          <a:lstStyle/>
          <a:p>
            <a:r>
              <a:rPr lang="cy-GB" sz="2000" dirty="0"/>
              <a:t>Mae’n well gyda fi fango na mefus.</a:t>
            </a:r>
          </a:p>
          <a:p>
            <a:endParaRPr lang="cy-GB" sz="2000" dirty="0"/>
          </a:p>
          <a:p>
            <a:r>
              <a:rPr lang="cy-GB" sz="2000" dirty="0"/>
              <a:t>Mae’n well gyda fi fefus na pheren. </a:t>
            </a:r>
          </a:p>
          <a:p>
            <a:endParaRPr lang="cy-GB" sz="2000" dirty="0"/>
          </a:p>
          <a:p>
            <a:r>
              <a:rPr lang="cy-GB" sz="2000" dirty="0"/>
              <a:t>Mae’n well gyda fi fananas nag afalau. </a:t>
            </a:r>
          </a:p>
        </p:txBody>
      </p:sp>
      <p:sp>
        <p:nvSpPr>
          <p:cNvPr id="3" name="TextBox 2">
            <a:extLst>
              <a:ext uri="{FF2B5EF4-FFF2-40B4-BE49-F238E27FC236}">
                <a16:creationId xmlns:a16="http://schemas.microsoft.com/office/drawing/2014/main" id="{0DF655FA-A280-4E66-6D6C-5D6F759C235C}"/>
              </a:ext>
            </a:extLst>
          </p:cNvPr>
          <p:cNvSpPr txBox="1"/>
          <p:nvPr/>
        </p:nvSpPr>
        <p:spPr>
          <a:xfrm rot="21106950">
            <a:off x="173380" y="647263"/>
            <a:ext cx="7421598" cy="646331"/>
          </a:xfrm>
          <a:prstGeom prst="rect">
            <a:avLst/>
          </a:prstGeom>
          <a:noFill/>
        </p:spPr>
        <p:txBody>
          <a:bodyPr wrap="square">
            <a:spAutoFit/>
          </a:bodyPr>
          <a:lstStyle/>
          <a:p>
            <a:r>
              <a:rPr lang="en-GB" sz="3600" b="1" u="sng" dirty="0" err="1">
                <a:latin typeface="FAFERS Handwriting Font" panose="020B0604020202020204" pitchFamily="34" charset="0"/>
                <a:cs typeface="FAFERS Handwriting Font" panose="020B0604020202020204" pitchFamily="34" charset="0"/>
              </a:rPr>
              <a:t>Siop</a:t>
            </a:r>
            <a:r>
              <a:rPr lang="en-GB" sz="3600" b="1" u="sng" dirty="0">
                <a:latin typeface="FAFERS Handwriting Font" panose="020B0604020202020204" pitchFamily="34" charset="0"/>
                <a:cs typeface="FAFERS Handwriting Font" panose="020B0604020202020204" pitchFamily="34" charset="0"/>
              </a:rPr>
              <a:t> </a:t>
            </a:r>
            <a:r>
              <a:rPr lang="en-GB" sz="3600" b="1" u="sng" dirty="0" err="1">
                <a:latin typeface="FAFERS Handwriting Font" panose="020B0604020202020204" pitchFamily="34" charset="0"/>
                <a:cs typeface="FAFERS Handwriting Font" panose="020B0604020202020204" pitchFamily="34" charset="0"/>
              </a:rPr>
              <a:t>Ffrwythau</a:t>
            </a:r>
            <a:r>
              <a:rPr lang="en-GB" sz="3600" b="1" u="sng" dirty="0">
                <a:latin typeface="FAFERS Handwriting Font" panose="020B0604020202020204" pitchFamily="34" charset="0"/>
                <a:cs typeface="FAFERS Handwriting Font" panose="020B0604020202020204" pitchFamily="34" charset="0"/>
              </a:rPr>
              <a:t> a </a:t>
            </a:r>
            <a:r>
              <a:rPr lang="en-GB" sz="3600" b="1" u="sng" dirty="0" err="1">
                <a:latin typeface="FAFERS Handwriting Font" panose="020B0604020202020204" pitchFamily="34" charset="0"/>
                <a:cs typeface="FAFERS Handwriting Font" panose="020B0604020202020204" pitchFamily="34" charset="0"/>
              </a:rPr>
              <a:t>Llysiau</a:t>
            </a:r>
            <a:r>
              <a:rPr lang="en-GB" sz="3600" b="1" u="sng" dirty="0">
                <a:latin typeface="FAFERS Handwriting Font" panose="020B0604020202020204" pitchFamily="34" charset="0"/>
                <a:cs typeface="FAFERS Handwriting Font" panose="020B0604020202020204" pitchFamily="34" charset="0"/>
              </a:rPr>
              <a:t>, </a:t>
            </a:r>
            <a:r>
              <a:rPr lang="en-GB" sz="3600" b="1" u="sng" dirty="0" err="1">
                <a:latin typeface="FAFERS Handwriting Font" panose="020B0604020202020204" pitchFamily="34" charset="0"/>
                <a:cs typeface="FAFERS Handwriting Font" panose="020B0604020202020204" pitchFamily="34" charset="0"/>
              </a:rPr>
              <a:t>Cegidfa</a:t>
            </a:r>
            <a:endParaRPr lang="en-GB" sz="3600" b="1" u="sng" dirty="0">
              <a:latin typeface="FAFERS Handwriting Font" panose="020B0604020202020204" pitchFamily="34" charset="0"/>
              <a:cs typeface="FAFERS Handwriting Font" panose="020B0604020202020204" pitchFamily="34" charset="0"/>
            </a:endParaRPr>
          </a:p>
        </p:txBody>
      </p:sp>
      <p:sp>
        <p:nvSpPr>
          <p:cNvPr id="7" name="TextBox 6">
            <a:extLst>
              <a:ext uri="{FF2B5EF4-FFF2-40B4-BE49-F238E27FC236}">
                <a16:creationId xmlns:a16="http://schemas.microsoft.com/office/drawing/2014/main" id="{36B06368-BA7F-DE03-74BB-51F80707E824}"/>
              </a:ext>
            </a:extLst>
          </p:cNvPr>
          <p:cNvSpPr txBox="1"/>
          <p:nvPr/>
        </p:nvSpPr>
        <p:spPr>
          <a:xfrm>
            <a:off x="4609192" y="1782954"/>
            <a:ext cx="4379165" cy="649758"/>
          </a:xfrm>
          <a:prstGeom prst="rect">
            <a:avLst/>
          </a:prstGeom>
          <a:noFill/>
        </p:spPr>
        <p:txBody>
          <a:bodyPr wrap="square">
            <a:spAutoFit/>
          </a:bodyPr>
          <a:lstStyle/>
          <a:p>
            <a:r>
              <a:rPr lang="en-GB" sz="3600" b="1" u="sng" dirty="0" err="1">
                <a:latin typeface="FAFERS Handwriting Font" panose="020B0604020202020204" pitchFamily="34" charset="0"/>
                <a:cs typeface="FAFERS Handwriting Font" panose="020B0604020202020204" pitchFamily="34" charset="0"/>
              </a:rPr>
              <a:t>Arddweud</a:t>
            </a:r>
            <a:r>
              <a:rPr lang="en-GB" sz="3600" b="1" u="sng" dirty="0">
                <a:latin typeface="FAFERS Handwriting Font" panose="020B0604020202020204" pitchFamily="34" charset="0"/>
                <a:cs typeface="FAFERS Handwriting Font" panose="020B0604020202020204" pitchFamily="34" charset="0"/>
              </a:rPr>
              <a:t> </a:t>
            </a:r>
            <a:r>
              <a:rPr lang="en-GB" sz="3600" b="1" u="sng" dirty="0" err="1">
                <a:latin typeface="FAFERS Handwriting Font" panose="020B0604020202020204" pitchFamily="34" charset="0"/>
                <a:cs typeface="FAFERS Handwriting Font" panose="020B0604020202020204" pitchFamily="34" charset="0"/>
              </a:rPr>
              <a:t>Araf</a:t>
            </a:r>
            <a:endParaRPr lang="en-GB" sz="3600" b="1" u="sng" dirty="0">
              <a:latin typeface="FAFERS Handwriting Font" panose="020B0604020202020204" pitchFamily="34" charset="0"/>
              <a:cs typeface="FAFERS Handwriting Font" panose="020B0604020202020204" pitchFamily="34" charset="0"/>
            </a:endParaRPr>
          </a:p>
        </p:txBody>
      </p:sp>
      <p:pic>
        <p:nvPicPr>
          <p:cNvPr id="8" name="Picture 7" descr="A black ear with waves&#10;&#10;Description automatically generated">
            <a:extLst>
              <a:ext uri="{FF2B5EF4-FFF2-40B4-BE49-F238E27FC236}">
                <a16:creationId xmlns:a16="http://schemas.microsoft.com/office/drawing/2014/main" id="{128325DC-6911-B8E9-4575-EE9B035B2B2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0735188" y="271763"/>
            <a:ext cx="1291523" cy="1236633"/>
          </a:xfrm>
          <a:prstGeom prst="rect">
            <a:avLst/>
          </a:prstGeom>
        </p:spPr>
      </p:pic>
      <p:sp>
        <p:nvSpPr>
          <p:cNvPr id="9" name="Speech Bubble: Oval 8">
            <a:extLst>
              <a:ext uri="{FF2B5EF4-FFF2-40B4-BE49-F238E27FC236}">
                <a16:creationId xmlns:a16="http://schemas.microsoft.com/office/drawing/2014/main" id="{B7E3DC2B-3189-C650-0911-406B9D4EC8C8}"/>
              </a:ext>
            </a:extLst>
          </p:cNvPr>
          <p:cNvSpPr/>
          <p:nvPr/>
        </p:nvSpPr>
        <p:spPr>
          <a:xfrm>
            <a:off x="5878110" y="3686783"/>
            <a:ext cx="6313889" cy="2826522"/>
          </a:xfrm>
          <a:prstGeom prst="wedgeEllipseCallout">
            <a:avLst>
              <a:gd name="adj1" fmla="val -52154"/>
              <a:gd name="adj2" fmla="val 46574"/>
            </a:avLst>
          </a:prstGeom>
          <a:noFill/>
          <a:ln w="254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dirty="0">
                <a:solidFill>
                  <a:schemeClr val="tx1"/>
                </a:solidFill>
              </a:rPr>
              <a:t>Gwrandewch yn ofalus, bawb. Mae rhaid i chi wrando. Pan rydw i’n dweud y frawddeg, cadwch y frawddeg yn eich pennau. Pan rydw i’n dweud ‘bant a chi’, rhaid i chi ysgrifennu’r frawddeg ar eich bwrdd bach gwyn. </a:t>
            </a:r>
          </a:p>
          <a:p>
            <a:pPr algn="ctr"/>
            <a:r>
              <a:rPr lang="cy-GB" dirty="0">
                <a:solidFill>
                  <a:schemeClr val="tx1"/>
                </a:solidFill>
              </a:rPr>
              <a:t>Ydy pawb yn barod?</a:t>
            </a:r>
          </a:p>
          <a:p>
            <a:pPr algn="ctr"/>
            <a:endParaRPr lang="cy-GB" dirty="0">
              <a:solidFill>
                <a:schemeClr val="tx1"/>
              </a:solidFill>
            </a:endParaRPr>
          </a:p>
        </p:txBody>
      </p:sp>
      <p:pic>
        <p:nvPicPr>
          <p:cNvPr id="4" name="Recorded Sound">
            <a:hlinkClick r:id="" action="ppaction://media"/>
            <a:extLst>
              <a:ext uri="{FF2B5EF4-FFF2-40B4-BE49-F238E27FC236}">
                <a16:creationId xmlns:a16="http://schemas.microsoft.com/office/drawing/2014/main" id="{E2F44B2B-F7C2-0DA0-86D5-38960923C6B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268020" y="2538942"/>
            <a:ext cx="1530754" cy="1530754"/>
          </a:xfrm>
          <a:prstGeom prst="rect">
            <a:avLst/>
          </a:prstGeom>
        </p:spPr>
      </p:pic>
      <p:pic>
        <p:nvPicPr>
          <p:cNvPr id="2052" name="Picture 4" descr="Farm Shop - Derwen Garden Centre">
            <a:extLst>
              <a:ext uri="{FF2B5EF4-FFF2-40B4-BE49-F238E27FC236}">
                <a16:creationId xmlns:a16="http://schemas.microsoft.com/office/drawing/2014/main" id="{F3D55DB2-860A-A494-7D40-924D4A2964D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966953" y="709401"/>
            <a:ext cx="2768235" cy="2768235"/>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4307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151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F649085-3582-75EA-DBBE-D85F4B1A2FFA}"/>
              </a:ext>
            </a:extLst>
          </p:cNvPr>
          <p:cNvSpPr txBox="1"/>
          <p:nvPr/>
        </p:nvSpPr>
        <p:spPr>
          <a:xfrm>
            <a:off x="10420" y="0"/>
            <a:ext cx="7160114" cy="615553"/>
          </a:xfrm>
          <a:prstGeom prst="rect">
            <a:avLst/>
          </a:prstGeom>
          <a:noFill/>
        </p:spPr>
        <p:txBody>
          <a:bodyPr wrap="square">
            <a:spAutoFit/>
          </a:bodyPr>
          <a:lstStyle/>
          <a:p>
            <a:r>
              <a:rPr lang="cy-GB" sz="3400" b="1" dirty="0">
                <a:latin typeface="FAFERS Handwriting Font" panose="020B0604020202020204" pitchFamily="34" charset="0"/>
                <a:cs typeface="FAFERS Handwriting Font" panose="020B0604020202020204" pitchFamily="34" charset="0"/>
              </a:rPr>
              <a:t>Cyfarwyddiadau i Gynorthwyydd</a:t>
            </a:r>
          </a:p>
        </p:txBody>
      </p:sp>
      <p:sp>
        <p:nvSpPr>
          <p:cNvPr id="6" name="TextBox 5">
            <a:extLst>
              <a:ext uri="{FF2B5EF4-FFF2-40B4-BE49-F238E27FC236}">
                <a16:creationId xmlns:a16="http://schemas.microsoft.com/office/drawing/2014/main" id="{83597377-BF9C-FDD1-CC7B-9D3B484037C5}"/>
              </a:ext>
            </a:extLst>
          </p:cNvPr>
          <p:cNvSpPr txBox="1"/>
          <p:nvPr/>
        </p:nvSpPr>
        <p:spPr>
          <a:xfrm>
            <a:off x="167032" y="615553"/>
            <a:ext cx="8655955" cy="5909310"/>
          </a:xfrm>
          <a:prstGeom prst="rect">
            <a:avLst/>
          </a:prstGeom>
          <a:noFill/>
          <a:ln w="22225">
            <a:solidFill>
              <a:schemeClr val="accent1"/>
            </a:solidFill>
          </a:ln>
        </p:spPr>
        <p:txBody>
          <a:bodyPr wrap="square" rtlCol="0">
            <a:spAutoFit/>
          </a:bodyPr>
          <a:lstStyle/>
          <a:p>
            <a:r>
              <a:rPr lang="cy-GB" sz="1400" dirty="0"/>
              <a:t>Bore da, Mrs White.</a:t>
            </a:r>
          </a:p>
          <a:p>
            <a:endParaRPr lang="cy-GB" sz="1400" dirty="0"/>
          </a:p>
          <a:p>
            <a:r>
              <a:rPr lang="cy-GB" sz="1400" dirty="0"/>
              <a:t>Bydda i’n cwrdd </a:t>
            </a:r>
            <a:r>
              <a:rPr kumimoji="0" lang="cy-GB" altLang="en-US" sz="1400" b="0" i="0" u="none" strike="noStrike" cap="none" normalizeH="0" baseline="0" dirty="0">
                <a:ln>
                  <a:noFill/>
                </a:ln>
                <a:solidFill>
                  <a:srgbClr val="1F1F1F"/>
                </a:solidFill>
                <a:effectLst/>
                <a:latin typeface="inherit"/>
              </a:rPr>
              <a:t>â Mr Jones heddiw, felly </a:t>
            </a:r>
            <a:r>
              <a:rPr lang="cy-GB" sz="1400" dirty="0"/>
              <a:t>mae rhaid i ti chwarae ‘Trap-ddôr’ gyda’r plant.  Mae’r dasg yn hwyl, felly bydd y plant yn mwynhau’r g</a:t>
            </a:r>
            <a:r>
              <a:rPr kumimoji="0" lang="cy-GB" altLang="en-US" sz="1400" b="0" i="0" u="none" strike="noStrike" cap="none" normalizeH="0" baseline="0" dirty="0">
                <a:ln>
                  <a:noFill/>
                </a:ln>
                <a:solidFill>
                  <a:srgbClr val="1F1F1F"/>
                </a:solidFill>
                <a:effectLst/>
                <a:latin typeface="inherit"/>
              </a:rPr>
              <a:t>ê</a:t>
            </a:r>
            <a:r>
              <a:rPr lang="cy-GB" sz="1400" dirty="0"/>
              <a:t>m. Rydw i eisiau i ti chwarae’r g</a:t>
            </a:r>
            <a:r>
              <a:rPr kumimoji="0" lang="cy-GB" altLang="en-US" sz="1400" b="0" i="0" u="none" strike="noStrike" cap="none" normalizeH="0" baseline="0" dirty="0">
                <a:ln>
                  <a:noFill/>
                </a:ln>
                <a:solidFill>
                  <a:srgbClr val="1F1F1F"/>
                </a:solidFill>
                <a:effectLst/>
                <a:latin typeface="inherit"/>
              </a:rPr>
              <a:t>ê</a:t>
            </a:r>
            <a:r>
              <a:rPr lang="cy-GB" sz="1400" dirty="0"/>
              <a:t>m nes dau o’r gloch, os gweli </a:t>
            </a:r>
            <a:r>
              <a:rPr lang="cy-GB" sz="1400" dirty="0" err="1"/>
              <a:t>di’n</a:t>
            </a:r>
            <a:r>
              <a:rPr lang="cy-GB" sz="1400" dirty="0"/>
              <a:t> dda. </a:t>
            </a:r>
          </a:p>
          <a:p>
            <a:endParaRPr lang="cy-GB" sz="1400" dirty="0"/>
          </a:p>
          <a:p>
            <a:r>
              <a:rPr lang="cy-GB" sz="1400" dirty="0"/>
              <a:t>Cyn i ti ddechrau, cofia i ddrilio’r </a:t>
            </a:r>
            <a:r>
              <a:rPr lang="cy-GB" sz="1400" kern="100" dirty="0">
                <a:effectLst/>
                <a:latin typeface="Aptos" panose="020B0004020202020204" pitchFamily="34" charset="0"/>
                <a:ea typeface="Aptos" panose="020B0004020202020204" pitchFamily="34" charset="0"/>
                <a:cs typeface="Times New Roman" panose="02020603050405020304" pitchFamily="18" charset="0"/>
              </a:rPr>
              <a:t>geiriau newydd gyda’r plant. Gei di chware ‘</a:t>
            </a:r>
            <a:r>
              <a:rPr lang="cy-GB" sz="1400" kern="100" dirty="0" err="1">
                <a:effectLst/>
                <a:latin typeface="Aptos" panose="020B0004020202020204" pitchFamily="34" charset="0"/>
                <a:ea typeface="Aptos" panose="020B0004020202020204" pitchFamily="34" charset="0"/>
                <a:cs typeface="Times New Roman" panose="02020603050405020304" pitchFamily="18" charset="0"/>
              </a:rPr>
              <a:t>Sblat</a:t>
            </a:r>
            <a:r>
              <a:rPr lang="cy-GB" sz="1400"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r>
              <a:rPr lang="cy-GB" sz="1400" dirty="0"/>
              <a:t> </a:t>
            </a:r>
          </a:p>
          <a:p>
            <a:r>
              <a:rPr lang="cy-GB" sz="1400" b="1" dirty="0"/>
              <a:t>Sut i chwarae Trap-ddôr:</a:t>
            </a:r>
          </a:p>
          <a:p>
            <a:endParaRPr lang="cy-GB" sz="1400" dirty="0"/>
          </a:p>
          <a:p>
            <a:r>
              <a:rPr lang="cy-GB" sz="1400" dirty="0"/>
              <a:t>I ddechrau, gofynnwch i’r plant feddwl am un frawddeg.</a:t>
            </a:r>
          </a:p>
          <a:p>
            <a:r>
              <a:rPr lang="cy-GB" sz="1400" dirty="0"/>
              <a:t>Nesaf, dewisa un plentyn i ddyfalu eu partner brawddeg.</a:t>
            </a:r>
          </a:p>
          <a:p>
            <a:r>
              <a:rPr lang="cy-GB" sz="1400" dirty="0"/>
              <a:t>Os ydyn nhw'n dyfalu'n gywir, maen nhw'n parhau i'r adran nesaf.   </a:t>
            </a:r>
          </a:p>
          <a:p>
            <a:r>
              <a:rPr lang="cy-GB" sz="1400" dirty="0"/>
              <a:t>Os ydyn nhw'n dyfalu'n anghywir, mae rhaid iddyn nhw drio eto.</a:t>
            </a:r>
          </a:p>
          <a:p>
            <a:endParaRPr lang="cy-GB" sz="1400" dirty="0"/>
          </a:p>
          <a:p>
            <a:r>
              <a:rPr lang="cy-GB" sz="1400" b="1" dirty="0"/>
              <a:t>Gwahaniaeth</a:t>
            </a:r>
            <a:r>
              <a:rPr lang="cy-GB" sz="1400" dirty="0"/>
              <a:t> </a:t>
            </a:r>
          </a:p>
          <a:p>
            <a:endParaRPr lang="cy-GB" sz="1400" dirty="0">
              <a:highlight>
                <a:srgbClr val="FFFF00"/>
              </a:highlight>
            </a:endParaRPr>
          </a:p>
          <a:p>
            <a:r>
              <a:rPr lang="cy-GB" sz="1400" dirty="0"/>
              <a:t>Cofia, mae angen mwy o amser ar Tom.</a:t>
            </a:r>
          </a:p>
          <a:p>
            <a:r>
              <a:rPr lang="cy-GB" sz="1400" dirty="0"/>
              <a:t>Gweithia gyda Sara ac Alys.</a:t>
            </a:r>
          </a:p>
          <a:p>
            <a:r>
              <a:rPr lang="cy-GB" sz="1400" dirty="0"/>
              <a:t>Os oes unrhyw un yn gorffen yn gynnar, gallan nhw’n baratoi eu hunain g</a:t>
            </a:r>
            <a:r>
              <a:rPr kumimoji="0" lang="cy-GB" altLang="en-US" sz="1400" b="0" i="0" u="none" strike="noStrike" cap="none" normalizeH="0" baseline="0" dirty="0">
                <a:ln>
                  <a:noFill/>
                </a:ln>
                <a:solidFill>
                  <a:srgbClr val="1F1F1F"/>
                </a:solidFill>
                <a:effectLst/>
                <a:latin typeface="inherit"/>
              </a:rPr>
              <a:t>êm </a:t>
            </a:r>
            <a:r>
              <a:rPr lang="cy-GB" sz="1400" dirty="0"/>
              <a:t>Trap-ddôr. </a:t>
            </a:r>
          </a:p>
          <a:p>
            <a:endParaRPr lang="cy-GB" sz="1400" dirty="0">
              <a:highlight>
                <a:srgbClr val="FFFF00"/>
              </a:highlight>
            </a:endParaRPr>
          </a:p>
          <a:p>
            <a:endParaRPr lang="cy-GB" sz="1400" dirty="0"/>
          </a:p>
          <a:p>
            <a:r>
              <a:rPr lang="cy-GB" sz="1400" dirty="0"/>
              <a:t>Cyn i fi anghofio, cofia orffen am ddau o’r gloch. Wnei di fynd allan drosto i? Mae’n ddrwg gen i! </a:t>
            </a:r>
          </a:p>
          <a:p>
            <a:endParaRPr lang="cy-GB" sz="1400" dirty="0"/>
          </a:p>
          <a:p>
            <a:r>
              <a:rPr lang="cy-GB" sz="1400" dirty="0"/>
              <a:t>Am ddau o’r gloch, dweda wrth y plant: </a:t>
            </a:r>
            <a:r>
              <a:rPr lang="cy-GB" sz="1400" dirty="0">
                <a:solidFill>
                  <a:srgbClr val="00B0F0"/>
                </a:solidFill>
              </a:rPr>
              <a:t>Gorffennwch eich gwaith cyn i chi fynd allan! Gwisgwch eich cot rhag ofn bydd hi’n bwrw glaw. </a:t>
            </a:r>
            <a:endParaRPr lang="cy-GB" sz="1400" dirty="0"/>
          </a:p>
          <a:p>
            <a:r>
              <a:rPr lang="cy-GB" sz="1400" dirty="0"/>
              <a:t>Hefyd, wnei di dacluso’r llyfrau i fi? </a:t>
            </a:r>
          </a:p>
          <a:p>
            <a:r>
              <a:rPr lang="cy-GB" sz="1400" dirty="0"/>
              <a:t>Os oes problem, dweud wrtho i! Diolch, Laura. Mae arna i goffi i ti! </a:t>
            </a:r>
          </a:p>
        </p:txBody>
      </p:sp>
      <p:sp>
        <p:nvSpPr>
          <p:cNvPr id="7" name="Rectangle 1">
            <a:extLst>
              <a:ext uri="{FF2B5EF4-FFF2-40B4-BE49-F238E27FC236}">
                <a16:creationId xmlns:a16="http://schemas.microsoft.com/office/drawing/2014/main" id="{6AB4EE68-8F43-E51B-8CF8-2D7264C45FEC}"/>
              </a:ext>
            </a:extLst>
          </p:cNvPr>
          <p:cNvSpPr>
            <a:spLocks noChangeArrowheads="1"/>
          </p:cNvSpPr>
          <p:nvPr/>
        </p:nvSpPr>
        <p:spPr bwMode="auto">
          <a:xfrm>
            <a:off x="0" y="179864"/>
            <a:ext cx="20840" cy="97471"/>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2696" rIns="0" bIns="-1269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800" b="0" i="0" u="none" strike="noStrike" cap="none" normalizeH="0" baseline="0" dirty="0">
                <a:ln>
                  <a:noFill/>
                </a:ln>
                <a:solidFill>
                  <a:schemeClr val="tx1"/>
                </a:solidFill>
                <a:effectLst/>
              </a:rPr>
              <a:t> </a:t>
            </a: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
        <p:nvSpPr>
          <p:cNvPr id="8" name="Rectangle 2">
            <a:extLst>
              <a:ext uri="{FF2B5EF4-FFF2-40B4-BE49-F238E27FC236}">
                <a16:creationId xmlns:a16="http://schemas.microsoft.com/office/drawing/2014/main" id="{692DF853-10DD-AD23-52CF-DA1469281EF1}"/>
              </a:ext>
            </a:extLst>
          </p:cNvPr>
          <p:cNvSpPr>
            <a:spLocks noChangeArrowheads="1"/>
          </p:cNvSpPr>
          <p:nvPr/>
        </p:nvSpPr>
        <p:spPr bwMode="auto">
          <a:xfrm>
            <a:off x="0" y="179864"/>
            <a:ext cx="20840" cy="97471"/>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2696" rIns="0" bIns="-1269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800" b="0" i="0" u="none" strike="noStrike" cap="none" normalizeH="0" baseline="0" dirty="0">
                <a:ln>
                  <a:noFill/>
                </a:ln>
                <a:solidFill>
                  <a:schemeClr val="tx1"/>
                </a:solidFill>
                <a:effectLst/>
              </a:rPr>
              <a:t> </a:t>
            </a: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
        <p:nvSpPr>
          <p:cNvPr id="3" name="TextBox 2">
            <a:extLst>
              <a:ext uri="{FF2B5EF4-FFF2-40B4-BE49-F238E27FC236}">
                <a16:creationId xmlns:a16="http://schemas.microsoft.com/office/drawing/2014/main" id="{2449A1CA-6E90-3F19-77C9-EDCCEB1BFAF1}"/>
              </a:ext>
            </a:extLst>
          </p:cNvPr>
          <p:cNvSpPr txBox="1"/>
          <p:nvPr/>
        </p:nvSpPr>
        <p:spPr>
          <a:xfrm>
            <a:off x="8900809" y="1521082"/>
            <a:ext cx="3124159" cy="3754874"/>
          </a:xfrm>
          <a:prstGeom prst="rect">
            <a:avLst/>
          </a:prstGeom>
          <a:noFill/>
          <a:ln w="22225">
            <a:solidFill>
              <a:schemeClr val="accent1"/>
            </a:solidFill>
          </a:ln>
        </p:spPr>
        <p:txBody>
          <a:bodyPr wrap="square" rtlCol="0">
            <a:spAutoFit/>
          </a:bodyPr>
          <a:lstStyle/>
          <a:p>
            <a:r>
              <a:rPr lang="cy-GB" sz="1400" b="1" dirty="0"/>
              <a:t>Gorchmynion Defnyddiol</a:t>
            </a:r>
          </a:p>
          <a:p>
            <a:endParaRPr lang="cy-GB" sz="1400" b="1" dirty="0"/>
          </a:p>
          <a:p>
            <a:r>
              <a:rPr lang="cy-GB" sz="1400" dirty="0"/>
              <a:t>Mae rhaid i ti / chi wrando. </a:t>
            </a:r>
          </a:p>
          <a:p>
            <a:endParaRPr lang="cy-GB" sz="1400" dirty="0"/>
          </a:p>
          <a:p>
            <a:r>
              <a:rPr lang="cy-GB" sz="1400" dirty="0"/>
              <a:t>Edrycha / edrychwch arna i. </a:t>
            </a:r>
          </a:p>
          <a:p>
            <a:endParaRPr lang="cy-GB" sz="1400" dirty="0"/>
          </a:p>
          <a:p>
            <a:r>
              <a:rPr lang="cy-GB" sz="1400" dirty="0"/>
              <a:t>Meddylia / meddyliwch  yn ofalus!</a:t>
            </a:r>
          </a:p>
          <a:p>
            <a:endParaRPr lang="cy-GB" sz="1400" dirty="0"/>
          </a:p>
          <a:p>
            <a:r>
              <a:rPr lang="cy-GB" sz="1400" dirty="0"/>
              <a:t>Darllena/darllenwch yn dawel. </a:t>
            </a:r>
          </a:p>
          <a:p>
            <a:endParaRPr lang="cy-GB" sz="1400" dirty="0"/>
          </a:p>
          <a:p>
            <a:r>
              <a:rPr lang="cy-GB" sz="1400" dirty="0"/>
              <a:t>Ydych chi’n / rwyt ti’n barod?</a:t>
            </a:r>
          </a:p>
          <a:p>
            <a:endParaRPr lang="cy-GB" sz="1400" dirty="0"/>
          </a:p>
          <a:p>
            <a:r>
              <a:rPr lang="cy-GB" sz="1400" dirty="0"/>
              <a:t>Oes cwestiwn gyda ti/chi?</a:t>
            </a:r>
          </a:p>
          <a:p>
            <a:endParaRPr lang="cy-GB" sz="1400" dirty="0"/>
          </a:p>
          <a:p>
            <a:r>
              <a:rPr lang="cy-GB" sz="1400" dirty="0" err="1"/>
              <a:t>Tria</a:t>
            </a:r>
            <a:r>
              <a:rPr lang="cy-GB" sz="1400" dirty="0"/>
              <a:t> eto! Dim </a:t>
            </a:r>
            <a:r>
              <a:rPr lang="cy-GB" sz="1400" dirty="0" err="1"/>
              <a:t>cweit</a:t>
            </a:r>
            <a:r>
              <a:rPr lang="cy-GB" sz="1400" dirty="0"/>
              <a:t>! Meddylia eto. </a:t>
            </a:r>
          </a:p>
          <a:p>
            <a:endParaRPr lang="cy-GB" sz="1400" dirty="0"/>
          </a:p>
          <a:p>
            <a:r>
              <a:rPr lang="cy-GB" sz="1400" dirty="0"/>
              <a:t>Gwnaethoch chi yn dda. </a:t>
            </a:r>
          </a:p>
        </p:txBody>
      </p:sp>
      <p:sp>
        <p:nvSpPr>
          <p:cNvPr id="4" name="Rectangle 2">
            <a:extLst>
              <a:ext uri="{FF2B5EF4-FFF2-40B4-BE49-F238E27FC236}">
                <a16:creationId xmlns:a16="http://schemas.microsoft.com/office/drawing/2014/main" id="{46AFDAE5-A34B-02C5-DB2E-BFF65884B8EF}"/>
              </a:ext>
            </a:extLst>
          </p:cNvPr>
          <p:cNvSpPr>
            <a:spLocks noChangeArrowheads="1"/>
          </p:cNvSpPr>
          <p:nvPr/>
        </p:nvSpPr>
        <p:spPr bwMode="auto">
          <a:xfrm>
            <a:off x="0" y="179864"/>
            <a:ext cx="20840" cy="97471"/>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2696" rIns="0" bIns="-1269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800" b="0" i="0" u="none" strike="noStrike" cap="none" normalizeH="0" baseline="0" dirty="0">
                <a:ln>
                  <a:noFill/>
                </a:ln>
                <a:solidFill>
                  <a:schemeClr val="tx1"/>
                </a:solidFill>
                <a:effectLst/>
              </a:rPr>
              <a:t> </a:t>
            </a: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027991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ounded Rectangle 8">
            <a:extLst>
              <a:ext uri="{FF2B5EF4-FFF2-40B4-BE49-F238E27FC236}">
                <a16:creationId xmlns:a16="http://schemas.microsoft.com/office/drawing/2014/main" id="{8FC2E4CA-D355-EF43-9D35-420B074EA440}"/>
              </a:ext>
            </a:extLst>
          </p:cNvPr>
          <p:cNvSpPr/>
          <p:nvPr/>
        </p:nvSpPr>
        <p:spPr>
          <a:xfrm>
            <a:off x="473419" y="2741379"/>
            <a:ext cx="11097895" cy="722239"/>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latin typeface="American Typewriter" panose="02090604020004020304" pitchFamily="18" charset="77"/>
            </a:endParaRPr>
          </a:p>
        </p:txBody>
      </p:sp>
      <p:sp>
        <p:nvSpPr>
          <p:cNvPr id="32" name="Rounded Rectangle 31">
            <a:extLst>
              <a:ext uri="{FF2B5EF4-FFF2-40B4-BE49-F238E27FC236}">
                <a16:creationId xmlns:a16="http://schemas.microsoft.com/office/drawing/2014/main" id="{2A03CDFB-5C41-165A-B603-BB8819E63DEA}"/>
              </a:ext>
            </a:extLst>
          </p:cNvPr>
          <p:cNvSpPr/>
          <p:nvPr/>
        </p:nvSpPr>
        <p:spPr>
          <a:xfrm>
            <a:off x="9421299" y="2496661"/>
            <a:ext cx="2355754" cy="1336662"/>
          </a:xfrm>
          <a:prstGeom prst="roundRect">
            <a:avLst/>
          </a:prstGeom>
          <a:solidFill>
            <a:schemeClr val="bg1"/>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cy-GB" dirty="0">
                <a:solidFill>
                  <a:schemeClr val="tx1"/>
                </a:solidFill>
              </a:rPr>
              <a:t>b</a:t>
            </a:r>
            <a:r>
              <a:rPr lang="cy-GB" sz="1800" dirty="0">
                <a:solidFill>
                  <a:schemeClr val="tx1"/>
                </a:solidFill>
              </a:rPr>
              <a:t>ananas</a:t>
            </a:r>
          </a:p>
          <a:p>
            <a:pPr algn="ctr"/>
            <a:r>
              <a:rPr lang="cy-GB" dirty="0">
                <a:solidFill>
                  <a:schemeClr val="tx1"/>
                </a:solidFill>
              </a:rPr>
              <a:t>m</a:t>
            </a:r>
            <a:r>
              <a:rPr lang="cy-GB" sz="1800" dirty="0">
                <a:solidFill>
                  <a:schemeClr val="tx1"/>
                </a:solidFill>
              </a:rPr>
              <a:t>efus</a:t>
            </a:r>
          </a:p>
          <a:p>
            <a:pPr algn="ctr"/>
            <a:r>
              <a:rPr lang="cy-GB" sz="1800" dirty="0">
                <a:solidFill>
                  <a:schemeClr val="tx1"/>
                </a:solidFill>
              </a:rPr>
              <a:t>afalau</a:t>
            </a:r>
          </a:p>
          <a:p>
            <a:pPr algn="ctr"/>
            <a:r>
              <a:rPr lang="cy-GB" dirty="0">
                <a:solidFill>
                  <a:schemeClr val="tx1"/>
                </a:solidFill>
              </a:rPr>
              <a:t>m</a:t>
            </a:r>
            <a:r>
              <a:rPr lang="cy-GB" sz="1800" dirty="0">
                <a:solidFill>
                  <a:schemeClr val="tx1"/>
                </a:solidFill>
              </a:rPr>
              <a:t>ango</a:t>
            </a:r>
          </a:p>
          <a:p>
            <a:pPr algn="ctr"/>
            <a:r>
              <a:rPr lang="cy-GB" dirty="0">
                <a:solidFill>
                  <a:schemeClr val="tx1"/>
                </a:solidFill>
              </a:rPr>
              <a:t>ph</a:t>
            </a:r>
            <a:r>
              <a:rPr lang="cy-GB" sz="1800" dirty="0">
                <a:solidFill>
                  <a:schemeClr val="tx1"/>
                </a:solidFill>
              </a:rPr>
              <a:t>eren </a:t>
            </a:r>
          </a:p>
        </p:txBody>
      </p:sp>
      <p:sp>
        <p:nvSpPr>
          <p:cNvPr id="2" name="Rounded Rectangle 1">
            <a:extLst>
              <a:ext uri="{FF2B5EF4-FFF2-40B4-BE49-F238E27FC236}">
                <a16:creationId xmlns:a16="http://schemas.microsoft.com/office/drawing/2014/main" id="{5ECA3869-88CC-9100-F0E5-E4785A73F4D1}"/>
              </a:ext>
            </a:extLst>
          </p:cNvPr>
          <p:cNvSpPr/>
          <p:nvPr/>
        </p:nvSpPr>
        <p:spPr>
          <a:xfrm>
            <a:off x="3270781" y="2563118"/>
            <a:ext cx="1290115" cy="1336662"/>
          </a:xfrm>
          <a:prstGeom prst="roundRect">
            <a:avLst/>
          </a:prstGeom>
          <a:solidFill>
            <a:schemeClr val="bg1"/>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cy-GB" dirty="0">
                <a:solidFill>
                  <a:schemeClr val="tx1"/>
                </a:solidFill>
              </a:rPr>
              <a:t>fananas</a:t>
            </a:r>
          </a:p>
          <a:p>
            <a:pPr algn="ctr"/>
            <a:r>
              <a:rPr lang="cy-GB" dirty="0">
                <a:solidFill>
                  <a:schemeClr val="tx1"/>
                </a:solidFill>
              </a:rPr>
              <a:t>fefus</a:t>
            </a:r>
          </a:p>
          <a:p>
            <a:pPr algn="ctr"/>
            <a:r>
              <a:rPr lang="cy-GB" dirty="0">
                <a:solidFill>
                  <a:schemeClr val="tx1"/>
                </a:solidFill>
              </a:rPr>
              <a:t>afalau</a:t>
            </a:r>
          </a:p>
          <a:p>
            <a:pPr algn="ctr"/>
            <a:r>
              <a:rPr lang="cy-GB" dirty="0">
                <a:solidFill>
                  <a:schemeClr val="tx1"/>
                </a:solidFill>
              </a:rPr>
              <a:t>fango</a:t>
            </a:r>
          </a:p>
          <a:p>
            <a:pPr algn="ctr"/>
            <a:r>
              <a:rPr lang="cy-GB" dirty="0">
                <a:solidFill>
                  <a:schemeClr val="tx1"/>
                </a:solidFill>
              </a:rPr>
              <a:t>beren </a:t>
            </a:r>
          </a:p>
        </p:txBody>
      </p:sp>
      <p:sp>
        <p:nvSpPr>
          <p:cNvPr id="3" name="TextBox 2">
            <a:extLst>
              <a:ext uri="{FF2B5EF4-FFF2-40B4-BE49-F238E27FC236}">
                <a16:creationId xmlns:a16="http://schemas.microsoft.com/office/drawing/2014/main" id="{C9F50B67-FE48-A641-8FE4-A53DA2783115}"/>
              </a:ext>
            </a:extLst>
          </p:cNvPr>
          <p:cNvSpPr txBox="1"/>
          <p:nvPr/>
        </p:nvSpPr>
        <p:spPr>
          <a:xfrm>
            <a:off x="620686" y="2991658"/>
            <a:ext cx="1819281" cy="369332"/>
          </a:xfrm>
          <a:prstGeom prst="rect">
            <a:avLst/>
          </a:prstGeom>
          <a:noFill/>
        </p:spPr>
        <p:txBody>
          <a:bodyPr wrap="none" rtlCol="0">
            <a:spAutoFit/>
          </a:bodyPr>
          <a:lstStyle/>
          <a:p>
            <a:r>
              <a:rPr lang="cy-GB" dirty="0">
                <a:latin typeface="+mj-lt"/>
              </a:rPr>
              <a:t>Mae’n well gyda fi</a:t>
            </a:r>
          </a:p>
        </p:txBody>
      </p:sp>
      <p:sp>
        <p:nvSpPr>
          <p:cNvPr id="22" name="TextBox 21">
            <a:extLst>
              <a:ext uri="{FF2B5EF4-FFF2-40B4-BE49-F238E27FC236}">
                <a16:creationId xmlns:a16="http://schemas.microsoft.com/office/drawing/2014/main" id="{93BEAF5C-BC90-8445-BBE8-ED9A76E3F420}"/>
              </a:ext>
            </a:extLst>
          </p:cNvPr>
          <p:cNvSpPr txBox="1"/>
          <p:nvPr/>
        </p:nvSpPr>
        <p:spPr>
          <a:xfrm>
            <a:off x="4853058" y="2917833"/>
            <a:ext cx="4568241" cy="369332"/>
          </a:xfrm>
          <a:prstGeom prst="rect">
            <a:avLst/>
          </a:prstGeom>
          <a:noFill/>
        </p:spPr>
        <p:txBody>
          <a:bodyPr wrap="square" rtlCol="0">
            <a:spAutoFit/>
          </a:bodyPr>
          <a:lstStyle/>
          <a:p>
            <a:r>
              <a:rPr lang="en-US" dirty="0" err="1">
                <a:latin typeface="American Typewriter" panose="02090604020004020304" pitchFamily="18" charset="77"/>
              </a:rPr>
              <a:t>na</a:t>
            </a:r>
            <a:r>
              <a:rPr lang="en-US" dirty="0">
                <a:latin typeface="American Typewriter" panose="02090604020004020304" pitchFamily="18" charset="77"/>
              </a:rPr>
              <a:t> / nag </a:t>
            </a:r>
          </a:p>
        </p:txBody>
      </p:sp>
      <p:sp>
        <p:nvSpPr>
          <p:cNvPr id="38" name="Rounded Rectangle 37">
            <a:extLst>
              <a:ext uri="{FF2B5EF4-FFF2-40B4-BE49-F238E27FC236}">
                <a16:creationId xmlns:a16="http://schemas.microsoft.com/office/drawing/2014/main" id="{66C3B970-7758-9143-8208-52E3B1A8EEF7}"/>
              </a:ext>
            </a:extLst>
          </p:cNvPr>
          <p:cNvSpPr/>
          <p:nvPr/>
        </p:nvSpPr>
        <p:spPr>
          <a:xfrm>
            <a:off x="473420" y="4743626"/>
            <a:ext cx="11097895" cy="722239"/>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latin typeface="American Typewriter" panose="02090604020004020304" pitchFamily="18" charset="77"/>
            </a:endParaRPr>
          </a:p>
        </p:txBody>
      </p:sp>
      <p:sp>
        <p:nvSpPr>
          <p:cNvPr id="11" name="TextBox 10">
            <a:extLst>
              <a:ext uri="{FF2B5EF4-FFF2-40B4-BE49-F238E27FC236}">
                <a16:creationId xmlns:a16="http://schemas.microsoft.com/office/drawing/2014/main" id="{57179DF2-4B66-9045-839A-C6D8650E8491}"/>
              </a:ext>
            </a:extLst>
          </p:cNvPr>
          <p:cNvSpPr txBox="1"/>
          <p:nvPr/>
        </p:nvSpPr>
        <p:spPr>
          <a:xfrm rot="20976113">
            <a:off x="230487" y="396709"/>
            <a:ext cx="3348920" cy="646331"/>
          </a:xfrm>
          <a:prstGeom prst="rect">
            <a:avLst/>
          </a:prstGeom>
          <a:noFill/>
        </p:spPr>
        <p:txBody>
          <a:bodyPr wrap="square" rtlCol="0">
            <a:spAutoFit/>
          </a:bodyPr>
          <a:lstStyle/>
          <a:p>
            <a:r>
              <a:rPr lang="en-US" sz="3600" dirty="0">
                <a:latin typeface="FAFERS Handwriting Font" panose="020B0604020202020204" pitchFamily="34" charset="0"/>
                <a:cs typeface="FAFERS Handwriting Font" panose="020B0604020202020204" pitchFamily="34" charset="0"/>
              </a:rPr>
              <a:t>Trap-dd</a:t>
            </a:r>
            <a:r>
              <a:rPr lang="cy-GB" sz="3600" dirty="0">
                <a:latin typeface="FAFERS Handwriting Font" panose="020B0604020202020204" pitchFamily="34" charset="0"/>
                <a:cs typeface="FAFERS Handwriting Font" panose="020B0604020202020204" pitchFamily="34" charset="0"/>
              </a:rPr>
              <a:t>ô</a:t>
            </a:r>
            <a:r>
              <a:rPr lang="en-US" sz="3600" dirty="0">
                <a:latin typeface="FAFERS Handwriting Font" panose="020B0604020202020204" pitchFamily="34" charset="0"/>
                <a:cs typeface="FAFERS Handwriting Font" panose="020B0604020202020204" pitchFamily="34" charset="0"/>
              </a:rPr>
              <a:t>r</a:t>
            </a:r>
          </a:p>
        </p:txBody>
      </p:sp>
      <p:pic>
        <p:nvPicPr>
          <p:cNvPr id="4" name="Picture 3" descr="A black ear with waves&#10;&#10;Description automatically generated">
            <a:extLst>
              <a:ext uri="{FF2B5EF4-FFF2-40B4-BE49-F238E27FC236}">
                <a16:creationId xmlns:a16="http://schemas.microsoft.com/office/drawing/2014/main" id="{0CDFA8A1-BFF5-672E-1DE2-ED75FC29843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599176" y="340166"/>
            <a:ext cx="1291523" cy="1236633"/>
          </a:xfrm>
          <a:prstGeom prst="rect">
            <a:avLst/>
          </a:prstGeom>
        </p:spPr>
      </p:pic>
      <p:sp>
        <p:nvSpPr>
          <p:cNvPr id="6" name="TextBox 5">
            <a:extLst>
              <a:ext uri="{FF2B5EF4-FFF2-40B4-BE49-F238E27FC236}">
                <a16:creationId xmlns:a16="http://schemas.microsoft.com/office/drawing/2014/main" id="{AF71ED6D-FC7F-F01F-D296-32875E2441BB}"/>
              </a:ext>
            </a:extLst>
          </p:cNvPr>
          <p:cNvSpPr txBox="1"/>
          <p:nvPr/>
        </p:nvSpPr>
        <p:spPr>
          <a:xfrm>
            <a:off x="697344" y="4920079"/>
            <a:ext cx="1819281" cy="369332"/>
          </a:xfrm>
          <a:prstGeom prst="rect">
            <a:avLst/>
          </a:prstGeom>
          <a:noFill/>
        </p:spPr>
        <p:txBody>
          <a:bodyPr wrap="none" rtlCol="0">
            <a:spAutoFit/>
          </a:bodyPr>
          <a:lstStyle/>
          <a:p>
            <a:r>
              <a:rPr lang="cy-GB" dirty="0">
                <a:latin typeface="+mj-lt"/>
              </a:rPr>
              <a:t>Mae’n well gyda fi</a:t>
            </a:r>
          </a:p>
        </p:txBody>
      </p:sp>
      <p:sp>
        <p:nvSpPr>
          <p:cNvPr id="13" name="Rounded Rectangle 1">
            <a:extLst>
              <a:ext uri="{FF2B5EF4-FFF2-40B4-BE49-F238E27FC236}">
                <a16:creationId xmlns:a16="http://schemas.microsoft.com/office/drawing/2014/main" id="{E9306F9F-876F-281A-D61E-1912F2CAE20A}"/>
              </a:ext>
            </a:extLst>
          </p:cNvPr>
          <p:cNvSpPr/>
          <p:nvPr/>
        </p:nvSpPr>
        <p:spPr>
          <a:xfrm>
            <a:off x="3260292" y="4436414"/>
            <a:ext cx="1290115" cy="1336662"/>
          </a:xfrm>
          <a:prstGeom prst="roundRect">
            <a:avLst/>
          </a:prstGeom>
          <a:solidFill>
            <a:schemeClr val="bg1"/>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cy-GB" dirty="0">
                <a:solidFill>
                  <a:schemeClr val="tx1"/>
                </a:solidFill>
              </a:rPr>
              <a:t>datws</a:t>
            </a:r>
          </a:p>
          <a:p>
            <a:pPr algn="ctr"/>
            <a:r>
              <a:rPr lang="cy-GB" dirty="0">
                <a:solidFill>
                  <a:schemeClr val="tx1"/>
                </a:solidFill>
              </a:rPr>
              <a:t>bys</a:t>
            </a:r>
          </a:p>
          <a:p>
            <a:pPr algn="ctr"/>
            <a:r>
              <a:rPr lang="cy-GB" dirty="0">
                <a:solidFill>
                  <a:schemeClr val="tx1"/>
                </a:solidFill>
              </a:rPr>
              <a:t>foron</a:t>
            </a:r>
          </a:p>
          <a:p>
            <a:pPr algn="ctr"/>
            <a:r>
              <a:rPr lang="cy-GB" dirty="0">
                <a:solidFill>
                  <a:schemeClr val="tx1"/>
                </a:solidFill>
              </a:rPr>
              <a:t>fresych</a:t>
            </a:r>
          </a:p>
          <a:p>
            <a:pPr algn="ctr"/>
            <a:r>
              <a:rPr lang="cy-GB" dirty="0">
                <a:solidFill>
                  <a:schemeClr val="tx1"/>
                </a:solidFill>
              </a:rPr>
              <a:t>ysgewyll </a:t>
            </a:r>
          </a:p>
        </p:txBody>
      </p:sp>
      <p:sp>
        <p:nvSpPr>
          <p:cNvPr id="14" name="TextBox 13">
            <a:extLst>
              <a:ext uri="{FF2B5EF4-FFF2-40B4-BE49-F238E27FC236}">
                <a16:creationId xmlns:a16="http://schemas.microsoft.com/office/drawing/2014/main" id="{7FF52FB0-9B3D-C653-913C-6A8F85FDB3F0}"/>
              </a:ext>
            </a:extLst>
          </p:cNvPr>
          <p:cNvSpPr txBox="1"/>
          <p:nvPr/>
        </p:nvSpPr>
        <p:spPr>
          <a:xfrm>
            <a:off x="4925063" y="4924943"/>
            <a:ext cx="4568241" cy="369332"/>
          </a:xfrm>
          <a:prstGeom prst="rect">
            <a:avLst/>
          </a:prstGeom>
          <a:noFill/>
        </p:spPr>
        <p:txBody>
          <a:bodyPr wrap="square" rtlCol="0">
            <a:spAutoFit/>
          </a:bodyPr>
          <a:lstStyle/>
          <a:p>
            <a:r>
              <a:rPr lang="en-US" dirty="0" err="1">
                <a:latin typeface="American Typewriter" panose="02090604020004020304" pitchFamily="18" charset="77"/>
              </a:rPr>
              <a:t>na</a:t>
            </a:r>
            <a:r>
              <a:rPr lang="en-US" dirty="0">
                <a:latin typeface="American Typewriter" panose="02090604020004020304" pitchFamily="18" charset="77"/>
              </a:rPr>
              <a:t> / nag </a:t>
            </a:r>
          </a:p>
        </p:txBody>
      </p:sp>
      <p:sp>
        <p:nvSpPr>
          <p:cNvPr id="15" name="Rounded Rectangle 31">
            <a:extLst>
              <a:ext uri="{FF2B5EF4-FFF2-40B4-BE49-F238E27FC236}">
                <a16:creationId xmlns:a16="http://schemas.microsoft.com/office/drawing/2014/main" id="{9CF09C90-C885-CFFC-9B03-5A48DF8CE7BD}"/>
              </a:ext>
            </a:extLst>
          </p:cNvPr>
          <p:cNvSpPr/>
          <p:nvPr/>
        </p:nvSpPr>
        <p:spPr>
          <a:xfrm>
            <a:off x="9421299" y="4436414"/>
            <a:ext cx="2355754" cy="1448820"/>
          </a:xfrm>
          <a:prstGeom prst="roundRect">
            <a:avLst/>
          </a:prstGeom>
          <a:solidFill>
            <a:schemeClr val="bg1"/>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cy-GB" dirty="0">
              <a:solidFill>
                <a:schemeClr val="tx1"/>
              </a:solidFill>
            </a:endParaRPr>
          </a:p>
          <a:p>
            <a:pPr algn="ctr"/>
            <a:r>
              <a:rPr lang="cy-GB" dirty="0">
                <a:solidFill>
                  <a:schemeClr val="tx1"/>
                </a:solidFill>
              </a:rPr>
              <a:t>thatws</a:t>
            </a:r>
          </a:p>
          <a:p>
            <a:pPr algn="ctr"/>
            <a:r>
              <a:rPr lang="cy-GB" dirty="0">
                <a:solidFill>
                  <a:schemeClr val="tx1"/>
                </a:solidFill>
              </a:rPr>
              <a:t>phys</a:t>
            </a:r>
          </a:p>
          <a:p>
            <a:pPr algn="ctr"/>
            <a:r>
              <a:rPr lang="cy-GB" dirty="0">
                <a:solidFill>
                  <a:schemeClr val="tx1"/>
                </a:solidFill>
              </a:rPr>
              <a:t>moron</a:t>
            </a:r>
          </a:p>
          <a:p>
            <a:pPr algn="ctr"/>
            <a:r>
              <a:rPr lang="cy-GB" dirty="0">
                <a:solidFill>
                  <a:schemeClr val="tx1"/>
                </a:solidFill>
              </a:rPr>
              <a:t>fresych</a:t>
            </a:r>
          </a:p>
          <a:p>
            <a:pPr algn="ctr"/>
            <a:r>
              <a:rPr lang="cy-GB" dirty="0">
                <a:solidFill>
                  <a:schemeClr val="tx1"/>
                </a:solidFill>
              </a:rPr>
              <a:t>ysgewyll </a:t>
            </a:r>
          </a:p>
          <a:p>
            <a:pPr algn="ctr"/>
            <a:endParaRPr lang="cy-GB" sz="1800" dirty="0">
              <a:solidFill>
                <a:schemeClr val="tx1"/>
              </a:solidFill>
            </a:endParaRPr>
          </a:p>
        </p:txBody>
      </p:sp>
      <p:pic>
        <p:nvPicPr>
          <p:cNvPr id="7" name="Picture 6" descr="A bunch of bananas on a white background&#10;&#10;AI-generated content may be incorrect.">
            <a:extLst>
              <a:ext uri="{FF2B5EF4-FFF2-40B4-BE49-F238E27FC236}">
                <a16:creationId xmlns:a16="http://schemas.microsoft.com/office/drawing/2014/main" id="{C5EF5F75-1D7F-5ED8-9AFB-67A148DB0B5D}"/>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2787681" y="220188"/>
            <a:ext cx="2021023" cy="1565522"/>
          </a:xfrm>
          <a:prstGeom prst="ellipse">
            <a:avLst/>
          </a:prstGeom>
          <a:ln>
            <a:noFill/>
          </a:ln>
          <a:effectLst>
            <a:softEdge rad="112500"/>
          </a:effectLst>
        </p:spPr>
      </p:pic>
      <p:pic>
        <p:nvPicPr>
          <p:cNvPr id="10" name="Picture 9" descr="A group of pears on a white surface&#10;&#10;AI-generated content may be incorrect.">
            <a:extLst>
              <a:ext uri="{FF2B5EF4-FFF2-40B4-BE49-F238E27FC236}">
                <a16:creationId xmlns:a16="http://schemas.microsoft.com/office/drawing/2014/main" id="{48B95DBE-CF1B-2F24-43EF-A72B5D9506F2}"/>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7611039" y="237315"/>
            <a:ext cx="2321460" cy="1548395"/>
          </a:xfrm>
          <a:prstGeom prst="ellipse">
            <a:avLst/>
          </a:prstGeom>
          <a:ln>
            <a:noFill/>
          </a:ln>
          <a:effectLst>
            <a:softEdge rad="112500"/>
          </a:effectLst>
        </p:spPr>
      </p:pic>
      <p:pic>
        <p:nvPicPr>
          <p:cNvPr id="19" name="Picture 18" descr="A close-up of a pile of apples&#10;&#10;AI-generated content may be incorrect.">
            <a:extLst>
              <a:ext uri="{FF2B5EF4-FFF2-40B4-BE49-F238E27FC236}">
                <a16:creationId xmlns:a16="http://schemas.microsoft.com/office/drawing/2014/main" id="{EEFA85E2-E78D-1CB1-1C3D-E00CC310C657}"/>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4874304" y="957150"/>
            <a:ext cx="2322593" cy="1548395"/>
          </a:xfrm>
          <a:prstGeom prst="ellipse">
            <a:avLst/>
          </a:prstGeom>
          <a:ln>
            <a:noFill/>
          </a:ln>
          <a:effectLst>
            <a:softEdge rad="112500"/>
          </a:effectLst>
        </p:spPr>
      </p:pic>
      <p:pic>
        <p:nvPicPr>
          <p:cNvPr id="21" name="Picture 20" descr="A pile of strawberries&#10;&#10;AI-generated content may be incorrect.">
            <a:extLst>
              <a:ext uri="{FF2B5EF4-FFF2-40B4-BE49-F238E27FC236}">
                <a16:creationId xmlns:a16="http://schemas.microsoft.com/office/drawing/2014/main" id="{F109D1F5-CB87-D4B7-A237-9DD1121FAC3D}"/>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6779347" y="5518231"/>
            <a:ext cx="2355753" cy="1336662"/>
          </a:xfrm>
          <a:prstGeom prst="ellipse">
            <a:avLst/>
          </a:prstGeom>
          <a:ln>
            <a:noFill/>
          </a:ln>
          <a:effectLst>
            <a:softEdge rad="112500"/>
          </a:effectLst>
        </p:spPr>
      </p:pic>
      <p:pic>
        <p:nvPicPr>
          <p:cNvPr id="24" name="Picture 23" descr="A bunch of carrots on a wooden surface&#10;&#10;AI-generated content may be incorrect.">
            <a:extLst>
              <a:ext uri="{FF2B5EF4-FFF2-40B4-BE49-F238E27FC236}">
                <a16:creationId xmlns:a16="http://schemas.microsoft.com/office/drawing/2014/main" id="{6C72E791-736F-109F-C750-9EC9847C3EA2}"/>
              </a:ext>
            </a:extLst>
          </p:cNvPr>
          <p:cNvPicPr>
            <a:picLocks noChangeAspect="1"/>
          </p:cNvPicPr>
          <p:nvPr/>
        </p:nvPicPr>
        <p:blipFill>
          <a:blip r:embed="rId14">
            <a:extLst>
              <a:ext uri="{28A0092B-C50C-407E-A947-70E740481C1C}">
                <a14:useLocalDpi xmlns:a14="http://schemas.microsoft.com/office/drawing/2010/main" val="0"/>
              </a:ext>
              <a:ext uri="{837473B0-CC2E-450A-ABE3-18F120FF3D39}">
                <a1611:picAttrSrcUrl xmlns:a1611="http://schemas.microsoft.com/office/drawing/2016/11/main" r:id="rId15"/>
              </a:ext>
            </a:extLst>
          </a:blip>
          <a:stretch>
            <a:fillRect/>
          </a:stretch>
        </p:blipFill>
        <p:spPr>
          <a:xfrm>
            <a:off x="6489498" y="3519330"/>
            <a:ext cx="1737519" cy="1155055"/>
          </a:xfrm>
          <a:prstGeom prst="ellipse">
            <a:avLst/>
          </a:prstGeom>
          <a:ln>
            <a:noFill/>
          </a:ln>
          <a:effectLst>
            <a:softEdge rad="112500"/>
          </a:effectLst>
        </p:spPr>
      </p:pic>
      <p:pic>
        <p:nvPicPr>
          <p:cNvPr id="26" name="Picture 25" descr="A pile of potatoes&#10;&#10;AI-generated content may be incorrect.">
            <a:extLst>
              <a:ext uri="{FF2B5EF4-FFF2-40B4-BE49-F238E27FC236}">
                <a16:creationId xmlns:a16="http://schemas.microsoft.com/office/drawing/2014/main" id="{CE6B525A-0E81-25B3-7673-34506D1B8CC2}"/>
              </a:ext>
            </a:extLst>
          </p:cNvPr>
          <p:cNvPicPr>
            <a:picLocks noChangeAspect="1"/>
          </p:cNvPicPr>
          <p:nvPr/>
        </p:nvPicPr>
        <p:blipFill>
          <a:blip r:embed="rId16">
            <a:extLst>
              <a:ext uri="{28A0092B-C50C-407E-A947-70E740481C1C}">
                <a14:useLocalDpi xmlns:a14="http://schemas.microsoft.com/office/drawing/2010/main" val="0"/>
              </a:ext>
              <a:ext uri="{837473B0-CC2E-450A-ABE3-18F120FF3D39}">
                <a1611:picAttrSrcUrl xmlns:a1611="http://schemas.microsoft.com/office/drawing/2016/11/main" r:id="rId17"/>
              </a:ext>
            </a:extLst>
          </a:blip>
          <a:stretch>
            <a:fillRect/>
          </a:stretch>
        </p:blipFill>
        <p:spPr>
          <a:xfrm>
            <a:off x="620686" y="5535106"/>
            <a:ext cx="2135051" cy="1200967"/>
          </a:xfrm>
          <a:prstGeom prst="ellipse">
            <a:avLst/>
          </a:prstGeom>
          <a:ln>
            <a:noFill/>
          </a:ln>
          <a:effectLst>
            <a:softEdge rad="112500"/>
          </a:effectLst>
        </p:spPr>
      </p:pic>
    </p:spTree>
    <p:extLst>
      <p:ext uri="{BB962C8B-B14F-4D97-AF65-F5344CB8AC3E}">
        <p14:creationId xmlns:p14="http://schemas.microsoft.com/office/powerpoint/2010/main" val="8714052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560CC55-34B4-1183-29C9-6A361C44D15F}"/>
              </a:ext>
            </a:extLst>
          </p:cNvPr>
          <p:cNvSpPr txBox="1"/>
          <p:nvPr/>
        </p:nvSpPr>
        <p:spPr>
          <a:xfrm>
            <a:off x="590144" y="1289953"/>
            <a:ext cx="6094378" cy="4278094"/>
          </a:xfrm>
          <a:prstGeom prst="rect">
            <a:avLst/>
          </a:prstGeom>
          <a:noFill/>
          <a:ln w="31750">
            <a:solidFill>
              <a:schemeClr val="accent1">
                <a:shade val="15000"/>
              </a:schemeClr>
            </a:solidFill>
          </a:ln>
        </p:spPr>
        <p:txBody>
          <a:bodyPr wrap="square">
            <a:spAutoFit/>
          </a:bodyPr>
          <a:lstStyle/>
          <a:p>
            <a:pPr algn="ctr"/>
            <a:r>
              <a:rPr lang="cy-GB" sz="2800" b="1" dirty="0">
                <a:latin typeface="FAFERS Handwriting Font" panose="020B0604020202020204" pitchFamily="34" charset="0"/>
                <a:cs typeface="FAFERS Handwriting Font" panose="020B0604020202020204" pitchFamily="34" charset="0"/>
              </a:rPr>
              <a:t>Gwers nesaf: </a:t>
            </a:r>
          </a:p>
          <a:p>
            <a:pPr algn="ctr"/>
            <a:endParaRPr lang="cy-GB" sz="2800" b="1" dirty="0">
              <a:latin typeface="FAFERS Handwriting Font" panose="020B0604020202020204" pitchFamily="34" charset="0"/>
              <a:cs typeface="FAFERS Handwriting Font" panose="020B0604020202020204" pitchFamily="34" charset="0"/>
            </a:endParaRPr>
          </a:p>
          <a:p>
            <a:pPr algn="ctr"/>
            <a:r>
              <a:rPr lang="cy-GB" sz="1800" dirty="0"/>
              <a:t>Byddwn ni’n dysgu am: </a:t>
            </a:r>
          </a:p>
          <a:p>
            <a:pPr algn="ctr"/>
            <a:r>
              <a:rPr lang="cy-GB" b="0" dirty="0">
                <a:solidFill>
                  <a:schemeClr val="tx1"/>
                </a:solidFill>
              </a:rPr>
              <a:t>‘Dylwn i...’</a:t>
            </a:r>
          </a:p>
          <a:p>
            <a:pPr algn="ctr"/>
            <a:r>
              <a:rPr lang="cy-GB" dirty="0"/>
              <a:t>‘Ddylwn i ddim ....’</a:t>
            </a:r>
            <a:endParaRPr lang="cy-GB" b="0" dirty="0">
              <a:solidFill>
                <a:schemeClr val="tx1"/>
              </a:solidFill>
            </a:endParaRPr>
          </a:p>
          <a:p>
            <a:pPr algn="ctr"/>
            <a:endParaRPr lang="cy-GB" dirty="0"/>
          </a:p>
          <a:p>
            <a:pPr algn="ctr"/>
            <a:r>
              <a:rPr lang="cy-GB" b="0" dirty="0">
                <a:solidFill>
                  <a:schemeClr val="tx1"/>
                </a:solidFill>
              </a:rPr>
              <a:t>Er Enghraifft:</a:t>
            </a:r>
          </a:p>
          <a:p>
            <a:pPr algn="ctr"/>
            <a:endParaRPr lang="cy-GB" dirty="0"/>
          </a:p>
          <a:p>
            <a:pPr algn="ctr"/>
            <a:r>
              <a:rPr lang="cy-GB" b="0" dirty="0">
                <a:solidFill>
                  <a:schemeClr val="tx1"/>
                </a:solidFill>
              </a:rPr>
              <a:t>Dylwn i fwyta mwy ____ achos maen nhw’n dda i fi.</a:t>
            </a:r>
          </a:p>
          <a:p>
            <a:pPr algn="ctr"/>
            <a:endParaRPr lang="cy-GB" dirty="0"/>
          </a:p>
          <a:p>
            <a:pPr algn="ctr"/>
            <a:r>
              <a:rPr lang="cy-GB" b="0" dirty="0">
                <a:solidFill>
                  <a:schemeClr val="tx1"/>
                </a:solidFill>
              </a:rPr>
              <a:t>Ddylwn i ddim bwyta ____achos maen nhw’n ddrwg i fi. </a:t>
            </a:r>
          </a:p>
          <a:p>
            <a:pPr algn="ctr"/>
            <a:endParaRPr lang="cy-GB" dirty="0"/>
          </a:p>
          <a:p>
            <a:pPr algn="ctr"/>
            <a:r>
              <a:rPr lang="cy-GB" b="0" dirty="0">
                <a:solidFill>
                  <a:schemeClr val="tx1"/>
                </a:solidFill>
              </a:rPr>
              <a:t> </a:t>
            </a:r>
          </a:p>
          <a:p>
            <a:pPr algn="ctr"/>
            <a:endParaRPr lang="cy-GB" sz="1800" b="0" dirty="0">
              <a:solidFill>
                <a:schemeClr val="tx1"/>
              </a:solidFill>
            </a:endParaRPr>
          </a:p>
        </p:txBody>
      </p:sp>
      <p:pic>
        <p:nvPicPr>
          <p:cNvPr id="3" name="Picture 2" descr="A cartoon of a person in a computer&#10;&#10;Description automatically generated">
            <a:extLst>
              <a:ext uri="{FF2B5EF4-FFF2-40B4-BE49-F238E27FC236}">
                <a16:creationId xmlns:a16="http://schemas.microsoft.com/office/drawing/2014/main" id="{6118BE0A-F8A8-5B77-1B6B-266CD2F19DF5}"/>
              </a:ext>
            </a:extLst>
          </p:cNvPr>
          <p:cNvPicPr>
            <a:picLocks noChangeAspect="1"/>
          </p:cNvPicPr>
          <p:nvPr/>
        </p:nvPicPr>
        <p:blipFill>
          <a:blip r:embed="rId2">
            <a:extLst>
              <a:ext uri="{28A0092B-C50C-407E-A947-70E740481C1C}">
                <a14:useLocalDpi xmlns:a14="http://schemas.microsoft.com/office/drawing/2010/main" val="0"/>
              </a:ext>
            </a:extLst>
          </a:blip>
          <a:srcRect r="-2" b="300"/>
          <a:stretch/>
        </p:blipFill>
        <p:spPr>
          <a:xfrm>
            <a:off x="7400867" y="1471269"/>
            <a:ext cx="3737543" cy="3726249"/>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7390562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10781</TotalTime>
  <Words>3933</Words>
  <Application>Microsoft Office PowerPoint</Application>
  <PresentationFormat>Widescreen</PresentationFormat>
  <Paragraphs>647</Paragraphs>
  <Slides>37</Slides>
  <Notes>4</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37</vt:i4>
      </vt:variant>
    </vt:vector>
  </HeadingPairs>
  <TitlesOfParts>
    <vt:vector size="45" baseType="lpstr">
      <vt:lpstr>Agency FB</vt:lpstr>
      <vt:lpstr>American Typewriter</vt:lpstr>
      <vt:lpstr>Aptos</vt:lpstr>
      <vt:lpstr>Aptos Display</vt:lpstr>
      <vt:lpstr>Arial</vt:lpstr>
      <vt:lpstr>FAFERS Handwriting Font</vt:lpstr>
      <vt:lpstr>inherit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Amser drilio</vt:lpstr>
      <vt:lpstr>PowerPoint Presentation</vt:lpstr>
      <vt:lpstr>Llenwch y bylchau</vt:lpstr>
      <vt:lpstr>Llenwch y bylchau: Atebion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Amser drilio</vt:lpstr>
      <vt:lpstr>Atebion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 Davies (Guilsfield CP School)</dc:creator>
  <cp:lastModifiedBy>S Davies (Guilsfield CP School)</cp:lastModifiedBy>
  <cp:revision>1</cp:revision>
  <dcterms:created xsi:type="dcterms:W3CDTF">2025-01-28T19:39:55Z</dcterms:created>
  <dcterms:modified xsi:type="dcterms:W3CDTF">2025-03-07T10:51:34Z</dcterms:modified>
</cp:coreProperties>
</file>