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1" r:id="rId5"/>
    <p:sldId id="282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742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123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850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3816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1884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074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255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003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112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092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655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A3ABB7-B59A-4D92-9153-445CE0E557E4}" type="datetimeFigureOut">
              <a:rPr lang="en-GB" smtClean="0"/>
              <a:t>09/10/2016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02A58E-E86C-4444-A987-4F44678627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597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203-05-b5.blogspot.co.uk/2009/10/impact-of-silk-road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portofbaku.com/" TargetMode="External"/><Relationship Id="rId2" Type="http://schemas.openxmlformats.org/officeDocument/2006/relationships/hyperlink" Target="http://www.chinahighlights.com/travelguide/maritime-silk-road.htm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chinatravel.com/quanzhou-travel/" TargetMode="External"/><Relationship Id="rId4" Type="http://schemas.openxmlformats.org/officeDocument/2006/relationships/hyperlink" Target="http://offshore.port.venice.it/index.php/2016/02/venezia-il-voops-e-la-via-della-seta/?lang=en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Wk2 – The impact of the Silk Road for the distribution of goods </a:t>
            </a:r>
            <a:r>
              <a:rPr lang="en-GB" smtClean="0"/>
              <a:t>and knowledge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749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6"/>
            <a:ext cx="8064896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6165304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http://203-05-b5.blogspot.co.uk/2009/10/impact-of-silk-road.html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34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68952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6002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57238"/>
            <a:ext cx="8215635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250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68952" cy="6408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775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764704"/>
            <a:ext cx="8280920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324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8208912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706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5976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64359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2656"/>
            <a:ext cx="8640961" cy="561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3270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836712"/>
            <a:ext cx="8496945" cy="3888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070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88640"/>
            <a:ext cx="8856985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0449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404664"/>
            <a:ext cx="8640961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26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640960" cy="5832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8020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424936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123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32656"/>
            <a:ext cx="8712969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024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908720"/>
            <a:ext cx="8640961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406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76672"/>
            <a:ext cx="8496945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78599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568952" cy="5760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4952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4664"/>
            <a:ext cx="8640960" cy="583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716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332656"/>
            <a:ext cx="8496945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7834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8712968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54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692696"/>
            <a:ext cx="8568953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29174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8568952" cy="5472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988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8424936" cy="3481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992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76375"/>
            <a:ext cx="8280921" cy="390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47667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5780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548680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Maritime Silk Road – accessed 9 Oct 16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http://www.chinahighlights.com/travelguide/maritime-silk-road.htm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http://portofbaku.com/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http://offshore.port.venice.it/index.php/2016/02/venezia-il-voops-e-la-via-della-seta/?lang=en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http://www.chinatravel.com/quanzhou-travel/</a:t>
            </a:r>
            <a:r>
              <a:rPr lang="en-GB" dirty="0" smtClean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3457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54868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12776"/>
            <a:ext cx="8208912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43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50</Words>
  <Application>Microsoft Office PowerPoint</Application>
  <PresentationFormat>On-screen Show (4:3)</PresentationFormat>
  <Paragraphs>14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</dc:creator>
  <cp:lastModifiedBy>Windows</cp:lastModifiedBy>
  <cp:revision>13</cp:revision>
  <dcterms:created xsi:type="dcterms:W3CDTF">2016-10-09T14:41:04Z</dcterms:created>
  <dcterms:modified xsi:type="dcterms:W3CDTF">2016-10-09T15:32:30Z</dcterms:modified>
</cp:coreProperties>
</file>