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4.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4235" r:id="rId5"/>
  </p:sldMasterIdLst>
  <p:notesMasterIdLst>
    <p:notesMasterId r:id="rId9"/>
  </p:notesMasterIdLst>
  <p:handoutMasterIdLst>
    <p:handoutMasterId r:id="rId10"/>
  </p:handoutMasterIdLst>
  <p:sldIdLst>
    <p:sldId id="256" r:id="rId6"/>
    <p:sldId id="263" r:id="rId7"/>
    <p:sldId id="264"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AAD751-7E95-48F2-B433-32A2DEB3BCD0}" v="124" dt="2026-07-12T07:05:25.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2" d="100"/>
          <a:sy n="12" d="100"/>
        </p:scale>
        <p:origin x="1804" y="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a Daniela Serban" userId="10a68d550d32d030" providerId="LiveId" clId="{A53A3CB6-F62D-44D6-81C0-845EC586600A}"/>
    <pc:docChg chg="undo custSel addSld delSld modSld modMainMaster">
      <pc:chgData name="Rebeca Daniela Serban" userId="10a68d550d32d030" providerId="LiveId" clId="{A53A3CB6-F62D-44D6-81C0-845EC586600A}" dt="2026-07-12T07:07:17.975" v="1845" actId="14100"/>
      <pc:docMkLst>
        <pc:docMk/>
      </pc:docMkLst>
      <pc:sldChg chg="addSp modSp mod">
        <pc:chgData name="Rebeca Daniela Serban" userId="10a68d550d32d030" providerId="LiveId" clId="{A53A3CB6-F62D-44D6-81C0-845EC586600A}" dt="2026-06-21T17:45:45.673" v="859" actId="20577"/>
        <pc:sldMkLst>
          <pc:docMk/>
          <pc:sldMk cId="2465510357" sldId="256"/>
        </pc:sldMkLst>
        <pc:spChg chg="mod">
          <ac:chgData name="Rebeca Daniela Serban" userId="10a68d550d32d030" providerId="LiveId" clId="{A53A3CB6-F62D-44D6-81C0-845EC586600A}" dt="2026-06-21T17:45:45.673" v="859" actId="20577"/>
          <ac:spMkLst>
            <pc:docMk/>
            <pc:sldMk cId="2465510357" sldId="256"/>
            <ac:spMk id="2" creationId="{DA2D9CAF-62E4-A56C-BC72-03583E71A03A}"/>
          </ac:spMkLst>
        </pc:spChg>
        <pc:spChg chg="mod">
          <ac:chgData name="Rebeca Daniela Serban" userId="10a68d550d32d030" providerId="LiveId" clId="{A53A3CB6-F62D-44D6-81C0-845EC586600A}" dt="2026-06-21T17:42:13.652" v="849" actId="1076"/>
          <ac:spMkLst>
            <pc:docMk/>
            <pc:sldMk cId="2465510357" sldId="256"/>
            <ac:spMk id="3" creationId="{8FC115E9-2559-9124-E2DA-727C7D7E63C8}"/>
          </ac:spMkLst>
        </pc:spChg>
        <pc:spChg chg="mod">
          <ac:chgData name="Rebeca Daniela Serban" userId="10a68d550d32d030" providerId="LiveId" clId="{A53A3CB6-F62D-44D6-81C0-845EC586600A}" dt="2026-06-21T17:45:30.791" v="858" actId="1076"/>
          <ac:spMkLst>
            <pc:docMk/>
            <pc:sldMk cId="2465510357" sldId="256"/>
            <ac:spMk id="4" creationId="{0DB5D689-0DBF-6610-F166-1771F1505D35}"/>
          </ac:spMkLst>
        </pc:spChg>
        <pc:picChg chg="add mod">
          <ac:chgData name="Rebeca Daniela Serban" userId="10a68d550d32d030" providerId="LiveId" clId="{A53A3CB6-F62D-44D6-81C0-845EC586600A}" dt="2026-06-21T17:45:13.117" v="855" actId="1076"/>
          <ac:picMkLst>
            <pc:docMk/>
            <pc:sldMk cId="2465510357" sldId="256"/>
            <ac:picMk id="6" creationId="{6F9A09A8-B67C-3067-A951-FBE9F4418C79}"/>
          </ac:picMkLst>
        </pc:picChg>
        <pc:picChg chg="mod">
          <ac:chgData name="Rebeca Daniela Serban" userId="10a68d550d32d030" providerId="LiveId" clId="{A53A3CB6-F62D-44D6-81C0-845EC586600A}" dt="2026-06-16T11:36:16.219" v="180" actId="1076"/>
          <ac:picMkLst>
            <pc:docMk/>
            <pc:sldMk cId="2465510357" sldId="256"/>
            <ac:picMk id="1026" creationId="{DB4E5486-661A-3A58-C6BA-CF20E456C34A}"/>
          </ac:picMkLst>
        </pc:picChg>
      </pc:sldChg>
      <pc:sldChg chg="addSp delSp modSp new mod">
        <pc:chgData name="Rebeca Daniela Serban" userId="10a68d550d32d030" providerId="LiveId" clId="{A53A3CB6-F62D-44D6-81C0-845EC586600A}" dt="2026-07-12T07:07:17.975" v="1845" actId="14100"/>
        <pc:sldMkLst>
          <pc:docMk/>
          <pc:sldMk cId="3341307525" sldId="263"/>
        </pc:sldMkLst>
        <pc:spChg chg="add mod">
          <ac:chgData name="Rebeca Daniela Serban" userId="10a68d550d32d030" providerId="LiveId" clId="{A53A3CB6-F62D-44D6-81C0-845EC586600A}" dt="2026-06-23T11:04:30.708" v="1060" actId="1076"/>
          <ac:spMkLst>
            <pc:docMk/>
            <pc:sldMk cId="3341307525" sldId="263"/>
            <ac:spMk id="2" creationId="{A6527B18-63FA-2748-BFBA-8E806CFF3748}"/>
          </ac:spMkLst>
        </pc:spChg>
        <pc:spChg chg="add mod">
          <ac:chgData name="Rebeca Daniela Serban" userId="10a68d550d32d030" providerId="LiveId" clId="{A53A3CB6-F62D-44D6-81C0-845EC586600A}" dt="2026-07-12T06:39:29.609" v="1728" actId="20577"/>
          <ac:spMkLst>
            <pc:docMk/>
            <pc:sldMk cId="3341307525" sldId="263"/>
            <ac:spMk id="13" creationId="{43C8E9DC-E862-654B-039C-8652753DA8BF}"/>
          </ac:spMkLst>
        </pc:spChg>
        <pc:spChg chg="add mod">
          <ac:chgData name="Rebeca Daniela Serban" userId="10a68d550d32d030" providerId="LiveId" clId="{A53A3CB6-F62D-44D6-81C0-845EC586600A}" dt="2026-07-12T06:45:09.392" v="1747" actId="20577"/>
          <ac:spMkLst>
            <pc:docMk/>
            <pc:sldMk cId="3341307525" sldId="263"/>
            <ac:spMk id="17" creationId="{35DFC4D0-808C-573A-FC86-CC36A9DA0D05}"/>
          </ac:spMkLst>
        </pc:spChg>
        <pc:spChg chg="add mod">
          <ac:chgData name="Rebeca Daniela Serban" userId="10a68d550d32d030" providerId="LiveId" clId="{A53A3CB6-F62D-44D6-81C0-845EC586600A}" dt="2026-07-12T06:53:46.193" v="1766" actId="122"/>
          <ac:spMkLst>
            <pc:docMk/>
            <pc:sldMk cId="3341307525" sldId="263"/>
            <ac:spMk id="25" creationId="{D5403675-507C-DA03-A193-93B34DB32B14}"/>
          </ac:spMkLst>
        </pc:spChg>
        <pc:spChg chg="add mod">
          <ac:chgData name="Rebeca Daniela Serban" userId="10a68d550d32d030" providerId="LiveId" clId="{A53A3CB6-F62D-44D6-81C0-845EC586600A}" dt="2026-07-12T06:58:14.840" v="1806" actId="20577"/>
          <ac:spMkLst>
            <pc:docMk/>
            <pc:sldMk cId="3341307525" sldId="263"/>
            <ac:spMk id="31" creationId="{C5FEB1F5-4657-BE27-F967-B9CA3055A896}"/>
          </ac:spMkLst>
        </pc:spChg>
        <pc:spChg chg="add mod">
          <ac:chgData name="Rebeca Daniela Serban" userId="10a68d550d32d030" providerId="LiveId" clId="{A53A3CB6-F62D-44D6-81C0-845EC586600A}" dt="2026-07-12T07:01:33.146" v="1814"/>
          <ac:spMkLst>
            <pc:docMk/>
            <pc:sldMk cId="3341307525" sldId="263"/>
            <ac:spMk id="37" creationId="{CB3D0359-07DD-024B-6066-CF2D08C3B950}"/>
          </ac:spMkLst>
        </pc:spChg>
        <pc:spChg chg="add mod">
          <ac:chgData name="Rebeca Daniela Serban" userId="10a68d550d32d030" providerId="LiveId" clId="{A53A3CB6-F62D-44D6-81C0-845EC586600A}" dt="2026-07-12T07:06:25.354" v="1835" actId="1076"/>
          <ac:spMkLst>
            <pc:docMk/>
            <pc:sldMk cId="3341307525" sldId="263"/>
            <ac:spMk id="39" creationId="{C40A7DBF-9716-90C5-A0D9-FA3C2791769F}"/>
          </ac:spMkLst>
        </pc:spChg>
        <pc:picChg chg="add mod">
          <ac:chgData name="Rebeca Daniela Serban" userId="10a68d550d32d030" providerId="LiveId" clId="{A53A3CB6-F62D-44D6-81C0-845EC586600A}" dt="2026-07-12T07:06:14.422" v="1834" actId="1076"/>
          <ac:picMkLst>
            <pc:docMk/>
            <pc:sldMk cId="3341307525" sldId="263"/>
            <ac:picMk id="3" creationId="{E7BD9233-2028-6B99-99B1-82271022E853}"/>
          </ac:picMkLst>
        </pc:picChg>
        <pc:picChg chg="add mod">
          <ac:chgData name="Rebeca Daniela Serban" userId="10a68d550d32d030" providerId="LiveId" clId="{A53A3CB6-F62D-44D6-81C0-845EC586600A}" dt="2026-07-12T07:06:33.402" v="1837" actId="14100"/>
          <ac:picMkLst>
            <pc:docMk/>
            <pc:sldMk cId="3341307525" sldId="263"/>
            <ac:picMk id="19" creationId="{45AAB737-DBA6-2933-806C-50A45087A9D5}"/>
          </ac:picMkLst>
        </pc:picChg>
        <pc:picChg chg="add mod">
          <ac:chgData name="Rebeca Daniela Serban" userId="10a68d550d32d030" providerId="LiveId" clId="{A53A3CB6-F62D-44D6-81C0-845EC586600A}" dt="2026-06-21T09:07:21.992" v="638" actId="14100"/>
          <ac:picMkLst>
            <pc:docMk/>
            <pc:sldMk cId="3341307525" sldId="263"/>
            <ac:picMk id="21" creationId="{C5151432-88CF-FA26-6789-3BAB4260145B}"/>
          </ac:picMkLst>
        </pc:picChg>
        <pc:picChg chg="add mod">
          <ac:chgData name="Rebeca Daniela Serban" userId="10a68d550d32d030" providerId="LiveId" clId="{A53A3CB6-F62D-44D6-81C0-845EC586600A}" dt="2026-06-21T09:07:13.124" v="636" actId="14100"/>
          <ac:picMkLst>
            <pc:docMk/>
            <pc:sldMk cId="3341307525" sldId="263"/>
            <ac:picMk id="23" creationId="{DB865C68-F46A-B87C-95DE-12B443955DDB}"/>
          </ac:picMkLst>
        </pc:picChg>
        <pc:picChg chg="add mod">
          <ac:chgData name="Rebeca Daniela Serban" userId="10a68d550d32d030" providerId="LiveId" clId="{A53A3CB6-F62D-44D6-81C0-845EC586600A}" dt="2026-07-12T07:01:46.535" v="1815" actId="1076"/>
          <ac:picMkLst>
            <pc:docMk/>
            <pc:sldMk cId="3341307525" sldId="263"/>
            <ac:picMk id="29" creationId="{28E9082D-F354-98B5-0B34-5C6AB9EC804B}"/>
          </ac:picMkLst>
        </pc:picChg>
        <pc:picChg chg="add mod">
          <ac:chgData name="Rebeca Daniela Serban" userId="10a68d550d32d030" providerId="LiveId" clId="{A53A3CB6-F62D-44D6-81C0-845EC586600A}" dt="2026-07-12T07:07:17.975" v="1845" actId="14100"/>
          <ac:picMkLst>
            <pc:docMk/>
            <pc:sldMk cId="3341307525" sldId="263"/>
            <ac:picMk id="33" creationId="{6E6D6269-CCB8-E4EB-AAB8-C1554BFBFF84}"/>
          </ac:picMkLst>
        </pc:picChg>
        <pc:picChg chg="add mod">
          <ac:chgData name="Rebeca Daniela Serban" userId="10a68d550d32d030" providerId="LiveId" clId="{A53A3CB6-F62D-44D6-81C0-845EC586600A}" dt="2026-06-23T11:05:04.973" v="1064" actId="1076"/>
          <ac:picMkLst>
            <pc:docMk/>
            <pc:sldMk cId="3341307525" sldId="263"/>
            <ac:picMk id="35" creationId="{C4490E54-2231-E39A-495B-FF0FB901AC6B}"/>
          </ac:picMkLst>
        </pc:picChg>
      </pc:sldChg>
      <pc:sldChg chg="addSp delSp modSp new mod">
        <pc:chgData name="Rebeca Daniela Serban" userId="10a68d550d32d030" providerId="LiveId" clId="{A53A3CB6-F62D-44D6-81C0-845EC586600A}" dt="2026-06-23T19:08:08.226" v="1683" actId="20577"/>
        <pc:sldMkLst>
          <pc:docMk/>
          <pc:sldMk cId="1351069166" sldId="264"/>
        </pc:sldMkLst>
        <pc:spChg chg="add mod">
          <ac:chgData name="Rebeca Daniela Serban" userId="10a68d550d32d030" providerId="LiveId" clId="{A53A3CB6-F62D-44D6-81C0-845EC586600A}" dt="2026-06-23T19:08:08.226" v="1683" actId="20577"/>
          <ac:spMkLst>
            <pc:docMk/>
            <pc:sldMk cId="1351069166" sldId="264"/>
            <ac:spMk id="3" creationId="{58D06E22-0A0B-6683-AF2B-A97B91BE4F90}"/>
          </ac:spMkLst>
        </pc:spChg>
      </pc:sldChg>
      <pc:sldMasterChg chg="modSldLayout">
        <pc:chgData name="Rebeca Daniela Serban" userId="10a68d550d32d030" providerId="LiveId" clId="{A53A3CB6-F62D-44D6-81C0-845EC586600A}" dt="2026-06-21T08:14:35.330" v="422"/>
        <pc:sldMasterMkLst>
          <pc:docMk/>
          <pc:sldMasterMk cId="0" sldId="2147483657"/>
        </pc:sldMasterMkLst>
        <pc:sldLayoutChg chg="delSp">
          <pc:chgData name="Rebeca Daniela Serban" userId="10a68d550d32d030" providerId="LiveId" clId="{A53A3CB6-F62D-44D6-81C0-845EC586600A}" dt="2026-06-21T08:14:35.330" v="422"/>
          <pc:sldLayoutMkLst>
            <pc:docMk/>
            <pc:sldMasterMk cId="0" sldId="2147483657"/>
            <pc:sldLayoutMk cId="4092314305" sldId="2147484185"/>
          </pc:sldLayoutMkLst>
        </pc:sldLayoutChg>
      </pc:sldMasterChg>
      <pc:sldMasterChg chg="addSp">
        <pc:chgData name="Rebeca Daniela Serban" userId="10a68d550d32d030" providerId="LiveId" clId="{A53A3CB6-F62D-44D6-81C0-845EC586600A}" dt="2026-06-21T09:44:23.127" v="813"/>
        <pc:sldMasterMkLst>
          <pc:docMk/>
          <pc:sldMasterMk cId="1617878633" sldId="2147484235"/>
        </pc:sldMasterMkLst>
        <pc:spChg chg="add">
          <ac:chgData name="Rebeca Daniela Serban" userId="10a68d550d32d030" providerId="LiveId" clId="{A53A3CB6-F62D-44D6-81C0-845EC586600A}" dt="2026-06-21T09:44:23.127" v="813"/>
          <ac:spMkLst>
            <pc:docMk/>
            <pc:sldMasterMk cId="1617878633" sldId="2147484235"/>
            <ac:spMk id="7" creationId="{85A600BB-4FF6-9CB5-90EB-EEB5998DC0D0}"/>
          </ac:spMkLst>
        </pc:spChg>
        <pc:spChg chg="add">
          <ac:chgData name="Rebeca Daniela Serban" userId="10a68d550d32d030" providerId="LiveId" clId="{A53A3CB6-F62D-44D6-81C0-845EC586600A}" dt="2026-06-21T09:44:23.127" v="813"/>
          <ac:spMkLst>
            <pc:docMk/>
            <pc:sldMasterMk cId="1617878633" sldId="2147484235"/>
            <ac:spMk id="8" creationId="{DE8664D3-2EE9-8BB0-4A89-631F2AB9DADF}"/>
          </ac:spMkLst>
        </pc:spChg>
        <pc:spChg chg="add">
          <ac:chgData name="Rebeca Daniela Serban" userId="10a68d550d32d030" providerId="LiveId" clId="{A53A3CB6-F62D-44D6-81C0-845EC586600A}" dt="2026-06-21T09:44:23.127" v="813"/>
          <ac:spMkLst>
            <pc:docMk/>
            <pc:sldMasterMk cId="1617878633" sldId="2147484235"/>
            <ac:spMk id="9" creationId="{61B8AC87-50C0-A145-73C3-5CDDCC8D2853}"/>
          </ac:spMkLst>
        </pc:spChg>
        <pc:spChg chg="add">
          <ac:chgData name="Rebeca Daniela Serban" userId="10a68d550d32d030" providerId="LiveId" clId="{A53A3CB6-F62D-44D6-81C0-845EC586600A}" dt="2026-06-21T09:44:23.127" v="813"/>
          <ac:spMkLst>
            <pc:docMk/>
            <pc:sldMasterMk cId="1617878633" sldId="2147484235"/>
            <ac:spMk id="16" creationId="{96119F4A-6B50-E4D9-D26B-C0E5DF1FC179}"/>
          </ac:spMkLst>
        </pc:spChg>
        <pc:grpChg chg="add">
          <ac:chgData name="Rebeca Daniela Serban" userId="10a68d550d32d030" providerId="LiveId" clId="{A53A3CB6-F62D-44D6-81C0-845EC586600A}" dt="2026-06-21T09:44:23.127" v="813"/>
          <ac:grpSpMkLst>
            <pc:docMk/>
            <pc:sldMasterMk cId="1617878633" sldId="2147484235"/>
            <ac:grpSpMk id="10" creationId="{0DF1B2CB-1EB1-45B9-70E7-A0CA72970DD1}"/>
          </ac:grpSpMkLst>
        </pc:grpChg>
        <pc:grpChg chg="add">
          <ac:chgData name="Rebeca Daniela Serban" userId="10a68d550d32d030" providerId="LiveId" clId="{A53A3CB6-F62D-44D6-81C0-845EC586600A}" dt="2026-06-21T09:44:23.127" v="813"/>
          <ac:grpSpMkLst>
            <pc:docMk/>
            <pc:sldMasterMk cId="1617878633" sldId="2147484235"/>
            <ac:grpSpMk id="27" creationId="{A3FA4885-1D47-6A1D-5247-86C881327DDB}"/>
          </ac:grpSpMkLst>
        </pc:grpChg>
        <pc:graphicFrameChg chg="add">
          <ac:chgData name="Rebeca Daniela Serban" userId="10a68d550d32d030" providerId="LiveId" clId="{A53A3CB6-F62D-44D6-81C0-845EC586600A}" dt="2026-06-21T09:44:23.127" v="813"/>
          <ac:graphicFrameMkLst>
            <pc:docMk/>
            <pc:sldMasterMk cId="1617878633" sldId="2147484235"/>
            <ac:graphicFrameMk id="18" creationId="{2D86B17D-E2FF-C45C-F90D-26EB5D123ED4}"/>
          </ac:graphicFrameMkLst>
        </pc:graphicFrameChg>
        <pc:graphicFrameChg chg="add">
          <ac:chgData name="Rebeca Daniela Serban" userId="10a68d550d32d030" providerId="LiveId" clId="{A53A3CB6-F62D-44D6-81C0-845EC586600A}" dt="2026-06-21T09:44:23.127" v="813"/>
          <ac:graphicFrameMkLst>
            <pc:docMk/>
            <pc:sldMasterMk cId="1617878633" sldId="2147484235"/>
            <ac:graphicFrameMk id="26" creationId="{E4178BF7-26E1-0390-1D1D-E285CDD4EFF9}"/>
          </ac:graphicFrameMkLst>
        </pc:graphicFrame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662725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2389" y="6955903"/>
            <a:ext cx="36126422" cy="14261045"/>
          </a:xfrm>
        </p:spPr>
        <p:txBody>
          <a:bodyPr/>
          <a:lstStyle>
            <a:lvl1pPr>
              <a:defRPr sz="25920"/>
            </a:lvl1pPr>
          </a:lstStyle>
          <a:p>
            <a:r>
              <a:rPr lang="en-GB"/>
              <a:t>Click to edit Master title style</a:t>
            </a:r>
            <a:endParaRPr lang="en-US" dirty="0"/>
          </a:p>
        </p:txBody>
      </p:sp>
      <p:sp>
        <p:nvSpPr>
          <p:cNvPr id="3" name="Subtitle 2"/>
          <p:cNvSpPr>
            <a:spLocks noGrp="1"/>
          </p:cNvSpPr>
          <p:nvPr>
            <p:ph type="subTitle" idx="1"/>
          </p:nvPr>
        </p:nvSpPr>
        <p:spPr>
          <a:xfrm>
            <a:off x="3882389" y="25348066"/>
            <a:ext cx="36126422" cy="2087875"/>
          </a:xfrm>
        </p:spPr>
        <p:txBody>
          <a:bodyPr anchor="t"/>
          <a:lstStyle>
            <a:lvl1pPr marL="0" indent="0" algn="l">
              <a:buNone/>
              <a:defRPr>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18577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833268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2389" y="6955903"/>
            <a:ext cx="36126422" cy="14261045"/>
          </a:xfrm>
        </p:spPr>
        <p:txBody>
          <a:bodyPr/>
          <a:lstStyle>
            <a:lvl1pPr>
              <a:defRPr sz="25920"/>
            </a:lvl1pPr>
          </a:lstStyle>
          <a:p>
            <a:r>
              <a:rPr lang="en-GB"/>
              <a:t>Click to edit Master title style</a:t>
            </a:r>
            <a:endParaRPr lang="en-US" dirty="0"/>
          </a:p>
        </p:txBody>
      </p:sp>
      <p:sp>
        <p:nvSpPr>
          <p:cNvPr id="3" name="Subtitle 2"/>
          <p:cNvSpPr>
            <a:spLocks noGrp="1"/>
          </p:cNvSpPr>
          <p:nvPr>
            <p:ph type="subTitle" idx="1"/>
          </p:nvPr>
        </p:nvSpPr>
        <p:spPr>
          <a:xfrm>
            <a:off x="3882389" y="25348066"/>
            <a:ext cx="36126422" cy="2087875"/>
          </a:xfrm>
        </p:spPr>
        <p:txBody>
          <a:bodyPr anchor="t"/>
          <a:lstStyle>
            <a:lvl1pPr marL="0" indent="0" algn="l">
              <a:buNone/>
              <a:defRPr>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14601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9838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2389" y="6955903"/>
            <a:ext cx="36126422" cy="14261045"/>
          </a:xfrm>
        </p:spPr>
        <p:txBody>
          <a:bodyPr/>
          <a:lstStyle>
            <a:lvl1pPr>
              <a:defRPr sz="25920"/>
            </a:lvl1pPr>
          </a:lstStyle>
          <a:p>
            <a:r>
              <a:rPr lang="en-GB"/>
              <a:t>Click to edit Master title style</a:t>
            </a:r>
            <a:endParaRPr lang="en-US" dirty="0"/>
          </a:p>
        </p:txBody>
      </p:sp>
      <p:sp>
        <p:nvSpPr>
          <p:cNvPr id="3" name="Subtitle 2"/>
          <p:cNvSpPr>
            <a:spLocks noGrp="1"/>
          </p:cNvSpPr>
          <p:nvPr>
            <p:ph type="subTitle" idx="1"/>
          </p:nvPr>
        </p:nvSpPr>
        <p:spPr>
          <a:xfrm>
            <a:off x="3882389" y="25348066"/>
            <a:ext cx="36126422" cy="2087875"/>
          </a:xfrm>
        </p:spPr>
        <p:txBody>
          <a:bodyPr anchor="t"/>
          <a:lstStyle>
            <a:lvl1pPr marL="0" indent="0" algn="l">
              <a:buNone/>
              <a:defRPr>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092314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73897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2389" y="6955903"/>
            <a:ext cx="36126422" cy="14261045"/>
          </a:xfrm>
        </p:spPr>
        <p:txBody>
          <a:bodyPr/>
          <a:lstStyle>
            <a:lvl1pPr>
              <a:defRPr sz="25920"/>
            </a:lvl1pPr>
          </a:lstStyle>
          <a:p>
            <a:r>
              <a:rPr lang="en-GB"/>
              <a:t>Click to edit Master title style</a:t>
            </a:r>
            <a:endParaRPr lang="en-US" dirty="0"/>
          </a:p>
        </p:txBody>
      </p:sp>
      <p:sp>
        <p:nvSpPr>
          <p:cNvPr id="3" name="Subtitle 2"/>
          <p:cNvSpPr>
            <a:spLocks noGrp="1"/>
          </p:cNvSpPr>
          <p:nvPr>
            <p:ph type="subTitle" idx="1"/>
          </p:nvPr>
        </p:nvSpPr>
        <p:spPr>
          <a:xfrm>
            <a:off x="3882389" y="25348066"/>
            <a:ext cx="36126422" cy="2087875"/>
          </a:xfrm>
        </p:spPr>
        <p:txBody>
          <a:bodyPr anchor="t"/>
          <a:lstStyle>
            <a:lvl1pPr marL="0" indent="0" algn="l">
              <a:buNone/>
              <a:defRPr>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598884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95395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8" name="Rectangle 7"/>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4158919" y="10668593"/>
            <a:ext cx="28404859" cy="12263918"/>
          </a:xfrm>
        </p:spPr>
        <p:txBody>
          <a:bodyPr anchor="b"/>
          <a:lstStyle>
            <a:lvl1pPr>
              <a:defRPr sz="23040"/>
            </a:lvl1pPr>
          </a:lstStyle>
          <a:p>
            <a:r>
              <a:rPr lang="en-GB"/>
              <a:t>Click to edit Master title style</a:t>
            </a:r>
            <a:endParaRPr lang="en-US" dirty="0"/>
          </a:p>
        </p:txBody>
      </p:sp>
      <p:sp>
        <p:nvSpPr>
          <p:cNvPr id="3" name="Subtitle 2"/>
          <p:cNvSpPr>
            <a:spLocks noGrp="1"/>
          </p:cNvSpPr>
          <p:nvPr>
            <p:ph type="subTitle" idx="1"/>
          </p:nvPr>
        </p:nvSpPr>
        <p:spPr bwMode="gray">
          <a:xfrm>
            <a:off x="4158919" y="22931424"/>
            <a:ext cx="28404859" cy="4134816"/>
          </a:xfrm>
        </p:spPr>
        <p:txBody>
          <a:bodyPr anchor="t"/>
          <a:lstStyle>
            <a:lvl1pPr marL="0" indent="0" algn="l">
              <a:buNone/>
              <a:defRPr cap="all">
                <a:solidFill>
                  <a:schemeClr val="accent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35889300" y="8778238"/>
            <a:ext cx="4754875" cy="1097563"/>
          </a:xfrm>
        </p:spPr>
        <p:txBody>
          <a:bodyPr/>
          <a:lstStyle>
            <a:lvl1pPr algn="l">
              <a:defRPr b="0" i="0">
                <a:solidFill>
                  <a:schemeClr val="bg1"/>
                </a:solidFill>
              </a:defRPr>
            </a:lvl1pPr>
          </a:lstStyle>
          <a:p>
            <a:fld id="{5ADA74B3-1746-4D15-AA37-F1CD22847FB4}" type="datetimeFigureOut">
              <a:rPr lang="en-GB" smtClean="0"/>
              <a:t>12/07/2026</a:t>
            </a:fld>
            <a:endParaRPr lang="en-GB"/>
          </a:p>
        </p:txBody>
      </p:sp>
      <p:sp>
        <p:nvSpPr>
          <p:cNvPr id="5" name="Footer Placeholder 4"/>
          <p:cNvSpPr>
            <a:spLocks noGrp="1"/>
          </p:cNvSpPr>
          <p:nvPr>
            <p:ph type="ftr" sz="quarter" idx="11"/>
          </p:nvPr>
        </p:nvSpPr>
        <p:spPr bwMode="gray">
          <a:xfrm rot="5400000">
            <a:off x="29933810" y="15669156"/>
            <a:ext cx="18527016" cy="1097563"/>
          </a:xfrm>
        </p:spPr>
        <p:txBody>
          <a:bodyPr/>
          <a:lstStyle>
            <a:lvl1pPr>
              <a:defRPr b="0" i="0">
                <a:solidFill>
                  <a:schemeClr val="bg1"/>
                </a:solidFill>
              </a:defRPr>
            </a:lvl1pPr>
          </a:lstStyle>
          <a:p>
            <a:endParaRPr lang="en-GB"/>
          </a:p>
        </p:txBody>
      </p:sp>
      <p:sp>
        <p:nvSpPr>
          <p:cNvPr id="11" name="Rectangle 10"/>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34095191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08785D6E-2CCC-4C70-9C91-8026BC4B377B}" type="slidenum">
              <a:rPr lang="en-GB" smtClean="0"/>
              <a:t>‹#›</a:t>
            </a:fld>
            <a:endParaRPr lang="en-GB"/>
          </a:p>
        </p:txBody>
      </p:sp>
    </p:spTree>
    <p:extLst>
      <p:ext uri="{BB962C8B-B14F-4D97-AF65-F5344CB8AC3E}">
        <p14:creationId xmlns:p14="http://schemas.microsoft.com/office/powerpoint/2010/main" val="17434228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9" name="Rectangle 8"/>
            <p:cNvSpPr/>
            <p:nvPr/>
          </p:nvSpPr>
          <p:spPr bwMode="gray">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158919" y="10836425"/>
            <a:ext cx="14888472" cy="14497646"/>
          </a:xfrm>
        </p:spPr>
        <p:txBody>
          <a:bodyPr anchor="ctr"/>
          <a:lstStyle>
            <a:lvl1pPr algn="l">
              <a:defRPr sz="15360" b="0" cap="none"/>
            </a:lvl1pPr>
          </a:lstStyle>
          <a:p>
            <a:r>
              <a:rPr lang="en-GB"/>
              <a:t>Click to edit Master title style</a:t>
            </a:r>
            <a:endParaRPr lang="en-US" dirty="0"/>
          </a:p>
        </p:txBody>
      </p:sp>
      <p:sp>
        <p:nvSpPr>
          <p:cNvPr id="3" name="Text Placeholder 2"/>
          <p:cNvSpPr>
            <a:spLocks noGrp="1"/>
          </p:cNvSpPr>
          <p:nvPr>
            <p:ph type="body" idx="1"/>
          </p:nvPr>
        </p:nvSpPr>
        <p:spPr>
          <a:xfrm>
            <a:off x="24572455" y="10836420"/>
            <a:ext cx="14662334" cy="14497646"/>
          </a:xfrm>
        </p:spPr>
        <p:txBody>
          <a:bodyPr anchor="ctr"/>
          <a:lstStyle>
            <a:lvl1pPr marL="0" indent="0" algn="l">
              <a:buNone/>
              <a:defRPr sz="9600" cap="all">
                <a:solidFill>
                  <a:schemeClr val="accent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37142587" y="36504"/>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08785D6E-2CCC-4C70-9C91-8026BC4B377B}" type="slidenum">
              <a:rPr lang="en-GB" smtClean="0"/>
              <a:t>‹#›</a:t>
            </a:fld>
            <a:endParaRPr lang="en-GB"/>
          </a:p>
        </p:txBody>
      </p:sp>
    </p:spTree>
    <p:extLst>
      <p:ext uri="{BB962C8B-B14F-4D97-AF65-F5344CB8AC3E}">
        <p14:creationId xmlns:p14="http://schemas.microsoft.com/office/powerpoint/2010/main" val="51672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t>Click to edit Master title style</a:t>
            </a:r>
            <a:endParaRPr lang="en-US" dirty="0"/>
          </a:p>
        </p:txBody>
      </p:sp>
      <p:sp>
        <p:nvSpPr>
          <p:cNvPr id="3" name="Content Placeholder 2"/>
          <p:cNvSpPr>
            <a:spLocks noGrp="1"/>
          </p:cNvSpPr>
          <p:nvPr>
            <p:ph sz="half" idx="1"/>
          </p:nvPr>
        </p:nvSpPr>
        <p:spPr>
          <a:xfrm>
            <a:off x="4158912" y="11948155"/>
            <a:ext cx="17457504" cy="1694689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2274786" y="11948158"/>
            <a:ext cx="17457509" cy="1694688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0483FAB-D772-4084-BB83-33F094FDEFE3}"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8"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08785D6E-2CCC-4C70-9C91-8026BC4B377B}" type="slidenum">
              <a:rPr lang="en-GB" smtClean="0"/>
              <a:t>‹#›</a:t>
            </a:fld>
            <a:endParaRPr lang="en-GB"/>
          </a:p>
        </p:txBody>
      </p:sp>
    </p:spTree>
    <p:extLst>
      <p:ext uri="{BB962C8B-B14F-4D97-AF65-F5344CB8AC3E}">
        <p14:creationId xmlns:p14="http://schemas.microsoft.com/office/powerpoint/2010/main" val="5947531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4158912" y="11972630"/>
            <a:ext cx="17457504" cy="3644592"/>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4158910" y="15617225"/>
            <a:ext cx="17457509" cy="132778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2274791" y="11948160"/>
            <a:ext cx="17457499" cy="3644592"/>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22274789" y="15592754"/>
            <a:ext cx="17457504" cy="1330229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0483FAB-D772-4084-BB83-33F094FDEFE3}"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0" name="Slide Number Placeholder 5"/>
          <p:cNvSpPr>
            <a:spLocks noGrp="1"/>
          </p:cNvSpPr>
          <p:nvPr>
            <p:ph type="sldNum" sz="quarter" idx="12"/>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08785D6E-2CCC-4C70-9C91-8026BC4B377B}" type="slidenum">
              <a:rPr lang="en-GB" smtClean="0"/>
              <a:t>‹#›</a:t>
            </a:fld>
            <a:endParaRPr lang="en-GB"/>
          </a:p>
        </p:txBody>
      </p:sp>
    </p:spTree>
    <p:extLst>
      <p:ext uri="{BB962C8B-B14F-4D97-AF65-F5344CB8AC3E}">
        <p14:creationId xmlns:p14="http://schemas.microsoft.com/office/powerpoint/2010/main" val="1768774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0483FAB-D772-4084-BB83-33F094FDEFE3}"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6" name="Slide Number Placeholder 5"/>
          <p:cNvSpPr>
            <a:spLocks noGrp="1"/>
          </p:cNvSpPr>
          <p:nvPr>
            <p:ph type="sldNum" sz="quarter" idx="4"/>
          </p:nvPr>
        </p:nvSpPr>
        <p:spPr>
          <a:xfrm>
            <a:off x="36857357" y="1419506"/>
            <a:ext cx="3798278" cy="3684898"/>
          </a:xfrm>
          <a:prstGeom prst="rect">
            <a:avLst/>
          </a:prstGeom>
        </p:spPr>
        <p:txBody>
          <a:bodyPr vert="horz" lIns="91440" tIns="45720" rIns="91440" bIns="45720" rtlCol="0" anchor="b"/>
          <a:lstStyle>
            <a:lvl1pPr algn="ctr">
              <a:defRPr sz="13440" b="0" i="0">
                <a:solidFill>
                  <a:schemeClr val="bg1"/>
                </a:solidFill>
                <a:latin typeface="+mn-lt"/>
              </a:defRPr>
            </a:lvl1pPr>
          </a:lstStyle>
          <a:p>
            <a:fld id="{08785D6E-2CCC-4C70-9C91-8026BC4B377B}" type="slidenum">
              <a:rPr lang="en-GB" smtClean="0"/>
              <a:t>‹#›</a:t>
            </a:fld>
            <a:endParaRPr lang="en-GB"/>
          </a:p>
        </p:txBody>
      </p:sp>
    </p:spTree>
    <p:extLst>
      <p:ext uri="{BB962C8B-B14F-4D97-AF65-F5344CB8AC3E}">
        <p14:creationId xmlns:p14="http://schemas.microsoft.com/office/powerpoint/2010/main" val="22700149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DA74B3-1746-4D15-AA37-F1CD22847FB4}"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a:xfrm>
            <a:off x="37278857" y="1419506"/>
            <a:ext cx="3018302" cy="3684898"/>
          </a:xfrm>
          <a:prstGeom prst="rect">
            <a:avLst/>
          </a:prstGeom>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3245921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158915" y="6949440"/>
            <a:ext cx="13020427" cy="7178822"/>
          </a:xfrm>
        </p:spPr>
        <p:txBody>
          <a:bodyPr anchor="b"/>
          <a:lstStyle>
            <a:lvl1pPr algn="l">
              <a:defRPr sz="11520" b="0"/>
            </a:lvl1pPr>
          </a:lstStyle>
          <a:p>
            <a:r>
              <a:rPr lang="en-GB"/>
              <a:t>Click to edit Master title style</a:t>
            </a:r>
            <a:endParaRPr lang="en-US" dirty="0"/>
          </a:p>
        </p:txBody>
      </p:sp>
      <p:sp>
        <p:nvSpPr>
          <p:cNvPr id="3" name="Content Placeholder 2"/>
          <p:cNvSpPr>
            <a:spLocks noGrp="1"/>
          </p:cNvSpPr>
          <p:nvPr>
            <p:ph idx="1"/>
          </p:nvPr>
        </p:nvSpPr>
        <p:spPr>
          <a:xfrm>
            <a:off x="21930850" y="6917674"/>
            <a:ext cx="17437680" cy="21945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4158915" y="14816856"/>
            <a:ext cx="13020427" cy="14102573"/>
          </a:xfrm>
        </p:spPr>
        <p:txBody>
          <a:bodyPr/>
          <a:lstStyle>
            <a:lvl1pPr marL="0" indent="0">
              <a:buNone/>
              <a:defRPr sz="672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4"/>
          <p:cNvSpPr>
            <a:spLocks noGrp="1"/>
          </p:cNvSpPr>
          <p:nvPr>
            <p:ph type="dt" sz="half" idx="10"/>
          </p:nvPr>
        </p:nvSpPr>
        <p:spPr/>
        <p:txBody>
          <a:bodyPr/>
          <a:lstStyle/>
          <a:p>
            <a:fld id="{C0483FAB-D772-4084-BB83-33F094FDEFE3}"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1106531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087637" y="6432000"/>
            <a:ext cx="14409302" cy="7757750"/>
          </a:xfrm>
        </p:spPr>
        <p:txBody>
          <a:bodyPr anchor="b">
            <a:normAutofit/>
          </a:bodyPr>
          <a:lstStyle>
            <a:lvl1pPr algn="l">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2669963" y="6339840"/>
            <a:ext cx="13397290" cy="2023872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4" name="Text Placeholder 3"/>
          <p:cNvSpPr>
            <a:spLocks noGrp="1"/>
          </p:cNvSpPr>
          <p:nvPr>
            <p:ph type="body" sz="half" idx="2"/>
          </p:nvPr>
        </p:nvSpPr>
        <p:spPr bwMode="gray">
          <a:xfrm>
            <a:off x="4087637" y="14813280"/>
            <a:ext cx="14409302" cy="11765280"/>
          </a:xfrm>
        </p:spPr>
        <p:txBody>
          <a:bodyPr>
            <a:normAutofit/>
          </a:bodyPr>
          <a:lstStyle>
            <a:lvl1pPr marL="0" indent="0">
              <a:buNone/>
              <a:defRPr sz="672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4"/>
          <p:cNvSpPr>
            <a:spLocks noGrp="1"/>
          </p:cNvSpPr>
          <p:nvPr>
            <p:ph type="dt" sz="half" idx="10"/>
          </p:nvPr>
        </p:nvSpPr>
        <p:spPr/>
        <p:txBody>
          <a:bodyPr/>
          <a:lstStyle/>
          <a:p>
            <a:fld id="{C0483FAB-D772-4084-BB83-33F094FDEFE3}"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22530421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1" name="Group 10"/>
          <p:cNvGrpSpPr/>
          <p:nvPr/>
        </p:nvGrpSpPr>
        <p:grpSpPr>
          <a:xfrm>
            <a:off x="0" y="2"/>
            <a:ext cx="43891200" cy="32931835"/>
            <a:chOff x="0" y="0"/>
            <a:chExt cx="9144000" cy="6860799"/>
          </a:xfrm>
        </p:grpSpPr>
        <p:sp>
          <p:nvSpPr>
            <p:cNvPr id="12" name="Rectangle 11"/>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9"/>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158936" y="23814975"/>
            <a:ext cx="30825610" cy="2720342"/>
          </a:xfrm>
        </p:spPr>
        <p:txBody>
          <a:bodyPr anchor="b">
            <a:normAutofit/>
          </a:bodyPr>
          <a:lstStyle>
            <a:lvl1pPr algn="l">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158917" y="3291840"/>
            <a:ext cx="30825619" cy="16459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4" name="Text Placeholder 3"/>
          <p:cNvSpPr>
            <a:spLocks noGrp="1"/>
          </p:cNvSpPr>
          <p:nvPr>
            <p:ph type="body" sz="half" idx="2"/>
          </p:nvPr>
        </p:nvSpPr>
        <p:spPr bwMode="gray">
          <a:xfrm>
            <a:off x="4158929" y="26535317"/>
            <a:ext cx="30825614" cy="2369818"/>
          </a:xfrm>
        </p:spPr>
        <p:txBody>
          <a:bodyPr>
            <a:normAutofit/>
          </a:bodyPr>
          <a:lstStyle>
            <a:lvl1pPr marL="0" indent="0">
              <a:buNone/>
              <a:defRPr sz="5760">
                <a:solidFill>
                  <a:schemeClr val="accent1"/>
                </a:solidFill>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4"/>
          <p:cNvSpPr>
            <a:spLocks noGrp="1"/>
          </p:cNvSpPr>
          <p:nvPr>
            <p:ph type="dt" sz="half" idx="10"/>
          </p:nvPr>
        </p:nvSpPr>
        <p:spPr/>
        <p:txBody>
          <a:bodyPr/>
          <a:lstStyle/>
          <a:p>
            <a:fld id="{C0483FAB-D772-4084-BB83-33F094FDEFE3}"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1682504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0" y="2"/>
            <a:ext cx="43891200" cy="32931835"/>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8"/>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158917" y="4450085"/>
            <a:ext cx="30825619" cy="8125056"/>
          </a:xfrm>
        </p:spPr>
        <p:txBody>
          <a:bodyPr anchor="ctr"/>
          <a:lstStyle>
            <a:lvl1pPr>
              <a:defRPr sz="17280"/>
            </a:lvl1pPr>
          </a:lstStyle>
          <a:p>
            <a:r>
              <a:rPr lang="en-GB"/>
              <a:t>Click to edit Master title style</a:t>
            </a:r>
            <a:endParaRPr lang="en-US" dirty="0"/>
          </a:p>
        </p:txBody>
      </p:sp>
      <p:sp>
        <p:nvSpPr>
          <p:cNvPr id="13" name="Text Placeholder 3"/>
          <p:cNvSpPr>
            <a:spLocks noGrp="1"/>
          </p:cNvSpPr>
          <p:nvPr>
            <p:ph type="body" sz="half" idx="2"/>
          </p:nvPr>
        </p:nvSpPr>
        <p:spPr>
          <a:xfrm>
            <a:off x="4158914" y="16742511"/>
            <a:ext cx="30825624" cy="12176918"/>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17343007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2"/>
            <a:ext cx="43891200" cy="32931835"/>
            <a:chOff x="0" y="0"/>
            <a:chExt cx="9144000" cy="6860799"/>
          </a:xfrm>
        </p:grpSpPr>
        <p:sp>
          <p:nvSpPr>
            <p:cNvPr id="14" name="Rectangle 13"/>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12"/>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3"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12" name="TextBox 11"/>
          <p:cNvSpPr txBox="1"/>
          <p:nvPr/>
        </p:nvSpPr>
        <p:spPr bwMode="gray">
          <a:xfrm>
            <a:off x="33760426" y="13913513"/>
            <a:ext cx="3170640" cy="6001643"/>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38400" dirty="0"/>
              <a:t>”</a:t>
            </a:r>
          </a:p>
        </p:txBody>
      </p:sp>
      <p:sp>
        <p:nvSpPr>
          <p:cNvPr id="11" name="TextBox 10"/>
          <p:cNvSpPr txBox="1"/>
          <p:nvPr/>
        </p:nvSpPr>
        <p:spPr bwMode="gray">
          <a:xfrm>
            <a:off x="3128081" y="2830884"/>
            <a:ext cx="2887637" cy="6001643"/>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38400" dirty="0"/>
              <a:t>“</a:t>
            </a:r>
          </a:p>
        </p:txBody>
      </p:sp>
      <p:sp>
        <p:nvSpPr>
          <p:cNvPr id="2" name="Title 1"/>
          <p:cNvSpPr>
            <a:spLocks noGrp="1"/>
          </p:cNvSpPr>
          <p:nvPr>
            <p:ph type="title"/>
          </p:nvPr>
        </p:nvSpPr>
        <p:spPr>
          <a:xfrm>
            <a:off x="5414681" y="4336421"/>
            <a:ext cx="29569848" cy="13899158"/>
          </a:xfrm>
        </p:spPr>
        <p:txBody>
          <a:bodyPr/>
          <a:lstStyle>
            <a:lvl1pPr>
              <a:defRPr sz="17280"/>
            </a:lvl1pPr>
          </a:lstStyle>
          <a:p>
            <a:r>
              <a:rPr lang="en-GB"/>
              <a:t>Click to edit Master title style</a:t>
            </a:r>
            <a:endParaRPr lang="en-US" dirty="0"/>
          </a:p>
        </p:txBody>
      </p:sp>
      <p:sp>
        <p:nvSpPr>
          <p:cNvPr id="17" name="Text Placeholder 3"/>
          <p:cNvSpPr>
            <a:spLocks noGrp="1"/>
          </p:cNvSpPr>
          <p:nvPr>
            <p:ph type="body" sz="half" idx="13"/>
          </p:nvPr>
        </p:nvSpPr>
        <p:spPr bwMode="gray">
          <a:xfrm>
            <a:off x="6658939" y="18284537"/>
            <a:ext cx="27101482" cy="1598942"/>
          </a:xfrm>
        </p:spPr>
        <p:txBody>
          <a:bodyPr>
            <a:normAutofit/>
          </a:bodyPr>
          <a:lstStyle>
            <a:lvl1pPr marL="0" indent="0">
              <a:buNone/>
              <a:defRPr lang="en-US" sz="6720" b="0" i="0" kern="1200" cap="small" dirty="0">
                <a:solidFill>
                  <a:schemeClr val="accent1"/>
                </a:solidFill>
                <a:ea typeface="+mn-ea"/>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16" name="Text Placeholder 3"/>
          <p:cNvSpPr>
            <a:spLocks noGrp="1"/>
          </p:cNvSpPr>
          <p:nvPr>
            <p:ph type="body" sz="half" idx="2"/>
          </p:nvPr>
        </p:nvSpPr>
        <p:spPr>
          <a:xfrm>
            <a:off x="4158914" y="24003914"/>
            <a:ext cx="30825624" cy="4915512"/>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22" name="Rectangle 2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981753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2"/>
            <a:ext cx="43891200" cy="32931835"/>
            <a:chOff x="0" y="0"/>
            <a:chExt cx="9144000" cy="6860799"/>
          </a:xfrm>
        </p:grpSpPr>
        <p:sp>
          <p:nvSpPr>
            <p:cNvPr id="10" name="Rectangle 9"/>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4158917" y="9875520"/>
            <a:ext cx="30825619" cy="10058400"/>
          </a:xfrm>
        </p:spPr>
        <p:txBody>
          <a:bodyPr anchor="b"/>
          <a:lstStyle>
            <a:lvl1pPr algn="l">
              <a:defRPr sz="17280" b="0" cap="none"/>
            </a:lvl1pPr>
          </a:lstStyle>
          <a:p>
            <a:r>
              <a:rPr lang="en-GB"/>
              <a:t>Click to edit Master title style</a:t>
            </a:r>
            <a:endParaRPr lang="en-US" dirty="0"/>
          </a:p>
        </p:txBody>
      </p:sp>
      <p:sp>
        <p:nvSpPr>
          <p:cNvPr id="3" name="Text Placeholder 2"/>
          <p:cNvSpPr>
            <a:spLocks noGrp="1"/>
          </p:cNvSpPr>
          <p:nvPr>
            <p:ph type="body" idx="1"/>
          </p:nvPr>
        </p:nvSpPr>
        <p:spPr>
          <a:xfrm>
            <a:off x="4158917" y="24119561"/>
            <a:ext cx="30825619" cy="4775477"/>
          </a:xfrm>
        </p:spPr>
        <p:txBody>
          <a:bodyPr anchor="t">
            <a:normAutofit/>
          </a:bodyPr>
          <a:lstStyle>
            <a:lvl1pPr marL="0" indent="0" algn="l">
              <a:buNone/>
              <a:defRPr sz="8640" cap="none">
                <a:solidFill>
                  <a:schemeClr val="accent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19434133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7" y="4427064"/>
            <a:ext cx="30833242" cy="3430368"/>
          </a:xfrm>
        </p:spPr>
        <p:txBody>
          <a:bodyPr/>
          <a:lstStyle>
            <a:lvl1pPr>
              <a:defRPr sz="15360"/>
            </a:lvl1pPr>
          </a:lstStyle>
          <a:p>
            <a:r>
              <a:rPr lang="en-GB"/>
              <a:t>Click to edit Master title style</a:t>
            </a:r>
            <a:endParaRPr lang="en-US" dirty="0"/>
          </a:p>
        </p:txBody>
      </p:sp>
      <p:sp>
        <p:nvSpPr>
          <p:cNvPr id="3" name="Text Placeholder 2"/>
          <p:cNvSpPr>
            <a:spLocks noGrp="1"/>
          </p:cNvSpPr>
          <p:nvPr>
            <p:ph type="body" idx="1"/>
          </p:nvPr>
        </p:nvSpPr>
        <p:spPr>
          <a:xfrm>
            <a:off x="4158919" y="11948160"/>
            <a:ext cx="11104478"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2" name="Text Placeholder 3"/>
          <p:cNvSpPr>
            <a:spLocks noGrp="1"/>
          </p:cNvSpPr>
          <p:nvPr>
            <p:ph type="body" sz="half" idx="15"/>
          </p:nvPr>
        </p:nvSpPr>
        <p:spPr>
          <a:xfrm>
            <a:off x="4158912" y="15106392"/>
            <a:ext cx="11104474" cy="1381302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Text Placeholder 4"/>
          <p:cNvSpPr>
            <a:spLocks noGrp="1"/>
          </p:cNvSpPr>
          <p:nvPr>
            <p:ph type="body" sz="quarter" idx="3"/>
          </p:nvPr>
        </p:nvSpPr>
        <p:spPr>
          <a:xfrm>
            <a:off x="16360666" y="11948160"/>
            <a:ext cx="11168400"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3" name="Text Placeholder 3"/>
          <p:cNvSpPr>
            <a:spLocks noGrp="1"/>
          </p:cNvSpPr>
          <p:nvPr>
            <p:ph type="body" sz="half" idx="16"/>
          </p:nvPr>
        </p:nvSpPr>
        <p:spPr>
          <a:xfrm>
            <a:off x="16360668" y="15106392"/>
            <a:ext cx="11168395" cy="13775414"/>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14" name="Text Placeholder 4"/>
          <p:cNvSpPr>
            <a:spLocks noGrp="1"/>
          </p:cNvSpPr>
          <p:nvPr>
            <p:ph type="body" sz="quarter" idx="13"/>
          </p:nvPr>
        </p:nvSpPr>
        <p:spPr>
          <a:xfrm>
            <a:off x="28626336" y="11948165"/>
            <a:ext cx="1110595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4" name="Text Placeholder 3"/>
          <p:cNvSpPr>
            <a:spLocks noGrp="1"/>
          </p:cNvSpPr>
          <p:nvPr>
            <p:ph type="body" sz="half" idx="17"/>
          </p:nvPr>
        </p:nvSpPr>
        <p:spPr>
          <a:xfrm>
            <a:off x="28626341" y="15106387"/>
            <a:ext cx="11105952" cy="13864157"/>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cxnSp>
        <p:nvCxnSpPr>
          <p:cNvPr id="19" name="Straight Connector 18"/>
          <p:cNvCxnSpPr/>
          <p:nvPr/>
        </p:nvCxnSpPr>
        <p:spPr>
          <a:xfrm>
            <a:off x="15813744"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0483FAB-D772-4084-BB83-33F094FDEFE3}"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26627093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4158917" y="4450085"/>
            <a:ext cx="30833242" cy="3407347"/>
          </a:xfrm>
        </p:spPr>
        <p:txBody>
          <a:bodyPr/>
          <a:lstStyle>
            <a:lvl1pPr>
              <a:defRPr sz="15360"/>
            </a:lvl1pPr>
          </a:lstStyle>
          <a:p>
            <a:r>
              <a:rPr lang="en-GB"/>
              <a:t>Click to edit Master title style</a:t>
            </a:r>
            <a:endParaRPr lang="en-US" dirty="0"/>
          </a:p>
        </p:txBody>
      </p:sp>
      <p:sp>
        <p:nvSpPr>
          <p:cNvPr id="3" name="Text Placeholder 2"/>
          <p:cNvSpPr>
            <a:spLocks noGrp="1"/>
          </p:cNvSpPr>
          <p:nvPr>
            <p:ph type="body" idx="1"/>
          </p:nvPr>
        </p:nvSpPr>
        <p:spPr>
          <a:xfrm>
            <a:off x="4231013" y="20064456"/>
            <a:ext cx="1103540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29" name="Picture Placeholder 2"/>
          <p:cNvSpPr>
            <a:spLocks noGrp="1" noChangeAspect="1"/>
          </p:cNvSpPr>
          <p:nvPr>
            <p:ph type="pic" idx="15"/>
          </p:nvPr>
        </p:nvSpPr>
        <p:spPr>
          <a:xfrm>
            <a:off x="4861166" y="11933863"/>
            <a:ext cx="9702989" cy="696154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0" name="Text Placeholder 3"/>
          <p:cNvSpPr>
            <a:spLocks noGrp="1"/>
          </p:cNvSpPr>
          <p:nvPr>
            <p:ph type="body" sz="half" idx="21"/>
          </p:nvPr>
        </p:nvSpPr>
        <p:spPr>
          <a:xfrm>
            <a:off x="4231013" y="23220281"/>
            <a:ext cx="11032368"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Text Placeholder 4"/>
          <p:cNvSpPr>
            <a:spLocks noGrp="1"/>
          </p:cNvSpPr>
          <p:nvPr>
            <p:ph type="body" sz="quarter" idx="3"/>
          </p:nvPr>
        </p:nvSpPr>
        <p:spPr>
          <a:xfrm>
            <a:off x="16340726" y="20062061"/>
            <a:ext cx="1112539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30" name="Picture Placeholder 2"/>
          <p:cNvSpPr>
            <a:spLocks noGrp="1" noChangeAspect="1"/>
          </p:cNvSpPr>
          <p:nvPr>
            <p:ph type="pic" idx="16"/>
          </p:nvPr>
        </p:nvSpPr>
        <p:spPr>
          <a:xfrm>
            <a:off x="17042985" y="12045377"/>
            <a:ext cx="9720874" cy="685002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4" name="Text Placeholder 3"/>
          <p:cNvSpPr>
            <a:spLocks noGrp="1"/>
          </p:cNvSpPr>
          <p:nvPr>
            <p:ph type="body" sz="half" idx="19"/>
          </p:nvPr>
        </p:nvSpPr>
        <p:spPr>
          <a:xfrm>
            <a:off x="16340729" y="23220281"/>
            <a:ext cx="11188334"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14" name="Text Placeholder 4"/>
          <p:cNvSpPr>
            <a:spLocks noGrp="1"/>
          </p:cNvSpPr>
          <p:nvPr>
            <p:ph type="body" sz="quarter" idx="13"/>
          </p:nvPr>
        </p:nvSpPr>
        <p:spPr>
          <a:xfrm>
            <a:off x="28626341" y="20062056"/>
            <a:ext cx="11037562" cy="3158218"/>
          </a:xfrm>
        </p:spPr>
        <p:txBody>
          <a:bodyPr anchor="b">
            <a:noAutofit/>
          </a:bodyPr>
          <a:lstStyle>
            <a:lvl1pPr marL="0" indent="0">
              <a:buNone/>
              <a:defRPr sz="960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31" name="Picture Placeholder 2"/>
          <p:cNvSpPr>
            <a:spLocks noGrp="1" noChangeAspect="1"/>
          </p:cNvSpPr>
          <p:nvPr>
            <p:ph type="pic" idx="17"/>
          </p:nvPr>
        </p:nvSpPr>
        <p:spPr>
          <a:xfrm>
            <a:off x="29303743" y="12045377"/>
            <a:ext cx="9690427" cy="685002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GB"/>
              <a:t>Click icon to add picture</a:t>
            </a:r>
            <a:endParaRPr lang="en-US" dirty="0"/>
          </a:p>
        </p:txBody>
      </p:sp>
      <p:sp>
        <p:nvSpPr>
          <p:cNvPr id="27" name="Text Placeholder 3"/>
          <p:cNvSpPr>
            <a:spLocks noGrp="1"/>
          </p:cNvSpPr>
          <p:nvPr>
            <p:ph type="body" sz="half" idx="20"/>
          </p:nvPr>
        </p:nvSpPr>
        <p:spPr>
          <a:xfrm>
            <a:off x="28626341" y="23220281"/>
            <a:ext cx="11037562" cy="5699141"/>
          </a:xfrm>
        </p:spPr>
        <p:txBody>
          <a:bodyPr anchor="t">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cxnSp>
        <p:nvCxnSpPr>
          <p:cNvPr id="21" name="Straight Connector 20"/>
          <p:cNvCxnSpPr/>
          <p:nvPr/>
        </p:nvCxnSpPr>
        <p:spPr>
          <a:xfrm>
            <a:off x="1579209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a:off x="28077701" y="11948165"/>
            <a:ext cx="0" cy="17022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FE61780-2E25-4081-A2D9-4C0805256F67}" type="datetimeFigureOut">
              <a:rPr lang="en-US" smtClean="0"/>
              <a:t>7/12/2026</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a:xfrm>
            <a:off x="37278857" y="1419506"/>
            <a:ext cx="3018302" cy="3684898"/>
          </a:xfrm>
          <a:prstGeom prst="rect">
            <a:avLst/>
          </a:prstGeo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16219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13979325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2"/>
            <a:ext cx="43891200" cy="32931835"/>
            <a:chOff x="0" y="0"/>
            <a:chExt cx="9144000" cy="6860799"/>
          </a:xfrm>
        </p:grpSpPr>
        <p:sp>
          <p:nvSpPr>
            <p:cNvPr id="11" name="Rectangle 10"/>
            <p:cNvSpPr/>
            <p:nvPr/>
          </p:nvSpPr>
          <p:spPr>
            <a:xfrm>
              <a:off x="0" y="0"/>
              <a:ext cx="9118832"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8"/>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8" name="Rectangle 7"/>
            <p:cNvSpPr/>
            <p:nvPr/>
          </p:nvSpPr>
          <p:spPr bwMode="gray">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Vertical Title 1"/>
          <p:cNvSpPr>
            <a:spLocks noGrp="1"/>
          </p:cNvSpPr>
          <p:nvPr>
            <p:ph type="title" orient="vert"/>
          </p:nvPr>
        </p:nvSpPr>
        <p:spPr>
          <a:xfrm>
            <a:off x="29611058" y="6949438"/>
            <a:ext cx="5171266" cy="2194559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158912" y="6949435"/>
            <a:ext cx="21202723" cy="219456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483FAB-D772-4084-BB83-33F094FDEFE3}"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37278857" y="1419506"/>
            <a:ext cx="3018302" cy="3684898"/>
          </a:xfrm>
          <a:prstGeom prst="rect">
            <a:avLst/>
          </a:prstGeom>
        </p:spPr>
        <p:txBody>
          <a:bodyPr/>
          <a:lstStyle/>
          <a:p>
            <a:fld id="{08785D6E-2CCC-4C70-9C91-8026BC4B377B}" type="slidenum">
              <a:rPr lang="en-GB" smtClean="0"/>
              <a:t>‹#›</a:t>
            </a:fld>
            <a:endParaRPr lang="en-GB"/>
          </a:p>
        </p:txBody>
      </p:sp>
    </p:spTree>
    <p:extLst>
      <p:ext uri="{BB962C8B-B14F-4D97-AF65-F5344CB8AC3E}">
        <p14:creationId xmlns:p14="http://schemas.microsoft.com/office/powerpoint/2010/main" val="234204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8.png"/><Relationship Id="rId3" Type="http://schemas.openxmlformats.org/officeDocument/2006/relationships/slideLayout" Target="../slideLayouts/slideLayout3.xml"/><Relationship Id="rId7" Type="http://schemas.openxmlformats.org/officeDocument/2006/relationships/image" Target="../media/image3.png"/><Relationship Id="rId12"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5.png"/><Relationship Id="rId4" Type="http://schemas.openxmlformats.org/officeDocument/2006/relationships/theme" Target="../theme/theme1.xml"/><Relationship Id="rId9" Type="http://schemas.openxmlformats.org/officeDocument/2006/relationships/hyperlink" Target="https://www.posterpresentations.com/how-to-change-the-research-poster-template-colors.html" TargetMode="Externa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8.png"/><Relationship Id="rId3" Type="http://schemas.openxmlformats.org/officeDocument/2006/relationships/slideLayout" Target="../slideLayouts/slideLayout9.xml"/><Relationship Id="rId7" Type="http://schemas.openxmlformats.org/officeDocument/2006/relationships/image" Target="../media/image3.png"/><Relationship Id="rId12" Type="http://schemas.openxmlformats.org/officeDocument/2006/relationships/image" Target="../media/image7.pn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5.png"/><Relationship Id="rId4" Type="http://schemas.openxmlformats.org/officeDocument/2006/relationships/theme" Target="../theme/theme3.xml"/><Relationship Id="rId9" Type="http://schemas.openxmlformats.org/officeDocument/2006/relationships/hyperlink" Target="https://www.posterpresentations.com/how-to-change-the-research-poster-template-colors.html" TargetMode="Externa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image" Target="../media/image3.png"/><Relationship Id="rId12" Type="http://schemas.openxmlformats.org/officeDocument/2006/relationships/image" Target="../media/image7.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2.pn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5.png"/><Relationship Id="rId4" Type="http://schemas.openxmlformats.org/officeDocument/2006/relationships/theme" Target="../theme/theme4.xml"/><Relationship Id="rId9" Type="http://schemas.openxmlformats.org/officeDocument/2006/relationships/hyperlink" Target="https://www.posterpresentations.com/how-to-change-the-research-poster-template-colors.html" TargetMode="Externa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5.xml"/><Relationship Id="rId26" Type="http://schemas.openxmlformats.org/officeDocument/2006/relationships/image" Target="../media/image6.png"/><Relationship Id="rId3" Type="http://schemas.openxmlformats.org/officeDocument/2006/relationships/slideLayout" Target="../slideLayouts/slideLayout15.xml"/><Relationship Id="rId21" Type="http://schemas.openxmlformats.org/officeDocument/2006/relationships/image" Target="../media/image2.png"/><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image" Target="../media/image5.png"/><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24" Type="http://schemas.openxmlformats.org/officeDocument/2006/relationships/hyperlink" Target="https://www.posterpresentations.com/how-to-change-the-research-poster-template-colors.html" TargetMode="External"/><Relationship Id="rId5" Type="http://schemas.openxmlformats.org/officeDocument/2006/relationships/slideLayout" Target="../slideLayouts/slideLayout17.xml"/><Relationship Id="rId15" Type="http://schemas.openxmlformats.org/officeDocument/2006/relationships/slideLayout" Target="../slideLayouts/slideLayout27.xml"/><Relationship Id="rId23" Type="http://schemas.openxmlformats.org/officeDocument/2006/relationships/image" Target="../media/image4.png"/><Relationship Id="rId28" Type="http://schemas.openxmlformats.org/officeDocument/2006/relationships/image" Target="../media/image8.png"/><Relationship Id="rId10" Type="http://schemas.openxmlformats.org/officeDocument/2006/relationships/slideLayout" Target="../slideLayouts/slideLayout22.xml"/><Relationship Id="rId19" Type="http://schemas.openxmlformats.org/officeDocument/2006/relationships/image" Target="../media/image9.jpe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 Id="rId22" Type="http://schemas.openxmlformats.org/officeDocument/2006/relationships/image" Target="../media/image3.png"/><Relationship Id="rId27"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5"/>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6"/>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7"/>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9">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0"/>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1"/>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3">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 id="2147484189" r:id="rId2"/>
    <p:sldLayoutId id="2147484190" r:id="rId3"/>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 id="2147484187" r:id="rId2"/>
    <p:sldLayoutId id="2147484188" r:id="rId3"/>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5"/>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6"/>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7"/>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9">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0"/>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1"/>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3">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 id="2147484185" r:id="rId2"/>
    <p:sldLayoutId id="2147484186" r:id="rId3"/>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5"/>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6"/>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7"/>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9">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0"/>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1"/>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3">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 id="2147484191" r:id="rId2"/>
    <p:sldLayoutId id="2147484192" r:id="rId3"/>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0" y="2"/>
            <a:ext cx="43891200" cy="32931835"/>
            <a:chOff x="0" y="0"/>
            <a:chExt cx="9144000" cy="6860799"/>
          </a:xfrm>
        </p:grpSpPr>
        <p:sp>
          <p:nvSpPr>
            <p:cNvPr id="25" name="Rectangle 24"/>
            <p:cNvSpPr/>
            <p:nvPr/>
          </p:nvSpPr>
          <p:spPr>
            <a:xfrm>
              <a:off x="0" y="0"/>
              <a:ext cx="9118832"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9"/>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18"/>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4158912" y="4450078"/>
            <a:ext cx="30447370" cy="3407352"/>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4158919" y="11948160"/>
            <a:ext cx="30447365" cy="16946880"/>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6190265" y="30554398"/>
            <a:ext cx="4754875" cy="1097563"/>
          </a:xfrm>
          <a:prstGeom prst="rect">
            <a:avLst/>
          </a:prstGeom>
        </p:spPr>
        <p:txBody>
          <a:bodyPr vert="horz" lIns="91440" tIns="45720" rIns="91440" bIns="45720" rtlCol="0" anchor="b"/>
          <a:lstStyle>
            <a:lvl1pPr algn="r">
              <a:defRPr sz="4320" b="1" i="0">
                <a:solidFill>
                  <a:schemeClr val="accent1"/>
                </a:solidFill>
                <a:latin typeface="+mn-lt"/>
              </a:defRPr>
            </a:lvl1pPr>
          </a:lstStyle>
          <a:p>
            <a:fld id="{0C00397A-3C72-42FB-BFE2-D4838F2BD258}" type="datetimeFigureOut">
              <a:rPr lang="en-US" dirty="0"/>
              <a:t>7/12/2026</a:t>
            </a:fld>
            <a:endParaRPr lang="en-US" dirty="0"/>
          </a:p>
        </p:txBody>
      </p:sp>
      <p:sp>
        <p:nvSpPr>
          <p:cNvPr id="5" name="Footer Placeholder 4"/>
          <p:cNvSpPr>
            <a:spLocks noGrp="1"/>
          </p:cNvSpPr>
          <p:nvPr>
            <p:ph type="ftr" sz="quarter" idx="3"/>
          </p:nvPr>
        </p:nvSpPr>
        <p:spPr>
          <a:xfrm>
            <a:off x="2836049" y="30554390"/>
            <a:ext cx="18527016" cy="1097568"/>
          </a:xfrm>
          <a:prstGeom prst="rect">
            <a:avLst/>
          </a:prstGeom>
        </p:spPr>
        <p:txBody>
          <a:bodyPr vert="horz" lIns="91440" tIns="45720" rIns="91440" bIns="45720" rtlCol="0" anchor="b"/>
          <a:lstStyle>
            <a:lvl1pPr algn="l">
              <a:defRPr sz="4320" b="1" i="0">
                <a:solidFill>
                  <a:schemeClr val="accent1"/>
                </a:solidFill>
              </a:defRPr>
            </a:lvl1pPr>
          </a:lstStyle>
          <a:p>
            <a:r>
              <a:rPr lang="en-US" dirty="0"/>
              <a:t>
              </a:t>
            </a:r>
          </a:p>
        </p:txBody>
      </p:sp>
      <p:sp>
        <p:nvSpPr>
          <p:cNvPr id="22" name="Rectangle 21"/>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Slide Number Placeholder 5"/>
          <p:cNvSpPr>
            <a:spLocks noGrp="1"/>
          </p:cNvSpPr>
          <p:nvPr>
            <p:ph type="sldNum" sz="quarter" idx="4"/>
          </p:nvPr>
        </p:nvSpPr>
        <p:spPr bwMode="auto">
          <a:xfrm>
            <a:off x="36857357" y="1419506"/>
            <a:ext cx="3798278" cy="3684898"/>
          </a:xfrm>
          <a:prstGeom prst="rect">
            <a:avLst/>
          </a:prstGeom>
        </p:spPr>
        <p:txBody>
          <a:bodyPr vert="horz" lIns="91440" tIns="45720" rIns="91440" bIns="45720" rtlCol="0" anchor="b"/>
          <a:lstStyle>
            <a:lvl1pPr algn="ctr">
              <a:defRPr sz="13440" b="0" i="0">
                <a:solidFill>
                  <a:schemeClr val="bg1"/>
                </a:solidFill>
              </a:defRPr>
            </a:lvl1pPr>
          </a:lstStyle>
          <a:p>
            <a:fld id="{D57F1E4F-1CFF-5643-939E-217C01CDF565}" type="slidenum">
              <a:rPr lang="en-US" dirty="0"/>
              <a:pPr/>
              <a:t>‹#›</a:t>
            </a:fld>
            <a:endParaRPr lang="en-US" dirty="0"/>
          </a:p>
        </p:txBody>
      </p:sp>
      <p:sp>
        <p:nvSpPr>
          <p:cNvPr id="7" name="Rounded Rectangle 36">
            <a:extLst>
              <a:ext uri="{FF2B5EF4-FFF2-40B4-BE49-F238E27FC236}">
                <a16:creationId xmlns:a16="http://schemas.microsoft.com/office/drawing/2014/main" id="{85A600BB-4FF6-9CB5-90EB-EEB5998DC0D0}"/>
              </a:ext>
            </a:extLst>
          </p:cNvPr>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37">
            <a:extLst>
              <a:ext uri="{FF2B5EF4-FFF2-40B4-BE49-F238E27FC236}">
                <a16:creationId xmlns:a16="http://schemas.microsoft.com/office/drawing/2014/main" id="{DE8664D3-2EE9-8BB0-4A89-631F2AB9DADF}"/>
              </a:ext>
            </a:extLst>
          </p:cNvPr>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38">
            <a:extLst>
              <a:ext uri="{FF2B5EF4-FFF2-40B4-BE49-F238E27FC236}">
                <a16:creationId xmlns:a16="http://schemas.microsoft.com/office/drawing/2014/main" id="{61B8AC87-50C0-A145-73C3-5CDDCC8D2853}"/>
              </a:ext>
            </a:extLst>
          </p:cNvPr>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DF1B2CB-1EB1-45B9-70E7-A0CA72970DD1}"/>
              </a:ext>
            </a:extLst>
          </p:cNvPr>
          <p:cNvGrpSpPr/>
          <p:nvPr userDrawn="1"/>
        </p:nvGrpSpPr>
        <p:grpSpPr>
          <a:xfrm rot="10800000">
            <a:off x="-36600" y="31404884"/>
            <a:ext cx="43927800" cy="1502229"/>
            <a:chOff x="-14192" y="1382"/>
            <a:chExt cx="27451941" cy="4572641"/>
          </a:xfrm>
        </p:grpSpPr>
        <p:sp>
          <p:nvSpPr>
            <p:cNvPr id="11" name="Rectangle 16">
              <a:extLst>
                <a:ext uri="{FF2B5EF4-FFF2-40B4-BE49-F238E27FC236}">
                  <a16:creationId xmlns:a16="http://schemas.microsoft.com/office/drawing/2014/main" id="{8CBBD886-F735-1A42-7AF1-E62030641A86}"/>
                </a:ext>
              </a:extLst>
            </p:cNvPr>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6">
              <a:extLst>
                <a:ext uri="{FF2B5EF4-FFF2-40B4-BE49-F238E27FC236}">
                  <a16:creationId xmlns:a16="http://schemas.microsoft.com/office/drawing/2014/main" id="{13C39349-64E1-77C9-5E54-2CAA2314C15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5">
              <a:extLst>
                <a:ext uri="{FF2B5EF4-FFF2-40B4-BE49-F238E27FC236}">
                  <a16:creationId xmlns:a16="http://schemas.microsoft.com/office/drawing/2014/main" id="{F13D37AB-B9B9-1323-73BD-61CAA6219CCE}"/>
                </a:ext>
              </a:extLst>
            </p:cNvPr>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16" name="Text Box 14">
            <a:extLst>
              <a:ext uri="{FF2B5EF4-FFF2-40B4-BE49-F238E27FC236}">
                <a16:creationId xmlns:a16="http://schemas.microsoft.com/office/drawing/2014/main" id="{96119F4A-6B50-E4D9-D26B-C0E5DF1FC179}"/>
              </a:ext>
            </a:extLst>
          </p:cNvPr>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18" name="Table 17">
            <a:extLst>
              <a:ext uri="{FF2B5EF4-FFF2-40B4-BE49-F238E27FC236}">
                <a16:creationId xmlns:a16="http://schemas.microsoft.com/office/drawing/2014/main" id="{2D86B17D-E2FF-C45C-F90D-26EB5D123ED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20"/>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21"/>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22"/>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23"/>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26" name="Table 25">
            <a:extLst>
              <a:ext uri="{FF2B5EF4-FFF2-40B4-BE49-F238E27FC236}">
                <a16:creationId xmlns:a16="http://schemas.microsoft.com/office/drawing/2014/main" id="{E4178BF7-26E1-0390-1D1D-E285CDD4EFF9}"/>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24">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5"/>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6"/>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27">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28">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7" name="Group 26">
            <a:extLst>
              <a:ext uri="{FF2B5EF4-FFF2-40B4-BE49-F238E27FC236}">
                <a16:creationId xmlns:a16="http://schemas.microsoft.com/office/drawing/2014/main" id="{A3FA4885-1D47-6A1D-5247-86C881327DDB}"/>
              </a:ext>
            </a:extLst>
          </p:cNvPr>
          <p:cNvGrpSpPr/>
          <p:nvPr userDrawn="1"/>
        </p:nvGrpSpPr>
        <p:grpSpPr>
          <a:xfrm>
            <a:off x="-43304" y="11286"/>
            <a:ext cx="43905392" cy="4120075"/>
            <a:chOff x="-43304" y="11286"/>
            <a:chExt cx="43905392" cy="4120075"/>
          </a:xfrm>
        </p:grpSpPr>
        <p:sp>
          <p:nvSpPr>
            <p:cNvPr id="28" name="Rectangle 27">
              <a:extLst>
                <a:ext uri="{FF2B5EF4-FFF2-40B4-BE49-F238E27FC236}">
                  <a16:creationId xmlns:a16="http://schemas.microsoft.com/office/drawing/2014/main" id="{75AA8827-9EDB-C32C-55AA-7B73C5B9D563}"/>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C984B4CF-2B23-1D3B-33A5-4491410BB08C}"/>
                </a:ext>
              </a:extLst>
            </p:cNvPr>
            <p:cNvGrpSpPr/>
            <p:nvPr userDrawn="1"/>
          </p:nvGrpSpPr>
          <p:grpSpPr>
            <a:xfrm>
              <a:off x="-43304" y="11286"/>
              <a:ext cx="43905392" cy="4036528"/>
              <a:chOff x="-14192" y="1382"/>
              <a:chExt cx="27451941" cy="4572641"/>
            </a:xfrm>
          </p:grpSpPr>
          <p:sp>
            <p:nvSpPr>
              <p:cNvPr id="31" name="Rectangle 16">
                <a:extLst>
                  <a:ext uri="{FF2B5EF4-FFF2-40B4-BE49-F238E27FC236}">
                    <a16:creationId xmlns:a16="http://schemas.microsoft.com/office/drawing/2014/main" id="{6FFC48E9-9A4D-CA86-35CF-D10BECAD2C13}"/>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C846DA7D-9994-5833-9C7A-DC9EF0F09FCD}"/>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15">
                <a:extLst>
                  <a:ext uri="{FF2B5EF4-FFF2-40B4-BE49-F238E27FC236}">
                    <a16:creationId xmlns:a16="http://schemas.microsoft.com/office/drawing/2014/main" id="{05712DBB-6FF1-04EF-03A9-8EAAE9C6A1E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1617878633"/>
      </p:ext>
    </p:extLst>
  </p:cSld>
  <p:clrMap bg1="lt1" tx1="dk1" bg2="lt2" tx2="dk2" accent1="accent1" accent2="accent2" accent3="accent3" accent4="accent4" accent5="accent5" accent6="accent6" hlink="hlink" folHlink="folHlink"/>
  <p:sldLayoutIdLst>
    <p:sldLayoutId id="2147484236" r:id="rId1"/>
    <p:sldLayoutId id="2147484237" r:id="rId2"/>
    <p:sldLayoutId id="2147484238" r:id="rId3"/>
    <p:sldLayoutId id="2147484239" r:id="rId4"/>
    <p:sldLayoutId id="2147484240" r:id="rId5"/>
    <p:sldLayoutId id="2147484241" r:id="rId6"/>
    <p:sldLayoutId id="2147484242" r:id="rId7"/>
    <p:sldLayoutId id="2147484243" r:id="rId8"/>
    <p:sldLayoutId id="2147484244" r:id="rId9"/>
    <p:sldLayoutId id="2147484245" r:id="rId10"/>
    <p:sldLayoutId id="2147484246" r:id="rId11"/>
    <p:sldLayoutId id="2147484247" r:id="rId12"/>
    <p:sldLayoutId id="2147484248" r:id="rId13"/>
    <p:sldLayoutId id="2147484249" r:id="rId14"/>
    <p:sldLayoutId id="2147484250" r:id="rId15"/>
    <p:sldLayoutId id="2147484251" r:id="rId16"/>
    <p:sldLayoutId id="2147484252" r:id="rId17"/>
  </p:sldLayoutIdLst>
  <p:txStyles>
    <p:titleStyle>
      <a:lvl1pPr algn="l" defTabSz="2194560" rtl="0" eaLnBrk="1" latinLnBrk="0" hangingPunct="1">
        <a:spcBef>
          <a:spcPct val="0"/>
        </a:spcBef>
        <a:buNone/>
        <a:defRPr sz="1536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b="0" i="0" kern="1200">
          <a:solidFill>
            <a:schemeClr val="tx1">
              <a:lumMod val="75000"/>
              <a:lumOff val="25000"/>
            </a:schemeClr>
          </a:solidFill>
          <a:latin typeface="+mn-lt"/>
          <a:ea typeface="+mn-ea"/>
          <a:cs typeface="+mn-cs"/>
        </a:defRPr>
      </a:lvl1pPr>
      <a:lvl2pPr marL="3291840" indent="-1360627" algn="l" defTabSz="2194560" rtl="0" eaLnBrk="1" latinLnBrk="0" hangingPunct="1">
        <a:spcBef>
          <a:spcPts val="4800"/>
        </a:spcBef>
        <a:spcAft>
          <a:spcPts val="0"/>
        </a:spcAft>
        <a:buClr>
          <a:schemeClr val="accent1"/>
        </a:buClr>
        <a:buSzPct val="80000"/>
        <a:buFont typeface="Wingdings 3" charset="2"/>
        <a:buChar char=""/>
        <a:defRPr sz="7680" b="0" i="0" kern="1200">
          <a:solidFill>
            <a:schemeClr val="tx1">
              <a:lumMod val="75000"/>
              <a:lumOff val="25000"/>
            </a:schemeClr>
          </a:solidFill>
          <a:latin typeface="+mn-lt"/>
          <a:ea typeface="+mn-ea"/>
          <a:cs typeface="+mn-cs"/>
        </a:defRPr>
      </a:lvl2pPr>
      <a:lvl3pPr marL="4608576" indent="-1097280" algn="l" defTabSz="2194560" rtl="0" eaLnBrk="1" latinLnBrk="0" hangingPunct="1">
        <a:spcBef>
          <a:spcPts val="4800"/>
        </a:spcBef>
        <a:spcAft>
          <a:spcPts val="0"/>
        </a:spcAft>
        <a:buClr>
          <a:schemeClr val="accent1"/>
        </a:buClr>
        <a:buSzPct val="80000"/>
        <a:buFont typeface="Wingdings 3" charset="2"/>
        <a:buChar char=""/>
        <a:defRPr sz="6720" b="0" i="0" kern="1200">
          <a:solidFill>
            <a:schemeClr val="tx1">
              <a:lumMod val="75000"/>
              <a:lumOff val="25000"/>
            </a:schemeClr>
          </a:solidFill>
          <a:latin typeface="+mn-lt"/>
          <a:ea typeface="+mn-ea"/>
          <a:cs typeface="+mn-cs"/>
        </a:defRPr>
      </a:lvl3pPr>
      <a:lvl4pPr marL="5925312"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4pPr>
      <a:lvl5pPr marL="7242048"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5pPr>
      <a:lvl6pPr marL="871008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6pPr>
      <a:lvl7pPr marL="994464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7pPr>
      <a:lvl8pPr marL="1084320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8pPr>
      <a:lvl9pPr marL="11933760" indent="-1097280" algn="l" defTabSz="2194560" rtl="0" eaLnBrk="1" latinLnBrk="0" hangingPunct="1">
        <a:spcBef>
          <a:spcPts val="4800"/>
        </a:spcBef>
        <a:spcAft>
          <a:spcPts val="0"/>
        </a:spcAft>
        <a:buClr>
          <a:schemeClr val="accent1"/>
        </a:buClr>
        <a:buSzPct val="80000"/>
        <a:buFont typeface="Wingdings 3" charset="2"/>
        <a:buChar char=""/>
        <a:defRPr sz="5760" b="0" i="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p15:clr>
            <a:srgbClr val="F26B43"/>
          </p15:clr>
        </p15:guide>
        <p15:guide id="2" pos="6912">
          <p15:clr>
            <a:srgbClr val="F26B43"/>
          </p15:clr>
        </p15:guide>
        <p15:guide id="3" pos="2071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02/capr.12852" TargetMode="External"/><Relationship Id="rId3" Type="http://schemas.openxmlformats.org/officeDocument/2006/relationships/hyperlink" Target="https://doi.org/10.1097/JOM.0000000000003595%20accessed%2023.06.2026" TargetMode="External"/><Relationship Id="rId7" Type="http://schemas.openxmlformats.org/officeDocument/2006/relationships/hyperlink" Target="https://doi.org/10.1080/20008198.2020.1729633" TargetMode="External"/><Relationship Id="rId2" Type="http://schemas.openxmlformats.org/officeDocument/2006/relationships/hyperlink" Target="https://doi.org/10.1002/jts.23016" TargetMode="External"/><Relationship Id="rId1" Type="http://schemas.openxmlformats.org/officeDocument/2006/relationships/slideLayout" Target="../slideLayouts/slideLayout19.xml"/><Relationship Id="rId6" Type="http://schemas.openxmlformats.org/officeDocument/2006/relationships/hyperlink" Target="https://doi.org/10.1002/jts.23093" TargetMode="External"/><Relationship Id="rId5" Type="http://schemas.openxmlformats.org/officeDocument/2006/relationships/hyperlink" Target="https://doi.org/10.3389/fpsyt.2022.836077" TargetMode="External"/><Relationship Id="rId4" Type="http://schemas.openxmlformats.org/officeDocument/2006/relationships/hyperlink" Target="https://doi.org/10.1007/s00127-013-068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4769375" y="10475533"/>
            <a:ext cx="29877704" cy="7005817"/>
          </a:xfrm>
        </p:spPr>
        <p:txBody>
          <a:bodyPr>
            <a:normAutofit/>
          </a:bodyPr>
          <a:lstStyle/>
          <a:p>
            <a:pPr algn="l"/>
            <a:br>
              <a:rPr lang="en-GB" sz="3200" b="1" dirty="0">
                <a:effectLst/>
                <a:ea typeface="Aptos" panose="020B0004020202020204" pitchFamily="34" charset="0"/>
              </a:rPr>
            </a:br>
            <a:br>
              <a:rPr lang="en-GB" sz="3200" dirty="0"/>
            </a:br>
            <a:r>
              <a:rPr lang="en-GB" sz="8000" b="1" dirty="0">
                <a:latin typeface="Arial" panose="020B0604020202020204" pitchFamily="34" charset="0"/>
                <a:cs typeface="Arial" panose="020B0604020202020204" pitchFamily="34" charset="0"/>
              </a:rPr>
              <a:t>Student name:      Rebeca Daniela Serban</a:t>
            </a: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number:  2331907</a:t>
            </a: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Lecturer:               Bianca Sanfilippo</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583495" y="27910268"/>
            <a:ext cx="32063584" cy="3170347"/>
          </a:xfrm>
        </p:spPr>
        <p:txBody>
          <a:bodyPr>
            <a:noAutofit/>
          </a:bodyPr>
          <a:lstStyle/>
          <a:p>
            <a:pPr algn="l"/>
            <a:r>
              <a:rPr lang="en-GB" sz="3200" b="1" dirty="0">
                <a:solidFill>
                  <a:schemeClr val="tx1">
                    <a:lumMod val="95000"/>
                    <a:lumOff val="5000"/>
                  </a:schemeClr>
                </a:solidFill>
                <a:latin typeface="Arial" panose="020B0604020202020204" pitchFamily="34" charset="0"/>
                <a:cs typeface="Arial" panose="020B0604020202020204" pitchFamily="34" charset="0"/>
              </a:rPr>
              <a:t>Acknowledgement of the use of AI tools</a:t>
            </a:r>
          </a:p>
          <a:p>
            <a:pPr algn="l"/>
            <a:r>
              <a:rPr lang="en-GB" sz="3200" dirty="0">
                <a:solidFill>
                  <a:schemeClr val="tx1">
                    <a:lumMod val="95000"/>
                    <a:lumOff val="5000"/>
                  </a:schemeClr>
                </a:solidFill>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3200" dirty="0">
              <a:latin typeface="Arial" panose="020B0604020202020204" pitchFamily="34" charset="0"/>
              <a:cs typeface="Arial" panose="020B0604020202020204" pitchFamily="34" charset="0"/>
            </a:endParaRPr>
          </a:p>
          <a:p>
            <a:pPr algn="l"/>
            <a:r>
              <a:rPr lang="en-GB" sz="3200" dirty="0">
                <a:solidFill>
                  <a:schemeClr val="tx1">
                    <a:lumMod val="95000"/>
                    <a:lumOff val="5000"/>
                  </a:schemeClr>
                </a:solidFill>
                <a:latin typeface="Arial" panose="020B0604020202020204" pitchFamily="34" charset="0"/>
                <a:cs typeface="Arial" panose="020B0604020202020204" pitchFamily="34" charset="0"/>
              </a:rPr>
              <a:t>I used the AI</a:t>
            </a:r>
          </a:p>
        </p:txBody>
      </p:sp>
      <p:sp>
        <p:nvSpPr>
          <p:cNvPr id="4" name="TextBox 3">
            <a:extLst>
              <a:ext uri="{FF2B5EF4-FFF2-40B4-BE49-F238E27FC236}">
                <a16:creationId xmlns:a16="http://schemas.microsoft.com/office/drawing/2014/main" id="{0DB5D689-0DBF-6610-F166-1771F1505D35}"/>
              </a:ext>
            </a:extLst>
          </p:cNvPr>
          <p:cNvSpPr txBox="1"/>
          <p:nvPr/>
        </p:nvSpPr>
        <p:spPr>
          <a:xfrm>
            <a:off x="7628020" y="5636610"/>
            <a:ext cx="29036209" cy="4154984"/>
          </a:xfrm>
          <a:prstGeom prst="rect">
            <a:avLst/>
          </a:prstGeom>
          <a:noFill/>
        </p:spPr>
        <p:txBody>
          <a:bodyPr wrap="square" rtlCol="0">
            <a:spAutoFit/>
          </a:bodyPr>
          <a:lstStyle/>
          <a:p>
            <a:pPr algn="ctr"/>
            <a:r>
              <a:rPr lang="en-GB" sz="8800" b="1" i="0" u="none" strike="noStrike" dirty="0">
                <a:solidFill>
                  <a:schemeClr val="bg1">
                    <a:lumMod val="85000"/>
                  </a:schemeClr>
                </a:solidFill>
                <a:effectLst/>
                <a:latin typeface="Arial" panose="020B0604020202020204" pitchFamily="34" charset="0"/>
                <a:cs typeface="Arial" panose="020B0604020202020204" pitchFamily="34" charset="0"/>
              </a:rPr>
              <a:t>BMHP6029</a:t>
            </a:r>
          </a:p>
          <a:p>
            <a:pPr algn="ctr"/>
            <a:r>
              <a:rPr lang="en-GB" sz="8800" b="1" i="0" u="none" strike="noStrike" dirty="0">
                <a:solidFill>
                  <a:schemeClr val="bg1">
                    <a:lumMod val="85000"/>
                  </a:schemeClr>
                </a:solidFill>
                <a:effectLst/>
                <a:latin typeface="Arial" panose="020B0604020202020204" pitchFamily="34" charset="0"/>
                <a:cs typeface="Arial" panose="020B0604020202020204" pitchFamily="34" charset="0"/>
              </a:rPr>
              <a:t>Psychopathological Classifications and Provisions </a:t>
            </a:r>
            <a:r>
              <a:rPr lang="en-GB" sz="8800" b="1" dirty="0">
                <a:solidFill>
                  <a:schemeClr val="bg1">
                    <a:lumMod val="85000"/>
                  </a:schemeClr>
                </a:solidFill>
                <a:effectLst/>
                <a:latin typeface="Arial" panose="020B0604020202020204" pitchFamily="34" charset="0"/>
                <a:ea typeface="Aptos" panose="020B0004020202020204" pitchFamily="34" charset="0"/>
                <a:cs typeface="Arial" panose="020B0604020202020204" pitchFamily="34" charset="0"/>
              </a:rPr>
              <a:t>Component</a:t>
            </a:r>
            <a:endParaRPr lang="en-GB" dirty="0">
              <a:solidFill>
                <a:schemeClr val="bg1">
                  <a:lumMod val="85000"/>
                </a:schemeClr>
              </a:solidFill>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706028" cy="62824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F9A09A8-B67C-3067-A951-FBE9F4418C79}"/>
              </a:ext>
            </a:extLst>
          </p:cNvPr>
          <p:cNvPicPr>
            <a:picLocks noChangeAspect="1"/>
          </p:cNvPicPr>
          <p:nvPr/>
        </p:nvPicPr>
        <p:blipFill>
          <a:blip r:embed="rId3"/>
          <a:stretch>
            <a:fillRect/>
          </a:stretch>
        </p:blipFill>
        <p:spPr>
          <a:xfrm>
            <a:off x="22146125" y="16981713"/>
            <a:ext cx="19161579" cy="11337471"/>
          </a:xfrm>
          <a:prstGeom prst="rect">
            <a:avLst/>
          </a:prstGeom>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BD9233-2028-6B99-99B1-82271022E853}"/>
              </a:ext>
            </a:extLst>
          </p:cNvPr>
          <p:cNvPicPr>
            <a:picLocks noChangeAspect="1"/>
          </p:cNvPicPr>
          <p:nvPr/>
        </p:nvPicPr>
        <p:blipFill>
          <a:blip r:embed="rId3"/>
          <a:stretch>
            <a:fillRect/>
          </a:stretch>
        </p:blipFill>
        <p:spPr>
          <a:xfrm>
            <a:off x="31443308" y="20784436"/>
            <a:ext cx="10284603" cy="5818249"/>
          </a:xfrm>
          <a:prstGeom prst="rect">
            <a:avLst/>
          </a:prstGeom>
        </p:spPr>
      </p:pic>
      <p:sp>
        <p:nvSpPr>
          <p:cNvPr id="13" name="TextBox 12">
            <a:extLst>
              <a:ext uri="{FF2B5EF4-FFF2-40B4-BE49-F238E27FC236}">
                <a16:creationId xmlns:a16="http://schemas.microsoft.com/office/drawing/2014/main" id="{43C8E9DC-E862-654B-039C-8652753DA8BF}"/>
              </a:ext>
            </a:extLst>
          </p:cNvPr>
          <p:cNvSpPr txBox="1"/>
          <p:nvPr/>
        </p:nvSpPr>
        <p:spPr>
          <a:xfrm>
            <a:off x="97972" y="7949178"/>
            <a:ext cx="8517751" cy="17081599"/>
          </a:xfrm>
          <a:prstGeom prst="rect">
            <a:avLst/>
          </a:prstGeom>
          <a:noFill/>
        </p:spPr>
        <p:txBody>
          <a:bodyPr wrap="square">
            <a:spAutoFit/>
          </a:bodyPr>
          <a:lstStyle/>
          <a:p>
            <a:pPr algn="ctr"/>
            <a:r>
              <a:rPr lang="en-GB" sz="4400" b="1" dirty="0">
                <a:solidFill>
                  <a:schemeClr val="tx2">
                    <a:lumMod val="50000"/>
                  </a:schemeClr>
                </a:solidFill>
                <a:latin typeface="Arial" panose="020B0604020202020204" pitchFamily="34" charset="0"/>
                <a:cs typeface="Arial" panose="020B0604020202020204" pitchFamily="34" charset="0"/>
              </a:rPr>
              <a:t>INTRODUCTION</a:t>
            </a:r>
          </a:p>
          <a:p>
            <a:r>
              <a:rPr lang="en-GB" sz="4400" b="1" dirty="0">
                <a:solidFill>
                  <a:schemeClr val="tx2">
                    <a:lumMod val="50000"/>
                  </a:schemeClr>
                </a:solidFill>
                <a:latin typeface="Arial" panose="020B0604020202020204" pitchFamily="34" charset="0"/>
                <a:cs typeface="Arial" panose="020B0604020202020204" pitchFamily="34" charset="0"/>
              </a:rPr>
              <a:t>Broad category:  </a:t>
            </a:r>
          </a:p>
          <a:p>
            <a:r>
              <a:rPr lang="en-GB" sz="4000" dirty="0">
                <a:solidFill>
                  <a:schemeClr val="tx2">
                    <a:lumMod val="75000"/>
                  </a:schemeClr>
                </a:solidFill>
                <a:latin typeface="Arial" panose="020B0604020202020204" pitchFamily="34" charset="0"/>
                <a:cs typeface="Arial" panose="020B0604020202020204" pitchFamily="34" charset="0"/>
              </a:rPr>
              <a:t>Diseases of the mind, behaviour, and neurodevelopment, particularly those related to stress.</a:t>
            </a:r>
            <a:endParaRPr lang="en-GB" sz="4000" b="1" dirty="0">
              <a:solidFill>
                <a:schemeClr val="tx2">
                  <a:lumMod val="50000"/>
                </a:schemeClr>
              </a:solidFill>
              <a:latin typeface="Arial" panose="020B0604020202020204" pitchFamily="34" charset="0"/>
              <a:cs typeface="Arial" panose="020B0604020202020204" pitchFamily="34" charset="0"/>
            </a:endParaRPr>
          </a:p>
          <a:p>
            <a:r>
              <a:rPr lang="en-GB" sz="4400" b="1" dirty="0">
                <a:solidFill>
                  <a:schemeClr val="tx2">
                    <a:lumMod val="50000"/>
                  </a:schemeClr>
                </a:solidFill>
                <a:latin typeface="Arial" panose="020B0604020202020204" pitchFamily="34" charset="0"/>
                <a:cs typeface="Arial" panose="020B0604020202020204" pitchFamily="34" charset="0"/>
              </a:rPr>
              <a:t>Definition: </a:t>
            </a:r>
          </a:p>
          <a:p>
            <a:r>
              <a:rPr lang="en-GB" sz="4000" dirty="0">
                <a:solidFill>
                  <a:schemeClr val="tx2">
                    <a:lumMod val="75000"/>
                  </a:schemeClr>
                </a:solidFill>
                <a:latin typeface="Arial" panose="020B0604020202020204" pitchFamily="34" charset="0"/>
                <a:cs typeface="Arial" panose="020B0604020202020204" pitchFamily="34" charset="0"/>
              </a:rPr>
              <a:t>Post‑Traumatic Stress Disorder (PTSD) is a mental health condition that develops after exposure to extremely threatening or traumatic events. According to ICD-11, it is characterised by intrusive re-experiencing, avoiding reminders of trauma, and a persistent sensation of heightened threat that substantially interferes with day-to-day functioning. ( NICE , 2018</a:t>
            </a:r>
            <a:r>
              <a:rPr lang="en-GB" sz="4000" dirty="0">
                <a:solidFill>
                  <a:schemeClr val="tx1">
                    <a:lumMod val="95000"/>
                  </a:schemeClr>
                </a:solidFill>
                <a:latin typeface="Arial" panose="020B0604020202020204" pitchFamily="34" charset="0"/>
                <a:cs typeface="Arial" panose="020B0604020202020204" pitchFamily="34" charset="0"/>
              </a:rPr>
              <a:t>). </a:t>
            </a:r>
          </a:p>
          <a:p>
            <a:endParaRPr lang="en-GB" sz="4000" dirty="0">
              <a:solidFill>
                <a:schemeClr val="tx2">
                  <a:lumMod val="50000"/>
                </a:schemeClr>
              </a:solidFill>
              <a:latin typeface="Arial" panose="020B0604020202020204" pitchFamily="34" charset="0"/>
              <a:cs typeface="Arial" panose="020B0604020202020204" pitchFamily="34" charset="0"/>
            </a:endParaRPr>
          </a:p>
          <a:p>
            <a:r>
              <a:rPr lang="en-GB" sz="4400" b="1" dirty="0">
                <a:solidFill>
                  <a:schemeClr val="tx2">
                    <a:lumMod val="50000"/>
                  </a:schemeClr>
                </a:solidFill>
                <a:latin typeface="Arial" panose="020B0604020202020204" pitchFamily="34" charset="0"/>
                <a:cs typeface="Arial" panose="020B0604020202020204" pitchFamily="34" charset="0"/>
              </a:rPr>
              <a:t>How common is it? </a:t>
            </a:r>
          </a:p>
          <a:p>
            <a:r>
              <a:rPr lang="en-GB" sz="4000" dirty="0">
                <a:solidFill>
                  <a:schemeClr val="tx2">
                    <a:lumMod val="75000"/>
                  </a:schemeClr>
                </a:solidFill>
                <a:latin typeface="Arial" panose="020B0604020202020204" pitchFamily="34" charset="0"/>
                <a:cs typeface="Arial" panose="020B0604020202020204" pitchFamily="34" charset="0"/>
              </a:rPr>
              <a:t>In the UK, 4-6% of adults suffer with PTSD, with survivors of abuse, violence, war, and natural disasters having a higher prevalence. Due to stigma, cultural hurdles, and restricted access to mental health services, many instances go undetected. </a:t>
            </a:r>
            <a:r>
              <a:rPr lang="en-GB" sz="4400" dirty="0">
                <a:solidFill>
                  <a:schemeClr val="tx2">
                    <a:lumMod val="75000"/>
                  </a:schemeClr>
                </a:solidFill>
                <a:latin typeface="Arial" panose="020B0604020202020204" pitchFamily="34" charset="0"/>
                <a:cs typeface="Arial" panose="020B0604020202020204" pitchFamily="34" charset="0"/>
              </a:rPr>
              <a:t>(</a:t>
            </a:r>
            <a:r>
              <a:rPr lang="en-GB" sz="4400" dirty="0" err="1">
                <a:solidFill>
                  <a:schemeClr val="tx2">
                    <a:lumMod val="75000"/>
                  </a:schemeClr>
                </a:solidFill>
                <a:latin typeface="Arial" panose="020B0604020202020204" pitchFamily="34" charset="0"/>
                <a:cs typeface="Arial" panose="020B0604020202020204" pitchFamily="34" charset="0"/>
              </a:rPr>
              <a:t>Frissa</a:t>
            </a:r>
            <a:r>
              <a:rPr lang="en-GB" sz="4400" dirty="0">
                <a:solidFill>
                  <a:schemeClr val="tx2">
                    <a:lumMod val="75000"/>
                  </a:schemeClr>
                </a:solidFill>
                <a:latin typeface="Arial" panose="020B0604020202020204" pitchFamily="34" charset="0"/>
                <a:cs typeface="Arial" panose="020B0604020202020204" pitchFamily="34" charset="0"/>
              </a:rPr>
              <a:t>, et all. 2013).</a:t>
            </a:r>
          </a:p>
        </p:txBody>
      </p:sp>
      <p:sp>
        <p:nvSpPr>
          <p:cNvPr id="17" name="TextBox 16">
            <a:extLst>
              <a:ext uri="{FF2B5EF4-FFF2-40B4-BE49-F238E27FC236}">
                <a16:creationId xmlns:a16="http://schemas.microsoft.com/office/drawing/2014/main" id="{35DFC4D0-808C-573A-FC86-CC36A9DA0D05}"/>
              </a:ext>
            </a:extLst>
          </p:cNvPr>
          <p:cNvSpPr txBox="1"/>
          <p:nvPr/>
        </p:nvSpPr>
        <p:spPr>
          <a:xfrm>
            <a:off x="9056131" y="2765913"/>
            <a:ext cx="9889340" cy="19666922"/>
          </a:xfrm>
          <a:prstGeom prst="rect">
            <a:avLst/>
          </a:prstGeom>
          <a:noFill/>
        </p:spPr>
        <p:txBody>
          <a:bodyPr wrap="square">
            <a:spAutoFit/>
          </a:bodyPr>
          <a:lstStyle/>
          <a:p>
            <a:r>
              <a:rPr lang="en-GB" sz="4400" b="1" dirty="0">
                <a:solidFill>
                  <a:schemeClr val="tx2">
                    <a:lumMod val="50000"/>
                  </a:schemeClr>
                </a:solidFill>
                <a:latin typeface="Arial" panose="020B0604020202020204" pitchFamily="34" charset="0"/>
                <a:cs typeface="Arial" panose="020B0604020202020204" pitchFamily="34" charset="0"/>
              </a:rPr>
              <a:t>CAUSES, SYMPTOMS, DIAGNOSIS</a:t>
            </a:r>
            <a:endParaRPr lang="en-GB" sz="4400" b="1" dirty="0">
              <a:latin typeface="Arial" panose="020B0604020202020204" pitchFamily="34" charset="0"/>
              <a:cs typeface="Arial" panose="020B0604020202020204" pitchFamily="34" charset="0"/>
            </a:endParaRPr>
          </a:p>
          <a:p>
            <a:r>
              <a:rPr lang="en-GB" sz="4400" b="1" dirty="0">
                <a:solidFill>
                  <a:schemeClr val="tx2">
                    <a:lumMod val="50000"/>
                  </a:schemeClr>
                </a:solidFill>
                <a:latin typeface="Arial" panose="020B0604020202020204" pitchFamily="34" charset="0"/>
                <a:cs typeface="Arial" panose="020B0604020202020204" pitchFamily="34" charset="0"/>
              </a:rPr>
              <a:t>Causes:</a:t>
            </a:r>
          </a:p>
          <a:p>
            <a:r>
              <a:rPr lang="en-GB" sz="4000" dirty="0">
                <a:solidFill>
                  <a:schemeClr val="tx2">
                    <a:lumMod val="75000"/>
                  </a:schemeClr>
                </a:solidFill>
                <a:latin typeface="Arial" panose="020B0604020202020204" pitchFamily="34" charset="0"/>
                <a:cs typeface="Arial" panose="020B0604020202020204" pitchFamily="34" charset="0"/>
              </a:rPr>
              <a:t>Exposure to stressful experiences, including violence, abuse, war, accidents, and childhood trauma (ACEs), is associated with PTSD. Risk is increased by biological susceptibility, past mental health issues, and a lack of social support. </a:t>
            </a:r>
            <a:r>
              <a:rPr lang="en-GB" sz="4000" b="1" dirty="0">
                <a:solidFill>
                  <a:schemeClr val="tx2">
                    <a:lumMod val="75000"/>
                  </a:schemeClr>
                </a:solidFill>
                <a:latin typeface="Arial" panose="020B0604020202020204" pitchFamily="34" charset="0"/>
                <a:cs typeface="Arial" panose="020B0604020202020204" pitchFamily="34" charset="0"/>
              </a:rPr>
              <a:t>(</a:t>
            </a:r>
            <a:r>
              <a:rPr lang="en-GB" sz="4000" dirty="0">
                <a:solidFill>
                  <a:schemeClr val="tx2">
                    <a:lumMod val="50000"/>
                  </a:schemeClr>
                </a:solidFill>
                <a:latin typeface="Arial" panose="020B0604020202020204" pitchFamily="34" charset="0"/>
                <a:cs typeface="Arial" panose="020B0604020202020204" pitchFamily="34" charset="0"/>
              </a:rPr>
              <a:t>Hitzler, et all. 2022).</a:t>
            </a:r>
          </a:p>
          <a:p>
            <a:endParaRPr lang="en-GB" sz="4000" dirty="0">
              <a:latin typeface="Arial" panose="020B0604020202020204" pitchFamily="34" charset="0"/>
              <a:cs typeface="Arial" panose="020B0604020202020204" pitchFamily="34" charset="0"/>
            </a:endParaRPr>
          </a:p>
          <a:p>
            <a:r>
              <a:rPr lang="en-GB" sz="4400" b="1" dirty="0">
                <a:solidFill>
                  <a:schemeClr val="tx2">
                    <a:lumMod val="50000"/>
                  </a:schemeClr>
                </a:solidFill>
                <a:latin typeface="Arial" panose="020B0604020202020204" pitchFamily="34" charset="0"/>
                <a:cs typeface="Arial" panose="020B0604020202020204" pitchFamily="34" charset="0"/>
              </a:rPr>
              <a:t>Symptoms:</a:t>
            </a:r>
          </a:p>
          <a:p>
            <a:r>
              <a:rPr lang="en-GB" sz="4000" dirty="0">
                <a:solidFill>
                  <a:schemeClr val="tx2">
                    <a:lumMod val="75000"/>
                  </a:schemeClr>
                </a:solidFill>
                <a:latin typeface="Arial" panose="020B0604020202020204" pitchFamily="34" charset="0"/>
                <a:cs typeface="Arial" panose="020B0604020202020204" pitchFamily="34" charset="0"/>
              </a:rPr>
              <a:t>-Nightmares, intrusive recollections, and flashbacks</a:t>
            </a:r>
          </a:p>
          <a:p>
            <a:r>
              <a:rPr lang="en-GB" sz="4000" dirty="0">
                <a:solidFill>
                  <a:schemeClr val="tx2">
                    <a:lumMod val="75000"/>
                  </a:schemeClr>
                </a:solidFill>
                <a:latin typeface="Arial" panose="020B0604020202020204" pitchFamily="34" charset="0"/>
                <a:cs typeface="Arial" panose="020B0604020202020204" pitchFamily="34" charset="0"/>
              </a:rPr>
              <a:t>-Avoiding reminders of trauma</a:t>
            </a:r>
          </a:p>
          <a:p>
            <a:r>
              <a:rPr lang="en-GB" sz="4000" dirty="0">
                <a:solidFill>
                  <a:schemeClr val="tx2">
                    <a:lumMod val="75000"/>
                  </a:schemeClr>
                </a:solidFill>
                <a:latin typeface="Arial" panose="020B0604020202020204" pitchFamily="34" charset="0"/>
                <a:cs typeface="Arial" panose="020B0604020202020204" pitchFamily="34" charset="0"/>
              </a:rPr>
              <a:t>Excessive startle reaction and hypervigilance</a:t>
            </a:r>
          </a:p>
          <a:p>
            <a:r>
              <a:rPr lang="en-GB" sz="4000" dirty="0">
                <a:solidFill>
                  <a:schemeClr val="tx2">
                    <a:lumMod val="75000"/>
                  </a:schemeClr>
                </a:solidFill>
                <a:latin typeface="Arial" panose="020B0604020202020204" pitchFamily="34" charset="0"/>
                <a:cs typeface="Arial" panose="020B0604020202020204" pitchFamily="34" charset="0"/>
              </a:rPr>
              <a:t>-Remoteness and emotional numbness</a:t>
            </a:r>
          </a:p>
          <a:p>
            <a:r>
              <a:rPr lang="en-GB" sz="4000" dirty="0">
                <a:solidFill>
                  <a:schemeClr val="tx2">
                    <a:lumMod val="75000"/>
                  </a:schemeClr>
                </a:solidFill>
                <a:latin typeface="Arial" panose="020B0604020202020204" pitchFamily="34" charset="0"/>
                <a:cs typeface="Arial" panose="020B0604020202020204" pitchFamily="34" charset="0"/>
              </a:rPr>
              <a:t>Irritability, difficulty concentrating, and disturbed sleep </a:t>
            </a:r>
            <a:r>
              <a:rPr lang="en-GB" sz="4400" dirty="0">
                <a:solidFill>
                  <a:schemeClr val="tx2">
                    <a:lumMod val="75000"/>
                  </a:schemeClr>
                </a:solidFill>
                <a:latin typeface="Arial" panose="020B0604020202020204" pitchFamily="34" charset="0"/>
                <a:cs typeface="Arial" panose="020B0604020202020204" pitchFamily="34" charset="0"/>
              </a:rPr>
              <a:t>(Al </a:t>
            </a:r>
            <a:r>
              <a:rPr lang="en-GB" sz="4400" dirty="0" err="1">
                <a:solidFill>
                  <a:schemeClr val="tx2">
                    <a:lumMod val="75000"/>
                  </a:schemeClr>
                </a:solidFill>
                <a:latin typeface="Arial" panose="020B0604020202020204" pitchFamily="34" charset="0"/>
                <a:cs typeface="Arial" panose="020B0604020202020204" pitchFamily="34" charset="0"/>
              </a:rPr>
              <a:t>Amiry</a:t>
            </a:r>
            <a:r>
              <a:rPr lang="en-GB" sz="4400" dirty="0">
                <a:solidFill>
                  <a:schemeClr val="tx2">
                    <a:lumMod val="75000"/>
                  </a:schemeClr>
                </a:solidFill>
                <a:latin typeface="Arial" panose="020B0604020202020204" pitchFamily="34" charset="0"/>
                <a:cs typeface="Arial" panose="020B0604020202020204" pitchFamily="34" charset="0"/>
              </a:rPr>
              <a:t>, et all 2026).</a:t>
            </a:r>
          </a:p>
          <a:p>
            <a:endParaRPr lang="en-GB" sz="4400" dirty="0">
              <a:solidFill>
                <a:schemeClr val="tx2">
                  <a:lumMod val="50000"/>
                </a:schemeClr>
              </a:solidFill>
              <a:latin typeface="Arial" panose="020B0604020202020204" pitchFamily="34" charset="0"/>
              <a:cs typeface="Arial" panose="020B0604020202020204" pitchFamily="34" charset="0"/>
            </a:endParaRPr>
          </a:p>
          <a:p>
            <a:r>
              <a:rPr lang="en-GB" sz="4400" b="1" dirty="0">
                <a:solidFill>
                  <a:schemeClr val="tx2">
                    <a:lumMod val="50000"/>
                  </a:schemeClr>
                </a:solidFill>
                <a:latin typeface="Arial" panose="020B0604020202020204" pitchFamily="34" charset="0"/>
                <a:cs typeface="Arial" panose="020B0604020202020204" pitchFamily="34" charset="0"/>
              </a:rPr>
              <a:t>Diagnosis: </a:t>
            </a:r>
          </a:p>
          <a:p>
            <a:r>
              <a:rPr lang="en-GB" sz="4000" dirty="0">
                <a:solidFill>
                  <a:schemeClr val="tx2">
                    <a:lumMod val="75000"/>
                  </a:schemeClr>
                </a:solidFill>
                <a:latin typeface="Arial" panose="020B0604020202020204" pitchFamily="34" charset="0"/>
                <a:cs typeface="Arial" panose="020B0604020202020204" pitchFamily="34" charset="0"/>
              </a:rPr>
              <a:t>Clinical interviews, trauma history, and validated instruments like the CAPS-5 and PCL-5 are used to make the diagnosis. The symptoms must significantly hinder day-to-day functioning and last longer than one month. (Jackson, et all. 2025).</a:t>
            </a:r>
          </a:p>
          <a:p>
            <a:r>
              <a:rPr lang="en-GB" sz="4000" dirty="0">
                <a:solidFill>
                  <a:schemeClr val="tx2">
                    <a:lumMod val="75000"/>
                  </a:schemeClr>
                </a:solidFill>
                <a:latin typeface="Arial" panose="020B0604020202020204" pitchFamily="34" charset="0"/>
                <a:cs typeface="Arial" panose="020B0604020202020204" pitchFamily="34" charset="0"/>
              </a:rPr>
              <a:t> </a:t>
            </a:r>
          </a:p>
          <a:p>
            <a:endParaRPr lang="en-GB" sz="4000" dirty="0">
              <a:solidFill>
                <a:schemeClr val="tx2">
                  <a:lumMod val="75000"/>
                </a:schemeClr>
              </a:solidFill>
              <a:latin typeface="Arial" panose="020B0604020202020204" pitchFamily="34" charset="0"/>
              <a:cs typeface="Arial" panose="020B0604020202020204" pitchFamily="34" charset="0"/>
            </a:endParaRPr>
          </a:p>
          <a:p>
            <a:endParaRPr lang="en-GB" sz="4000" b="1"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45AAB737-DBA6-2933-806C-50A45087A9D5}"/>
              </a:ext>
            </a:extLst>
          </p:cNvPr>
          <p:cNvPicPr>
            <a:picLocks noChangeAspect="1"/>
          </p:cNvPicPr>
          <p:nvPr/>
        </p:nvPicPr>
        <p:blipFill>
          <a:blip r:embed="rId4"/>
          <a:stretch>
            <a:fillRect/>
          </a:stretch>
        </p:blipFill>
        <p:spPr>
          <a:xfrm>
            <a:off x="30755329" y="9829986"/>
            <a:ext cx="9445599" cy="4056971"/>
          </a:xfrm>
          <a:prstGeom prst="rect">
            <a:avLst/>
          </a:prstGeom>
        </p:spPr>
      </p:pic>
      <p:pic>
        <p:nvPicPr>
          <p:cNvPr id="21" name="Picture 20">
            <a:extLst>
              <a:ext uri="{FF2B5EF4-FFF2-40B4-BE49-F238E27FC236}">
                <a16:creationId xmlns:a16="http://schemas.microsoft.com/office/drawing/2014/main" id="{C5151432-88CF-FA26-6789-3BAB4260145B}"/>
              </a:ext>
            </a:extLst>
          </p:cNvPr>
          <p:cNvPicPr>
            <a:picLocks noChangeAspect="1"/>
          </p:cNvPicPr>
          <p:nvPr/>
        </p:nvPicPr>
        <p:blipFill>
          <a:blip r:embed="rId5"/>
          <a:stretch>
            <a:fillRect/>
          </a:stretch>
        </p:blipFill>
        <p:spPr>
          <a:xfrm>
            <a:off x="0" y="0"/>
            <a:ext cx="8047105" cy="6831106"/>
          </a:xfrm>
          <a:prstGeom prst="rect">
            <a:avLst/>
          </a:prstGeom>
        </p:spPr>
      </p:pic>
      <p:pic>
        <p:nvPicPr>
          <p:cNvPr id="23" name="Picture 22">
            <a:extLst>
              <a:ext uri="{FF2B5EF4-FFF2-40B4-BE49-F238E27FC236}">
                <a16:creationId xmlns:a16="http://schemas.microsoft.com/office/drawing/2014/main" id="{DB865C68-F46A-B87C-95DE-12B443955DDB}"/>
              </a:ext>
            </a:extLst>
          </p:cNvPr>
          <p:cNvPicPr>
            <a:picLocks noChangeAspect="1"/>
          </p:cNvPicPr>
          <p:nvPr/>
        </p:nvPicPr>
        <p:blipFill>
          <a:blip r:embed="rId6"/>
          <a:stretch>
            <a:fillRect/>
          </a:stretch>
        </p:blipFill>
        <p:spPr>
          <a:xfrm>
            <a:off x="0" y="25495625"/>
            <a:ext cx="7947212" cy="7422776"/>
          </a:xfrm>
          <a:prstGeom prst="rect">
            <a:avLst/>
          </a:prstGeom>
        </p:spPr>
      </p:pic>
      <p:sp>
        <p:nvSpPr>
          <p:cNvPr id="25" name="TextBox 24">
            <a:extLst>
              <a:ext uri="{FF2B5EF4-FFF2-40B4-BE49-F238E27FC236}">
                <a16:creationId xmlns:a16="http://schemas.microsoft.com/office/drawing/2014/main" id="{D5403675-507C-DA03-A193-93B34DB32B14}"/>
              </a:ext>
            </a:extLst>
          </p:cNvPr>
          <p:cNvSpPr txBox="1"/>
          <p:nvPr/>
        </p:nvSpPr>
        <p:spPr>
          <a:xfrm>
            <a:off x="8927405" y="20218974"/>
            <a:ext cx="12647445" cy="15296495"/>
          </a:xfrm>
          <a:prstGeom prst="rect">
            <a:avLst/>
          </a:prstGeom>
          <a:noFill/>
        </p:spPr>
        <p:txBody>
          <a:bodyPr wrap="square">
            <a:spAutoFit/>
          </a:bodyPr>
          <a:lstStyle/>
          <a:p>
            <a:r>
              <a:rPr lang="en-GB" sz="4400" b="1" dirty="0">
                <a:solidFill>
                  <a:schemeClr val="tx2">
                    <a:lumMod val="50000"/>
                  </a:schemeClr>
                </a:solidFill>
                <a:latin typeface="Arial" panose="020B0604020202020204" pitchFamily="34" charset="0"/>
                <a:cs typeface="Arial" panose="020B0604020202020204" pitchFamily="34" charset="0"/>
              </a:rPr>
              <a:t>HISTORICAL PERSPECTIVES AND TREATMENTS</a:t>
            </a:r>
          </a:p>
          <a:p>
            <a:pPr algn="ctr"/>
            <a:r>
              <a:rPr lang="en-GB" sz="4400" b="1" dirty="0">
                <a:solidFill>
                  <a:schemeClr val="tx2">
                    <a:lumMod val="50000"/>
                  </a:schemeClr>
                </a:solidFill>
                <a:latin typeface="Arial" panose="020B0604020202020204" pitchFamily="34" charset="0"/>
                <a:cs typeface="Arial" panose="020B0604020202020204" pitchFamily="34" charset="0"/>
              </a:rPr>
              <a:t>Historical perspectives:</a:t>
            </a:r>
          </a:p>
          <a:p>
            <a:r>
              <a:rPr lang="en-GB" sz="4000" dirty="0">
                <a:solidFill>
                  <a:schemeClr val="tx2">
                    <a:lumMod val="75000"/>
                  </a:schemeClr>
                </a:solidFill>
                <a:latin typeface="Arial" panose="020B0604020202020204" pitchFamily="34" charset="0"/>
                <a:cs typeface="Arial" panose="020B0604020202020204" pitchFamily="34" charset="0"/>
              </a:rPr>
              <a:t>-Trauma was referred to as "railway spine" in the 19th century.</a:t>
            </a:r>
          </a:p>
          <a:p>
            <a:r>
              <a:rPr lang="en-GB" sz="4000" dirty="0">
                <a:solidFill>
                  <a:schemeClr val="tx2">
                    <a:lumMod val="75000"/>
                  </a:schemeClr>
                </a:solidFill>
                <a:latin typeface="Arial" panose="020B0604020202020204" pitchFamily="34" charset="0"/>
                <a:cs typeface="Arial" panose="020B0604020202020204" pitchFamily="34" charset="0"/>
              </a:rPr>
              <a:t>-WWI: "Shell shock" is sometimes mistaken for cowardice or weakness..</a:t>
            </a:r>
          </a:p>
          <a:p>
            <a:r>
              <a:rPr lang="en-GB" sz="4000" dirty="0">
                <a:solidFill>
                  <a:schemeClr val="tx2">
                    <a:lumMod val="75000"/>
                  </a:schemeClr>
                </a:solidFill>
                <a:latin typeface="Arial" panose="020B0604020202020204" pitchFamily="34" charset="0"/>
                <a:cs typeface="Arial" panose="020B0604020202020204" pitchFamily="34" charset="0"/>
              </a:rPr>
              <a:t>-"Combat fatigue" identified psychological pressure during World War II.</a:t>
            </a:r>
          </a:p>
          <a:p>
            <a:r>
              <a:rPr lang="en-GB" sz="4000" dirty="0">
                <a:solidFill>
                  <a:schemeClr val="tx2">
                    <a:lumMod val="75000"/>
                  </a:schemeClr>
                </a:solidFill>
                <a:latin typeface="Arial" panose="020B0604020202020204" pitchFamily="34" charset="0"/>
                <a:cs typeface="Arial" panose="020B0604020202020204" pitchFamily="34" charset="0"/>
              </a:rPr>
              <a:t>-Vietnam War: Long-term damage was more widely acknowledged thanks to veteran campaigning.</a:t>
            </a:r>
          </a:p>
          <a:p>
            <a:r>
              <a:rPr lang="en-GB" sz="4000" dirty="0">
                <a:solidFill>
                  <a:schemeClr val="tx2">
                    <a:lumMod val="75000"/>
                  </a:schemeClr>
                </a:solidFill>
                <a:latin typeface="Arial" panose="020B0604020202020204" pitchFamily="34" charset="0"/>
                <a:cs typeface="Arial" panose="020B0604020202020204" pitchFamily="34" charset="0"/>
              </a:rPr>
              <a:t>-1980: PTSD was officially recognised by science when it was included to DSM-III.</a:t>
            </a:r>
            <a:r>
              <a:rPr lang="en-GB" sz="4400" dirty="0">
                <a:solidFill>
                  <a:schemeClr val="tx2">
                    <a:lumMod val="75000"/>
                  </a:schemeClr>
                </a:solidFill>
                <a:latin typeface="Arial" panose="020B0604020202020204" pitchFamily="34" charset="0"/>
                <a:cs typeface="Arial" panose="020B0604020202020204" pitchFamily="34" charset="0"/>
              </a:rPr>
              <a:t> (Thomann, et all. 2003).</a:t>
            </a:r>
          </a:p>
          <a:p>
            <a:endParaRPr lang="en-GB" sz="4400" dirty="0">
              <a:latin typeface="Arial" panose="020B0604020202020204" pitchFamily="34" charset="0"/>
              <a:cs typeface="Arial" panose="020B0604020202020204" pitchFamily="34" charset="0"/>
            </a:endParaRPr>
          </a:p>
          <a:p>
            <a:pPr algn="ctr"/>
            <a:r>
              <a:rPr lang="en-GB" sz="4400" b="1" dirty="0">
                <a:solidFill>
                  <a:schemeClr val="tx2">
                    <a:lumMod val="50000"/>
                  </a:schemeClr>
                </a:solidFill>
                <a:latin typeface="Arial" panose="020B0604020202020204" pitchFamily="34" charset="0"/>
                <a:cs typeface="Arial" panose="020B0604020202020204" pitchFamily="34" charset="0"/>
              </a:rPr>
              <a:t>Historical treatments:</a:t>
            </a:r>
          </a:p>
          <a:p>
            <a:r>
              <a:rPr lang="en-GB" sz="4000" b="1" dirty="0">
                <a:solidFill>
                  <a:schemeClr val="tx2">
                    <a:lumMod val="75000"/>
                  </a:schemeClr>
                </a:solidFill>
                <a:latin typeface="Arial" panose="020B0604020202020204" pitchFamily="34" charset="0"/>
                <a:cs typeface="Arial" panose="020B0604020202020204" pitchFamily="34" charset="0"/>
              </a:rPr>
              <a:t>-</a:t>
            </a:r>
            <a:r>
              <a:rPr lang="en-GB" sz="4000" dirty="0">
                <a:solidFill>
                  <a:schemeClr val="tx2">
                    <a:lumMod val="75000"/>
                  </a:schemeClr>
                </a:solidFill>
                <a:latin typeface="Arial" panose="020B0604020202020204" pitchFamily="34" charset="0"/>
                <a:cs typeface="Arial" panose="020B0604020202020204" pitchFamily="34" charset="0"/>
              </a:rPr>
              <a:t>Institutionalisation, rest, and sedation</a:t>
            </a:r>
          </a:p>
          <a:p>
            <a:r>
              <a:rPr lang="en-GB" sz="4000" dirty="0">
                <a:solidFill>
                  <a:schemeClr val="tx2">
                    <a:lumMod val="75000"/>
                  </a:schemeClr>
                </a:solidFill>
                <a:latin typeface="Arial" panose="020B0604020202020204" pitchFamily="34" charset="0"/>
                <a:cs typeface="Arial" panose="020B0604020202020204" pitchFamily="34" charset="0"/>
              </a:rPr>
              <a:t>-Electrotherapy</a:t>
            </a:r>
          </a:p>
          <a:p>
            <a:r>
              <a:rPr lang="en-GB" sz="4000" dirty="0">
                <a:solidFill>
                  <a:schemeClr val="tx2">
                    <a:lumMod val="75000"/>
                  </a:schemeClr>
                </a:solidFill>
                <a:latin typeface="Arial" panose="020B0604020202020204" pitchFamily="34" charset="0"/>
                <a:cs typeface="Arial" panose="020B0604020202020204" pitchFamily="34" charset="0"/>
              </a:rPr>
              <a:t>-Military emphasis on soldiers' return to service</a:t>
            </a:r>
          </a:p>
          <a:p>
            <a:r>
              <a:rPr lang="en-GB" sz="4000" dirty="0">
                <a:solidFill>
                  <a:schemeClr val="tx2">
                    <a:lumMod val="75000"/>
                  </a:schemeClr>
                </a:solidFill>
                <a:latin typeface="Arial" panose="020B0604020202020204" pitchFamily="34" charset="0"/>
                <a:cs typeface="Arial" panose="020B0604020202020204" pitchFamily="34" charset="0"/>
              </a:rPr>
              <a:t>-High levels of stigma and miscommunication (Sutherland, N. 2010). </a:t>
            </a:r>
          </a:p>
          <a:p>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endParaRPr lang="en-GB" sz="4400" b="1" dirty="0">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28E9082D-F354-98B5-0B34-5C6AB9EC804B}"/>
              </a:ext>
            </a:extLst>
          </p:cNvPr>
          <p:cNvPicPr>
            <a:picLocks noChangeAspect="1"/>
          </p:cNvPicPr>
          <p:nvPr/>
        </p:nvPicPr>
        <p:blipFill>
          <a:blip r:embed="rId7"/>
          <a:stretch>
            <a:fillRect/>
          </a:stretch>
        </p:blipFill>
        <p:spPr>
          <a:xfrm>
            <a:off x="19058815" y="28495447"/>
            <a:ext cx="4912018" cy="2714770"/>
          </a:xfrm>
          <a:prstGeom prst="rect">
            <a:avLst/>
          </a:prstGeom>
        </p:spPr>
      </p:pic>
      <p:sp>
        <p:nvSpPr>
          <p:cNvPr id="31" name="TextBox 30">
            <a:extLst>
              <a:ext uri="{FF2B5EF4-FFF2-40B4-BE49-F238E27FC236}">
                <a16:creationId xmlns:a16="http://schemas.microsoft.com/office/drawing/2014/main" id="{C5FEB1F5-4657-BE27-F967-B9CA3055A896}"/>
              </a:ext>
            </a:extLst>
          </p:cNvPr>
          <p:cNvSpPr txBox="1"/>
          <p:nvPr/>
        </p:nvSpPr>
        <p:spPr>
          <a:xfrm>
            <a:off x="20088452" y="3415553"/>
            <a:ext cx="14388353" cy="12834283"/>
          </a:xfrm>
          <a:prstGeom prst="rect">
            <a:avLst/>
          </a:prstGeom>
          <a:noFill/>
        </p:spPr>
        <p:txBody>
          <a:bodyPr wrap="square">
            <a:spAutoFit/>
          </a:bodyPr>
          <a:lstStyle/>
          <a:p>
            <a:r>
              <a:rPr lang="en-GB" sz="4000" b="1" dirty="0">
                <a:solidFill>
                  <a:schemeClr val="tx2">
                    <a:lumMod val="50000"/>
                  </a:schemeClr>
                </a:solidFill>
                <a:latin typeface="Arial" panose="020B0604020202020204" pitchFamily="34" charset="0"/>
                <a:cs typeface="Arial" panose="020B0604020202020204" pitchFamily="34" charset="0"/>
              </a:rPr>
              <a:t>CURRENT SERVICES AND TREATMENTS</a:t>
            </a:r>
          </a:p>
          <a:p>
            <a:endParaRPr lang="en-GB" sz="4000" b="1" dirty="0">
              <a:solidFill>
                <a:schemeClr val="tx2">
                  <a:lumMod val="75000"/>
                </a:schemeClr>
              </a:solidFill>
              <a:latin typeface="Arial" panose="020B0604020202020204" pitchFamily="34" charset="0"/>
              <a:cs typeface="Arial" panose="020B0604020202020204" pitchFamily="34" charset="0"/>
            </a:endParaRPr>
          </a:p>
          <a:p>
            <a:r>
              <a:rPr lang="en-GB" sz="4000" b="1" dirty="0">
                <a:solidFill>
                  <a:schemeClr val="tx2">
                    <a:lumMod val="75000"/>
                  </a:schemeClr>
                </a:solidFill>
                <a:latin typeface="Arial" panose="020B0604020202020204" pitchFamily="34" charset="0"/>
                <a:cs typeface="Arial" panose="020B0604020202020204" pitchFamily="34" charset="0"/>
              </a:rPr>
              <a:t>Psychological therapies:</a:t>
            </a:r>
          </a:p>
          <a:p>
            <a:r>
              <a:rPr lang="en-GB" sz="4000" dirty="0">
                <a:solidFill>
                  <a:schemeClr val="tx2">
                    <a:lumMod val="75000"/>
                  </a:schemeClr>
                </a:solidFill>
                <a:latin typeface="Arial" panose="020B0604020202020204" pitchFamily="34" charset="0"/>
                <a:cs typeface="Arial" panose="020B0604020202020204" pitchFamily="34" charset="0"/>
              </a:rPr>
              <a:t>-Cognitive behavioural therapy with a trauma focus (TF-CBT))</a:t>
            </a:r>
          </a:p>
          <a:p>
            <a:r>
              <a:rPr lang="en-GB" sz="4000" dirty="0">
                <a:solidFill>
                  <a:schemeClr val="tx2">
                    <a:lumMod val="75000"/>
                  </a:schemeClr>
                </a:solidFill>
                <a:latin typeface="Arial" panose="020B0604020202020204" pitchFamily="34" charset="0"/>
                <a:cs typeface="Arial" panose="020B0604020202020204" pitchFamily="34" charset="0"/>
              </a:rPr>
              <a:t>- Eye Movement Desensitisation and Reprocessing (EMDR)</a:t>
            </a:r>
          </a:p>
          <a:p>
            <a:r>
              <a:rPr lang="en-GB" sz="4000" dirty="0">
                <a:solidFill>
                  <a:schemeClr val="tx2">
                    <a:lumMod val="75000"/>
                  </a:schemeClr>
                </a:solidFill>
                <a:latin typeface="Arial" panose="020B0604020202020204" pitchFamily="34" charset="0"/>
                <a:cs typeface="Arial" panose="020B0604020202020204" pitchFamily="34" charset="0"/>
              </a:rPr>
              <a:t>- Cognitive Processing Therapy</a:t>
            </a:r>
          </a:p>
          <a:p>
            <a:r>
              <a:rPr lang="en-GB" sz="4000" dirty="0">
                <a:solidFill>
                  <a:schemeClr val="tx2">
                    <a:lumMod val="75000"/>
                  </a:schemeClr>
                </a:solidFill>
                <a:latin typeface="Arial" panose="020B0604020202020204" pitchFamily="34" charset="0"/>
                <a:cs typeface="Arial" panose="020B0604020202020204" pitchFamily="34" charset="0"/>
              </a:rPr>
              <a:t>-Treatments based on exposure (Buhmann, et all 2024).</a:t>
            </a:r>
          </a:p>
          <a:p>
            <a:endParaRPr lang="en-GB" sz="4000" dirty="0">
              <a:latin typeface="Arial" panose="020B0604020202020204" pitchFamily="34" charset="0"/>
              <a:cs typeface="Arial" panose="020B0604020202020204" pitchFamily="34" charset="0"/>
            </a:endParaRPr>
          </a:p>
          <a:p>
            <a:r>
              <a:rPr lang="en-GB" sz="4000" b="1" dirty="0">
                <a:solidFill>
                  <a:schemeClr val="tx2">
                    <a:lumMod val="50000"/>
                  </a:schemeClr>
                </a:solidFill>
                <a:latin typeface="Arial" panose="020B0604020202020204" pitchFamily="34" charset="0"/>
                <a:cs typeface="Arial" panose="020B0604020202020204" pitchFamily="34" charset="0"/>
              </a:rPr>
              <a:t>Medication:</a:t>
            </a:r>
          </a:p>
          <a:p>
            <a:r>
              <a:rPr lang="en-GB" sz="4000" dirty="0">
                <a:solidFill>
                  <a:schemeClr val="tx2">
                    <a:lumMod val="75000"/>
                  </a:schemeClr>
                </a:solidFill>
                <a:latin typeface="Arial" panose="020B0604020202020204" pitchFamily="34" charset="0"/>
                <a:cs typeface="Arial" panose="020B0604020202020204" pitchFamily="34" charset="0"/>
              </a:rPr>
              <a:t>-Medication is typically used in conjunction with therapy to achieve the best results.</a:t>
            </a:r>
          </a:p>
          <a:p>
            <a:endParaRPr lang="en-GB" sz="4000" dirty="0">
              <a:solidFill>
                <a:schemeClr val="tx2">
                  <a:lumMod val="50000"/>
                </a:schemeClr>
              </a:solidFill>
              <a:latin typeface="Arial" panose="020B0604020202020204" pitchFamily="34" charset="0"/>
              <a:cs typeface="Arial" panose="020B0604020202020204" pitchFamily="34" charset="0"/>
            </a:endParaRPr>
          </a:p>
          <a:p>
            <a:r>
              <a:rPr lang="en-GB" sz="4000" b="1" dirty="0">
                <a:solidFill>
                  <a:schemeClr val="tx2">
                    <a:lumMod val="50000"/>
                  </a:schemeClr>
                </a:solidFill>
                <a:latin typeface="Arial" panose="020B0604020202020204" pitchFamily="34" charset="0"/>
                <a:cs typeface="Arial" panose="020B0604020202020204" pitchFamily="34" charset="0"/>
              </a:rPr>
              <a:t>Service provision:</a:t>
            </a:r>
          </a:p>
          <a:p>
            <a:r>
              <a:rPr lang="en-GB" sz="4000" dirty="0">
                <a:solidFill>
                  <a:schemeClr val="tx2">
                    <a:lumMod val="75000"/>
                  </a:schemeClr>
                </a:solidFill>
                <a:latin typeface="Arial" panose="020B0604020202020204" pitchFamily="34" charset="0"/>
                <a:cs typeface="Arial" panose="020B0604020202020204" pitchFamily="34" charset="0"/>
              </a:rPr>
              <a:t>-NHS Talking Therapies</a:t>
            </a:r>
          </a:p>
          <a:p>
            <a:r>
              <a:rPr lang="en-GB" sz="4000" dirty="0">
                <a:solidFill>
                  <a:schemeClr val="tx2">
                    <a:lumMod val="75000"/>
                  </a:schemeClr>
                </a:solidFill>
                <a:latin typeface="Arial" panose="020B0604020202020204" pitchFamily="34" charset="0"/>
                <a:cs typeface="Arial" panose="020B0604020202020204" pitchFamily="34" charset="0"/>
              </a:rPr>
              <a:t>-Veteran mental health services</a:t>
            </a:r>
          </a:p>
          <a:p>
            <a:r>
              <a:rPr lang="en-GB" sz="4000" dirty="0">
                <a:solidFill>
                  <a:schemeClr val="tx2">
                    <a:lumMod val="75000"/>
                  </a:schemeClr>
                </a:solidFill>
                <a:latin typeface="Arial" panose="020B0604020202020204" pitchFamily="34" charset="0"/>
                <a:cs typeface="Arial" panose="020B0604020202020204" pitchFamily="34" charset="0"/>
              </a:rPr>
              <a:t>-Trauma‑informed community services</a:t>
            </a:r>
          </a:p>
          <a:p>
            <a:r>
              <a:rPr lang="en-GB" sz="4000" dirty="0">
                <a:solidFill>
                  <a:schemeClr val="tx2">
                    <a:lumMod val="75000"/>
                  </a:schemeClr>
                </a:solidFill>
                <a:latin typeface="Arial" panose="020B0604020202020204" pitchFamily="34" charset="0"/>
                <a:cs typeface="Arial" panose="020B0604020202020204" pitchFamily="34" charset="0"/>
              </a:rPr>
              <a:t>-Crisis support and safeguarding pathways</a:t>
            </a:r>
          </a:p>
          <a:p>
            <a:r>
              <a:rPr lang="en-GB" sz="4000" dirty="0">
                <a:solidFill>
                  <a:schemeClr val="tx2">
                    <a:lumMod val="75000"/>
                  </a:schemeClr>
                </a:solidFill>
                <a:latin typeface="Arial" panose="020B0604020202020204" pitchFamily="34" charset="0"/>
                <a:cs typeface="Arial" panose="020B0604020202020204" pitchFamily="34" charset="0"/>
              </a:rPr>
              <a:t> (Scott, M. J. 2025). </a:t>
            </a:r>
          </a:p>
          <a:p>
            <a:endParaRPr lang="en-GB" sz="5400" b="1" dirty="0">
              <a:latin typeface="Arial" panose="020B0604020202020204" pitchFamily="34" charset="0"/>
              <a:cs typeface="Arial" panose="020B0604020202020204" pitchFamily="34" charset="0"/>
            </a:endParaRPr>
          </a:p>
          <a:p>
            <a:endParaRPr lang="en-GB" sz="5400" b="1" dirty="0">
              <a:latin typeface="Arial" panose="020B0604020202020204" pitchFamily="34" charset="0"/>
              <a:cs typeface="Arial" panose="020B0604020202020204" pitchFamily="34" charset="0"/>
            </a:endParaRPr>
          </a:p>
        </p:txBody>
      </p:sp>
      <p:pic>
        <p:nvPicPr>
          <p:cNvPr id="33" name="Picture 32">
            <a:extLst>
              <a:ext uri="{FF2B5EF4-FFF2-40B4-BE49-F238E27FC236}">
                <a16:creationId xmlns:a16="http://schemas.microsoft.com/office/drawing/2014/main" id="{6E6D6269-CCB8-E4EB-AAB8-C1554BFBFF84}"/>
              </a:ext>
            </a:extLst>
          </p:cNvPr>
          <p:cNvPicPr>
            <a:picLocks noChangeAspect="1"/>
          </p:cNvPicPr>
          <p:nvPr/>
        </p:nvPicPr>
        <p:blipFill>
          <a:blip r:embed="rId8"/>
          <a:stretch>
            <a:fillRect/>
          </a:stretch>
        </p:blipFill>
        <p:spPr>
          <a:xfrm>
            <a:off x="18484181" y="14927663"/>
            <a:ext cx="12271147" cy="7235767"/>
          </a:xfrm>
          <a:prstGeom prst="rect">
            <a:avLst/>
          </a:prstGeom>
        </p:spPr>
      </p:pic>
      <p:pic>
        <p:nvPicPr>
          <p:cNvPr id="35" name="Picture 34">
            <a:extLst>
              <a:ext uri="{FF2B5EF4-FFF2-40B4-BE49-F238E27FC236}">
                <a16:creationId xmlns:a16="http://schemas.microsoft.com/office/drawing/2014/main" id="{C4490E54-2231-E39A-495B-FF0FB901AC6B}"/>
              </a:ext>
            </a:extLst>
          </p:cNvPr>
          <p:cNvPicPr>
            <a:picLocks noChangeAspect="1"/>
          </p:cNvPicPr>
          <p:nvPr/>
        </p:nvPicPr>
        <p:blipFill>
          <a:blip r:embed="rId9"/>
          <a:stretch>
            <a:fillRect/>
          </a:stretch>
        </p:blipFill>
        <p:spPr>
          <a:xfrm>
            <a:off x="34103169" y="87470"/>
            <a:ext cx="9445599" cy="9571851"/>
          </a:xfrm>
          <a:prstGeom prst="rect">
            <a:avLst/>
          </a:prstGeom>
        </p:spPr>
      </p:pic>
      <p:sp>
        <p:nvSpPr>
          <p:cNvPr id="37" name="TextBox 36">
            <a:extLst>
              <a:ext uri="{FF2B5EF4-FFF2-40B4-BE49-F238E27FC236}">
                <a16:creationId xmlns:a16="http://schemas.microsoft.com/office/drawing/2014/main" id="{CB3D0359-07DD-024B-6066-CF2D08C3B950}"/>
              </a:ext>
            </a:extLst>
          </p:cNvPr>
          <p:cNvSpPr txBox="1"/>
          <p:nvPr/>
        </p:nvSpPr>
        <p:spPr>
          <a:xfrm>
            <a:off x="27693257" y="14927663"/>
            <a:ext cx="15231672" cy="7725192"/>
          </a:xfrm>
          <a:prstGeom prst="rect">
            <a:avLst/>
          </a:prstGeom>
          <a:noFill/>
        </p:spPr>
        <p:txBody>
          <a:bodyPr wrap="square">
            <a:spAutoFit/>
          </a:bodyPr>
          <a:lstStyle/>
          <a:p>
            <a:r>
              <a:rPr lang="en-GB" sz="4400" b="1" dirty="0">
                <a:solidFill>
                  <a:schemeClr val="tx2">
                    <a:lumMod val="50000"/>
                  </a:schemeClr>
                </a:solidFill>
                <a:latin typeface="Arial" panose="020B0604020202020204" pitchFamily="34" charset="0"/>
                <a:cs typeface="Arial" panose="020B0604020202020204" pitchFamily="34" charset="0"/>
              </a:rPr>
              <a:t>RECOMMENDATIONS</a:t>
            </a:r>
          </a:p>
          <a:p>
            <a:endParaRPr lang="en-GB" sz="44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a:t>
            </a:r>
            <a:r>
              <a:rPr lang="en-GB" sz="4000" dirty="0">
                <a:solidFill>
                  <a:schemeClr val="tx2">
                    <a:lumMod val="75000"/>
                  </a:schemeClr>
                </a:solidFill>
                <a:latin typeface="Arial" panose="020B0604020202020204" pitchFamily="34" charset="0"/>
                <a:cs typeface="Arial" panose="020B0604020202020204" pitchFamily="34" charset="0"/>
              </a:rPr>
              <a:t>Increase the use of trauma-informed care in all social and medical contexts.</a:t>
            </a:r>
          </a:p>
          <a:p>
            <a:r>
              <a:rPr lang="en-GB" sz="4000" dirty="0">
                <a:solidFill>
                  <a:schemeClr val="tx2">
                    <a:lumMod val="75000"/>
                  </a:schemeClr>
                </a:solidFill>
                <a:latin typeface="Arial" panose="020B0604020202020204" pitchFamily="34" charset="0"/>
                <a:cs typeface="Arial" panose="020B0604020202020204" pitchFamily="34" charset="0"/>
              </a:rPr>
              <a:t>-Increased investment and workforce development can shorten wait times..</a:t>
            </a:r>
          </a:p>
          <a:p>
            <a:r>
              <a:rPr lang="en-GB" sz="4000" dirty="0">
                <a:solidFill>
                  <a:schemeClr val="tx2">
                    <a:lumMod val="75000"/>
                  </a:schemeClr>
                </a:solidFill>
                <a:latin typeface="Arial" panose="020B0604020202020204" pitchFamily="34" charset="0"/>
                <a:cs typeface="Arial" panose="020B0604020202020204" pitchFamily="34" charset="0"/>
              </a:rPr>
              <a:t>-Boost cultural competency in diagnosis and care.</a:t>
            </a:r>
          </a:p>
          <a:p>
            <a:r>
              <a:rPr lang="en-GB" sz="4000" dirty="0">
                <a:solidFill>
                  <a:schemeClr val="tx2">
                    <a:lumMod val="75000"/>
                  </a:schemeClr>
                </a:solidFill>
                <a:latin typeface="Arial" panose="020B0604020202020204" pitchFamily="34" charset="0"/>
                <a:cs typeface="Arial" panose="020B0604020202020204" pitchFamily="34" charset="0"/>
              </a:rPr>
              <a:t>-To promote seeking assistance, bolster anti-stigma initiatives.</a:t>
            </a:r>
          </a:p>
          <a:p>
            <a:r>
              <a:rPr lang="en-GB" sz="4000" dirty="0">
                <a:solidFill>
                  <a:schemeClr val="tx2">
                    <a:lumMod val="75000"/>
                  </a:schemeClr>
                </a:solidFill>
                <a:latin typeface="Arial" panose="020B0604020202020204" pitchFamily="34" charset="0"/>
                <a:cs typeface="Arial" panose="020B0604020202020204" pitchFamily="34" charset="0"/>
              </a:rPr>
              <a:t>-Boost early intervention in community, educational, and primary care settings. (Lewis, et all. 2024)</a:t>
            </a:r>
          </a:p>
          <a:p>
            <a:endParaRPr lang="en-GB" sz="4400" b="1" dirty="0">
              <a:latin typeface="Arial" panose="020B0604020202020204" pitchFamily="34" charset="0"/>
              <a:cs typeface="Arial" panose="020B0604020202020204" pitchFamily="34" charset="0"/>
            </a:endParaRPr>
          </a:p>
          <a:p>
            <a:endParaRPr lang="en-GB" sz="4400" b="1"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C40A7DBF-9716-90C5-A0D9-FA3C2791769F}"/>
              </a:ext>
            </a:extLst>
          </p:cNvPr>
          <p:cNvSpPr txBox="1"/>
          <p:nvPr/>
        </p:nvSpPr>
        <p:spPr>
          <a:xfrm>
            <a:off x="25037967" y="25592169"/>
            <a:ext cx="18128552" cy="9571851"/>
          </a:xfrm>
          <a:prstGeom prst="rect">
            <a:avLst/>
          </a:prstGeom>
          <a:noFill/>
        </p:spPr>
        <p:txBody>
          <a:bodyPr wrap="square">
            <a:spAutoFit/>
          </a:bodyPr>
          <a:lstStyle/>
          <a:p>
            <a:r>
              <a:rPr lang="en-GB" sz="4400" b="1" dirty="0">
                <a:solidFill>
                  <a:schemeClr val="tx2">
                    <a:lumMod val="50000"/>
                  </a:schemeClr>
                </a:solidFill>
                <a:latin typeface="Arial" panose="020B0604020202020204" pitchFamily="34" charset="0"/>
                <a:cs typeface="Arial" panose="020B0604020202020204" pitchFamily="34" charset="0"/>
              </a:rPr>
              <a:t>CONCLUSIONS</a:t>
            </a:r>
          </a:p>
          <a:p>
            <a:endParaRPr lang="en-GB" sz="4400" b="1" dirty="0">
              <a:solidFill>
                <a:schemeClr val="tx2">
                  <a:lumMod val="50000"/>
                </a:schemeClr>
              </a:solidFill>
              <a:latin typeface="Arial" panose="020B0604020202020204" pitchFamily="34" charset="0"/>
              <a:cs typeface="Arial" panose="020B0604020202020204" pitchFamily="34" charset="0"/>
            </a:endParaRPr>
          </a:p>
          <a:p>
            <a:r>
              <a:rPr lang="en-GB" sz="4400" dirty="0">
                <a:solidFill>
                  <a:schemeClr val="tx2">
                    <a:lumMod val="75000"/>
                  </a:schemeClr>
                </a:solidFill>
                <a:latin typeface="Arial" panose="020B0604020202020204" pitchFamily="34" charset="0"/>
                <a:cs typeface="Arial" panose="020B0604020202020204" pitchFamily="34" charset="0"/>
              </a:rPr>
              <a:t>-From being misdiagnosed and stigmatised, PTSD is now acknowledged as a complicated psychological disorder.</a:t>
            </a:r>
          </a:p>
          <a:p>
            <a:r>
              <a:rPr lang="en-GB" sz="4400" dirty="0">
                <a:solidFill>
                  <a:schemeClr val="tx2">
                    <a:lumMod val="75000"/>
                  </a:schemeClr>
                </a:solidFill>
                <a:latin typeface="Arial" panose="020B0604020202020204" pitchFamily="34" charset="0"/>
                <a:cs typeface="Arial" panose="020B0604020202020204" pitchFamily="34" charset="0"/>
              </a:rPr>
              <a:t>-Social, cultural, and political factors influence diagnosis, treatment, and access to care.</a:t>
            </a:r>
          </a:p>
          <a:p>
            <a:r>
              <a:rPr lang="en-GB" sz="4400" dirty="0">
                <a:solidFill>
                  <a:schemeClr val="tx2">
                    <a:lumMod val="75000"/>
                  </a:schemeClr>
                </a:solidFill>
                <a:latin typeface="Arial" panose="020B0604020202020204" pitchFamily="34" charset="0"/>
                <a:cs typeface="Arial" panose="020B0604020202020204" pitchFamily="34" charset="0"/>
              </a:rPr>
              <a:t>-Despite the effectiveness of contemporary therapies, stigma and inequality still exist.</a:t>
            </a:r>
          </a:p>
          <a:p>
            <a:r>
              <a:rPr lang="en-GB" sz="4400" dirty="0">
                <a:solidFill>
                  <a:schemeClr val="tx2">
                    <a:lumMod val="75000"/>
                  </a:schemeClr>
                </a:solidFill>
                <a:latin typeface="Arial" panose="020B0604020202020204" pitchFamily="34" charset="0"/>
                <a:cs typeface="Arial" panose="020B0604020202020204" pitchFamily="34" charset="0"/>
              </a:rPr>
              <a:t>-Trauma-informed care, cultural sensitivity, early intervention, and equal access must be given top priority in future practice. (Allwood, M. A. 2024). </a:t>
            </a:r>
          </a:p>
          <a:p>
            <a:endParaRPr lang="en-GB" sz="4400" b="1" dirty="0">
              <a:latin typeface="Arial" panose="020B0604020202020204" pitchFamily="34" charset="0"/>
              <a:cs typeface="Arial" panose="020B0604020202020204" pitchFamily="34" charset="0"/>
            </a:endParaRPr>
          </a:p>
          <a:p>
            <a:endParaRPr lang="en-GB" sz="4400" b="1" dirty="0">
              <a:latin typeface="Arial" panose="020B0604020202020204" pitchFamily="34" charset="0"/>
              <a:cs typeface="Arial" panose="020B0604020202020204" pitchFamily="34" charset="0"/>
            </a:endParaRPr>
          </a:p>
          <a:p>
            <a:endParaRPr lang="en-GB" sz="44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6527B18-63FA-2748-BFBA-8E806CFF3748}"/>
              </a:ext>
            </a:extLst>
          </p:cNvPr>
          <p:cNvSpPr txBox="1"/>
          <p:nvPr/>
        </p:nvSpPr>
        <p:spPr>
          <a:xfrm>
            <a:off x="9200671" y="289370"/>
            <a:ext cx="29368375" cy="1938992"/>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POST-TRAUMATIC STRESS DISORDER (PTSD)</a:t>
            </a:r>
          </a:p>
          <a:p>
            <a:pPr algn="ctr"/>
            <a:r>
              <a:rPr lang="en-GB" sz="6000" b="1" dirty="0">
                <a:latin typeface="Arial" panose="020B0604020202020204" pitchFamily="34" charset="0"/>
                <a:cs typeface="Arial" panose="020B0604020202020204" pitchFamily="34" charset="0"/>
              </a:rPr>
              <a:t>Disorder Specifically Associated with Stress (6B40, ICD-11)</a:t>
            </a:r>
          </a:p>
        </p:txBody>
      </p:sp>
    </p:spTree>
    <p:extLst>
      <p:ext uri="{BB962C8B-B14F-4D97-AF65-F5344CB8AC3E}">
        <p14:creationId xmlns:p14="http://schemas.microsoft.com/office/powerpoint/2010/main" val="3341307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D06E22-0A0B-6683-AF2B-A97B91BE4F90}"/>
              </a:ext>
            </a:extLst>
          </p:cNvPr>
          <p:cNvSpPr txBox="1"/>
          <p:nvPr/>
        </p:nvSpPr>
        <p:spPr>
          <a:xfrm>
            <a:off x="1240971" y="1110343"/>
            <a:ext cx="31677429" cy="32347317"/>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REFERENCES </a:t>
            </a:r>
          </a:p>
          <a:p>
            <a:r>
              <a:rPr lang="en-GB" sz="5400" dirty="0">
                <a:latin typeface="Arial" panose="020B0604020202020204" pitchFamily="34" charset="0"/>
                <a:cs typeface="Arial" panose="020B0604020202020204" pitchFamily="34" charset="0"/>
              </a:rPr>
              <a:t> - Allwood, M. A. (2024). Moving forward with a culturally inclusive PTSD Criterion A: Commentary on Marx et al. (2023). Journal of Traumatic Stress, 37(1), 16–18. </a:t>
            </a:r>
            <a:r>
              <a:rPr lang="en-GB" sz="5400" dirty="0">
                <a:latin typeface="Arial" panose="020B0604020202020204" pitchFamily="34" charset="0"/>
                <a:cs typeface="Arial" panose="020B0604020202020204" pitchFamily="34" charset="0"/>
                <a:hlinkClick r:id="rId2"/>
              </a:rPr>
              <a:t>https://doi.org/10.1002/jts.23016</a:t>
            </a:r>
            <a:r>
              <a:rPr lang="en-GB" sz="5400" dirty="0">
                <a:latin typeface="Arial" panose="020B0604020202020204" pitchFamily="34" charset="0"/>
                <a:cs typeface="Arial" panose="020B0604020202020204" pitchFamily="34" charset="0"/>
              </a:rPr>
              <a:t> ( accessed 23.06.2026),</a:t>
            </a:r>
          </a:p>
          <a:p>
            <a:pPr marL="857250" indent="-857250">
              <a:buFontTx/>
              <a:buChar char="-"/>
            </a:pPr>
            <a:r>
              <a:rPr lang="en-GB" sz="5400" dirty="0">
                <a:latin typeface="Arial" panose="020B0604020202020204" pitchFamily="34" charset="0"/>
                <a:cs typeface="Arial" panose="020B0604020202020204" pitchFamily="34" charset="0"/>
              </a:rPr>
              <a:t>Al </a:t>
            </a:r>
            <a:r>
              <a:rPr lang="en-GB" sz="5400" dirty="0" err="1">
                <a:latin typeface="Arial" panose="020B0604020202020204" pitchFamily="34" charset="0"/>
                <a:cs typeface="Arial" panose="020B0604020202020204" pitchFamily="34" charset="0"/>
              </a:rPr>
              <a:t>Amiry</a:t>
            </a:r>
            <a:r>
              <a:rPr lang="en-GB" sz="5400" dirty="0">
                <a:latin typeface="Arial" panose="020B0604020202020204" pitchFamily="34" charset="0"/>
                <a:cs typeface="Arial" panose="020B0604020202020204" pitchFamily="34" charset="0"/>
              </a:rPr>
              <a:t>, A., Ponder, W. N., Carbajal, J., Tarrant, M., &amp; </a:t>
            </a:r>
            <a:r>
              <a:rPr lang="en-GB" sz="5400" dirty="0" err="1">
                <a:latin typeface="Arial" panose="020B0604020202020204" pitchFamily="34" charset="0"/>
                <a:cs typeface="Arial" panose="020B0604020202020204" pitchFamily="34" charset="0"/>
              </a:rPr>
              <a:t>Cassiello</a:t>
            </a:r>
            <a:r>
              <a:rPr lang="en-GB" sz="5400" dirty="0">
                <a:latin typeface="Arial" panose="020B0604020202020204" pitchFamily="34" charset="0"/>
                <a:cs typeface="Arial" panose="020B0604020202020204" pitchFamily="34" charset="0"/>
              </a:rPr>
              <a:t>-Robbins, C. (2026). EMS Professionals Sleep Disturbance: A Cross-sectional Study. Journal of Occupational and Environmental Medicine, 68(3), 268–273. </a:t>
            </a:r>
            <a:r>
              <a:rPr lang="en-GB" sz="5400" dirty="0">
                <a:latin typeface="Arial" panose="020B0604020202020204" pitchFamily="34" charset="0"/>
                <a:cs typeface="Arial" panose="020B0604020202020204" pitchFamily="34" charset="0"/>
                <a:hlinkClick r:id="rId3"/>
              </a:rPr>
              <a:t>https://doi.org/10.1097/JOM.0000000000003595  (accessed 23.06.2026</a:t>
            </a:r>
            <a:r>
              <a:rPr lang="en-GB" sz="5400" dirty="0">
                <a:latin typeface="Arial" panose="020B0604020202020204" pitchFamily="34" charset="0"/>
                <a:cs typeface="Arial" panose="020B0604020202020204" pitchFamily="34" charset="0"/>
              </a:rPr>
              <a:t>)</a:t>
            </a:r>
          </a:p>
          <a:p>
            <a:pPr marL="857250" indent="-857250">
              <a:buFontTx/>
              <a:buChar char="-"/>
            </a:pPr>
            <a:r>
              <a:rPr lang="en-GB" sz="5400" dirty="0">
                <a:latin typeface="Arial" panose="020B0604020202020204" pitchFamily="34" charset="0"/>
                <a:cs typeface="Arial" panose="020B0604020202020204" pitchFamily="34" charset="0"/>
              </a:rPr>
              <a:t> Buhmann, C. B., Mortensen, E. L., Graebe, F. L., Larsen, S. K., Harder, S., Arnfred, S., &amp; Austin, S. F. (2024). Feasibility of trauma-focused cognitive behavioural therapy for patients with PTSD and psychosis. Frontiers in Psychiatry, 15, 1375972. https://doi.org/10.3389/fpsyt.2024.1375972</a:t>
            </a:r>
          </a:p>
          <a:p>
            <a:pPr marL="857250" indent="-857250">
              <a:buFontTx/>
              <a:buChar char="-"/>
            </a:pPr>
            <a:r>
              <a:rPr lang="en-GB" sz="5400" dirty="0" err="1">
                <a:latin typeface="Arial" panose="020B0604020202020204" pitchFamily="34" charset="0"/>
                <a:cs typeface="Arial" panose="020B0604020202020204" pitchFamily="34" charset="0"/>
              </a:rPr>
              <a:t>Frissa</a:t>
            </a:r>
            <a:r>
              <a:rPr lang="en-GB" sz="5400" dirty="0">
                <a:latin typeface="Arial" panose="020B0604020202020204" pitchFamily="34" charset="0"/>
                <a:cs typeface="Arial" panose="020B0604020202020204" pitchFamily="34" charset="0"/>
              </a:rPr>
              <a:t>, S., Hatch, S. L., </a:t>
            </a:r>
            <a:r>
              <a:rPr lang="en-GB" sz="5400" dirty="0" err="1">
                <a:latin typeface="Arial" panose="020B0604020202020204" pitchFamily="34" charset="0"/>
                <a:cs typeface="Arial" panose="020B0604020202020204" pitchFamily="34" charset="0"/>
              </a:rPr>
              <a:t>Gazard</a:t>
            </a:r>
            <a:r>
              <a:rPr lang="en-GB" sz="5400" dirty="0">
                <a:latin typeface="Arial" panose="020B0604020202020204" pitchFamily="34" charset="0"/>
                <a:cs typeface="Arial" panose="020B0604020202020204" pitchFamily="34" charset="0"/>
              </a:rPr>
              <a:t>, B., Fear, N. T., &amp; </a:t>
            </a:r>
            <a:r>
              <a:rPr lang="en-GB" sz="5400" dirty="0" err="1">
                <a:latin typeface="Arial" panose="020B0604020202020204" pitchFamily="34" charset="0"/>
                <a:cs typeface="Arial" panose="020B0604020202020204" pitchFamily="34" charset="0"/>
              </a:rPr>
              <a:t>Hotopf</a:t>
            </a:r>
            <a:r>
              <a:rPr lang="en-GB" sz="5400" dirty="0">
                <a:latin typeface="Arial" panose="020B0604020202020204" pitchFamily="34" charset="0"/>
                <a:cs typeface="Arial" panose="020B0604020202020204" pitchFamily="34" charset="0"/>
              </a:rPr>
              <a:t>, M. (2013). Trauma and current symptoms of PTSD in a South East London community. Social Psychiatry and Psychiatric Epidemiology, 48(8), 1199–1209. </a:t>
            </a:r>
            <a:r>
              <a:rPr lang="en-GB" sz="5400" dirty="0">
                <a:latin typeface="Arial" panose="020B0604020202020204" pitchFamily="34" charset="0"/>
                <a:cs typeface="Arial" panose="020B0604020202020204" pitchFamily="34" charset="0"/>
                <a:hlinkClick r:id="rId4"/>
              </a:rPr>
              <a:t>https://doi.org/10.1007/s00127-013-0689-8</a:t>
            </a:r>
            <a:r>
              <a:rPr lang="en-GB" sz="5400" dirty="0">
                <a:latin typeface="Arial" panose="020B0604020202020204" pitchFamily="34" charset="0"/>
                <a:cs typeface="Arial" panose="020B0604020202020204" pitchFamily="34" charset="0"/>
              </a:rPr>
              <a:t> ( accessed 23.06.2026)</a:t>
            </a:r>
          </a:p>
          <a:p>
            <a:pPr marL="857250" indent="-857250">
              <a:buFontTx/>
              <a:buChar char="-"/>
            </a:pPr>
            <a:r>
              <a:rPr lang="en-GB" sz="5400" dirty="0">
                <a:latin typeface="Arial" panose="020B0604020202020204" pitchFamily="34" charset="0"/>
                <a:cs typeface="Arial" panose="020B0604020202020204" pitchFamily="34" charset="0"/>
              </a:rPr>
              <a:t>Hitzler, M., Bach, A. M., Köhler-Dauner, F., </a:t>
            </a:r>
            <a:r>
              <a:rPr lang="en-GB" sz="5400" dirty="0" err="1">
                <a:latin typeface="Arial" panose="020B0604020202020204" pitchFamily="34" charset="0"/>
                <a:cs typeface="Arial" panose="020B0604020202020204" pitchFamily="34" charset="0"/>
              </a:rPr>
              <a:t>Gündel</a:t>
            </a:r>
            <a:r>
              <a:rPr lang="en-GB" sz="5400" dirty="0">
                <a:latin typeface="Arial" panose="020B0604020202020204" pitchFamily="34" charset="0"/>
                <a:cs typeface="Arial" panose="020B0604020202020204" pitchFamily="34" charset="0"/>
              </a:rPr>
              <a:t>, H., &amp; Kolassa, I.-T. (2022). Long-Term Consequences of Childhood Maltreatment Among Postpartum Women—Prevalence of Psychosocial Risk Factors for Child Welfare: An Independent Replication Study. Frontiers in Psychiatry, 13, 836077. </a:t>
            </a:r>
            <a:r>
              <a:rPr lang="en-GB" sz="5400" dirty="0">
                <a:latin typeface="Arial" panose="020B0604020202020204" pitchFamily="34" charset="0"/>
                <a:cs typeface="Arial" panose="020B0604020202020204" pitchFamily="34" charset="0"/>
                <a:hlinkClick r:id="rId5"/>
              </a:rPr>
              <a:t>https://doi.org/10.3389/fpsyt.2022.836077</a:t>
            </a:r>
            <a:r>
              <a:rPr lang="en-GB" sz="5400" dirty="0">
                <a:latin typeface="Arial" panose="020B0604020202020204" pitchFamily="34" charset="0"/>
                <a:cs typeface="Arial" panose="020B0604020202020204" pitchFamily="34" charset="0"/>
              </a:rPr>
              <a:t> ( accessed 23.2026)</a:t>
            </a:r>
          </a:p>
          <a:p>
            <a:pPr marL="857250" indent="-857250">
              <a:buFontTx/>
              <a:buChar char="-"/>
            </a:pPr>
            <a:r>
              <a:rPr lang="en-GB" sz="5400" dirty="0">
                <a:latin typeface="Arial" panose="020B0604020202020204" pitchFamily="34" charset="0"/>
                <a:cs typeface="Arial" panose="020B0604020202020204" pitchFamily="34" charset="0"/>
              </a:rPr>
              <a:t> Jackson, B. N., Weathers, F. W., Jeffirs, S. M., Preston, T. J., &amp; Brydon, C. M. (2025). The revised Clinician‐Administered PTSD scale for DSM‐5 (CAPS‐5‐R): Initial psychometric evaluation in a trauma‐exposed community sample. Journal of Traumatic Stress, 38(1), 40–52. </a:t>
            </a:r>
            <a:r>
              <a:rPr lang="en-GB" sz="5400" dirty="0">
                <a:latin typeface="Arial" panose="020B0604020202020204" pitchFamily="34" charset="0"/>
                <a:cs typeface="Arial" panose="020B0604020202020204" pitchFamily="34" charset="0"/>
                <a:hlinkClick r:id="rId6"/>
              </a:rPr>
              <a:t>https://doi.org/10.1002/jts.23093</a:t>
            </a:r>
            <a:r>
              <a:rPr lang="en-GB" sz="5400" dirty="0">
                <a:latin typeface="Arial" panose="020B0604020202020204" pitchFamily="34" charset="0"/>
                <a:cs typeface="Arial" panose="020B0604020202020204" pitchFamily="34" charset="0"/>
              </a:rPr>
              <a:t> ( accessed 23.06.2026)</a:t>
            </a:r>
          </a:p>
          <a:p>
            <a:pPr marL="857250" indent="-857250">
              <a:buFontTx/>
              <a:buChar char="-"/>
            </a:pPr>
            <a:r>
              <a:rPr lang="en-GB" sz="5400" dirty="0">
                <a:latin typeface="Arial" panose="020B0604020202020204" pitchFamily="34" charset="0"/>
                <a:cs typeface="Arial" panose="020B0604020202020204" pitchFamily="34" charset="0"/>
              </a:rPr>
              <a:t> Lewis, C., Roberts, N. P., Andrew, M., Starling, E., &amp; Bisson, J. I. (2020). Psychological therapies for post-traumatic stress disorder in adults: systematic review and meta-analysis. European Journal of </a:t>
            </a:r>
            <a:r>
              <a:rPr lang="en-GB" sz="5400" dirty="0" err="1">
                <a:latin typeface="Arial" panose="020B0604020202020204" pitchFamily="34" charset="0"/>
                <a:cs typeface="Arial" panose="020B0604020202020204" pitchFamily="34" charset="0"/>
              </a:rPr>
              <a:t>Psychotraumatology</a:t>
            </a:r>
            <a:r>
              <a:rPr lang="en-GB" sz="5400" dirty="0">
                <a:latin typeface="Arial" panose="020B0604020202020204" pitchFamily="34" charset="0"/>
                <a:cs typeface="Arial" panose="020B0604020202020204" pitchFamily="34" charset="0"/>
              </a:rPr>
              <a:t>, 11(1), 1729633. </a:t>
            </a:r>
            <a:r>
              <a:rPr lang="en-GB" sz="5400" dirty="0">
                <a:latin typeface="Arial" panose="020B0604020202020204" pitchFamily="34" charset="0"/>
                <a:cs typeface="Arial" panose="020B0604020202020204" pitchFamily="34" charset="0"/>
                <a:hlinkClick r:id="rId7"/>
              </a:rPr>
              <a:t>https://doi.org/10.1080/20008198.2020.1729633</a:t>
            </a:r>
            <a:r>
              <a:rPr lang="en-GB" sz="5400" dirty="0">
                <a:latin typeface="Arial" panose="020B0604020202020204" pitchFamily="34" charset="0"/>
                <a:cs typeface="Arial" panose="020B0604020202020204" pitchFamily="34" charset="0"/>
              </a:rPr>
              <a:t> (accessed 23.06.2026)</a:t>
            </a:r>
          </a:p>
          <a:p>
            <a:pPr marL="857250" indent="-857250">
              <a:buFontTx/>
              <a:buChar char="-"/>
            </a:pPr>
            <a:r>
              <a:rPr lang="en-GB" sz="5400" dirty="0">
                <a:latin typeface="Arial" panose="020B0604020202020204" pitchFamily="34" charset="0"/>
                <a:cs typeface="Arial" panose="020B0604020202020204" pitchFamily="34" charset="0"/>
              </a:rPr>
              <a:t>NICE (2018). Post‑Traumatic Stress Disorder: Evidence‑Based Guidelines ( accessed 20.06.2026)</a:t>
            </a:r>
          </a:p>
          <a:p>
            <a:pPr marL="857250" indent="-857250">
              <a:buFontTx/>
              <a:buChar char="-"/>
            </a:pPr>
            <a:r>
              <a:rPr lang="en-GB" sz="5400" dirty="0">
                <a:latin typeface="Arial" panose="020B0604020202020204" pitchFamily="34" charset="0"/>
                <a:cs typeface="Arial" panose="020B0604020202020204" pitchFamily="34" charset="0"/>
              </a:rPr>
              <a:t> Scott, M. J. (2025). ‘Thanks, but no thanks’: The public’s response to engagement with NHS Talking Therapies – a salutary tale? Counselling and Psychotherapy Research, 25(2). </a:t>
            </a:r>
            <a:r>
              <a:rPr lang="en-GB" sz="5400" dirty="0">
                <a:latin typeface="Arial" panose="020B0604020202020204" pitchFamily="34" charset="0"/>
                <a:cs typeface="Arial" panose="020B0604020202020204" pitchFamily="34" charset="0"/>
                <a:hlinkClick r:id="rId8"/>
              </a:rPr>
              <a:t>https://doi.org/10.1002/capr.12852</a:t>
            </a:r>
            <a:r>
              <a:rPr lang="en-GB" sz="5400" dirty="0">
                <a:latin typeface="Arial" panose="020B0604020202020204" pitchFamily="34" charset="0"/>
                <a:cs typeface="Arial" panose="020B0604020202020204" pitchFamily="34" charset="0"/>
              </a:rPr>
              <a:t> ( accessed 23.06.2026)</a:t>
            </a:r>
          </a:p>
          <a:p>
            <a:pPr marL="857250" indent="-857250">
              <a:buFontTx/>
              <a:buChar char="-"/>
            </a:pPr>
            <a:r>
              <a:rPr lang="en-GB" sz="5400" dirty="0">
                <a:latin typeface="Arial" panose="020B0604020202020204" pitchFamily="34" charset="0"/>
                <a:cs typeface="Arial" panose="020B0604020202020204" pitchFamily="34" charset="0"/>
              </a:rPr>
              <a:t> Sutherland, N. (2010). Making Trauma Visible: Representations of Shell Shock and War Trauma in Films about the First World War. Department of History. </a:t>
            </a:r>
            <a:r>
              <a:rPr lang="en-GB" sz="5400">
                <a:latin typeface="Arial" panose="020B0604020202020204" pitchFamily="34" charset="0"/>
                <a:cs typeface="Arial" panose="020B0604020202020204" pitchFamily="34" charset="0"/>
              </a:rPr>
              <a:t>Accessed 23.06.2026)</a:t>
            </a:r>
            <a:endParaRPr lang="en-GB" sz="5400" dirty="0">
              <a:latin typeface="Arial" panose="020B0604020202020204" pitchFamily="34" charset="0"/>
              <a:cs typeface="Arial" panose="020B0604020202020204" pitchFamily="34" charset="0"/>
            </a:endParaRPr>
          </a:p>
          <a:p>
            <a:pPr marL="857250" indent="-857250">
              <a:buFontTx/>
              <a:buChar char="-"/>
            </a:pPr>
            <a:r>
              <a:rPr lang="en-GB" sz="5400" dirty="0">
                <a:latin typeface="Arial" panose="020B0604020202020204" pitchFamily="34" charset="0"/>
                <a:cs typeface="Arial" panose="020B0604020202020204" pitchFamily="34" charset="0"/>
              </a:rPr>
              <a:t> Thomann, K.-D., &amp; </a:t>
            </a:r>
            <a:r>
              <a:rPr lang="en-GB" sz="5400" dirty="0" err="1">
                <a:latin typeface="Arial" panose="020B0604020202020204" pitchFamily="34" charset="0"/>
                <a:cs typeface="Arial" panose="020B0604020202020204" pitchFamily="34" charset="0"/>
              </a:rPr>
              <a:t>Rauschmann</a:t>
            </a:r>
            <a:r>
              <a:rPr lang="en-GB" sz="5400" dirty="0">
                <a:latin typeface="Arial" panose="020B0604020202020204" pitchFamily="34" charset="0"/>
                <a:cs typeface="Arial" panose="020B0604020202020204" pitchFamily="34" charset="0"/>
              </a:rPr>
              <a:t>, M. (2003). “Post-traumatic stress disorder”--historical aspects of a “modern” psychiatric illness in the German language areas. </a:t>
            </a:r>
            <a:r>
              <a:rPr lang="en-GB" sz="5400" dirty="0" err="1">
                <a:latin typeface="Arial" panose="020B0604020202020204" pitchFamily="34" charset="0"/>
                <a:cs typeface="Arial" panose="020B0604020202020204" pitchFamily="34" charset="0"/>
              </a:rPr>
              <a:t>Medizinhistorisches</a:t>
            </a:r>
            <a:r>
              <a:rPr lang="en-GB" sz="5400" dirty="0">
                <a:latin typeface="Arial" panose="020B0604020202020204" pitchFamily="34" charset="0"/>
                <a:cs typeface="Arial" panose="020B0604020202020204" pitchFamily="34" charset="0"/>
              </a:rPr>
              <a:t> Journal, 38(2), 103 ( accessed 23.06.2026)</a:t>
            </a:r>
          </a:p>
          <a:p>
            <a:r>
              <a:rPr lang="en-GB" sz="5400" dirty="0">
                <a:latin typeface="Arial" panose="020B0604020202020204" pitchFamily="34" charset="0"/>
                <a:cs typeface="Arial" panose="020B0604020202020204" pitchFamily="34" charset="0"/>
              </a:rPr>
              <a:t>-  World Health Organization (2019). International Classification of Diseases: 11th Revision (ICD‑11)       (Accessed 20.06.2026)</a:t>
            </a:r>
          </a:p>
          <a:p>
            <a:endParaRPr lang="en-GB" sz="6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1069166"/>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8010</TotalTime>
  <Words>1422</Words>
  <Application>Microsoft Office PowerPoint</Application>
  <PresentationFormat>Custom</PresentationFormat>
  <Paragraphs>91</Paragraphs>
  <Slides>3</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Arial</vt:lpstr>
      <vt:lpstr>Arial Black</vt:lpstr>
      <vt:lpstr>Calibri</vt:lpstr>
      <vt:lpstr>Century Gothic</vt:lpstr>
      <vt:lpstr>Times New Roman</vt:lpstr>
      <vt:lpstr>Trebuchet MS</vt:lpstr>
      <vt:lpstr>Wingdings 3</vt:lpstr>
      <vt:lpstr>36x48-Template-V2b</vt:lpstr>
      <vt:lpstr>Without Quick Guides</vt:lpstr>
      <vt:lpstr>Classic 3 Columns</vt:lpstr>
      <vt:lpstr>Trifold - Wide Center</vt:lpstr>
      <vt:lpstr>Ion Boardroom</vt:lpstr>
      <vt:lpstr>  Student name:      Rebeca Daniela Serban Student number:  2331907 Lecturer:               Bianca Sanfilippo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Rebeca Daniela Serban</cp:lastModifiedBy>
  <cp:revision>86</cp:revision>
  <cp:lastPrinted>2015-06-29T17:31:11Z</cp:lastPrinted>
  <dcterms:created xsi:type="dcterms:W3CDTF">2012-02-03T19:11:35Z</dcterms:created>
  <dcterms:modified xsi:type="dcterms:W3CDTF">2026-07-12T07:07:26Z</dcterms:modified>
</cp:coreProperties>
</file>