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81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99"/>
    <a:srgbClr val="0066FF"/>
    <a:srgbClr val="FFFF99"/>
    <a:srgbClr val="FFFF00"/>
    <a:srgbClr val="FF0066"/>
    <a:srgbClr val="800080"/>
    <a:srgbClr val="FFFF66"/>
    <a:srgbClr val="FF99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519" autoAdjust="0"/>
    <p:restoredTop sz="94660"/>
  </p:normalViewPr>
  <p:slideViewPr>
    <p:cSldViewPr snapToGrid="0">
      <p:cViewPr>
        <p:scale>
          <a:sx n="80" d="100"/>
          <a:sy n="80" d="100"/>
        </p:scale>
        <p:origin x="-2712" y="-60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3121BD-1C03-4989-BAF2-3329FC4DB97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41FE8E7-C19A-4C6C-970E-B69F086A575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FA2AC4D-EAE1-4A42-9A21-C334D7BB40C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4548B5-FB88-4DAB-B4CF-18E714FF5B2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EE4E0B-C63D-4430-A763-6537F89A1AE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01587C-E786-468D-B337-2475760247E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CD646B-7BC8-4B41-B74E-A006D09FACD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9077D13-D583-47E8-B2BA-52527315F02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F99D8B-60E0-4A8C-B47F-B9B88034708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DE8619-7A8C-4AF0-B825-21F2AEF1D9F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F328222-A91D-43B2-9D6D-A804F40918E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BE626692-F24C-4DF2-8DF9-241850525CF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96999FC3-604E-483E-AF05-765B57F3F806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31325"/>
          </a:xfrm>
          <a:prstGeom prst="rect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 dirty="0">
              <a:solidFill>
                <a:srgbClr val="FF99FF"/>
              </a:solidFill>
              <a:latin typeface="Comic Sans MS" pitchFamily="66" charset="0"/>
            </a:endParaRPr>
          </a:p>
          <a:p>
            <a:pPr algn="ctr"/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Arwyddion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200" b="1" smtClean="0">
                <a:solidFill>
                  <a:srgbClr val="FFFF00"/>
                </a:solidFill>
                <a:latin typeface="Comic Sans MS" pitchFamily="66" charset="0"/>
              </a:rPr>
              <a:t>Coll</a:t>
            </a:r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endParaRPr lang="en-US" sz="4200" b="1" dirty="0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104451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Rhowch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yr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arwydd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sydd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ar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goll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ym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mhob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cyfrifiad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.</a:t>
            </a:r>
            <a:endParaRPr lang="en-GB" sz="3000" b="1" dirty="0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104452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3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1125629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 dirty="0" err="1" smtClean="0">
                <a:solidFill>
                  <a:srgbClr val="6699FF"/>
                </a:solidFill>
                <a:latin typeface="Comic Sans MS" pitchFamily="66" charset="0"/>
              </a:rPr>
              <a:t>Blwyddyn</a:t>
            </a:r>
            <a:r>
              <a:rPr lang="en-GB" sz="1400" dirty="0" smtClean="0">
                <a:solidFill>
                  <a:srgbClr val="6699FF"/>
                </a:solidFill>
                <a:latin typeface="Comic Sans MS" pitchFamily="66" charset="0"/>
              </a:rPr>
              <a:t> </a:t>
            </a:r>
            <a:r>
              <a:rPr lang="en-GB" sz="1400" dirty="0">
                <a:solidFill>
                  <a:srgbClr val="6699FF"/>
                </a:solidFill>
                <a:latin typeface="Comic Sans MS" pitchFamily="66" charset="0"/>
              </a:rPr>
              <a:t>3</a:t>
            </a:r>
            <a:endParaRPr lang="en-US" sz="1400" dirty="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450" grpId="0" animBg="1"/>
      <p:bldP spid="10445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17" name="AutoShape 2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chemeClr val="accent1"/>
              </a:gs>
              <a:gs pos="100000">
                <a:srgbClr val="0066FF"/>
              </a:gs>
            </a:gsLst>
            <a:lin ang="27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16" name="AutoShape 28"/>
          <p:cNvSpPr>
            <a:spLocks noChangeArrowheads="1"/>
          </p:cNvSpPr>
          <p:nvPr/>
        </p:nvSpPr>
        <p:spPr bwMode="auto">
          <a:xfrm>
            <a:off x="1706563" y="365125"/>
            <a:ext cx="5729287" cy="6027738"/>
          </a:xfrm>
          <a:prstGeom prst="sun">
            <a:avLst>
              <a:gd name="adj" fmla="val 21116"/>
            </a:avLst>
          </a:prstGeom>
          <a:solidFill>
            <a:srgbClr val="FFFF99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AutoShape 6"/>
          <p:cNvSpPr>
            <a:spLocks noChangeArrowheads="1"/>
          </p:cNvSpPr>
          <p:nvPr/>
        </p:nvSpPr>
        <p:spPr bwMode="auto">
          <a:xfrm>
            <a:off x="192088" y="1873250"/>
            <a:ext cx="8731250" cy="2919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3514" name="Group 26"/>
          <p:cNvGrpSpPr>
            <a:grpSpLocks/>
          </p:cNvGrpSpPr>
          <p:nvPr/>
        </p:nvGrpSpPr>
        <p:grpSpPr bwMode="auto">
          <a:xfrm>
            <a:off x="423863" y="2562225"/>
            <a:ext cx="1697037" cy="1781175"/>
            <a:chOff x="125" y="1614"/>
            <a:chExt cx="1069" cy="1122"/>
          </a:xfrm>
        </p:grpSpPr>
        <p:sp>
          <p:nvSpPr>
            <p:cNvPr id="63491" name="AutoShape 3"/>
            <p:cNvSpPr>
              <a:spLocks noChangeArrowheads="1"/>
            </p:cNvSpPr>
            <p:nvPr/>
          </p:nvSpPr>
          <p:spPr bwMode="auto">
            <a:xfrm>
              <a:off x="125" y="1614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497" name="Text Box 9"/>
            <p:cNvSpPr txBox="1">
              <a:spLocks noChangeArrowheads="1"/>
            </p:cNvSpPr>
            <p:nvPr/>
          </p:nvSpPr>
          <p:spPr bwMode="auto">
            <a:xfrm>
              <a:off x="182" y="1742"/>
              <a:ext cx="955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chemeClr val="folHlink"/>
                  </a:solidFill>
                  <a:latin typeface="Comic Sans MS" pitchFamily="66" charset="0"/>
                </a:rPr>
                <a:t>12</a:t>
              </a:r>
            </a:p>
          </p:txBody>
        </p:sp>
      </p:grpSp>
      <p:sp>
        <p:nvSpPr>
          <p:cNvPr id="63504" name="AutoShape 16"/>
          <p:cNvSpPr>
            <a:spLocks noChangeArrowheads="1"/>
          </p:cNvSpPr>
          <p:nvPr/>
        </p:nvSpPr>
        <p:spPr bwMode="auto">
          <a:xfrm>
            <a:off x="22701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5" name="Text Box 17"/>
          <p:cNvSpPr txBox="1">
            <a:spLocks noChangeArrowheads="1"/>
          </p:cNvSpPr>
          <p:nvPr/>
        </p:nvSpPr>
        <p:spPr bwMode="auto">
          <a:xfrm>
            <a:off x="2393950" y="2446338"/>
            <a:ext cx="14493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+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63512" name="Group 24"/>
          <p:cNvGrpSpPr>
            <a:grpSpLocks/>
          </p:cNvGrpSpPr>
          <p:nvPr/>
        </p:nvGrpSpPr>
        <p:grpSpPr bwMode="auto">
          <a:xfrm>
            <a:off x="4117975" y="2538413"/>
            <a:ext cx="1697038" cy="1781175"/>
            <a:chOff x="2452" y="1599"/>
            <a:chExt cx="1069" cy="1122"/>
          </a:xfrm>
        </p:grpSpPr>
        <p:sp>
          <p:nvSpPr>
            <p:cNvPr id="63506" name="AutoShape 18"/>
            <p:cNvSpPr>
              <a:spLocks noChangeArrowheads="1"/>
            </p:cNvSpPr>
            <p:nvPr/>
          </p:nvSpPr>
          <p:spPr bwMode="auto">
            <a:xfrm>
              <a:off x="2452" y="1599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07" name="Text Box 19"/>
            <p:cNvSpPr txBox="1">
              <a:spLocks noChangeArrowheads="1"/>
            </p:cNvSpPr>
            <p:nvPr/>
          </p:nvSpPr>
          <p:spPr bwMode="auto">
            <a:xfrm>
              <a:off x="2461" y="1727"/>
              <a:ext cx="1051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rgbClr val="0066FF"/>
                  </a:solidFill>
                  <a:latin typeface="Comic Sans MS" pitchFamily="66" charset="0"/>
                </a:rPr>
                <a:t>8</a:t>
              </a:r>
            </a:p>
          </p:txBody>
        </p:sp>
      </p:grpSp>
      <p:sp>
        <p:nvSpPr>
          <p:cNvPr id="63509" name="Text Box 21"/>
          <p:cNvSpPr txBox="1">
            <a:spLocks noChangeArrowheads="1"/>
          </p:cNvSpPr>
          <p:nvPr/>
        </p:nvSpPr>
        <p:spPr bwMode="auto">
          <a:xfrm>
            <a:off x="5813425" y="2741613"/>
            <a:ext cx="12112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FF66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63510" name="AutoShape 22"/>
          <p:cNvSpPr>
            <a:spLocks noChangeArrowheads="1"/>
          </p:cNvSpPr>
          <p:nvPr/>
        </p:nvSpPr>
        <p:spPr bwMode="auto">
          <a:xfrm>
            <a:off x="69945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11" name="Text Box 23"/>
          <p:cNvSpPr txBox="1">
            <a:spLocks noChangeArrowheads="1"/>
          </p:cNvSpPr>
          <p:nvPr/>
        </p:nvSpPr>
        <p:spPr bwMode="auto">
          <a:xfrm>
            <a:off x="6999288" y="2741613"/>
            <a:ext cx="16875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0066"/>
                </a:solidFill>
                <a:latin typeface="Comic Sans MS" pitchFamily="66" charset="0"/>
              </a:rPr>
              <a:t>20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5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5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50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84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chemeClr val="accent1"/>
              </a:gs>
              <a:gs pos="100000">
                <a:srgbClr val="0066FF"/>
              </a:gs>
            </a:gsLst>
            <a:lin ang="27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1" name="AutoShape 3"/>
          <p:cNvSpPr>
            <a:spLocks noChangeArrowheads="1"/>
          </p:cNvSpPr>
          <p:nvPr/>
        </p:nvSpPr>
        <p:spPr bwMode="auto">
          <a:xfrm>
            <a:off x="1706563" y="365125"/>
            <a:ext cx="5729287" cy="6027738"/>
          </a:xfrm>
          <a:prstGeom prst="sun">
            <a:avLst>
              <a:gd name="adj" fmla="val 21116"/>
            </a:avLst>
          </a:prstGeom>
          <a:solidFill>
            <a:srgbClr val="FFFF99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2" name="AutoShape 4"/>
          <p:cNvSpPr>
            <a:spLocks noChangeArrowheads="1"/>
          </p:cNvSpPr>
          <p:nvPr/>
        </p:nvSpPr>
        <p:spPr bwMode="auto">
          <a:xfrm>
            <a:off x="192088" y="1873250"/>
            <a:ext cx="8731250" cy="2919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3973" name="Group 5"/>
          <p:cNvGrpSpPr>
            <a:grpSpLocks/>
          </p:cNvGrpSpPr>
          <p:nvPr/>
        </p:nvGrpSpPr>
        <p:grpSpPr bwMode="auto">
          <a:xfrm>
            <a:off x="423863" y="2562225"/>
            <a:ext cx="1697037" cy="1781175"/>
            <a:chOff x="125" y="1614"/>
            <a:chExt cx="1069" cy="1122"/>
          </a:xfrm>
        </p:grpSpPr>
        <p:sp>
          <p:nvSpPr>
            <p:cNvPr id="83974" name="AutoShape 6"/>
            <p:cNvSpPr>
              <a:spLocks noChangeArrowheads="1"/>
            </p:cNvSpPr>
            <p:nvPr/>
          </p:nvSpPr>
          <p:spPr bwMode="auto">
            <a:xfrm>
              <a:off x="125" y="1614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75" name="Text Box 7"/>
            <p:cNvSpPr txBox="1">
              <a:spLocks noChangeArrowheads="1"/>
            </p:cNvSpPr>
            <p:nvPr/>
          </p:nvSpPr>
          <p:spPr bwMode="auto">
            <a:xfrm>
              <a:off x="182" y="1742"/>
              <a:ext cx="955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chemeClr val="folHlink"/>
                  </a:solidFill>
                  <a:latin typeface="Comic Sans MS" pitchFamily="66" charset="0"/>
                </a:rPr>
                <a:t>20</a:t>
              </a:r>
            </a:p>
          </p:txBody>
        </p:sp>
      </p:grpSp>
      <p:sp>
        <p:nvSpPr>
          <p:cNvPr id="83976" name="AutoShape 8"/>
          <p:cNvSpPr>
            <a:spLocks noChangeArrowheads="1"/>
          </p:cNvSpPr>
          <p:nvPr/>
        </p:nvSpPr>
        <p:spPr bwMode="auto">
          <a:xfrm>
            <a:off x="22701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7" name="Text Box 9"/>
          <p:cNvSpPr txBox="1">
            <a:spLocks noChangeArrowheads="1"/>
          </p:cNvSpPr>
          <p:nvPr/>
        </p:nvSpPr>
        <p:spPr bwMode="auto">
          <a:xfrm>
            <a:off x="2393950" y="2446338"/>
            <a:ext cx="14493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2000" b="1">
                <a:solidFill>
                  <a:srgbClr val="FF3300"/>
                </a:solidFill>
                <a:latin typeface="Comic Sans MS" pitchFamily="66" charset="0"/>
              </a:rPr>
              <a:t>÷</a:t>
            </a:r>
          </a:p>
        </p:txBody>
      </p:sp>
      <p:grpSp>
        <p:nvGrpSpPr>
          <p:cNvPr id="83978" name="Group 10"/>
          <p:cNvGrpSpPr>
            <a:grpSpLocks/>
          </p:cNvGrpSpPr>
          <p:nvPr/>
        </p:nvGrpSpPr>
        <p:grpSpPr bwMode="auto">
          <a:xfrm>
            <a:off x="4117975" y="2538413"/>
            <a:ext cx="1697038" cy="1781175"/>
            <a:chOff x="2452" y="1599"/>
            <a:chExt cx="1069" cy="1122"/>
          </a:xfrm>
        </p:grpSpPr>
        <p:sp>
          <p:nvSpPr>
            <p:cNvPr id="83979" name="AutoShape 11"/>
            <p:cNvSpPr>
              <a:spLocks noChangeArrowheads="1"/>
            </p:cNvSpPr>
            <p:nvPr/>
          </p:nvSpPr>
          <p:spPr bwMode="auto">
            <a:xfrm>
              <a:off x="2452" y="1599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80" name="Text Box 12"/>
            <p:cNvSpPr txBox="1">
              <a:spLocks noChangeArrowheads="1"/>
            </p:cNvSpPr>
            <p:nvPr/>
          </p:nvSpPr>
          <p:spPr bwMode="auto">
            <a:xfrm>
              <a:off x="2461" y="1727"/>
              <a:ext cx="1051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8000" b="1">
                  <a:solidFill>
                    <a:srgbClr val="0066FF"/>
                  </a:solidFill>
                  <a:latin typeface="Comic Sans MS" pitchFamily="66" charset="0"/>
                </a:rPr>
                <a:t>5</a:t>
              </a:r>
              <a:endParaRPr lang="en-US" sz="8000" b="1">
                <a:solidFill>
                  <a:srgbClr val="0066FF"/>
                </a:solidFill>
                <a:latin typeface="Comic Sans MS" pitchFamily="66" charset="0"/>
              </a:endParaRPr>
            </a:p>
          </p:txBody>
        </p:sp>
      </p:grpSp>
      <p:sp>
        <p:nvSpPr>
          <p:cNvPr id="83981" name="Text Box 13"/>
          <p:cNvSpPr txBox="1">
            <a:spLocks noChangeArrowheads="1"/>
          </p:cNvSpPr>
          <p:nvPr/>
        </p:nvSpPr>
        <p:spPr bwMode="auto">
          <a:xfrm>
            <a:off x="5813425" y="2741613"/>
            <a:ext cx="12112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FF66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83982" name="AutoShape 14"/>
          <p:cNvSpPr>
            <a:spLocks noChangeArrowheads="1"/>
          </p:cNvSpPr>
          <p:nvPr/>
        </p:nvSpPr>
        <p:spPr bwMode="auto">
          <a:xfrm>
            <a:off x="69945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83" name="Text Box 15"/>
          <p:cNvSpPr txBox="1">
            <a:spLocks noChangeArrowheads="1"/>
          </p:cNvSpPr>
          <p:nvPr/>
        </p:nvSpPr>
        <p:spPr bwMode="auto">
          <a:xfrm>
            <a:off x="6999288" y="2741613"/>
            <a:ext cx="16875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0066"/>
                </a:solidFill>
                <a:latin typeface="Comic Sans MS" pitchFamily="66" charset="0"/>
              </a:rPr>
              <a:t>4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39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39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08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chemeClr val="accent1"/>
              </a:gs>
              <a:gs pos="100000">
                <a:srgbClr val="0066FF"/>
              </a:gs>
            </a:gsLst>
            <a:lin ang="27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AutoShape 3"/>
          <p:cNvSpPr>
            <a:spLocks noChangeArrowheads="1"/>
          </p:cNvSpPr>
          <p:nvPr/>
        </p:nvSpPr>
        <p:spPr bwMode="auto">
          <a:xfrm>
            <a:off x="1706563" y="365125"/>
            <a:ext cx="5729287" cy="6027738"/>
          </a:xfrm>
          <a:prstGeom prst="sun">
            <a:avLst>
              <a:gd name="adj" fmla="val 21116"/>
            </a:avLst>
          </a:prstGeom>
          <a:solidFill>
            <a:srgbClr val="FFFF99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6" name="AutoShape 4"/>
          <p:cNvSpPr>
            <a:spLocks noChangeArrowheads="1"/>
          </p:cNvSpPr>
          <p:nvPr/>
        </p:nvSpPr>
        <p:spPr bwMode="auto">
          <a:xfrm>
            <a:off x="192088" y="1873250"/>
            <a:ext cx="8731250" cy="2919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4997" name="Group 5"/>
          <p:cNvGrpSpPr>
            <a:grpSpLocks/>
          </p:cNvGrpSpPr>
          <p:nvPr/>
        </p:nvGrpSpPr>
        <p:grpSpPr bwMode="auto">
          <a:xfrm>
            <a:off x="423863" y="2562225"/>
            <a:ext cx="1697037" cy="1781175"/>
            <a:chOff x="125" y="1614"/>
            <a:chExt cx="1069" cy="1122"/>
          </a:xfrm>
        </p:grpSpPr>
        <p:sp>
          <p:nvSpPr>
            <p:cNvPr id="84998" name="AutoShape 6"/>
            <p:cNvSpPr>
              <a:spLocks noChangeArrowheads="1"/>
            </p:cNvSpPr>
            <p:nvPr/>
          </p:nvSpPr>
          <p:spPr bwMode="auto">
            <a:xfrm>
              <a:off x="125" y="1614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4999" name="Text Box 7"/>
            <p:cNvSpPr txBox="1">
              <a:spLocks noChangeArrowheads="1"/>
            </p:cNvSpPr>
            <p:nvPr/>
          </p:nvSpPr>
          <p:spPr bwMode="auto">
            <a:xfrm>
              <a:off x="182" y="1742"/>
              <a:ext cx="955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chemeClr val="folHlink"/>
                  </a:solidFill>
                  <a:latin typeface="Comic Sans MS" pitchFamily="66" charset="0"/>
                </a:rPr>
                <a:t>10</a:t>
              </a:r>
            </a:p>
          </p:txBody>
        </p:sp>
      </p:grpSp>
      <p:sp>
        <p:nvSpPr>
          <p:cNvPr id="85000" name="AutoShape 8"/>
          <p:cNvSpPr>
            <a:spLocks noChangeArrowheads="1"/>
          </p:cNvSpPr>
          <p:nvPr/>
        </p:nvSpPr>
        <p:spPr bwMode="auto">
          <a:xfrm>
            <a:off x="22701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1" name="Text Box 9"/>
          <p:cNvSpPr txBox="1">
            <a:spLocks noChangeArrowheads="1"/>
          </p:cNvSpPr>
          <p:nvPr/>
        </p:nvSpPr>
        <p:spPr bwMode="auto">
          <a:xfrm>
            <a:off x="2393950" y="2446338"/>
            <a:ext cx="14493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2000" b="1">
                <a:solidFill>
                  <a:srgbClr val="FF3300"/>
                </a:solidFill>
                <a:latin typeface="Comic Sans MS" pitchFamily="66" charset="0"/>
              </a:rPr>
              <a:t>-</a:t>
            </a:r>
          </a:p>
        </p:txBody>
      </p:sp>
      <p:grpSp>
        <p:nvGrpSpPr>
          <p:cNvPr id="85002" name="Group 10"/>
          <p:cNvGrpSpPr>
            <a:grpSpLocks/>
          </p:cNvGrpSpPr>
          <p:nvPr/>
        </p:nvGrpSpPr>
        <p:grpSpPr bwMode="auto">
          <a:xfrm>
            <a:off x="4117975" y="2538413"/>
            <a:ext cx="1697038" cy="1781175"/>
            <a:chOff x="2452" y="1599"/>
            <a:chExt cx="1069" cy="1122"/>
          </a:xfrm>
        </p:grpSpPr>
        <p:sp>
          <p:nvSpPr>
            <p:cNvPr id="85003" name="AutoShape 11"/>
            <p:cNvSpPr>
              <a:spLocks noChangeArrowheads="1"/>
            </p:cNvSpPr>
            <p:nvPr/>
          </p:nvSpPr>
          <p:spPr bwMode="auto">
            <a:xfrm>
              <a:off x="2452" y="1599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04" name="Text Box 12"/>
            <p:cNvSpPr txBox="1">
              <a:spLocks noChangeArrowheads="1"/>
            </p:cNvSpPr>
            <p:nvPr/>
          </p:nvSpPr>
          <p:spPr bwMode="auto">
            <a:xfrm>
              <a:off x="2461" y="1727"/>
              <a:ext cx="1051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rgbClr val="0066FF"/>
                  </a:solidFill>
                  <a:latin typeface="Comic Sans MS" pitchFamily="66" charset="0"/>
                </a:rPr>
                <a:t>5</a:t>
              </a:r>
            </a:p>
          </p:txBody>
        </p:sp>
      </p:grpSp>
      <p:sp>
        <p:nvSpPr>
          <p:cNvPr id="85005" name="Text Box 13"/>
          <p:cNvSpPr txBox="1">
            <a:spLocks noChangeArrowheads="1"/>
          </p:cNvSpPr>
          <p:nvPr/>
        </p:nvSpPr>
        <p:spPr bwMode="auto">
          <a:xfrm>
            <a:off x="5813425" y="2741613"/>
            <a:ext cx="12112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FF66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85006" name="AutoShape 14"/>
          <p:cNvSpPr>
            <a:spLocks noChangeArrowheads="1"/>
          </p:cNvSpPr>
          <p:nvPr/>
        </p:nvSpPr>
        <p:spPr bwMode="auto">
          <a:xfrm>
            <a:off x="69945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7" name="Text Box 15"/>
          <p:cNvSpPr txBox="1">
            <a:spLocks noChangeArrowheads="1"/>
          </p:cNvSpPr>
          <p:nvPr/>
        </p:nvSpPr>
        <p:spPr bwMode="auto">
          <a:xfrm>
            <a:off x="6999288" y="2741613"/>
            <a:ext cx="16875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0066"/>
                </a:solidFill>
                <a:latin typeface="Comic Sans MS" pitchFamily="66" charset="0"/>
              </a:rPr>
              <a:t>5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50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50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500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32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chemeClr val="accent1"/>
              </a:gs>
              <a:gs pos="100000">
                <a:srgbClr val="0066FF"/>
              </a:gs>
            </a:gsLst>
            <a:lin ang="27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AutoShape 3"/>
          <p:cNvSpPr>
            <a:spLocks noChangeArrowheads="1"/>
          </p:cNvSpPr>
          <p:nvPr/>
        </p:nvSpPr>
        <p:spPr bwMode="auto">
          <a:xfrm>
            <a:off x="1706563" y="365125"/>
            <a:ext cx="5729287" cy="6027738"/>
          </a:xfrm>
          <a:prstGeom prst="sun">
            <a:avLst>
              <a:gd name="adj" fmla="val 21116"/>
            </a:avLst>
          </a:prstGeom>
          <a:solidFill>
            <a:srgbClr val="FFFF99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0" name="AutoShape 4"/>
          <p:cNvSpPr>
            <a:spLocks noChangeArrowheads="1"/>
          </p:cNvSpPr>
          <p:nvPr/>
        </p:nvSpPr>
        <p:spPr bwMode="auto">
          <a:xfrm>
            <a:off x="192088" y="1873250"/>
            <a:ext cx="8731250" cy="2919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6021" name="Group 5"/>
          <p:cNvGrpSpPr>
            <a:grpSpLocks/>
          </p:cNvGrpSpPr>
          <p:nvPr/>
        </p:nvGrpSpPr>
        <p:grpSpPr bwMode="auto">
          <a:xfrm>
            <a:off x="423863" y="2562225"/>
            <a:ext cx="1697037" cy="1781175"/>
            <a:chOff x="125" y="1614"/>
            <a:chExt cx="1069" cy="1122"/>
          </a:xfrm>
        </p:grpSpPr>
        <p:sp>
          <p:nvSpPr>
            <p:cNvPr id="86022" name="AutoShape 6"/>
            <p:cNvSpPr>
              <a:spLocks noChangeArrowheads="1"/>
            </p:cNvSpPr>
            <p:nvPr/>
          </p:nvSpPr>
          <p:spPr bwMode="auto">
            <a:xfrm>
              <a:off x="125" y="1614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23" name="Text Box 7"/>
            <p:cNvSpPr txBox="1">
              <a:spLocks noChangeArrowheads="1"/>
            </p:cNvSpPr>
            <p:nvPr/>
          </p:nvSpPr>
          <p:spPr bwMode="auto">
            <a:xfrm>
              <a:off x="182" y="1742"/>
              <a:ext cx="955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chemeClr val="folHlink"/>
                  </a:solidFill>
                  <a:latin typeface="Comic Sans MS" pitchFamily="66" charset="0"/>
                </a:rPr>
                <a:t>4</a:t>
              </a:r>
            </a:p>
          </p:txBody>
        </p:sp>
      </p:grpSp>
      <p:sp>
        <p:nvSpPr>
          <p:cNvPr id="86024" name="AutoShape 8"/>
          <p:cNvSpPr>
            <a:spLocks noChangeArrowheads="1"/>
          </p:cNvSpPr>
          <p:nvPr/>
        </p:nvSpPr>
        <p:spPr bwMode="auto">
          <a:xfrm>
            <a:off x="22701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5" name="Text Box 9"/>
          <p:cNvSpPr txBox="1">
            <a:spLocks noChangeArrowheads="1"/>
          </p:cNvSpPr>
          <p:nvPr/>
        </p:nvSpPr>
        <p:spPr bwMode="auto">
          <a:xfrm>
            <a:off x="2393950" y="2446338"/>
            <a:ext cx="14493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2000" b="1">
                <a:solidFill>
                  <a:srgbClr val="FF3300"/>
                </a:solidFill>
                <a:latin typeface="Comic Sans MS" pitchFamily="66" charset="0"/>
              </a:rPr>
              <a:t>x</a:t>
            </a:r>
          </a:p>
        </p:txBody>
      </p:sp>
      <p:grpSp>
        <p:nvGrpSpPr>
          <p:cNvPr id="86026" name="Group 10"/>
          <p:cNvGrpSpPr>
            <a:grpSpLocks/>
          </p:cNvGrpSpPr>
          <p:nvPr/>
        </p:nvGrpSpPr>
        <p:grpSpPr bwMode="auto">
          <a:xfrm>
            <a:off x="4117975" y="2538413"/>
            <a:ext cx="1697038" cy="1781175"/>
            <a:chOff x="2452" y="1599"/>
            <a:chExt cx="1069" cy="1122"/>
          </a:xfrm>
        </p:grpSpPr>
        <p:sp>
          <p:nvSpPr>
            <p:cNvPr id="86027" name="AutoShape 11"/>
            <p:cNvSpPr>
              <a:spLocks noChangeArrowheads="1"/>
            </p:cNvSpPr>
            <p:nvPr/>
          </p:nvSpPr>
          <p:spPr bwMode="auto">
            <a:xfrm>
              <a:off x="2452" y="1599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28" name="Text Box 12"/>
            <p:cNvSpPr txBox="1">
              <a:spLocks noChangeArrowheads="1"/>
            </p:cNvSpPr>
            <p:nvPr/>
          </p:nvSpPr>
          <p:spPr bwMode="auto">
            <a:xfrm>
              <a:off x="2461" y="1727"/>
              <a:ext cx="1051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rgbClr val="0066FF"/>
                  </a:solidFill>
                  <a:latin typeface="Comic Sans MS" pitchFamily="66" charset="0"/>
                </a:rPr>
                <a:t>3</a:t>
              </a:r>
            </a:p>
          </p:txBody>
        </p:sp>
      </p:grpSp>
      <p:sp>
        <p:nvSpPr>
          <p:cNvPr id="86029" name="Text Box 13"/>
          <p:cNvSpPr txBox="1">
            <a:spLocks noChangeArrowheads="1"/>
          </p:cNvSpPr>
          <p:nvPr/>
        </p:nvSpPr>
        <p:spPr bwMode="auto">
          <a:xfrm>
            <a:off x="5813425" y="2741613"/>
            <a:ext cx="12112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FF66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86030" name="AutoShape 14"/>
          <p:cNvSpPr>
            <a:spLocks noChangeArrowheads="1"/>
          </p:cNvSpPr>
          <p:nvPr/>
        </p:nvSpPr>
        <p:spPr bwMode="auto">
          <a:xfrm>
            <a:off x="69945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31" name="Text Box 15"/>
          <p:cNvSpPr txBox="1">
            <a:spLocks noChangeArrowheads="1"/>
          </p:cNvSpPr>
          <p:nvPr/>
        </p:nvSpPr>
        <p:spPr bwMode="auto">
          <a:xfrm>
            <a:off x="6999288" y="2741613"/>
            <a:ext cx="16875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0066"/>
                </a:solidFill>
                <a:latin typeface="Comic Sans MS" pitchFamily="66" charset="0"/>
              </a:rPr>
              <a:t>12</a:t>
            </a:r>
            <a:endParaRPr lang="en-US" sz="8000" b="1">
              <a:solidFill>
                <a:srgbClr val="FF00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60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60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56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chemeClr val="accent1"/>
              </a:gs>
              <a:gs pos="100000">
                <a:srgbClr val="0066FF"/>
              </a:gs>
            </a:gsLst>
            <a:lin ang="27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AutoShape 3"/>
          <p:cNvSpPr>
            <a:spLocks noChangeArrowheads="1"/>
          </p:cNvSpPr>
          <p:nvPr/>
        </p:nvSpPr>
        <p:spPr bwMode="auto">
          <a:xfrm>
            <a:off x="1706563" y="365125"/>
            <a:ext cx="5729287" cy="6027738"/>
          </a:xfrm>
          <a:prstGeom prst="sun">
            <a:avLst>
              <a:gd name="adj" fmla="val 21116"/>
            </a:avLst>
          </a:prstGeom>
          <a:solidFill>
            <a:srgbClr val="FFFF99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4" name="AutoShape 4"/>
          <p:cNvSpPr>
            <a:spLocks noChangeArrowheads="1"/>
          </p:cNvSpPr>
          <p:nvPr/>
        </p:nvSpPr>
        <p:spPr bwMode="auto">
          <a:xfrm>
            <a:off x="192088" y="1873250"/>
            <a:ext cx="8731250" cy="2919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7045" name="Group 5"/>
          <p:cNvGrpSpPr>
            <a:grpSpLocks/>
          </p:cNvGrpSpPr>
          <p:nvPr/>
        </p:nvGrpSpPr>
        <p:grpSpPr bwMode="auto">
          <a:xfrm>
            <a:off x="423863" y="2562225"/>
            <a:ext cx="1697037" cy="1781175"/>
            <a:chOff x="125" y="1614"/>
            <a:chExt cx="1069" cy="1122"/>
          </a:xfrm>
        </p:grpSpPr>
        <p:sp>
          <p:nvSpPr>
            <p:cNvPr id="87046" name="AutoShape 6"/>
            <p:cNvSpPr>
              <a:spLocks noChangeArrowheads="1"/>
            </p:cNvSpPr>
            <p:nvPr/>
          </p:nvSpPr>
          <p:spPr bwMode="auto">
            <a:xfrm>
              <a:off x="125" y="1614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47" name="Text Box 7"/>
            <p:cNvSpPr txBox="1">
              <a:spLocks noChangeArrowheads="1"/>
            </p:cNvSpPr>
            <p:nvPr/>
          </p:nvSpPr>
          <p:spPr bwMode="auto">
            <a:xfrm>
              <a:off x="182" y="1742"/>
              <a:ext cx="955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chemeClr val="folHlink"/>
                  </a:solidFill>
                  <a:latin typeface="Comic Sans MS" pitchFamily="66" charset="0"/>
                </a:rPr>
                <a:t>9</a:t>
              </a:r>
            </a:p>
          </p:txBody>
        </p:sp>
      </p:grpSp>
      <p:sp>
        <p:nvSpPr>
          <p:cNvPr id="87048" name="AutoShape 8"/>
          <p:cNvSpPr>
            <a:spLocks noChangeArrowheads="1"/>
          </p:cNvSpPr>
          <p:nvPr/>
        </p:nvSpPr>
        <p:spPr bwMode="auto">
          <a:xfrm>
            <a:off x="22701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9" name="Text Box 9"/>
          <p:cNvSpPr txBox="1">
            <a:spLocks noChangeArrowheads="1"/>
          </p:cNvSpPr>
          <p:nvPr/>
        </p:nvSpPr>
        <p:spPr bwMode="auto">
          <a:xfrm>
            <a:off x="2393950" y="2446338"/>
            <a:ext cx="14493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2000" b="1">
                <a:solidFill>
                  <a:srgbClr val="FF3300"/>
                </a:solidFill>
                <a:latin typeface="Comic Sans MS" pitchFamily="66" charset="0"/>
              </a:rPr>
              <a:t>+</a:t>
            </a:r>
          </a:p>
        </p:txBody>
      </p:sp>
      <p:grpSp>
        <p:nvGrpSpPr>
          <p:cNvPr id="87050" name="Group 10"/>
          <p:cNvGrpSpPr>
            <a:grpSpLocks/>
          </p:cNvGrpSpPr>
          <p:nvPr/>
        </p:nvGrpSpPr>
        <p:grpSpPr bwMode="auto">
          <a:xfrm>
            <a:off x="4117975" y="2538413"/>
            <a:ext cx="1697038" cy="1781175"/>
            <a:chOff x="2452" y="1599"/>
            <a:chExt cx="1069" cy="1122"/>
          </a:xfrm>
        </p:grpSpPr>
        <p:sp>
          <p:nvSpPr>
            <p:cNvPr id="87051" name="AutoShape 11"/>
            <p:cNvSpPr>
              <a:spLocks noChangeArrowheads="1"/>
            </p:cNvSpPr>
            <p:nvPr/>
          </p:nvSpPr>
          <p:spPr bwMode="auto">
            <a:xfrm>
              <a:off x="2452" y="1599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52" name="Text Box 12"/>
            <p:cNvSpPr txBox="1">
              <a:spLocks noChangeArrowheads="1"/>
            </p:cNvSpPr>
            <p:nvPr/>
          </p:nvSpPr>
          <p:spPr bwMode="auto">
            <a:xfrm>
              <a:off x="2461" y="1727"/>
              <a:ext cx="1051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rgbClr val="0066FF"/>
                  </a:solidFill>
                  <a:latin typeface="Comic Sans MS" pitchFamily="66" charset="0"/>
                </a:rPr>
                <a:t>11</a:t>
              </a:r>
            </a:p>
          </p:txBody>
        </p:sp>
      </p:grpSp>
      <p:sp>
        <p:nvSpPr>
          <p:cNvPr id="87053" name="Text Box 13"/>
          <p:cNvSpPr txBox="1">
            <a:spLocks noChangeArrowheads="1"/>
          </p:cNvSpPr>
          <p:nvPr/>
        </p:nvSpPr>
        <p:spPr bwMode="auto">
          <a:xfrm>
            <a:off x="5813425" y="2741613"/>
            <a:ext cx="12112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FF66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87054" name="AutoShape 14"/>
          <p:cNvSpPr>
            <a:spLocks noChangeArrowheads="1"/>
          </p:cNvSpPr>
          <p:nvPr/>
        </p:nvSpPr>
        <p:spPr bwMode="auto">
          <a:xfrm>
            <a:off x="69945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55" name="Text Box 15"/>
          <p:cNvSpPr txBox="1">
            <a:spLocks noChangeArrowheads="1"/>
          </p:cNvSpPr>
          <p:nvPr/>
        </p:nvSpPr>
        <p:spPr bwMode="auto">
          <a:xfrm>
            <a:off x="6999288" y="2741613"/>
            <a:ext cx="16875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0066"/>
                </a:solidFill>
                <a:latin typeface="Comic Sans MS" pitchFamily="66" charset="0"/>
              </a:rPr>
              <a:t>20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70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70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80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chemeClr val="accent1"/>
              </a:gs>
              <a:gs pos="100000">
                <a:srgbClr val="0066FF"/>
              </a:gs>
            </a:gsLst>
            <a:lin ang="27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>
            <a:off x="1706563" y="365125"/>
            <a:ext cx="5729287" cy="6027738"/>
          </a:xfrm>
          <a:prstGeom prst="sun">
            <a:avLst>
              <a:gd name="adj" fmla="val 21116"/>
            </a:avLst>
          </a:prstGeom>
          <a:solidFill>
            <a:srgbClr val="FFFF99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8" name="AutoShape 4"/>
          <p:cNvSpPr>
            <a:spLocks noChangeArrowheads="1"/>
          </p:cNvSpPr>
          <p:nvPr/>
        </p:nvSpPr>
        <p:spPr bwMode="auto">
          <a:xfrm>
            <a:off x="192088" y="1873250"/>
            <a:ext cx="8731250" cy="2919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8069" name="Group 5"/>
          <p:cNvGrpSpPr>
            <a:grpSpLocks/>
          </p:cNvGrpSpPr>
          <p:nvPr/>
        </p:nvGrpSpPr>
        <p:grpSpPr bwMode="auto">
          <a:xfrm>
            <a:off x="423863" y="2562225"/>
            <a:ext cx="1697037" cy="1781175"/>
            <a:chOff x="125" y="1614"/>
            <a:chExt cx="1069" cy="1122"/>
          </a:xfrm>
        </p:grpSpPr>
        <p:sp>
          <p:nvSpPr>
            <p:cNvPr id="88070" name="AutoShape 6"/>
            <p:cNvSpPr>
              <a:spLocks noChangeArrowheads="1"/>
            </p:cNvSpPr>
            <p:nvPr/>
          </p:nvSpPr>
          <p:spPr bwMode="auto">
            <a:xfrm>
              <a:off x="125" y="1614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71" name="Text Box 7"/>
            <p:cNvSpPr txBox="1">
              <a:spLocks noChangeArrowheads="1"/>
            </p:cNvSpPr>
            <p:nvPr/>
          </p:nvSpPr>
          <p:spPr bwMode="auto">
            <a:xfrm>
              <a:off x="182" y="1742"/>
              <a:ext cx="955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chemeClr val="folHlink"/>
                  </a:solidFill>
                  <a:latin typeface="Comic Sans MS" pitchFamily="66" charset="0"/>
                </a:rPr>
                <a:t>30</a:t>
              </a:r>
            </a:p>
          </p:txBody>
        </p:sp>
      </p:grpSp>
      <p:sp>
        <p:nvSpPr>
          <p:cNvPr id="88072" name="AutoShape 8"/>
          <p:cNvSpPr>
            <a:spLocks noChangeArrowheads="1"/>
          </p:cNvSpPr>
          <p:nvPr/>
        </p:nvSpPr>
        <p:spPr bwMode="auto">
          <a:xfrm>
            <a:off x="22701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3" name="Text Box 9"/>
          <p:cNvSpPr txBox="1">
            <a:spLocks noChangeArrowheads="1"/>
          </p:cNvSpPr>
          <p:nvPr/>
        </p:nvSpPr>
        <p:spPr bwMode="auto">
          <a:xfrm>
            <a:off x="2393950" y="2446338"/>
            <a:ext cx="14493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2000" b="1">
                <a:solidFill>
                  <a:srgbClr val="FF3300"/>
                </a:solidFill>
                <a:latin typeface="Comic Sans MS" pitchFamily="66" charset="0"/>
              </a:rPr>
              <a:t>-</a:t>
            </a:r>
          </a:p>
        </p:txBody>
      </p:sp>
      <p:grpSp>
        <p:nvGrpSpPr>
          <p:cNvPr id="88074" name="Group 10"/>
          <p:cNvGrpSpPr>
            <a:grpSpLocks/>
          </p:cNvGrpSpPr>
          <p:nvPr/>
        </p:nvGrpSpPr>
        <p:grpSpPr bwMode="auto">
          <a:xfrm>
            <a:off x="4117975" y="2538413"/>
            <a:ext cx="1697038" cy="1781175"/>
            <a:chOff x="2452" y="1599"/>
            <a:chExt cx="1069" cy="1122"/>
          </a:xfrm>
        </p:grpSpPr>
        <p:sp>
          <p:nvSpPr>
            <p:cNvPr id="88075" name="AutoShape 11"/>
            <p:cNvSpPr>
              <a:spLocks noChangeArrowheads="1"/>
            </p:cNvSpPr>
            <p:nvPr/>
          </p:nvSpPr>
          <p:spPr bwMode="auto">
            <a:xfrm>
              <a:off x="2452" y="1599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76" name="Text Box 12"/>
            <p:cNvSpPr txBox="1">
              <a:spLocks noChangeArrowheads="1"/>
            </p:cNvSpPr>
            <p:nvPr/>
          </p:nvSpPr>
          <p:spPr bwMode="auto">
            <a:xfrm>
              <a:off x="2461" y="1727"/>
              <a:ext cx="1051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rgbClr val="0066FF"/>
                  </a:solidFill>
                  <a:latin typeface="Comic Sans MS" pitchFamily="66" charset="0"/>
                </a:rPr>
                <a:t>10</a:t>
              </a:r>
            </a:p>
          </p:txBody>
        </p:sp>
      </p:grpSp>
      <p:sp>
        <p:nvSpPr>
          <p:cNvPr id="88077" name="Text Box 13"/>
          <p:cNvSpPr txBox="1">
            <a:spLocks noChangeArrowheads="1"/>
          </p:cNvSpPr>
          <p:nvPr/>
        </p:nvSpPr>
        <p:spPr bwMode="auto">
          <a:xfrm>
            <a:off x="5813425" y="2741613"/>
            <a:ext cx="12112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FF66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88078" name="AutoShape 14"/>
          <p:cNvSpPr>
            <a:spLocks noChangeArrowheads="1"/>
          </p:cNvSpPr>
          <p:nvPr/>
        </p:nvSpPr>
        <p:spPr bwMode="auto">
          <a:xfrm>
            <a:off x="69945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9" name="Text Box 15"/>
          <p:cNvSpPr txBox="1">
            <a:spLocks noChangeArrowheads="1"/>
          </p:cNvSpPr>
          <p:nvPr/>
        </p:nvSpPr>
        <p:spPr bwMode="auto">
          <a:xfrm>
            <a:off x="6999288" y="2741613"/>
            <a:ext cx="16875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0066"/>
                </a:solidFill>
                <a:latin typeface="Comic Sans MS" pitchFamily="66" charset="0"/>
              </a:rPr>
              <a:t>20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80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80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7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104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chemeClr val="accent1"/>
              </a:gs>
              <a:gs pos="100000">
                <a:srgbClr val="0066FF"/>
              </a:gs>
            </a:gsLst>
            <a:lin ang="27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AutoShape 3"/>
          <p:cNvSpPr>
            <a:spLocks noChangeArrowheads="1"/>
          </p:cNvSpPr>
          <p:nvPr/>
        </p:nvSpPr>
        <p:spPr bwMode="auto">
          <a:xfrm>
            <a:off x="1706563" y="365125"/>
            <a:ext cx="5729287" cy="6027738"/>
          </a:xfrm>
          <a:prstGeom prst="sun">
            <a:avLst>
              <a:gd name="adj" fmla="val 21116"/>
            </a:avLst>
          </a:prstGeom>
          <a:solidFill>
            <a:srgbClr val="FFFF99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2" name="AutoShape 4"/>
          <p:cNvSpPr>
            <a:spLocks noChangeArrowheads="1"/>
          </p:cNvSpPr>
          <p:nvPr/>
        </p:nvSpPr>
        <p:spPr bwMode="auto">
          <a:xfrm>
            <a:off x="192088" y="1873250"/>
            <a:ext cx="8731250" cy="2919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9093" name="Group 5"/>
          <p:cNvGrpSpPr>
            <a:grpSpLocks/>
          </p:cNvGrpSpPr>
          <p:nvPr/>
        </p:nvGrpSpPr>
        <p:grpSpPr bwMode="auto">
          <a:xfrm>
            <a:off x="423863" y="2562225"/>
            <a:ext cx="1697037" cy="1781175"/>
            <a:chOff x="125" y="1614"/>
            <a:chExt cx="1069" cy="1122"/>
          </a:xfrm>
        </p:grpSpPr>
        <p:sp>
          <p:nvSpPr>
            <p:cNvPr id="89094" name="AutoShape 6"/>
            <p:cNvSpPr>
              <a:spLocks noChangeArrowheads="1"/>
            </p:cNvSpPr>
            <p:nvPr/>
          </p:nvSpPr>
          <p:spPr bwMode="auto">
            <a:xfrm>
              <a:off x="125" y="1614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095" name="Text Box 7"/>
            <p:cNvSpPr txBox="1">
              <a:spLocks noChangeArrowheads="1"/>
            </p:cNvSpPr>
            <p:nvPr/>
          </p:nvSpPr>
          <p:spPr bwMode="auto">
            <a:xfrm>
              <a:off x="182" y="1742"/>
              <a:ext cx="955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chemeClr val="folHlink"/>
                  </a:solidFill>
                  <a:latin typeface="Comic Sans MS" pitchFamily="66" charset="0"/>
                </a:rPr>
                <a:t>24</a:t>
              </a:r>
            </a:p>
          </p:txBody>
        </p:sp>
      </p:grpSp>
      <p:sp>
        <p:nvSpPr>
          <p:cNvPr id="89096" name="AutoShape 8"/>
          <p:cNvSpPr>
            <a:spLocks noChangeArrowheads="1"/>
          </p:cNvSpPr>
          <p:nvPr/>
        </p:nvSpPr>
        <p:spPr bwMode="auto">
          <a:xfrm>
            <a:off x="22701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7" name="Text Box 9"/>
          <p:cNvSpPr txBox="1">
            <a:spLocks noChangeArrowheads="1"/>
          </p:cNvSpPr>
          <p:nvPr/>
        </p:nvSpPr>
        <p:spPr bwMode="auto">
          <a:xfrm>
            <a:off x="2393950" y="2446338"/>
            <a:ext cx="14493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2000" b="1">
                <a:solidFill>
                  <a:srgbClr val="FF3300"/>
                </a:solidFill>
                <a:latin typeface="Comic Sans MS" pitchFamily="66" charset="0"/>
              </a:rPr>
              <a:t>÷</a:t>
            </a:r>
          </a:p>
        </p:txBody>
      </p:sp>
      <p:grpSp>
        <p:nvGrpSpPr>
          <p:cNvPr id="89098" name="Group 10"/>
          <p:cNvGrpSpPr>
            <a:grpSpLocks/>
          </p:cNvGrpSpPr>
          <p:nvPr/>
        </p:nvGrpSpPr>
        <p:grpSpPr bwMode="auto">
          <a:xfrm>
            <a:off x="4117975" y="2538413"/>
            <a:ext cx="1697038" cy="1781175"/>
            <a:chOff x="2452" y="1599"/>
            <a:chExt cx="1069" cy="1122"/>
          </a:xfrm>
        </p:grpSpPr>
        <p:sp>
          <p:nvSpPr>
            <p:cNvPr id="89099" name="AutoShape 11"/>
            <p:cNvSpPr>
              <a:spLocks noChangeArrowheads="1"/>
            </p:cNvSpPr>
            <p:nvPr/>
          </p:nvSpPr>
          <p:spPr bwMode="auto">
            <a:xfrm>
              <a:off x="2452" y="1599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00" name="Text Box 12"/>
            <p:cNvSpPr txBox="1">
              <a:spLocks noChangeArrowheads="1"/>
            </p:cNvSpPr>
            <p:nvPr/>
          </p:nvSpPr>
          <p:spPr bwMode="auto">
            <a:xfrm>
              <a:off x="2461" y="1727"/>
              <a:ext cx="1051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rgbClr val="0066FF"/>
                  </a:solidFill>
                  <a:latin typeface="Comic Sans MS" pitchFamily="66" charset="0"/>
                </a:rPr>
                <a:t>3</a:t>
              </a:r>
            </a:p>
          </p:txBody>
        </p:sp>
      </p:grpSp>
      <p:sp>
        <p:nvSpPr>
          <p:cNvPr id="89101" name="Text Box 13"/>
          <p:cNvSpPr txBox="1">
            <a:spLocks noChangeArrowheads="1"/>
          </p:cNvSpPr>
          <p:nvPr/>
        </p:nvSpPr>
        <p:spPr bwMode="auto">
          <a:xfrm>
            <a:off x="5813425" y="2741613"/>
            <a:ext cx="12112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FF66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89102" name="AutoShape 14"/>
          <p:cNvSpPr>
            <a:spLocks noChangeArrowheads="1"/>
          </p:cNvSpPr>
          <p:nvPr/>
        </p:nvSpPr>
        <p:spPr bwMode="auto">
          <a:xfrm>
            <a:off x="69945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03" name="Text Box 15"/>
          <p:cNvSpPr txBox="1">
            <a:spLocks noChangeArrowheads="1"/>
          </p:cNvSpPr>
          <p:nvPr/>
        </p:nvSpPr>
        <p:spPr bwMode="auto">
          <a:xfrm>
            <a:off x="6999288" y="2741613"/>
            <a:ext cx="16875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0066"/>
                </a:solidFill>
                <a:latin typeface="Comic Sans MS" pitchFamily="66" charset="0"/>
              </a:rPr>
              <a:t>8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90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90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28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chemeClr val="accent1"/>
              </a:gs>
              <a:gs pos="100000">
                <a:srgbClr val="0066FF"/>
              </a:gs>
            </a:gsLst>
            <a:lin ang="27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AutoShape 3"/>
          <p:cNvSpPr>
            <a:spLocks noChangeArrowheads="1"/>
          </p:cNvSpPr>
          <p:nvPr/>
        </p:nvSpPr>
        <p:spPr bwMode="auto">
          <a:xfrm>
            <a:off x="1706563" y="365125"/>
            <a:ext cx="5729287" cy="6027738"/>
          </a:xfrm>
          <a:prstGeom prst="sun">
            <a:avLst>
              <a:gd name="adj" fmla="val 21116"/>
            </a:avLst>
          </a:prstGeom>
          <a:solidFill>
            <a:srgbClr val="FFFF99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6" name="AutoShape 4"/>
          <p:cNvSpPr>
            <a:spLocks noChangeArrowheads="1"/>
          </p:cNvSpPr>
          <p:nvPr/>
        </p:nvSpPr>
        <p:spPr bwMode="auto">
          <a:xfrm>
            <a:off x="192088" y="1873250"/>
            <a:ext cx="8731250" cy="2919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0117" name="Group 5"/>
          <p:cNvGrpSpPr>
            <a:grpSpLocks/>
          </p:cNvGrpSpPr>
          <p:nvPr/>
        </p:nvGrpSpPr>
        <p:grpSpPr bwMode="auto">
          <a:xfrm>
            <a:off x="423863" y="2562225"/>
            <a:ext cx="1697037" cy="1781175"/>
            <a:chOff x="125" y="1614"/>
            <a:chExt cx="1069" cy="1122"/>
          </a:xfrm>
        </p:grpSpPr>
        <p:sp>
          <p:nvSpPr>
            <p:cNvPr id="90118" name="AutoShape 6"/>
            <p:cNvSpPr>
              <a:spLocks noChangeArrowheads="1"/>
            </p:cNvSpPr>
            <p:nvPr/>
          </p:nvSpPr>
          <p:spPr bwMode="auto">
            <a:xfrm>
              <a:off x="125" y="1614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19" name="Text Box 7"/>
            <p:cNvSpPr txBox="1">
              <a:spLocks noChangeArrowheads="1"/>
            </p:cNvSpPr>
            <p:nvPr/>
          </p:nvSpPr>
          <p:spPr bwMode="auto">
            <a:xfrm>
              <a:off x="182" y="1742"/>
              <a:ext cx="955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chemeClr val="folHlink"/>
                  </a:solidFill>
                  <a:latin typeface="Comic Sans MS" pitchFamily="66" charset="0"/>
                </a:rPr>
                <a:t>5</a:t>
              </a:r>
            </a:p>
          </p:txBody>
        </p:sp>
      </p:grpSp>
      <p:sp>
        <p:nvSpPr>
          <p:cNvPr id="90120" name="AutoShape 8"/>
          <p:cNvSpPr>
            <a:spLocks noChangeArrowheads="1"/>
          </p:cNvSpPr>
          <p:nvPr/>
        </p:nvSpPr>
        <p:spPr bwMode="auto">
          <a:xfrm>
            <a:off x="22701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1" name="Text Box 9"/>
          <p:cNvSpPr txBox="1">
            <a:spLocks noChangeArrowheads="1"/>
          </p:cNvSpPr>
          <p:nvPr/>
        </p:nvSpPr>
        <p:spPr bwMode="auto">
          <a:xfrm>
            <a:off x="2393950" y="2446338"/>
            <a:ext cx="14493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2000" b="1">
                <a:solidFill>
                  <a:srgbClr val="FF3300"/>
                </a:solidFill>
                <a:latin typeface="Comic Sans MS" pitchFamily="66" charset="0"/>
              </a:rPr>
              <a:t>x</a:t>
            </a:r>
          </a:p>
        </p:txBody>
      </p:sp>
      <p:grpSp>
        <p:nvGrpSpPr>
          <p:cNvPr id="90122" name="Group 10"/>
          <p:cNvGrpSpPr>
            <a:grpSpLocks/>
          </p:cNvGrpSpPr>
          <p:nvPr/>
        </p:nvGrpSpPr>
        <p:grpSpPr bwMode="auto">
          <a:xfrm>
            <a:off x="4117975" y="2538413"/>
            <a:ext cx="1697038" cy="1781175"/>
            <a:chOff x="2452" y="1599"/>
            <a:chExt cx="1069" cy="1122"/>
          </a:xfrm>
        </p:grpSpPr>
        <p:sp>
          <p:nvSpPr>
            <p:cNvPr id="90123" name="AutoShape 11"/>
            <p:cNvSpPr>
              <a:spLocks noChangeArrowheads="1"/>
            </p:cNvSpPr>
            <p:nvPr/>
          </p:nvSpPr>
          <p:spPr bwMode="auto">
            <a:xfrm>
              <a:off x="2452" y="1599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24" name="Text Box 12"/>
            <p:cNvSpPr txBox="1">
              <a:spLocks noChangeArrowheads="1"/>
            </p:cNvSpPr>
            <p:nvPr/>
          </p:nvSpPr>
          <p:spPr bwMode="auto">
            <a:xfrm>
              <a:off x="2461" y="1727"/>
              <a:ext cx="1051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rgbClr val="0066FF"/>
                  </a:solidFill>
                  <a:latin typeface="Comic Sans MS" pitchFamily="66" charset="0"/>
                </a:rPr>
                <a:t>8</a:t>
              </a:r>
            </a:p>
          </p:txBody>
        </p:sp>
      </p:grpSp>
      <p:sp>
        <p:nvSpPr>
          <p:cNvPr id="90125" name="Text Box 13"/>
          <p:cNvSpPr txBox="1">
            <a:spLocks noChangeArrowheads="1"/>
          </p:cNvSpPr>
          <p:nvPr/>
        </p:nvSpPr>
        <p:spPr bwMode="auto">
          <a:xfrm>
            <a:off x="5813425" y="2741613"/>
            <a:ext cx="12112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FF66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90126" name="AutoShape 14"/>
          <p:cNvSpPr>
            <a:spLocks noChangeArrowheads="1"/>
          </p:cNvSpPr>
          <p:nvPr/>
        </p:nvSpPr>
        <p:spPr bwMode="auto">
          <a:xfrm>
            <a:off x="69945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7" name="Text Box 15"/>
          <p:cNvSpPr txBox="1">
            <a:spLocks noChangeArrowheads="1"/>
          </p:cNvSpPr>
          <p:nvPr/>
        </p:nvSpPr>
        <p:spPr bwMode="auto">
          <a:xfrm>
            <a:off x="6999288" y="2741613"/>
            <a:ext cx="16875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0066"/>
                </a:solidFill>
                <a:latin typeface="Comic Sans MS" pitchFamily="66" charset="0"/>
              </a:rPr>
              <a:t>40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01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01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2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52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chemeClr val="accent1"/>
              </a:gs>
              <a:gs pos="100000">
                <a:srgbClr val="0066FF"/>
              </a:gs>
            </a:gsLst>
            <a:lin ang="27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AutoShape 3"/>
          <p:cNvSpPr>
            <a:spLocks noChangeArrowheads="1"/>
          </p:cNvSpPr>
          <p:nvPr/>
        </p:nvSpPr>
        <p:spPr bwMode="auto">
          <a:xfrm>
            <a:off x="1706563" y="365125"/>
            <a:ext cx="5729287" cy="6027738"/>
          </a:xfrm>
          <a:prstGeom prst="sun">
            <a:avLst>
              <a:gd name="adj" fmla="val 21116"/>
            </a:avLst>
          </a:prstGeom>
          <a:solidFill>
            <a:srgbClr val="FFFF99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0" name="AutoShape 4"/>
          <p:cNvSpPr>
            <a:spLocks noChangeArrowheads="1"/>
          </p:cNvSpPr>
          <p:nvPr/>
        </p:nvSpPr>
        <p:spPr bwMode="auto">
          <a:xfrm>
            <a:off x="192088" y="1873250"/>
            <a:ext cx="8731250" cy="2919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1141" name="Group 5"/>
          <p:cNvGrpSpPr>
            <a:grpSpLocks/>
          </p:cNvGrpSpPr>
          <p:nvPr/>
        </p:nvGrpSpPr>
        <p:grpSpPr bwMode="auto">
          <a:xfrm>
            <a:off x="423863" y="2562225"/>
            <a:ext cx="1697037" cy="1781175"/>
            <a:chOff x="125" y="1614"/>
            <a:chExt cx="1069" cy="1122"/>
          </a:xfrm>
        </p:grpSpPr>
        <p:sp>
          <p:nvSpPr>
            <p:cNvPr id="91142" name="AutoShape 6"/>
            <p:cNvSpPr>
              <a:spLocks noChangeArrowheads="1"/>
            </p:cNvSpPr>
            <p:nvPr/>
          </p:nvSpPr>
          <p:spPr bwMode="auto">
            <a:xfrm>
              <a:off x="125" y="1614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43" name="Text Box 7"/>
            <p:cNvSpPr txBox="1">
              <a:spLocks noChangeArrowheads="1"/>
            </p:cNvSpPr>
            <p:nvPr/>
          </p:nvSpPr>
          <p:spPr bwMode="auto">
            <a:xfrm>
              <a:off x="182" y="1742"/>
              <a:ext cx="955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chemeClr val="folHlink"/>
                  </a:solidFill>
                  <a:latin typeface="Comic Sans MS" pitchFamily="66" charset="0"/>
                </a:rPr>
                <a:t>7</a:t>
              </a:r>
            </a:p>
          </p:txBody>
        </p:sp>
      </p:grpSp>
      <p:sp>
        <p:nvSpPr>
          <p:cNvPr id="91144" name="AutoShape 8"/>
          <p:cNvSpPr>
            <a:spLocks noChangeArrowheads="1"/>
          </p:cNvSpPr>
          <p:nvPr/>
        </p:nvSpPr>
        <p:spPr bwMode="auto">
          <a:xfrm>
            <a:off x="22701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5" name="Text Box 9"/>
          <p:cNvSpPr txBox="1">
            <a:spLocks noChangeArrowheads="1"/>
          </p:cNvSpPr>
          <p:nvPr/>
        </p:nvSpPr>
        <p:spPr bwMode="auto">
          <a:xfrm>
            <a:off x="2393950" y="2446338"/>
            <a:ext cx="14493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2000" b="1">
                <a:solidFill>
                  <a:srgbClr val="FF3300"/>
                </a:solidFill>
                <a:latin typeface="Comic Sans MS" pitchFamily="66" charset="0"/>
              </a:rPr>
              <a:t>+</a:t>
            </a:r>
          </a:p>
        </p:txBody>
      </p:sp>
      <p:grpSp>
        <p:nvGrpSpPr>
          <p:cNvPr id="91146" name="Group 10"/>
          <p:cNvGrpSpPr>
            <a:grpSpLocks/>
          </p:cNvGrpSpPr>
          <p:nvPr/>
        </p:nvGrpSpPr>
        <p:grpSpPr bwMode="auto">
          <a:xfrm>
            <a:off x="4117975" y="2538413"/>
            <a:ext cx="1697038" cy="1781175"/>
            <a:chOff x="2452" y="1599"/>
            <a:chExt cx="1069" cy="1122"/>
          </a:xfrm>
        </p:grpSpPr>
        <p:sp>
          <p:nvSpPr>
            <p:cNvPr id="91147" name="AutoShape 11"/>
            <p:cNvSpPr>
              <a:spLocks noChangeArrowheads="1"/>
            </p:cNvSpPr>
            <p:nvPr/>
          </p:nvSpPr>
          <p:spPr bwMode="auto">
            <a:xfrm>
              <a:off x="2452" y="1599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48" name="Text Box 12"/>
            <p:cNvSpPr txBox="1">
              <a:spLocks noChangeArrowheads="1"/>
            </p:cNvSpPr>
            <p:nvPr/>
          </p:nvSpPr>
          <p:spPr bwMode="auto">
            <a:xfrm>
              <a:off x="2461" y="1727"/>
              <a:ext cx="1051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rgbClr val="0066FF"/>
                  </a:solidFill>
                  <a:latin typeface="Comic Sans MS" pitchFamily="66" charset="0"/>
                </a:rPr>
                <a:t>18</a:t>
              </a:r>
            </a:p>
          </p:txBody>
        </p:sp>
      </p:grpSp>
      <p:sp>
        <p:nvSpPr>
          <p:cNvPr id="91149" name="Text Box 13"/>
          <p:cNvSpPr txBox="1">
            <a:spLocks noChangeArrowheads="1"/>
          </p:cNvSpPr>
          <p:nvPr/>
        </p:nvSpPr>
        <p:spPr bwMode="auto">
          <a:xfrm>
            <a:off x="5813425" y="2741613"/>
            <a:ext cx="12112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FF66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91150" name="AutoShape 14"/>
          <p:cNvSpPr>
            <a:spLocks noChangeArrowheads="1"/>
          </p:cNvSpPr>
          <p:nvPr/>
        </p:nvSpPr>
        <p:spPr bwMode="auto">
          <a:xfrm>
            <a:off x="69945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51" name="Text Box 15"/>
          <p:cNvSpPr txBox="1">
            <a:spLocks noChangeArrowheads="1"/>
          </p:cNvSpPr>
          <p:nvPr/>
        </p:nvSpPr>
        <p:spPr bwMode="auto">
          <a:xfrm>
            <a:off x="6999288" y="2741613"/>
            <a:ext cx="16875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0066"/>
                </a:solidFill>
                <a:latin typeface="Comic Sans MS" pitchFamily="66" charset="0"/>
              </a:rPr>
              <a:t>25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11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11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6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chemeClr val="accent1"/>
              </a:gs>
              <a:gs pos="100000">
                <a:srgbClr val="0066FF"/>
              </a:gs>
            </a:gsLst>
            <a:lin ang="27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AutoShape 3"/>
          <p:cNvSpPr>
            <a:spLocks noChangeArrowheads="1"/>
          </p:cNvSpPr>
          <p:nvPr/>
        </p:nvSpPr>
        <p:spPr bwMode="auto">
          <a:xfrm>
            <a:off x="1706563" y="365125"/>
            <a:ext cx="5729287" cy="6027738"/>
          </a:xfrm>
          <a:prstGeom prst="sun">
            <a:avLst>
              <a:gd name="adj" fmla="val 21116"/>
            </a:avLst>
          </a:prstGeom>
          <a:solidFill>
            <a:srgbClr val="FFFF99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4" name="AutoShape 4"/>
          <p:cNvSpPr>
            <a:spLocks noChangeArrowheads="1"/>
          </p:cNvSpPr>
          <p:nvPr/>
        </p:nvSpPr>
        <p:spPr bwMode="auto">
          <a:xfrm>
            <a:off x="192088" y="1873250"/>
            <a:ext cx="8731250" cy="2919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2165" name="Group 5"/>
          <p:cNvGrpSpPr>
            <a:grpSpLocks/>
          </p:cNvGrpSpPr>
          <p:nvPr/>
        </p:nvGrpSpPr>
        <p:grpSpPr bwMode="auto">
          <a:xfrm>
            <a:off x="423863" y="2562225"/>
            <a:ext cx="1697037" cy="1781175"/>
            <a:chOff x="125" y="1614"/>
            <a:chExt cx="1069" cy="1122"/>
          </a:xfrm>
        </p:grpSpPr>
        <p:sp>
          <p:nvSpPr>
            <p:cNvPr id="92166" name="AutoShape 6"/>
            <p:cNvSpPr>
              <a:spLocks noChangeArrowheads="1"/>
            </p:cNvSpPr>
            <p:nvPr/>
          </p:nvSpPr>
          <p:spPr bwMode="auto">
            <a:xfrm>
              <a:off x="125" y="1614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67" name="Text Box 7"/>
            <p:cNvSpPr txBox="1">
              <a:spLocks noChangeArrowheads="1"/>
            </p:cNvSpPr>
            <p:nvPr/>
          </p:nvSpPr>
          <p:spPr bwMode="auto">
            <a:xfrm>
              <a:off x="182" y="1742"/>
              <a:ext cx="955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chemeClr val="folHlink"/>
                  </a:solidFill>
                  <a:latin typeface="Comic Sans MS" pitchFamily="66" charset="0"/>
                </a:rPr>
                <a:t>30</a:t>
              </a:r>
            </a:p>
          </p:txBody>
        </p:sp>
      </p:grpSp>
      <p:sp>
        <p:nvSpPr>
          <p:cNvPr id="92168" name="AutoShape 8"/>
          <p:cNvSpPr>
            <a:spLocks noChangeArrowheads="1"/>
          </p:cNvSpPr>
          <p:nvPr/>
        </p:nvSpPr>
        <p:spPr bwMode="auto">
          <a:xfrm>
            <a:off x="22701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9" name="Text Box 9"/>
          <p:cNvSpPr txBox="1">
            <a:spLocks noChangeArrowheads="1"/>
          </p:cNvSpPr>
          <p:nvPr/>
        </p:nvSpPr>
        <p:spPr bwMode="auto">
          <a:xfrm>
            <a:off x="2393950" y="2446338"/>
            <a:ext cx="14493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2000" b="1">
                <a:solidFill>
                  <a:srgbClr val="FF3300"/>
                </a:solidFill>
                <a:latin typeface="Comic Sans MS" pitchFamily="66" charset="0"/>
              </a:rPr>
              <a:t>÷</a:t>
            </a:r>
          </a:p>
        </p:txBody>
      </p:sp>
      <p:grpSp>
        <p:nvGrpSpPr>
          <p:cNvPr id="92170" name="Group 10"/>
          <p:cNvGrpSpPr>
            <a:grpSpLocks/>
          </p:cNvGrpSpPr>
          <p:nvPr/>
        </p:nvGrpSpPr>
        <p:grpSpPr bwMode="auto">
          <a:xfrm>
            <a:off x="4117975" y="2538413"/>
            <a:ext cx="1697038" cy="1781175"/>
            <a:chOff x="2452" y="1599"/>
            <a:chExt cx="1069" cy="1122"/>
          </a:xfrm>
        </p:grpSpPr>
        <p:sp>
          <p:nvSpPr>
            <p:cNvPr id="92171" name="AutoShape 11"/>
            <p:cNvSpPr>
              <a:spLocks noChangeArrowheads="1"/>
            </p:cNvSpPr>
            <p:nvPr/>
          </p:nvSpPr>
          <p:spPr bwMode="auto">
            <a:xfrm>
              <a:off x="2452" y="1599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72" name="Text Box 12"/>
            <p:cNvSpPr txBox="1">
              <a:spLocks noChangeArrowheads="1"/>
            </p:cNvSpPr>
            <p:nvPr/>
          </p:nvSpPr>
          <p:spPr bwMode="auto">
            <a:xfrm>
              <a:off x="2461" y="1727"/>
              <a:ext cx="1051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rgbClr val="0066FF"/>
                  </a:solidFill>
                  <a:latin typeface="Comic Sans MS" pitchFamily="66" charset="0"/>
                </a:rPr>
                <a:t>6</a:t>
              </a:r>
            </a:p>
          </p:txBody>
        </p:sp>
      </p:grpSp>
      <p:sp>
        <p:nvSpPr>
          <p:cNvPr id="92173" name="Text Box 13"/>
          <p:cNvSpPr txBox="1">
            <a:spLocks noChangeArrowheads="1"/>
          </p:cNvSpPr>
          <p:nvPr/>
        </p:nvSpPr>
        <p:spPr bwMode="auto">
          <a:xfrm>
            <a:off x="5813425" y="2741613"/>
            <a:ext cx="12112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FF66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92174" name="AutoShape 14"/>
          <p:cNvSpPr>
            <a:spLocks noChangeArrowheads="1"/>
          </p:cNvSpPr>
          <p:nvPr/>
        </p:nvSpPr>
        <p:spPr bwMode="auto">
          <a:xfrm>
            <a:off x="69945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5" name="Text Box 15"/>
          <p:cNvSpPr txBox="1">
            <a:spLocks noChangeArrowheads="1"/>
          </p:cNvSpPr>
          <p:nvPr/>
        </p:nvSpPr>
        <p:spPr bwMode="auto">
          <a:xfrm>
            <a:off x="6999288" y="2741613"/>
            <a:ext cx="16875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0066"/>
                </a:solidFill>
                <a:latin typeface="Comic Sans MS" pitchFamily="66" charset="0"/>
              </a:rPr>
              <a:t>5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21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21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200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chemeClr val="accent1"/>
              </a:gs>
              <a:gs pos="100000">
                <a:srgbClr val="0066FF"/>
              </a:gs>
            </a:gsLst>
            <a:lin ang="27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AutoShape 3"/>
          <p:cNvSpPr>
            <a:spLocks noChangeArrowheads="1"/>
          </p:cNvSpPr>
          <p:nvPr/>
        </p:nvSpPr>
        <p:spPr bwMode="auto">
          <a:xfrm>
            <a:off x="1706563" y="365125"/>
            <a:ext cx="5729287" cy="6027738"/>
          </a:xfrm>
          <a:prstGeom prst="sun">
            <a:avLst>
              <a:gd name="adj" fmla="val 21116"/>
            </a:avLst>
          </a:prstGeom>
          <a:solidFill>
            <a:srgbClr val="FFFF99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8" name="AutoShape 4"/>
          <p:cNvSpPr>
            <a:spLocks noChangeArrowheads="1"/>
          </p:cNvSpPr>
          <p:nvPr/>
        </p:nvSpPr>
        <p:spPr bwMode="auto">
          <a:xfrm>
            <a:off x="192088" y="1873250"/>
            <a:ext cx="8731250" cy="2919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3189" name="Group 5"/>
          <p:cNvGrpSpPr>
            <a:grpSpLocks/>
          </p:cNvGrpSpPr>
          <p:nvPr/>
        </p:nvGrpSpPr>
        <p:grpSpPr bwMode="auto">
          <a:xfrm>
            <a:off x="423863" y="2562225"/>
            <a:ext cx="1697037" cy="1781175"/>
            <a:chOff x="125" y="1614"/>
            <a:chExt cx="1069" cy="1122"/>
          </a:xfrm>
        </p:grpSpPr>
        <p:sp>
          <p:nvSpPr>
            <p:cNvPr id="93190" name="AutoShape 6"/>
            <p:cNvSpPr>
              <a:spLocks noChangeArrowheads="1"/>
            </p:cNvSpPr>
            <p:nvPr/>
          </p:nvSpPr>
          <p:spPr bwMode="auto">
            <a:xfrm>
              <a:off x="125" y="1614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191" name="Text Box 7"/>
            <p:cNvSpPr txBox="1">
              <a:spLocks noChangeArrowheads="1"/>
            </p:cNvSpPr>
            <p:nvPr/>
          </p:nvSpPr>
          <p:spPr bwMode="auto">
            <a:xfrm>
              <a:off x="182" y="1742"/>
              <a:ext cx="955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chemeClr val="folHlink"/>
                  </a:solidFill>
                  <a:latin typeface="Comic Sans MS" pitchFamily="66" charset="0"/>
                </a:rPr>
                <a:t>34</a:t>
              </a:r>
            </a:p>
          </p:txBody>
        </p:sp>
      </p:grpSp>
      <p:sp>
        <p:nvSpPr>
          <p:cNvPr id="93192" name="AutoShape 8"/>
          <p:cNvSpPr>
            <a:spLocks noChangeArrowheads="1"/>
          </p:cNvSpPr>
          <p:nvPr/>
        </p:nvSpPr>
        <p:spPr bwMode="auto">
          <a:xfrm>
            <a:off x="22701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3" name="Text Box 9"/>
          <p:cNvSpPr txBox="1">
            <a:spLocks noChangeArrowheads="1"/>
          </p:cNvSpPr>
          <p:nvPr/>
        </p:nvSpPr>
        <p:spPr bwMode="auto">
          <a:xfrm>
            <a:off x="2393950" y="2446338"/>
            <a:ext cx="14493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2000" b="1">
                <a:solidFill>
                  <a:srgbClr val="FF3300"/>
                </a:solidFill>
                <a:latin typeface="Comic Sans MS" pitchFamily="66" charset="0"/>
              </a:rPr>
              <a:t>-</a:t>
            </a:r>
          </a:p>
        </p:txBody>
      </p:sp>
      <p:grpSp>
        <p:nvGrpSpPr>
          <p:cNvPr id="93194" name="Group 10"/>
          <p:cNvGrpSpPr>
            <a:grpSpLocks/>
          </p:cNvGrpSpPr>
          <p:nvPr/>
        </p:nvGrpSpPr>
        <p:grpSpPr bwMode="auto">
          <a:xfrm>
            <a:off x="4117975" y="2538413"/>
            <a:ext cx="1697038" cy="1781175"/>
            <a:chOff x="2452" y="1599"/>
            <a:chExt cx="1069" cy="1122"/>
          </a:xfrm>
        </p:grpSpPr>
        <p:sp>
          <p:nvSpPr>
            <p:cNvPr id="93195" name="AutoShape 11"/>
            <p:cNvSpPr>
              <a:spLocks noChangeArrowheads="1"/>
            </p:cNvSpPr>
            <p:nvPr/>
          </p:nvSpPr>
          <p:spPr bwMode="auto">
            <a:xfrm>
              <a:off x="2452" y="1599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196" name="Text Box 12"/>
            <p:cNvSpPr txBox="1">
              <a:spLocks noChangeArrowheads="1"/>
            </p:cNvSpPr>
            <p:nvPr/>
          </p:nvSpPr>
          <p:spPr bwMode="auto">
            <a:xfrm>
              <a:off x="2461" y="1727"/>
              <a:ext cx="1051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rgbClr val="0066FF"/>
                  </a:solidFill>
                  <a:latin typeface="Comic Sans MS" pitchFamily="66" charset="0"/>
                </a:rPr>
                <a:t>12</a:t>
              </a:r>
            </a:p>
          </p:txBody>
        </p:sp>
      </p:grpSp>
      <p:sp>
        <p:nvSpPr>
          <p:cNvPr id="93197" name="Text Box 13"/>
          <p:cNvSpPr txBox="1">
            <a:spLocks noChangeArrowheads="1"/>
          </p:cNvSpPr>
          <p:nvPr/>
        </p:nvSpPr>
        <p:spPr bwMode="auto">
          <a:xfrm>
            <a:off x="5813425" y="2741613"/>
            <a:ext cx="12112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FF66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93198" name="AutoShape 14"/>
          <p:cNvSpPr>
            <a:spLocks noChangeArrowheads="1"/>
          </p:cNvSpPr>
          <p:nvPr/>
        </p:nvSpPr>
        <p:spPr bwMode="auto">
          <a:xfrm>
            <a:off x="69945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9" name="Text Box 15"/>
          <p:cNvSpPr txBox="1">
            <a:spLocks noChangeArrowheads="1"/>
          </p:cNvSpPr>
          <p:nvPr/>
        </p:nvSpPr>
        <p:spPr bwMode="auto">
          <a:xfrm>
            <a:off x="6999288" y="2741613"/>
            <a:ext cx="16875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0066"/>
                </a:solidFill>
                <a:latin typeface="Comic Sans MS" pitchFamily="66" charset="0"/>
              </a:rPr>
              <a:t>22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31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31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9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24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chemeClr val="accent1"/>
              </a:gs>
              <a:gs pos="100000">
                <a:srgbClr val="0066FF"/>
              </a:gs>
            </a:gsLst>
            <a:lin ang="27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AutoShape 3"/>
          <p:cNvSpPr>
            <a:spLocks noChangeArrowheads="1"/>
          </p:cNvSpPr>
          <p:nvPr/>
        </p:nvSpPr>
        <p:spPr bwMode="auto">
          <a:xfrm>
            <a:off x="1706563" y="365125"/>
            <a:ext cx="5729287" cy="6027738"/>
          </a:xfrm>
          <a:prstGeom prst="sun">
            <a:avLst>
              <a:gd name="adj" fmla="val 21116"/>
            </a:avLst>
          </a:prstGeom>
          <a:solidFill>
            <a:srgbClr val="FFFF99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2" name="AutoShape 4"/>
          <p:cNvSpPr>
            <a:spLocks noChangeArrowheads="1"/>
          </p:cNvSpPr>
          <p:nvPr/>
        </p:nvSpPr>
        <p:spPr bwMode="auto">
          <a:xfrm>
            <a:off x="192088" y="1873250"/>
            <a:ext cx="8731250" cy="2919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4213" name="Group 5"/>
          <p:cNvGrpSpPr>
            <a:grpSpLocks/>
          </p:cNvGrpSpPr>
          <p:nvPr/>
        </p:nvGrpSpPr>
        <p:grpSpPr bwMode="auto">
          <a:xfrm>
            <a:off x="423863" y="2562225"/>
            <a:ext cx="1697037" cy="1781175"/>
            <a:chOff x="125" y="1614"/>
            <a:chExt cx="1069" cy="1122"/>
          </a:xfrm>
        </p:grpSpPr>
        <p:sp>
          <p:nvSpPr>
            <p:cNvPr id="94214" name="AutoShape 6"/>
            <p:cNvSpPr>
              <a:spLocks noChangeArrowheads="1"/>
            </p:cNvSpPr>
            <p:nvPr/>
          </p:nvSpPr>
          <p:spPr bwMode="auto">
            <a:xfrm>
              <a:off x="125" y="1614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15" name="Text Box 7"/>
            <p:cNvSpPr txBox="1">
              <a:spLocks noChangeArrowheads="1"/>
            </p:cNvSpPr>
            <p:nvPr/>
          </p:nvSpPr>
          <p:spPr bwMode="auto">
            <a:xfrm>
              <a:off x="182" y="1742"/>
              <a:ext cx="955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chemeClr val="folHlink"/>
                  </a:solidFill>
                  <a:latin typeface="Comic Sans MS" pitchFamily="66" charset="0"/>
                </a:rPr>
                <a:t>2</a:t>
              </a:r>
            </a:p>
          </p:txBody>
        </p:sp>
      </p:grpSp>
      <p:sp>
        <p:nvSpPr>
          <p:cNvPr id="94216" name="AutoShape 8"/>
          <p:cNvSpPr>
            <a:spLocks noChangeArrowheads="1"/>
          </p:cNvSpPr>
          <p:nvPr/>
        </p:nvSpPr>
        <p:spPr bwMode="auto">
          <a:xfrm>
            <a:off x="22701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7" name="Text Box 9"/>
          <p:cNvSpPr txBox="1">
            <a:spLocks noChangeArrowheads="1"/>
          </p:cNvSpPr>
          <p:nvPr/>
        </p:nvSpPr>
        <p:spPr bwMode="auto">
          <a:xfrm>
            <a:off x="2393950" y="2446338"/>
            <a:ext cx="14493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2000" b="1">
                <a:solidFill>
                  <a:srgbClr val="FF3300"/>
                </a:solidFill>
                <a:latin typeface="Comic Sans MS" pitchFamily="66" charset="0"/>
              </a:rPr>
              <a:t>x</a:t>
            </a:r>
          </a:p>
        </p:txBody>
      </p:sp>
      <p:grpSp>
        <p:nvGrpSpPr>
          <p:cNvPr id="94218" name="Group 10"/>
          <p:cNvGrpSpPr>
            <a:grpSpLocks/>
          </p:cNvGrpSpPr>
          <p:nvPr/>
        </p:nvGrpSpPr>
        <p:grpSpPr bwMode="auto">
          <a:xfrm>
            <a:off x="4117975" y="2538413"/>
            <a:ext cx="1697038" cy="1781175"/>
            <a:chOff x="2452" y="1599"/>
            <a:chExt cx="1069" cy="1122"/>
          </a:xfrm>
        </p:grpSpPr>
        <p:sp>
          <p:nvSpPr>
            <p:cNvPr id="94219" name="AutoShape 11"/>
            <p:cNvSpPr>
              <a:spLocks noChangeArrowheads="1"/>
            </p:cNvSpPr>
            <p:nvPr/>
          </p:nvSpPr>
          <p:spPr bwMode="auto">
            <a:xfrm>
              <a:off x="2452" y="1599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20" name="Text Box 12"/>
            <p:cNvSpPr txBox="1">
              <a:spLocks noChangeArrowheads="1"/>
            </p:cNvSpPr>
            <p:nvPr/>
          </p:nvSpPr>
          <p:spPr bwMode="auto">
            <a:xfrm>
              <a:off x="2461" y="1727"/>
              <a:ext cx="1051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rgbClr val="0066FF"/>
                  </a:solidFill>
                  <a:latin typeface="Comic Sans MS" pitchFamily="66" charset="0"/>
                </a:rPr>
                <a:t>11</a:t>
              </a:r>
            </a:p>
          </p:txBody>
        </p:sp>
      </p:grpSp>
      <p:sp>
        <p:nvSpPr>
          <p:cNvPr id="94221" name="Text Box 13"/>
          <p:cNvSpPr txBox="1">
            <a:spLocks noChangeArrowheads="1"/>
          </p:cNvSpPr>
          <p:nvPr/>
        </p:nvSpPr>
        <p:spPr bwMode="auto">
          <a:xfrm>
            <a:off x="5813425" y="2741613"/>
            <a:ext cx="12112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FF66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94222" name="AutoShape 14"/>
          <p:cNvSpPr>
            <a:spLocks noChangeArrowheads="1"/>
          </p:cNvSpPr>
          <p:nvPr/>
        </p:nvSpPr>
        <p:spPr bwMode="auto">
          <a:xfrm>
            <a:off x="69945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23" name="Text Box 15"/>
          <p:cNvSpPr txBox="1">
            <a:spLocks noChangeArrowheads="1"/>
          </p:cNvSpPr>
          <p:nvPr/>
        </p:nvSpPr>
        <p:spPr bwMode="auto">
          <a:xfrm>
            <a:off x="6999288" y="2741613"/>
            <a:ext cx="16875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0066"/>
                </a:solidFill>
                <a:latin typeface="Comic Sans MS" pitchFamily="66" charset="0"/>
              </a:rPr>
              <a:t>22</a:t>
            </a:r>
            <a:endParaRPr lang="en-US" sz="8000" b="1">
              <a:solidFill>
                <a:srgbClr val="FF00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42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42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48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chemeClr val="accent1"/>
              </a:gs>
              <a:gs pos="100000">
                <a:srgbClr val="0066FF"/>
              </a:gs>
            </a:gsLst>
            <a:lin ang="27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AutoShape 3"/>
          <p:cNvSpPr>
            <a:spLocks noChangeArrowheads="1"/>
          </p:cNvSpPr>
          <p:nvPr/>
        </p:nvSpPr>
        <p:spPr bwMode="auto">
          <a:xfrm>
            <a:off x="1706563" y="365125"/>
            <a:ext cx="5729287" cy="6027738"/>
          </a:xfrm>
          <a:prstGeom prst="sun">
            <a:avLst>
              <a:gd name="adj" fmla="val 21116"/>
            </a:avLst>
          </a:prstGeom>
          <a:solidFill>
            <a:srgbClr val="FFFF99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6" name="AutoShape 4"/>
          <p:cNvSpPr>
            <a:spLocks noChangeArrowheads="1"/>
          </p:cNvSpPr>
          <p:nvPr/>
        </p:nvSpPr>
        <p:spPr bwMode="auto">
          <a:xfrm>
            <a:off x="192088" y="1873250"/>
            <a:ext cx="8731250" cy="2919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5237" name="Group 5"/>
          <p:cNvGrpSpPr>
            <a:grpSpLocks/>
          </p:cNvGrpSpPr>
          <p:nvPr/>
        </p:nvGrpSpPr>
        <p:grpSpPr bwMode="auto">
          <a:xfrm>
            <a:off x="423863" y="2562225"/>
            <a:ext cx="1697037" cy="1781175"/>
            <a:chOff x="125" y="1614"/>
            <a:chExt cx="1069" cy="1122"/>
          </a:xfrm>
        </p:grpSpPr>
        <p:sp>
          <p:nvSpPr>
            <p:cNvPr id="95238" name="AutoShape 6"/>
            <p:cNvSpPr>
              <a:spLocks noChangeArrowheads="1"/>
            </p:cNvSpPr>
            <p:nvPr/>
          </p:nvSpPr>
          <p:spPr bwMode="auto">
            <a:xfrm>
              <a:off x="125" y="1614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39" name="Text Box 7"/>
            <p:cNvSpPr txBox="1">
              <a:spLocks noChangeArrowheads="1"/>
            </p:cNvSpPr>
            <p:nvPr/>
          </p:nvSpPr>
          <p:spPr bwMode="auto">
            <a:xfrm>
              <a:off x="182" y="1742"/>
              <a:ext cx="955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chemeClr val="folHlink"/>
                  </a:solidFill>
                  <a:latin typeface="Comic Sans MS" pitchFamily="66" charset="0"/>
                </a:rPr>
                <a:t>28</a:t>
              </a:r>
            </a:p>
          </p:txBody>
        </p:sp>
      </p:grpSp>
      <p:sp>
        <p:nvSpPr>
          <p:cNvPr id="95240" name="AutoShape 8"/>
          <p:cNvSpPr>
            <a:spLocks noChangeArrowheads="1"/>
          </p:cNvSpPr>
          <p:nvPr/>
        </p:nvSpPr>
        <p:spPr bwMode="auto">
          <a:xfrm>
            <a:off x="22701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1" name="Text Box 9"/>
          <p:cNvSpPr txBox="1">
            <a:spLocks noChangeArrowheads="1"/>
          </p:cNvSpPr>
          <p:nvPr/>
        </p:nvSpPr>
        <p:spPr bwMode="auto">
          <a:xfrm>
            <a:off x="2393950" y="2446338"/>
            <a:ext cx="14493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2000" b="1">
                <a:solidFill>
                  <a:srgbClr val="FF3300"/>
                </a:solidFill>
                <a:latin typeface="Comic Sans MS" pitchFamily="66" charset="0"/>
              </a:rPr>
              <a:t>÷</a:t>
            </a:r>
          </a:p>
        </p:txBody>
      </p:sp>
      <p:grpSp>
        <p:nvGrpSpPr>
          <p:cNvPr id="95242" name="Group 10"/>
          <p:cNvGrpSpPr>
            <a:grpSpLocks/>
          </p:cNvGrpSpPr>
          <p:nvPr/>
        </p:nvGrpSpPr>
        <p:grpSpPr bwMode="auto">
          <a:xfrm>
            <a:off x="4117975" y="2538413"/>
            <a:ext cx="1697038" cy="1781175"/>
            <a:chOff x="2452" y="1599"/>
            <a:chExt cx="1069" cy="1122"/>
          </a:xfrm>
        </p:grpSpPr>
        <p:sp>
          <p:nvSpPr>
            <p:cNvPr id="95243" name="AutoShape 11"/>
            <p:cNvSpPr>
              <a:spLocks noChangeArrowheads="1"/>
            </p:cNvSpPr>
            <p:nvPr/>
          </p:nvSpPr>
          <p:spPr bwMode="auto">
            <a:xfrm>
              <a:off x="2452" y="1599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44" name="Text Box 12"/>
            <p:cNvSpPr txBox="1">
              <a:spLocks noChangeArrowheads="1"/>
            </p:cNvSpPr>
            <p:nvPr/>
          </p:nvSpPr>
          <p:spPr bwMode="auto">
            <a:xfrm>
              <a:off x="2461" y="1727"/>
              <a:ext cx="1051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rgbClr val="0066FF"/>
                  </a:solidFill>
                  <a:latin typeface="Comic Sans MS" pitchFamily="66" charset="0"/>
                </a:rPr>
                <a:t>4</a:t>
              </a:r>
            </a:p>
          </p:txBody>
        </p:sp>
      </p:grpSp>
      <p:sp>
        <p:nvSpPr>
          <p:cNvPr id="95245" name="Text Box 13"/>
          <p:cNvSpPr txBox="1">
            <a:spLocks noChangeArrowheads="1"/>
          </p:cNvSpPr>
          <p:nvPr/>
        </p:nvSpPr>
        <p:spPr bwMode="auto">
          <a:xfrm>
            <a:off x="5813425" y="2741613"/>
            <a:ext cx="12112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FF66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95246" name="AutoShape 14"/>
          <p:cNvSpPr>
            <a:spLocks noChangeArrowheads="1"/>
          </p:cNvSpPr>
          <p:nvPr/>
        </p:nvSpPr>
        <p:spPr bwMode="auto">
          <a:xfrm>
            <a:off x="69945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7" name="Text Box 15"/>
          <p:cNvSpPr txBox="1">
            <a:spLocks noChangeArrowheads="1"/>
          </p:cNvSpPr>
          <p:nvPr/>
        </p:nvSpPr>
        <p:spPr bwMode="auto">
          <a:xfrm>
            <a:off x="6999288" y="2741613"/>
            <a:ext cx="16875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0066"/>
                </a:solidFill>
                <a:latin typeface="Comic Sans MS" pitchFamily="66" charset="0"/>
              </a:rPr>
              <a:t>7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52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52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4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72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chemeClr val="accent1"/>
              </a:gs>
              <a:gs pos="100000">
                <a:srgbClr val="0066FF"/>
              </a:gs>
            </a:gsLst>
            <a:lin ang="27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AutoShape 3"/>
          <p:cNvSpPr>
            <a:spLocks noChangeArrowheads="1"/>
          </p:cNvSpPr>
          <p:nvPr/>
        </p:nvSpPr>
        <p:spPr bwMode="auto">
          <a:xfrm>
            <a:off x="1706563" y="365125"/>
            <a:ext cx="5729287" cy="6027738"/>
          </a:xfrm>
          <a:prstGeom prst="sun">
            <a:avLst>
              <a:gd name="adj" fmla="val 21116"/>
            </a:avLst>
          </a:prstGeom>
          <a:solidFill>
            <a:srgbClr val="FFFF99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0" name="AutoShape 4"/>
          <p:cNvSpPr>
            <a:spLocks noChangeArrowheads="1"/>
          </p:cNvSpPr>
          <p:nvPr/>
        </p:nvSpPr>
        <p:spPr bwMode="auto">
          <a:xfrm>
            <a:off x="192088" y="1873250"/>
            <a:ext cx="8731250" cy="2919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6261" name="Group 5"/>
          <p:cNvGrpSpPr>
            <a:grpSpLocks/>
          </p:cNvGrpSpPr>
          <p:nvPr/>
        </p:nvGrpSpPr>
        <p:grpSpPr bwMode="auto">
          <a:xfrm>
            <a:off x="423863" y="2562225"/>
            <a:ext cx="1697037" cy="1781175"/>
            <a:chOff x="125" y="1614"/>
            <a:chExt cx="1069" cy="1122"/>
          </a:xfrm>
        </p:grpSpPr>
        <p:sp>
          <p:nvSpPr>
            <p:cNvPr id="96262" name="AutoShape 6"/>
            <p:cNvSpPr>
              <a:spLocks noChangeArrowheads="1"/>
            </p:cNvSpPr>
            <p:nvPr/>
          </p:nvSpPr>
          <p:spPr bwMode="auto">
            <a:xfrm>
              <a:off x="125" y="1614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63" name="Text Box 7"/>
            <p:cNvSpPr txBox="1">
              <a:spLocks noChangeArrowheads="1"/>
            </p:cNvSpPr>
            <p:nvPr/>
          </p:nvSpPr>
          <p:spPr bwMode="auto">
            <a:xfrm>
              <a:off x="182" y="1742"/>
              <a:ext cx="955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chemeClr val="folHlink"/>
                  </a:solidFill>
                  <a:latin typeface="Comic Sans MS" pitchFamily="66" charset="0"/>
                </a:rPr>
                <a:t>40</a:t>
              </a:r>
            </a:p>
          </p:txBody>
        </p:sp>
      </p:grpSp>
      <p:sp>
        <p:nvSpPr>
          <p:cNvPr id="96264" name="AutoShape 8"/>
          <p:cNvSpPr>
            <a:spLocks noChangeArrowheads="1"/>
          </p:cNvSpPr>
          <p:nvPr/>
        </p:nvSpPr>
        <p:spPr bwMode="auto">
          <a:xfrm>
            <a:off x="22701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5" name="Text Box 9"/>
          <p:cNvSpPr txBox="1">
            <a:spLocks noChangeArrowheads="1"/>
          </p:cNvSpPr>
          <p:nvPr/>
        </p:nvSpPr>
        <p:spPr bwMode="auto">
          <a:xfrm>
            <a:off x="2393950" y="2446338"/>
            <a:ext cx="14493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2000" b="1">
                <a:solidFill>
                  <a:srgbClr val="FF3300"/>
                </a:solidFill>
                <a:latin typeface="Comic Sans MS" pitchFamily="66" charset="0"/>
              </a:rPr>
              <a:t>-</a:t>
            </a:r>
          </a:p>
        </p:txBody>
      </p:sp>
      <p:grpSp>
        <p:nvGrpSpPr>
          <p:cNvPr id="96266" name="Group 10"/>
          <p:cNvGrpSpPr>
            <a:grpSpLocks/>
          </p:cNvGrpSpPr>
          <p:nvPr/>
        </p:nvGrpSpPr>
        <p:grpSpPr bwMode="auto">
          <a:xfrm>
            <a:off x="4117975" y="2538413"/>
            <a:ext cx="1697038" cy="1781175"/>
            <a:chOff x="2452" y="1599"/>
            <a:chExt cx="1069" cy="1122"/>
          </a:xfrm>
        </p:grpSpPr>
        <p:sp>
          <p:nvSpPr>
            <p:cNvPr id="96267" name="AutoShape 11"/>
            <p:cNvSpPr>
              <a:spLocks noChangeArrowheads="1"/>
            </p:cNvSpPr>
            <p:nvPr/>
          </p:nvSpPr>
          <p:spPr bwMode="auto">
            <a:xfrm>
              <a:off x="2452" y="1599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68" name="Text Box 12"/>
            <p:cNvSpPr txBox="1">
              <a:spLocks noChangeArrowheads="1"/>
            </p:cNvSpPr>
            <p:nvPr/>
          </p:nvSpPr>
          <p:spPr bwMode="auto">
            <a:xfrm>
              <a:off x="2461" y="1727"/>
              <a:ext cx="1051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rgbClr val="0066FF"/>
                  </a:solidFill>
                  <a:latin typeface="Comic Sans MS" pitchFamily="66" charset="0"/>
                </a:rPr>
                <a:t>15</a:t>
              </a:r>
            </a:p>
          </p:txBody>
        </p:sp>
      </p:grpSp>
      <p:sp>
        <p:nvSpPr>
          <p:cNvPr id="96269" name="Text Box 13"/>
          <p:cNvSpPr txBox="1">
            <a:spLocks noChangeArrowheads="1"/>
          </p:cNvSpPr>
          <p:nvPr/>
        </p:nvSpPr>
        <p:spPr bwMode="auto">
          <a:xfrm>
            <a:off x="5813425" y="2741613"/>
            <a:ext cx="12112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FF66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96270" name="AutoShape 14"/>
          <p:cNvSpPr>
            <a:spLocks noChangeArrowheads="1"/>
          </p:cNvSpPr>
          <p:nvPr/>
        </p:nvSpPr>
        <p:spPr bwMode="auto">
          <a:xfrm>
            <a:off x="69945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71" name="Text Box 15"/>
          <p:cNvSpPr txBox="1">
            <a:spLocks noChangeArrowheads="1"/>
          </p:cNvSpPr>
          <p:nvPr/>
        </p:nvSpPr>
        <p:spPr bwMode="auto">
          <a:xfrm>
            <a:off x="6999288" y="2741613"/>
            <a:ext cx="16875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0066"/>
                </a:solidFill>
                <a:latin typeface="Comic Sans MS" pitchFamily="66" charset="0"/>
              </a:rPr>
              <a:t>25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62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62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96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chemeClr val="accent1"/>
              </a:gs>
              <a:gs pos="100000">
                <a:srgbClr val="0066FF"/>
              </a:gs>
            </a:gsLst>
            <a:lin ang="27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AutoShape 3"/>
          <p:cNvSpPr>
            <a:spLocks noChangeArrowheads="1"/>
          </p:cNvSpPr>
          <p:nvPr/>
        </p:nvSpPr>
        <p:spPr bwMode="auto">
          <a:xfrm>
            <a:off x="1706563" y="365125"/>
            <a:ext cx="5729287" cy="6027738"/>
          </a:xfrm>
          <a:prstGeom prst="sun">
            <a:avLst>
              <a:gd name="adj" fmla="val 21116"/>
            </a:avLst>
          </a:prstGeom>
          <a:solidFill>
            <a:srgbClr val="FFFF99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4" name="AutoShape 4"/>
          <p:cNvSpPr>
            <a:spLocks noChangeArrowheads="1"/>
          </p:cNvSpPr>
          <p:nvPr/>
        </p:nvSpPr>
        <p:spPr bwMode="auto">
          <a:xfrm>
            <a:off x="192088" y="1873250"/>
            <a:ext cx="8731250" cy="2919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7285" name="Group 5"/>
          <p:cNvGrpSpPr>
            <a:grpSpLocks/>
          </p:cNvGrpSpPr>
          <p:nvPr/>
        </p:nvGrpSpPr>
        <p:grpSpPr bwMode="auto">
          <a:xfrm>
            <a:off x="423863" y="2562225"/>
            <a:ext cx="1697037" cy="1781175"/>
            <a:chOff x="125" y="1614"/>
            <a:chExt cx="1069" cy="1122"/>
          </a:xfrm>
        </p:grpSpPr>
        <p:sp>
          <p:nvSpPr>
            <p:cNvPr id="97286" name="AutoShape 6"/>
            <p:cNvSpPr>
              <a:spLocks noChangeArrowheads="1"/>
            </p:cNvSpPr>
            <p:nvPr/>
          </p:nvSpPr>
          <p:spPr bwMode="auto">
            <a:xfrm>
              <a:off x="125" y="1614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287" name="Text Box 7"/>
            <p:cNvSpPr txBox="1">
              <a:spLocks noChangeArrowheads="1"/>
            </p:cNvSpPr>
            <p:nvPr/>
          </p:nvSpPr>
          <p:spPr bwMode="auto">
            <a:xfrm>
              <a:off x="182" y="1742"/>
              <a:ext cx="955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chemeClr val="folHlink"/>
                  </a:solidFill>
                  <a:latin typeface="Comic Sans MS" pitchFamily="66" charset="0"/>
                </a:rPr>
                <a:t>13</a:t>
              </a:r>
            </a:p>
          </p:txBody>
        </p:sp>
      </p:grpSp>
      <p:sp>
        <p:nvSpPr>
          <p:cNvPr id="97288" name="AutoShape 8"/>
          <p:cNvSpPr>
            <a:spLocks noChangeArrowheads="1"/>
          </p:cNvSpPr>
          <p:nvPr/>
        </p:nvSpPr>
        <p:spPr bwMode="auto">
          <a:xfrm>
            <a:off x="22701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9" name="Text Box 9"/>
          <p:cNvSpPr txBox="1">
            <a:spLocks noChangeArrowheads="1"/>
          </p:cNvSpPr>
          <p:nvPr/>
        </p:nvSpPr>
        <p:spPr bwMode="auto">
          <a:xfrm>
            <a:off x="2393950" y="2446338"/>
            <a:ext cx="14493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2000" b="1">
                <a:solidFill>
                  <a:srgbClr val="FF3300"/>
                </a:solidFill>
                <a:latin typeface="Comic Sans MS" pitchFamily="66" charset="0"/>
              </a:rPr>
              <a:t>+</a:t>
            </a:r>
          </a:p>
        </p:txBody>
      </p:sp>
      <p:grpSp>
        <p:nvGrpSpPr>
          <p:cNvPr id="97290" name="Group 10"/>
          <p:cNvGrpSpPr>
            <a:grpSpLocks/>
          </p:cNvGrpSpPr>
          <p:nvPr/>
        </p:nvGrpSpPr>
        <p:grpSpPr bwMode="auto">
          <a:xfrm>
            <a:off x="4117975" y="2538413"/>
            <a:ext cx="1697038" cy="1781175"/>
            <a:chOff x="2452" y="1599"/>
            <a:chExt cx="1069" cy="1122"/>
          </a:xfrm>
        </p:grpSpPr>
        <p:sp>
          <p:nvSpPr>
            <p:cNvPr id="97291" name="AutoShape 11"/>
            <p:cNvSpPr>
              <a:spLocks noChangeArrowheads="1"/>
            </p:cNvSpPr>
            <p:nvPr/>
          </p:nvSpPr>
          <p:spPr bwMode="auto">
            <a:xfrm>
              <a:off x="2452" y="1599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292" name="Text Box 12"/>
            <p:cNvSpPr txBox="1">
              <a:spLocks noChangeArrowheads="1"/>
            </p:cNvSpPr>
            <p:nvPr/>
          </p:nvSpPr>
          <p:spPr bwMode="auto">
            <a:xfrm>
              <a:off x="2461" y="1727"/>
              <a:ext cx="1051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rgbClr val="0066FF"/>
                  </a:solidFill>
                  <a:latin typeface="Comic Sans MS" pitchFamily="66" charset="0"/>
                </a:rPr>
                <a:t>13</a:t>
              </a:r>
            </a:p>
          </p:txBody>
        </p:sp>
      </p:grpSp>
      <p:sp>
        <p:nvSpPr>
          <p:cNvPr id="97293" name="Text Box 13"/>
          <p:cNvSpPr txBox="1">
            <a:spLocks noChangeArrowheads="1"/>
          </p:cNvSpPr>
          <p:nvPr/>
        </p:nvSpPr>
        <p:spPr bwMode="auto">
          <a:xfrm>
            <a:off x="5813425" y="2741613"/>
            <a:ext cx="12112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FF66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97294" name="AutoShape 14"/>
          <p:cNvSpPr>
            <a:spLocks noChangeArrowheads="1"/>
          </p:cNvSpPr>
          <p:nvPr/>
        </p:nvSpPr>
        <p:spPr bwMode="auto">
          <a:xfrm>
            <a:off x="69945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5" name="Text Box 15"/>
          <p:cNvSpPr txBox="1">
            <a:spLocks noChangeArrowheads="1"/>
          </p:cNvSpPr>
          <p:nvPr/>
        </p:nvSpPr>
        <p:spPr bwMode="auto">
          <a:xfrm>
            <a:off x="6999288" y="2741613"/>
            <a:ext cx="16875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0066"/>
                </a:solidFill>
                <a:latin typeface="Comic Sans MS" pitchFamily="66" charset="0"/>
              </a:rPr>
              <a:t>26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72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72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20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chemeClr val="accent1"/>
              </a:gs>
              <a:gs pos="100000">
                <a:srgbClr val="0066FF"/>
              </a:gs>
            </a:gsLst>
            <a:lin ang="27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AutoShape 3"/>
          <p:cNvSpPr>
            <a:spLocks noChangeArrowheads="1"/>
          </p:cNvSpPr>
          <p:nvPr/>
        </p:nvSpPr>
        <p:spPr bwMode="auto">
          <a:xfrm>
            <a:off x="1706563" y="365125"/>
            <a:ext cx="5729287" cy="6027738"/>
          </a:xfrm>
          <a:prstGeom prst="sun">
            <a:avLst>
              <a:gd name="adj" fmla="val 21116"/>
            </a:avLst>
          </a:prstGeom>
          <a:solidFill>
            <a:srgbClr val="FFFF99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8" name="AutoShape 4"/>
          <p:cNvSpPr>
            <a:spLocks noChangeArrowheads="1"/>
          </p:cNvSpPr>
          <p:nvPr/>
        </p:nvSpPr>
        <p:spPr bwMode="auto">
          <a:xfrm>
            <a:off x="192088" y="1873250"/>
            <a:ext cx="8731250" cy="2919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8309" name="Group 5"/>
          <p:cNvGrpSpPr>
            <a:grpSpLocks/>
          </p:cNvGrpSpPr>
          <p:nvPr/>
        </p:nvGrpSpPr>
        <p:grpSpPr bwMode="auto">
          <a:xfrm>
            <a:off x="423863" y="2562225"/>
            <a:ext cx="1697037" cy="1781175"/>
            <a:chOff x="125" y="1614"/>
            <a:chExt cx="1069" cy="1122"/>
          </a:xfrm>
        </p:grpSpPr>
        <p:sp>
          <p:nvSpPr>
            <p:cNvPr id="98310" name="AutoShape 6"/>
            <p:cNvSpPr>
              <a:spLocks noChangeArrowheads="1"/>
            </p:cNvSpPr>
            <p:nvPr/>
          </p:nvSpPr>
          <p:spPr bwMode="auto">
            <a:xfrm>
              <a:off x="125" y="1614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11" name="Text Box 7"/>
            <p:cNvSpPr txBox="1">
              <a:spLocks noChangeArrowheads="1"/>
            </p:cNvSpPr>
            <p:nvPr/>
          </p:nvSpPr>
          <p:spPr bwMode="auto">
            <a:xfrm>
              <a:off x="182" y="1742"/>
              <a:ext cx="955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chemeClr val="folHlink"/>
                  </a:solidFill>
                  <a:latin typeface="Comic Sans MS" pitchFamily="66" charset="0"/>
                </a:rPr>
                <a:t>9</a:t>
              </a:r>
            </a:p>
          </p:txBody>
        </p:sp>
      </p:grpSp>
      <p:sp>
        <p:nvSpPr>
          <p:cNvPr id="98312" name="AutoShape 8"/>
          <p:cNvSpPr>
            <a:spLocks noChangeArrowheads="1"/>
          </p:cNvSpPr>
          <p:nvPr/>
        </p:nvSpPr>
        <p:spPr bwMode="auto">
          <a:xfrm>
            <a:off x="22701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3" name="Text Box 9"/>
          <p:cNvSpPr txBox="1">
            <a:spLocks noChangeArrowheads="1"/>
          </p:cNvSpPr>
          <p:nvPr/>
        </p:nvSpPr>
        <p:spPr bwMode="auto">
          <a:xfrm>
            <a:off x="2393950" y="2446338"/>
            <a:ext cx="14493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2000" b="1">
                <a:solidFill>
                  <a:srgbClr val="FF3300"/>
                </a:solidFill>
                <a:latin typeface="Comic Sans MS" pitchFamily="66" charset="0"/>
              </a:rPr>
              <a:t>x</a:t>
            </a:r>
          </a:p>
        </p:txBody>
      </p:sp>
      <p:grpSp>
        <p:nvGrpSpPr>
          <p:cNvPr id="98314" name="Group 10"/>
          <p:cNvGrpSpPr>
            <a:grpSpLocks/>
          </p:cNvGrpSpPr>
          <p:nvPr/>
        </p:nvGrpSpPr>
        <p:grpSpPr bwMode="auto">
          <a:xfrm>
            <a:off x="4117975" y="2538413"/>
            <a:ext cx="1697038" cy="1781175"/>
            <a:chOff x="2452" y="1599"/>
            <a:chExt cx="1069" cy="1122"/>
          </a:xfrm>
        </p:grpSpPr>
        <p:sp>
          <p:nvSpPr>
            <p:cNvPr id="98315" name="AutoShape 11"/>
            <p:cNvSpPr>
              <a:spLocks noChangeArrowheads="1"/>
            </p:cNvSpPr>
            <p:nvPr/>
          </p:nvSpPr>
          <p:spPr bwMode="auto">
            <a:xfrm>
              <a:off x="2452" y="1599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16" name="Text Box 12"/>
            <p:cNvSpPr txBox="1">
              <a:spLocks noChangeArrowheads="1"/>
            </p:cNvSpPr>
            <p:nvPr/>
          </p:nvSpPr>
          <p:spPr bwMode="auto">
            <a:xfrm>
              <a:off x="2461" y="1727"/>
              <a:ext cx="1051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rgbClr val="0066FF"/>
                  </a:solidFill>
                  <a:latin typeface="Comic Sans MS" pitchFamily="66" charset="0"/>
                </a:rPr>
                <a:t>3</a:t>
              </a:r>
            </a:p>
          </p:txBody>
        </p:sp>
      </p:grpSp>
      <p:sp>
        <p:nvSpPr>
          <p:cNvPr id="98317" name="Text Box 13"/>
          <p:cNvSpPr txBox="1">
            <a:spLocks noChangeArrowheads="1"/>
          </p:cNvSpPr>
          <p:nvPr/>
        </p:nvSpPr>
        <p:spPr bwMode="auto">
          <a:xfrm>
            <a:off x="5813425" y="2741613"/>
            <a:ext cx="12112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FF66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98318" name="AutoShape 14"/>
          <p:cNvSpPr>
            <a:spLocks noChangeArrowheads="1"/>
          </p:cNvSpPr>
          <p:nvPr/>
        </p:nvSpPr>
        <p:spPr bwMode="auto">
          <a:xfrm>
            <a:off x="69945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9" name="Text Box 15"/>
          <p:cNvSpPr txBox="1">
            <a:spLocks noChangeArrowheads="1"/>
          </p:cNvSpPr>
          <p:nvPr/>
        </p:nvSpPr>
        <p:spPr bwMode="auto">
          <a:xfrm>
            <a:off x="6999288" y="2741613"/>
            <a:ext cx="16875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0066"/>
                </a:solidFill>
                <a:latin typeface="Comic Sans MS" pitchFamily="66" charset="0"/>
              </a:rPr>
              <a:t>27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83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83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1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44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chemeClr val="accent1"/>
              </a:gs>
              <a:gs pos="100000">
                <a:srgbClr val="0066FF"/>
              </a:gs>
            </a:gsLst>
            <a:lin ang="27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AutoShape 3"/>
          <p:cNvSpPr>
            <a:spLocks noChangeArrowheads="1"/>
          </p:cNvSpPr>
          <p:nvPr/>
        </p:nvSpPr>
        <p:spPr bwMode="auto">
          <a:xfrm>
            <a:off x="1706563" y="365125"/>
            <a:ext cx="5729287" cy="6027738"/>
          </a:xfrm>
          <a:prstGeom prst="sun">
            <a:avLst>
              <a:gd name="adj" fmla="val 21116"/>
            </a:avLst>
          </a:prstGeom>
          <a:solidFill>
            <a:srgbClr val="FFFF99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2" name="AutoShape 4"/>
          <p:cNvSpPr>
            <a:spLocks noChangeArrowheads="1"/>
          </p:cNvSpPr>
          <p:nvPr/>
        </p:nvSpPr>
        <p:spPr bwMode="auto">
          <a:xfrm>
            <a:off x="192088" y="1873250"/>
            <a:ext cx="8731250" cy="2919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9333" name="Group 5"/>
          <p:cNvGrpSpPr>
            <a:grpSpLocks/>
          </p:cNvGrpSpPr>
          <p:nvPr/>
        </p:nvGrpSpPr>
        <p:grpSpPr bwMode="auto">
          <a:xfrm>
            <a:off x="423863" y="2562225"/>
            <a:ext cx="1697037" cy="1781175"/>
            <a:chOff x="125" y="1614"/>
            <a:chExt cx="1069" cy="1122"/>
          </a:xfrm>
        </p:grpSpPr>
        <p:sp>
          <p:nvSpPr>
            <p:cNvPr id="99334" name="AutoShape 6"/>
            <p:cNvSpPr>
              <a:spLocks noChangeArrowheads="1"/>
            </p:cNvSpPr>
            <p:nvPr/>
          </p:nvSpPr>
          <p:spPr bwMode="auto">
            <a:xfrm>
              <a:off x="125" y="1614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35" name="Text Box 7"/>
            <p:cNvSpPr txBox="1">
              <a:spLocks noChangeArrowheads="1"/>
            </p:cNvSpPr>
            <p:nvPr/>
          </p:nvSpPr>
          <p:spPr bwMode="auto">
            <a:xfrm>
              <a:off x="182" y="1742"/>
              <a:ext cx="955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chemeClr val="folHlink"/>
                  </a:solidFill>
                  <a:latin typeface="Comic Sans MS" pitchFamily="66" charset="0"/>
                </a:rPr>
                <a:t>19</a:t>
              </a:r>
            </a:p>
          </p:txBody>
        </p:sp>
      </p:grpSp>
      <p:sp>
        <p:nvSpPr>
          <p:cNvPr id="99336" name="AutoShape 8"/>
          <p:cNvSpPr>
            <a:spLocks noChangeArrowheads="1"/>
          </p:cNvSpPr>
          <p:nvPr/>
        </p:nvSpPr>
        <p:spPr bwMode="auto">
          <a:xfrm>
            <a:off x="22701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7" name="Text Box 9"/>
          <p:cNvSpPr txBox="1">
            <a:spLocks noChangeArrowheads="1"/>
          </p:cNvSpPr>
          <p:nvPr/>
        </p:nvSpPr>
        <p:spPr bwMode="auto">
          <a:xfrm>
            <a:off x="2393950" y="2446338"/>
            <a:ext cx="14493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2000" b="1">
                <a:solidFill>
                  <a:srgbClr val="FF3300"/>
                </a:solidFill>
                <a:latin typeface="Comic Sans MS" pitchFamily="66" charset="0"/>
              </a:rPr>
              <a:t>-</a:t>
            </a:r>
          </a:p>
        </p:txBody>
      </p:sp>
      <p:grpSp>
        <p:nvGrpSpPr>
          <p:cNvPr id="99338" name="Group 10"/>
          <p:cNvGrpSpPr>
            <a:grpSpLocks/>
          </p:cNvGrpSpPr>
          <p:nvPr/>
        </p:nvGrpSpPr>
        <p:grpSpPr bwMode="auto">
          <a:xfrm>
            <a:off x="4117975" y="2538413"/>
            <a:ext cx="1697038" cy="1781175"/>
            <a:chOff x="2452" y="1599"/>
            <a:chExt cx="1069" cy="1122"/>
          </a:xfrm>
        </p:grpSpPr>
        <p:sp>
          <p:nvSpPr>
            <p:cNvPr id="99339" name="AutoShape 11"/>
            <p:cNvSpPr>
              <a:spLocks noChangeArrowheads="1"/>
            </p:cNvSpPr>
            <p:nvPr/>
          </p:nvSpPr>
          <p:spPr bwMode="auto">
            <a:xfrm>
              <a:off x="2452" y="1599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40" name="Text Box 12"/>
            <p:cNvSpPr txBox="1">
              <a:spLocks noChangeArrowheads="1"/>
            </p:cNvSpPr>
            <p:nvPr/>
          </p:nvSpPr>
          <p:spPr bwMode="auto">
            <a:xfrm>
              <a:off x="2461" y="1727"/>
              <a:ext cx="1051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rgbClr val="0066FF"/>
                  </a:solidFill>
                  <a:latin typeface="Comic Sans MS" pitchFamily="66" charset="0"/>
                </a:rPr>
                <a:t>5</a:t>
              </a:r>
            </a:p>
          </p:txBody>
        </p:sp>
      </p:grpSp>
      <p:sp>
        <p:nvSpPr>
          <p:cNvPr id="99341" name="Text Box 13"/>
          <p:cNvSpPr txBox="1">
            <a:spLocks noChangeArrowheads="1"/>
          </p:cNvSpPr>
          <p:nvPr/>
        </p:nvSpPr>
        <p:spPr bwMode="auto">
          <a:xfrm>
            <a:off x="5813425" y="2741613"/>
            <a:ext cx="12112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FF66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99342" name="AutoShape 14"/>
          <p:cNvSpPr>
            <a:spLocks noChangeArrowheads="1"/>
          </p:cNvSpPr>
          <p:nvPr/>
        </p:nvSpPr>
        <p:spPr bwMode="auto">
          <a:xfrm>
            <a:off x="69945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3" name="Text Box 15"/>
          <p:cNvSpPr txBox="1">
            <a:spLocks noChangeArrowheads="1"/>
          </p:cNvSpPr>
          <p:nvPr/>
        </p:nvSpPr>
        <p:spPr bwMode="auto">
          <a:xfrm>
            <a:off x="6999288" y="2741613"/>
            <a:ext cx="16875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0066"/>
                </a:solidFill>
                <a:latin typeface="Comic Sans MS" pitchFamily="66" charset="0"/>
              </a:rPr>
              <a:t>14</a:t>
            </a:r>
            <a:endParaRPr lang="en-US" sz="8000" b="1">
              <a:solidFill>
                <a:srgbClr val="FF00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93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93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68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chemeClr val="accent1"/>
              </a:gs>
              <a:gs pos="100000">
                <a:srgbClr val="0066FF"/>
              </a:gs>
            </a:gsLst>
            <a:lin ang="27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AutoShape 3"/>
          <p:cNvSpPr>
            <a:spLocks noChangeArrowheads="1"/>
          </p:cNvSpPr>
          <p:nvPr/>
        </p:nvSpPr>
        <p:spPr bwMode="auto">
          <a:xfrm>
            <a:off x="1706563" y="365125"/>
            <a:ext cx="5729287" cy="6027738"/>
          </a:xfrm>
          <a:prstGeom prst="sun">
            <a:avLst>
              <a:gd name="adj" fmla="val 21116"/>
            </a:avLst>
          </a:prstGeom>
          <a:solidFill>
            <a:srgbClr val="FFFF99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6" name="AutoShape 4"/>
          <p:cNvSpPr>
            <a:spLocks noChangeArrowheads="1"/>
          </p:cNvSpPr>
          <p:nvPr/>
        </p:nvSpPr>
        <p:spPr bwMode="auto">
          <a:xfrm>
            <a:off x="192088" y="1873250"/>
            <a:ext cx="8731250" cy="2919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00357" name="Group 5"/>
          <p:cNvGrpSpPr>
            <a:grpSpLocks/>
          </p:cNvGrpSpPr>
          <p:nvPr/>
        </p:nvGrpSpPr>
        <p:grpSpPr bwMode="auto">
          <a:xfrm>
            <a:off x="423863" y="2562225"/>
            <a:ext cx="1697037" cy="1781175"/>
            <a:chOff x="125" y="1614"/>
            <a:chExt cx="1069" cy="1122"/>
          </a:xfrm>
        </p:grpSpPr>
        <p:sp>
          <p:nvSpPr>
            <p:cNvPr id="100358" name="AutoShape 6"/>
            <p:cNvSpPr>
              <a:spLocks noChangeArrowheads="1"/>
            </p:cNvSpPr>
            <p:nvPr/>
          </p:nvSpPr>
          <p:spPr bwMode="auto">
            <a:xfrm>
              <a:off x="125" y="1614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59" name="Text Box 7"/>
            <p:cNvSpPr txBox="1">
              <a:spLocks noChangeArrowheads="1"/>
            </p:cNvSpPr>
            <p:nvPr/>
          </p:nvSpPr>
          <p:spPr bwMode="auto">
            <a:xfrm>
              <a:off x="182" y="1742"/>
              <a:ext cx="955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chemeClr val="folHlink"/>
                  </a:solidFill>
                  <a:latin typeface="Comic Sans MS" pitchFamily="66" charset="0"/>
                </a:rPr>
                <a:t>8</a:t>
              </a:r>
            </a:p>
          </p:txBody>
        </p:sp>
      </p:grpSp>
      <p:sp>
        <p:nvSpPr>
          <p:cNvPr id="100360" name="AutoShape 8"/>
          <p:cNvSpPr>
            <a:spLocks noChangeArrowheads="1"/>
          </p:cNvSpPr>
          <p:nvPr/>
        </p:nvSpPr>
        <p:spPr bwMode="auto">
          <a:xfrm>
            <a:off x="22701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1" name="Text Box 9"/>
          <p:cNvSpPr txBox="1">
            <a:spLocks noChangeArrowheads="1"/>
          </p:cNvSpPr>
          <p:nvPr/>
        </p:nvSpPr>
        <p:spPr bwMode="auto">
          <a:xfrm>
            <a:off x="2393950" y="2446338"/>
            <a:ext cx="14493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2000" b="1">
                <a:solidFill>
                  <a:srgbClr val="FF3300"/>
                </a:solidFill>
                <a:latin typeface="Comic Sans MS" pitchFamily="66" charset="0"/>
              </a:rPr>
              <a:t>x</a:t>
            </a:r>
          </a:p>
        </p:txBody>
      </p:sp>
      <p:grpSp>
        <p:nvGrpSpPr>
          <p:cNvPr id="100362" name="Group 10"/>
          <p:cNvGrpSpPr>
            <a:grpSpLocks/>
          </p:cNvGrpSpPr>
          <p:nvPr/>
        </p:nvGrpSpPr>
        <p:grpSpPr bwMode="auto">
          <a:xfrm>
            <a:off x="4117975" y="2538413"/>
            <a:ext cx="1697038" cy="1781175"/>
            <a:chOff x="2452" y="1599"/>
            <a:chExt cx="1069" cy="1122"/>
          </a:xfrm>
        </p:grpSpPr>
        <p:sp>
          <p:nvSpPr>
            <p:cNvPr id="100363" name="AutoShape 11"/>
            <p:cNvSpPr>
              <a:spLocks noChangeArrowheads="1"/>
            </p:cNvSpPr>
            <p:nvPr/>
          </p:nvSpPr>
          <p:spPr bwMode="auto">
            <a:xfrm>
              <a:off x="2452" y="1599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64" name="Text Box 12"/>
            <p:cNvSpPr txBox="1">
              <a:spLocks noChangeArrowheads="1"/>
            </p:cNvSpPr>
            <p:nvPr/>
          </p:nvSpPr>
          <p:spPr bwMode="auto">
            <a:xfrm>
              <a:off x="2461" y="1727"/>
              <a:ext cx="1051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rgbClr val="0066FF"/>
                  </a:solidFill>
                  <a:latin typeface="Comic Sans MS" pitchFamily="66" charset="0"/>
                </a:rPr>
                <a:t>4</a:t>
              </a:r>
            </a:p>
          </p:txBody>
        </p:sp>
      </p:grpSp>
      <p:sp>
        <p:nvSpPr>
          <p:cNvPr id="100365" name="Text Box 13"/>
          <p:cNvSpPr txBox="1">
            <a:spLocks noChangeArrowheads="1"/>
          </p:cNvSpPr>
          <p:nvPr/>
        </p:nvSpPr>
        <p:spPr bwMode="auto">
          <a:xfrm>
            <a:off x="5813425" y="2741613"/>
            <a:ext cx="12112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FF66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100366" name="AutoShape 14"/>
          <p:cNvSpPr>
            <a:spLocks noChangeArrowheads="1"/>
          </p:cNvSpPr>
          <p:nvPr/>
        </p:nvSpPr>
        <p:spPr bwMode="auto">
          <a:xfrm>
            <a:off x="69945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7" name="Text Box 15"/>
          <p:cNvSpPr txBox="1">
            <a:spLocks noChangeArrowheads="1"/>
          </p:cNvSpPr>
          <p:nvPr/>
        </p:nvSpPr>
        <p:spPr bwMode="auto">
          <a:xfrm>
            <a:off x="6999288" y="2741613"/>
            <a:ext cx="16875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0066"/>
                </a:solidFill>
                <a:latin typeface="Comic Sans MS" pitchFamily="66" charset="0"/>
              </a:rPr>
              <a:t>32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03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03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61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92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chemeClr val="accent1"/>
              </a:gs>
              <a:gs pos="100000">
                <a:srgbClr val="0066FF"/>
              </a:gs>
            </a:gsLst>
            <a:lin ang="27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AutoShape 3"/>
          <p:cNvSpPr>
            <a:spLocks noChangeArrowheads="1"/>
          </p:cNvSpPr>
          <p:nvPr/>
        </p:nvSpPr>
        <p:spPr bwMode="auto">
          <a:xfrm>
            <a:off x="1706563" y="365125"/>
            <a:ext cx="5729287" cy="6027738"/>
          </a:xfrm>
          <a:prstGeom prst="sun">
            <a:avLst>
              <a:gd name="adj" fmla="val 21116"/>
            </a:avLst>
          </a:prstGeom>
          <a:solidFill>
            <a:srgbClr val="FFFF99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0" name="AutoShape 4"/>
          <p:cNvSpPr>
            <a:spLocks noChangeArrowheads="1"/>
          </p:cNvSpPr>
          <p:nvPr/>
        </p:nvSpPr>
        <p:spPr bwMode="auto">
          <a:xfrm>
            <a:off x="192088" y="1873250"/>
            <a:ext cx="8731250" cy="2919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01381" name="Group 5"/>
          <p:cNvGrpSpPr>
            <a:grpSpLocks/>
          </p:cNvGrpSpPr>
          <p:nvPr/>
        </p:nvGrpSpPr>
        <p:grpSpPr bwMode="auto">
          <a:xfrm>
            <a:off x="423863" y="2562225"/>
            <a:ext cx="1697037" cy="1781175"/>
            <a:chOff x="125" y="1614"/>
            <a:chExt cx="1069" cy="1122"/>
          </a:xfrm>
        </p:grpSpPr>
        <p:sp>
          <p:nvSpPr>
            <p:cNvPr id="101382" name="AutoShape 6"/>
            <p:cNvSpPr>
              <a:spLocks noChangeArrowheads="1"/>
            </p:cNvSpPr>
            <p:nvPr/>
          </p:nvSpPr>
          <p:spPr bwMode="auto">
            <a:xfrm>
              <a:off x="125" y="1614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383" name="Text Box 7"/>
            <p:cNvSpPr txBox="1">
              <a:spLocks noChangeArrowheads="1"/>
            </p:cNvSpPr>
            <p:nvPr/>
          </p:nvSpPr>
          <p:spPr bwMode="auto">
            <a:xfrm>
              <a:off x="182" y="1742"/>
              <a:ext cx="955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chemeClr val="folHlink"/>
                  </a:solidFill>
                  <a:latin typeface="Comic Sans MS" pitchFamily="66" charset="0"/>
                </a:rPr>
                <a:t>18</a:t>
              </a:r>
            </a:p>
          </p:txBody>
        </p:sp>
      </p:grpSp>
      <p:sp>
        <p:nvSpPr>
          <p:cNvPr id="101384" name="AutoShape 8"/>
          <p:cNvSpPr>
            <a:spLocks noChangeArrowheads="1"/>
          </p:cNvSpPr>
          <p:nvPr/>
        </p:nvSpPr>
        <p:spPr bwMode="auto">
          <a:xfrm>
            <a:off x="22701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5" name="Text Box 9"/>
          <p:cNvSpPr txBox="1">
            <a:spLocks noChangeArrowheads="1"/>
          </p:cNvSpPr>
          <p:nvPr/>
        </p:nvSpPr>
        <p:spPr bwMode="auto">
          <a:xfrm>
            <a:off x="2393950" y="2446338"/>
            <a:ext cx="14493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2000" b="1">
                <a:solidFill>
                  <a:srgbClr val="FF3300"/>
                </a:solidFill>
                <a:latin typeface="Comic Sans MS" pitchFamily="66" charset="0"/>
              </a:rPr>
              <a:t>÷</a:t>
            </a:r>
          </a:p>
        </p:txBody>
      </p:sp>
      <p:grpSp>
        <p:nvGrpSpPr>
          <p:cNvPr id="101386" name="Group 10"/>
          <p:cNvGrpSpPr>
            <a:grpSpLocks/>
          </p:cNvGrpSpPr>
          <p:nvPr/>
        </p:nvGrpSpPr>
        <p:grpSpPr bwMode="auto">
          <a:xfrm>
            <a:off x="4117975" y="2538413"/>
            <a:ext cx="1697038" cy="1781175"/>
            <a:chOff x="2452" y="1599"/>
            <a:chExt cx="1069" cy="1122"/>
          </a:xfrm>
        </p:grpSpPr>
        <p:sp>
          <p:nvSpPr>
            <p:cNvPr id="101387" name="AutoShape 11"/>
            <p:cNvSpPr>
              <a:spLocks noChangeArrowheads="1"/>
            </p:cNvSpPr>
            <p:nvPr/>
          </p:nvSpPr>
          <p:spPr bwMode="auto">
            <a:xfrm>
              <a:off x="2452" y="1599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388" name="Text Box 12"/>
            <p:cNvSpPr txBox="1">
              <a:spLocks noChangeArrowheads="1"/>
            </p:cNvSpPr>
            <p:nvPr/>
          </p:nvSpPr>
          <p:spPr bwMode="auto">
            <a:xfrm>
              <a:off x="2461" y="1727"/>
              <a:ext cx="1051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rgbClr val="0066FF"/>
                  </a:solidFill>
                  <a:latin typeface="Comic Sans MS" pitchFamily="66" charset="0"/>
                </a:rPr>
                <a:t>2</a:t>
              </a:r>
            </a:p>
          </p:txBody>
        </p:sp>
      </p:grpSp>
      <p:sp>
        <p:nvSpPr>
          <p:cNvPr id="101389" name="Text Box 13"/>
          <p:cNvSpPr txBox="1">
            <a:spLocks noChangeArrowheads="1"/>
          </p:cNvSpPr>
          <p:nvPr/>
        </p:nvSpPr>
        <p:spPr bwMode="auto">
          <a:xfrm>
            <a:off x="5813425" y="2741613"/>
            <a:ext cx="12112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FF66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101390" name="AutoShape 14"/>
          <p:cNvSpPr>
            <a:spLocks noChangeArrowheads="1"/>
          </p:cNvSpPr>
          <p:nvPr/>
        </p:nvSpPr>
        <p:spPr bwMode="auto">
          <a:xfrm>
            <a:off x="69945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91" name="Text Box 15"/>
          <p:cNvSpPr txBox="1">
            <a:spLocks noChangeArrowheads="1"/>
          </p:cNvSpPr>
          <p:nvPr/>
        </p:nvSpPr>
        <p:spPr bwMode="auto">
          <a:xfrm>
            <a:off x="6999288" y="2741613"/>
            <a:ext cx="16875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0066"/>
                </a:solidFill>
                <a:latin typeface="Comic Sans MS" pitchFamily="66" charset="0"/>
              </a:rPr>
              <a:t>9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13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13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6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chemeClr val="accent1"/>
              </a:gs>
              <a:gs pos="100000">
                <a:srgbClr val="0066FF"/>
              </a:gs>
            </a:gsLst>
            <a:lin ang="27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3" name="AutoShape 3"/>
          <p:cNvSpPr>
            <a:spLocks noChangeArrowheads="1"/>
          </p:cNvSpPr>
          <p:nvPr/>
        </p:nvSpPr>
        <p:spPr bwMode="auto">
          <a:xfrm>
            <a:off x="1706563" y="365125"/>
            <a:ext cx="5729287" cy="6027738"/>
          </a:xfrm>
          <a:prstGeom prst="sun">
            <a:avLst>
              <a:gd name="adj" fmla="val 21116"/>
            </a:avLst>
          </a:prstGeom>
          <a:solidFill>
            <a:srgbClr val="FFFF99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4" name="AutoShape 4"/>
          <p:cNvSpPr>
            <a:spLocks noChangeArrowheads="1"/>
          </p:cNvSpPr>
          <p:nvPr/>
        </p:nvSpPr>
        <p:spPr bwMode="auto">
          <a:xfrm>
            <a:off x="192088" y="1873250"/>
            <a:ext cx="8731250" cy="2919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02405" name="Group 5"/>
          <p:cNvGrpSpPr>
            <a:grpSpLocks/>
          </p:cNvGrpSpPr>
          <p:nvPr/>
        </p:nvGrpSpPr>
        <p:grpSpPr bwMode="auto">
          <a:xfrm>
            <a:off x="423863" y="2562225"/>
            <a:ext cx="1697037" cy="1781175"/>
            <a:chOff x="125" y="1614"/>
            <a:chExt cx="1069" cy="1122"/>
          </a:xfrm>
        </p:grpSpPr>
        <p:sp>
          <p:nvSpPr>
            <p:cNvPr id="102406" name="AutoShape 6"/>
            <p:cNvSpPr>
              <a:spLocks noChangeArrowheads="1"/>
            </p:cNvSpPr>
            <p:nvPr/>
          </p:nvSpPr>
          <p:spPr bwMode="auto">
            <a:xfrm>
              <a:off x="125" y="1614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407" name="Text Box 7"/>
            <p:cNvSpPr txBox="1">
              <a:spLocks noChangeArrowheads="1"/>
            </p:cNvSpPr>
            <p:nvPr/>
          </p:nvSpPr>
          <p:spPr bwMode="auto">
            <a:xfrm>
              <a:off x="182" y="1742"/>
              <a:ext cx="955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chemeClr val="folHlink"/>
                  </a:solidFill>
                  <a:latin typeface="Comic Sans MS" pitchFamily="66" charset="0"/>
                </a:rPr>
                <a:t>31</a:t>
              </a:r>
            </a:p>
          </p:txBody>
        </p:sp>
      </p:grpSp>
      <p:sp>
        <p:nvSpPr>
          <p:cNvPr id="102408" name="AutoShape 8"/>
          <p:cNvSpPr>
            <a:spLocks noChangeArrowheads="1"/>
          </p:cNvSpPr>
          <p:nvPr/>
        </p:nvSpPr>
        <p:spPr bwMode="auto">
          <a:xfrm>
            <a:off x="22701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9" name="Text Box 9"/>
          <p:cNvSpPr txBox="1">
            <a:spLocks noChangeArrowheads="1"/>
          </p:cNvSpPr>
          <p:nvPr/>
        </p:nvSpPr>
        <p:spPr bwMode="auto">
          <a:xfrm>
            <a:off x="2393950" y="2446338"/>
            <a:ext cx="14493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2000" b="1">
                <a:solidFill>
                  <a:srgbClr val="FF3300"/>
                </a:solidFill>
                <a:latin typeface="Comic Sans MS" pitchFamily="66" charset="0"/>
              </a:rPr>
              <a:t>+</a:t>
            </a:r>
          </a:p>
        </p:txBody>
      </p:sp>
      <p:grpSp>
        <p:nvGrpSpPr>
          <p:cNvPr id="102410" name="Group 10"/>
          <p:cNvGrpSpPr>
            <a:grpSpLocks/>
          </p:cNvGrpSpPr>
          <p:nvPr/>
        </p:nvGrpSpPr>
        <p:grpSpPr bwMode="auto">
          <a:xfrm>
            <a:off x="4117975" y="2538413"/>
            <a:ext cx="1697038" cy="1781175"/>
            <a:chOff x="2452" y="1599"/>
            <a:chExt cx="1069" cy="1122"/>
          </a:xfrm>
        </p:grpSpPr>
        <p:sp>
          <p:nvSpPr>
            <p:cNvPr id="102411" name="AutoShape 11"/>
            <p:cNvSpPr>
              <a:spLocks noChangeArrowheads="1"/>
            </p:cNvSpPr>
            <p:nvPr/>
          </p:nvSpPr>
          <p:spPr bwMode="auto">
            <a:xfrm>
              <a:off x="2452" y="1599"/>
              <a:ext cx="1069" cy="112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412" name="Text Box 12"/>
            <p:cNvSpPr txBox="1">
              <a:spLocks noChangeArrowheads="1"/>
            </p:cNvSpPr>
            <p:nvPr/>
          </p:nvSpPr>
          <p:spPr bwMode="auto">
            <a:xfrm>
              <a:off x="2461" y="1727"/>
              <a:ext cx="1051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US" sz="8000" b="1">
                  <a:solidFill>
                    <a:srgbClr val="0066FF"/>
                  </a:solidFill>
                  <a:latin typeface="Comic Sans MS" pitchFamily="66" charset="0"/>
                </a:rPr>
                <a:t>3</a:t>
              </a:r>
            </a:p>
          </p:txBody>
        </p:sp>
      </p:grpSp>
      <p:sp>
        <p:nvSpPr>
          <p:cNvPr id="102413" name="Text Box 13"/>
          <p:cNvSpPr txBox="1">
            <a:spLocks noChangeArrowheads="1"/>
          </p:cNvSpPr>
          <p:nvPr/>
        </p:nvSpPr>
        <p:spPr bwMode="auto">
          <a:xfrm>
            <a:off x="5813425" y="2741613"/>
            <a:ext cx="12112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FF66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102414" name="AutoShape 14"/>
          <p:cNvSpPr>
            <a:spLocks noChangeArrowheads="1"/>
          </p:cNvSpPr>
          <p:nvPr/>
        </p:nvSpPr>
        <p:spPr bwMode="auto">
          <a:xfrm>
            <a:off x="6994525" y="2538413"/>
            <a:ext cx="1697038" cy="1781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5" name="Text Box 15"/>
          <p:cNvSpPr txBox="1">
            <a:spLocks noChangeArrowheads="1"/>
          </p:cNvSpPr>
          <p:nvPr/>
        </p:nvSpPr>
        <p:spPr bwMode="auto">
          <a:xfrm>
            <a:off x="6999288" y="2741613"/>
            <a:ext cx="16875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8000" b="1">
                <a:solidFill>
                  <a:srgbClr val="FF0066"/>
                </a:solidFill>
                <a:latin typeface="Comic Sans MS" pitchFamily="66" charset="0"/>
              </a:rPr>
              <a:t>34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4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4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9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Text Box 2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103427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232</TotalTime>
  <Words>119</Words>
  <Application>Microsoft Office PowerPoint</Application>
  <PresentationFormat>On-screen Show (4:3)</PresentationFormat>
  <Paragraphs>105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54</cp:revision>
  <dcterms:created xsi:type="dcterms:W3CDTF">2006-03-03T16:34:11Z</dcterms:created>
  <dcterms:modified xsi:type="dcterms:W3CDTF">2014-08-20T14:12:42Z</dcterms:modified>
</cp:coreProperties>
</file>