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50" r:id="rId4"/>
  </p:sldMasterIdLst>
  <p:notesMasterIdLst>
    <p:notesMasterId r:id="rId18"/>
  </p:notesMasterIdLst>
  <p:sldIdLst>
    <p:sldId id="302" r:id="rId5"/>
    <p:sldId id="312" r:id="rId6"/>
    <p:sldId id="325" r:id="rId7"/>
    <p:sldId id="314" r:id="rId8"/>
    <p:sldId id="315" r:id="rId9"/>
    <p:sldId id="316" r:id="rId10"/>
    <p:sldId id="317" r:id="rId11"/>
    <p:sldId id="318" r:id="rId12"/>
    <p:sldId id="323" r:id="rId13"/>
    <p:sldId id="324" r:id="rId14"/>
    <p:sldId id="321" r:id="rId15"/>
    <p:sldId id="322" r:id="rId16"/>
    <p:sldId id="30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74747"/>
    <a:srgbClr val="D7AF5B"/>
    <a:srgbClr val="1133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95953"/>
  </p:normalViewPr>
  <p:slideViewPr>
    <p:cSldViewPr snapToGrid="0">
      <p:cViewPr varScale="1">
        <p:scale>
          <a:sx n="48" d="100"/>
          <a:sy n="48" d="100"/>
        </p:scale>
        <p:origin x="86" y="7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AC0FF4-BEB5-476E-A39D-36E75666A69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FF150AD-8536-41FD-BF89-674596DF1D22}">
      <dgm:prSet/>
      <dgm:spPr/>
      <dgm:t>
        <a:bodyPr/>
        <a:lstStyle/>
        <a:p>
          <a:r>
            <a:rPr lang="en-GB" dirty="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dgm:t>
    </dgm:pt>
    <dgm:pt modelId="{2C1BC74C-2A33-45F0-84E6-31A369CB18D3}" type="parTrans" cxnId="{985EE407-E98B-41BD-B48E-89493FC6DC93}">
      <dgm:prSet/>
      <dgm:spPr/>
      <dgm:t>
        <a:bodyPr/>
        <a:lstStyle/>
        <a:p>
          <a:endParaRPr lang="en-US"/>
        </a:p>
      </dgm:t>
    </dgm:pt>
    <dgm:pt modelId="{9AE1E463-31D6-4B42-A28D-AD0ED018A5D4}" type="sibTrans" cxnId="{985EE407-E98B-41BD-B48E-89493FC6DC93}">
      <dgm:prSet/>
      <dgm:spPr/>
      <dgm:t>
        <a:bodyPr/>
        <a:lstStyle/>
        <a:p>
          <a:endParaRPr lang="en-US"/>
        </a:p>
      </dgm:t>
    </dgm:pt>
    <dgm:pt modelId="{B9C82AE2-7C3F-4FEC-8E1B-A4443BC106E2}">
      <dgm:prSet/>
      <dgm:spPr/>
      <dgm:t>
        <a:bodyPr/>
        <a:lstStyle/>
        <a:p>
          <a:r>
            <a:rPr lang="en-GB" dirty="0">
              <a:latin typeface="Times New Roman" panose="02020603050405020304" pitchFamily="18" charset="0"/>
              <a:cs typeface="Times New Roman" panose="02020603050405020304" pitchFamily="18" charset="0"/>
            </a:rPr>
            <a:t>SWOT analysis</a:t>
          </a:r>
          <a:endParaRPr lang="en-US" dirty="0">
            <a:latin typeface="Times New Roman" panose="02020603050405020304" pitchFamily="18" charset="0"/>
            <a:cs typeface="Times New Roman" panose="02020603050405020304" pitchFamily="18" charset="0"/>
          </a:endParaRPr>
        </a:p>
      </dgm:t>
    </dgm:pt>
    <dgm:pt modelId="{417C4332-B31F-4EC3-BCCF-44FE3F1F7683}" type="parTrans" cxnId="{1E55F65B-2506-4676-BC1F-BEEE7A452764}">
      <dgm:prSet/>
      <dgm:spPr/>
      <dgm:t>
        <a:bodyPr/>
        <a:lstStyle/>
        <a:p>
          <a:endParaRPr lang="en-US"/>
        </a:p>
      </dgm:t>
    </dgm:pt>
    <dgm:pt modelId="{953A09F3-784B-4F81-AACF-6C10A0F96D9C}" type="sibTrans" cxnId="{1E55F65B-2506-4676-BC1F-BEEE7A452764}">
      <dgm:prSet/>
      <dgm:spPr/>
      <dgm:t>
        <a:bodyPr/>
        <a:lstStyle/>
        <a:p>
          <a:endParaRPr lang="en-US"/>
        </a:p>
      </dgm:t>
    </dgm:pt>
    <dgm:pt modelId="{9DB12D3B-4D0E-42E7-A1E3-330C681741C1}">
      <dgm:prSet/>
      <dgm:spPr/>
      <dgm:t>
        <a:bodyPr/>
        <a:lstStyle/>
        <a:p>
          <a:r>
            <a:rPr lang="en-GB" dirty="0">
              <a:latin typeface="Times New Roman" panose="02020603050405020304" pitchFamily="18" charset="0"/>
              <a:cs typeface="Times New Roman" panose="02020603050405020304" pitchFamily="18" charset="0"/>
            </a:rPr>
            <a:t>PESTEL analysis</a:t>
          </a:r>
          <a:endParaRPr lang="en-US" dirty="0">
            <a:latin typeface="Times New Roman" panose="02020603050405020304" pitchFamily="18" charset="0"/>
            <a:cs typeface="Times New Roman" panose="02020603050405020304" pitchFamily="18" charset="0"/>
          </a:endParaRPr>
        </a:p>
      </dgm:t>
    </dgm:pt>
    <dgm:pt modelId="{42296EAB-AA20-4A1C-B13F-32951292520F}" type="parTrans" cxnId="{BB7DCC67-8054-47CD-849E-28F8978FAF48}">
      <dgm:prSet/>
      <dgm:spPr/>
      <dgm:t>
        <a:bodyPr/>
        <a:lstStyle/>
        <a:p>
          <a:endParaRPr lang="en-US"/>
        </a:p>
      </dgm:t>
    </dgm:pt>
    <dgm:pt modelId="{857708CF-73CC-4E1A-8E15-DEB034281A93}" type="sibTrans" cxnId="{BB7DCC67-8054-47CD-849E-28F8978FAF48}">
      <dgm:prSet/>
      <dgm:spPr/>
      <dgm:t>
        <a:bodyPr/>
        <a:lstStyle/>
        <a:p>
          <a:endParaRPr lang="en-US"/>
        </a:p>
      </dgm:t>
    </dgm:pt>
    <dgm:pt modelId="{4F2F9C36-58FB-4220-B4A3-3A91BDF24C00}">
      <dgm:prSet/>
      <dgm:spPr/>
      <dgm:t>
        <a:bodyPr/>
        <a:lstStyle/>
        <a:p>
          <a:r>
            <a:rPr lang="en-GB" dirty="0">
              <a:latin typeface="Times New Roman" panose="02020603050405020304" pitchFamily="18" charset="0"/>
              <a:cs typeface="Times New Roman" panose="02020603050405020304" pitchFamily="18" charset="0"/>
            </a:rPr>
            <a:t>Goals and Objectives</a:t>
          </a:r>
          <a:endParaRPr lang="en-US" dirty="0">
            <a:latin typeface="Times New Roman" panose="02020603050405020304" pitchFamily="18" charset="0"/>
            <a:cs typeface="Times New Roman" panose="02020603050405020304" pitchFamily="18" charset="0"/>
          </a:endParaRPr>
        </a:p>
      </dgm:t>
    </dgm:pt>
    <dgm:pt modelId="{FB9A1AE4-8969-422D-B8D1-328797E6FFE7}" type="parTrans" cxnId="{BAB01311-B411-4621-8B65-CBEF764D2A37}">
      <dgm:prSet/>
      <dgm:spPr/>
      <dgm:t>
        <a:bodyPr/>
        <a:lstStyle/>
        <a:p>
          <a:endParaRPr lang="en-US"/>
        </a:p>
      </dgm:t>
    </dgm:pt>
    <dgm:pt modelId="{41B874C7-0E44-44EC-9BF7-6CF6BD17325A}" type="sibTrans" cxnId="{BAB01311-B411-4621-8B65-CBEF764D2A37}">
      <dgm:prSet/>
      <dgm:spPr/>
      <dgm:t>
        <a:bodyPr/>
        <a:lstStyle/>
        <a:p>
          <a:endParaRPr lang="en-US"/>
        </a:p>
      </dgm:t>
    </dgm:pt>
    <dgm:pt modelId="{AFD704C0-8D7C-4374-B4AD-22EA1BF69B7A}">
      <dgm:prSet/>
      <dgm:spPr/>
      <dgm:t>
        <a:bodyPr/>
        <a:lstStyle/>
        <a:p>
          <a:r>
            <a:rPr lang="en-GB" dirty="0">
              <a:latin typeface="Times New Roman" panose="02020603050405020304" pitchFamily="18" charset="0"/>
              <a:cs typeface="Times New Roman" panose="02020603050405020304" pitchFamily="18" charset="0"/>
            </a:rPr>
            <a:t>Management Approaches</a:t>
          </a:r>
          <a:endParaRPr lang="en-US" dirty="0">
            <a:latin typeface="Times New Roman" panose="02020603050405020304" pitchFamily="18" charset="0"/>
            <a:cs typeface="Times New Roman" panose="02020603050405020304" pitchFamily="18" charset="0"/>
          </a:endParaRPr>
        </a:p>
      </dgm:t>
    </dgm:pt>
    <dgm:pt modelId="{158A1318-1287-4D52-A8AC-E9E32260E9E4}" type="parTrans" cxnId="{B14DE87B-13FE-42EA-BC72-7D536F37522C}">
      <dgm:prSet/>
      <dgm:spPr/>
      <dgm:t>
        <a:bodyPr/>
        <a:lstStyle/>
        <a:p>
          <a:endParaRPr lang="en-US"/>
        </a:p>
      </dgm:t>
    </dgm:pt>
    <dgm:pt modelId="{2B242996-AFD3-4357-AE7D-A293E96D7D3A}" type="sibTrans" cxnId="{B14DE87B-13FE-42EA-BC72-7D536F37522C}">
      <dgm:prSet/>
      <dgm:spPr/>
      <dgm:t>
        <a:bodyPr/>
        <a:lstStyle/>
        <a:p>
          <a:endParaRPr lang="en-US"/>
        </a:p>
      </dgm:t>
    </dgm:pt>
    <dgm:pt modelId="{E38A2D48-E3C3-465E-8F75-055AD0946B2B}">
      <dgm:prSet/>
      <dgm:spPr/>
      <dgm:t>
        <a:bodyPr/>
        <a:lstStyle/>
        <a:p>
          <a:r>
            <a:rPr lang="en-GB" dirty="0">
              <a:latin typeface="Times New Roman" panose="02020603050405020304" pitchFamily="18" charset="0"/>
              <a:cs typeface="Times New Roman" panose="02020603050405020304" pitchFamily="18" charset="0"/>
            </a:rPr>
            <a:t>Groups and Teams </a:t>
          </a:r>
          <a:endParaRPr lang="en-US" dirty="0">
            <a:latin typeface="Times New Roman" panose="02020603050405020304" pitchFamily="18" charset="0"/>
            <a:cs typeface="Times New Roman" panose="02020603050405020304" pitchFamily="18" charset="0"/>
          </a:endParaRPr>
        </a:p>
      </dgm:t>
    </dgm:pt>
    <dgm:pt modelId="{782DC169-440A-41D5-BC0A-BAC0F98B7A54}" type="parTrans" cxnId="{9C116D56-5668-4889-9AD1-F24F3EBDA31A}">
      <dgm:prSet/>
      <dgm:spPr/>
      <dgm:t>
        <a:bodyPr/>
        <a:lstStyle/>
        <a:p>
          <a:endParaRPr lang="en-US"/>
        </a:p>
      </dgm:t>
    </dgm:pt>
    <dgm:pt modelId="{3C1C6DC4-5B75-4CCD-B11B-D6101B54C5DF}" type="sibTrans" cxnId="{9C116D56-5668-4889-9AD1-F24F3EBDA31A}">
      <dgm:prSet/>
      <dgm:spPr/>
      <dgm:t>
        <a:bodyPr/>
        <a:lstStyle/>
        <a:p>
          <a:endParaRPr lang="en-US"/>
        </a:p>
      </dgm:t>
    </dgm:pt>
    <dgm:pt modelId="{499A8D2C-DD2A-447A-AA3C-824491931973}">
      <dgm:prSet/>
      <dgm:spPr/>
      <dgm:t>
        <a:bodyPr/>
        <a:lstStyle/>
        <a:p>
          <a:r>
            <a:rPr lang="en-GB" dirty="0">
              <a:latin typeface="Times New Roman" panose="02020603050405020304" pitchFamily="18" charset="0"/>
              <a:cs typeface="Times New Roman" panose="02020603050405020304" pitchFamily="18" charset="0"/>
            </a:rPr>
            <a:t>Corporate Social Responsibility</a:t>
          </a:r>
          <a:endParaRPr lang="en-US" dirty="0">
            <a:latin typeface="Times New Roman" panose="02020603050405020304" pitchFamily="18" charset="0"/>
            <a:cs typeface="Times New Roman" panose="02020603050405020304" pitchFamily="18" charset="0"/>
          </a:endParaRPr>
        </a:p>
      </dgm:t>
    </dgm:pt>
    <dgm:pt modelId="{1CA8E6DE-0F8B-4C19-905A-9328AEE7418A}" type="parTrans" cxnId="{1EF2E6C0-897C-42E3-97FC-ED70714DF973}">
      <dgm:prSet/>
      <dgm:spPr/>
      <dgm:t>
        <a:bodyPr/>
        <a:lstStyle/>
        <a:p>
          <a:endParaRPr lang="en-US"/>
        </a:p>
      </dgm:t>
    </dgm:pt>
    <dgm:pt modelId="{5BD16B73-811F-4F3A-92A4-E5801B0A426F}" type="sibTrans" cxnId="{1EF2E6C0-897C-42E3-97FC-ED70714DF973}">
      <dgm:prSet/>
      <dgm:spPr/>
      <dgm:t>
        <a:bodyPr/>
        <a:lstStyle/>
        <a:p>
          <a:endParaRPr lang="en-US"/>
        </a:p>
      </dgm:t>
    </dgm:pt>
    <dgm:pt modelId="{4D9BA092-FF0F-462D-A0F4-E90AF2B715F4}">
      <dgm:prSet/>
      <dgm:spPr/>
      <dgm:t>
        <a:bodyPr/>
        <a:lstStyle/>
        <a:p>
          <a:r>
            <a:rPr lang="en-GB" dirty="0">
              <a:latin typeface="Times New Roman" panose="02020603050405020304" pitchFamily="18" charset="0"/>
              <a:cs typeface="Times New Roman" panose="02020603050405020304" pitchFamily="18" charset="0"/>
            </a:rPr>
            <a:t>Thankyou, Any Questions?</a:t>
          </a:r>
          <a:endParaRPr lang="en-US" dirty="0">
            <a:latin typeface="Times New Roman" panose="02020603050405020304" pitchFamily="18" charset="0"/>
            <a:cs typeface="Times New Roman" panose="02020603050405020304" pitchFamily="18" charset="0"/>
          </a:endParaRPr>
        </a:p>
      </dgm:t>
    </dgm:pt>
    <dgm:pt modelId="{3BD11F60-B101-4920-B0F9-A925BE34D75C}" type="parTrans" cxnId="{9A78930F-A595-4F51-A71A-F405D5B56D9A}">
      <dgm:prSet/>
      <dgm:spPr/>
      <dgm:t>
        <a:bodyPr/>
        <a:lstStyle/>
        <a:p>
          <a:endParaRPr lang="en-US"/>
        </a:p>
      </dgm:t>
    </dgm:pt>
    <dgm:pt modelId="{1FDD5B44-18F0-4C42-8AD8-B4C9DF0BDB60}" type="sibTrans" cxnId="{9A78930F-A595-4F51-A71A-F405D5B56D9A}">
      <dgm:prSet/>
      <dgm:spPr/>
      <dgm:t>
        <a:bodyPr/>
        <a:lstStyle/>
        <a:p>
          <a:endParaRPr lang="en-US"/>
        </a:p>
      </dgm:t>
    </dgm:pt>
    <dgm:pt modelId="{F7F6ACB4-B279-4EA9-A670-A2727BE8C884}">
      <dgm:prSet/>
      <dgm:spPr/>
      <dgm:t>
        <a:bodyPr/>
        <a:lstStyle/>
        <a:p>
          <a:r>
            <a:rPr lang="en-GB" dirty="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dgm:t>
    </dgm:pt>
    <dgm:pt modelId="{B06C1F38-DED2-4B1F-B4E8-8E57F0ED7E0F}" type="parTrans" cxnId="{8018D627-9814-41D1-9AE2-0BBC8B745033}">
      <dgm:prSet/>
      <dgm:spPr/>
      <dgm:t>
        <a:bodyPr/>
        <a:lstStyle/>
        <a:p>
          <a:endParaRPr lang="en-US"/>
        </a:p>
      </dgm:t>
    </dgm:pt>
    <dgm:pt modelId="{5549D188-A624-48B6-B120-6F2FACA8F577}" type="sibTrans" cxnId="{8018D627-9814-41D1-9AE2-0BBC8B745033}">
      <dgm:prSet/>
      <dgm:spPr/>
      <dgm:t>
        <a:bodyPr/>
        <a:lstStyle/>
        <a:p>
          <a:endParaRPr lang="en-US"/>
        </a:p>
      </dgm:t>
    </dgm:pt>
    <dgm:pt modelId="{3027AED6-85E8-41C4-8EA2-CACA0B4956F9}">
      <dgm:prSet/>
      <dgm:spPr/>
      <dgm:t>
        <a:bodyPr/>
        <a:lstStyle/>
        <a:p>
          <a:r>
            <a:rPr lang="en-GB" dirty="0">
              <a:latin typeface="Times New Roman" panose="02020603050405020304" pitchFamily="18" charset="0"/>
              <a:cs typeface="Times New Roman" panose="02020603050405020304" pitchFamily="18" charset="0"/>
            </a:rPr>
            <a:t>The Future of Netflix </a:t>
          </a:r>
          <a:endParaRPr lang="en-US" dirty="0">
            <a:latin typeface="Times New Roman" panose="02020603050405020304" pitchFamily="18" charset="0"/>
            <a:cs typeface="Times New Roman" panose="02020603050405020304" pitchFamily="18" charset="0"/>
          </a:endParaRPr>
        </a:p>
      </dgm:t>
    </dgm:pt>
    <dgm:pt modelId="{E5296CAD-0AC5-4B08-B9CA-AF9501950500}" type="parTrans" cxnId="{C24DAA95-695F-4B3C-94A0-54EDF695ABE9}">
      <dgm:prSet/>
      <dgm:spPr/>
      <dgm:t>
        <a:bodyPr/>
        <a:lstStyle/>
        <a:p>
          <a:endParaRPr lang="en-GB"/>
        </a:p>
      </dgm:t>
    </dgm:pt>
    <dgm:pt modelId="{05445D8A-5DBC-4FF5-B4F4-6FFDF5CA9D63}" type="sibTrans" cxnId="{C24DAA95-695F-4B3C-94A0-54EDF695ABE9}">
      <dgm:prSet/>
      <dgm:spPr/>
      <dgm:t>
        <a:bodyPr/>
        <a:lstStyle/>
        <a:p>
          <a:endParaRPr lang="en-GB"/>
        </a:p>
      </dgm:t>
    </dgm:pt>
    <dgm:pt modelId="{EBB49D18-7793-4A96-98ED-0ABB81D304E3}" type="pres">
      <dgm:prSet presAssocID="{19AC0FF4-BEB5-476E-A39D-36E75666A697}" presName="vert0" presStyleCnt="0">
        <dgm:presLayoutVars>
          <dgm:dir/>
          <dgm:animOne val="branch"/>
          <dgm:animLvl val="lvl"/>
        </dgm:presLayoutVars>
      </dgm:prSet>
      <dgm:spPr/>
    </dgm:pt>
    <dgm:pt modelId="{61080E41-F19B-472B-80FC-0D9BF66081E0}" type="pres">
      <dgm:prSet presAssocID="{0FF150AD-8536-41FD-BF89-674596DF1D22}" presName="thickLine" presStyleLbl="alignNode1" presStyleIdx="0" presStyleCnt="10"/>
      <dgm:spPr/>
    </dgm:pt>
    <dgm:pt modelId="{22C5D993-9910-48CD-8A9E-E7C95302A6AB}" type="pres">
      <dgm:prSet presAssocID="{0FF150AD-8536-41FD-BF89-674596DF1D22}" presName="horz1" presStyleCnt="0"/>
      <dgm:spPr/>
    </dgm:pt>
    <dgm:pt modelId="{AE957E53-8D9D-44F9-A424-BB2C2D847054}" type="pres">
      <dgm:prSet presAssocID="{0FF150AD-8536-41FD-BF89-674596DF1D22}" presName="tx1" presStyleLbl="revTx" presStyleIdx="0" presStyleCnt="10"/>
      <dgm:spPr/>
    </dgm:pt>
    <dgm:pt modelId="{7FE658EB-7B9D-45FB-A00D-81823F9F9492}" type="pres">
      <dgm:prSet presAssocID="{0FF150AD-8536-41FD-BF89-674596DF1D22}" presName="vert1" presStyleCnt="0"/>
      <dgm:spPr/>
    </dgm:pt>
    <dgm:pt modelId="{E4912DB7-1F7A-4A8C-B96A-D557B113030D}" type="pres">
      <dgm:prSet presAssocID="{B9C82AE2-7C3F-4FEC-8E1B-A4443BC106E2}" presName="thickLine" presStyleLbl="alignNode1" presStyleIdx="1" presStyleCnt="10"/>
      <dgm:spPr/>
    </dgm:pt>
    <dgm:pt modelId="{D02E1DFD-43F4-4292-A2AD-18AC3D6DB731}" type="pres">
      <dgm:prSet presAssocID="{B9C82AE2-7C3F-4FEC-8E1B-A4443BC106E2}" presName="horz1" presStyleCnt="0"/>
      <dgm:spPr/>
    </dgm:pt>
    <dgm:pt modelId="{1FA4DF38-473E-43F0-A5BC-F5C425A9F404}" type="pres">
      <dgm:prSet presAssocID="{B9C82AE2-7C3F-4FEC-8E1B-A4443BC106E2}" presName="tx1" presStyleLbl="revTx" presStyleIdx="1" presStyleCnt="10"/>
      <dgm:spPr/>
    </dgm:pt>
    <dgm:pt modelId="{39009818-1639-4BF1-B6E0-AF1184F415CF}" type="pres">
      <dgm:prSet presAssocID="{B9C82AE2-7C3F-4FEC-8E1B-A4443BC106E2}" presName="vert1" presStyleCnt="0"/>
      <dgm:spPr/>
    </dgm:pt>
    <dgm:pt modelId="{CD4A267C-2A1D-4BBD-9C04-5EC53A31FBB6}" type="pres">
      <dgm:prSet presAssocID="{9DB12D3B-4D0E-42E7-A1E3-330C681741C1}" presName="thickLine" presStyleLbl="alignNode1" presStyleIdx="2" presStyleCnt="10"/>
      <dgm:spPr/>
    </dgm:pt>
    <dgm:pt modelId="{2A036B04-8C68-4AC7-A579-58952A6BAC87}" type="pres">
      <dgm:prSet presAssocID="{9DB12D3B-4D0E-42E7-A1E3-330C681741C1}" presName="horz1" presStyleCnt="0"/>
      <dgm:spPr/>
    </dgm:pt>
    <dgm:pt modelId="{9062937B-3DC0-4313-8D98-8FC426F20595}" type="pres">
      <dgm:prSet presAssocID="{9DB12D3B-4D0E-42E7-A1E3-330C681741C1}" presName="tx1" presStyleLbl="revTx" presStyleIdx="2" presStyleCnt="10"/>
      <dgm:spPr/>
    </dgm:pt>
    <dgm:pt modelId="{71AB11DE-9CA4-47DB-A5C8-DF79822FF5CB}" type="pres">
      <dgm:prSet presAssocID="{9DB12D3B-4D0E-42E7-A1E3-330C681741C1}" presName="vert1" presStyleCnt="0"/>
      <dgm:spPr/>
    </dgm:pt>
    <dgm:pt modelId="{439B44A2-C94C-41AE-A821-DD3E05759A16}" type="pres">
      <dgm:prSet presAssocID="{4F2F9C36-58FB-4220-B4A3-3A91BDF24C00}" presName="thickLine" presStyleLbl="alignNode1" presStyleIdx="3" presStyleCnt="10"/>
      <dgm:spPr/>
    </dgm:pt>
    <dgm:pt modelId="{8662226C-C8A9-4F37-9D4D-DD609C50B1D4}" type="pres">
      <dgm:prSet presAssocID="{4F2F9C36-58FB-4220-B4A3-3A91BDF24C00}" presName="horz1" presStyleCnt="0"/>
      <dgm:spPr/>
    </dgm:pt>
    <dgm:pt modelId="{7D20252A-818D-4B20-B568-3CC51E0C233F}" type="pres">
      <dgm:prSet presAssocID="{4F2F9C36-58FB-4220-B4A3-3A91BDF24C00}" presName="tx1" presStyleLbl="revTx" presStyleIdx="3" presStyleCnt="10"/>
      <dgm:spPr/>
    </dgm:pt>
    <dgm:pt modelId="{EB5FD6A4-663A-4D03-8CE9-5CA6B28C4578}" type="pres">
      <dgm:prSet presAssocID="{4F2F9C36-58FB-4220-B4A3-3A91BDF24C00}" presName="vert1" presStyleCnt="0"/>
      <dgm:spPr/>
    </dgm:pt>
    <dgm:pt modelId="{ACAA8852-1DF8-4385-91A5-29045C6A98CA}" type="pres">
      <dgm:prSet presAssocID="{AFD704C0-8D7C-4374-B4AD-22EA1BF69B7A}" presName="thickLine" presStyleLbl="alignNode1" presStyleIdx="4" presStyleCnt="10"/>
      <dgm:spPr/>
    </dgm:pt>
    <dgm:pt modelId="{8379264D-1BDF-4A75-AD5D-9D5465DA359F}" type="pres">
      <dgm:prSet presAssocID="{AFD704C0-8D7C-4374-B4AD-22EA1BF69B7A}" presName="horz1" presStyleCnt="0"/>
      <dgm:spPr/>
    </dgm:pt>
    <dgm:pt modelId="{14F80AD9-4F25-476B-96EA-28C0E4C9CDBA}" type="pres">
      <dgm:prSet presAssocID="{AFD704C0-8D7C-4374-B4AD-22EA1BF69B7A}" presName="tx1" presStyleLbl="revTx" presStyleIdx="4" presStyleCnt="10"/>
      <dgm:spPr/>
    </dgm:pt>
    <dgm:pt modelId="{BEA4567C-7701-47D3-AFA9-F564800FFE63}" type="pres">
      <dgm:prSet presAssocID="{AFD704C0-8D7C-4374-B4AD-22EA1BF69B7A}" presName="vert1" presStyleCnt="0"/>
      <dgm:spPr/>
    </dgm:pt>
    <dgm:pt modelId="{5D8261FA-F4A1-4220-B634-F13F74476C35}" type="pres">
      <dgm:prSet presAssocID="{E38A2D48-E3C3-465E-8F75-055AD0946B2B}" presName="thickLine" presStyleLbl="alignNode1" presStyleIdx="5" presStyleCnt="10"/>
      <dgm:spPr/>
    </dgm:pt>
    <dgm:pt modelId="{7E826BEF-1656-432D-A939-7332F927AA1A}" type="pres">
      <dgm:prSet presAssocID="{E38A2D48-E3C3-465E-8F75-055AD0946B2B}" presName="horz1" presStyleCnt="0"/>
      <dgm:spPr/>
    </dgm:pt>
    <dgm:pt modelId="{87FD2CF9-E6BB-4BFF-8B07-162408C2984C}" type="pres">
      <dgm:prSet presAssocID="{E38A2D48-E3C3-465E-8F75-055AD0946B2B}" presName="tx1" presStyleLbl="revTx" presStyleIdx="5" presStyleCnt="10"/>
      <dgm:spPr/>
    </dgm:pt>
    <dgm:pt modelId="{B5B0F81B-2895-46DF-BD07-272185B4A7B2}" type="pres">
      <dgm:prSet presAssocID="{E38A2D48-E3C3-465E-8F75-055AD0946B2B}" presName="vert1" presStyleCnt="0"/>
      <dgm:spPr/>
    </dgm:pt>
    <dgm:pt modelId="{27F97429-D405-4462-97A3-B4FD4A891D86}" type="pres">
      <dgm:prSet presAssocID="{499A8D2C-DD2A-447A-AA3C-824491931973}" presName="thickLine" presStyleLbl="alignNode1" presStyleIdx="6" presStyleCnt="10"/>
      <dgm:spPr/>
    </dgm:pt>
    <dgm:pt modelId="{ADE3932A-760A-4928-9D6A-639EE158BC9C}" type="pres">
      <dgm:prSet presAssocID="{499A8D2C-DD2A-447A-AA3C-824491931973}" presName="horz1" presStyleCnt="0"/>
      <dgm:spPr/>
    </dgm:pt>
    <dgm:pt modelId="{5E63FE11-59D8-42C4-A4C3-D78170246FBE}" type="pres">
      <dgm:prSet presAssocID="{499A8D2C-DD2A-447A-AA3C-824491931973}" presName="tx1" presStyleLbl="revTx" presStyleIdx="6" presStyleCnt="10"/>
      <dgm:spPr/>
    </dgm:pt>
    <dgm:pt modelId="{8BBAA412-4BAE-4C92-8ABC-CF72D2D02770}" type="pres">
      <dgm:prSet presAssocID="{499A8D2C-DD2A-447A-AA3C-824491931973}" presName="vert1" presStyleCnt="0"/>
      <dgm:spPr/>
    </dgm:pt>
    <dgm:pt modelId="{24D4296B-AA99-4A9F-B423-ADA5A9E9CC39}" type="pres">
      <dgm:prSet presAssocID="{3027AED6-85E8-41C4-8EA2-CACA0B4956F9}" presName="thickLine" presStyleLbl="alignNode1" presStyleIdx="7" presStyleCnt="10"/>
      <dgm:spPr/>
    </dgm:pt>
    <dgm:pt modelId="{713CAAE2-9A74-4941-8D13-BE7E76315728}" type="pres">
      <dgm:prSet presAssocID="{3027AED6-85E8-41C4-8EA2-CACA0B4956F9}" presName="horz1" presStyleCnt="0"/>
      <dgm:spPr/>
    </dgm:pt>
    <dgm:pt modelId="{88C3682A-A1D0-4613-A0A2-30FBE8E08BC3}" type="pres">
      <dgm:prSet presAssocID="{3027AED6-85E8-41C4-8EA2-CACA0B4956F9}" presName="tx1" presStyleLbl="revTx" presStyleIdx="7" presStyleCnt="10"/>
      <dgm:spPr/>
    </dgm:pt>
    <dgm:pt modelId="{95C99C0B-8A8F-4CFB-9960-8EE8C5BA6D7C}" type="pres">
      <dgm:prSet presAssocID="{3027AED6-85E8-41C4-8EA2-CACA0B4956F9}" presName="vert1" presStyleCnt="0"/>
      <dgm:spPr/>
    </dgm:pt>
    <dgm:pt modelId="{E0FDD05B-7037-4715-9F45-9C3DB5154BEC}" type="pres">
      <dgm:prSet presAssocID="{4D9BA092-FF0F-462D-A0F4-E90AF2B715F4}" presName="thickLine" presStyleLbl="alignNode1" presStyleIdx="8" presStyleCnt="10"/>
      <dgm:spPr/>
    </dgm:pt>
    <dgm:pt modelId="{A0B2576E-D4EF-408F-B556-6004069FA3C6}" type="pres">
      <dgm:prSet presAssocID="{4D9BA092-FF0F-462D-A0F4-E90AF2B715F4}" presName="horz1" presStyleCnt="0"/>
      <dgm:spPr/>
    </dgm:pt>
    <dgm:pt modelId="{0B6B148E-709C-491A-85BD-167DFFCF8F04}" type="pres">
      <dgm:prSet presAssocID="{4D9BA092-FF0F-462D-A0F4-E90AF2B715F4}" presName="tx1" presStyleLbl="revTx" presStyleIdx="8" presStyleCnt="10"/>
      <dgm:spPr/>
    </dgm:pt>
    <dgm:pt modelId="{41F33CD6-86B5-4588-BF56-AEC965415F15}" type="pres">
      <dgm:prSet presAssocID="{4D9BA092-FF0F-462D-A0F4-E90AF2B715F4}" presName="vert1" presStyleCnt="0"/>
      <dgm:spPr/>
    </dgm:pt>
    <dgm:pt modelId="{68DD7455-66E2-46DF-97A0-9E35A486BEE3}" type="pres">
      <dgm:prSet presAssocID="{F7F6ACB4-B279-4EA9-A670-A2727BE8C884}" presName="thickLine" presStyleLbl="alignNode1" presStyleIdx="9" presStyleCnt="10"/>
      <dgm:spPr/>
    </dgm:pt>
    <dgm:pt modelId="{B00E206D-59C4-40B9-80FF-FFC58211303E}" type="pres">
      <dgm:prSet presAssocID="{F7F6ACB4-B279-4EA9-A670-A2727BE8C884}" presName="horz1" presStyleCnt="0"/>
      <dgm:spPr/>
    </dgm:pt>
    <dgm:pt modelId="{DC4DF657-8B54-4B5D-8A26-35D9211F00D5}" type="pres">
      <dgm:prSet presAssocID="{F7F6ACB4-B279-4EA9-A670-A2727BE8C884}" presName="tx1" presStyleLbl="revTx" presStyleIdx="9" presStyleCnt="10"/>
      <dgm:spPr/>
    </dgm:pt>
    <dgm:pt modelId="{D6F520DE-0CC1-4EDC-9854-88E3487B899D}" type="pres">
      <dgm:prSet presAssocID="{F7F6ACB4-B279-4EA9-A670-A2727BE8C884}" presName="vert1" presStyleCnt="0"/>
      <dgm:spPr/>
    </dgm:pt>
  </dgm:ptLst>
  <dgm:cxnLst>
    <dgm:cxn modelId="{1DFCD000-C03B-4E09-B2C3-68CE0D34894B}" type="presOf" srcId="{499A8D2C-DD2A-447A-AA3C-824491931973}" destId="{5E63FE11-59D8-42C4-A4C3-D78170246FBE}" srcOrd="0" destOrd="0" presId="urn:microsoft.com/office/officeart/2008/layout/LinedList"/>
    <dgm:cxn modelId="{985EE407-E98B-41BD-B48E-89493FC6DC93}" srcId="{19AC0FF4-BEB5-476E-A39D-36E75666A697}" destId="{0FF150AD-8536-41FD-BF89-674596DF1D22}" srcOrd="0" destOrd="0" parTransId="{2C1BC74C-2A33-45F0-84E6-31A369CB18D3}" sibTransId="{9AE1E463-31D6-4B42-A28D-AD0ED018A5D4}"/>
    <dgm:cxn modelId="{9A78930F-A595-4F51-A71A-F405D5B56D9A}" srcId="{19AC0FF4-BEB5-476E-A39D-36E75666A697}" destId="{4D9BA092-FF0F-462D-A0F4-E90AF2B715F4}" srcOrd="8" destOrd="0" parTransId="{3BD11F60-B101-4920-B0F9-A925BE34D75C}" sibTransId="{1FDD5B44-18F0-4C42-8AD8-B4C9DF0BDB60}"/>
    <dgm:cxn modelId="{BAB01311-B411-4621-8B65-CBEF764D2A37}" srcId="{19AC0FF4-BEB5-476E-A39D-36E75666A697}" destId="{4F2F9C36-58FB-4220-B4A3-3A91BDF24C00}" srcOrd="3" destOrd="0" parTransId="{FB9A1AE4-8969-422D-B8D1-328797E6FFE7}" sibTransId="{41B874C7-0E44-44EC-9BF7-6CF6BD17325A}"/>
    <dgm:cxn modelId="{54DCF511-46B9-4D93-BB55-FDC6016A5053}" type="presOf" srcId="{B9C82AE2-7C3F-4FEC-8E1B-A4443BC106E2}" destId="{1FA4DF38-473E-43F0-A5BC-F5C425A9F404}" srcOrd="0" destOrd="0" presId="urn:microsoft.com/office/officeart/2008/layout/LinedList"/>
    <dgm:cxn modelId="{8018D627-9814-41D1-9AE2-0BBC8B745033}" srcId="{19AC0FF4-BEB5-476E-A39D-36E75666A697}" destId="{F7F6ACB4-B279-4EA9-A670-A2727BE8C884}" srcOrd="9" destOrd="0" parTransId="{B06C1F38-DED2-4B1F-B4E8-8E57F0ED7E0F}" sibTransId="{5549D188-A624-48B6-B120-6F2FACA8F577}"/>
    <dgm:cxn modelId="{7AD1812D-585B-49E2-AD63-FE0F3C0E4922}" type="presOf" srcId="{19AC0FF4-BEB5-476E-A39D-36E75666A697}" destId="{EBB49D18-7793-4A96-98ED-0ABB81D304E3}" srcOrd="0" destOrd="0" presId="urn:microsoft.com/office/officeart/2008/layout/LinedList"/>
    <dgm:cxn modelId="{1E55F65B-2506-4676-BC1F-BEEE7A452764}" srcId="{19AC0FF4-BEB5-476E-A39D-36E75666A697}" destId="{B9C82AE2-7C3F-4FEC-8E1B-A4443BC106E2}" srcOrd="1" destOrd="0" parTransId="{417C4332-B31F-4EC3-BCCF-44FE3F1F7683}" sibTransId="{953A09F3-784B-4F81-AACF-6C10A0F96D9C}"/>
    <dgm:cxn modelId="{0CCCCD61-A1C5-45A2-A4BB-FDA5D1720882}" type="presOf" srcId="{AFD704C0-8D7C-4374-B4AD-22EA1BF69B7A}" destId="{14F80AD9-4F25-476B-96EA-28C0E4C9CDBA}" srcOrd="0" destOrd="0" presId="urn:microsoft.com/office/officeart/2008/layout/LinedList"/>
    <dgm:cxn modelId="{BB7DCC67-8054-47CD-849E-28F8978FAF48}" srcId="{19AC0FF4-BEB5-476E-A39D-36E75666A697}" destId="{9DB12D3B-4D0E-42E7-A1E3-330C681741C1}" srcOrd="2" destOrd="0" parTransId="{42296EAB-AA20-4A1C-B13F-32951292520F}" sibTransId="{857708CF-73CC-4E1A-8E15-DEB034281A93}"/>
    <dgm:cxn modelId="{65571B71-8511-42F5-8941-01AFC50C4E3C}" type="presOf" srcId="{0FF150AD-8536-41FD-BF89-674596DF1D22}" destId="{AE957E53-8D9D-44F9-A424-BB2C2D847054}" srcOrd="0" destOrd="0" presId="urn:microsoft.com/office/officeart/2008/layout/LinedList"/>
    <dgm:cxn modelId="{4EB2BD74-D9C0-4683-86FA-178597E994D1}" type="presOf" srcId="{3027AED6-85E8-41C4-8EA2-CACA0B4956F9}" destId="{88C3682A-A1D0-4613-A0A2-30FBE8E08BC3}" srcOrd="0" destOrd="0" presId="urn:microsoft.com/office/officeart/2008/layout/LinedList"/>
    <dgm:cxn modelId="{9C116D56-5668-4889-9AD1-F24F3EBDA31A}" srcId="{19AC0FF4-BEB5-476E-A39D-36E75666A697}" destId="{E38A2D48-E3C3-465E-8F75-055AD0946B2B}" srcOrd="5" destOrd="0" parTransId="{782DC169-440A-41D5-BC0A-BAC0F98B7A54}" sibTransId="{3C1C6DC4-5B75-4CCD-B11B-D6101B54C5DF}"/>
    <dgm:cxn modelId="{B14DE87B-13FE-42EA-BC72-7D536F37522C}" srcId="{19AC0FF4-BEB5-476E-A39D-36E75666A697}" destId="{AFD704C0-8D7C-4374-B4AD-22EA1BF69B7A}" srcOrd="4" destOrd="0" parTransId="{158A1318-1287-4D52-A8AC-E9E32260E9E4}" sibTransId="{2B242996-AFD3-4357-AE7D-A293E96D7D3A}"/>
    <dgm:cxn modelId="{B5F5028C-C0CA-43EC-90DD-BD11E2003002}" type="presOf" srcId="{4F2F9C36-58FB-4220-B4A3-3A91BDF24C00}" destId="{7D20252A-818D-4B20-B568-3CC51E0C233F}" srcOrd="0" destOrd="0" presId="urn:microsoft.com/office/officeart/2008/layout/LinedList"/>
    <dgm:cxn modelId="{C24DAA95-695F-4B3C-94A0-54EDF695ABE9}" srcId="{19AC0FF4-BEB5-476E-A39D-36E75666A697}" destId="{3027AED6-85E8-41C4-8EA2-CACA0B4956F9}" srcOrd="7" destOrd="0" parTransId="{E5296CAD-0AC5-4B08-B9CA-AF9501950500}" sibTransId="{05445D8A-5DBC-4FF5-B4F4-6FFDF5CA9D63}"/>
    <dgm:cxn modelId="{ECA0DEA5-E7CC-4D6A-A118-5F36272C83F6}" type="presOf" srcId="{F7F6ACB4-B279-4EA9-A670-A2727BE8C884}" destId="{DC4DF657-8B54-4B5D-8A26-35D9211F00D5}" srcOrd="0" destOrd="0" presId="urn:microsoft.com/office/officeart/2008/layout/LinedList"/>
    <dgm:cxn modelId="{DB2A07BE-100F-4170-BFDB-88E84023B956}" type="presOf" srcId="{E38A2D48-E3C3-465E-8F75-055AD0946B2B}" destId="{87FD2CF9-E6BB-4BFF-8B07-162408C2984C}" srcOrd="0" destOrd="0" presId="urn:microsoft.com/office/officeart/2008/layout/LinedList"/>
    <dgm:cxn modelId="{1EF2E6C0-897C-42E3-97FC-ED70714DF973}" srcId="{19AC0FF4-BEB5-476E-A39D-36E75666A697}" destId="{499A8D2C-DD2A-447A-AA3C-824491931973}" srcOrd="6" destOrd="0" parTransId="{1CA8E6DE-0F8B-4C19-905A-9328AEE7418A}" sibTransId="{5BD16B73-811F-4F3A-92A4-E5801B0A426F}"/>
    <dgm:cxn modelId="{602BC8CD-A63B-4215-8386-6C1655B3B0C0}" type="presOf" srcId="{9DB12D3B-4D0E-42E7-A1E3-330C681741C1}" destId="{9062937B-3DC0-4313-8D98-8FC426F20595}" srcOrd="0" destOrd="0" presId="urn:microsoft.com/office/officeart/2008/layout/LinedList"/>
    <dgm:cxn modelId="{67D917D7-3924-4D4D-84E7-1845DF10180A}" type="presOf" srcId="{4D9BA092-FF0F-462D-A0F4-E90AF2B715F4}" destId="{0B6B148E-709C-491A-85BD-167DFFCF8F04}" srcOrd="0" destOrd="0" presId="urn:microsoft.com/office/officeart/2008/layout/LinedList"/>
    <dgm:cxn modelId="{E784CC1F-77E5-4785-BC68-52ACFF7B9AF1}" type="presParOf" srcId="{EBB49D18-7793-4A96-98ED-0ABB81D304E3}" destId="{61080E41-F19B-472B-80FC-0D9BF66081E0}" srcOrd="0" destOrd="0" presId="urn:microsoft.com/office/officeart/2008/layout/LinedList"/>
    <dgm:cxn modelId="{A87BB71F-025E-4A08-9B97-8A74DA79CDA0}" type="presParOf" srcId="{EBB49D18-7793-4A96-98ED-0ABB81D304E3}" destId="{22C5D993-9910-48CD-8A9E-E7C95302A6AB}" srcOrd="1" destOrd="0" presId="urn:microsoft.com/office/officeart/2008/layout/LinedList"/>
    <dgm:cxn modelId="{6A7BD194-8250-4BF1-B510-7BF81086B0F8}" type="presParOf" srcId="{22C5D993-9910-48CD-8A9E-E7C95302A6AB}" destId="{AE957E53-8D9D-44F9-A424-BB2C2D847054}" srcOrd="0" destOrd="0" presId="urn:microsoft.com/office/officeart/2008/layout/LinedList"/>
    <dgm:cxn modelId="{6AD5DA70-906E-4091-B369-0421FAF456EE}" type="presParOf" srcId="{22C5D993-9910-48CD-8A9E-E7C95302A6AB}" destId="{7FE658EB-7B9D-45FB-A00D-81823F9F9492}" srcOrd="1" destOrd="0" presId="urn:microsoft.com/office/officeart/2008/layout/LinedList"/>
    <dgm:cxn modelId="{B7EC3C63-E767-4501-BF80-1CDD8C6E1FEB}" type="presParOf" srcId="{EBB49D18-7793-4A96-98ED-0ABB81D304E3}" destId="{E4912DB7-1F7A-4A8C-B96A-D557B113030D}" srcOrd="2" destOrd="0" presId="urn:microsoft.com/office/officeart/2008/layout/LinedList"/>
    <dgm:cxn modelId="{E870691C-C473-4013-86D2-14BA759EE7A9}" type="presParOf" srcId="{EBB49D18-7793-4A96-98ED-0ABB81D304E3}" destId="{D02E1DFD-43F4-4292-A2AD-18AC3D6DB731}" srcOrd="3" destOrd="0" presId="urn:microsoft.com/office/officeart/2008/layout/LinedList"/>
    <dgm:cxn modelId="{A145F7D3-7C16-4DB7-AB8E-847829AC4D7C}" type="presParOf" srcId="{D02E1DFD-43F4-4292-A2AD-18AC3D6DB731}" destId="{1FA4DF38-473E-43F0-A5BC-F5C425A9F404}" srcOrd="0" destOrd="0" presId="urn:microsoft.com/office/officeart/2008/layout/LinedList"/>
    <dgm:cxn modelId="{DFA85772-84AA-411B-83ED-3ED3CDA3C340}" type="presParOf" srcId="{D02E1DFD-43F4-4292-A2AD-18AC3D6DB731}" destId="{39009818-1639-4BF1-B6E0-AF1184F415CF}" srcOrd="1" destOrd="0" presId="urn:microsoft.com/office/officeart/2008/layout/LinedList"/>
    <dgm:cxn modelId="{95BF5F77-BE22-44DF-B164-88CAC5CDDCEA}" type="presParOf" srcId="{EBB49D18-7793-4A96-98ED-0ABB81D304E3}" destId="{CD4A267C-2A1D-4BBD-9C04-5EC53A31FBB6}" srcOrd="4" destOrd="0" presId="urn:microsoft.com/office/officeart/2008/layout/LinedList"/>
    <dgm:cxn modelId="{2B04D759-8206-48A4-933F-1D79578F1D78}" type="presParOf" srcId="{EBB49D18-7793-4A96-98ED-0ABB81D304E3}" destId="{2A036B04-8C68-4AC7-A579-58952A6BAC87}" srcOrd="5" destOrd="0" presId="urn:microsoft.com/office/officeart/2008/layout/LinedList"/>
    <dgm:cxn modelId="{4A4BB2D5-B93D-4E8D-A9AE-ACB502815A7F}" type="presParOf" srcId="{2A036B04-8C68-4AC7-A579-58952A6BAC87}" destId="{9062937B-3DC0-4313-8D98-8FC426F20595}" srcOrd="0" destOrd="0" presId="urn:microsoft.com/office/officeart/2008/layout/LinedList"/>
    <dgm:cxn modelId="{2626C025-B546-457A-84C6-EDDC7F9B775A}" type="presParOf" srcId="{2A036B04-8C68-4AC7-A579-58952A6BAC87}" destId="{71AB11DE-9CA4-47DB-A5C8-DF79822FF5CB}" srcOrd="1" destOrd="0" presId="urn:microsoft.com/office/officeart/2008/layout/LinedList"/>
    <dgm:cxn modelId="{3B8948D8-EBAE-4ED7-ABBB-01185E0F9FCC}" type="presParOf" srcId="{EBB49D18-7793-4A96-98ED-0ABB81D304E3}" destId="{439B44A2-C94C-41AE-A821-DD3E05759A16}" srcOrd="6" destOrd="0" presId="urn:microsoft.com/office/officeart/2008/layout/LinedList"/>
    <dgm:cxn modelId="{1BF949B4-D66A-404A-8E64-FED5DF025BD6}" type="presParOf" srcId="{EBB49D18-7793-4A96-98ED-0ABB81D304E3}" destId="{8662226C-C8A9-4F37-9D4D-DD609C50B1D4}" srcOrd="7" destOrd="0" presId="urn:microsoft.com/office/officeart/2008/layout/LinedList"/>
    <dgm:cxn modelId="{21E5C44E-193C-46DF-937C-35845A41E097}" type="presParOf" srcId="{8662226C-C8A9-4F37-9D4D-DD609C50B1D4}" destId="{7D20252A-818D-4B20-B568-3CC51E0C233F}" srcOrd="0" destOrd="0" presId="urn:microsoft.com/office/officeart/2008/layout/LinedList"/>
    <dgm:cxn modelId="{E1002452-D6AF-423A-90FE-2AA2FE9E0AF6}" type="presParOf" srcId="{8662226C-C8A9-4F37-9D4D-DD609C50B1D4}" destId="{EB5FD6A4-663A-4D03-8CE9-5CA6B28C4578}" srcOrd="1" destOrd="0" presId="urn:microsoft.com/office/officeart/2008/layout/LinedList"/>
    <dgm:cxn modelId="{B35C79D9-A346-4173-A83C-2BC596F6CCDA}" type="presParOf" srcId="{EBB49D18-7793-4A96-98ED-0ABB81D304E3}" destId="{ACAA8852-1DF8-4385-91A5-29045C6A98CA}" srcOrd="8" destOrd="0" presId="urn:microsoft.com/office/officeart/2008/layout/LinedList"/>
    <dgm:cxn modelId="{89A3F63D-3E3D-4596-BCA1-ADE671A27C54}" type="presParOf" srcId="{EBB49D18-7793-4A96-98ED-0ABB81D304E3}" destId="{8379264D-1BDF-4A75-AD5D-9D5465DA359F}" srcOrd="9" destOrd="0" presId="urn:microsoft.com/office/officeart/2008/layout/LinedList"/>
    <dgm:cxn modelId="{679AF04F-3FF3-4835-8997-C652C7DF1EED}" type="presParOf" srcId="{8379264D-1BDF-4A75-AD5D-9D5465DA359F}" destId="{14F80AD9-4F25-476B-96EA-28C0E4C9CDBA}" srcOrd="0" destOrd="0" presId="urn:microsoft.com/office/officeart/2008/layout/LinedList"/>
    <dgm:cxn modelId="{9A8BA30D-ABF5-4D46-B2EA-C3C00A5FDDBC}" type="presParOf" srcId="{8379264D-1BDF-4A75-AD5D-9D5465DA359F}" destId="{BEA4567C-7701-47D3-AFA9-F564800FFE63}" srcOrd="1" destOrd="0" presId="urn:microsoft.com/office/officeart/2008/layout/LinedList"/>
    <dgm:cxn modelId="{FCC0DC19-8719-4664-B9F4-222881524B0D}" type="presParOf" srcId="{EBB49D18-7793-4A96-98ED-0ABB81D304E3}" destId="{5D8261FA-F4A1-4220-B634-F13F74476C35}" srcOrd="10" destOrd="0" presId="urn:microsoft.com/office/officeart/2008/layout/LinedList"/>
    <dgm:cxn modelId="{91426B97-E85B-42E3-88F8-12136C9DFDED}" type="presParOf" srcId="{EBB49D18-7793-4A96-98ED-0ABB81D304E3}" destId="{7E826BEF-1656-432D-A939-7332F927AA1A}" srcOrd="11" destOrd="0" presId="urn:microsoft.com/office/officeart/2008/layout/LinedList"/>
    <dgm:cxn modelId="{64F69A32-17E7-408C-B65A-ADE9D44AF045}" type="presParOf" srcId="{7E826BEF-1656-432D-A939-7332F927AA1A}" destId="{87FD2CF9-E6BB-4BFF-8B07-162408C2984C}" srcOrd="0" destOrd="0" presId="urn:microsoft.com/office/officeart/2008/layout/LinedList"/>
    <dgm:cxn modelId="{CC955B64-0529-46A3-BA70-AD53114C2FD8}" type="presParOf" srcId="{7E826BEF-1656-432D-A939-7332F927AA1A}" destId="{B5B0F81B-2895-46DF-BD07-272185B4A7B2}" srcOrd="1" destOrd="0" presId="urn:microsoft.com/office/officeart/2008/layout/LinedList"/>
    <dgm:cxn modelId="{6DA736D5-7F62-4254-8227-101AB8DC47B5}" type="presParOf" srcId="{EBB49D18-7793-4A96-98ED-0ABB81D304E3}" destId="{27F97429-D405-4462-97A3-B4FD4A891D86}" srcOrd="12" destOrd="0" presId="urn:microsoft.com/office/officeart/2008/layout/LinedList"/>
    <dgm:cxn modelId="{D0CC46E9-F25C-403D-BBBD-6367F66D71F7}" type="presParOf" srcId="{EBB49D18-7793-4A96-98ED-0ABB81D304E3}" destId="{ADE3932A-760A-4928-9D6A-639EE158BC9C}" srcOrd="13" destOrd="0" presId="urn:microsoft.com/office/officeart/2008/layout/LinedList"/>
    <dgm:cxn modelId="{AC6B9DCA-810C-4A87-9DFB-C62C5FD49042}" type="presParOf" srcId="{ADE3932A-760A-4928-9D6A-639EE158BC9C}" destId="{5E63FE11-59D8-42C4-A4C3-D78170246FBE}" srcOrd="0" destOrd="0" presId="urn:microsoft.com/office/officeart/2008/layout/LinedList"/>
    <dgm:cxn modelId="{B80D26EF-22F7-4ED5-9798-4B027800A4E0}" type="presParOf" srcId="{ADE3932A-760A-4928-9D6A-639EE158BC9C}" destId="{8BBAA412-4BAE-4C92-8ABC-CF72D2D02770}" srcOrd="1" destOrd="0" presId="urn:microsoft.com/office/officeart/2008/layout/LinedList"/>
    <dgm:cxn modelId="{772582D2-99B9-4DE1-8F01-385588C666FE}" type="presParOf" srcId="{EBB49D18-7793-4A96-98ED-0ABB81D304E3}" destId="{24D4296B-AA99-4A9F-B423-ADA5A9E9CC39}" srcOrd="14" destOrd="0" presId="urn:microsoft.com/office/officeart/2008/layout/LinedList"/>
    <dgm:cxn modelId="{AA157DD6-1E44-467D-BB1A-8CF48315FC07}" type="presParOf" srcId="{EBB49D18-7793-4A96-98ED-0ABB81D304E3}" destId="{713CAAE2-9A74-4941-8D13-BE7E76315728}" srcOrd="15" destOrd="0" presId="urn:microsoft.com/office/officeart/2008/layout/LinedList"/>
    <dgm:cxn modelId="{B99E8F02-A9FD-4BA4-ADE8-ABA5271F4C85}" type="presParOf" srcId="{713CAAE2-9A74-4941-8D13-BE7E76315728}" destId="{88C3682A-A1D0-4613-A0A2-30FBE8E08BC3}" srcOrd="0" destOrd="0" presId="urn:microsoft.com/office/officeart/2008/layout/LinedList"/>
    <dgm:cxn modelId="{3222F84D-93D4-470A-ABAE-1C552352CC5A}" type="presParOf" srcId="{713CAAE2-9A74-4941-8D13-BE7E76315728}" destId="{95C99C0B-8A8F-4CFB-9960-8EE8C5BA6D7C}" srcOrd="1" destOrd="0" presId="urn:microsoft.com/office/officeart/2008/layout/LinedList"/>
    <dgm:cxn modelId="{94CB46B4-7F5E-453F-BE4D-C9E7A5850F1C}" type="presParOf" srcId="{EBB49D18-7793-4A96-98ED-0ABB81D304E3}" destId="{E0FDD05B-7037-4715-9F45-9C3DB5154BEC}" srcOrd="16" destOrd="0" presId="urn:microsoft.com/office/officeart/2008/layout/LinedList"/>
    <dgm:cxn modelId="{5CD1DEB1-93EE-450A-9A57-0A529E84371C}" type="presParOf" srcId="{EBB49D18-7793-4A96-98ED-0ABB81D304E3}" destId="{A0B2576E-D4EF-408F-B556-6004069FA3C6}" srcOrd="17" destOrd="0" presId="urn:microsoft.com/office/officeart/2008/layout/LinedList"/>
    <dgm:cxn modelId="{F8ECF520-6A37-4064-914A-555DB6817A83}" type="presParOf" srcId="{A0B2576E-D4EF-408F-B556-6004069FA3C6}" destId="{0B6B148E-709C-491A-85BD-167DFFCF8F04}" srcOrd="0" destOrd="0" presId="urn:microsoft.com/office/officeart/2008/layout/LinedList"/>
    <dgm:cxn modelId="{5A047849-6250-43A9-9DD0-FC4A0C05B7E6}" type="presParOf" srcId="{A0B2576E-D4EF-408F-B556-6004069FA3C6}" destId="{41F33CD6-86B5-4588-BF56-AEC965415F15}" srcOrd="1" destOrd="0" presId="urn:microsoft.com/office/officeart/2008/layout/LinedList"/>
    <dgm:cxn modelId="{75B9A77C-F2CA-4663-92AE-268406AB25BE}" type="presParOf" srcId="{EBB49D18-7793-4A96-98ED-0ABB81D304E3}" destId="{68DD7455-66E2-46DF-97A0-9E35A486BEE3}" srcOrd="18" destOrd="0" presId="urn:microsoft.com/office/officeart/2008/layout/LinedList"/>
    <dgm:cxn modelId="{DCE84C83-BBBE-4303-9364-A519F40CF742}" type="presParOf" srcId="{EBB49D18-7793-4A96-98ED-0ABB81D304E3}" destId="{B00E206D-59C4-40B9-80FF-FFC58211303E}" srcOrd="19" destOrd="0" presId="urn:microsoft.com/office/officeart/2008/layout/LinedList"/>
    <dgm:cxn modelId="{4A6A7D6A-E554-4560-ACF7-06AA864D80C6}" type="presParOf" srcId="{B00E206D-59C4-40B9-80FF-FFC58211303E}" destId="{DC4DF657-8B54-4B5D-8A26-35D9211F00D5}" srcOrd="0" destOrd="0" presId="urn:microsoft.com/office/officeart/2008/layout/LinedList"/>
    <dgm:cxn modelId="{CD203BF0-83D2-4DA4-AC2C-AFBF4732B523}" type="presParOf" srcId="{B00E206D-59C4-40B9-80FF-FFC58211303E}" destId="{D6F520DE-0CC1-4EDC-9854-88E3487B899D}"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DF3E2D-BC2D-4680-942E-4A725ACAF51A}"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70F32E7-A2C9-4FE1-A26D-C8E6CF813756}">
      <dgm:prSet/>
      <dgm:spPr/>
      <dgm:t>
        <a:bodyPr/>
        <a:lstStyle/>
        <a:p>
          <a:r>
            <a:rPr lang="en-GB"/>
            <a:t>Executive Leadership </a:t>
          </a:r>
          <a:endParaRPr lang="en-US"/>
        </a:p>
      </dgm:t>
    </dgm:pt>
    <dgm:pt modelId="{F54F3FCA-A770-4C0B-A7AC-8CE83D9BBB97}" type="parTrans" cxnId="{176B54B1-3224-44E7-95C5-670EF6E12C37}">
      <dgm:prSet/>
      <dgm:spPr/>
      <dgm:t>
        <a:bodyPr/>
        <a:lstStyle/>
        <a:p>
          <a:endParaRPr lang="en-US"/>
        </a:p>
      </dgm:t>
    </dgm:pt>
    <dgm:pt modelId="{F7ABE62A-230D-48D4-B74E-D9D305DDB849}" type="sibTrans" cxnId="{176B54B1-3224-44E7-95C5-670EF6E12C37}">
      <dgm:prSet/>
      <dgm:spPr/>
      <dgm:t>
        <a:bodyPr/>
        <a:lstStyle/>
        <a:p>
          <a:endParaRPr lang="en-US"/>
        </a:p>
      </dgm:t>
    </dgm:pt>
    <dgm:pt modelId="{3B07BC3A-521E-4B9A-B9C9-18BA7B2BEC8A}">
      <dgm:prSet/>
      <dgm:spPr/>
      <dgm:t>
        <a:bodyPr/>
        <a:lstStyle/>
        <a:p>
          <a:r>
            <a:rPr lang="en-GB"/>
            <a:t>Functional Groups</a:t>
          </a:r>
          <a:endParaRPr lang="en-US"/>
        </a:p>
      </dgm:t>
    </dgm:pt>
    <dgm:pt modelId="{8818A782-EAF9-40C7-9491-FB620ACA207F}" type="parTrans" cxnId="{E7E1A1F0-3869-4D09-83F8-B0A964F40602}">
      <dgm:prSet/>
      <dgm:spPr/>
      <dgm:t>
        <a:bodyPr/>
        <a:lstStyle/>
        <a:p>
          <a:endParaRPr lang="en-US"/>
        </a:p>
      </dgm:t>
    </dgm:pt>
    <dgm:pt modelId="{207403A1-7283-4324-8AAD-52EFE9376BAA}" type="sibTrans" cxnId="{E7E1A1F0-3869-4D09-83F8-B0A964F40602}">
      <dgm:prSet/>
      <dgm:spPr/>
      <dgm:t>
        <a:bodyPr/>
        <a:lstStyle/>
        <a:p>
          <a:endParaRPr lang="en-US"/>
        </a:p>
      </dgm:t>
    </dgm:pt>
    <dgm:pt modelId="{4743134A-9040-4083-B497-50F9022F0BE8}">
      <dgm:prSet/>
      <dgm:spPr/>
      <dgm:t>
        <a:bodyPr/>
        <a:lstStyle/>
        <a:p>
          <a:r>
            <a:rPr lang="en-GB"/>
            <a:t>Geographical Divisions</a:t>
          </a:r>
          <a:endParaRPr lang="en-US"/>
        </a:p>
      </dgm:t>
    </dgm:pt>
    <dgm:pt modelId="{99C560C5-9F1A-4004-939F-006302709BF1}" type="parTrans" cxnId="{FF5CF3A0-D7A1-4D6E-B5BD-6EC32A767741}">
      <dgm:prSet/>
      <dgm:spPr/>
      <dgm:t>
        <a:bodyPr/>
        <a:lstStyle/>
        <a:p>
          <a:endParaRPr lang="en-US"/>
        </a:p>
      </dgm:t>
    </dgm:pt>
    <dgm:pt modelId="{1444F812-C492-4ABC-AFB0-24BA8790662B}" type="sibTrans" cxnId="{FF5CF3A0-D7A1-4D6E-B5BD-6EC32A767741}">
      <dgm:prSet/>
      <dgm:spPr/>
      <dgm:t>
        <a:bodyPr/>
        <a:lstStyle/>
        <a:p>
          <a:endParaRPr lang="en-US"/>
        </a:p>
      </dgm:t>
    </dgm:pt>
    <dgm:pt modelId="{0E0E1576-C5AD-4333-99D7-924F4871BF40}">
      <dgm:prSet/>
      <dgm:spPr/>
      <dgm:t>
        <a:bodyPr/>
        <a:lstStyle/>
        <a:p>
          <a:r>
            <a:rPr lang="en-GB"/>
            <a:t>Content Divisions</a:t>
          </a:r>
          <a:endParaRPr lang="en-US"/>
        </a:p>
      </dgm:t>
    </dgm:pt>
    <dgm:pt modelId="{7AAD2C08-793C-4B21-8F87-F5F851FEE665}" type="parTrans" cxnId="{294B11A1-81C6-49BC-954D-0CBD9823560C}">
      <dgm:prSet/>
      <dgm:spPr/>
      <dgm:t>
        <a:bodyPr/>
        <a:lstStyle/>
        <a:p>
          <a:endParaRPr lang="en-US"/>
        </a:p>
      </dgm:t>
    </dgm:pt>
    <dgm:pt modelId="{3689301F-5168-43D8-8CFD-6792603FB5CE}" type="sibTrans" cxnId="{294B11A1-81C6-49BC-954D-0CBD9823560C}">
      <dgm:prSet/>
      <dgm:spPr/>
      <dgm:t>
        <a:bodyPr/>
        <a:lstStyle/>
        <a:p>
          <a:endParaRPr lang="en-US"/>
        </a:p>
      </dgm:t>
    </dgm:pt>
    <dgm:pt modelId="{8E0CECDA-BA4E-495E-8B3F-16B5B9B72505}">
      <dgm:prSet/>
      <dgm:spPr/>
      <dgm:t>
        <a:bodyPr/>
        <a:lstStyle/>
        <a:p>
          <a:r>
            <a:rPr lang="en-GB"/>
            <a:t>Inclusion and Diversity</a:t>
          </a:r>
          <a:endParaRPr lang="en-US"/>
        </a:p>
      </dgm:t>
    </dgm:pt>
    <dgm:pt modelId="{C7A2895D-0323-4963-B72E-1CBF69F090D5}" type="parTrans" cxnId="{5557E29D-2F2C-47F4-A031-A0305741356C}">
      <dgm:prSet/>
      <dgm:spPr/>
      <dgm:t>
        <a:bodyPr/>
        <a:lstStyle/>
        <a:p>
          <a:endParaRPr lang="en-US"/>
        </a:p>
      </dgm:t>
    </dgm:pt>
    <dgm:pt modelId="{EB997DDD-0BCF-483F-A975-C6D00C42E0C7}" type="sibTrans" cxnId="{5557E29D-2F2C-47F4-A031-A0305741356C}">
      <dgm:prSet/>
      <dgm:spPr/>
      <dgm:t>
        <a:bodyPr/>
        <a:lstStyle/>
        <a:p>
          <a:endParaRPr lang="en-US"/>
        </a:p>
      </dgm:t>
    </dgm:pt>
    <dgm:pt modelId="{CC94CEE3-BD3A-4792-82C6-B0FE9FC01B63}">
      <dgm:prSet/>
      <dgm:spPr/>
      <dgm:t>
        <a:bodyPr/>
        <a:lstStyle/>
        <a:p>
          <a:r>
            <a:rPr lang="en-GB"/>
            <a:t>Partnership and Marketing</a:t>
          </a:r>
          <a:endParaRPr lang="en-US"/>
        </a:p>
      </dgm:t>
    </dgm:pt>
    <dgm:pt modelId="{5DEC58DD-D459-4578-8081-30A275009FD8}" type="parTrans" cxnId="{9ADEB433-4EAC-4534-81BA-9B50793BF724}">
      <dgm:prSet/>
      <dgm:spPr/>
      <dgm:t>
        <a:bodyPr/>
        <a:lstStyle/>
        <a:p>
          <a:endParaRPr lang="en-US"/>
        </a:p>
      </dgm:t>
    </dgm:pt>
    <dgm:pt modelId="{B05C9574-B2B1-4FB0-8332-F812AE717B07}" type="sibTrans" cxnId="{9ADEB433-4EAC-4534-81BA-9B50793BF724}">
      <dgm:prSet/>
      <dgm:spPr/>
      <dgm:t>
        <a:bodyPr/>
        <a:lstStyle/>
        <a:p>
          <a:endParaRPr lang="en-US"/>
        </a:p>
      </dgm:t>
    </dgm:pt>
    <dgm:pt modelId="{BDA11187-C550-4D8C-92AF-5C556E0E45C3}" type="pres">
      <dgm:prSet presAssocID="{3FDF3E2D-BC2D-4680-942E-4A725ACAF51A}" presName="Name0" presStyleCnt="0">
        <dgm:presLayoutVars>
          <dgm:dir/>
          <dgm:animLvl val="lvl"/>
          <dgm:resizeHandles val="exact"/>
        </dgm:presLayoutVars>
      </dgm:prSet>
      <dgm:spPr/>
    </dgm:pt>
    <dgm:pt modelId="{DCA6BBEF-3EFE-4DD9-B4B9-9AB3040A29F0}" type="pres">
      <dgm:prSet presAssocID="{070F32E7-A2C9-4FE1-A26D-C8E6CF813756}" presName="linNode" presStyleCnt="0"/>
      <dgm:spPr/>
    </dgm:pt>
    <dgm:pt modelId="{977C4916-7CD3-4610-B322-FAE40DD763B2}" type="pres">
      <dgm:prSet presAssocID="{070F32E7-A2C9-4FE1-A26D-C8E6CF813756}" presName="parentText" presStyleLbl="node1" presStyleIdx="0" presStyleCnt="6">
        <dgm:presLayoutVars>
          <dgm:chMax val="1"/>
          <dgm:bulletEnabled val="1"/>
        </dgm:presLayoutVars>
      </dgm:prSet>
      <dgm:spPr/>
    </dgm:pt>
    <dgm:pt modelId="{C31B0EBF-C8FF-4C47-96EE-E425020EB7A7}" type="pres">
      <dgm:prSet presAssocID="{F7ABE62A-230D-48D4-B74E-D9D305DDB849}" presName="sp" presStyleCnt="0"/>
      <dgm:spPr/>
    </dgm:pt>
    <dgm:pt modelId="{C8FE6CD2-8D2D-4426-82B9-BFB7B765448E}" type="pres">
      <dgm:prSet presAssocID="{3B07BC3A-521E-4B9A-B9C9-18BA7B2BEC8A}" presName="linNode" presStyleCnt="0"/>
      <dgm:spPr/>
    </dgm:pt>
    <dgm:pt modelId="{31CCEF2D-A32F-4B69-BA13-8E0CE168F4AE}" type="pres">
      <dgm:prSet presAssocID="{3B07BC3A-521E-4B9A-B9C9-18BA7B2BEC8A}" presName="parentText" presStyleLbl="node1" presStyleIdx="1" presStyleCnt="6">
        <dgm:presLayoutVars>
          <dgm:chMax val="1"/>
          <dgm:bulletEnabled val="1"/>
        </dgm:presLayoutVars>
      </dgm:prSet>
      <dgm:spPr/>
    </dgm:pt>
    <dgm:pt modelId="{E130F5B2-EE79-4F6E-AD16-A9F1829384E5}" type="pres">
      <dgm:prSet presAssocID="{207403A1-7283-4324-8AAD-52EFE9376BAA}" presName="sp" presStyleCnt="0"/>
      <dgm:spPr/>
    </dgm:pt>
    <dgm:pt modelId="{92C854E9-337E-41C8-9E95-EC9CD13BDC22}" type="pres">
      <dgm:prSet presAssocID="{4743134A-9040-4083-B497-50F9022F0BE8}" presName="linNode" presStyleCnt="0"/>
      <dgm:spPr/>
    </dgm:pt>
    <dgm:pt modelId="{EE790DB0-86E0-4E95-B1A3-769F07E058C5}" type="pres">
      <dgm:prSet presAssocID="{4743134A-9040-4083-B497-50F9022F0BE8}" presName="parentText" presStyleLbl="node1" presStyleIdx="2" presStyleCnt="6">
        <dgm:presLayoutVars>
          <dgm:chMax val="1"/>
          <dgm:bulletEnabled val="1"/>
        </dgm:presLayoutVars>
      </dgm:prSet>
      <dgm:spPr/>
    </dgm:pt>
    <dgm:pt modelId="{8294EC56-B94B-4388-9C39-6B75245CF5C1}" type="pres">
      <dgm:prSet presAssocID="{1444F812-C492-4ABC-AFB0-24BA8790662B}" presName="sp" presStyleCnt="0"/>
      <dgm:spPr/>
    </dgm:pt>
    <dgm:pt modelId="{BCA70921-C590-4227-A322-2E3E40927FBD}" type="pres">
      <dgm:prSet presAssocID="{0E0E1576-C5AD-4333-99D7-924F4871BF40}" presName="linNode" presStyleCnt="0"/>
      <dgm:spPr/>
    </dgm:pt>
    <dgm:pt modelId="{51116D6B-1CCE-4A52-B11A-2DC3A3287B02}" type="pres">
      <dgm:prSet presAssocID="{0E0E1576-C5AD-4333-99D7-924F4871BF40}" presName="parentText" presStyleLbl="node1" presStyleIdx="3" presStyleCnt="6">
        <dgm:presLayoutVars>
          <dgm:chMax val="1"/>
          <dgm:bulletEnabled val="1"/>
        </dgm:presLayoutVars>
      </dgm:prSet>
      <dgm:spPr/>
    </dgm:pt>
    <dgm:pt modelId="{6D86DCFA-FC1E-4BA5-A577-651072BE29AB}" type="pres">
      <dgm:prSet presAssocID="{3689301F-5168-43D8-8CFD-6792603FB5CE}" presName="sp" presStyleCnt="0"/>
      <dgm:spPr/>
    </dgm:pt>
    <dgm:pt modelId="{95E9DCF4-0445-48EF-B42A-9250FB25D9F9}" type="pres">
      <dgm:prSet presAssocID="{8E0CECDA-BA4E-495E-8B3F-16B5B9B72505}" presName="linNode" presStyleCnt="0"/>
      <dgm:spPr/>
    </dgm:pt>
    <dgm:pt modelId="{DD3402F4-B1C8-4E8C-972A-E660B4453BEE}" type="pres">
      <dgm:prSet presAssocID="{8E0CECDA-BA4E-495E-8B3F-16B5B9B72505}" presName="parentText" presStyleLbl="node1" presStyleIdx="4" presStyleCnt="6">
        <dgm:presLayoutVars>
          <dgm:chMax val="1"/>
          <dgm:bulletEnabled val="1"/>
        </dgm:presLayoutVars>
      </dgm:prSet>
      <dgm:spPr/>
    </dgm:pt>
    <dgm:pt modelId="{7641E9DF-887B-4759-924D-9F943FD888F8}" type="pres">
      <dgm:prSet presAssocID="{EB997DDD-0BCF-483F-A975-C6D00C42E0C7}" presName="sp" presStyleCnt="0"/>
      <dgm:spPr/>
    </dgm:pt>
    <dgm:pt modelId="{3FBB4401-A778-4F64-B865-4C42A3492022}" type="pres">
      <dgm:prSet presAssocID="{CC94CEE3-BD3A-4792-82C6-B0FE9FC01B63}" presName="linNode" presStyleCnt="0"/>
      <dgm:spPr/>
    </dgm:pt>
    <dgm:pt modelId="{6F747131-75C0-44CD-8E08-EF43A334BF5F}" type="pres">
      <dgm:prSet presAssocID="{CC94CEE3-BD3A-4792-82C6-B0FE9FC01B63}" presName="parentText" presStyleLbl="node1" presStyleIdx="5" presStyleCnt="6">
        <dgm:presLayoutVars>
          <dgm:chMax val="1"/>
          <dgm:bulletEnabled val="1"/>
        </dgm:presLayoutVars>
      </dgm:prSet>
      <dgm:spPr/>
    </dgm:pt>
  </dgm:ptLst>
  <dgm:cxnLst>
    <dgm:cxn modelId="{9ADEB433-4EAC-4534-81BA-9B50793BF724}" srcId="{3FDF3E2D-BC2D-4680-942E-4A725ACAF51A}" destId="{CC94CEE3-BD3A-4792-82C6-B0FE9FC01B63}" srcOrd="5" destOrd="0" parTransId="{5DEC58DD-D459-4578-8081-30A275009FD8}" sibTransId="{B05C9574-B2B1-4FB0-8332-F812AE717B07}"/>
    <dgm:cxn modelId="{8B53283C-CD6B-4130-BA77-1E6E28663056}" type="presOf" srcId="{3FDF3E2D-BC2D-4680-942E-4A725ACAF51A}" destId="{BDA11187-C550-4D8C-92AF-5C556E0E45C3}" srcOrd="0" destOrd="0" presId="urn:microsoft.com/office/officeart/2005/8/layout/vList5"/>
    <dgm:cxn modelId="{F1999A5C-15AE-46AA-B4FE-A2E43CFF9F26}" type="presOf" srcId="{CC94CEE3-BD3A-4792-82C6-B0FE9FC01B63}" destId="{6F747131-75C0-44CD-8E08-EF43A334BF5F}" srcOrd="0" destOrd="0" presId="urn:microsoft.com/office/officeart/2005/8/layout/vList5"/>
    <dgm:cxn modelId="{151C785E-6EBB-433A-A64E-AC75D4A639CB}" type="presOf" srcId="{4743134A-9040-4083-B497-50F9022F0BE8}" destId="{EE790DB0-86E0-4E95-B1A3-769F07E058C5}" srcOrd="0" destOrd="0" presId="urn:microsoft.com/office/officeart/2005/8/layout/vList5"/>
    <dgm:cxn modelId="{39224A78-5324-496B-92D3-FDD555D3BBBF}" type="presOf" srcId="{3B07BC3A-521E-4B9A-B9C9-18BA7B2BEC8A}" destId="{31CCEF2D-A32F-4B69-BA13-8E0CE168F4AE}" srcOrd="0" destOrd="0" presId="urn:microsoft.com/office/officeart/2005/8/layout/vList5"/>
    <dgm:cxn modelId="{D1878695-BE4D-44EF-B645-C5709AC61B9A}" type="presOf" srcId="{8E0CECDA-BA4E-495E-8B3F-16B5B9B72505}" destId="{DD3402F4-B1C8-4E8C-972A-E660B4453BEE}" srcOrd="0" destOrd="0" presId="urn:microsoft.com/office/officeart/2005/8/layout/vList5"/>
    <dgm:cxn modelId="{5557E29D-2F2C-47F4-A031-A0305741356C}" srcId="{3FDF3E2D-BC2D-4680-942E-4A725ACAF51A}" destId="{8E0CECDA-BA4E-495E-8B3F-16B5B9B72505}" srcOrd="4" destOrd="0" parTransId="{C7A2895D-0323-4963-B72E-1CBF69F090D5}" sibTransId="{EB997DDD-0BCF-483F-A975-C6D00C42E0C7}"/>
    <dgm:cxn modelId="{FF5CF3A0-D7A1-4D6E-B5BD-6EC32A767741}" srcId="{3FDF3E2D-BC2D-4680-942E-4A725ACAF51A}" destId="{4743134A-9040-4083-B497-50F9022F0BE8}" srcOrd="2" destOrd="0" parTransId="{99C560C5-9F1A-4004-939F-006302709BF1}" sibTransId="{1444F812-C492-4ABC-AFB0-24BA8790662B}"/>
    <dgm:cxn modelId="{294B11A1-81C6-49BC-954D-0CBD9823560C}" srcId="{3FDF3E2D-BC2D-4680-942E-4A725ACAF51A}" destId="{0E0E1576-C5AD-4333-99D7-924F4871BF40}" srcOrd="3" destOrd="0" parTransId="{7AAD2C08-793C-4B21-8F87-F5F851FEE665}" sibTransId="{3689301F-5168-43D8-8CFD-6792603FB5CE}"/>
    <dgm:cxn modelId="{176B54B1-3224-44E7-95C5-670EF6E12C37}" srcId="{3FDF3E2D-BC2D-4680-942E-4A725ACAF51A}" destId="{070F32E7-A2C9-4FE1-A26D-C8E6CF813756}" srcOrd="0" destOrd="0" parTransId="{F54F3FCA-A770-4C0B-A7AC-8CE83D9BBB97}" sibTransId="{F7ABE62A-230D-48D4-B74E-D9D305DDB849}"/>
    <dgm:cxn modelId="{302EF1CA-B595-4442-8659-F79C431E3B37}" type="presOf" srcId="{070F32E7-A2C9-4FE1-A26D-C8E6CF813756}" destId="{977C4916-7CD3-4610-B322-FAE40DD763B2}" srcOrd="0" destOrd="0" presId="urn:microsoft.com/office/officeart/2005/8/layout/vList5"/>
    <dgm:cxn modelId="{E7E1A1F0-3869-4D09-83F8-B0A964F40602}" srcId="{3FDF3E2D-BC2D-4680-942E-4A725ACAF51A}" destId="{3B07BC3A-521E-4B9A-B9C9-18BA7B2BEC8A}" srcOrd="1" destOrd="0" parTransId="{8818A782-EAF9-40C7-9491-FB620ACA207F}" sibTransId="{207403A1-7283-4324-8AAD-52EFE9376BAA}"/>
    <dgm:cxn modelId="{A9A393F4-F13E-40A3-B0F9-A9CE954892DB}" type="presOf" srcId="{0E0E1576-C5AD-4333-99D7-924F4871BF40}" destId="{51116D6B-1CCE-4A52-B11A-2DC3A3287B02}" srcOrd="0" destOrd="0" presId="urn:microsoft.com/office/officeart/2005/8/layout/vList5"/>
    <dgm:cxn modelId="{39BA9820-607E-47D1-8D4C-39638841AEE7}" type="presParOf" srcId="{BDA11187-C550-4D8C-92AF-5C556E0E45C3}" destId="{DCA6BBEF-3EFE-4DD9-B4B9-9AB3040A29F0}" srcOrd="0" destOrd="0" presId="urn:microsoft.com/office/officeart/2005/8/layout/vList5"/>
    <dgm:cxn modelId="{91963197-3EE0-4F14-85EE-E70AB56E5EE9}" type="presParOf" srcId="{DCA6BBEF-3EFE-4DD9-B4B9-9AB3040A29F0}" destId="{977C4916-7CD3-4610-B322-FAE40DD763B2}" srcOrd="0" destOrd="0" presId="urn:microsoft.com/office/officeart/2005/8/layout/vList5"/>
    <dgm:cxn modelId="{44E885E3-1AE4-47B5-B613-B20CA3DD6AF7}" type="presParOf" srcId="{BDA11187-C550-4D8C-92AF-5C556E0E45C3}" destId="{C31B0EBF-C8FF-4C47-96EE-E425020EB7A7}" srcOrd="1" destOrd="0" presId="urn:microsoft.com/office/officeart/2005/8/layout/vList5"/>
    <dgm:cxn modelId="{C8061C8E-A0FD-4FF3-8980-7FF75C09AE43}" type="presParOf" srcId="{BDA11187-C550-4D8C-92AF-5C556E0E45C3}" destId="{C8FE6CD2-8D2D-4426-82B9-BFB7B765448E}" srcOrd="2" destOrd="0" presId="urn:microsoft.com/office/officeart/2005/8/layout/vList5"/>
    <dgm:cxn modelId="{69CCB988-9B92-4BE9-98D1-C8A48DD2DC2D}" type="presParOf" srcId="{C8FE6CD2-8D2D-4426-82B9-BFB7B765448E}" destId="{31CCEF2D-A32F-4B69-BA13-8E0CE168F4AE}" srcOrd="0" destOrd="0" presId="urn:microsoft.com/office/officeart/2005/8/layout/vList5"/>
    <dgm:cxn modelId="{97C8D0D9-DF30-48FD-98C5-F70D371A9417}" type="presParOf" srcId="{BDA11187-C550-4D8C-92AF-5C556E0E45C3}" destId="{E130F5B2-EE79-4F6E-AD16-A9F1829384E5}" srcOrd="3" destOrd="0" presId="urn:microsoft.com/office/officeart/2005/8/layout/vList5"/>
    <dgm:cxn modelId="{1E35861E-4BE8-40AF-A4D4-5E95892B1834}" type="presParOf" srcId="{BDA11187-C550-4D8C-92AF-5C556E0E45C3}" destId="{92C854E9-337E-41C8-9E95-EC9CD13BDC22}" srcOrd="4" destOrd="0" presId="urn:microsoft.com/office/officeart/2005/8/layout/vList5"/>
    <dgm:cxn modelId="{83FB4BC8-3F50-4CCB-AAB8-69321B92A926}" type="presParOf" srcId="{92C854E9-337E-41C8-9E95-EC9CD13BDC22}" destId="{EE790DB0-86E0-4E95-B1A3-769F07E058C5}" srcOrd="0" destOrd="0" presId="urn:microsoft.com/office/officeart/2005/8/layout/vList5"/>
    <dgm:cxn modelId="{7BF2ABD1-D82E-4202-8156-240355912BC0}" type="presParOf" srcId="{BDA11187-C550-4D8C-92AF-5C556E0E45C3}" destId="{8294EC56-B94B-4388-9C39-6B75245CF5C1}" srcOrd="5" destOrd="0" presId="urn:microsoft.com/office/officeart/2005/8/layout/vList5"/>
    <dgm:cxn modelId="{27631594-0C06-4B38-A1B6-FE32DF02AB62}" type="presParOf" srcId="{BDA11187-C550-4D8C-92AF-5C556E0E45C3}" destId="{BCA70921-C590-4227-A322-2E3E40927FBD}" srcOrd="6" destOrd="0" presId="urn:microsoft.com/office/officeart/2005/8/layout/vList5"/>
    <dgm:cxn modelId="{D76B582A-A5AD-4E74-9DF3-B46EEA237ABA}" type="presParOf" srcId="{BCA70921-C590-4227-A322-2E3E40927FBD}" destId="{51116D6B-1CCE-4A52-B11A-2DC3A3287B02}" srcOrd="0" destOrd="0" presId="urn:microsoft.com/office/officeart/2005/8/layout/vList5"/>
    <dgm:cxn modelId="{BC48660A-B3AB-43D2-99F8-DF8D042204D6}" type="presParOf" srcId="{BDA11187-C550-4D8C-92AF-5C556E0E45C3}" destId="{6D86DCFA-FC1E-4BA5-A577-651072BE29AB}" srcOrd="7" destOrd="0" presId="urn:microsoft.com/office/officeart/2005/8/layout/vList5"/>
    <dgm:cxn modelId="{BC2D7378-A5B6-4923-8BA4-3EBAF12E697B}" type="presParOf" srcId="{BDA11187-C550-4D8C-92AF-5C556E0E45C3}" destId="{95E9DCF4-0445-48EF-B42A-9250FB25D9F9}" srcOrd="8" destOrd="0" presId="urn:microsoft.com/office/officeart/2005/8/layout/vList5"/>
    <dgm:cxn modelId="{ADEDF93B-4054-4E5F-9854-4133964F2132}" type="presParOf" srcId="{95E9DCF4-0445-48EF-B42A-9250FB25D9F9}" destId="{DD3402F4-B1C8-4E8C-972A-E660B4453BEE}" srcOrd="0" destOrd="0" presId="urn:microsoft.com/office/officeart/2005/8/layout/vList5"/>
    <dgm:cxn modelId="{EEC51BFB-7B39-489D-9512-4A37B1131710}" type="presParOf" srcId="{BDA11187-C550-4D8C-92AF-5C556E0E45C3}" destId="{7641E9DF-887B-4759-924D-9F943FD888F8}" srcOrd="9" destOrd="0" presId="urn:microsoft.com/office/officeart/2005/8/layout/vList5"/>
    <dgm:cxn modelId="{010B4364-FE16-4B14-9F81-706048719553}" type="presParOf" srcId="{BDA11187-C550-4D8C-92AF-5C556E0E45C3}" destId="{3FBB4401-A778-4F64-B865-4C42A3492022}" srcOrd="10" destOrd="0" presId="urn:microsoft.com/office/officeart/2005/8/layout/vList5"/>
    <dgm:cxn modelId="{3F33B44F-EAD3-47C1-9680-76ECCB90EDE2}" type="presParOf" srcId="{3FBB4401-A778-4F64-B865-4C42A3492022}" destId="{6F747131-75C0-44CD-8E08-EF43A334BF5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80E41-F19B-472B-80FC-0D9BF66081E0}">
      <dsp:nvSpPr>
        <dsp:cNvPr id="0" name=""/>
        <dsp:cNvSpPr/>
      </dsp:nvSpPr>
      <dsp:spPr>
        <a:xfrm>
          <a:off x="0" y="465"/>
          <a:ext cx="4797256"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957E53-8D9D-44F9-A424-BB2C2D847054}">
      <dsp:nvSpPr>
        <dsp:cNvPr id="0" name=""/>
        <dsp:cNvSpPr/>
      </dsp:nvSpPr>
      <dsp:spPr>
        <a:xfrm>
          <a:off x="0" y="465"/>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Introduction</a:t>
          </a:r>
          <a:endParaRPr lang="en-US" sz="1800" kern="1200" dirty="0">
            <a:latin typeface="Times New Roman" panose="02020603050405020304" pitchFamily="18" charset="0"/>
            <a:cs typeface="Times New Roman" panose="02020603050405020304" pitchFamily="18" charset="0"/>
          </a:endParaRPr>
        </a:p>
      </dsp:txBody>
      <dsp:txXfrm>
        <a:off x="0" y="465"/>
        <a:ext cx="4797256" cy="380906"/>
      </dsp:txXfrm>
    </dsp:sp>
    <dsp:sp modelId="{E4912DB7-1F7A-4A8C-B96A-D557B113030D}">
      <dsp:nvSpPr>
        <dsp:cNvPr id="0" name=""/>
        <dsp:cNvSpPr/>
      </dsp:nvSpPr>
      <dsp:spPr>
        <a:xfrm>
          <a:off x="0" y="381371"/>
          <a:ext cx="4797256"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A4DF38-473E-43F0-A5BC-F5C425A9F404}">
      <dsp:nvSpPr>
        <dsp:cNvPr id="0" name=""/>
        <dsp:cNvSpPr/>
      </dsp:nvSpPr>
      <dsp:spPr>
        <a:xfrm>
          <a:off x="0" y="381371"/>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SWOT analysis</a:t>
          </a:r>
          <a:endParaRPr lang="en-US" sz="1800" kern="1200" dirty="0">
            <a:latin typeface="Times New Roman" panose="02020603050405020304" pitchFamily="18" charset="0"/>
            <a:cs typeface="Times New Roman" panose="02020603050405020304" pitchFamily="18" charset="0"/>
          </a:endParaRPr>
        </a:p>
      </dsp:txBody>
      <dsp:txXfrm>
        <a:off x="0" y="381371"/>
        <a:ext cx="4797256" cy="380906"/>
      </dsp:txXfrm>
    </dsp:sp>
    <dsp:sp modelId="{CD4A267C-2A1D-4BBD-9C04-5EC53A31FBB6}">
      <dsp:nvSpPr>
        <dsp:cNvPr id="0" name=""/>
        <dsp:cNvSpPr/>
      </dsp:nvSpPr>
      <dsp:spPr>
        <a:xfrm>
          <a:off x="0" y="762278"/>
          <a:ext cx="4797256"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62937B-3DC0-4313-8D98-8FC426F20595}">
      <dsp:nvSpPr>
        <dsp:cNvPr id="0" name=""/>
        <dsp:cNvSpPr/>
      </dsp:nvSpPr>
      <dsp:spPr>
        <a:xfrm>
          <a:off x="0" y="762278"/>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PESTEL analysis</a:t>
          </a:r>
          <a:endParaRPr lang="en-US" sz="1800" kern="1200" dirty="0">
            <a:latin typeface="Times New Roman" panose="02020603050405020304" pitchFamily="18" charset="0"/>
            <a:cs typeface="Times New Roman" panose="02020603050405020304" pitchFamily="18" charset="0"/>
          </a:endParaRPr>
        </a:p>
      </dsp:txBody>
      <dsp:txXfrm>
        <a:off x="0" y="762278"/>
        <a:ext cx="4797256" cy="380906"/>
      </dsp:txXfrm>
    </dsp:sp>
    <dsp:sp modelId="{439B44A2-C94C-41AE-A821-DD3E05759A16}">
      <dsp:nvSpPr>
        <dsp:cNvPr id="0" name=""/>
        <dsp:cNvSpPr/>
      </dsp:nvSpPr>
      <dsp:spPr>
        <a:xfrm>
          <a:off x="0" y="1143185"/>
          <a:ext cx="479725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0252A-818D-4B20-B568-3CC51E0C233F}">
      <dsp:nvSpPr>
        <dsp:cNvPr id="0" name=""/>
        <dsp:cNvSpPr/>
      </dsp:nvSpPr>
      <dsp:spPr>
        <a:xfrm>
          <a:off x="0" y="1143185"/>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Goals and Objectives</a:t>
          </a:r>
          <a:endParaRPr lang="en-US" sz="1800" kern="1200" dirty="0">
            <a:latin typeface="Times New Roman" panose="02020603050405020304" pitchFamily="18" charset="0"/>
            <a:cs typeface="Times New Roman" panose="02020603050405020304" pitchFamily="18" charset="0"/>
          </a:endParaRPr>
        </a:p>
      </dsp:txBody>
      <dsp:txXfrm>
        <a:off x="0" y="1143185"/>
        <a:ext cx="4797256" cy="380906"/>
      </dsp:txXfrm>
    </dsp:sp>
    <dsp:sp modelId="{ACAA8852-1DF8-4385-91A5-29045C6A98CA}">
      <dsp:nvSpPr>
        <dsp:cNvPr id="0" name=""/>
        <dsp:cNvSpPr/>
      </dsp:nvSpPr>
      <dsp:spPr>
        <a:xfrm>
          <a:off x="0" y="1524092"/>
          <a:ext cx="4797256"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F80AD9-4F25-476B-96EA-28C0E4C9CDBA}">
      <dsp:nvSpPr>
        <dsp:cNvPr id="0" name=""/>
        <dsp:cNvSpPr/>
      </dsp:nvSpPr>
      <dsp:spPr>
        <a:xfrm>
          <a:off x="0" y="1524092"/>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Management Approaches</a:t>
          </a:r>
          <a:endParaRPr lang="en-US" sz="1800" kern="1200" dirty="0">
            <a:latin typeface="Times New Roman" panose="02020603050405020304" pitchFamily="18" charset="0"/>
            <a:cs typeface="Times New Roman" panose="02020603050405020304" pitchFamily="18" charset="0"/>
          </a:endParaRPr>
        </a:p>
      </dsp:txBody>
      <dsp:txXfrm>
        <a:off x="0" y="1524092"/>
        <a:ext cx="4797256" cy="380906"/>
      </dsp:txXfrm>
    </dsp:sp>
    <dsp:sp modelId="{5D8261FA-F4A1-4220-B634-F13F74476C35}">
      <dsp:nvSpPr>
        <dsp:cNvPr id="0" name=""/>
        <dsp:cNvSpPr/>
      </dsp:nvSpPr>
      <dsp:spPr>
        <a:xfrm>
          <a:off x="0" y="1904998"/>
          <a:ext cx="4797256"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FD2CF9-E6BB-4BFF-8B07-162408C2984C}">
      <dsp:nvSpPr>
        <dsp:cNvPr id="0" name=""/>
        <dsp:cNvSpPr/>
      </dsp:nvSpPr>
      <dsp:spPr>
        <a:xfrm>
          <a:off x="0" y="1904999"/>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Groups and Teams </a:t>
          </a:r>
          <a:endParaRPr lang="en-US" sz="1800" kern="1200" dirty="0">
            <a:latin typeface="Times New Roman" panose="02020603050405020304" pitchFamily="18" charset="0"/>
            <a:cs typeface="Times New Roman" panose="02020603050405020304" pitchFamily="18" charset="0"/>
          </a:endParaRPr>
        </a:p>
      </dsp:txBody>
      <dsp:txXfrm>
        <a:off x="0" y="1904999"/>
        <a:ext cx="4797256" cy="380906"/>
      </dsp:txXfrm>
    </dsp:sp>
    <dsp:sp modelId="{27F97429-D405-4462-97A3-B4FD4A891D86}">
      <dsp:nvSpPr>
        <dsp:cNvPr id="0" name=""/>
        <dsp:cNvSpPr/>
      </dsp:nvSpPr>
      <dsp:spPr>
        <a:xfrm>
          <a:off x="0" y="2285905"/>
          <a:ext cx="4797256"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63FE11-59D8-42C4-A4C3-D78170246FBE}">
      <dsp:nvSpPr>
        <dsp:cNvPr id="0" name=""/>
        <dsp:cNvSpPr/>
      </dsp:nvSpPr>
      <dsp:spPr>
        <a:xfrm>
          <a:off x="0" y="2285905"/>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Corporate Social Responsibility</a:t>
          </a:r>
          <a:endParaRPr lang="en-US" sz="1800" kern="1200" dirty="0">
            <a:latin typeface="Times New Roman" panose="02020603050405020304" pitchFamily="18" charset="0"/>
            <a:cs typeface="Times New Roman" panose="02020603050405020304" pitchFamily="18" charset="0"/>
          </a:endParaRPr>
        </a:p>
      </dsp:txBody>
      <dsp:txXfrm>
        <a:off x="0" y="2285905"/>
        <a:ext cx="4797256" cy="380906"/>
      </dsp:txXfrm>
    </dsp:sp>
    <dsp:sp modelId="{24D4296B-AA99-4A9F-B423-ADA5A9E9CC39}">
      <dsp:nvSpPr>
        <dsp:cNvPr id="0" name=""/>
        <dsp:cNvSpPr/>
      </dsp:nvSpPr>
      <dsp:spPr>
        <a:xfrm>
          <a:off x="0" y="2666812"/>
          <a:ext cx="4797256"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C3682A-A1D0-4613-A0A2-30FBE8E08BC3}">
      <dsp:nvSpPr>
        <dsp:cNvPr id="0" name=""/>
        <dsp:cNvSpPr/>
      </dsp:nvSpPr>
      <dsp:spPr>
        <a:xfrm>
          <a:off x="0" y="2666812"/>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Future of Netflix </a:t>
          </a:r>
          <a:endParaRPr lang="en-US" sz="1800" kern="1200" dirty="0">
            <a:latin typeface="Times New Roman" panose="02020603050405020304" pitchFamily="18" charset="0"/>
            <a:cs typeface="Times New Roman" panose="02020603050405020304" pitchFamily="18" charset="0"/>
          </a:endParaRPr>
        </a:p>
      </dsp:txBody>
      <dsp:txXfrm>
        <a:off x="0" y="2666812"/>
        <a:ext cx="4797256" cy="380906"/>
      </dsp:txXfrm>
    </dsp:sp>
    <dsp:sp modelId="{E0FDD05B-7037-4715-9F45-9C3DB5154BEC}">
      <dsp:nvSpPr>
        <dsp:cNvPr id="0" name=""/>
        <dsp:cNvSpPr/>
      </dsp:nvSpPr>
      <dsp:spPr>
        <a:xfrm>
          <a:off x="0" y="3047719"/>
          <a:ext cx="479725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6B148E-709C-491A-85BD-167DFFCF8F04}">
      <dsp:nvSpPr>
        <dsp:cNvPr id="0" name=""/>
        <dsp:cNvSpPr/>
      </dsp:nvSpPr>
      <dsp:spPr>
        <a:xfrm>
          <a:off x="0" y="3047719"/>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Thankyou, Any Questions?</a:t>
          </a:r>
          <a:endParaRPr lang="en-US" sz="1800" kern="1200" dirty="0">
            <a:latin typeface="Times New Roman" panose="02020603050405020304" pitchFamily="18" charset="0"/>
            <a:cs typeface="Times New Roman" panose="02020603050405020304" pitchFamily="18" charset="0"/>
          </a:endParaRPr>
        </a:p>
      </dsp:txBody>
      <dsp:txXfrm>
        <a:off x="0" y="3047719"/>
        <a:ext cx="4797256" cy="380906"/>
      </dsp:txXfrm>
    </dsp:sp>
    <dsp:sp modelId="{68DD7455-66E2-46DF-97A0-9E35A486BEE3}">
      <dsp:nvSpPr>
        <dsp:cNvPr id="0" name=""/>
        <dsp:cNvSpPr/>
      </dsp:nvSpPr>
      <dsp:spPr>
        <a:xfrm>
          <a:off x="0" y="3428626"/>
          <a:ext cx="4797256"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4DF657-8B54-4B5D-8A26-35D9211F00D5}">
      <dsp:nvSpPr>
        <dsp:cNvPr id="0" name=""/>
        <dsp:cNvSpPr/>
      </dsp:nvSpPr>
      <dsp:spPr>
        <a:xfrm>
          <a:off x="0" y="3428626"/>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References</a:t>
          </a:r>
          <a:endParaRPr lang="en-US" sz="1800" kern="1200" dirty="0">
            <a:latin typeface="Times New Roman" panose="02020603050405020304" pitchFamily="18" charset="0"/>
            <a:cs typeface="Times New Roman" panose="02020603050405020304" pitchFamily="18" charset="0"/>
          </a:endParaRPr>
        </a:p>
      </dsp:txBody>
      <dsp:txXfrm>
        <a:off x="0" y="3428626"/>
        <a:ext cx="4797256" cy="380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C4916-7CD3-4610-B322-FAE40DD763B2}">
      <dsp:nvSpPr>
        <dsp:cNvPr id="0" name=""/>
        <dsp:cNvSpPr/>
      </dsp:nvSpPr>
      <dsp:spPr>
        <a:xfrm>
          <a:off x="1396304" y="1327"/>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Executive Leadership </a:t>
          </a:r>
          <a:endParaRPr lang="en-US" sz="1400" kern="1200"/>
        </a:p>
      </dsp:txBody>
      <dsp:txXfrm>
        <a:off x="1434025" y="39048"/>
        <a:ext cx="1495401" cy="697268"/>
      </dsp:txXfrm>
    </dsp:sp>
    <dsp:sp modelId="{31CCEF2D-A32F-4B69-BA13-8E0CE168F4AE}">
      <dsp:nvSpPr>
        <dsp:cNvPr id="0" name=""/>
        <dsp:cNvSpPr/>
      </dsp:nvSpPr>
      <dsp:spPr>
        <a:xfrm>
          <a:off x="1396304" y="812672"/>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Functional Groups</a:t>
          </a:r>
          <a:endParaRPr lang="en-US" sz="1400" kern="1200"/>
        </a:p>
      </dsp:txBody>
      <dsp:txXfrm>
        <a:off x="1434025" y="850393"/>
        <a:ext cx="1495401" cy="697268"/>
      </dsp:txXfrm>
    </dsp:sp>
    <dsp:sp modelId="{EE790DB0-86E0-4E95-B1A3-769F07E058C5}">
      <dsp:nvSpPr>
        <dsp:cNvPr id="0" name=""/>
        <dsp:cNvSpPr/>
      </dsp:nvSpPr>
      <dsp:spPr>
        <a:xfrm>
          <a:off x="1396304" y="1624018"/>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Geographical Divisions</a:t>
          </a:r>
          <a:endParaRPr lang="en-US" sz="1400" kern="1200"/>
        </a:p>
      </dsp:txBody>
      <dsp:txXfrm>
        <a:off x="1434025" y="1661739"/>
        <a:ext cx="1495401" cy="697268"/>
      </dsp:txXfrm>
    </dsp:sp>
    <dsp:sp modelId="{51116D6B-1CCE-4A52-B11A-2DC3A3287B02}">
      <dsp:nvSpPr>
        <dsp:cNvPr id="0" name=""/>
        <dsp:cNvSpPr/>
      </dsp:nvSpPr>
      <dsp:spPr>
        <a:xfrm>
          <a:off x="1396304" y="2435363"/>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Content Divisions</a:t>
          </a:r>
          <a:endParaRPr lang="en-US" sz="1400" kern="1200"/>
        </a:p>
      </dsp:txBody>
      <dsp:txXfrm>
        <a:off x="1434025" y="2473084"/>
        <a:ext cx="1495401" cy="697268"/>
      </dsp:txXfrm>
    </dsp:sp>
    <dsp:sp modelId="{DD3402F4-B1C8-4E8C-972A-E660B4453BEE}">
      <dsp:nvSpPr>
        <dsp:cNvPr id="0" name=""/>
        <dsp:cNvSpPr/>
      </dsp:nvSpPr>
      <dsp:spPr>
        <a:xfrm>
          <a:off x="1396304" y="3246709"/>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Inclusion and Diversity</a:t>
          </a:r>
          <a:endParaRPr lang="en-US" sz="1400" kern="1200"/>
        </a:p>
      </dsp:txBody>
      <dsp:txXfrm>
        <a:off x="1434025" y="3284430"/>
        <a:ext cx="1495401" cy="697268"/>
      </dsp:txXfrm>
    </dsp:sp>
    <dsp:sp modelId="{6F747131-75C0-44CD-8E08-EF43A334BF5F}">
      <dsp:nvSpPr>
        <dsp:cNvPr id="0" name=""/>
        <dsp:cNvSpPr/>
      </dsp:nvSpPr>
      <dsp:spPr>
        <a:xfrm>
          <a:off x="1396304" y="4058054"/>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Partnership and Marketing</a:t>
          </a:r>
          <a:endParaRPr lang="en-US" sz="1400" kern="1200"/>
        </a:p>
      </dsp:txBody>
      <dsp:txXfrm>
        <a:off x="1434025" y="4095775"/>
        <a:ext cx="1495401" cy="69726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12/10/2024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293C6C-82EA-4D9D-AA8A-69C85F2EE2B5}" type="slidenum">
              <a:rPr lang="en-US" smtClean="0"/>
              <a:t>1</a:t>
            </a:fld>
            <a:endParaRPr lang="en-US" dirty="0"/>
          </a:p>
        </p:txBody>
      </p:sp>
    </p:spTree>
    <p:extLst>
      <p:ext uri="{BB962C8B-B14F-4D97-AF65-F5344CB8AC3E}">
        <p14:creationId xmlns:p14="http://schemas.microsoft.com/office/powerpoint/2010/main" val="3334531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7146877"/>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0595561"/>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697413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19036631"/>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3974780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94968295"/>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51753306"/>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2735457"/>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3538407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51298087"/>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68472474"/>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3052417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5344940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70511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35786624"/>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17081913"/>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55732841"/>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a:gradFill>
            <a:gsLst>
              <a:gs pos="52900">
                <a:schemeClr val="tx1">
                  <a:alpha val="50000"/>
                </a:schemeClr>
              </a:gs>
              <a:gs pos="0">
                <a:schemeClr val="tx1">
                  <a:alpha val="0"/>
                </a:schemeClr>
              </a:gs>
              <a:gs pos="100000">
                <a:schemeClr val="tx1">
                  <a:alpha val="0"/>
                </a:schemeClr>
              </a:gs>
            </a:gsLst>
            <a:lin ang="5400000" scaled="1"/>
          </a:gradFill>
        </p:spPr>
        <p:txBody>
          <a:bodyPr vert="horz" lIns="91440" tIns="45720" rIns="91440" bIns="45720" rtlCol="0" anchor="ctr">
            <a:noAutofit/>
          </a:bodyPr>
          <a:lstStyle>
            <a:lvl1pPr algn="ctr">
              <a:lnSpc>
                <a:spcPct val="75000"/>
              </a:lnSpc>
              <a:defRPr sz="8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748625"/>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815386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10" name="Content Placeholder 9">
            <a:extLst>
              <a:ext uri="{FF2B5EF4-FFF2-40B4-BE49-F238E27FC236}">
                <a16:creationId xmlns:a16="http://schemas.microsoft.com/office/drawing/2014/main" id="{83D2E76B-B5EB-097C-8C44-DA48C52A8AFB}"/>
              </a:ext>
            </a:extLst>
          </p:cNvPr>
          <p:cNvSpPr>
            <a:spLocks noGrp="1"/>
          </p:cNvSpPr>
          <p:nvPr>
            <p:ph sz="quarter" idx="13"/>
          </p:nvPr>
        </p:nvSpPr>
        <p:spPr>
          <a:xfrm>
            <a:off x="5084064" y="2249424"/>
            <a:ext cx="5449824" cy="3931920"/>
          </a:xfrm>
        </p:spPr>
        <p:txBody>
          <a:bodyPr/>
          <a:lstStyle>
            <a:lvl1pPr marL="45720" indent="0">
              <a:buNone/>
              <a:defRPr sz="3200" u="sng" cap="all" baseline="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30086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ection header with subtitle">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566928" y="1462024"/>
            <a:ext cx="11009376" cy="2596896"/>
          </a:xfrm>
          <a:prstGeom prst="rect">
            <a:avLst/>
          </a:prstGeom>
        </p:spPr>
        <p:txBody>
          <a:bodyPr vert="horz" lIns="91440" tIns="45720" rIns="91440" bIns="45720" rtlCol="0" anchor="ctr">
            <a:noAutofit/>
          </a:bodyPr>
          <a:lstStyle>
            <a:lvl1pPr algn="ctr">
              <a:lnSpc>
                <a:spcPct val="75000"/>
              </a:lnSpc>
              <a:defRPr sz="9000" cap="all" spc="-300" baseline="0">
                <a:solidFill>
                  <a:schemeClr val="bg1"/>
                </a:solidFill>
              </a:defRPr>
            </a:lvl1pPr>
          </a:lstStyle>
          <a:p>
            <a:r>
              <a:rPr lang="en-GB"/>
              <a:t>Click to edit Master title style</a:t>
            </a:r>
            <a:endParaRPr lang="en-US" dirty="0"/>
          </a:p>
        </p:txBody>
      </p:sp>
      <p:sp>
        <p:nvSpPr>
          <p:cNvPr id="5" name="Content Placeholder 11">
            <a:extLst>
              <a:ext uri="{FF2B5EF4-FFF2-40B4-BE49-F238E27FC236}">
                <a16:creationId xmlns:a16="http://schemas.microsoft.com/office/drawing/2014/main" id="{F22ACA71-2B50-C42E-FD4B-6EC091595DE0}"/>
              </a:ext>
            </a:extLst>
          </p:cNvPr>
          <p:cNvSpPr>
            <a:spLocks noGrp="1"/>
          </p:cNvSpPr>
          <p:nvPr>
            <p:ph sz="quarter" idx="13"/>
          </p:nvPr>
        </p:nvSpPr>
        <p:spPr>
          <a:xfrm>
            <a:off x="978408" y="4617720"/>
            <a:ext cx="7607808" cy="1764792"/>
          </a:xfrm>
        </p:spPr>
        <p:txBody>
          <a:bodyPr anchor="b"/>
          <a:lstStyle>
            <a:lvl1pPr marL="0" indent="0">
              <a:lnSpc>
                <a:spcPct val="100000"/>
              </a:lnSpc>
              <a:buNone/>
              <a:defRPr sz="1800">
                <a:solidFill>
                  <a:schemeClr val="bg1"/>
                </a:solidFill>
              </a:defRPr>
            </a:lvl1pPr>
            <a:lvl2pPr>
              <a:lnSpc>
                <a:spcPct val="100000"/>
              </a:lnSpc>
              <a:defRPr sz="1600">
                <a:solidFill>
                  <a:schemeClr val="bg1"/>
                </a:solidFill>
              </a:defRPr>
            </a:lvl2pPr>
            <a:lvl3pPr>
              <a:lnSpc>
                <a:spcPct val="100000"/>
              </a:lnSpc>
              <a:defRPr sz="1600">
                <a:solidFill>
                  <a:schemeClr val="bg1"/>
                </a:solidFill>
              </a:defRPr>
            </a:lvl3pPr>
            <a:lvl4pPr>
              <a:lnSpc>
                <a:spcPct val="100000"/>
              </a:lnSpc>
              <a:defRPr sz="1600">
                <a:solidFill>
                  <a:schemeClr val="bg1"/>
                </a:solidFill>
              </a:defRPr>
            </a:lvl4pPr>
            <a:lvl5pPr>
              <a:lnSpc>
                <a:spcPct val="100000"/>
              </a:lnSpc>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109669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Content Placeholder 11">
            <a:extLst>
              <a:ext uri="{FF2B5EF4-FFF2-40B4-BE49-F238E27FC236}">
                <a16:creationId xmlns:a16="http://schemas.microsoft.com/office/drawing/2014/main" id="{551D0166-4550-BBF0-1C48-09D1B5BBB314}"/>
              </a:ext>
            </a:extLst>
          </p:cNvPr>
          <p:cNvSpPr>
            <a:spLocks noGrp="1"/>
          </p:cNvSpPr>
          <p:nvPr>
            <p:ph sz="quarter" idx="13"/>
          </p:nvPr>
        </p:nvSpPr>
        <p:spPr>
          <a:xfrm>
            <a:off x="5084064" y="2267712"/>
            <a:ext cx="5449824" cy="3931920"/>
          </a:xfrm>
        </p:spPr>
        <p:txBody>
          <a:bodyPr/>
          <a:lstStyle>
            <a:lvl1pPr marL="228600" indent="-182880">
              <a:lnSpc>
                <a:spcPct val="9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281933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Section Header">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p:spPr>
        <p:txBody>
          <a:bodyPr vert="horz" lIns="91440" tIns="45720" rIns="91440" bIns="45720" rtlCol="0" anchor="ctr">
            <a:noAutofit/>
          </a:bodyPr>
          <a:lstStyle>
            <a:lvl1pPr algn="ctr">
              <a:lnSpc>
                <a:spcPct val="75000"/>
              </a:lnSpc>
              <a:defRPr sz="9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18">
            <a:extLst>
              <a:ext uri="{FF2B5EF4-FFF2-40B4-BE49-F238E27FC236}">
                <a16:creationId xmlns:a16="http://schemas.microsoft.com/office/drawing/2014/main" id="{9BADEB6A-73B4-640A-F2F0-233560D6A95A}"/>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87971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ictur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8" name="Picture Placeholder 7">
            <a:extLst>
              <a:ext uri="{FF2B5EF4-FFF2-40B4-BE49-F238E27FC236}">
                <a16:creationId xmlns:a16="http://schemas.microsoft.com/office/drawing/2014/main" id="{1D160FDA-37EB-0327-5514-82D5E0F65C77}"/>
              </a:ext>
            </a:extLst>
          </p:cNvPr>
          <p:cNvSpPr>
            <a:spLocks noGrp="1"/>
          </p:cNvSpPr>
          <p:nvPr>
            <p:ph type="pic" sz="quarter" idx="10"/>
          </p:nvPr>
        </p:nvSpPr>
        <p:spPr>
          <a:xfrm>
            <a:off x="1308420" y="2054506"/>
            <a:ext cx="4466000" cy="4803494"/>
          </a:xfrm>
          <a:custGeom>
            <a:avLst/>
            <a:gdLst>
              <a:gd name="connsiteX0" fmla="*/ 2233001 w 4466000"/>
              <a:gd name="connsiteY0" fmla="*/ 0 h 4803494"/>
              <a:gd name="connsiteX1" fmla="*/ 4454473 w 4466000"/>
              <a:gd name="connsiteY1" fmla="*/ 2620739 h 4803494"/>
              <a:gd name="connsiteX2" fmla="*/ 4466000 w 4466000"/>
              <a:gd name="connsiteY2" fmla="*/ 2919157 h 4803494"/>
              <a:gd name="connsiteX3" fmla="*/ 4466000 w 4466000"/>
              <a:gd name="connsiteY3" fmla="*/ 2919267 h 4803494"/>
              <a:gd name="connsiteX4" fmla="*/ 4454473 w 4466000"/>
              <a:gd name="connsiteY4" fmla="*/ 3217684 h 4803494"/>
              <a:gd name="connsiteX5" fmla="*/ 3938907 w 4466000"/>
              <a:gd name="connsiteY5" fmla="*/ 4802997 h 4803494"/>
              <a:gd name="connsiteX6" fmla="*/ 3938557 w 4466000"/>
              <a:gd name="connsiteY6" fmla="*/ 4803494 h 4803494"/>
              <a:gd name="connsiteX7" fmla="*/ 530220 w 4466000"/>
              <a:gd name="connsiteY7" fmla="*/ 4803494 h 4803494"/>
              <a:gd name="connsiteX8" fmla="*/ 451687 w 4466000"/>
              <a:gd name="connsiteY8" fmla="*/ 4679839 h 4803494"/>
              <a:gd name="connsiteX9" fmla="*/ 0 w 4466000"/>
              <a:gd name="connsiteY9" fmla="*/ 2919211 h 4803494"/>
              <a:gd name="connsiteX10" fmla="*/ 2233001 w 4466000"/>
              <a:gd name="connsiteY10" fmla="*/ 0 h 480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66000" h="4803494">
                <a:moveTo>
                  <a:pt x="2233001" y="0"/>
                </a:moveTo>
                <a:cubicBezTo>
                  <a:pt x="3389175" y="0"/>
                  <a:pt x="4340122" y="1148709"/>
                  <a:pt x="4454473" y="2620739"/>
                </a:cubicBezTo>
                <a:lnTo>
                  <a:pt x="4466000" y="2919157"/>
                </a:lnTo>
                <a:lnTo>
                  <a:pt x="4466000" y="2919267"/>
                </a:lnTo>
                <a:lnTo>
                  <a:pt x="4454473" y="3217684"/>
                </a:lnTo>
                <a:cubicBezTo>
                  <a:pt x="4407780" y="3818763"/>
                  <a:pt x="4221596" y="4365933"/>
                  <a:pt x="3938907" y="4802997"/>
                </a:cubicBezTo>
                <a:lnTo>
                  <a:pt x="3938557" y="4803494"/>
                </a:lnTo>
                <a:lnTo>
                  <a:pt x="530220" y="4803494"/>
                </a:lnTo>
                <a:lnTo>
                  <a:pt x="451687" y="4679839"/>
                </a:lnTo>
                <a:cubicBezTo>
                  <a:pt x="168186" y="4190396"/>
                  <a:pt x="0" y="3580480"/>
                  <a:pt x="0" y="2919211"/>
                </a:cubicBezTo>
                <a:cubicBezTo>
                  <a:pt x="0" y="1306975"/>
                  <a:pt x="999749" y="0"/>
                  <a:pt x="2233001"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5" name="Content Placeholder 11">
            <a:extLst>
              <a:ext uri="{FF2B5EF4-FFF2-40B4-BE49-F238E27FC236}">
                <a16:creationId xmlns:a16="http://schemas.microsoft.com/office/drawing/2014/main" id="{470DCF09-B28E-A2CB-BCAB-A244FA338E4D}"/>
              </a:ext>
            </a:extLst>
          </p:cNvPr>
          <p:cNvSpPr>
            <a:spLocks noGrp="1"/>
          </p:cNvSpPr>
          <p:nvPr>
            <p:ph sz="quarter" idx="13"/>
          </p:nvPr>
        </p:nvSpPr>
        <p:spPr>
          <a:xfrm>
            <a:off x="6547104" y="2267712"/>
            <a:ext cx="4197096" cy="4087368"/>
          </a:xfrm>
        </p:spPr>
        <p:txBody>
          <a:bodyPr/>
          <a:lstStyle>
            <a:lvl1pPr marL="0" indent="0">
              <a:lnSpc>
                <a:spcPct val="100000"/>
              </a:lnSpc>
              <a:buNone/>
              <a:defRPr sz="18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697817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an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4" name="Content Placeholder 11">
            <a:extLst>
              <a:ext uri="{FF2B5EF4-FFF2-40B4-BE49-F238E27FC236}">
                <a16:creationId xmlns:a16="http://schemas.microsoft.com/office/drawing/2014/main" id="{894456BF-1191-A2BB-32F0-52205D983CD2}"/>
              </a:ext>
            </a:extLst>
          </p:cNvPr>
          <p:cNvSpPr>
            <a:spLocks noGrp="1"/>
          </p:cNvSpPr>
          <p:nvPr>
            <p:ph sz="quarter" idx="14"/>
          </p:nvPr>
        </p:nvSpPr>
        <p:spPr>
          <a:xfrm>
            <a:off x="1179576" y="2267712"/>
            <a:ext cx="3364992" cy="3922776"/>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Content Placeholder 11">
            <a:extLst>
              <a:ext uri="{FF2B5EF4-FFF2-40B4-BE49-F238E27FC236}">
                <a16:creationId xmlns:a16="http://schemas.microsoft.com/office/drawing/2014/main" id="{A677B4AD-0674-4321-0C67-6A60C0E73167}"/>
              </a:ext>
            </a:extLst>
          </p:cNvPr>
          <p:cNvSpPr>
            <a:spLocks noGrp="1"/>
          </p:cNvSpPr>
          <p:nvPr>
            <p:ph sz="quarter" idx="13"/>
          </p:nvPr>
        </p:nvSpPr>
        <p:spPr>
          <a:xfrm>
            <a:off x="5084064" y="2267712"/>
            <a:ext cx="5449824" cy="393192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99780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ab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Table Placeholder 6">
            <a:extLst>
              <a:ext uri="{FF2B5EF4-FFF2-40B4-BE49-F238E27FC236}">
                <a16:creationId xmlns:a16="http://schemas.microsoft.com/office/drawing/2014/main" id="{26C296E1-EE9B-2E95-0FE3-17CD84DA3638}"/>
              </a:ext>
            </a:extLst>
          </p:cNvPr>
          <p:cNvSpPr>
            <a:spLocks noGrp="1"/>
          </p:cNvSpPr>
          <p:nvPr>
            <p:ph type="tbl" sz="quarter" idx="15"/>
          </p:nvPr>
        </p:nvSpPr>
        <p:spPr>
          <a:xfrm>
            <a:off x="1179576" y="2267775"/>
            <a:ext cx="9656064" cy="3922713"/>
          </a:xfrm>
        </p:spPr>
        <p:txBody>
          <a:bodyPr/>
          <a:lstStyle/>
          <a:p>
            <a:r>
              <a:rPr lang="en-GB"/>
              <a:t>Click icon to add table</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46832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Shortene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7" name="Content Placeholder 11">
            <a:extLst>
              <a:ext uri="{FF2B5EF4-FFF2-40B4-BE49-F238E27FC236}">
                <a16:creationId xmlns:a16="http://schemas.microsoft.com/office/drawing/2014/main" id="{630C12E6-62EB-4F9A-D200-AA742447BB4E}"/>
              </a:ext>
            </a:extLst>
          </p:cNvPr>
          <p:cNvSpPr>
            <a:spLocks noGrp="1"/>
          </p:cNvSpPr>
          <p:nvPr>
            <p:ph sz="quarter" idx="14"/>
          </p:nvPr>
        </p:nvSpPr>
        <p:spPr>
          <a:xfrm>
            <a:off x="3346704" y="2267712"/>
            <a:ext cx="3364992" cy="3977640"/>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Content Placeholder 11">
            <a:extLst>
              <a:ext uri="{FF2B5EF4-FFF2-40B4-BE49-F238E27FC236}">
                <a16:creationId xmlns:a16="http://schemas.microsoft.com/office/drawing/2014/main" id="{46DDC6B7-ECA4-19C1-4DF3-473783310FF2}"/>
              </a:ext>
            </a:extLst>
          </p:cNvPr>
          <p:cNvSpPr>
            <a:spLocks noGrp="1"/>
          </p:cNvSpPr>
          <p:nvPr>
            <p:ph sz="quarter" idx="13"/>
          </p:nvPr>
        </p:nvSpPr>
        <p:spPr>
          <a:xfrm>
            <a:off x="7150608" y="2267712"/>
            <a:ext cx="3364992" cy="397764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087455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losing">
    <p:bg>
      <p:bgPr>
        <a:solidFill>
          <a:schemeClr val="tx1"/>
        </a:solidFill>
        <a:effectLst/>
      </p:bgPr>
    </p:bg>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9EC82851-0157-6406-077E-A2EF91DA56F7}"/>
              </a:ext>
            </a:extLst>
          </p:cNvPr>
          <p:cNvSpPr>
            <a:spLocks noGrp="1"/>
          </p:cNvSpPr>
          <p:nvPr>
            <p:ph type="pic" sz="quarter" idx="13"/>
          </p:nvPr>
        </p:nvSpPr>
        <p:spPr>
          <a:xfrm>
            <a:off x="6159304" y="0"/>
            <a:ext cx="4350034" cy="3705227"/>
          </a:xfrm>
          <a:custGeom>
            <a:avLst/>
            <a:gdLst>
              <a:gd name="connsiteX0" fmla="*/ 92016 w 4350034"/>
              <a:gd name="connsiteY0" fmla="*/ 0 h 3705227"/>
              <a:gd name="connsiteX1" fmla="*/ 4258018 w 4350034"/>
              <a:gd name="connsiteY1" fmla="*/ 0 h 3705227"/>
              <a:gd name="connsiteX2" fmla="*/ 4305845 w 4350034"/>
              <a:gd name="connsiteY2" fmla="*/ 246199 h 3705227"/>
              <a:gd name="connsiteX3" fmla="*/ 4350034 w 4350034"/>
              <a:gd name="connsiteY3" fmla="*/ 826386 h 3705227"/>
              <a:gd name="connsiteX4" fmla="*/ 2175017 w 4350034"/>
              <a:gd name="connsiteY4" fmla="*/ 3705227 h 3705227"/>
              <a:gd name="connsiteX5" fmla="*/ 0 w 4350034"/>
              <a:gd name="connsiteY5" fmla="*/ 826386 h 3705227"/>
              <a:gd name="connsiteX6" fmla="*/ 44189 w 4350034"/>
              <a:gd name="connsiteY6" fmla="*/ 246199 h 370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50034" h="3705227">
                <a:moveTo>
                  <a:pt x="92016" y="0"/>
                </a:moveTo>
                <a:lnTo>
                  <a:pt x="4258018" y="0"/>
                </a:lnTo>
                <a:lnTo>
                  <a:pt x="4305845" y="246199"/>
                </a:lnTo>
                <a:cubicBezTo>
                  <a:pt x="4334819" y="433604"/>
                  <a:pt x="4350034" y="627643"/>
                  <a:pt x="4350034" y="826386"/>
                </a:cubicBezTo>
                <a:cubicBezTo>
                  <a:pt x="4350034" y="2416326"/>
                  <a:pt x="3376246" y="3705227"/>
                  <a:pt x="2175017" y="3705227"/>
                </a:cubicBezTo>
                <a:cubicBezTo>
                  <a:pt x="973788" y="3705227"/>
                  <a:pt x="0" y="2416326"/>
                  <a:pt x="0" y="826386"/>
                </a:cubicBezTo>
                <a:cubicBezTo>
                  <a:pt x="0" y="627643"/>
                  <a:pt x="15216" y="433604"/>
                  <a:pt x="44189" y="246199"/>
                </a:cubicBezTo>
                <a:close/>
              </a:path>
            </a:pathLst>
          </a:custGeom>
          <a:solidFill>
            <a:schemeClr val="accent5">
              <a:lumMod val="20000"/>
              <a:lumOff val="80000"/>
            </a:schemeClr>
          </a:solidFill>
        </p:spPr>
        <p:txBody>
          <a:bodyPr wrap="square">
            <a:noAutofit/>
          </a:bodyPr>
          <a:lstStyle>
            <a:lvl1pPr marL="45720" indent="0" algn="ctr">
              <a:buNone/>
              <a:defRPr sz="1600">
                <a:solidFill>
                  <a:schemeClr val="tx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12524" y="128016"/>
            <a:ext cx="8390512" cy="4864608"/>
          </a:xfrm>
          <a:prstGeom prst="rect">
            <a:avLst/>
          </a:prstGeom>
        </p:spPr>
        <p:txBody>
          <a:bodyPr vert="horz" lIns="91440" tIns="45720" rIns="91440" bIns="45720" rtlCol="0" anchor="ctr">
            <a:noAutofit/>
          </a:bodyPr>
          <a:lstStyle>
            <a:lvl1pPr>
              <a:lnSpc>
                <a:spcPct val="75000"/>
              </a:lnSpc>
              <a:defRPr sz="8000" spc="-300">
                <a:solidFill>
                  <a:schemeClr val="accent5"/>
                </a:solidFill>
              </a:defRPr>
            </a:lvl1pPr>
          </a:lstStyle>
          <a:p>
            <a:r>
              <a:rPr lang="en-GB"/>
              <a:t>Click to edit Master title style</a:t>
            </a:r>
            <a:endParaRPr lang="en-US" dirty="0"/>
          </a:p>
        </p:txBody>
      </p:sp>
      <p:sp>
        <p:nvSpPr>
          <p:cNvPr id="20" name="Text Placeholder 6">
            <a:extLst>
              <a:ext uri="{FF2B5EF4-FFF2-40B4-BE49-F238E27FC236}">
                <a16:creationId xmlns:a16="http://schemas.microsoft.com/office/drawing/2014/main" id="{4936FB68-F345-F9B7-B0A9-73FB22FCD744}"/>
              </a:ext>
            </a:extLst>
          </p:cNvPr>
          <p:cNvSpPr>
            <a:spLocks noGrp="1"/>
          </p:cNvSpPr>
          <p:nvPr>
            <p:ph type="body" sz="quarter" idx="11" hasCustomPrompt="1"/>
          </p:nvPr>
        </p:nvSpPr>
        <p:spPr>
          <a:xfrm>
            <a:off x="5696712" y="4864608"/>
            <a:ext cx="4809744" cy="1344168"/>
          </a:xfrm>
        </p:spPr>
        <p:txBody>
          <a:bodyPr lIns="0" tIns="0" rIns="0" bIns="0">
            <a:noAutofit/>
          </a:bodyPr>
          <a:lstStyle>
            <a:lvl1pPr marL="45720" indent="0" algn="r">
              <a:lnSpc>
                <a:spcPct val="90000"/>
              </a:lnSpc>
              <a:spcBef>
                <a:spcPts val="0"/>
              </a:spcBef>
              <a:buNone/>
              <a:defRPr sz="3200" b="0" u="sng" spc="-150">
                <a:solidFill>
                  <a:schemeClr val="bg1"/>
                </a:solidFill>
                <a:latin typeface="Dotum" panose="020B0600000101010101" pitchFamily="34" charset="-127"/>
                <a:ea typeface="Dotum" panose="020B0600000101010101" pitchFamily="34" charset="-127"/>
              </a:defRPr>
            </a:lvl1pPr>
            <a:lvl2pPr marL="274320" indent="0">
              <a:buNone/>
              <a:defRPr>
                <a:latin typeface="Batang" panose="02030600000101010101" pitchFamily="18" charset="-127"/>
                <a:ea typeface="Batang" panose="02030600000101010101" pitchFamily="18" charset="-127"/>
              </a:defRPr>
            </a:lvl2pPr>
            <a:lvl3pPr marL="548640" indent="0">
              <a:buNone/>
              <a:defRPr>
                <a:latin typeface="Batang" panose="02030600000101010101" pitchFamily="18" charset="-127"/>
                <a:ea typeface="Batang" panose="02030600000101010101" pitchFamily="18" charset="-127"/>
              </a:defRPr>
            </a:lvl3pPr>
            <a:lvl4pPr marL="822960" indent="0">
              <a:buNone/>
              <a:defRPr>
                <a:latin typeface="Batang" panose="02030600000101010101" pitchFamily="18" charset="-127"/>
                <a:ea typeface="Batang" panose="02030600000101010101" pitchFamily="18" charset="-127"/>
              </a:defRPr>
            </a:lvl4pPr>
            <a:lvl5pPr marL="1097280" indent="0">
              <a:buNone/>
              <a:defRPr>
                <a:latin typeface="Batang" panose="02030600000101010101" pitchFamily="18" charset="-127"/>
                <a:ea typeface="Batang" panose="02030600000101010101" pitchFamily="18" charset="-127"/>
              </a:defRPr>
            </a:lvl5pPr>
          </a:lstStyle>
          <a:p>
            <a:pPr lvl="0"/>
            <a:r>
              <a:rPr lang="en-US" dirty="0"/>
              <a:t>CLICK TO EDIT MASTER TEXT</a:t>
            </a:r>
          </a:p>
        </p:txBody>
      </p:sp>
      <p:sp>
        <p:nvSpPr>
          <p:cNvPr id="5" name="Rectangle 4">
            <a:extLst>
              <a:ext uri="{FF2B5EF4-FFF2-40B4-BE49-F238E27FC236}">
                <a16:creationId xmlns:a16="http://schemas.microsoft.com/office/drawing/2014/main" id="{E73A6E30-188E-C5D1-559B-EA038A49F5DB}"/>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0050DED-E2F2-07E9-A196-52EB31D64143}"/>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986619"/>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37965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3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AB73BC-B049-4115-A692-8D63A059BFB8}" type="slidenum">
              <a:rPr lang="en-US" smtClean="0"/>
              <a:pPr/>
              <a:t>‹#›</a:t>
            </a:fld>
            <a:endParaRPr lang="en-US" dirty="0"/>
          </a:p>
        </p:txBody>
      </p:sp>
      <p:sp>
        <p:nvSpPr>
          <p:cNvPr id="11" name="Rectangle 10">
            <a:extLst>
              <a:ext uri="{FF2B5EF4-FFF2-40B4-BE49-F238E27FC236}">
                <a16:creationId xmlns:a16="http://schemas.microsoft.com/office/drawing/2014/main" id="{7F823456-95B5-6796-ED14-AE73DB404E42}"/>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9EA035-A49A-1D07-DD1D-F0EFD7983187}"/>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508049"/>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 id="2147484068" r:id="rId18"/>
    <p:sldLayoutId id="2147484069" r:id="rId19"/>
    <p:sldLayoutId id="2147484071" r:id="rId20"/>
    <p:sldLayoutId id="2147484072" r:id="rId21"/>
    <p:sldLayoutId id="2147484073" r:id="rId22"/>
    <p:sldLayoutId id="2147484074" r:id="rId23"/>
    <p:sldLayoutId id="2147484075" r:id="rId24"/>
    <p:sldLayoutId id="2147484077" r:id="rId25"/>
    <p:sldLayoutId id="2147484078" r:id="rId26"/>
    <p:sldLayoutId id="2147484079" r:id="rId27"/>
  </p:sldLayoutIdLst>
  <p:hf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2.png"/><Relationship Id="rId7" Type="http://schemas.openxmlformats.org/officeDocument/2006/relationships/image" Target="../media/image9.jpeg"/><Relationship Id="rId12"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11" Type="http://schemas.openxmlformats.org/officeDocument/2006/relationships/diagramColors" Target="../diagrams/colors1.xml"/><Relationship Id="rId5" Type="http://schemas.openxmlformats.org/officeDocument/2006/relationships/image" Target="../media/image4.png"/><Relationship Id="rId10" Type="http://schemas.openxmlformats.org/officeDocument/2006/relationships/diagramQuickStyle" Target="../diagrams/quickStyle1.xml"/><Relationship Id="rId4" Type="http://schemas.openxmlformats.org/officeDocument/2006/relationships/image" Target="../media/image3.png"/><Relationship Id="rId9"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4.xml"/><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6.xml"/><Relationship Id="rId6" Type="http://schemas.openxmlformats.org/officeDocument/2006/relationships/image" Target="../media/image15.jpe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hyperlink" Target="https://quillbot.com/app/mac" TargetMode="External"/><Relationship Id="rId2" Type="http://schemas.openxmlformats.org/officeDocument/2006/relationships/hyperlink" Target="https://quillbot.com/word" TargetMode="Externa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a:extLst>
            <a:ext uri="{FF2B5EF4-FFF2-40B4-BE49-F238E27FC236}">
              <a16:creationId xmlns:a16="http://schemas.microsoft.com/office/drawing/2014/main" id="{82AD923B-FF83-9857-9EE7-4B8BCBA95A2B}"/>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C2B00D0C-5444-EBE2-6AE6-5E5CD15CFD3E}"/>
              </a:ext>
            </a:extLst>
          </p:cNvPr>
          <p:cNvSpPr txBox="1"/>
          <p:nvPr/>
        </p:nvSpPr>
        <p:spPr>
          <a:xfrm>
            <a:off x="7706978" y="4653359"/>
            <a:ext cx="3758083" cy="1477328"/>
          </a:xfrm>
          <a:prstGeom prst="rect">
            <a:avLst/>
          </a:prstGeom>
          <a:noFill/>
        </p:spPr>
        <p:txBody>
          <a:bodyPr wrap="square" rtlCol="0">
            <a:spAutoFit/>
          </a:bodyPr>
          <a:lstStyle/>
          <a:p>
            <a:r>
              <a:rPr lang="en-GB" b="1" dirty="0">
                <a:solidFill>
                  <a:schemeClr val="bg1"/>
                </a:solidFill>
                <a:latin typeface="Times New Roman" panose="02020603050405020304" pitchFamily="18" charset="0"/>
                <a:cs typeface="Times New Roman" panose="02020603050405020304" pitchFamily="18" charset="0"/>
              </a:rPr>
              <a:t>Kirsty Truslove </a:t>
            </a:r>
          </a:p>
          <a:p>
            <a:r>
              <a:rPr lang="en-GB" b="1" dirty="0">
                <a:solidFill>
                  <a:schemeClr val="bg1"/>
                </a:solidFill>
                <a:latin typeface="Times New Roman" panose="02020603050405020304" pitchFamily="18" charset="0"/>
                <a:cs typeface="Times New Roman" panose="02020603050405020304" pitchFamily="18" charset="0"/>
              </a:rPr>
              <a:t>ID – 0902265</a:t>
            </a:r>
          </a:p>
          <a:p>
            <a:r>
              <a:rPr lang="en-GB" b="1" dirty="0">
                <a:solidFill>
                  <a:schemeClr val="bg1"/>
                </a:solidFill>
                <a:latin typeface="Times New Roman" panose="02020603050405020304" pitchFamily="18" charset="0"/>
                <a:cs typeface="Times New Roman" panose="02020603050405020304" pitchFamily="18" charset="0"/>
              </a:rPr>
              <a:t>BMSP4013</a:t>
            </a:r>
          </a:p>
          <a:p>
            <a:r>
              <a:rPr lang="en-GB" b="1" dirty="0">
                <a:solidFill>
                  <a:schemeClr val="bg1"/>
                </a:solidFill>
                <a:latin typeface="Times New Roman" panose="02020603050405020304" pitchFamily="18" charset="0"/>
                <a:cs typeface="Times New Roman" panose="02020603050405020304" pitchFamily="18" charset="0"/>
              </a:rPr>
              <a:t>Contemporary management approaches</a:t>
            </a:r>
          </a:p>
        </p:txBody>
      </p:sp>
      <p:pic>
        <p:nvPicPr>
          <p:cNvPr id="1036" name="Picture 12" descr="Image result for netflix logo">
            <a:extLst>
              <a:ext uri="{FF2B5EF4-FFF2-40B4-BE49-F238E27FC236}">
                <a16:creationId xmlns:a16="http://schemas.microsoft.com/office/drawing/2014/main" id="{3EE30CA9-3E83-67B3-ACA2-DF26FA3727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29053">
            <a:off x="8654048" y="871297"/>
            <a:ext cx="2475645" cy="259776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netflix logo">
            <a:extLst>
              <a:ext uri="{FF2B5EF4-FFF2-40B4-BE49-F238E27FC236}">
                <a16:creationId xmlns:a16="http://schemas.microsoft.com/office/drawing/2014/main" id="{92E6B366-B646-75CC-12E3-D4E4D659F4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3159" y="413718"/>
            <a:ext cx="6847473" cy="358184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netflix logo">
            <a:extLst>
              <a:ext uri="{FF2B5EF4-FFF2-40B4-BE49-F238E27FC236}">
                <a16:creationId xmlns:a16="http://schemas.microsoft.com/office/drawing/2014/main" id="{91603C83-3268-49CE-7E2B-7477F18D2F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945549">
            <a:off x="1666230" y="4003896"/>
            <a:ext cx="3781425" cy="2228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4546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9" name="Picture 4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 name="Oval 5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3" name="Picture 5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5" name="Picture 5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7" name="Rectangle 5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itle 2">
            <a:extLst>
              <a:ext uri="{FF2B5EF4-FFF2-40B4-BE49-F238E27FC236}">
                <a16:creationId xmlns:a16="http://schemas.microsoft.com/office/drawing/2014/main" id="{3D635ED7-9CA0-2D35-5856-ECDC5BE5820B}"/>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dirty="0">
                <a:latin typeface="Times New Roman" panose="02020603050405020304" pitchFamily="18" charset="0"/>
                <a:cs typeface="Times New Roman" panose="02020603050405020304" pitchFamily="18" charset="0"/>
              </a:rPr>
              <a:t>Agenda</a:t>
            </a:r>
          </a:p>
        </p:txBody>
      </p:sp>
      <p:pic>
        <p:nvPicPr>
          <p:cNvPr id="4" name="Picture 4" descr="Netflix logo in red, white, and black">
            <a:extLst>
              <a:ext uri="{FF2B5EF4-FFF2-40B4-BE49-F238E27FC236}">
                <a16:creationId xmlns:a16="http://schemas.microsoft.com/office/drawing/2014/main" id="{FB5F5605-6E07-3DC1-E965-DEC1668C11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3350"/>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59" name="Rectangle 5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Slide Number Placeholder 1">
            <a:extLst>
              <a:ext uri="{FF2B5EF4-FFF2-40B4-BE49-F238E27FC236}">
                <a16:creationId xmlns:a16="http://schemas.microsoft.com/office/drawing/2014/main" id="{0BAE0994-0BD7-2F23-3D59-589A0996BE93}"/>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pPr defTabSz="914400">
                <a:spcAft>
                  <a:spcPts val="600"/>
                </a:spcAft>
              </a:pPr>
              <a:t>2</a:t>
            </a:fld>
            <a:endParaRPr lang="en-US"/>
          </a:p>
        </p:txBody>
      </p:sp>
      <p:graphicFrame>
        <p:nvGraphicFramePr>
          <p:cNvPr id="42" name="TextBox 5">
            <a:extLst>
              <a:ext uri="{FF2B5EF4-FFF2-40B4-BE49-F238E27FC236}">
                <a16:creationId xmlns:a16="http://schemas.microsoft.com/office/drawing/2014/main" id="{DB9D1C6A-E4EF-7570-755F-0EC51CF51DA4}"/>
              </a:ext>
            </a:extLst>
          </p:cNvPr>
          <p:cNvGraphicFramePr/>
          <p:nvPr>
            <p:extLst>
              <p:ext uri="{D42A27DB-BD31-4B8C-83A1-F6EECF244321}">
                <p14:modId xmlns:p14="http://schemas.microsoft.com/office/powerpoint/2010/main" val="3458033258"/>
              </p:ext>
            </p:extLst>
          </p:nvPr>
        </p:nvGraphicFramePr>
        <p:xfrm>
          <a:off x="761206" y="2438400"/>
          <a:ext cx="4797256" cy="380999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629914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F049931-6EFC-855C-4B64-16823D90B877}"/>
              </a:ext>
            </a:extLst>
          </p:cNvPr>
          <p:cNvSpPr>
            <a:spLocks noGrp="1"/>
          </p:cNvSpPr>
          <p:nvPr>
            <p:ph type="sldNum" sz="quarter" idx="12"/>
          </p:nvPr>
        </p:nvSpPr>
        <p:spPr/>
        <p:txBody>
          <a:bodyPr/>
          <a:lstStyle/>
          <a:p>
            <a:fld id="{4FAB73BC-B049-4115-A692-8D63A059BFB8}" type="slidenum">
              <a:rPr lang="en-US" smtClean="0"/>
              <a:pPr/>
              <a:t>3</a:t>
            </a:fld>
            <a:endParaRPr lang="en-US" dirty="0"/>
          </a:p>
        </p:txBody>
      </p:sp>
      <p:sp>
        <p:nvSpPr>
          <p:cNvPr id="6" name="Rectangle 5">
            <a:extLst>
              <a:ext uri="{FF2B5EF4-FFF2-40B4-BE49-F238E27FC236}">
                <a16:creationId xmlns:a16="http://schemas.microsoft.com/office/drawing/2014/main" id="{A2B71190-66CD-C180-C71D-B453686E715A}"/>
              </a:ext>
            </a:extLst>
          </p:cNvPr>
          <p:cNvSpPr/>
          <p:nvPr/>
        </p:nvSpPr>
        <p:spPr>
          <a:xfrm>
            <a:off x="3128664" y="295729"/>
            <a:ext cx="4779643" cy="1107996"/>
          </a:xfrm>
          <a:prstGeom prst="rect">
            <a:avLst/>
          </a:prstGeom>
          <a:noFill/>
        </p:spPr>
        <p:txBody>
          <a:bodyPr wrap="none" lIns="91440" tIns="45720" rIns="91440" bIns="45720">
            <a:spAutoFit/>
          </a:bodyPr>
          <a:lstStyle/>
          <a:p>
            <a:pPr algn="ctr"/>
            <a:r>
              <a:rPr lang="en-GB" sz="6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Times New Roman" panose="02020603050405020304" pitchFamily="18" charset="0"/>
                <a:cs typeface="Times New Roman" panose="02020603050405020304" pitchFamily="18" charset="0"/>
              </a:rPr>
              <a:t>Introduction</a:t>
            </a:r>
          </a:p>
        </p:txBody>
      </p:sp>
      <p:sp>
        <p:nvSpPr>
          <p:cNvPr id="7" name="TextBox 6">
            <a:extLst>
              <a:ext uri="{FF2B5EF4-FFF2-40B4-BE49-F238E27FC236}">
                <a16:creationId xmlns:a16="http://schemas.microsoft.com/office/drawing/2014/main" id="{DCB5DB95-5145-249C-4A76-B0F887073F1D}"/>
              </a:ext>
            </a:extLst>
          </p:cNvPr>
          <p:cNvSpPr txBox="1"/>
          <p:nvPr/>
        </p:nvSpPr>
        <p:spPr>
          <a:xfrm>
            <a:off x="1315453" y="1748589"/>
            <a:ext cx="9561094" cy="3539430"/>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Netflix was founded by Marc Randolph and Reed Hastings on August 29, 1997, in California. It started as a mail order DVD service, however in 2007, Netflix introduced streaming media and video on demand. The companies headquarters currently sits in Los Gatos, California and has grown to become a global leader in the streaming industry. </a:t>
            </a:r>
          </a:p>
        </p:txBody>
      </p:sp>
      <p:sp>
        <p:nvSpPr>
          <p:cNvPr id="8" name="TextBox 7">
            <a:extLst>
              <a:ext uri="{FF2B5EF4-FFF2-40B4-BE49-F238E27FC236}">
                <a16:creationId xmlns:a16="http://schemas.microsoft.com/office/drawing/2014/main" id="{953A06BA-6AD7-1108-FA1A-F2A248181968}"/>
              </a:ext>
            </a:extLst>
          </p:cNvPr>
          <p:cNvSpPr txBox="1"/>
          <p:nvPr/>
        </p:nvSpPr>
        <p:spPr>
          <a:xfrm>
            <a:off x="6432884" y="5855368"/>
            <a:ext cx="4315327"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Organimi</a:t>
            </a:r>
            <a:r>
              <a:rPr lang="en-GB" sz="2400"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3388993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3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3" name="Picture 3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7"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8" name="Freeform: Shape 25">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Explosion: 8 Points 7">
            <a:extLst>
              <a:ext uri="{FF2B5EF4-FFF2-40B4-BE49-F238E27FC236}">
                <a16:creationId xmlns:a16="http://schemas.microsoft.com/office/drawing/2014/main" id="{35A047A6-ACEB-E134-FAB8-83CFAB12E07C}"/>
              </a:ext>
            </a:extLst>
          </p:cNvPr>
          <p:cNvSpPr/>
          <p:nvPr/>
        </p:nvSpPr>
        <p:spPr>
          <a:xfrm rot="21025401">
            <a:off x="4066024" y="2384219"/>
            <a:ext cx="3175705" cy="1944287"/>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Times New Roman" panose="02020603050405020304" pitchFamily="18" charset="0"/>
                <a:cs typeface="Times New Roman" panose="02020603050405020304" pitchFamily="18" charset="0"/>
              </a:rPr>
              <a:t>SWOT</a:t>
            </a:r>
          </a:p>
        </p:txBody>
      </p:sp>
      <p:sp>
        <p:nvSpPr>
          <p:cNvPr id="21" name="Arrow: Left 20">
            <a:extLst>
              <a:ext uri="{FF2B5EF4-FFF2-40B4-BE49-F238E27FC236}">
                <a16:creationId xmlns:a16="http://schemas.microsoft.com/office/drawing/2014/main" id="{56002811-4E2D-383D-FBEF-BDB0A4D85148}"/>
              </a:ext>
            </a:extLst>
          </p:cNvPr>
          <p:cNvSpPr/>
          <p:nvPr/>
        </p:nvSpPr>
        <p:spPr>
          <a:xfrm rot="1415543">
            <a:off x="3002522" y="2318494"/>
            <a:ext cx="1045650" cy="58271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FBB141C6-FBA4-CA55-F1E0-96C3E1FA58B7}"/>
              </a:ext>
            </a:extLst>
          </p:cNvPr>
          <p:cNvSpPr/>
          <p:nvPr/>
        </p:nvSpPr>
        <p:spPr>
          <a:xfrm rot="19060766">
            <a:off x="6474217" y="1932956"/>
            <a:ext cx="1059345" cy="5360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Left 24">
            <a:extLst>
              <a:ext uri="{FF2B5EF4-FFF2-40B4-BE49-F238E27FC236}">
                <a16:creationId xmlns:a16="http://schemas.microsoft.com/office/drawing/2014/main" id="{99B46306-9217-AB47-F789-1B0C6DFFEE05}"/>
              </a:ext>
            </a:extLst>
          </p:cNvPr>
          <p:cNvSpPr/>
          <p:nvPr/>
        </p:nvSpPr>
        <p:spPr>
          <a:xfrm rot="20250284">
            <a:off x="3097344" y="3895551"/>
            <a:ext cx="1057838" cy="43262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Down 26">
            <a:extLst>
              <a:ext uri="{FF2B5EF4-FFF2-40B4-BE49-F238E27FC236}">
                <a16:creationId xmlns:a16="http://schemas.microsoft.com/office/drawing/2014/main" id="{9C814E1D-FF6A-D94B-BC09-0F906C38BE38}"/>
              </a:ext>
            </a:extLst>
          </p:cNvPr>
          <p:cNvSpPr/>
          <p:nvPr/>
        </p:nvSpPr>
        <p:spPr>
          <a:xfrm rot="18033234">
            <a:off x="6959374" y="3668255"/>
            <a:ext cx="501369" cy="8616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45854480-9C3E-F8FC-A73C-C175CB1EB3AF}"/>
              </a:ext>
            </a:extLst>
          </p:cNvPr>
          <p:cNvSpPr txBox="1"/>
          <p:nvPr/>
        </p:nvSpPr>
        <p:spPr>
          <a:xfrm>
            <a:off x="-18423" y="262781"/>
            <a:ext cx="3615577" cy="4031873"/>
          </a:xfrm>
          <a:prstGeom prst="rect">
            <a:avLst/>
          </a:prstGeom>
          <a:noFill/>
        </p:spPr>
        <p:txBody>
          <a:bodyPr wrap="square" rtlCol="0">
            <a:spAutoFit/>
          </a:bodyPr>
          <a:lstStyle/>
          <a:p>
            <a:pPr algn="ctr"/>
            <a:r>
              <a:rPr lang="en-GB" sz="2000" dirty="0">
                <a:solidFill>
                  <a:schemeClr val="bg1"/>
                </a:solidFill>
                <a:latin typeface="Times New Roman" panose="02020603050405020304" pitchFamily="18" charset="0"/>
                <a:cs typeface="Times New Roman" panose="02020603050405020304" pitchFamily="18" charset="0"/>
              </a:rPr>
              <a:t>SREGNTHS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Most popular streaming service</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Netflix originals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User Friendly</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Multi Plans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Innovative Technology</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Available in many countries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Affordable</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Multi Room options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Brand Reputation</a:t>
            </a:r>
          </a:p>
          <a:p>
            <a:endParaRPr lang="en-GB" dirty="0">
              <a:solidFill>
                <a:schemeClr val="bg1"/>
              </a:solidFill>
            </a:endParaRPr>
          </a:p>
          <a:p>
            <a:endParaRPr lang="en-GB" dirty="0">
              <a:solidFill>
                <a:schemeClr val="bg1"/>
              </a:solidFill>
            </a:endParaRPr>
          </a:p>
        </p:txBody>
      </p:sp>
      <p:sp>
        <p:nvSpPr>
          <p:cNvPr id="40" name="TextBox 39">
            <a:extLst>
              <a:ext uri="{FF2B5EF4-FFF2-40B4-BE49-F238E27FC236}">
                <a16:creationId xmlns:a16="http://schemas.microsoft.com/office/drawing/2014/main" id="{4A209A6A-8ACF-1AF3-217A-8224CFEFBFCE}"/>
              </a:ext>
            </a:extLst>
          </p:cNvPr>
          <p:cNvSpPr txBox="1"/>
          <p:nvPr/>
        </p:nvSpPr>
        <p:spPr>
          <a:xfrm>
            <a:off x="7636347" y="892847"/>
            <a:ext cx="3719922" cy="2215991"/>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WEAKNESSES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Not available to everyone</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Costs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Debt Levels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Slow speeds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Price competitiveness </a:t>
            </a:r>
          </a:p>
          <a:p>
            <a:pPr marL="342900" indent="-342900">
              <a:buFont typeface="+mj-lt"/>
              <a:buAutoNum type="arabicPeriod"/>
            </a:pPr>
            <a:endParaRPr lang="en-GB" dirty="0"/>
          </a:p>
        </p:txBody>
      </p:sp>
      <p:sp>
        <p:nvSpPr>
          <p:cNvPr id="41" name="TextBox 40">
            <a:extLst>
              <a:ext uri="{FF2B5EF4-FFF2-40B4-BE49-F238E27FC236}">
                <a16:creationId xmlns:a16="http://schemas.microsoft.com/office/drawing/2014/main" id="{25417AC9-36E8-1526-F72F-B8C045C62FE3}"/>
              </a:ext>
            </a:extLst>
          </p:cNvPr>
          <p:cNvSpPr txBox="1"/>
          <p:nvPr/>
        </p:nvSpPr>
        <p:spPr>
          <a:xfrm>
            <a:off x="7924" y="4451146"/>
            <a:ext cx="4256654" cy="1323439"/>
          </a:xfrm>
          <a:prstGeom prst="rect">
            <a:avLst/>
          </a:prstGeom>
          <a:noFill/>
        </p:spPr>
        <p:txBody>
          <a:bodyPr wrap="square" rtlCol="0">
            <a:spAutoFit/>
          </a:bodyPr>
          <a:lstStyle/>
          <a:p>
            <a:pPr algn="ctr"/>
            <a:r>
              <a:rPr lang="en-GB" sz="2000" dirty="0">
                <a:solidFill>
                  <a:schemeClr val="bg1"/>
                </a:solidFill>
                <a:latin typeface="Times New Roman" panose="02020603050405020304" pitchFamily="18" charset="0"/>
                <a:cs typeface="Times New Roman" panose="02020603050405020304" pitchFamily="18" charset="0"/>
              </a:rPr>
              <a:t>OPERTUNITIES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Expansion into new markets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Strategic partnerships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Innovative Services</a:t>
            </a:r>
          </a:p>
        </p:txBody>
      </p:sp>
      <p:sp>
        <p:nvSpPr>
          <p:cNvPr id="42" name="TextBox 41">
            <a:extLst>
              <a:ext uri="{FF2B5EF4-FFF2-40B4-BE49-F238E27FC236}">
                <a16:creationId xmlns:a16="http://schemas.microsoft.com/office/drawing/2014/main" id="{DC8985C4-3E65-AC86-1590-4DCE419D7B05}"/>
              </a:ext>
            </a:extLst>
          </p:cNvPr>
          <p:cNvSpPr txBox="1"/>
          <p:nvPr/>
        </p:nvSpPr>
        <p:spPr>
          <a:xfrm>
            <a:off x="7674022" y="3789386"/>
            <a:ext cx="4081628" cy="163121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THREATS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Competitors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Content Piracy</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Regulations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Cost and affordability</a:t>
            </a:r>
          </a:p>
        </p:txBody>
      </p:sp>
      <p:sp>
        <p:nvSpPr>
          <p:cNvPr id="43" name="TextBox 42">
            <a:extLst>
              <a:ext uri="{FF2B5EF4-FFF2-40B4-BE49-F238E27FC236}">
                <a16:creationId xmlns:a16="http://schemas.microsoft.com/office/drawing/2014/main" id="{7F171691-3684-45F3-A147-0F5EEEB27F57}"/>
              </a:ext>
            </a:extLst>
          </p:cNvPr>
          <p:cNvSpPr txBox="1"/>
          <p:nvPr/>
        </p:nvSpPr>
        <p:spPr>
          <a:xfrm>
            <a:off x="5093110" y="5643716"/>
            <a:ext cx="499091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(Mahru, 2023 &amp; Pareira, 2024 &amp; Teams 2023</a:t>
            </a:r>
            <a:r>
              <a:rPr lang="en-GB" dirty="0"/>
              <a:t>)</a:t>
            </a:r>
          </a:p>
        </p:txBody>
      </p:sp>
    </p:spTree>
    <p:extLst>
      <p:ext uri="{BB962C8B-B14F-4D97-AF65-F5344CB8AC3E}">
        <p14:creationId xmlns:p14="http://schemas.microsoft.com/office/powerpoint/2010/main" val="3692873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9285CAA-F205-AD0F-B3A8-F620A9037FA5}"/>
              </a:ext>
            </a:extLst>
          </p:cNvPr>
          <p:cNvSpPr>
            <a:spLocks noGrp="1"/>
          </p:cNvSpPr>
          <p:nvPr>
            <p:ph type="sldNum" sz="quarter" idx="12"/>
          </p:nvPr>
        </p:nvSpPr>
        <p:spPr/>
        <p:txBody>
          <a:bodyPr/>
          <a:lstStyle/>
          <a:p>
            <a:fld id="{4FAB73BC-B049-4115-A692-8D63A059BFB8}" type="slidenum">
              <a:rPr lang="en-US" smtClean="0"/>
              <a:pPr/>
              <a:t>5</a:t>
            </a:fld>
            <a:endParaRPr lang="en-US" dirty="0"/>
          </a:p>
        </p:txBody>
      </p:sp>
      <p:sp>
        <p:nvSpPr>
          <p:cNvPr id="8" name="Oval 7">
            <a:extLst>
              <a:ext uri="{FF2B5EF4-FFF2-40B4-BE49-F238E27FC236}">
                <a16:creationId xmlns:a16="http://schemas.microsoft.com/office/drawing/2014/main" id="{416C89BE-9AB6-1089-E325-174F927DEC99}"/>
              </a:ext>
            </a:extLst>
          </p:cNvPr>
          <p:cNvSpPr/>
          <p:nvPr/>
        </p:nvSpPr>
        <p:spPr>
          <a:xfrm>
            <a:off x="747252" y="835742"/>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P</a:t>
            </a:r>
          </a:p>
        </p:txBody>
      </p:sp>
      <p:sp>
        <p:nvSpPr>
          <p:cNvPr id="9" name="Pentagon 8">
            <a:extLst>
              <a:ext uri="{FF2B5EF4-FFF2-40B4-BE49-F238E27FC236}">
                <a16:creationId xmlns:a16="http://schemas.microsoft.com/office/drawing/2014/main" id="{FF7AD833-9639-D5FA-ABA5-1AF2B6EAAC43}"/>
              </a:ext>
            </a:extLst>
          </p:cNvPr>
          <p:cNvSpPr/>
          <p:nvPr/>
        </p:nvSpPr>
        <p:spPr>
          <a:xfrm>
            <a:off x="2458065" y="765374"/>
            <a:ext cx="1091380" cy="1023326"/>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E</a:t>
            </a:r>
          </a:p>
        </p:txBody>
      </p:sp>
      <p:sp>
        <p:nvSpPr>
          <p:cNvPr id="10" name="Rectangle: Diagonal Corners Rounded 9">
            <a:extLst>
              <a:ext uri="{FF2B5EF4-FFF2-40B4-BE49-F238E27FC236}">
                <a16:creationId xmlns:a16="http://schemas.microsoft.com/office/drawing/2014/main" id="{FBCB496A-36B8-7AF0-8975-F6C1975C6A92}"/>
              </a:ext>
            </a:extLst>
          </p:cNvPr>
          <p:cNvSpPr/>
          <p:nvPr/>
        </p:nvSpPr>
        <p:spPr>
          <a:xfrm>
            <a:off x="4277032" y="835742"/>
            <a:ext cx="1012723" cy="9144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S</a:t>
            </a:r>
          </a:p>
        </p:txBody>
      </p:sp>
      <p:sp>
        <p:nvSpPr>
          <p:cNvPr id="11" name="Isosceles Triangle 10">
            <a:extLst>
              <a:ext uri="{FF2B5EF4-FFF2-40B4-BE49-F238E27FC236}">
                <a16:creationId xmlns:a16="http://schemas.microsoft.com/office/drawing/2014/main" id="{5661971D-9248-3F0C-1BFE-424B535EF7B3}"/>
              </a:ext>
            </a:extLst>
          </p:cNvPr>
          <p:cNvSpPr/>
          <p:nvPr/>
        </p:nvSpPr>
        <p:spPr>
          <a:xfrm>
            <a:off x="6096000" y="668198"/>
            <a:ext cx="1012723" cy="952958"/>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T</a:t>
            </a:r>
          </a:p>
        </p:txBody>
      </p:sp>
      <p:sp>
        <p:nvSpPr>
          <p:cNvPr id="12" name="Diamond 11">
            <a:extLst>
              <a:ext uri="{FF2B5EF4-FFF2-40B4-BE49-F238E27FC236}">
                <a16:creationId xmlns:a16="http://schemas.microsoft.com/office/drawing/2014/main" id="{3969A81D-2717-EFD4-919B-FB0A9A0CB82A}"/>
              </a:ext>
            </a:extLst>
          </p:cNvPr>
          <p:cNvSpPr/>
          <p:nvPr/>
        </p:nvSpPr>
        <p:spPr>
          <a:xfrm>
            <a:off x="7629832" y="765374"/>
            <a:ext cx="1170039" cy="1102755"/>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E</a:t>
            </a:r>
          </a:p>
        </p:txBody>
      </p:sp>
      <p:sp>
        <p:nvSpPr>
          <p:cNvPr id="13" name="Oval 12">
            <a:extLst>
              <a:ext uri="{FF2B5EF4-FFF2-40B4-BE49-F238E27FC236}">
                <a16:creationId xmlns:a16="http://schemas.microsoft.com/office/drawing/2014/main" id="{C1601C37-73FD-1FB0-F39E-CBA2040AD53B}"/>
              </a:ext>
            </a:extLst>
          </p:cNvPr>
          <p:cNvSpPr/>
          <p:nvPr/>
        </p:nvSpPr>
        <p:spPr>
          <a:xfrm>
            <a:off x="9222658" y="844803"/>
            <a:ext cx="973394" cy="94389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L</a:t>
            </a:r>
          </a:p>
        </p:txBody>
      </p:sp>
      <p:sp>
        <p:nvSpPr>
          <p:cNvPr id="14" name="TextBox 13">
            <a:extLst>
              <a:ext uri="{FF2B5EF4-FFF2-40B4-BE49-F238E27FC236}">
                <a16:creationId xmlns:a16="http://schemas.microsoft.com/office/drawing/2014/main" id="{76F8C0AE-0A82-7C76-9AB1-4186010D35B8}"/>
              </a:ext>
            </a:extLst>
          </p:cNvPr>
          <p:cNvSpPr txBox="1"/>
          <p:nvPr/>
        </p:nvSpPr>
        <p:spPr>
          <a:xfrm>
            <a:off x="1204452" y="1891416"/>
            <a:ext cx="6194323" cy="5109091"/>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Pestel Analysis of Netflix </a:t>
            </a:r>
          </a:p>
          <a:p>
            <a:endParaRPr lang="en-GB"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 Political </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Economical</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Socio Cultural</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Technological</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Environmental </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Legal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Factors that apply to Netflix and what I found…..</a:t>
            </a:r>
          </a:p>
          <a:p>
            <a:endParaRPr lang="en-GB" dirty="0"/>
          </a:p>
        </p:txBody>
      </p:sp>
      <p:pic>
        <p:nvPicPr>
          <p:cNvPr id="4098" name="Picture 2" descr="Image result for Netflix">
            <a:extLst>
              <a:ext uri="{FF2B5EF4-FFF2-40B4-BE49-F238E27FC236}">
                <a16:creationId xmlns:a16="http://schemas.microsoft.com/office/drawing/2014/main" id="{DC2DC83B-0789-2C24-95FE-86788595B1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8775" y="2448306"/>
            <a:ext cx="3109297" cy="3481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153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EF0869-DFAE-F220-D0B2-D08AE774E091}"/>
              </a:ext>
            </a:extLst>
          </p:cNvPr>
          <p:cNvSpPr/>
          <p:nvPr/>
        </p:nvSpPr>
        <p:spPr>
          <a:xfrm>
            <a:off x="1222719" y="381451"/>
            <a:ext cx="8802666" cy="923330"/>
          </a:xfrm>
          <a:prstGeom prst="rect">
            <a:avLst/>
          </a:prstGeom>
          <a:noFill/>
        </p:spPr>
        <p:txBody>
          <a:bodyPr wrap="none" lIns="91440" tIns="45720" rIns="91440" bIns="45720">
            <a:spAutoFit/>
          </a:bodyPr>
          <a:lstStyle/>
          <a:p>
            <a:pPr algn="ctr"/>
            <a:r>
              <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GOALS AND OBJECTIVES</a:t>
            </a:r>
            <a:endPar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0DAF1D70-6E02-F74E-DB34-CD92320CEE9C}"/>
              </a:ext>
            </a:extLst>
          </p:cNvPr>
          <p:cNvSpPr/>
          <p:nvPr/>
        </p:nvSpPr>
        <p:spPr>
          <a:xfrm>
            <a:off x="6142533" y="1720840"/>
            <a:ext cx="4684296" cy="3970318"/>
          </a:xfrm>
          <a:prstGeom prst="rect">
            <a:avLst/>
          </a:prstGeom>
          <a:noFill/>
        </p:spPr>
        <p:txBody>
          <a:bodyPr wrap="none" lIns="91440" tIns="45720" rIns="91440" bIns="45720">
            <a:spAutoFit/>
          </a:bodyPr>
          <a:lstStyle/>
          <a:p>
            <a:pPr algn="ct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Attract and Keep Consumers</a:t>
            </a:r>
          </a:p>
          <a:p>
            <a:pPr algn="ctr"/>
            <a:endPar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endParaRPr>
          </a:p>
          <a:p>
            <a:pPr algn="ctr"/>
            <a:r>
              <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rPr>
              <a:t>Improve Personalization </a:t>
            </a:r>
          </a:p>
          <a:p>
            <a:pPr algn="ctr"/>
            <a:endPar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endParaRPr>
          </a:p>
          <a:p>
            <a:pPr algn="ct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Expand Further Worldwide</a:t>
            </a:r>
          </a:p>
          <a:p>
            <a:pPr algn="ctr"/>
            <a:endPar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endParaRPr>
          </a:p>
          <a:p>
            <a:pPr algn="ctr"/>
            <a:r>
              <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rPr>
              <a:t>Enhance</a:t>
            </a: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 User Experience</a:t>
            </a:r>
          </a:p>
          <a:p>
            <a:pPr algn="ctr"/>
            <a:endPar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endParaRPr>
          </a:p>
          <a:p>
            <a:pPr algn="ctr"/>
            <a:r>
              <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rPr>
              <a:t>D</a:t>
            </a: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rive Content Innovation</a:t>
            </a:r>
            <a:endPar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EF9E2E6-84BC-1304-13FE-3A7ED8EF1573}"/>
              </a:ext>
            </a:extLst>
          </p:cNvPr>
          <p:cNvSpPr txBox="1"/>
          <p:nvPr/>
        </p:nvSpPr>
        <p:spPr>
          <a:xfrm>
            <a:off x="7363326" y="5876384"/>
            <a:ext cx="3962400" cy="461665"/>
          </a:xfrm>
          <a:prstGeom prst="rect">
            <a:avLst/>
          </a:prstGeom>
          <a:noFill/>
        </p:spPr>
        <p:txBody>
          <a:bodyPr wrap="square" rtlCol="0">
            <a:spAutoFit/>
          </a:bodyPr>
          <a:lstStyle/>
          <a:p>
            <a:r>
              <a:rPr lang="en-GB" sz="2400" dirty="0">
                <a:solidFill>
                  <a:schemeClr val="bg1"/>
                </a:solidFill>
                <a:latin typeface="Times New Roman" panose="02020603050405020304" pitchFamily="18" charset="0"/>
                <a:cs typeface="Times New Roman" panose="02020603050405020304" pitchFamily="18" charset="0"/>
              </a:rPr>
              <a:t>(Pereira, 2024)</a:t>
            </a:r>
          </a:p>
        </p:txBody>
      </p:sp>
      <p:pic>
        <p:nvPicPr>
          <p:cNvPr id="1026" name="Picture 2" descr="Netflix goals and objectives infographic">
            <a:extLst>
              <a:ext uri="{FF2B5EF4-FFF2-40B4-BE49-F238E27FC236}">
                <a16:creationId xmlns:a16="http://schemas.microsoft.com/office/drawing/2014/main" id="{CC6F9FB8-8A7B-9F05-A810-522BEBF92E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0653" y="1304781"/>
            <a:ext cx="4836695" cy="48366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368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73" name="Picture 207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74" name="Picture 207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75" name="Oval 20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76" name="Picture 207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77" name="Picture 207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78" name="Rectangle 207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9" name="Rectangle 207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3F54694-FA13-E518-7CCB-F2B40D8EBC88}"/>
              </a:ext>
            </a:extLst>
          </p:cNvPr>
          <p:cNvSpPr/>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cap="none" spc="0" dirty="0">
                <a:ln w="12700">
                  <a:solidFill>
                    <a:schemeClr val="accent5"/>
                  </a:solidFill>
                  <a:prstDash val="solid"/>
                </a:ln>
                <a:solidFill>
                  <a:schemeClr val="tx2"/>
                </a:solidFill>
                <a:effectLst/>
                <a:latin typeface="Times New Roman" panose="02020603050405020304" pitchFamily="18" charset="0"/>
                <a:ea typeface="+mj-ea"/>
                <a:cs typeface="Times New Roman" panose="02020603050405020304" pitchFamily="18" charset="0"/>
              </a:rPr>
              <a:t>Management Approaches</a:t>
            </a:r>
          </a:p>
        </p:txBody>
      </p:sp>
      <p:sp>
        <p:nvSpPr>
          <p:cNvPr id="208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51" name="Picture 3" descr="management within Netflix">
            <a:extLst>
              <a:ext uri="{FF2B5EF4-FFF2-40B4-BE49-F238E27FC236}">
                <a16:creationId xmlns:a16="http://schemas.microsoft.com/office/drawing/2014/main" id="{A86FC2D8-8087-3E4C-DEDB-7119B7A3CA1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5111" r="12374"/>
          <a:stretch/>
        </p:blipFill>
        <p:spPr bwMode="auto">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2072" name="Rectangle 2071">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957ADCE7-DE5C-F0CB-128A-24C79761F80E}"/>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smtClean="0"/>
              <a:pPr defTabSz="914400">
                <a:spcAft>
                  <a:spcPts val="600"/>
                </a:spcAft>
              </a:pPr>
              <a:t>7</a:t>
            </a:fld>
            <a:endParaRPr lang="en-US"/>
          </a:p>
        </p:txBody>
      </p:sp>
      <p:sp>
        <p:nvSpPr>
          <p:cNvPr id="10" name="TextBox 9">
            <a:extLst>
              <a:ext uri="{FF2B5EF4-FFF2-40B4-BE49-F238E27FC236}">
                <a16:creationId xmlns:a16="http://schemas.microsoft.com/office/drawing/2014/main" id="{77F1F3DA-2AD5-7510-458D-94737C545835}"/>
              </a:ext>
            </a:extLst>
          </p:cNvPr>
          <p:cNvSpPr txBox="1"/>
          <p:nvPr/>
        </p:nvSpPr>
        <p:spPr>
          <a:xfrm>
            <a:off x="5410950" y="2052918"/>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dirty="0">
                <a:latin typeface="Times New Roman" panose="02020603050405020304" pitchFamily="18" charset="0"/>
                <a:ea typeface="+mj-ea"/>
                <a:cs typeface="Times New Roman" panose="02020603050405020304" pitchFamily="18" charset="0"/>
              </a:rPr>
              <a:t>‘How Netflix Reinvented HR’</a:t>
            </a:r>
          </a:p>
          <a:p>
            <a:pPr>
              <a:lnSpc>
                <a:spcPct val="90000"/>
              </a:lnSpc>
              <a:spcBef>
                <a:spcPts val="1000"/>
              </a:spcBef>
              <a:buClr>
                <a:schemeClr val="bg2">
                  <a:lumMod val="40000"/>
                  <a:lumOff val="60000"/>
                </a:schemeClr>
              </a:buClr>
              <a:buSzPct val="80000"/>
              <a:buFont typeface="Wingdings 3" charset="2"/>
              <a:buChar char=""/>
            </a:pPr>
            <a:endParaRPr lang="en-US" dirty="0">
              <a:latin typeface="Times New Roman" panose="02020603050405020304" pitchFamily="18" charset="0"/>
              <a:ea typeface="+mj-ea"/>
              <a:cs typeface="Times New Roman" panose="02020603050405020304" pitchFamily="18"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Times New Roman" panose="02020603050405020304" pitchFamily="18" charset="0"/>
                <a:ea typeface="+mj-ea"/>
                <a:cs typeface="Times New Roman" panose="02020603050405020304" pitchFamily="18" charset="0"/>
              </a:rPr>
              <a:t>They focus on freedom and responsibility, employing fully grown adults and prioritizing high performance. Netflix completely reimagined human resources. They ordered substantial severance payments, informal performance reviews and open communication over conventional HR regulations.  Top talent is drawn in and high-performance culture was established thanks to this strategy. </a:t>
            </a:r>
          </a:p>
          <a:p>
            <a:pPr>
              <a:lnSpc>
                <a:spcPct val="90000"/>
              </a:lnSpc>
              <a:spcBef>
                <a:spcPts val="1000"/>
              </a:spcBef>
              <a:buClr>
                <a:schemeClr val="bg2">
                  <a:lumMod val="40000"/>
                  <a:lumOff val="60000"/>
                </a:schemeClr>
              </a:buClr>
              <a:buSzPct val="80000"/>
              <a:buFont typeface="Wingdings 3" charset="2"/>
              <a:buChar char=""/>
            </a:pPr>
            <a:endParaRPr lang="en-US" dirty="0">
              <a:latin typeface="Times New Roman" panose="02020603050405020304" pitchFamily="18" charset="0"/>
              <a:ea typeface="+mj-ea"/>
              <a:cs typeface="Times New Roman" panose="02020603050405020304" pitchFamily="18" charset="0"/>
            </a:endParaRPr>
          </a:p>
          <a:p>
            <a:pPr>
              <a:lnSpc>
                <a:spcPct val="90000"/>
              </a:lnSpc>
              <a:spcBef>
                <a:spcPts val="1000"/>
              </a:spcBef>
              <a:buClr>
                <a:schemeClr val="bg2">
                  <a:lumMod val="40000"/>
                  <a:lumOff val="60000"/>
                </a:schemeClr>
              </a:buClr>
              <a:buSzPct val="80000"/>
            </a:pPr>
            <a:r>
              <a:rPr lang="en-US" dirty="0">
                <a:latin typeface="Times New Roman" panose="02020603050405020304" pitchFamily="18" charset="0"/>
                <a:ea typeface="+mj-ea"/>
                <a:cs typeface="Times New Roman" panose="02020603050405020304" pitchFamily="18" charset="0"/>
              </a:rPr>
              <a:t>(McCord, 2024 &amp; Patel, 2024) </a:t>
            </a:r>
          </a:p>
        </p:txBody>
      </p:sp>
    </p:spTree>
    <p:extLst>
      <p:ext uri="{BB962C8B-B14F-4D97-AF65-F5344CB8AC3E}">
        <p14:creationId xmlns:p14="http://schemas.microsoft.com/office/powerpoint/2010/main" val="893790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AEE391D-1539-626A-8B71-B2E3F3E91771}"/>
              </a:ext>
            </a:extLst>
          </p:cNvPr>
          <p:cNvSpPr>
            <a:spLocks noGrp="1"/>
          </p:cNvSpPr>
          <p:nvPr>
            <p:ph type="sldNum" sz="quarter" idx="12"/>
          </p:nvPr>
        </p:nvSpPr>
        <p:spPr/>
        <p:txBody>
          <a:bodyPr/>
          <a:lstStyle/>
          <a:p>
            <a:fld id="{4FAB73BC-B049-4115-A692-8D63A059BFB8}" type="slidenum">
              <a:rPr lang="en-US" smtClean="0"/>
              <a:pPr/>
              <a:t>8</a:t>
            </a:fld>
            <a:endParaRPr lang="en-US" dirty="0"/>
          </a:p>
        </p:txBody>
      </p:sp>
      <p:pic>
        <p:nvPicPr>
          <p:cNvPr id="14" name="Picture 13" descr="A screenshot of a computer&#10;&#10;Description automatically generated">
            <a:extLst>
              <a:ext uri="{FF2B5EF4-FFF2-40B4-BE49-F238E27FC236}">
                <a16:creationId xmlns:a16="http://schemas.microsoft.com/office/drawing/2014/main" id="{768CD290-63B6-DF2B-2D4C-2FFD265EF191}"/>
              </a:ext>
            </a:extLst>
          </p:cNvPr>
          <p:cNvPicPr>
            <a:picLocks noChangeAspect="1"/>
          </p:cNvPicPr>
          <p:nvPr/>
        </p:nvPicPr>
        <p:blipFill>
          <a:blip r:embed="rId2"/>
          <a:stretch>
            <a:fillRect/>
          </a:stretch>
        </p:blipFill>
        <p:spPr>
          <a:xfrm>
            <a:off x="5154928" y="1179872"/>
            <a:ext cx="6549975" cy="3150955"/>
          </a:xfrm>
          <a:prstGeom prst="rect">
            <a:avLst/>
          </a:prstGeom>
        </p:spPr>
      </p:pic>
      <p:sp>
        <p:nvSpPr>
          <p:cNvPr id="2" name="Rectangle 1">
            <a:extLst>
              <a:ext uri="{FF2B5EF4-FFF2-40B4-BE49-F238E27FC236}">
                <a16:creationId xmlns:a16="http://schemas.microsoft.com/office/drawing/2014/main" id="{215D78D9-4EB7-1188-0A56-D7DEFE4F1D80}"/>
              </a:ext>
            </a:extLst>
          </p:cNvPr>
          <p:cNvSpPr/>
          <p:nvPr/>
        </p:nvSpPr>
        <p:spPr>
          <a:xfrm>
            <a:off x="810982" y="140086"/>
            <a:ext cx="8687891"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Teams and Groups at Netflix</a:t>
            </a:r>
          </a:p>
        </p:txBody>
      </p:sp>
      <p:sp>
        <p:nvSpPr>
          <p:cNvPr id="4" name="TextBox 3">
            <a:extLst>
              <a:ext uri="{FF2B5EF4-FFF2-40B4-BE49-F238E27FC236}">
                <a16:creationId xmlns:a16="http://schemas.microsoft.com/office/drawing/2014/main" id="{6D5B8C24-A0FF-7061-5A9A-B2A815064877}"/>
              </a:ext>
            </a:extLst>
          </p:cNvPr>
          <p:cNvSpPr txBox="1"/>
          <p:nvPr/>
        </p:nvSpPr>
        <p:spPr>
          <a:xfrm>
            <a:off x="6433401" y="4447283"/>
            <a:ext cx="527150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Organimi</a:t>
            </a:r>
            <a:r>
              <a:rPr lang="en-GB" dirty="0">
                <a:latin typeface="Times New Roman" panose="02020603050405020304" pitchFamily="18" charset="0"/>
                <a:cs typeface="Times New Roman" panose="02020603050405020304" pitchFamily="18" charset="0"/>
              </a:rPr>
              <a:t>, 2023)</a:t>
            </a:r>
          </a:p>
        </p:txBody>
      </p:sp>
      <p:graphicFrame>
        <p:nvGraphicFramePr>
          <p:cNvPr id="16" name="TextBox 4">
            <a:extLst>
              <a:ext uri="{FF2B5EF4-FFF2-40B4-BE49-F238E27FC236}">
                <a16:creationId xmlns:a16="http://schemas.microsoft.com/office/drawing/2014/main" id="{07DB6B04-6B66-74CB-AD01-3A8B6DB08CF8}"/>
              </a:ext>
            </a:extLst>
          </p:cNvPr>
          <p:cNvGraphicFramePr/>
          <p:nvPr>
            <p:extLst>
              <p:ext uri="{D42A27DB-BD31-4B8C-83A1-F6EECF244321}">
                <p14:modId xmlns:p14="http://schemas.microsoft.com/office/powerpoint/2010/main" val="3163243380"/>
              </p:ext>
            </p:extLst>
          </p:nvPr>
        </p:nvGraphicFramePr>
        <p:xfrm>
          <a:off x="810982" y="1352398"/>
          <a:ext cx="4363453" cy="48320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274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48" name="Picture 514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150" name="Picture 514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52" name="Oval 515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154" name="Picture 515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56" name="Picture 515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158" name="Rectangle 515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60" name="Rectangle 515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162" name="Rectangle 516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EB8E129C-ABB5-07B5-C9C5-1C168E9B2E83}"/>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4FAB73BC-B049-4115-A692-8D63A059BFB8}" type="slidenum">
              <a:rPr lang="en-US" b="0" i="0" kern="1200">
                <a:solidFill>
                  <a:srgbClr val="FFFFFF"/>
                </a:solidFill>
                <a:latin typeface="+mn-lt"/>
                <a:ea typeface="+mn-ea"/>
                <a:cs typeface="+mn-cs"/>
              </a:rPr>
              <a:pPr>
                <a:spcAft>
                  <a:spcPts val="600"/>
                </a:spcAft>
              </a:pPr>
              <a:t>9</a:t>
            </a:fld>
            <a:endParaRPr lang="en-US" b="0" i="0" kern="1200">
              <a:solidFill>
                <a:srgbClr val="FFFFFF"/>
              </a:solidFill>
              <a:latin typeface="+mn-lt"/>
              <a:ea typeface="+mn-ea"/>
              <a:cs typeface="+mn-cs"/>
            </a:endParaRPr>
          </a:p>
        </p:txBody>
      </p:sp>
      <p:sp>
        <p:nvSpPr>
          <p:cNvPr id="516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5166" name="Freeform: Shape 516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6" name="Rectangle 5">
            <a:extLst>
              <a:ext uri="{FF2B5EF4-FFF2-40B4-BE49-F238E27FC236}">
                <a16:creationId xmlns:a16="http://schemas.microsoft.com/office/drawing/2014/main" id="{0B1EC52E-DADF-B477-1842-1911C13567A0}"/>
              </a:ext>
            </a:extLst>
          </p:cNvPr>
          <p:cNvSpPr/>
          <p:nvPr/>
        </p:nvSpPr>
        <p:spPr>
          <a:xfrm>
            <a:off x="337038" y="228953"/>
            <a:ext cx="10479088" cy="1400530"/>
          </a:xfrm>
          <a:prstGeom prst="rect">
            <a:avLst/>
          </a:prstGeom>
        </p:spPr>
        <p:txBody>
          <a:bodyPr vert="horz" lIns="91440" tIns="45720" rIns="91440" bIns="45720" rtlCol="0" anchor="ctr">
            <a:noAutofit/>
          </a:bodyPr>
          <a:lstStyle/>
          <a:p>
            <a:pPr>
              <a:spcBef>
                <a:spcPct val="0"/>
              </a:spcBef>
              <a:spcAft>
                <a:spcPts val="600"/>
              </a:spcAft>
            </a:pPr>
            <a:r>
              <a:rPr lang="en-US" sz="6000" b="0" i="0"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Times New Roman" panose="02020603050405020304" pitchFamily="18" charset="0"/>
                <a:ea typeface="+mj-ea"/>
                <a:cs typeface="Times New Roman" panose="02020603050405020304" pitchFamily="18" charset="0"/>
              </a:rPr>
              <a:t>Corporate Social Responsibility</a:t>
            </a:r>
          </a:p>
        </p:txBody>
      </p:sp>
      <p:sp>
        <p:nvSpPr>
          <p:cNvPr id="7" name="TextBox 6">
            <a:extLst>
              <a:ext uri="{FF2B5EF4-FFF2-40B4-BE49-F238E27FC236}">
                <a16:creationId xmlns:a16="http://schemas.microsoft.com/office/drawing/2014/main" id="{73FBF4C7-1A9B-E9A1-BC8D-8A3D4B980B22}"/>
              </a:ext>
            </a:extLst>
          </p:cNvPr>
          <p:cNvSpPr txBox="1"/>
          <p:nvPr/>
        </p:nvSpPr>
        <p:spPr>
          <a:xfrm>
            <a:off x="1103312" y="2763520"/>
            <a:ext cx="8946541" cy="3484879"/>
          </a:xfrm>
          <a:prstGeom prst="rect">
            <a:avLst/>
          </a:prstGeom>
        </p:spPr>
        <p:txBody>
          <a:bodyPr vert="horz" lIns="91440" tIns="45720" rIns="91440" bIns="45720" rtlCol="0">
            <a:noAutofit/>
          </a:bodyPr>
          <a:lstStyle/>
          <a:p>
            <a:pPr>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Netflix CSR focus on sustainability, diversity and communication support above all. Key aspects are – </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Sustainability</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Diversity and Inclusion</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Communal Support</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Sustainable Sourcing</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Governance</a:t>
            </a:r>
          </a:p>
          <a:p>
            <a:pPr>
              <a:spcBef>
                <a:spcPts val="1000"/>
              </a:spcBef>
              <a:buClr>
                <a:schemeClr val="bg2">
                  <a:lumMod val="40000"/>
                  <a:lumOff val="60000"/>
                </a:schemeClr>
              </a:buClr>
              <a:buSzPct val="80000"/>
              <a:buFont typeface="Wingdings 3" charset="2"/>
              <a:buChar char=""/>
            </a:pPr>
            <a:endParaRPr lang="en-US" sz="2000" dirty="0">
              <a:latin typeface="Times New Roman" panose="02020603050405020304" pitchFamily="18" charset="0"/>
              <a:ea typeface="+mj-ea"/>
              <a:cs typeface="Times New Roman" panose="02020603050405020304" pitchFamily="18" charset="0"/>
            </a:endParaRP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(Netflix CSR Overview, 2023)</a:t>
            </a:r>
          </a:p>
        </p:txBody>
      </p:sp>
    </p:spTree>
    <p:extLst>
      <p:ext uri="{BB962C8B-B14F-4D97-AF65-F5344CB8AC3E}">
        <p14:creationId xmlns:p14="http://schemas.microsoft.com/office/powerpoint/2010/main" val="209745978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1" name="Picture 615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3" name="Picture 615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5" name="Oval 615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157" name="Picture 615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59" name="Picture 615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1" name="Rectangle 616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C46F0AD2-40B4-BFBB-475E-65C51DE20D5E}"/>
              </a:ext>
            </a:extLst>
          </p:cNvPr>
          <p:cNvSpPr/>
          <p:nvPr/>
        </p:nvSpPr>
        <p:spPr>
          <a:xfrm>
            <a:off x="1015903" y="95374"/>
            <a:ext cx="5323570" cy="1641987"/>
          </a:xfrm>
          <a:prstGeom prst="rect">
            <a:avLst/>
          </a:prstGeom>
        </p:spPr>
        <p:txBody>
          <a:bodyPr vert="horz" lIns="91440" tIns="45720" rIns="91440" bIns="45720" rtlCol="0" anchor="t">
            <a:noAutofit/>
          </a:bodyPr>
          <a:lstStyle/>
          <a:p>
            <a:pPr>
              <a:spcBef>
                <a:spcPct val="0"/>
              </a:spcBef>
              <a:spcAft>
                <a:spcPts val="600"/>
              </a:spcAft>
            </a:pPr>
            <a:r>
              <a:rPr lang="en-US" sz="5400" cap="none" spc="0" dirty="0">
                <a:ln w="13462">
                  <a:solidFill>
                    <a:schemeClr val="bg1"/>
                  </a:solidFill>
                  <a:prstDash val="solid"/>
                </a:ln>
                <a:solidFill>
                  <a:schemeClr val="accent1">
                    <a:lumMod val="60000"/>
                    <a:lumOff val="40000"/>
                  </a:schemeClr>
                </a:solidFill>
                <a:effectLst>
                  <a:outerShdw dist="38100" dir="2700000" algn="bl" rotWithShape="0">
                    <a:schemeClr val="accent5"/>
                  </a:outerShdw>
                </a:effectLst>
                <a:latin typeface="Times New Roman" panose="02020603050405020304" pitchFamily="18" charset="0"/>
                <a:ea typeface="+mj-ea"/>
                <a:cs typeface="Times New Roman" panose="02020603050405020304" pitchFamily="18" charset="0"/>
              </a:rPr>
              <a:t>The Future For Netflix?</a:t>
            </a:r>
          </a:p>
        </p:txBody>
      </p:sp>
      <p:pic>
        <p:nvPicPr>
          <p:cNvPr id="6146" name="Picture 2" descr="Netflix in the future">
            <a:extLst>
              <a:ext uri="{FF2B5EF4-FFF2-40B4-BE49-F238E27FC236}">
                <a16:creationId xmlns:a16="http://schemas.microsoft.com/office/drawing/2014/main" id="{80703824-A1AE-4295-D048-ADA68E6FBB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3350"/>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6163" name="Rectangle 616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F2ECCED4-3630-70EB-DEC2-AC98E65F907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smtClean="0"/>
              <a:pPr defTabSz="914400">
                <a:spcAft>
                  <a:spcPts val="600"/>
                </a:spcAft>
              </a:pPr>
              <a:t>10</a:t>
            </a:fld>
            <a:endParaRPr lang="en-US"/>
          </a:p>
        </p:txBody>
      </p:sp>
      <p:sp>
        <p:nvSpPr>
          <p:cNvPr id="7" name="TextBox 6">
            <a:extLst>
              <a:ext uri="{FF2B5EF4-FFF2-40B4-BE49-F238E27FC236}">
                <a16:creationId xmlns:a16="http://schemas.microsoft.com/office/drawing/2014/main" id="{8208DA89-3FDC-D445-35D1-6B71137570E5}"/>
              </a:ext>
            </a:extLst>
          </p:cNvPr>
          <p:cNvSpPr txBox="1"/>
          <p:nvPr/>
        </p:nvSpPr>
        <p:spPr>
          <a:xfrm>
            <a:off x="647156" y="1941096"/>
            <a:ext cx="4797256" cy="3809998"/>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Some of the things I found that Netflix are hoping to achieve are -</a:t>
            </a:r>
          </a:p>
          <a:p>
            <a:pPr>
              <a:lnSpc>
                <a:spcPct val="90000"/>
              </a:lnSpc>
              <a:spcBef>
                <a:spcPts val="1000"/>
              </a:spcBef>
              <a:buClr>
                <a:schemeClr val="bg2">
                  <a:lumMod val="40000"/>
                  <a:lumOff val="60000"/>
                </a:schemeClr>
              </a:buClr>
              <a:buSzPct val="80000"/>
              <a:buFont typeface="Wingdings 3" charset="2"/>
              <a:buChar char=""/>
            </a:pPr>
            <a:endParaRPr lang="en-US" sz="2000" dirty="0">
              <a:latin typeface="Times New Roman" panose="02020603050405020304" pitchFamily="18" charset="0"/>
              <a:ea typeface="+mj-ea"/>
              <a:cs typeface="Times New Roman" panose="02020603050405020304" pitchFamily="18" charset="0"/>
            </a:endParaRP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Live Streaming</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Ad Supported Strategies</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Further Worldwide Expansion</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Content Revolution</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Advertising Tech</a:t>
            </a:r>
          </a:p>
          <a:p>
            <a:pPr>
              <a:lnSpc>
                <a:spcPct val="90000"/>
              </a:lnSpc>
              <a:spcBef>
                <a:spcPts val="1000"/>
              </a:spcBef>
              <a:buClr>
                <a:schemeClr val="bg2">
                  <a:lumMod val="40000"/>
                  <a:lumOff val="60000"/>
                </a:schemeClr>
              </a:buClr>
              <a:buSzPct val="80000"/>
              <a:buFont typeface="Wingdings 3" charset="2"/>
              <a:buChar char=""/>
            </a:pPr>
            <a:endParaRPr lang="en-US" sz="2000" dirty="0">
              <a:latin typeface="Times New Roman" panose="02020603050405020304" pitchFamily="18" charset="0"/>
              <a:ea typeface="+mj-ea"/>
              <a:cs typeface="Times New Roman" panose="02020603050405020304" pitchFamily="18" charset="0"/>
            </a:endParaRPr>
          </a:p>
          <a:p>
            <a:pPr>
              <a:lnSpc>
                <a:spcPct val="90000"/>
              </a:lnSpc>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 (Netflix Upfront 2024: The Year of Growth and Momentum -  About Netflix, n.d.)</a:t>
            </a:r>
          </a:p>
        </p:txBody>
      </p:sp>
    </p:spTree>
    <p:extLst>
      <p:ext uri="{BB962C8B-B14F-4D97-AF65-F5344CB8AC3E}">
        <p14:creationId xmlns:p14="http://schemas.microsoft.com/office/powerpoint/2010/main" val="431738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229" name="Picture 722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231" name="Picture 723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233" name="Oval 723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235" name="Picture 723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237" name="Picture 723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239" name="Rectangle 723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41" name="Rectangle 724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06899E-2B88-C32C-86C3-EA056F1BACB7}"/>
              </a:ext>
            </a:extLst>
          </p:cNvPr>
          <p:cNvSpPr/>
          <p:nvPr/>
        </p:nvSpPr>
        <p:spPr>
          <a:xfrm>
            <a:off x="2179691" y="357277"/>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ea typeface="+mj-ea"/>
                <a:cs typeface="Times New Roman" panose="02020603050405020304" pitchFamily="18" charset="0"/>
              </a:rPr>
              <a:t>Conclusion</a:t>
            </a:r>
          </a:p>
        </p:txBody>
      </p:sp>
      <p:sp>
        <p:nvSpPr>
          <p:cNvPr id="7" name="TextBox 6">
            <a:extLst>
              <a:ext uri="{FF2B5EF4-FFF2-40B4-BE49-F238E27FC236}">
                <a16:creationId xmlns:a16="http://schemas.microsoft.com/office/drawing/2014/main" id="{C89C0FBC-A652-E59A-7FCD-2E2E64F812B9}"/>
              </a:ext>
            </a:extLst>
          </p:cNvPr>
          <p:cNvSpPr txBox="1"/>
          <p:nvPr/>
        </p:nvSpPr>
        <p:spPr>
          <a:xfrm>
            <a:off x="427136" y="1193390"/>
            <a:ext cx="6188189" cy="3785419"/>
          </a:xfrm>
          <a:prstGeom prst="rect">
            <a:avLst/>
          </a:prstGeom>
        </p:spPr>
        <p:txBody>
          <a:bodyPr vert="horz" lIns="91440" tIns="45720" rIns="91440" bIns="45720" rtlCol="0">
            <a:noAutofit/>
          </a:bodyPr>
          <a:lstStyle/>
          <a:p>
            <a:pPr>
              <a:spcBef>
                <a:spcPts val="1000"/>
              </a:spcBef>
              <a:buClr>
                <a:schemeClr val="bg2">
                  <a:lumMod val="40000"/>
                  <a:lumOff val="60000"/>
                </a:schemeClr>
              </a:buClr>
              <a:buSzPct val="80000"/>
            </a:pPr>
            <a:r>
              <a:rPr lang="en-US" sz="2400" dirty="0">
                <a:solidFill>
                  <a:srgbClr val="FFFFFF"/>
                </a:solidFill>
                <a:latin typeface="Times New Roman" panose="02020603050405020304" pitchFamily="18" charset="0"/>
                <a:ea typeface="+mj-ea"/>
                <a:cs typeface="Times New Roman" panose="02020603050405020304" pitchFamily="18" charset="0"/>
              </a:rPr>
              <a:t>Despite facing competition and expensive prices, Netflix are thriving due to its extensive worldwide reach and enormous content catalogue. Global expansion and innovation are key to the future growth of Netflix. The organisation management strategies which aim to priorities accountability, autonomy and communication cultivate a culture of high performance within the team. Netflix organizational structure encourages responsiveness with agility. They hope to keep their top spot in the ever-changing streaming market. With plans for expansion, Netflix have a bright future. </a:t>
            </a:r>
          </a:p>
        </p:txBody>
      </p:sp>
      <p:sp>
        <p:nvSpPr>
          <p:cNvPr id="724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12" descr="Image result for netflix logo">
            <a:extLst>
              <a:ext uri="{FF2B5EF4-FFF2-40B4-BE49-F238E27FC236}">
                <a16:creationId xmlns:a16="http://schemas.microsoft.com/office/drawing/2014/main" id="{681DD08F-0B7E-CEFC-7623-A0D46DF7A8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2075" r="11985"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9B7726D1-2557-F530-5B05-763141F0589E}"/>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solidFill>
                  <a:srgbClr val="FFFFFF"/>
                </a:solidFill>
              </a:rPr>
              <a:pPr defTabSz="914400">
                <a:spcAft>
                  <a:spcPts val="600"/>
                </a:spcAft>
              </a:pPr>
              <a:t>11</a:t>
            </a:fld>
            <a:endParaRPr lang="en-US">
              <a:solidFill>
                <a:srgbClr val="FFFFFF"/>
              </a:solidFill>
            </a:endParaRPr>
          </a:p>
        </p:txBody>
      </p:sp>
    </p:spTree>
    <p:extLst>
      <p:ext uri="{BB962C8B-B14F-4D97-AF65-F5344CB8AC3E}">
        <p14:creationId xmlns:p14="http://schemas.microsoft.com/office/powerpoint/2010/main" val="1188732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81" name="Picture 308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83" name="Oval 308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5" name="Picture 308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87" name="Picture 308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89" name="Rectangle 308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91" name="Rectangle 309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xplained: 25 Years of the Netflix Logo">
            <a:extLst>
              <a:ext uri="{FF2B5EF4-FFF2-40B4-BE49-F238E27FC236}">
                <a16:creationId xmlns:a16="http://schemas.microsoft.com/office/drawing/2014/main" id="{4E942E73-C7D4-306D-6C65-B9DA7F8D097B}"/>
              </a:ext>
            </a:extLst>
          </p:cNvPr>
          <p:cNvPicPr>
            <a:picLocks noChangeAspect="1" noChangeArrowheads="1"/>
          </p:cNvPicPr>
          <p:nvPr/>
        </p:nvPicPr>
        <p:blipFill>
          <a:blip r:embed="rId6">
            <a:alphaModFix amt="40000"/>
            <a:extLst>
              <a:ext uri="{28A0092B-C50C-407E-A947-70E740481C1C}">
                <a14:useLocalDpi xmlns:a14="http://schemas.microsoft.com/office/drawing/2010/main" val="0"/>
              </a:ext>
            </a:extLst>
          </a:blip>
          <a:srcRect l="4327" t="13328" r="4764"/>
          <a:stretch/>
        </p:blipFill>
        <p:spPr bwMode="auto">
          <a:xfrm>
            <a:off x="-320822"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C10169C-6533-838E-8910-AE430BBDA76B}"/>
              </a:ext>
            </a:extLst>
          </p:cNvPr>
          <p:cNvSpPr/>
          <p:nvPr/>
        </p:nvSpPr>
        <p:spPr>
          <a:xfrm>
            <a:off x="1154955" y="1447800"/>
            <a:ext cx="8825658" cy="3329581"/>
          </a:xfrm>
          <a:prstGeom prst="rect">
            <a:avLst/>
          </a:prstGeom>
        </p:spPr>
        <p:txBody>
          <a:bodyPr vert="horz" lIns="91440" tIns="45720" rIns="91440" bIns="45720" rtlCol="0" anchor="b">
            <a:normAutofit/>
          </a:bodyPr>
          <a:lstStyle/>
          <a:p>
            <a:pPr>
              <a:spcBef>
                <a:spcPct val="0"/>
              </a:spcBef>
              <a:spcAft>
                <a:spcPts val="600"/>
              </a:spcAft>
            </a:pPr>
            <a:r>
              <a:rPr lang="en-US" sz="8800" cap="none" spc="0" dirty="0">
                <a:ln w="12700">
                  <a:solidFill>
                    <a:schemeClr val="accent1"/>
                  </a:solidFill>
                  <a:prstDash val="solid"/>
                </a:ln>
                <a:effectLst>
                  <a:outerShdw dist="38100" dir="2640000" algn="bl" rotWithShape="0">
                    <a:schemeClr val="accent1"/>
                  </a:outerShdw>
                </a:effectLst>
                <a:latin typeface="Times New Roman" panose="02020603050405020304" pitchFamily="18" charset="0"/>
                <a:ea typeface="+mj-ea"/>
                <a:cs typeface="Times New Roman" panose="02020603050405020304" pitchFamily="18" charset="0"/>
              </a:rPr>
              <a:t>Thank-You!</a:t>
            </a:r>
          </a:p>
        </p:txBody>
      </p:sp>
      <p:sp>
        <p:nvSpPr>
          <p:cNvPr id="3093" name="Rectangle 309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lide Number Placeholder 2">
            <a:extLst>
              <a:ext uri="{FF2B5EF4-FFF2-40B4-BE49-F238E27FC236}">
                <a16:creationId xmlns:a16="http://schemas.microsoft.com/office/drawing/2014/main" id="{79CF1194-8136-A678-9EC7-BD132332DCBB}"/>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solidFill>
                  <a:srgbClr val="FFFFFF"/>
                </a:solidFill>
              </a:rPr>
              <a:pPr defTabSz="914400">
                <a:spcAft>
                  <a:spcPts val="600"/>
                </a:spcAft>
              </a:pPr>
              <a:t>12</a:t>
            </a:fld>
            <a:endParaRPr lang="en-US">
              <a:solidFill>
                <a:srgbClr val="FFFFFF"/>
              </a:solidFill>
            </a:endParaRPr>
          </a:p>
        </p:txBody>
      </p:sp>
    </p:spTree>
    <p:extLst>
      <p:ext uri="{BB962C8B-B14F-4D97-AF65-F5344CB8AC3E}">
        <p14:creationId xmlns:p14="http://schemas.microsoft.com/office/powerpoint/2010/main" val="1635275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64BCF3B2-621B-54CC-FC20-CCB587BC5C89}"/>
              </a:ext>
            </a:extLst>
          </p:cNvPr>
          <p:cNvSpPr txBox="1"/>
          <p:nvPr/>
        </p:nvSpPr>
        <p:spPr>
          <a:xfrm>
            <a:off x="1367719" y="274290"/>
            <a:ext cx="9114503" cy="4647426"/>
          </a:xfrm>
          <a:prstGeom prst="rect">
            <a:avLst/>
          </a:prstGeom>
          <a:noFill/>
        </p:spPr>
        <p:txBody>
          <a:bodyPr wrap="square" rtlCol="0">
            <a:spAutoFit/>
          </a:bodyPr>
          <a:lstStyle/>
          <a:p>
            <a:pPr algn="ctr"/>
            <a:r>
              <a:rPr lang="en-GB" sz="1200" dirty="0">
                <a:solidFill>
                  <a:schemeClr val="bg1"/>
                </a:solidFill>
                <a:latin typeface="Times New Roman" panose="02020603050405020304" pitchFamily="18" charset="0"/>
                <a:cs typeface="Times New Roman" panose="02020603050405020304" pitchFamily="18" charset="0"/>
              </a:rPr>
              <a:t>REFRENCES</a:t>
            </a:r>
          </a:p>
          <a:p>
            <a:pPr algn="ctr"/>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Mahru, M. (2023, February 3). </a:t>
            </a:r>
            <a:r>
              <a:rPr lang="en-GB" sz="1200" b="0" i="1" dirty="0">
                <a:solidFill>
                  <a:schemeClr val="bg1"/>
                </a:solidFill>
                <a:effectLst/>
                <a:latin typeface="Times New Roman" panose="02020603050405020304" pitchFamily="18" charset="0"/>
                <a:cs typeface="Times New Roman" panose="02020603050405020304" pitchFamily="18" charset="0"/>
              </a:rPr>
              <a:t>Netflix SWOT and PESTLE Analysis</a:t>
            </a:r>
            <a:r>
              <a:rPr lang="en-GB" sz="1200" b="0" i="0" dirty="0">
                <a:solidFill>
                  <a:schemeClr val="bg1"/>
                </a:solidFill>
                <a:effectLst/>
                <a:latin typeface="Times New Roman" panose="02020603050405020304" pitchFamily="18" charset="0"/>
                <a:cs typeface="Times New Roman" panose="02020603050405020304" pitchFamily="18" charset="0"/>
              </a:rPr>
              <a:t>. SWOT &amp; PESTLE.com. https://www.swotandpestle.com/netflix/</a:t>
            </a: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McCord, P. (2024, February 29). </a:t>
            </a:r>
            <a:r>
              <a:rPr lang="en-GB" sz="1200" b="0" i="1" dirty="0">
                <a:solidFill>
                  <a:schemeClr val="bg1"/>
                </a:solidFill>
                <a:effectLst/>
                <a:latin typeface="Times New Roman" panose="02020603050405020304" pitchFamily="18" charset="0"/>
                <a:cs typeface="Times New Roman" panose="02020603050405020304" pitchFamily="18" charset="0"/>
              </a:rPr>
              <a:t>How Netflix Reinvented HR</a:t>
            </a:r>
            <a:r>
              <a:rPr lang="en-GB" sz="1200" b="0" i="0" dirty="0">
                <a:solidFill>
                  <a:schemeClr val="bg1"/>
                </a:solidFill>
                <a:effectLst/>
                <a:latin typeface="Times New Roman" panose="02020603050405020304" pitchFamily="18" charset="0"/>
                <a:cs typeface="Times New Roman" panose="02020603050405020304" pitchFamily="18" charset="0"/>
              </a:rPr>
              <a:t>. Harvard Business Review. https://hbr.org/2014/01/how-netflix-reinvented-hr</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Netflix CSR Overview. (2023, September 23). Research-Methodology. https://research-methodology.net/netflix-csr-overview/</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Netflix Upfront 2024: The Year of Growth and Momentum -  About Netflix. (n.d.). About Netflix. https://about.netflix.com/en/news/netflix-upfront-2024-the-year-of-growth-and-momentum</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err="1">
                <a:solidFill>
                  <a:schemeClr val="bg1"/>
                </a:solidFill>
                <a:effectLst/>
                <a:latin typeface="Times New Roman" panose="02020603050405020304" pitchFamily="18" charset="0"/>
                <a:cs typeface="Times New Roman" panose="02020603050405020304" pitchFamily="18" charset="0"/>
              </a:rPr>
              <a:t>Organimi</a:t>
            </a:r>
            <a:r>
              <a:rPr lang="en-GB" sz="1200" b="0" i="0" dirty="0">
                <a:solidFill>
                  <a:schemeClr val="bg1"/>
                </a:solidFill>
                <a:effectLst/>
                <a:latin typeface="Times New Roman" panose="02020603050405020304" pitchFamily="18" charset="0"/>
                <a:cs typeface="Times New Roman" panose="02020603050405020304" pitchFamily="18" charset="0"/>
              </a:rPr>
              <a:t>. (2023). </a:t>
            </a:r>
            <a:r>
              <a:rPr lang="en-GB" sz="1200" b="0" i="1" dirty="0">
                <a:solidFill>
                  <a:schemeClr val="bg1"/>
                </a:solidFill>
                <a:effectLst/>
                <a:latin typeface="Times New Roman" panose="02020603050405020304" pitchFamily="18" charset="0"/>
                <a:cs typeface="Times New Roman" panose="02020603050405020304" pitchFamily="18" charset="0"/>
              </a:rPr>
              <a:t>Netflix’s Organizational Structure [Interactive Chart]</a:t>
            </a:r>
            <a:r>
              <a:rPr lang="en-GB" sz="1200" b="0" i="0" dirty="0">
                <a:solidFill>
                  <a:schemeClr val="bg1"/>
                </a:solidFill>
                <a:effectLst/>
                <a:latin typeface="Times New Roman" panose="02020603050405020304" pitchFamily="18" charset="0"/>
                <a:cs typeface="Times New Roman" panose="02020603050405020304" pitchFamily="18" charset="0"/>
              </a:rPr>
              <a:t>. </a:t>
            </a:r>
            <a:r>
              <a:rPr lang="en-GB" sz="1200" b="0" i="0" dirty="0" err="1">
                <a:solidFill>
                  <a:schemeClr val="bg1"/>
                </a:solidFill>
                <a:effectLst/>
                <a:latin typeface="Times New Roman" panose="02020603050405020304" pitchFamily="18" charset="0"/>
                <a:cs typeface="Times New Roman" panose="02020603050405020304" pitchFamily="18" charset="0"/>
              </a:rPr>
              <a:t>Organimi</a:t>
            </a:r>
            <a:r>
              <a:rPr lang="en-GB" sz="1200" b="0" i="0" dirty="0">
                <a:solidFill>
                  <a:schemeClr val="bg1"/>
                </a:solidFill>
                <a:effectLst/>
                <a:latin typeface="Times New Roman" panose="02020603050405020304" pitchFamily="18" charset="0"/>
                <a:cs typeface="Times New Roman" panose="02020603050405020304" pitchFamily="18" charset="0"/>
              </a:rPr>
              <a:t>. https://www.organimi.com/organizational-structures/netflix/</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Patel, L. (2024, May 31). How Netflix HR Strategies Reinvented High-Performance Startup Culture. </a:t>
            </a:r>
            <a:r>
              <a:rPr lang="en-GB" sz="1200" b="0" i="0" dirty="0" err="1">
                <a:solidFill>
                  <a:schemeClr val="bg1"/>
                </a:solidFill>
                <a:effectLst/>
                <a:latin typeface="Times New Roman" panose="02020603050405020304" pitchFamily="18" charset="0"/>
                <a:cs typeface="Times New Roman" panose="02020603050405020304" pitchFamily="18" charset="0"/>
              </a:rPr>
              <a:t>Lomit</a:t>
            </a:r>
            <a:r>
              <a:rPr lang="en-GB" sz="1200" b="0" i="0" dirty="0">
                <a:solidFill>
                  <a:schemeClr val="bg1"/>
                </a:solidFill>
                <a:effectLst/>
                <a:latin typeface="Times New Roman" panose="02020603050405020304" pitchFamily="18" charset="0"/>
                <a:cs typeface="Times New Roman" panose="02020603050405020304" pitchFamily="18" charset="0"/>
              </a:rPr>
              <a:t> Patel. https://www.lomitpatel.com/articles/netflix-hr-strategies/</a:t>
            </a: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Pereira, D. (2024, June 27). Netflix SWOT Analysis. </a:t>
            </a:r>
            <a:r>
              <a:rPr lang="en-GB" sz="1200" b="0" i="1" dirty="0">
                <a:solidFill>
                  <a:schemeClr val="bg1"/>
                </a:solidFill>
                <a:effectLst/>
                <a:latin typeface="Times New Roman" panose="02020603050405020304" pitchFamily="18" charset="0"/>
                <a:cs typeface="Times New Roman" panose="02020603050405020304" pitchFamily="18" charset="0"/>
              </a:rPr>
              <a:t>Business Model Analyst</a:t>
            </a:r>
            <a:r>
              <a:rPr lang="en-GB" sz="1200" b="0" i="0" dirty="0">
                <a:solidFill>
                  <a:schemeClr val="bg1"/>
                </a:solidFill>
                <a:effectLst/>
                <a:latin typeface="Times New Roman" panose="02020603050405020304" pitchFamily="18" charset="0"/>
                <a:cs typeface="Times New Roman" panose="02020603050405020304" pitchFamily="18" charset="0"/>
              </a:rPr>
              <a:t>. https://businessmodelanalyst.com/netflix-swot-analysis/</a:t>
            </a: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Team, M. S. (2023, November 13). </a:t>
            </a:r>
            <a:r>
              <a:rPr lang="en-GB" sz="1200" b="0" i="1" dirty="0">
                <a:solidFill>
                  <a:schemeClr val="bg1"/>
                </a:solidFill>
                <a:effectLst/>
                <a:latin typeface="Times New Roman" panose="02020603050405020304" pitchFamily="18" charset="0"/>
                <a:cs typeface="Times New Roman" panose="02020603050405020304" pitchFamily="18" charset="0"/>
              </a:rPr>
              <a:t>Netflix SWOT analysis</a:t>
            </a:r>
            <a:r>
              <a:rPr lang="en-GB" sz="1200" b="0" i="0" dirty="0">
                <a:solidFill>
                  <a:schemeClr val="bg1"/>
                </a:solidFill>
                <a:effectLst/>
                <a:latin typeface="Times New Roman" panose="02020603050405020304" pitchFamily="18" charset="0"/>
                <a:cs typeface="Times New Roman" panose="02020603050405020304" pitchFamily="18" charset="0"/>
              </a:rPr>
              <a:t>. MBA </a:t>
            </a:r>
            <a:r>
              <a:rPr lang="en-GB" sz="1200" b="0" i="0" dirty="0" err="1">
                <a:solidFill>
                  <a:schemeClr val="bg1"/>
                </a:solidFill>
                <a:effectLst/>
                <a:latin typeface="Times New Roman" panose="02020603050405020304" pitchFamily="18" charset="0"/>
                <a:cs typeface="Times New Roman" panose="02020603050405020304" pitchFamily="18" charset="0"/>
              </a:rPr>
              <a:t>Skool</a:t>
            </a:r>
            <a:r>
              <a:rPr lang="en-GB" sz="1200" b="0" i="0" dirty="0">
                <a:solidFill>
                  <a:schemeClr val="bg1"/>
                </a:solidFill>
                <a:effectLst/>
                <a:latin typeface="Times New Roman" panose="02020603050405020304" pitchFamily="18" charset="0"/>
                <a:cs typeface="Times New Roman" panose="02020603050405020304" pitchFamily="18" charset="0"/>
              </a:rPr>
              <a:t>. https://www.mbaskool.com/swot-analysis/media-and-entertainment/17645-netflix.html</a:t>
            </a:r>
          </a:p>
          <a:p>
            <a:endParaRPr lang="en-GB" sz="1400" dirty="0">
              <a:solidFill>
                <a:srgbClr val="172B4D"/>
              </a:solidFill>
              <a:latin typeface="Times New Roman" panose="02020603050405020304" pitchFamily="18" charset="0"/>
            </a:endParaRPr>
          </a:p>
          <a:p>
            <a:endParaRPr lang="en-GB" dirty="0">
              <a:solidFill>
                <a:schemeClr val="bg1"/>
              </a:solidFill>
            </a:endParaRPr>
          </a:p>
        </p:txBody>
      </p:sp>
      <p:sp>
        <p:nvSpPr>
          <p:cNvPr id="11" name="AutoShape 6" descr="microsoft word extension">
            <a:hlinkClick r:id="rId2"/>
            <a:extLst>
              <a:ext uri="{FF2B5EF4-FFF2-40B4-BE49-F238E27FC236}">
                <a16:creationId xmlns:a16="http://schemas.microsoft.com/office/drawing/2014/main" id="{A52D8997-C961-C166-9A7F-C62F3F077E91}"/>
              </a:ext>
            </a:extLst>
          </p:cNvPr>
          <p:cNvSpPr>
            <a:spLocks noChangeAspect="1" noChangeArrowheads="1"/>
          </p:cNvSpPr>
          <p:nvPr/>
        </p:nvSpPr>
        <p:spPr bwMode="auto">
          <a:xfrm>
            <a:off x="66675" y="17748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7" descr="macos desktop icon">
            <a:hlinkClick r:id="rId3"/>
            <a:extLst>
              <a:ext uri="{FF2B5EF4-FFF2-40B4-BE49-F238E27FC236}">
                <a16:creationId xmlns:a16="http://schemas.microsoft.com/office/drawing/2014/main" id="{C7572FC9-BDC8-6E57-C2D5-48678E328462}"/>
              </a:ext>
            </a:extLst>
          </p:cNvPr>
          <p:cNvSpPr>
            <a:spLocks noChangeAspect="1" noChangeArrowheads="1"/>
          </p:cNvSpPr>
          <p:nvPr/>
        </p:nvSpPr>
        <p:spPr bwMode="auto">
          <a:xfrm>
            <a:off x="66675" y="220186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806398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915EF7-B9F6-4EB7-AA4F-557BE6AB702C}">
  <ds:schemaRefs>
    <ds:schemaRef ds:uri="http://www.w3.org/XML/1998/namespace"/>
    <ds:schemaRef ds:uri="http://schemas.openxmlformats.org/package/2006/metadata/core-properties"/>
    <ds:schemaRef ds:uri="230e9df3-be65-4c73-a93b-d1236ebd677e"/>
    <ds:schemaRef ds:uri="http://schemas.microsoft.com/office/2006/documentManagement/types"/>
    <ds:schemaRef ds:uri="16c05727-aa75-4e4a-9b5f-8a80a1165891"/>
    <ds:schemaRef ds:uri="http://purl.org/dc/dcmitype/"/>
    <ds:schemaRef ds:uri="http://purl.org/dc/terms/"/>
    <ds:schemaRef ds:uri="http://schemas.microsoft.com/sharepoint/v3"/>
    <ds:schemaRef ds:uri="http://schemas.microsoft.com/office/2006/metadata/properties"/>
    <ds:schemaRef ds:uri="http://purl.org/dc/elements/1.1/"/>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AE87980-3FDC-42BA-8328-8C0C47BC0A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465D742-03F8-4A07-AD44-2F5940A96098}">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Ion</Template>
  <TotalTime>1089</TotalTime>
  <Words>741</Words>
  <Application>Microsoft Office PowerPoint</Application>
  <PresentationFormat>Widescreen</PresentationFormat>
  <Paragraphs>137</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Batang</vt:lpstr>
      <vt:lpstr>Dotum</vt:lpstr>
      <vt:lpstr>Arial</vt:lpstr>
      <vt:lpstr>Calibri</vt:lpstr>
      <vt:lpstr>Century Gothic</vt:lpstr>
      <vt:lpstr>Times New Roman</vt:lpstr>
      <vt:lpstr>Wingdings 3</vt:lpstr>
      <vt:lpstr>Ion</vt:lpstr>
      <vt:lpstr>PowerPoint Presentation</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Kirsty Truslove</dc:creator>
  <cp:lastModifiedBy>Kirsty Truslove</cp:lastModifiedBy>
  <cp:revision>6</cp:revision>
  <dcterms:created xsi:type="dcterms:W3CDTF">2024-11-17T15:43:58Z</dcterms:created>
  <dcterms:modified xsi:type="dcterms:W3CDTF">2024-12-11T00:26:20Z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