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3" r:id="rId4"/>
    <p:sldId id="260" r:id="rId5"/>
    <p:sldId id="264" r:id="rId6"/>
    <p:sldId id="268" r:id="rId7"/>
    <p:sldId id="265" r:id="rId8"/>
    <p:sldId id="266" r:id="rId9"/>
    <p:sldId id="269" r:id="rId10"/>
    <p:sldId id="270" r:id="rId11"/>
    <p:sldId id="27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D25782-7BD4-2045-B11C-F40E9E43970E}" v="21" dt="2025-03-13T19:12:05.5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218"/>
    <p:restoredTop sz="94526"/>
  </p:normalViewPr>
  <p:slideViewPr>
    <p:cSldViewPr snapToGrid="0">
      <p:cViewPr varScale="1">
        <p:scale>
          <a:sx n="99" d="100"/>
          <a:sy n="99" d="100"/>
        </p:scale>
        <p:origin x="184" y="7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Stephens (2416765)" userId="5466c475-f1ae-4561-8c8c-3739e0b2bf2f" providerId="ADAL" clId="{6AD25782-7BD4-2045-B11C-F40E9E43970E}"/>
    <pc:docChg chg="undo custSel addSld delSld modSld sldOrd">
      <pc:chgData name="Emma Stephens (2416765)" userId="5466c475-f1ae-4561-8c8c-3739e0b2bf2f" providerId="ADAL" clId="{6AD25782-7BD4-2045-B11C-F40E9E43970E}" dt="2025-03-13T19:15:38.123" v="5758" actId="20577"/>
      <pc:docMkLst>
        <pc:docMk/>
      </pc:docMkLst>
      <pc:sldChg chg="modSp mod">
        <pc:chgData name="Emma Stephens (2416765)" userId="5466c475-f1ae-4561-8c8c-3739e0b2bf2f" providerId="ADAL" clId="{6AD25782-7BD4-2045-B11C-F40E9E43970E}" dt="2025-03-08T16:22:54.322" v="1005" actId="20577"/>
        <pc:sldMkLst>
          <pc:docMk/>
          <pc:sldMk cId="3285064990" sldId="256"/>
        </pc:sldMkLst>
        <pc:spChg chg="mod">
          <ac:chgData name="Emma Stephens (2416765)" userId="5466c475-f1ae-4561-8c8c-3739e0b2bf2f" providerId="ADAL" clId="{6AD25782-7BD4-2045-B11C-F40E9E43970E}" dt="2025-03-08T16:22:54.322" v="1005" actId="20577"/>
          <ac:spMkLst>
            <pc:docMk/>
            <pc:sldMk cId="3285064990" sldId="256"/>
            <ac:spMk id="2" creationId="{94B9E864-FB25-F27F-3EC1-7A2DABB9630E}"/>
          </ac:spMkLst>
        </pc:spChg>
      </pc:sldChg>
      <pc:sldChg chg="addSp delSp modSp mod modNotesTx">
        <pc:chgData name="Emma Stephens (2416765)" userId="5466c475-f1ae-4561-8c8c-3739e0b2bf2f" providerId="ADAL" clId="{6AD25782-7BD4-2045-B11C-F40E9E43970E}" dt="2025-03-13T19:15:18.710" v="5606" actId="20577"/>
        <pc:sldMkLst>
          <pc:docMk/>
          <pc:sldMk cId="1315764246" sldId="257"/>
        </pc:sldMkLst>
        <pc:spChg chg="add mod">
          <ac:chgData name="Emma Stephens (2416765)" userId="5466c475-f1ae-4561-8c8c-3739e0b2bf2f" providerId="ADAL" clId="{6AD25782-7BD4-2045-B11C-F40E9E43970E}" dt="2025-03-10T15:36:12.730" v="2492" actId="1076"/>
          <ac:spMkLst>
            <pc:docMk/>
            <pc:sldMk cId="1315764246" sldId="257"/>
            <ac:spMk id="3" creationId="{D90CC1F0-EC60-31D0-8638-AFB3024C2E3C}"/>
          </ac:spMkLst>
        </pc:spChg>
        <pc:spChg chg="add del mod">
          <ac:chgData name="Emma Stephens (2416765)" userId="5466c475-f1ae-4561-8c8c-3739e0b2bf2f" providerId="ADAL" clId="{6AD25782-7BD4-2045-B11C-F40E9E43970E}" dt="2025-03-07T14:06:53.374" v="666" actId="26606"/>
          <ac:spMkLst>
            <pc:docMk/>
            <pc:sldMk cId="1315764246" sldId="257"/>
            <ac:spMk id="4" creationId="{13981D81-8BC0-3515-C270-27E8149A5E20}"/>
          </ac:spMkLst>
        </pc:spChg>
        <pc:spChg chg="add mod">
          <ac:chgData name="Emma Stephens (2416765)" userId="5466c475-f1ae-4561-8c8c-3739e0b2bf2f" providerId="ADAL" clId="{6AD25782-7BD4-2045-B11C-F40E9E43970E}" dt="2025-03-11T11:00:38.969" v="2532" actId="20577"/>
          <ac:spMkLst>
            <pc:docMk/>
            <pc:sldMk cId="1315764246" sldId="257"/>
            <ac:spMk id="4" creationId="{94E3E114-9FC2-8DF6-960B-95376D756FAA}"/>
          </ac:spMkLst>
        </pc:spChg>
        <pc:spChg chg="add del mod">
          <ac:chgData name="Emma Stephens (2416765)" userId="5466c475-f1ae-4561-8c8c-3739e0b2bf2f" providerId="ADAL" clId="{6AD25782-7BD4-2045-B11C-F40E9E43970E}" dt="2025-03-07T14:28:18.019" v="940" actId="26606"/>
          <ac:spMkLst>
            <pc:docMk/>
            <pc:sldMk cId="1315764246" sldId="257"/>
            <ac:spMk id="7" creationId="{97C32899-A1F0-5A5E-A9F1-82E5A8CBC438}"/>
          </ac:spMkLst>
        </pc:spChg>
        <pc:spChg chg="del">
          <ac:chgData name="Emma Stephens (2416765)" userId="5466c475-f1ae-4561-8c8c-3739e0b2bf2f" providerId="ADAL" clId="{6AD25782-7BD4-2045-B11C-F40E9E43970E}" dt="2025-03-07T14:06:53.374" v="666" actId="26606"/>
          <ac:spMkLst>
            <pc:docMk/>
            <pc:sldMk cId="1315764246" sldId="257"/>
            <ac:spMk id="9" creationId="{482E7304-2AC2-4A5C-924D-A6AC3FFC5EAC}"/>
          </ac:spMkLst>
        </pc:spChg>
        <pc:spChg chg="del">
          <ac:chgData name="Emma Stephens (2416765)" userId="5466c475-f1ae-4561-8c8c-3739e0b2bf2f" providerId="ADAL" clId="{6AD25782-7BD4-2045-B11C-F40E9E43970E}" dt="2025-03-07T14:06:53.374" v="666" actId="26606"/>
          <ac:spMkLst>
            <pc:docMk/>
            <pc:sldMk cId="1315764246" sldId="257"/>
            <ac:spMk id="13" creationId="{A3C183B1-1D4B-4E3D-A02E-A426E3BFA016}"/>
          </ac:spMkLst>
        </pc:spChg>
        <pc:spChg chg="add del">
          <ac:chgData name="Emma Stephens (2416765)" userId="5466c475-f1ae-4561-8c8c-3739e0b2bf2f" providerId="ADAL" clId="{6AD25782-7BD4-2045-B11C-F40E9E43970E}" dt="2025-03-07T14:28:18.019" v="940" actId="26606"/>
          <ac:spMkLst>
            <pc:docMk/>
            <pc:sldMk cId="1315764246" sldId="257"/>
            <ac:spMk id="19" creationId="{482E7304-2AC2-4A5C-924D-A6AC3FFC5EAC}"/>
          </ac:spMkLst>
        </pc:spChg>
        <pc:spChg chg="add del">
          <ac:chgData name="Emma Stephens (2416765)" userId="5466c475-f1ae-4561-8c8c-3739e0b2bf2f" providerId="ADAL" clId="{6AD25782-7BD4-2045-B11C-F40E9E43970E}" dt="2025-03-07T14:28:18.019" v="940" actId="26606"/>
          <ac:spMkLst>
            <pc:docMk/>
            <pc:sldMk cId="1315764246" sldId="257"/>
            <ac:spMk id="23" creationId="{A3C183B1-1D4B-4E3D-A02E-A426E3BFA016}"/>
          </ac:spMkLst>
        </pc:spChg>
        <pc:spChg chg="add">
          <ac:chgData name="Emma Stephens (2416765)" userId="5466c475-f1ae-4561-8c8c-3739e0b2bf2f" providerId="ADAL" clId="{6AD25782-7BD4-2045-B11C-F40E9E43970E}" dt="2025-03-07T14:28:18.019" v="940" actId="26606"/>
          <ac:spMkLst>
            <pc:docMk/>
            <pc:sldMk cId="1315764246" sldId="257"/>
            <ac:spMk id="29" creationId="{482E7304-2AC2-4A5C-924D-A6AC3FFC5EAC}"/>
          </ac:spMkLst>
        </pc:spChg>
        <pc:spChg chg="add">
          <ac:chgData name="Emma Stephens (2416765)" userId="5466c475-f1ae-4561-8c8c-3739e0b2bf2f" providerId="ADAL" clId="{6AD25782-7BD4-2045-B11C-F40E9E43970E}" dt="2025-03-07T14:28:18.019" v="940" actId="26606"/>
          <ac:spMkLst>
            <pc:docMk/>
            <pc:sldMk cId="1315764246" sldId="257"/>
            <ac:spMk id="33" creationId="{A3C183B1-1D4B-4E3D-A02E-A426E3BFA016}"/>
          </ac:spMkLst>
        </pc:spChg>
        <pc:graphicFrameChg chg="del mod">
          <ac:chgData name="Emma Stephens (2416765)" userId="5466c475-f1ae-4561-8c8c-3739e0b2bf2f" providerId="ADAL" clId="{6AD25782-7BD4-2045-B11C-F40E9E43970E}" dt="2025-03-07T14:04:17.274" v="454" actId="478"/>
          <ac:graphicFrameMkLst>
            <pc:docMk/>
            <pc:sldMk cId="1315764246" sldId="257"/>
            <ac:graphicFrameMk id="5" creationId="{0F83579D-D0F9-A9B4-B853-C2172074CC3C}"/>
          </ac:graphicFrameMkLst>
        </pc:graphicFrameChg>
        <pc:graphicFrameChg chg="add del">
          <ac:chgData name="Emma Stephens (2416765)" userId="5466c475-f1ae-4561-8c8c-3739e0b2bf2f" providerId="ADAL" clId="{6AD25782-7BD4-2045-B11C-F40E9E43970E}" dt="2025-03-07T14:24:52.016" v="667" actId="478"/>
          <ac:graphicFrameMkLst>
            <pc:docMk/>
            <pc:sldMk cId="1315764246" sldId="257"/>
            <ac:graphicFrameMk id="15" creationId="{C4994A8E-AF37-59AD-C9C6-D8984BD433C8}"/>
          </ac:graphicFrameMkLst>
        </pc:graphicFrameChg>
        <pc:graphicFrameChg chg="add">
          <ac:chgData name="Emma Stephens (2416765)" userId="5466c475-f1ae-4561-8c8c-3739e0b2bf2f" providerId="ADAL" clId="{6AD25782-7BD4-2045-B11C-F40E9E43970E}" dt="2025-03-07T14:28:18.019" v="940" actId="26606"/>
          <ac:graphicFrameMkLst>
            <pc:docMk/>
            <pc:sldMk cId="1315764246" sldId="257"/>
            <ac:graphicFrameMk id="25" creationId="{A5E69979-21B0-D8D9-6AC5-C2DBC6C1C87C}"/>
          </ac:graphicFrameMkLst>
        </pc:graphicFrameChg>
        <pc:cxnChg chg="del">
          <ac:chgData name="Emma Stephens (2416765)" userId="5466c475-f1ae-4561-8c8c-3739e0b2bf2f" providerId="ADAL" clId="{6AD25782-7BD4-2045-B11C-F40E9E43970E}" dt="2025-03-07T14:06:53.374" v="666" actId="26606"/>
          <ac:cxnSpMkLst>
            <pc:docMk/>
            <pc:sldMk cId="1315764246" sldId="257"/>
            <ac:cxnSpMk id="11" creationId="{D259FEF2-F6A5-442F-BA10-4E39EECD0ABE}"/>
          </ac:cxnSpMkLst>
        </pc:cxnChg>
        <pc:cxnChg chg="add del">
          <ac:chgData name="Emma Stephens (2416765)" userId="5466c475-f1ae-4561-8c8c-3739e0b2bf2f" providerId="ADAL" clId="{6AD25782-7BD4-2045-B11C-F40E9E43970E}" dt="2025-03-07T14:28:18.019" v="940" actId="26606"/>
          <ac:cxnSpMkLst>
            <pc:docMk/>
            <pc:sldMk cId="1315764246" sldId="257"/>
            <ac:cxnSpMk id="21" creationId="{D259FEF2-F6A5-442F-BA10-4E39EECD0ABE}"/>
          </ac:cxnSpMkLst>
        </pc:cxnChg>
        <pc:cxnChg chg="add">
          <ac:chgData name="Emma Stephens (2416765)" userId="5466c475-f1ae-4561-8c8c-3739e0b2bf2f" providerId="ADAL" clId="{6AD25782-7BD4-2045-B11C-F40E9E43970E}" dt="2025-03-07T14:28:18.019" v="940" actId="26606"/>
          <ac:cxnSpMkLst>
            <pc:docMk/>
            <pc:sldMk cId="1315764246" sldId="257"/>
            <ac:cxnSpMk id="31" creationId="{D259FEF2-F6A5-442F-BA10-4E39EECD0ABE}"/>
          </ac:cxnSpMkLst>
        </pc:cxnChg>
      </pc:sldChg>
      <pc:sldChg chg="modSp del mod">
        <pc:chgData name="Emma Stephens (2416765)" userId="5466c475-f1ae-4561-8c8c-3739e0b2bf2f" providerId="ADAL" clId="{6AD25782-7BD4-2045-B11C-F40E9E43970E}" dt="2025-03-08T16:21:59.272" v="941" actId="2696"/>
        <pc:sldMkLst>
          <pc:docMk/>
          <pc:sldMk cId="2433582457" sldId="258"/>
        </pc:sldMkLst>
        <pc:spChg chg="mod">
          <ac:chgData name="Emma Stephens (2416765)" userId="5466c475-f1ae-4561-8c8c-3739e0b2bf2f" providerId="ADAL" clId="{6AD25782-7BD4-2045-B11C-F40E9E43970E}" dt="2025-03-06T20:18:23.076" v="306" actId="20577"/>
          <ac:spMkLst>
            <pc:docMk/>
            <pc:sldMk cId="2433582457" sldId="258"/>
            <ac:spMk id="2" creationId="{65F24116-0B03-25D0-53A6-424081D54E9E}"/>
          </ac:spMkLst>
        </pc:spChg>
        <pc:spChg chg="mod">
          <ac:chgData name="Emma Stephens (2416765)" userId="5466c475-f1ae-4561-8c8c-3739e0b2bf2f" providerId="ADAL" clId="{6AD25782-7BD4-2045-B11C-F40E9E43970E}" dt="2025-03-06T11:54:50.550" v="1" actId="20577"/>
          <ac:spMkLst>
            <pc:docMk/>
            <pc:sldMk cId="2433582457" sldId="258"/>
            <ac:spMk id="3" creationId="{AA837060-3EB0-4580-68A4-59CB6932D4C1}"/>
          </ac:spMkLst>
        </pc:spChg>
      </pc:sldChg>
      <pc:sldChg chg="addSp delSp modSp new del mod modClrScheme chgLayout">
        <pc:chgData name="Emma Stephens (2416765)" userId="5466c475-f1ae-4561-8c8c-3739e0b2bf2f" providerId="ADAL" clId="{6AD25782-7BD4-2045-B11C-F40E9E43970E}" dt="2025-03-12T12:18:32.986" v="4530" actId="2696"/>
        <pc:sldMkLst>
          <pc:docMk/>
          <pc:sldMk cId="1852327989" sldId="259"/>
        </pc:sldMkLst>
        <pc:spChg chg="mod ord">
          <ac:chgData name="Emma Stephens (2416765)" userId="5466c475-f1ae-4561-8c8c-3739e0b2bf2f" providerId="ADAL" clId="{6AD25782-7BD4-2045-B11C-F40E9E43970E}" dt="2025-03-12T10:17:58.200" v="3407" actId="700"/>
          <ac:spMkLst>
            <pc:docMk/>
            <pc:sldMk cId="1852327989" sldId="259"/>
            <ac:spMk id="2" creationId="{4300A8FA-37FC-45C2-3F86-B9539335A4C7}"/>
          </ac:spMkLst>
        </pc:spChg>
        <pc:spChg chg="del mod ord">
          <ac:chgData name="Emma Stephens (2416765)" userId="5466c475-f1ae-4561-8c8c-3739e0b2bf2f" providerId="ADAL" clId="{6AD25782-7BD4-2045-B11C-F40E9E43970E}" dt="2025-03-12T10:17:58.200" v="3407" actId="700"/>
          <ac:spMkLst>
            <pc:docMk/>
            <pc:sldMk cId="1852327989" sldId="259"/>
            <ac:spMk id="3" creationId="{81E27873-A1F8-5DC7-E83F-8208C6FFD0FC}"/>
          </ac:spMkLst>
        </pc:spChg>
        <pc:spChg chg="add mod ord">
          <ac:chgData name="Emma Stephens (2416765)" userId="5466c475-f1ae-4561-8c8c-3739e0b2bf2f" providerId="ADAL" clId="{6AD25782-7BD4-2045-B11C-F40E9E43970E}" dt="2025-03-12T10:17:58.200" v="3407" actId="700"/>
          <ac:spMkLst>
            <pc:docMk/>
            <pc:sldMk cId="1852327989" sldId="259"/>
            <ac:spMk id="4" creationId="{A245FD13-7BB6-2B18-77A2-C2AF565B692E}"/>
          </ac:spMkLst>
        </pc:spChg>
        <pc:spChg chg="add mod ord">
          <ac:chgData name="Emma Stephens (2416765)" userId="5466c475-f1ae-4561-8c8c-3739e0b2bf2f" providerId="ADAL" clId="{6AD25782-7BD4-2045-B11C-F40E9E43970E}" dt="2025-03-12T10:17:58.200" v="3407" actId="700"/>
          <ac:spMkLst>
            <pc:docMk/>
            <pc:sldMk cId="1852327989" sldId="259"/>
            <ac:spMk id="5" creationId="{0135EC43-9840-FA1D-CE35-EDC6D35FE17A}"/>
          </ac:spMkLst>
        </pc:spChg>
      </pc:sldChg>
      <pc:sldChg chg="addSp delSp modSp new mod setBg">
        <pc:chgData name="Emma Stephens (2416765)" userId="5466c475-f1ae-4561-8c8c-3739e0b2bf2f" providerId="ADAL" clId="{6AD25782-7BD4-2045-B11C-F40E9E43970E}" dt="2025-03-11T10:59:34.726" v="2517" actId="20577"/>
        <pc:sldMkLst>
          <pc:docMk/>
          <pc:sldMk cId="848492391" sldId="260"/>
        </pc:sldMkLst>
        <pc:spChg chg="mod">
          <ac:chgData name="Emma Stephens (2416765)" userId="5466c475-f1ae-4561-8c8c-3739e0b2bf2f" providerId="ADAL" clId="{6AD25782-7BD4-2045-B11C-F40E9E43970E}" dt="2025-03-08T17:26:43.796" v="2456" actId="26606"/>
          <ac:spMkLst>
            <pc:docMk/>
            <pc:sldMk cId="848492391" sldId="260"/>
            <ac:spMk id="2" creationId="{97E8D6C7-46D4-C78E-86C5-635777CD012B}"/>
          </ac:spMkLst>
        </pc:spChg>
        <pc:spChg chg="add mod">
          <ac:chgData name="Emma Stephens (2416765)" userId="5466c475-f1ae-4561-8c8c-3739e0b2bf2f" providerId="ADAL" clId="{6AD25782-7BD4-2045-B11C-F40E9E43970E}" dt="2025-03-11T10:59:34.726" v="2517" actId="20577"/>
          <ac:spMkLst>
            <pc:docMk/>
            <pc:sldMk cId="848492391" sldId="260"/>
            <ac:spMk id="3" creationId="{0AF9884C-95C5-5B8F-12D0-88E32A8BA92C}"/>
          </ac:spMkLst>
        </pc:spChg>
        <pc:spChg chg="del mod">
          <ac:chgData name="Emma Stephens (2416765)" userId="5466c475-f1ae-4561-8c8c-3739e0b2bf2f" providerId="ADAL" clId="{6AD25782-7BD4-2045-B11C-F40E9E43970E}" dt="2025-03-08T17:26:43.796" v="2456" actId="26606"/>
          <ac:spMkLst>
            <pc:docMk/>
            <pc:sldMk cId="848492391" sldId="260"/>
            <ac:spMk id="3" creationId="{C3ECC80D-6946-69D2-03AA-705AF76A520B}"/>
          </ac:spMkLst>
        </pc:spChg>
        <pc:spChg chg="add">
          <ac:chgData name="Emma Stephens (2416765)" userId="5466c475-f1ae-4561-8c8c-3739e0b2bf2f" providerId="ADAL" clId="{6AD25782-7BD4-2045-B11C-F40E9E43970E}" dt="2025-03-08T17:26:43.796" v="2456" actId="26606"/>
          <ac:spMkLst>
            <pc:docMk/>
            <pc:sldMk cId="848492391" sldId="260"/>
            <ac:spMk id="9" creationId="{482E7304-2AC2-4A5C-924D-A6AC3FFC5EAC}"/>
          </ac:spMkLst>
        </pc:spChg>
        <pc:spChg chg="add">
          <ac:chgData name="Emma Stephens (2416765)" userId="5466c475-f1ae-4561-8c8c-3739e0b2bf2f" providerId="ADAL" clId="{6AD25782-7BD4-2045-B11C-F40E9E43970E}" dt="2025-03-08T17:26:43.796" v="2456" actId="26606"/>
          <ac:spMkLst>
            <pc:docMk/>
            <pc:sldMk cId="848492391" sldId="260"/>
            <ac:spMk id="13" creationId="{A3C183B1-1D4B-4E3D-A02E-A426E3BFA016}"/>
          </ac:spMkLst>
        </pc:spChg>
        <pc:graphicFrameChg chg="add">
          <ac:chgData name="Emma Stephens (2416765)" userId="5466c475-f1ae-4561-8c8c-3739e0b2bf2f" providerId="ADAL" clId="{6AD25782-7BD4-2045-B11C-F40E9E43970E}" dt="2025-03-08T17:26:43.796" v="2456" actId="26606"/>
          <ac:graphicFrameMkLst>
            <pc:docMk/>
            <pc:sldMk cId="848492391" sldId="260"/>
            <ac:graphicFrameMk id="5" creationId="{552EC4A5-C871-AD42-224A-F63A5C00889D}"/>
          </ac:graphicFrameMkLst>
        </pc:graphicFrameChg>
        <pc:cxnChg chg="add">
          <ac:chgData name="Emma Stephens (2416765)" userId="5466c475-f1ae-4561-8c8c-3739e0b2bf2f" providerId="ADAL" clId="{6AD25782-7BD4-2045-B11C-F40E9E43970E}" dt="2025-03-08T17:26:43.796" v="2456" actId="26606"/>
          <ac:cxnSpMkLst>
            <pc:docMk/>
            <pc:sldMk cId="848492391" sldId="260"/>
            <ac:cxnSpMk id="11" creationId="{D259FEF2-F6A5-442F-BA10-4E39EECD0ABE}"/>
          </ac:cxnSpMkLst>
        </pc:cxnChg>
      </pc:sldChg>
      <pc:sldChg chg="modSp new del mod">
        <pc:chgData name="Emma Stephens (2416765)" userId="5466c475-f1ae-4561-8c8c-3739e0b2bf2f" providerId="ADAL" clId="{6AD25782-7BD4-2045-B11C-F40E9E43970E}" dt="2025-03-11T11:04:21.484" v="2579" actId="2696"/>
        <pc:sldMkLst>
          <pc:docMk/>
          <pc:sldMk cId="2281729268" sldId="261"/>
        </pc:sldMkLst>
        <pc:spChg chg="mod">
          <ac:chgData name="Emma Stephens (2416765)" userId="5466c475-f1ae-4561-8c8c-3739e0b2bf2f" providerId="ADAL" clId="{6AD25782-7BD4-2045-B11C-F40E9E43970E}" dt="2025-03-06T20:19:08.598" v="393" actId="20577"/>
          <ac:spMkLst>
            <pc:docMk/>
            <pc:sldMk cId="2281729268" sldId="261"/>
            <ac:spMk id="2" creationId="{86F20599-3FA0-D03C-B487-D24A0530B882}"/>
          </ac:spMkLst>
        </pc:spChg>
      </pc:sldChg>
      <pc:sldChg chg="modSp new del mod">
        <pc:chgData name="Emma Stephens (2416765)" userId="5466c475-f1ae-4561-8c8c-3739e0b2bf2f" providerId="ADAL" clId="{6AD25782-7BD4-2045-B11C-F40E9E43970E}" dt="2025-03-12T10:17:51.781" v="3406" actId="2696"/>
        <pc:sldMkLst>
          <pc:docMk/>
          <pc:sldMk cId="2141033319" sldId="262"/>
        </pc:sldMkLst>
        <pc:spChg chg="mod">
          <ac:chgData name="Emma Stephens (2416765)" userId="5466c475-f1ae-4561-8c8c-3739e0b2bf2f" providerId="ADAL" clId="{6AD25782-7BD4-2045-B11C-F40E9E43970E}" dt="2025-03-06T20:19:37.055" v="436" actId="20577"/>
          <ac:spMkLst>
            <pc:docMk/>
            <pc:sldMk cId="2141033319" sldId="262"/>
            <ac:spMk id="2" creationId="{54310AE4-3921-95D8-2529-AE2EB800435C}"/>
          </ac:spMkLst>
        </pc:spChg>
      </pc:sldChg>
      <pc:sldChg chg="addSp delSp modSp new del mod">
        <pc:chgData name="Emma Stephens (2416765)" userId="5466c475-f1ae-4561-8c8c-3739e0b2bf2f" providerId="ADAL" clId="{6AD25782-7BD4-2045-B11C-F40E9E43970E}" dt="2025-03-08T16:28:01.443" v="1396" actId="2696"/>
        <pc:sldMkLst>
          <pc:docMk/>
          <pc:sldMk cId="2317875518" sldId="263"/>
        </pc:sldMkLst>
        <pc:spChg chg="mod">
          <ac:chgData name="Emma Stephens (2416765)" userId="5466c475-f1ae-4561-8c8c-3739e0b2bf2f" providerId="ADAL" clId="{6AD25782-7BD4-2045-B11C-F40E9E43970E}" dt="2025-03-08T16:22:49.386" v="998" actId="20577"/>
          <ac:spMkLst>
            <pc:docMk/>
            <pc:sldMk cId="2317875518" sldId="263"/>
            <ac:spMk id="2" creationId="{5C69CA33-6A37-9AA0-7B2F-53CF05E8368C}"/>
          </ac:spMkLst>
        </pc:spChg>
        <pc:spChg chg="del mod">
          <ac:chgData name="Emma Stephens (2416765)" userId="5466c475-f1ae-4561-8c8c-3739e0b2bf2f" providerId="ADAL" clId="{6AD25782-7BD4-2045-B11C-F40E9E43970E}" dt="2025-03-08T16:23:31.013" v="1017" actId="478"/>
          <ac:spMkLst>
            <pc:docMk/>
            <pc:sldMk cId="2317875518" sldId="263"/>
            <ac:spMk id="3" creationId="{43771992-64E6-2307-8F7B-2958D59DAD2A}"/>
          </ac:spMkLst>
        </pc:spChg>
        <pc:spChg chg="add del mod">
          <ac:chgData name="Emma Stephens (2416765)" userId="5466c475-f1ae-4561-8c8c-3739e0b2bf2f" providerId="ADAL" clId="{6AD25782-7BD4-2045-B11C-F40E9E43970E}" dt="2025-03-08T16:23:34.463" v="1019" actId="478"/>
          <ac:spMkLst>
            <pc:docMk/>
            <pc:sldMk cId="2317875518" sldId="263"/>
            <ac:spMk id="5" creationId="{37A9886B-2BC4-720F-D47E-071FDDE767B8}"/>
          </ac:spMkLst>
        </pc:spChg>
        <pc:spChg chg="add del mod">
          <ac:chgData name="Emma Stephens (2416765)" userId="5466c475-f1ae-4561-8c8c-3739e0b2bf2f" providerId="ADAL" clId="{6AD25782-7BD4-2045-B11C-F40E9E43970E}" dt="2025-03-08T16:27:58.844" v="1395" actId="478"/>
          <ac:spMkLst>
            <pc:docMk/>
            <pc:sldMk cId="2317875518" sldId="263"/>
            <ac:spMk id="6" creationId="{88BE477B-8675-ADD9-4F9B-4C97A9AD6C4D}"/>
          </ac:spMkLst>
        </pc:spChg>
        <pc:spChg chg="add del mod">
          <ac:chgData name="Emma Stephens (2416765)" userId="5466c475-f1ae-4561-8c8c-3739e0b2bf2f" providerId="ADAL" clId="{6AD25782-7BD4-2045-B11C-F40E9E43970E}" dt="2025-03-08T16:27:56.095" v="1394" actId="478"/>
          <ac:spMkLst>
            <pc:docMk/>
            <pc:sldMk cId="2317875518" sldId="263"/>
            <ac:spMk id="7" creationId="{893F58CF-E971-FB4B-7DF9-DD90DA42375F}"/>
          </ac:spMkLst>
        </pc:spChg>
      </pc:sldChg>
      <pc:sldChg chg="addSp delSp modSp new mod ord setBg">
        <pc:chgData name="Emma Stephens (2416765)" userId="5466c475-f1ae-4561-8c8c-3739e0b2bf2f" providerId="ADAL" clId="{6AD25782-7BD4-2045-B11C-F40E9E43970E}" dt="2025-03-11T11:03:26.002" v="2578" actId="20577"/>
        <pc:sldMkLst>
          <pc:docMk/>
          <pc:sldMk cId="3016932105" sldId="263"/>
        </pc:sldMkLst>
        <pc:spChg chg="mod">
          <ac:chgData name="Emma Stephens (2416765)" userId="5466c475-f1ae-4561-8c8c-3739e0b2bf2f" providerId="ADAL" clId="{6AD25782-7BD4-2045-B11C-F40E9E43970E}" dt="2025-03-08T16:30:02.922" v="1566" actId="26606"/>
          <ac:spMkLst>
            <pc:docMk/>
            <pc:sldMk cId="3016932105" sldId="263"/>
            <ac:spMk id="2" creationId="{080CAEE8-F45F-309E-91EC-A711393A8B5D}"/>
          </ac:spMkLst>
        </pc:spChg>
        <pc:spChg chg="del mod">
          <ac:chgData name="Emma Stephens (2416765)" userId="5466c475-f1ae-4561-8c8c-3739e0b2bf2f" providerId="ADAL" clId="{6AD25782-7BD4-2045-B11C-F40E9E43970E}" dt="2025-03-08T16:30:02.922" v="1566" actId="26606"/>
          <ac:spMkLst>
            <pc:docMk/>
            <pc:sldMk cId="3016932105" sldId="263"/>
            <ac:spMk id="3" creationId="{0D9730EC-A20B-9F0B-CA27-FE91D0D948CB}"/>
          </ac:spMkLst>
        </pc:spChg>
        <pc:spChg chg="add mod">
          <ac:chgData name="Emma Stephens (2416765)" userId="5466c475-f1ae-4561-8c8c-3739e0b2bf2f" providerId="ADAL" clId="{6AD25782-7BD4-2045-B11C-F40E9E43970E}" dt="2025-03-11T11:03:26.002" v="2578" actId="20577"/>
          <ac:spMkLst>
            <pc:docMk/>
            <pc:sldMk cId="3016932105" sldId="263"/>
            <ac:spMk id="3" creationId="{D51D5AB6-FAD6-280C-73CC-C596F24064CF}"/>
          </ac:spMkLst>
        </pc:spChg>
        <pc:spChg chg="add del mod">
          <ac:chgData name="Emma Stephens (2416765)" userId="5466c475-f1ae-4561-8c8c-3739e0b2bf2f" providerId="ADAL" clId="{6AD25782-7BD4-2045-B11C-F40E9E43970E}" dt="2025-03-08T16:30:05.140" v="1568"/>
          <ac:spMkLst>
            <pc:docMk/>
            <pc:sldMk cId="3016932105" sldId="263"/>
            <ac:spMk id="4" creationId="{E5C0B73C-C194-10A0-21F9-D56760A1D926}"/>
          </ac:spMkLst>
        </pc:spChg>
        <pc:spChg chg="add del mod">
          <ac:chgData name="Emma Stephens (2416765)" userId="5466c475-f1ae-4561-8c8c-3739e0b2bf2f" providerId="ADAL" clId="{6AD25782-7BD4-2045-B11C-F40E9E43970E}" dt="2025-03-08T16:34:01.622" v="1946" actId="26606"/>
          <ac:spMkLst>
            <pc:docMk/>
            <pc:sldMk cId="3016932105" sldId="263"/>
            <ac:spMk id="7" creationId="{1FA8BDDF-D48A-B51A-C9AF-EF3F99822240}"/>
          </ac:spMkLst>
        </pc:spChg>
        <pc:spChg chg="add">
          <ac:chgData name="Emma Stephens (2416765)" userId="5466c475-f1ae-4561-8c8c-3739e0b2bf2f" providerId="ADAL" clId="{6AD25782-7BD4-2045-B11C-F40E9E43970E}" dt="2025-03-08T16:34:01.622" v="1946" actId="26606"/>
          <ac:spMkLst>
            <pc:docMk/>
            <pc:sldMk cId="3016932105" sldId="263"/>
            <ac:spMk id="13" creationId="{482E7304-2AC2-4A5C-924D-A6AC3FFC5EAC}"/>
          </ac:spMkLst>
        </pc:spChg>
        <pc:spChg chg="add">
          <ac:chgData name="Emma Stephens (2416765)" userId="5466c475-f1ae-4561-8c8c-3739e0b2bf2f" providerId="ADAL" clId="{6AD25782-7BD4-2045-B11C-F40E9E43970E}" dt="2025-03-08T16:34:01.622" v="1946" actId="26606"/>
          <ac:spMkLst>
            <pc:docMk/>
            <pc:sldMk cId="3016932105" sldId="263"/>
            <ac:spMk id="17" creationId="{A3C183B1-1D4B-4E3D-A02E-A426E3BFA016}"/>
          </ac:spMkLst>
        </pc:spChg>
        <pc:graphicFrameChg chg="add del">
          <ac:chgData name="Emma Stephens (2416765)" userId="5466c475-f1ae-4561-8c8c-3739e0b2bf2f" providerId="ADAL" clId="{6AD25782-7BD4-2045-B11C-F40E9E43970E}" dt="2025-03-08T16:30:33.782" v="1569" actId="478"/>
          <ac:graphicFrameMkLst>
            <pc:docMk/>
            <pc:sldMk cId="3016932105" sldId="263"/>
            <ac:graphicFrameMk id="6" creationId="{97F802B7-1F0B-A3B2-0190-F54A2E7716D0}"/>
          </ac:graphicFrameMkLst>
        </pc:graphicFrameChg>
        <pc:graphicFrameChg chg="add del">
          <ac:chgData name="Emma Stephens (2416765)" userId="5466c475-f1ae-4561-8c8c-3739e0b2bf2f" providerId="ADAL" clId="{6AD25782-7BD4-2045-B11C-F40E9E43970E}" dt="2025-03-08T16:34:01.584" v="1945" actId="26606"/>
          <ac:graphicFrameMkLst>
            <pc:docMk/>
            <pc:sldMk cId="3016932105" sldId="263"/>
            <ac:graphicFrameMk id="9" creationId="{B669D45E-2753-02D2-2C25-7276154FFC5D}"/>
          </ac:graphicFrameMkLst>
        </pc:graphicFrameChg>
        <pc:graphicFrameChg chg="add">
          <ac:chgData name="Emma Stephens (2416765)" userId="5466c475-f1ae-4561-8c8c-3739e0b2bf2f" providerId="ADAL" clId="{6AD25782-7BD4-2045-B11C-F40E9E43970E}" dt="2025-03-08T16:34:01.622" v="1946" actId="26606"/>
          <ac:graphicFrameMkLst>
            <pc:docMk/>
            <pc:sldMk cId="3016932105" sldId="263"/>
            <ac:graphicFrameMk id="11" creationId="{10ED094F-3D93-68E7-D932-E856191F0A3B}"/>
          </ac:graphicFrameMkLst>
        </pc:graphicFrameChg>
        <pc:cxnChg chg="add">
          <ac:chgData name="Emma Stephens (2416765)" userId="5466c475-f1ae-4561-8c8c-3739e0b2bf2f" providerId="ADAL" clId="{6AD25782-7BD4-2045-B11C-F40E9E43970E}" dt="2025-03-08T16:34:01.622" v="1946" actId="26606"/>
          <ac:cxnSpMkLst>
            <pc:docMk/>
            <pc:sldMk cId="3016932105" sldId="263"/>
            <ac:cxnSpMk id="15" creationId="{D259FEF2-F6A5-442F-BA10-4E39EECD0ABE}"/>
          </ac:cxnSpMkLst>
        </pc:cxnChg>
      </pc:sldChg>
      <pc:sldChg chg="addSp modSp new mod chgLayout">
        <pc:chgData name="Emma Stephens (2416765)" userId="5466c475-f1ae-4561-8c8c-3739e0b2bf2f" providerId="ADAL" clId="{6AD25782-7BD4-2045-B11C-F40E9E43970E}" dt="2025-03-12T10:18:05.799" v="3408" actId="700"/>
        <pc:sldMkLst>
          <pc:docMk/>
          <pc:sldMk cId="858768669" sldId="264"/>
        </pc:sldMkLst>
        <pc:spChg chg="mod ord">
          <ac:chgData name="Emma Stephens (2416765)" userId="5466c475-f1ae-4561-8c8c-3739e0b2bf2f" providerId="ADAL" clId="{6AD25782-7BD4-2045-B11C-F40E9E43970E}" dt="2025-03-12T10:18:05.799" v="3408" actId="700"/>
          <ac:spMkLst>
            <pc:docMk/>
            <pc:sldMk cId="858768669" sldId="264"/>
            <ac:spMk id="2" creationId="{E570D656-73BC-1B3D-3055-A481874525F8}"/>
          </ac:spMkLst>
        </pc:spChg>
        <pc:spChg chg="mod ord">
          <ac:chgData name="Emma Stephens (2416765)" userId="5466c475-f1ae-4561-8c8c-3739e0b2bf2f" providerId="ADAL" clId="{6AD25782-7BD4-2045-B11C-F40E9E43970E}" dt="2025-03-12T10:18:05.799" v="3408" actId="700"/>
          <ac:spMkLst>
            <pc:docMk/>
            <pc:sldMk cId="858768669" sldId="264"/>
            <ac:spMk id="3" creationId="{FFC3CA15-0000-C7AC-9631-EA6AA4703826}"/>
          </ac:spMkLst>
        </pc:spChg>
        <pc:spChg chg="mod ord">
          <ac:chgData name="Emma Stephens (2416765)" userId="5466c475-f1ae-4561-8c8c-3739e0b2bf2f" providerId="ADAL" clId="{6AD25782-7BD4-2045-B11C-F40E9E43970E}" dt="2025-03-12T10:18:05.799" v="3408" actId="700"/>
          <ac:spMkLst>
            <pc:docMk/>
            <pc:sldMk cId="858768669" sldId="264"/>
            <ac:spMk id="4" creationId="{A6DD13EA-82CB-494D-570C-D5C01F56404D}"/>
          </ac:spMkLst>
        </pc:spChg>
        <pc:spChg chg="add mod">
          <ac:chgData name="Emma Stephens (2416765)" userId="5466c475-f1ae-4561-8c8c-3739e0b2bf2f" providerId="ADAL" clId="{6AD25782-7BD4-2045-B11C-F40E9E43970E}" dt="2025-03-11T14:39:09.741" v="3375" actId="14100"/>
          <ac:spMkLst>
            <pc:docMk/>
            <pc:sldMk cId="858768669" sldId="264"/>
            <ac:spMk id="5" creationId="{DE8497E5-D837-C6C8-88C4-35F3A663B475}"/>
          </ac:spMkLst>
        </pc:spChg>
        <pc:spChg chg="add mod">
          <ac:chgData name="Emma Stephens (2416765)" userId="5466c475-f1ae-4561-8c8c-3739e0b2bf2f" providerId="ADAL" clId="{6AD25782-7BD4-2045-B11C-F40E9E43970E}" dt="2025-03-11T14:39:34.700" v="3405" actId="1076"/>
          <ac:spMkLst>
            <pc:docMk/>
            <pc:sldMk cId="858768669" sldId="264"/>
            <ac:spMk id="6" creationId="{B9B409AB-7669-9FF2-6E85-3D978FC41DBC}"/>
          </ac:spMkLst>
        </pc:spChg>
      </pc:sldChg>
      <pc:sldChg chg="new del">
        <pc:chgData name="Emma Stephens (2416765)" userId="5466c475-f1ae-4561-8c8c-3739e0b2bf2f" providerId="ADAL" clId="{6AD25782-7BD4-2045-B11C-F40E9E43970E}" dt="2025-03-11T11:04:24.986" v="2581" actId="2696"/>
        <pc:sldMkLst>
          <pc:docMk/>
          <pc:sldMk cId="2029057609" sldId="264"/>
        </pc:sldMkLst>
      </pc:sldChg>
      <pc:sldChg chg="new del">
        <pc:chgData name="Emma Stephens (2416765)" userId="5466c475-f1ae-4561-8c8c-3739e0b2bf2f" providerId="ADAL" clId="{6AD25782-7BD4-2045-B11C-F40E9E43970E}" dt="2025-03-12T10:18:26.272" v="3410" actId="2696"/>
        <pc:sldMkLst>
          <pc:docMk/>
          <pc:sldMk cId="2279680027" sldId="265"/>
        </pc:sldMkLst>
      </pc:sldChg>
      <pc:sldChg chg="addSp modSp new mod ord modNotesTx">
        <pc:chgData name="Emma Stephens (2416765)" userId="5466c475-f1ae-4561-8c8c-3739e0b2bf2f" providerId="ADAL" clId="{6AD25782-7BD4-2045-B11C-F40E9E43970E}" dt="2025-03-13T19:15:38.123" v="5758" actId="20577"/>
        <pc:sldMkLst>
          <pc:docMk/>
          <pc:sldMk cId="3550416798" sldId="265"/>
        </pc:sldMkLst>
        <pc:spChg chg="mod">
          <ac:chgData name="Emma Stephens (2416765)" userId="5466c475-f1ae-4561-8c8c-3739e0b2bf2f" providerId="ADAL" clId="{6AD25782-7BD4-2045-B11C-F40E9E43970E}" dt="2025-03-12T10:18:49.251" v="3453" actId="20577"/>
          <ac:spMkLst>
            <pc:docMk/>
            <pc:sldMk cId="3550416798" sldId="265"/>
            <ac:spMk id="2" creationId="{B8083EA9-D6CF-F334-9AA8-D25C361059DA}"/>
          </ac:spMkLst>
        </pc:spChg>
        <pc:spChg chg="mod">
          <ac:chgData name="Emma Stephens (2416765)" userId="5466c475-f1ae-4561-8c8c-3739e0b2bf2f" providerId="ADAL" clId="{6AD25782-7BD4-2045-B11C-F40E9E43970E}" dt="2025-03-12T12:18:24.487" v="4529" actId="27636"/>
          <ac:spMkLst>
            <pc:docMk/>
            <pc:sldMk cId="3550416798" sldId="265"/>
            <ac:spMk id="3" creationId="{E1442B40-5F05-C61B-A762-3177D23E0027}"/>
          </ac:spMkLst>
        </pc:spChg>
        <pc:spChg chg="mod">
          <ac:chgData name="Emma Stephens (2416765)" userId="5466c475-f1ae-4561-8c8c-3739e0b2bf2f" providerId="ADAL" clId="{6AD25782-7BD4-2045-B11C-F40E9E43970E}" dt="2025-03-12T12:18:24.484" v="4528" actId="27636"/>
          <ac:spMkLst>
            <pc:docMk/>
            <pc:sldMk cId="3550416798" sldId="265"/>
            <ac:spMk id="4" creationId="{F604D3E8-C85D-6D9A-E49E-520DCBE65099}"/>
          </ac:spMkLst>
        </pc:spChg>
        <pc:spChg chg="add mod">
          <ac:chgData name="Emma Stephens (2416765)" userId="5466c475-f1ae-4561-8c8c-3739e0b2bf2f" providerId="ADAL" clId="{6AD25782-7BD4-2045-B11C-F40E9E43970E}" dt="2025-03-12T12:09:30.093" v="4371" actId="20577"/>
          <ac:spMkLst>
            <pc:docMk/>
            <pc:sldMk cId="3550416798" sldId="265"/>
            <ac:spMk id="5" creationId="{1E5EA26E-0CAD-ED59-2849-B5F7A2B928B7}"/>
          </ac:spMkLst>
        </pc:spChg>
        <pc:spChg chg="add mod">
          <ac:chgData name="Emma Stephens (2416765)" userId="5466c475-f1ae-4561-8c8c-3739e0b2bf2f" providerId="ADAL" clId="{6AD25782-7BD4-2045-B11C-F40E9E43970E}" dt="2025-03-12T12:02:01.902" v="4352" actId="20577"/>
          <ac:spMkLst>
            <pc:docMk/>
            <pc:sldMk cId="3550416798" sldId="265"/>
            <ac:spMk id="6" creationId="{78B55868-DBB6-4A8A-A261-8B26E27EC141}"/>
          </ac:spMkLst>
        </pc:spChg>
      </pc:sldChg>
      <pc:sldChg chg="modSp new mod">
        <pc:chgData name="Emma Stephens (2416765)" userId="5466c475-f1ae-4561-8c8c-3739e0b2bf2f" providerId="ADAL" clId="{6AD25782-7BD4-2045-B11C-F40E9E43970E}" dt="2025-03-13T19:08:24.998" v="5437" actId="27636"/>
        <pc:sldMkLst>
          <pc:docMk/>
          <pc:sldMk cId="2258240338" sldId="266"/>
        </pc:sldMkLst>
        <pc:spChg chg="mod">
          <ac:chgData name="Emma Stephens (2416765)" userId="5466c475-f1ae-4561-8c8c-3739e0b2bf2f" providerId="ADAL" clId="{6AD25782-7BD4-2045-B11C-F40E9E43970E}" dt="2025-03-12T12:18:44.582" v="4549" actId="20577"/>
          <ac:spMkLst>
            <pc:docMk/>
            <pc:sldMk cId="2258240338" sldId="266"/>
            <ac:spMk id="2" creationId="{41740D74-E342-E84D-62FA-9ECC4D5F1F16}"/>
          </ac:spMkLst>
        </pc:spChg>
        <pc:spChg chg="mod">
          <ac:chgData name="Emma Stephens (2416765)" userId="5466c475-f1ae-4561-8c8c-3739e0b2bf2f" providerId="ADAL" clId="{6AD25782-7BD4-2045-B11C-F40E9E43970E}" dt="2025-03-13T19:08:24.998" v="5437" actId="27636"/>
          <ac:spMkLst>
            <pc:docMk/>
            <pc:sldMk cId="2258240338" sldId="266"/>
            <ac:spMk id="3" creationId="{7BA1B910-82EF-8C71-757B-C6694CF830A9}"/>
          </ac:spMkLst>
        </pc:spChg>
      </pc:sldChg>
      <pc:sldChg chg="addSp modSp new del mod">
        <pc:chgData name="Emma Stephens (2416765)" userId="5466c475-f1ae-4561-8c8c-3739e0b2bf2f" providerId="ADAL" clId="{6AD25782-7BD4-2045-B11C-F40E9E43970E}" dt="2025-03-13T19:03:08.004" v="5216" actId="2696"/>
        <pc:sldMkLst>
          <pc:docMk/>
          <pc:sldMk cId="1225232625" sldId="267"/>
        </pc:sldMkLst>
        <pc:spChg chg="mod">
          <ac:chgData name="Emma Stephens (2416765)" userId="5466c475-f1ae-4561-8c8c-3739e0b2bf2f" providerId="ADAL" clId="{6AD25782-7BD4-2045-B11C-F40E9E43970E}" dt="2025-03-12T12:57:13.753" v="4633" actId="20577"/>
          <ac:spMkLst>
            <pc:docMk/>
            <pc:sldMk cId="1225232625" sldId="267"/>
            <ac:spMk id="2" creationId="{4CBE19A3-1FB3-738F-E28B-BD652E77A24E}"/>
          </ac:spMkLst>
        </pc:spChg>
        <pc:spChg chg="mod">
          <ac:chgData name="Emma Stephens (2416765)" userId="5466c475-f1ae-4561-8c8c-3739e0b2bf2f" providerId="ADAL" clId="{6AD25782-7BD4-2045-B11C-F40E9E43970E}" dt="2025-03-13T18:57:33.578" v="4878" actId="20577"/>
          <ac:spMkLst>
            <pc:docMk/>
            <pc:sldMk cId="1225232625" sldId="267"/>
            <ac:spMk id="3" creationId="{BAEA8221-EF24-3FA4-EDDC-B8D0E0C1B201}"/>
          </ac:spMkLst>
        </pc:spChg>
        <pc:spChg chg="mod">
          <ac:chgData name="Emma Stephens (2416765)" userId="5466c475-f1ae-4561-8c8c-3739e0b2bf2f" providerId="ADAL" clId="{6AD25782-7BD4-2045-B11C-F40E9E43970E}" dt="2025-03-13T18:57:29.964" v="4873" actId="27636"/>
          <ac:spMkLst>
            <pc:docMk/>
            <pc:sldMk cId="1225232625" sldId="267"/>
            <ac:spMk id="4" creationId="{E2AA5678-51BA-E92F-2293-DB8701F52191}"/>
          </ac:spMkLst>
        </pc:spChg>
        <pc:spChg chg="add mod">
          <ac:chgData name="Emma Stephens (2416765)" userId="5466c475-f1ae-4561-8c8c-3739e0b2bf2f" providerId="ADAL" clId="{6AD25782-7BD4-2045-B11C-F40E9E43970E}" dt="2025-03-12T13:29:12.874" v="4677" actId="767"/>
          <ac:spMkLst>
            <pc:docMk/>
            <pc:sldMk cId="1225232625" sldId="267"/>
            <ac:spMk id="5" creationId="{22C890B2-C1E5-7644-1C65-569F10B4CB65}"/>
          </ac:spMkLst>
        </pc:spChg>
      </pc:sldChg>
      <pc:sldChg chg="modSp new mod">
        <pc:chgData name="Emma Stephens (2416765)" userId="5466c475-f1ae-4561-8c8c-3739e0b2bf2f" providerId="ADAL" clId="{6AD25782-7BD4-2045-B11C-F40E9E43970E}" dt="2025-03-13T19:05:11.759" v="5428" actId="20577"/>
        <pc:sldMkLst>
          <pc:docMk/>
          <pc:sldMk cId="2521025246" sldId="268"/>
        </pc:sldMkLst>
        <pc:spChg chg="mod">
          <ac:chgData name="Emma Stephens (2416765)" userId="5466c475-f1ae-4561-8c8c-3739e0b2bf2f" providerId="ADAL" clId="{6AD25782-7BD4-2045-B11C-F40E9E43970E}" dt="2025-03-13T19:01:04.136" v="4963" actId="20577"/>
          <ac:spMkLst>
            <pc:docMk/>
            <pc:sldMk cId="2521025246" sldId="268"/>
            <ac:spMk id="2" creationId="{13065A2A-F516-1CCE-3499-BF400BF29C45}"/>
          </ac:spMkLst>
        </pc:spChg>
        <pc:spChg chg="mod">
          <ac:chgData name="Emma Stephens (2416765)" userId="5466c475-f1ae-4561-8c8c-3739e0b2bf2f" providerId="ADAL" clId="{6AD25782-7BD4-2045-B11C-F40E9E43970E}" dt="2025-03-13T19:05:11.759" v="5428" actId="20577"/>
          <ac:spMkLst>
            <pc:docMk/>
            <pc:sldMk cId="2521025246" sldId="268"/>
            <ac:spMk id="3" creationId="{3AFAFA85-0047-D8A4-650A-16482635BA12}"/>
          </ac:spMkLst>
        </pc:spChg>
      </pc:sldChg>
      <pc:sldChg chg="addSp modSp new mod">
        <pc:chgData name="Emma Stephens (2416765)" userId="5466c475-f1ae-4561-8c8c-3739e0b2bf2f" providerId="ADAL" clId="{6AD25782-7BD4-2045-B11C-F40E9E43970E}" dt="2025-03-13T19:10:19.466" v="5454" actId="20577"/>
        <pc:sldMkLst>
          <pc:docMk/>
          <pc:sldMk cId="1331277332" sldId="269"/>
        </pc:sldMkLst>
        <pc:spChg chg="add mod">
          <ac:chgData name="Emma Stephens (2416765)" userId="5466c475-f1ae-4561-8c8c-3739e0b2bf2f" providerId="ADAL" clId="{6AD25782-7BD4-2045-B11C-F40E9E43970E}" dt="2025-03-13T19:10:19.466" v="5454" actId="20577"/>
          <ac:spMkLst>
            <pc:docMk/>
            <pc:sldMk cId="1331277332" sldId="269"/>
            <ac:spMk id="2" creationId="{64B9C3AF-315A-460B-6114-4F7B297B74E1}"/>
          </ac:spMkLst>
        </pc:spChg>
      </pc:sldChg>
      <pc:sldChg chg="new del">
        <pc:chgData name="Emma Stephens (2416765)" userId="5466c475-f1ae-4561-8c8c-3739e0b2bf2f" providerId="ADAL" clId="{6AD25782-7BD4-2045-B11C-F40E9E43970E}" dt="2025-03-13T19:08:36.435" v="5439" actId="2696"/>
        <pc:sldMkLst>
          <pc:docMk/>
          <pc:sldMk cId="1434978459" sldId="269"/>
        </pc:sldMkLst>
      </pc:sldChg>
      <pc:sldChg chg="addSp modSp new mod">
        <pc:chgData name="Emma Stephens (2416765)" userId="5466c475-f1ae-4561-8c8c-3739e0b2bf2f" providerId="ADAL" clId="{6AD25782-7BD4-2045-B11C-F40E9E43970E}" dt="2025-03-13T19:11:57.152" v="5465" actId="1076"/>
        <pc:sldMkLst>
          <pc:docMk/>
          <pc:sldMk cId="1680883103" sldId="270"/>
        </pc:sldMkLst>
        <pc:spChg chg="add mod">
          <ac:chgData name="Emma Stephens (2416765)" userId="5466c475-f1ae-4561-8c8c-3739e0b2bf2f" providerId="ADAL" clId="{6AD25782-7BD4-2045-B11C-F40E9E43970E}" dt="2025-03-13T19:11:57.152" v="5465" actId="1076"/>
          <ac:spMkLst>
            <pc:docMk/>
            <pc:sldMk cId="1680883103" sldId="270"/>
            <ac:spMk id="2" creationId="{65911C7A-3E81-C8A8-EF59-6C11900AE4F7}"/>
          </ac:spMkLst>
        </pc:spChg>
      </pc:sldChg>
      <pc:sldChg chg="addSp modSp new mod">
        <pc:chgData name="Emma Stephens (2416765)" userId="5466c475-f1ae-4561-8c8c-3739e0b2bf2f" providerId="ADAL" clId="{6AD25782-7BD4-2045-B11C-F40E9E43970E}" dt="2025-03-13T19:13:02.637" v="5472"/>
        <pc:sldMkLst>
          <pc:docMk/>
          <pc:sldMk cId="1686694759" sldId="271"/>
        </pc:sldMkLst>
        <pc:spChg chg="add mod">
          <ac:chgData name="Emma Stephens (2416765)" userId="5466c475-f1ae-4561-8c8c-3739e0b2bf2f" providerId="ADAL" clId="{6AD25782-7BD4-2045-B11C-F40E9E43970E}" dt="2025-03-13T19:13:02.637" v="5472"/>
          <ac:spMkLst>
            <pc:docMk/>
            <pc:sldMk cId="1686694759" sldId="271"/>
            <ac:spMk id="2" creationId="{D5F744CD-9676-22E4-051E-865CF6788C4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9EC30F-12B4-40EC-A1F7-AE47D411266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8DA469C-EA73-4B7F-A260-94B9BD38BCB5}">
      <dgm:prSet/>
      <dgm:spPr/>
      <dgm:t>
        <a:bodyPr/>
        <a:lstStyle/>
        <a:p>
          <a:r>
            <a:rPr lang="en-GB"/>
            <a:t>Parental Development (Embryo in the womb)</a:t>
          </a:r>
          <a:endParaRPr lang="en-US"/>
        </a:p>
      </dgm:t>
    </dgm:pt>
    <dgm:pt modelId="{ED21EA3F-5DB7-458C-A1A2-3A90C37526DF}" type="parTrans" cxnId="{587C2417-586E-4E32-A31F-342E5784DBD9}">
      <dgm:prSet/>
      <dgm:spPr/>
      <dgm:t>
        <a:bodyPr/>
        <a:lstStyle/>
        <a:p>
          <a:endParaRPr lang="en-US"/>
        </a:p>
      </dgm:t>
    </dgm:pt>
    <dgm:pt modelId="{174B76AB-E03B-45B7-A072-1AC38E8E6A37}" type="sibTrans" cxnId="{587C2417-586E-4E32-A31F-342E5784DBD9}">
      <dgm:prSet/>
      <dgm:spPr/>
      <dgm:t>
        <a:bodyPr/>
        <a:lstStyle/>
        <a:p>
          <a:endParaRPr lang="en-US"/>
        </a:p>
      </dgm:t>
    </dgm:pt>
    <dgm:pt modelId="{044BA3B7-6C39-45ED-B65D-4FC5928F48D2}">
      <dgm:prSet/>
      <dgm:spPr/>
      <dgm:t>
        <a:bodyPr/>
        <a:lstStyle/>
        <a:p>
          <a:r>
            <a:rPr lang="en-GB"/>
            <a:t>Infancy and Toddlerhood (1-2 years)</a:t>
          </a:r>
          <a:endParaRPr lang="en-US"/>
        </a:p>
      </dgm:t>
    </dgm:pt>
    <dgm:pt modelId="{81AB29CC-5D60-4C81-A030-24C812E0137C}" type="parTrans" cxnId="{46F1DD0D-2BD7-4D0F-8E21-539322246C59}">
      <dgm:prSet/>
      <dgm:spPr/>
      <dgm:t>
        <a:bodyPr/>
        <a:lstStyle/>
        <a:p>
          <a:endParaRPr lang="en-US"/>
        </a:p>
      </dgm:t>
    </dgm:pt>
    <dgm:pt modelId="{1A1BF1DB-E1CE-4E22-9A7C-FB560F5620DB}" type="sibTrans" cxnId="{46F1DD0D-2BD7-4D0F-8E21-539322246C59}">
      <dgm:prSet/>
      <dgm:spPr/>
      <dgm:t>
        <a:bodyPr/>
        <a:lstStyle/>
        <a:p>
          <a:endParaRPr lang="en-US"/>
        </a:p>
      </dgm:t>
    </dgm:pt>
    <dgm:pt modelId="{B4CFB4B1-8F17-4383-A28B-E7A100D3A10C}">
      <dgm:prSet/>
      <dgm:spPr/>
      <dgm:t>
        <a:bodyPr/>
        <a:lstStyle/>
        <a:p>
          <a:r>
            <a:rPr lang="en-GB"/>
            <a:t>Early childhood (2-6 years)</a:t>
          </a:r>
          <a:endParaRPr lang="en-US"/>
        </a:p>
      </dgm:t>
    </dgm:pt>
    <dgm:pt modelId="{4A752357-771E-4823-A6EF-79BDEF5D6CF3}" type="parTrans" cxnId="{3D337B0C-0881-4FDA-919F-972F20054C33}">
      <dgm:prSet/>
      <dgm:spPr/>
      <dgm:t>
        <a:bodyPr/>
        <a:lstStyle/>
        <a:p>
          <a:endParaRPr lang="en-US"/>
        </a:p>
      </dgm:t>
    </dgm:pt>
    <dgm:pt modelId="{C23D4776-973D-44CC-8BDF-D86343814E07}" type="sibTrans" cxnId="{3D337B0C-0881-4FDA-919F-972F20054C33}">
      <dgm:prSet/>
      <dgm:spPr/>
      <dgm:t>
        <a:bodyPr/>
        <a:lstStyle/>
        <a:p>
          <a:endParaRPr lang="en-US"/>
        </a:p>
      </dgm:t>
    </dgm:pt>
    <dgm:pt modelId="{C36CE0E6-49A1-4D68-BE58-D8AB9FAFFF32}">
      <dgm:prSet/>
      <dgm:spPr/>
      <dgm:t>
        <a:bodyPr/>
        <a:lstStyle/>
        <a:p>
          <a:r>
            <a:rPr lang="en-GB"/>
            <a:t>Middle childhood (6-11 years)</a:t>
          </a:r>
          <a:endParaRPr lang="en-US"/>
        </a:p>
      </dgm:t>
    </dgm:pt>
    <dgm:pt modelId="{F0990B54-26D3-4AD8-BA17-C3DDF46D6623}" type="parTrans" cxnId="{023B02F1-CE6A-4935-AE01-BB828469C4DB}">
      <dgm:prSet/>
      <dgm:spPr/>
      <dgm:t>
        <a:bodyPr/>
        <a:lstStyle/>
        <a:p>
          <a:endParaRPr lang="en-US"/>
        </a:p>
      </dgm:t>
    </dgm:pt>
    <dgm:pt modelId="{C547888C-3D36-4933-BDC9-D927F4819928}" type="sibTrans" cxnId="{023B02F1-CE6A-4935-AE01-BB828469C4DB}">
      <dgm:prSet/>
      <dgm:spPr/>
      <dgm:t>
        <a:bodyPr/>
        <a:lstStyle/>
        <a:p>
          <a:endParaRPr lang="en-US"/>
        </a:p>
      </dgm:t>
    </dgm:pt>
    <dgm:pt modelId="{B34F6947-5680-4981-8227-E9E594DE56DF}">
      <dgm:prSet/>
      <dgm:spPr/>
      <dgm:t>
        <a:bodyPr/>
        <a:lstStyle/>
        <a:p>
          <a:r>
            <a:rPr lang="en-GB"/>
            <a:t>Adolescence (12-18 years)</a:t>
          </a:r>
          <a:endParaRPr lang="en-US"/>
        </a:p>
      </dgm:t>
    </dgm:pt>
    <dgm:pt modelId="{EB651E50-A34C-4DBE-89A6-3039FBC82C86}" type="parTrans" cxnId="{697CBBEA-71DA-4345-A803-E0979BC44622}">
      <dgm:prSet/>
      <dgm:spPr/>
      <dgm:t>
        <a:bodyPr/>
        <a:lstStyle/>
        <a:p>
          <a:endParaRPr lang="en-US"/>
        </a:p>
      </dgm:t>
    </dgm:pt>
    <dgm:pt modelId="{DD9783FE-1581-474F-8E07-2152DB6E8F1D}" type="sibTrans" cxnId="{697CBBEA-71DA-4345-A803-E0979BC44622}">
      <dgm:prSet/>
      <dgm:spPr/>
      <dgm:t>
        <a:bodyPr/>
        <a:lstStyle/>
        <a:p>
          <a:endParaRPr lang="en-US"/>
        </a:p>
      </dgm:t>
    </dgm:pt>
    <dgm:pt modelId="{93DD4837-409A-4933-B5D8-4E5394F9F160}">
      <dgm:prSet/>
      <dgm:spPr/>
      <dgm:t>
        <a:bodyPr/>
        <a:lstStyle/>
        <a:p>
          <a:r>
            <a:rPr lang="en-GB"/>
            <a:t>Early adulthood (20-40 years)</a:t>
          </a:r>
          <a:endParaRPr lang="en-US"/>
        </a:p>
      </dgm:t>
    </dgm:pt>
    <dgm:pt modelId="{31EBE301-0C63-4716-8133-0C5F2AD06780}" type="parTrans" cxnId="{24FB1580-3FF2-472D-92C3-57A1620AAB9C}">
      <dgm:prSet/>
      <dgm:spPr/>
      <dgm:t>
        <a:bodyPr/>
        <a:lstStyle/>
        <a:p>
          <a:endParaRPr lang="en-US"/>
        </a:p>
      </dgm:t>
    </dgm:pt>
    <dgm:pt modelId="{0987C90F-DC25-4A8B-BD00-9E7CDAED142D}" type="sibTrans" cxnId="{24FB1580-3FF2-472D-92C3-57A1620AAB9C}">
      <dgm:prSet/>
      <dgm:spPr/>
      <dgm:t>
        <a:bodyPr/>
        <a:lstStyle/>
        <a:p>
          <a:endParaRPr lang="en-US"/>
        </a:p>
      </dgm:t>
    </dgm:pt>
    <dgm:pt modelId="{5265F4E2-7E19-4EDC-89E8-D84806983ED3}">
      <dgm:prSet/>
      <dgm:spPr/>
      <dgm:t>
        <a:bodyPr/>
        <a:lstStyle/>
        <a:p>
          <a:r>
            <a:rPr lang="en-GB"/>
            <a:t>Middle adulthood (40-65 years)</a:t>
          </a:r>
          <a:endParaRPr lang="en-US"/>
        </a:p>
      </dgm:t>
    </dgm:pt>
    <dgm:pt modelId="{0B1CFF5A-67DA-4B56-8B28-6E23CC9C5C04}" type="parTrans" cxnId="{98D3203D-49C1-4117-AEC7-2E85A653A224}">
      <dgm:prSet/>
      <dgm:spPr/>
      <dgm:t>
        <a:bodyPr/>
        <a:lstStyle/>
        <a:p>
          <a:endParaRPr lang="en-US"/>
        </a:p>
      </dgm:t>
    </dgm:pt>
    <dgm:pt modelId="{10B5140B-70FF-4EFB-93CB-BB3C43FDF405}" type="sibTrans" cxnId="{98D3203D-49C1-4117-AEC7-2E85A653A224}">
      <dgm:prSet/>
      <dgm:spPr/>
      <dgm:t>
        <a:bodyPr/>
        <a:lstStyle/>
        <a:p>
          <a:endParaRPr lang="en-US"/>
        </a:p>
      </dgm:t>
    </dgm:pt>
    <dgm:pt modelId="{1C106481-CA6C-4B52-98ED-C769DD882A5D}">
      <dgm:prSet/>
      <dgm:spPr/>
      <dgm:t>
        <a:bodyPr/>
        <a:lstStyle/>
        <a:p>
          <a:r>
            <a:rPr lang="en-GB"/>
            <a:t>Late adulthood (65+ years)</a:t>
          </a:r>
          <a:endParaRPr lang="en-US"/>
        </a:p>
      </dgm:t>
    </dgm:pt>
    <dgm:pt modelId="{4A65B8CC-C92F-4DCD-B954-897930A44DF9}" type="parTrans" cxnId="{D26CC511-34D2-468C-90A1-7AE0B4B46275}">
      <dgm:prSet/>
      <dgm:spPr/>
      <dgm:t>
        <a:bodyPr/>
        <a:lstStyle/>
        <a:p>
          <a:endParaRPr lang="en-US"/>
        </a:p>
      </dgm:t>
    </dgm:pt>
    <dgm:pt modelId="{A78F80DB-08B9-44E3-B3A8-E6F243A02DB4}" type="sibTrans" cxnId="{D26CC511-34D2-468C-90A1-7AE0B4B46275}">
      <dgm:prSet/>
      <dgm:spPr/>
      <dgm:t>
        <a:bodyPr/>
        <a:lstStyle/>
        <a:p>
          <a:endParaRPr lang="en-US"/>
        </a:p>
      </dgm:t>
    </dgm:pt>
    <dgm:pt modelId="{618B9CD4-E297-3846-B3B3-40D9855238EF}" type="pres">
      <dgm:prSet presAssocID="{439EC30F-12B4-40EC-A1F7-AE47D4112662}" presName="diagram" presStyleCnt="0">
        <dgm:presLayoutVars>
          <dgm:dir/>
          <dgm:resizeHandles val="exact"/>
        </dgm:presLayoutVars>
      </dgm:prSet>
      <dgm:spPr/>
    </dgm:pt>
    <dgm:pt modelId="{DC0897EC-FD96-1D49-B1FB-5C4E2823D674}" type="pres">
      <dgm:prSet presAssocID="{08DA469C-EA73-4B7F-A260-94B9BD38BCB5}" presName="node" presStyleLbl="node1" presStyleIdx="0" presStyleCnt="8">
        <dgm:presLayoutVars>
          <dgm:bulletEnabled val="1"/>
        </dgm:presLayoutVars>
      </dgm:prSet>
      <dgm:spPr/>
    </dgm:pt>
    <dgm:pt modelId="{B58B8987-3B7A-E147-83AF-9FA28654B0EE}" type="pres">
      <dgm:prSet presAssocID="{174B76AB-E03B-45B7-A072-1AC38E8E6A37}" presName="sibTrans" presStyleCnt="0"/>
      <dgm:spPr/>
    </dgm:pt>
    <dgm:pt modelId="{213E1B47-3DCD-054A-9FDA-CE68E467F339}" type="pres">
      <dgm:prSet presAssocID="{044BA3B7-6C39-45ED-B65D-4FC5928F48D2}" presName="node" presStyleLbl="node1" presStyleIdx="1" presStyleCnt="8">
        <dgm:presLayoutVars>
          <dgm:bulletEnabled val="1"/>
        </dgm:presLayoutVars>
      </dgm:prSet>
      <dgm:spPr/>
    </dgm:pt>
    <dgm:pt modelId="{EF5FE91F-D1D6-0B40-9CDC-4442B580380A}" type="pres">
      <dgm:prSet presAssocID="{1A1BF1DB-E1CE-4E22-9A7C-FB560F5620DB}" presName="sibTrans" presStyleCnt="0"/>
      <dgm:spPr/>
    </dgm:pt>
    <dgm:pt modelId="{AFA55DC1-95F7-0543-AC90-46C4259112E2}" type="pres">
      <dgm:prSet presAssocID="{B4CFB4B1-8F17-4383-A28B-E7A100D3A10C}" presName="node" presStyleLbl="node1" presStyleIdx="2" presStyleCnt="8">
        <dgm:presLayoutVars>
          <dgm:bulletEnabled val="1"/>
        </dgm:presLayoutVars>
      </dgm:prSet>
      <dgm:spPr/>
    </dgm:pt>
    <dgm:pt modelId="{7C3637C3-2CEE-A344-A6B3-1D9B40A86E85}" type="pres">
      <dgm:prSet presAssocID="{C23D4776-973D-44CC-8BDF-D86343814E07}" presName="sibTrans" presStyleCnt="0"/>
      <dgm:spPr/>
    </dgm:pt>
    <dgm:pt modelId="{7EBFE701-F2A3-A147-8915-5C468CED68FD}" type="pres">
      <dgm:prSet presAssocID="{C36CE0E6-49A1-4D68-BE58-D8AB9FAFFF32}" presName="node" presStyleLbl="node1" presStyleIdx="3" presStyleCnt="8">
        <dgm:presLayoutVars>
          <dgm:bulletEnabled val="1"/>
        </dgm:presLayoutVars>
      </dgm:prSet>
      <dgm:spPr/>
    </dgm:pt>
    <dgm:pt modelId="{2226613B-D9AE-8946-AF6B-D64F90E220C4}" type="pres">
      <dgm:prSet presAssocID="{C547888C-3D36-4933-BDC9-D927F4819928}" presName="sibTrans" presStyleCnt="0"/>
      <dgm:spPr/>
    </dgm:pt>
    <dgm:pt modelId="{5AE97E04-5947-B34D-93B8-271493453831}" type="pres">
      <dgm:prSet presAssocID="{B34F6947-5680-4981-8227-E9E594DE56DF}" presName="node" presStyleLbl="node1" presStyleIdx="4" presStyleCnt="8">
        <dgm:presLayoutVars>
          <dgm:bulletEnabled val="1"/>
        </dgm:presLayoutVars>
      </dgm:prSet>
      <dgm:spPr/>
    </dgm:pt>
    <dgm:pt modelId="{246CCF7C-DBAC-0A40-8E25-BD580D6FE1AA}" type="pres">
      <dgm:prSet presAssocID="{DD9783FE-1581-474F-8E07-2152DB6E8F1D}" presName="sibTrans" presStyleCnt="0"/>
      <dgm:spPr/>
    </dgm:pt>
    <dgm:pt modelId="{F861FB23-F8AA-7D4F-B985-EE1A01A76711}" type="pres">
      <dgm:prSet presAssocID="{93DD4837-409A-4933-B5D8-4E5394F9F160}" presName="node" presStyleLbl="node1" presStyleIdx="5" presStyleCnt="8">
        <dgm:presLayoutVars>
          <dgm:bulletEnabled val="1"/>
        </dgm:presLayoutVars>
      </dgm:prSet>
      <dgm:spPr/>
    </dgm:pt>
    <dgm:pt modelId="{59E122C4-1C8A-1445-8592-698B83740D86}" type="pres">
      <dgm:prSet presAssocID="{0987C90F-DC25-4A8B-BD00-9E7CDAED142D}" presName="sibTrans" presStyleCnt="0"/>
      <dgm:spPr/>
    </dgm:pt>
    <dgm:pt modelId="{CF3596A2-1C58-6645-82E5-D8C0A9E85FD6}" type="pres">
      <dgm:prSet presAssocID="{5265F4E2-7E19-4EDC-89E8-D84806983ED3}" presName="node" presStyleLbl="node1" presStyleIdx="6" presStyleCnt="8">
        <dgm:presLayoutVars>
          <dgm:bulletEnabled val="1"/>
        </dgm:presLayoutVars>
      </dgm:prSet>
      <dgm:spPr/>
    </dgm:pt>
    <dgm:pt modelId="{53D98592-EEF6-DB48-8F6C-EADEBB5B084D}" type="pres">
      <dgm:prSet presAssocID="{10B5140B-70FF-4EFB-93CB-BB3C43FDF405}" presName="sibTrans" presStyleCnt="0"/>
      <dgm:spPr/>
    </dgm:pt>
    <dgm:pt modelId="{69075700-5B7A-2C45-9C47-DA5671B56790}" type="pres">
      <dgm:prSet presAssocID="{1C106481-CA6C-4B52-98ED-C769DD882A5D}" presName="node" presStyleLbl="node1" presStyleIdx="7" presStyleCnt="8">
        <dgm:presLayoutVars>
          <dgm:bulletEnabled val="1"/>
        </dgm:presLayoutVars>
      </dgm:prSet>
      <dgm:spPr/>
    </dgm:pt>
  </dgm:ptLst>
  <dgm:cxnLst>
    <dgm:cxn modelId="{FB255F03-D610-1B4E-A460-00799430CDBC}" type="presOf" srcId="{08DA469C-EA73-4B7F-A260-94B9BD38BCB5}" destId="{DC0897EC-FD96-1D49-B1FB-5C4E2823D674}" srcOrd="0" destOrd="0" presId="urn:microsoft.com/office/officeart/2005/8/layout/default"/>
    <dgm:cxn modelId="{40B3670C-587F-4849-AB0D-D5DD295F957A}" type="presOf" srcId="{044BA3B7-6C39-45ED-B65D-4FC5928F48D2}" destId="{213E1B47-3DCD-054A-9FDA-CE68E467F339}" srcOrd="0" destOrd="0" presId="urn:microsoft.com/office/officeart/2005/8/layout/default"/>
    <dgm:cxn modelId="{3D337B0C-0881-4FDA-919F-972F20054C33}" srcId="{439EC30F-12B4-40EC-A1F7-AE47D4112662}" destId="{B4CFB4B1-8F17-4383-A28B-E7A100D3A10C}" srcOrd="2" destOrd="0" parTransId="{4A752357-771E-4823-A6EF-79BDEF5D6CF3}" sibTransId="{C23D4776-973D-44CC-8BDF-D86343814E07}"/>
    <dgm:cxn modelId="{46F1DD0D-2BD7-4D0F-8E21-539322246C59}" srcId="{439EC30F-12B4-40EC-A1F7-AE47D4112662}" destId="{044BA3B7-6C39-45ED-B65D-4FC5928F48D2}" srcOrd="1" destOrd="0" parTransId="{81AB29CC-5D60-4C81-A030-24C812E0137C}" sibTransId="{1A1BF1DB-E1CE-4E22-9A7C-FB560F5620DB}"/>
    <dgm:cxn modelId="{D26CC511-34D2-468C-90A1-7AE0B4B46275}" srcId="{439EC30F-12B4-40EC-A1F7-AE47D4112662}" destId="{1C106481-CA6C-4B52-98ED-C769DD882A5D}" srcOrd="7" destOrd="0" parTransId="{4A65B8CC-C92F-4DCD-B954-897930A44DF9}" sibTransId="{A78F80DB-08B9-44E3-B3A8-E6F243A02DB4}"/>
    <dgm:cxn modelId="{587C2417-586E-4E32-A31F-342E5784DBD9}" srcId="{439EC30F-12B4-40EC-A1F7-AE47D4112662}" destId="{08DA469C-EA73-4B7F-A260-94B9BD38BCB5}" srcOrd="0" destOrd="0" parTransId="{ED21EA3F-5DB7-458C-A1A2-3A90C37526DF}" sibTransId="{174B76AB-E03B-45B7-A072-1AC38E8E6A37}"/>
    <dgm:cxn modelId="{66B76229-9283-EB40-A5B7-813469C4EBA1}" type="presOf" srcId="{5265F4E2-7E19-4EDC-89E8-D84806983ED3}" destId="{CF3596A2-1C58-6645-82E5-D8C0A9E85FD6}" srcOrd="0" destOrd="0" presId="urn:microsoft.com/office/officeart/2005/8/layout/default"/>
    <dgm:cxn modelId="{AF412B3A-E364-9041-A92C-A1B983807E6A}" type="presOf" srcId="{439EC30F-12B4-40EC-A1F7-AE47D4112662}" destId="{618B9CD4-E297-3846-B3B3-40D9855238EF}" srcOrd="0" destOrd="0" presId="urn:microsoft.com/office/officeart/2005/8/layout/default"/>
    <dgm:cxn modelId="{98D3203D-49C1-4117-AEC7-2E85A653A224}" srcId="{439EC30F-12B4-40EC-A1F7-AE47D4112662}" destId="{5265F4E2-7E19-4EDC-89E8-D84806983ED3}" srcOrd="6" destOrd="0" parTransId="{0B1CFF5A-67DA-4B56-8B28-6E23CC9C5C04}" sibTransId="{10B5140B-70FF-4EFB-93CB-BB3C43FDF405}"/>
    <dgm:cxn modelId="{446C0444-6871-CE40-A7B8-80D87A00F7F5}" type="presOf" srcId="{1C106481-CA6C-4B52-98ED-C769DD882A5D}" destId="{69075700-5B7A-2C45-9C47-DA5671B56790}" srcOrd="0" destOrd="0" presId="urn:microsoft.com/office/officeart/2005/8/layout/default"/>
    <dgm:cxn modelId="{D3A29063-3117-4445-8071-68B3CDAAFF1A}" type="presOf" srcId="{93DD4837-409A-4933-B5D8-4E5394F9F160}" destId="{F861FB23-F8AA-7D4F-B985-EE1A01A76711}" srcOrd="0" destOrd="0" presId="urn:microsoft.com/office/officeart/2005/8/layout/default"/>
    <dgm:cxn modelId="{4A1F087F-8BE0-9B44-BEF4-70BEE3127EA7}" type="presOf" srcId="{B4CFB4B1-8F17-4383-A28B-E7A100D3A10C}" destId="{AFA55DC1-95F7-0543-AC90-46C4259112E2}" srcOrd="0" destOrd="0" presId="urn:microsoft.com/office/officeart/2005/8/layout/default"/>
    <dgm:cxn modelId="{24FB1580-3FF2-472D-92C3-57A1620AAB9C}" srcId="{439EC30F-12B4-40EC-A1F7-AE47D4112662}" destId="{93DD4837-409A-4933-B5D8-4E5394F9F160}" srcOrd="5" destOrd="0" parTransId="{31EBE301-0C63-4716-8133-0C5F2AD06780}" sibTransId="{0987C90F-DC25-4A8B-BD00-9E7CDAED142D}"/>
    <dgm:cxn modelId="{57A9D685-46BD-BE4B-9834-ED65C78CF658}" type="presOf" srcId="{C36CE0E6-49A1-4D68-BE58-D8AB9FAFFF32}" destId="{7EBFE701-F2A3-A147-8915-5C468CED68FD}" srcOrd="0" destOrd="0" presId="urn:microsoft.com/office/officeart/2005/8/layout/default"/>
    <dgm:cxn modelId="{096326AC-5D7C-A340-BB65-F877F6E0EA4D}" type="presOf" srcId="{B34F6947-5680-4981-8227-E9E594DE56DF}" destId="{5AE97E04-5947-B34D-93B8-271493453831}" srcOrd="0" destOrd="0" presId="urn:microsoft.com/office/officeart/2005/8/layout/default"/>
    <dgm:cxn modelId="{697CBBEA-71DA-4345-A803-E0979BC44622}" srcId="{439EC30F-12B4-40EC-A1F7-AE47D4112662}" destId="{B34F6947-5680-4981-8227-E9E594DE56DF}" srcOrd="4" destOrd="0" parTransId="{EB651E50-A34C-4DBE-89A6-3039FBC82C86}" sibTransId="{DD9783FE-1581-474F-8E07-2152DB6E8F1D}"/>
    <dgm:cxn modelId="{023B02F1-CE6A-4935-AE01-BB828469C4DB}" srcId="{439EC30F-12B4-40EC-A1F7-AE47D4112662}" destId="{C36CE0E6-49A1-4D68-BE58-D8AB9FAFFF32}" srcOrd="3" destOrd="0" parTransId="{F0990B54-26D3-4AD8-BA17-C3DDF46D6623}" sibTransId="{C547888C-3D36-4933-BDC9-D927F4819928}"/>
    <dgm:cxn modelId="{41DD73EE-0CA5-DB4B-A0AE-E3FD9D937DCC}" type="presParOf" srcId="{618B9CD4-E297-3846-B3B3-40D9855238EF}" destId="{DC0897EC-FD96-1D49-B1FB-5C4E2823D674}" srcOrd="0" destOrd="0" presId="urn:microsoft.com/office/officeart/2005/8/layout/default"/>
    <dgm:cxn modelId="{9C46D71B-501F-E547-A6FC-E5AA08BB8B26}" type="presParOf" srcId="{618B9CD4-E297-3846-B3B3-40D9855238EF}" destId="{B58B8987-3B7A-E147-83AF-9FA28654B0EE}" srcOrd="1" destOrd="0" presId="urn:microsoft.com/office/officeart/2005/8/layout/default"/>
    <dgm:cxn modelId="{13D3A76F-A51E-3B45-B65F-50B571796B08}" type="presParOf" srcId="{618B9CD4-E297-3846-B3B3-40D9855238EF}" destId="{213E1B47-3DCD-054A-9FDA-CE68E467F339}" srcOrd="2" destOrd="0" presId="urn:microsoft.com/office/officeart/2005/8/layout/default"/>
    <dgm:cxn modelId="{1CAE7214-4913-284F-AF3E-CD7749AD23CE}" type="presParOf" srcId="{618B9CD4-E297-3846-B3B3-40D9855238EF}" destId="{EF5FE91F-D1D6-0B40-9CDC-4442B580380A}" srcOrd="3" destOrd="0" presId="urn:microsoft.com/office/officeart/2005/8/layout/default"/>
    <dgm:cxn modelId="{A190E3D5-1E85-4E45-84BD-1CCCEAB75767}" type="presParOf" srcId="{618B9CD4-E297-3846-B3B3-40D9855238EF}" destId="{AFA55DC1-95F7-0543-AC90-46C4259112E2}" srcOrd="4" destOrd="0" presId="urn:microsoft.com/office/officeart/2005/8/layout/default"/>
    <dgm:cxn modelId="{43F93B15-6B90-AA4A-AC5D-60EABD28E283}" type="presParOf" srcId="{618B9CD4-E297-3846-B3B3-40D9855238EF}" destId="{7C3637C3-2CEE-A344-A6B3-1D9B40A86E85}" srcOrd="5" destOrd="0" presId="urn:microsoft.com/office/officeart/2005/8/layout/default"/>
    <dgm:cxn modelId="{A797427D-8476-8E44-B0AD-BAB0805B9FEA}" type="presParOf" srcId="{618B9CD4-E297-3846-B3B3-40D9855238EF}" destId="{7EBFE701-F2A3-A147-8915-5C468CED68FD}" srcOrd="6" destOrd="0" presId="urn:microsoft.com/office/officeart/2005/8/layout/default"/>
    <dgm:cxn modelId="{A3ABD485-594D-7A43-AA93-1ACEBE13F3BA}" type="presParOf" srcId="{618B9CD4-E297-3846-B3B3-40D9855238EF}" destId="{2226613B-D9AE-8946-AF6B-D64F90E220C4}" srcOrd="7" destOrd="0" presId="urn:microsoft.com/office/officeart/2005/8/layout/default"/>
    <dgm:cxn modelId="{1BB8B2D7-5EDB-D64D-9030-1883759780AE}" type="presParOf" srcId="{618B9CD4-E297-3846-B3B3-40D9855238EF}" destId="{5AE97E04-5947-B34D-93B8-271493453831}" srcOrd="8" destOrd="0" presId="urn:microsoft.com/office/officeart/2005/8/layout/default"/>
    <dgm:cxn modelId="{DB5056F7-B8FF-C04B-BC42-A76F5C17A578}" type="presParOf" srcId="{618B9CD4-E297-3846-B3B3-40D9855238EF}" destId="{246CCF7C-DBAC-0A40-8E25-BD580D6FE1AA}" srcOrd="9" destOrd="0" presId="urn:microsoft.com/office/officeart/2005/8/layout/default"/>
    <dgm:cxn modelId="{44BAC1D9-CABA-0B48-8941-1A9FD2D6720E}" type="presParOf" srcId="{618B9CD4-E297-3846-B3B3-40D9855238EF}" destId="{F861FB23-F8AA-7D4F-B985-EE1A01A76711}" srcOrd="10" destOrd="0" presId="urn:microsoft.com/office/officeart/2005/8/layout/default"/>
    <dgm:cxn modelId="{A0582E0C-DAE3-F844-A8EA-5B51626C0A5C}" type="presParOf" srcId="{618B9CD4-E297-3846-B3B3-40D9855238EF}" destId="{59E122C4-1C8A-1445-8592-698B83740D86}" srcOrd="11" destOrd="0" presId="urn:microsoft.com/office/officeart/2005/8/layout/default"/>
    <dgm:cxn modelId="{B051ECAD-61FB-DE4C-8392-B176F72BF4DF}" type="presParOf" srcId="{618B9CD4-E297-3846-B3B3-40D9855238EF}" destId="{CF3596A2-1C58-6645-82E5-D8C0A9E85FD6}" srcOrd="12" destOrd="0" presId="urn:microsoft.com/office/officeart/2005/8/layout/default"/>
    <dgm:cxn modelId="{EBB57196-F145-2347-A424-ED49C87990CE}" type="presParOf" srcId="{618B9CD4-E297-3846-B3B3-40D9855238EF}" destId="{53D98592-EEF6-DB48-8F6C-EADEBB5B084D}" srcOrd="13" destOrd="0" presId="urn:microsoft.com/office/officeart/2005/8/layout/default"/>
    <dgm:cxn modelId="{CBD96362-5317-3642-B42D-E256EC29805F}" type="presParOf" srcId="{618B9CD4-E297-3846-B3B3-40D9855238EF}" destId="{69075700-5B7A-2C45-9C47-DA5671B56790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ACEE73-4BF4-44ED-8955-6A12C35EC61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D18349A-9E12-4CBA-A70E-7FA0FACCB0F8}">
      <dgm:prSet/>
      <dgm:spPr/>
      <dgm:t>
        <a:bodyPr/>
        <a:lstStyle/>
        <a:p>
          <a:r>
            <a:rPr lang="en-GB" b="1"/>
            <a:t>Cognitive Development – </a:t>
          </a:r>
          <a:r>
            <a:rPr lang="en-GB"/>
            <a:t>Concrete operational stage and Improved memory attention.</a:t>
          </a:r>
          <a:endParaRPr lang="en-US"/>
        </a:p>
      </dgm:t>
    </dgm:pt>
    <dgm:pt modelId="{25234D41-838B-4140-B40F-1FB90BB50DE1}" type="parTrans" cxnId="{23F95E9C-81FF-40BC-844A-CCAD723B774C}">
      <dgm:prSet/>
      <dgm:spPr/>
      <dgm:t>
        <a:bodyPr/>
        <a:lstStyle/>
        <a:p>
          <a:endParaRPr lang="en-US"/>
        </a:p>
      </dgm:t>
    </dgm:pt>
    <dgm:pt modelId="{C6BEF651-B426-4326-983F-8BBA540BC916}" type="sibTrans" cxnId="{23F95E9C-81FF-40BC-844A-CCAD723B774C}">
      <dgm:prSet/>
      <dgm:spPr/>
      <dgm:t>
        <a:bodyPr/>
        <a:lstStyle/>
        <a:p>
          <a:endParaRPr lang="en-US"/>
        </a:p>
      </dgm:t>
    </dgm:pt>
    <dgm:pt modelId="{99F6151C-A13D-4F06-83F8-1C8A995A2C72}">
      <dgm:prSet/>
      <dgm:spPr/>
      <dgm:t>
        <a:bodyPr/>
        <a:lstStyle/>
        <a:p>
          <a:r>
            <a:rPr lang="en-GB" b="1"/>
            <a:t>Physical Development – </a:t>
          </a:r>
          <a:r>
            <a:rPr lang="en-GB"/>
            <a:t>Fine motor skills refinement, Gross motor skills and Growth spurts.</a:t>
          </a:r>
          <a:endParaRPr lang="en-US"/>
        </a:p>
      </dgm:t>
    </dgm:pt>
    <dgm:pt modelId="{4DEBFBA8-8884-4003-B188-A72FF8356188}" type="parTrans" cxnId="{3FC51598-4D88-48C1-8412-33A31B760140}">
      <dgm:prSet/>
      <dgm:spPr/>
      <dgm:t>
        <a:bodyPr/>
        <a:lstStyle/>
        <a:p>
          <a:endParaRPr lang="en-US"/>
        </a:p>
      </dgm:t>
    </dgm:pt>
    <dgm:pt modelId="{C3D8A6CC-B02D-485F-8741-21FC8B7E60B5}" type="sibTrans" cxnId="{3FC51598-4D88-48C1-8412-33A31B760140}">
      <dgm:prSet/>
      <dgm:spPr/>
      <dgm:t>
        <a:bodyPr/>
        <a:lstStyle/>
        <a:p>
          <a:endParaRPr lang="en-US"/>
        </a:p>
      </dgm:t>
    </dgm:pt>
    <dgm:pt modelId="{38429448-9A11-4ABC-BCBE-1692A386B999}">
      <dgm:prSet/>
      <dgm:spPr/>
      <dgm:t>
        <a:bodyPr/>
        <a:lstStyle/>
        <a:p>
          <a:r>
            <a:rPr lang="en-GB" b="1"/>
            <a:t>Social and Emotional Development – </a:t>
          </a:r>
          <a:r>
            <a:rPr lang="en-GB"/>
            <a:t>Peer relationships, Self-concept development and Emotional regulation.</a:t>
          </a:r>
          <a:endParaRPr lang="en-US"/>
        </a:p>
      </dgm:t>
    </dgm:pt>
    <dgm:pt modelId="{7BC0D428-1AC9-42A6-B38B-1AEE4DF54CC5}" type="parTrans" cxnId="{704AC135-6653-4890-8AD7-67A8C2755DA4}">
      <dgm:prSet/>
      <dgm:spPr/>
      <dgm:t>
        <a:bodyPr/>
        <a:lstStyle/>
        <a:p>
          <a:endParaRPr lang="en-US"/>
        </a:p>
      </dgm:t>
    </dgm:pt>
    <dgm:pt modelId="{B41A1760-E8EF-41EC-ADC7-B46C6302501A}" type="sibTrans" cxnId="{704AC135-6653-4890-8AD7-67A8C2755DA4}">
      <dgm:prSet/>
      <dgm:spPr/>
      <dgm:t>
        <a:bodyPr/>
        <a:lstStyle/>
        <a:p>
          <a:endParaRPr lang="en-US"/>
        </a:p>
      </dgm:t>
    </dgm:pt>
    <dgm:pt modelId="{55C38447-174B-48E4-BCE0-5485C6F8C725}">
      <dgm:prSet/>
      <dgm:spPr/>
      <dgm:t>
        <a:bodyPr/>
        <a:lstStyle/>
        <a:p>
          <a:r>
            <a:rPr lang="en-GB" b="1"/>
            <a:t>Psychosocial Development – </a:t>
          </a:r>
          <a:r>
            <a:rPr lang="en-GB"/>
            <a:t>Industry and inferiority.</a:t>
          </a:r>
          <a:endParaRPr lang="en-US"/>
        </a:p>
      </dgm:t>
    </dgm:pt>
    <dgm:pt modelId="{4479007A-9B1A-4135-80B3-3AA6B93087A7}" type="parTrans" cxnId="{3E7E1E9A-6C26-4D73-AA6E-41099925604F}">
      <dgm:prSet/>
      <dgm:spPr/>
      <dgm:t>
        <a:bodyPr/>
        <a:lstStyle/>
        <a:p>
          <a:endParaRPr lang="en-US"/>
        </a:p>
      </dgm:t>
    </dgm:pt>
    <dgm:pt modelId="{BFFB9204-7F2A-48CA-A116-45F263DEFCDC}" type="sibTrans" cxnId="{3E7E1E9A-6C26-4D73-AA6E-41099925604F}">
      <dgm:prSet/>
      <dgm:spPr/>
      <dgm:t>
        <a:bodyPr/>
        <a:lstStyle/>
        <a:p>
          <a:endParaRPr lang="en-US"/>
        </a:p>
      </dgm:t>
    </dgm:pt>
    <dgm:pt modelId="{CBF7A466-2E49-7A46-BE2A-9E0329F905DA}" type="pres">
      <dgm:prSet presAssocID="{D2ACEE73-4BF4-44ED-8955-6A12C35EC614}" presName="outerComposite" presStyleCnt="0">
        <dgm:presLayoutVars>
          <dgm:chMax val="5"/>
          <dgm:dir/>
          <dgm:resizeHandles val="exact"/>
        </dgm:presLayoutVars>
      </dgm:prSet>
      <dgm:spPr/>
    </dgm:pt>
    <dgm:pt modelId="{CBAA0590-7877-8B43-A4E8-281653AEEA2F}" type="pres">
      <dgm:prSet presAssocID="{D2ACEE73-4BF4-44ED-8955-6A12C35EC614}" presName="dummyMaxCanvas" presStyleCnt="0">
        <dgm:presLayoutVars/>
      </dgm:prSet>
      <dgm:spPr/>
    </dgm:pt>
    <dgm:pt modelId="{66E6D402-A0C3-AC47-8275-A6232D1839F1}" type="pres">
      <dgm:prSet presAssocID="{D2ACEE73-4BF4-44ED-8955-6A12C35EC614}" presName="FourNodes_1" presStyleLbl="node1" presStyleIdx="0" presStyleCnt="4">
        <dgm:presLayoutVars>
          <dgm:bulletEnabled val="1"/>
        </dgm:presLayoutVars>
      </dgm:prSet>
      <dgm:spPr/>
    </dgm:pt>
    <dgm:pt modelId="{ED8C6141-ADC2-864C-8556-3C69110C727C}" type="pres">
      <dgm:prSet presAssocID="{D2ACEE73-4BF4-44ED-8955-6A12C35EC614}" presName="FourNodes_2" presStyleLbl="node1" presStyleIdx="1" presStyleCnt="4">
        <dgm:presLayoutVars>
          <dgm:bulletEnabled val="1"/>
        </dgm:presLayoutVars>
      </dgm:prSet>
      <dgm:spPr/>
    </dgm:pt>
    <dgm:pt modelId="{CB43398C-ED8F-5F42-A250-3EC6EE1E212C}" type="pres">
      <dgm:prSet presAssocID="{D2ACEE73-4BF4-44ED-8955-6A12C35EC614}" presName="FourNodes_3" presStyleLbl="node1" presStyleIdx="2" presStyleCnt="4">
        <dgm:presLayoutVars>
          <dgm:bulletEnabled val="1"/>
        </dgm:presLayoutVars>
      </dgm:prSet>
      <dgm:spPr/>
    </dgm:pt>
    <dgm:pt modelId="{80C8CA34-9C9E-2842-8FB4-52A26CB6E332}" type="pres">
      <dgm:prSet presAssocID="{D2ACEE73-4BF4-44ED-8955-6A12C35EC614}" presName="FourNodes_4" presStyleLbl="node1" presStyleIdx="3" presStyleCnt="4">
        <dgm:presLayoutVars>
          <dgm:bulletEnabled val="1"/>
        </dgm:presLayoutVars>
      </dgm:prSet>
      <dgm:spPr/>
    </dgm:pt>
    <dgm:pt modelId="{14FE37A1-1F69-E445-A3AE-DFC0D9729785}" type="pres">
      <dgm:prSet presAssocID="{D2ACEE73-4BF4-44ED-8955-6A12C35EC614}" presName="FourConn_1-2" presStyleLbl="fgAccFollowNode1" presStyleIdx="0" presStyleCnt="3">
        <dgm:presLayoutVars>
          <dgm:bulletEnabled val="1"/>
        </dgm:presLayoutVars>
      </dgm:prSet>
      <dgm:spPr/>
    </dgm:pt>
    <dgm:pt modelId="{0C2AF81A-8435-D44C-A724-1F8CEA4D9647}" type="pres">
      <dgm:prSet presAssocID="{D2ACEE73-4BF4-44ED-8955-6A12C35EC614}" presName="FourConn_2-3" presStyleLbl="fgAccFollowNode1" presStyleIdx="1" presStyleCnt="3">
        <dgm:presLayoutVars>
          <dgm:bulletEnabled val="1"/>
        </dgm:presLayoutVars>
      </dgm:prSet>
      <dgm:spPr/>
    </dgm:pt>
    <dgm:pt modelId="{00321B22-2646-254B-90B2-DFFFB4BA7356}" type="pres">
      <dgm:prSet presAssocID="{D2ACEE73-4BF4-44ED-8955-6A12C35EC614}" presName="FourConn_3-4" presStyleLbl="fgAccFollowNode1" presStyleIdx="2" presStyleCnt="3">
        <dgm:presLayoutVars>
          <dgm:bulletEnabled val="1"/>
        </dgm:presLayoutVars>
      </dgm:prSet>
      <dgm:spPr/>
    </dgm:pt>
    <dgm:pt modelId="{0FF7330D-7237-934C-BBCD-9765FAA8A8C8}" type="pres">
      <dgm:prSet presAssocID="{D2ACEE73-4BF4-44ED-8955-6A12C35EC614}" presName="FourNodes_1_text" presStyleLbl="node1" presStyleIdx="3" presStyleCnt="4">
        <dgm:presLayoutVars>
          <dgm:bulletEnabled val="1"/>
        </dgm:presLayoutVars>
      </dgm:prSet>
      <dgm:spPr/>
    </dgm:pt>
    <dgm:pt modelId="{3E1741C3-525C-2B4E-9738-58AB41FD3465}" type="pres">
      <dgm:prSet presAssocID="{D2ACEE73-4BF4-44ED-8955-6A12C35EC614}" presName="FourNodes_2_text" presStyleLbl="node1" presStyleIdx="3" presStyleCnt="4">
        <dgm:presLayoutVars>
          <dgm:bulletEnabled val="1"/>
        </dgm:presLayoutVars>
      </dgm:prSet>
      <dgm:spPr/>
    </dgm:pt>
    <dgm:pt modelId="{BFE9A4E2-D432-FC49-81CE-E289B7ADC9AB}" type="pres">
      <dgm:prSet presAssocID="{D2ACEE73-4BF4-44ED-8955-6A12C35EC614}" presName="FourNodes_3_text" presStyleLbl="node1" presStyleIdx="3" presStyleCnt="4">
        <dgm:presLayoutVars>
          <dgm:bulletEnabled val="1"/>
        </dgm:presLayoutVars>
      </dgm:prSet>
      <dgm:spPr/>
    </dgm:pt>
    <dgm:pt modelId="{5E51E9C8-62AE-084A-9FDD-879329434C8D}" type="pres">
      <dgm:prSet presAssocID="{D2ACEE73-4BF4-44ED-8955-6A12C35EC61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04AC135-6653-4890-8AD7-67A8C2755DA4}" srcId="{D2ACEE73-4BF4-44ED-8955-6A12C35EC614}" destId="{38429448-9A11-4ABC-BCBE-1692A386B999}" srcOrd="2" destOrd="0" parTransId="{7BC0D428-1AC9-42A6-B38B-1AEE4DF54CC5}" sibTransId="{B41A1760-E8EF-41EC-ADC7-B46C6302501A}"/>
    <dgm:cxn modelId="{74B1C43E-EF42-C44A-ADDF-FD73F593FF3C}" type="presOf" srcId="{FD18349A-9E12-4CBA-A70E-7FA0FACCB0F8}" destId="{66E6D402-A0C3-AC47-8275-A6232D1839F1}" srcOrd="0" destOrd="0" presId="urn:microsoft.com/office/officeart/2005/8/layout/vProcess5"/>
    <dgm:cxn modelId="{C640ED4C-8C09-4746-8826-FA1AD8E02C02}" type="presOf" srcId="{99F6151C-A13D-4F06-83F8-1C8A995A2C72}" destId="{ED8C6141-ADC2-864C-8556-3C69110C727C}" srcOrd="0" destOrd="0" presId="urn:microsoft.com/office/officeart/2005/8/layout/vProcess5"/>
    <dgm:cxn modelId="{3E566E4F-36E7-8D42-B8A3-105B8B5B2166}" type="presOf" srcId="{55C38447-174B-48E4-BCE0-5485C6F8C725}" destId="{80C8CA34-9C9E-2842-8FB4-52A26CB6E332}" srcOrd="0" destOrd="0" presId="urn:microsoft.com/office/officeart/2005/8/layout/vProcess5"/>
    <dgm:cxn modelId="{245DC258-F55F-C04E-AFBE-059404AE62A0}" type="presOf" srcId="{55C38447-174B-48E4-BCE0-5485C6F8C725}" destId="{5E51E9C8-62AE-084A-9FDD-879329434C8D}" srcOrd="1" destOrd="0" presId="urn:microsoft.com/office/officeart/2005/8/layout/vProcess5"/>
    <dgm:cxn modelId="{DBCA7886-D89A-6C43-BB4F-CE153A02F02C}" type="presOf" srcId="{38429448-9A11-4ABC-BCBE-1692A386B999}" destId="{CB43398C-ED8F-5F42-A250-3EC6EE1E212C}" srcOrd="0" destOrd="0" presId="urn:microsoft.com/office/officeart/2005/8/layout/vProcess5"/>
    <dgm:cxn modelId="{6FD35A92-F537-9B46-98C2-F9668432B5DE}" type="presOf" srcId="{99F6151C-A13D-4F06-83F8-1C8A995A2C72}" destId="{3E1741C3-525C-2B4E-9738-58AB41FD3465}" srcOrd="1" destOrd="0" presId="urn:microsoft.com/office/officeart/2005/8/layout/vProcess5"/>
    <dgm:cxn modelId="{3E53D194-7B40-7343-A95C-64EFFA21527F}" type="presOf" srcId="{C6BEF651-B426-4326-983F-8BBA540BC916}" destId="{14FE37A1-1F69-E445-A3AE-DFC0D9729785}" srcOrd="0" destOrd="0" presId="urn:microsoft.com/office/officeart/2005/8/layout/vProcess5"/>
    <dgm:cxn modelId="{3FC51598-4D88-48C1-8412-33A31B760140}" srcId="{D2ACEE73-4BF4-44ED-8955-6A12C35EC614}" destId="{99F6151C-A13D-4F06-83F8-1C8A995A2C72}" srcOrd="1" destOrd="0" parTransId="{4DEBFBA8-8884-4003-B188-A72FF8356188}" sibTransId="{C3D8A6CC-B02D-485F-8741-21FC8B7E60B5}"/>
    <dgm:cxn modelId="{3E7E1E9A-6C26-4D73-AA6E-41099925604F}" srcId="{D2ACEE73-4BF4-44ED-8955-6A12C35EC614}" destId="{55C38447-174B-48E4-BCE0-5485C6F8C725}" srcOrd="3" destOrd="0" parTransId="{4479007A-9B1A-4135-80B3-3AA6B93087A7}" sibTransId="{BFFB9204-7F2A-48CA-A116-45F263DEFCDC}"/>
    <dgm:cxn modelId="{23F95E9C-81FF-40BC-844A-CCAD723B774C}" srcId="{D2ACEE73-4BF4-44ED-8955-6A12C35EC614}" destId="{FD18349A-9E12-4CBA-A70E-7FA0FACCB0F8}" srcOrd="0" destOrd="0" parTransId="{25234D41-838B-4140-B40F-1FB90BB50DE1}" sibTransId="{C6BEF651-B426-4326-983F-8BBA540BC916}"/>
    <dgm:cxn modelId="{112766AD-9DC4-4646-8259-295C60116501}" type="presOf" srcId="{FD18349A-9E12-4CBA-A70E-7FA0FACCB0F8}" destId="{0FF7330D-7237-934C-BBCD-9765FAA8A8C8}" srcOrd="1" destOrd="0" presId="urn:microsoft.com/office/officeart/2005/8/layout/vProcess5"/>
    <dgm:cxn modelId="{70CFF8C8-E99A-374C-AA37-BE7013B2584B}" type="presOf" srcId="{B41A1760-E8EF-41EC-ADC7-B46C6302501A}" destId="{00321B22-2646-254B-90B2-DFFFB4BA7356}" srcOrd="0" destOrd="0" presId="urn:microsoft.com/office/officeart/2005/8/layout/vProcess5"/>
    <dgm:cxn modelId="{3459A2F0-ED48-9C45-8539-7C98192F58AE}" type="presOf" srcId="{38429448-9A11-4ABC-BCBE-1692A386B999}" destId="{BFE9A4E2-D432-FC49-81CE-E289B7ADC9AB}" srcOrd="1" destOrd="0" presId="urn:microsoft.com/office/officeart/2005/8/layout/vProcess5"/>
    <dgm:cxn modelId="{8A2DACF2-268D-3D4D-82FD-1C7811A243D4}" type="presOf" srcId="{D2ACEE73-4BF4-44ED-8955-6A12C35EC614}" destId="{CBF7A466-2E49-7A46-BE2A-9E0329F905DA}" srcOrd="0" destOrd="0" presId="urn:microsoft.com/office/officeart/2005/8/layout/vProcess5"/>
    <dgm:cxn modelId="{B371AFF4-629A-8645-A01C-B08BE9F19012}" type="presOf" srcId="{C3D8A6CC-B02D-485F-8741-21FC8B7E60B5}" destId="{0C2AF81A-8435-D44C-A724-1F8CEA4D9647}" srcOrd="0" destOrd="0" presId="urn:microsoft.com/office/officeart/2005/8/layout/vProcess5"/>
    <dgm:cxn modelId="{AAEB15B9-A33C-314F-AF5A-9F8A35F436EB}" type="presParOf" srcId="{CBF7A466-2E49-7A46-BE2A-9E0329F905DA}" destId="{CBAA0590-7877-8B43-A4E8-281653AEEA2F}" srcOrd="0" destOrd="0" presId="urn:microsoft.com/office/officeart/2005/8/layout/vProcess5"/>
    <dgm:cxn modelId="{276A16BD-7399-7849-9455-265A894920E7}" type="presParOf" srcId="{CBF7A466-2E49-7A46-BE2A-9E0329F905DA}" destId="{66E6D402-A0C3-AC47-8275-A6232D1839F1}" srcOrd="1" destOrd="0" presId="urn:microsoft.com/office/officeart/2005/8/layout/vProcess5"/>
    <dgm:cxn modelId="{6B4C2A97-2464-FA4F-BF80-E69060A127C3}" type="presParOf" srcId="{CBF7A466-2E49-7A46-BE2A-9E0329F905DA}" destId="{ED8C6141-ADC2-864C-8556-3C69110C727C}" srcOrd="2" destOrd="0" presId="urn:microsoft.com/office/officeart/2005/8/layout/vProcess5"/>
    <dgm:cxn modelId="{E8B7BE17-B09D-414A-9375-9E59152ADBBC}" type="presParOf" srcId="{CBF7A466-2E49-7A46-BE2A-9E0329F905DA}" destId="{CB43398C-ED8F-5F42-A250-3EC6EE1E212C}" srcOrd="3" destOrd="0" presId="urn:microsoft.com/office/officeart/2005/8/layout/vProcess5"/>
    <dgm:cxn modelId="{8D3D5F6D-5236-A342-9886-C7D698C1C3FE}" type="presParOf" srcId="{CBF7A466-2E49-7A46-BE2A-9E0329F905DA}" destId="{80C8CA34-9C9E-2842-8FB4-52A26CB6E332}" srcOrd="4" destOrd="0" presId="urn:microsoft.com/office/officeart/2005/8/layout/vProcess5"/>
    <dgm:cxn modelId="{FAF1175B-810F-0746-A552-443FED643B31}" type="presParOf" srcId="{CBF7A466-2E49-7A46-BE2A-9E0329F905DA}" destId="{14FE37A1-1F69-E445-A3AE-DFC0D9729785}" srcOrd="5" destOrd="0" presId="urn:microsoft.com/office/officeart/2005/8/layout/vProcess5"/>
    <dgm:cxn modelId="{C442F019-8B5B-0F45-A2D5-EF48B636D2A9}" type="presParOf" srcId="{CBF7A466-2E49-7A46-BE2A-9E0329F905DA}" destId="{0C2AF81A-8435-D44C-A724-1F8CEA4D9647}" srcOrd="6" destOrd="0" presId="urn:microsoft.com/office/officeart/2005/8/layout/vProcess5"/>
    <dgm:cxn modelId="{3A0556B2-D2C3-D348-A63A-860E4C21D7BD}" type="presParOf" srcId="{CBF7A466-2E49-7A46-BE2A-9E0329F905DA}" destId="{00321B22-2646-254B-90B2-DFFFB4BA7356}" srcOrd="7" destOrd="0" presId="urn:microsoft.com/office/officeart/2005/8/layout/vProcess5"/>
    <dgm:cxn modelId="{007521AB-7A43-AF4B-AA17-00AAC76780D3}" type="presParOf" srcId="{CBF7A466-2E49-7A46-BE2A-9E0329F905DA}" destId="{0FF7330D-7237-934C-BBCD-9765FAA8A8C8}" srcOrd="8" destOrd="0" presId="urn:microsoft.com/office/officeart/2005/8/layout/vProcess5"/>
    <dgm:cxn modelId="{2CB4B69E-EEEE-404B-95BA-8449CA2FA331}" type="presParOf" srcId="{CBF7A466-2E49-7A46-BE2A-9E0329F905DA}" destId="{3E1741C3-525C-2B4E-9738-58AB41FD3465}" srcOrd="9" destOrd="0" presId="urn:microsoft.com/office/officeart/2005/8/layout/vProcess5"/>
    <dgm:cxn modelId="{837FB076-FF7C-C646-8F1E-AAD96A9D1802}" type="presParOf" srcId="{CBF7A466-2E49-7A46-BE2A-9E0329F905DA}" destId="{BFE9A4E2-D432-FC49-81CE-E289B7ADC9AB}" srcOrd="10" destOrd="0" presId="urn:microsoft.com/office/officeart/2005/8/layout/vProcess5"/>
    <dgm:cxn modelId="{BCE93D29-FF15-9A42-9AE5-C2758AD3D17B}" type="presParOf" srcId="{CBF7A466-2E49-7A46-BE2A-9E0329F905DA}" destId="{5E51E9C8-62AE-084A-9FDD-879329434C8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6B4299-E5CF-47D7-9951-8559281F613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682A1C2-B278-47C0-857F-F09D50BD6326}">
      <dgm:prSet/>
      <dgm:spPr/>
      <dgm:t>
        <a:bodyPr/>
        <a:lstStyle/>
        <a:p>
          <a:r>
            <a:rPr lang="en-GB" b="1"/>
            <a:t>Cognitive Development – </a:t>
          </a:r>
          <a:r>
            <a:rPr lang="en-GB"/>
            <a:t>Abstract thinking, improved problem-solving skills and logical reasoning.</a:t>
          </a:r>
          <a:endParaRPr lang="en-US"/>
        </a:p>
      </dgm:t>
    </dgm:pt>
    <dgm:pt modelId="{862F4B82-D483-4CB9-B3A9-AB06405E2593}" type="parTrans" cxnId="{9703771C-3F49-49C7-A8B0-8F000F75784A}">
      <dgm:prSet/>
      <dgm:spPr/>
      <dgm:t>
        <a:bodyPr/>
        <a:lstStyle/>
        <a:p>
          <a:endParaRPr lang="en-US"/>
        </a:p>
      </dgm:t>
    </dgm:pt>
    <dgm:pt modelId="{F80B007A-FE86-4569-911C-D423D7582957}" type="sibTrans" cxnId="{9703771C-3F49-49C7-A8B0-8F000F75784A}">
      <dgm:prSet/>
      <dgm:spPr/>
      <dgm:t>
        <a:bodyPr/>
        <a:lstStyle/>
        <a:p>
          <a:endParaRPr lang="en-US"/>
        </a:p>
      </dgm:t>
    </dgm:pt>
    <dgm:pt modelId="{E681FDB8-859D-4F42-93F7-670DB08E0969}">
      <dgm:prSet/>
      <dgm:spPr/>
      <dgm:t>
        <a:bodyPr/>
        <a:lstStyle/>
        <a:p>
          <a:r>
            <a:rPr lang="en-GB" b="1"/>
            <a:t>Physical Development – </a:t>
          </a:r>
          <a:r>
            <a:rPr lang="en-GB"/>
            <a:t>Puberty, growth spurts and development of secondary sexual characteristics.</a:t>
          </a:r>
          <a:endParaRPr lang="en-US"/>
        </a:p>
      </dgm:t>
    </dgm:pt>
    <dgm:pt modelId="{52884212-5320-4507-8D10-AAD4B1D73002}" type="parTrans" cxnId="{793E0D63-DC3E-4BF3-9A12-FDFED3199DCB}">
      <dgm:prSet/>
      <dgm:spPr/>
      <dgm:t>
        <a:bodyPr/>
        <a:lstStyle/>
        <a:p>
          <a:endParaRPr lang="en-US"/>
        </a:p>
      </dgm:t>
    </dgm:pt>
    <dgm:pt modelId="{8F4E5089-75F0-483A-9C56-7193A1B22A5A}" type="sibTrans" cxnId="{793E0D63-DC3E-4BF3-9A12-FDFED3199DCB}">
      <dgm:prSet/>
      <dgm:spPr/>
      <dgm:t>
        <a:bodyPr/>
        <a:lstStyle/>
        <a:p>
          <a:endParaRPr lang="en-US"/>
        </a:p>
      </dgm:t>
    </dgm:pt>
    <dgm:pt modelId="{68F0A90B-C542-40BD-958C-E40EF5F866BB}">
      <dgm:prSet/>
      <dgm:spPr/>
      <dgm:t>
        <a:bodyPr/>
        <a:lstStyle/>
        <a:p>
          <a:r>
            <a:rPr lang="en-GB" b="1"/>
            <a:t>Social Development – </a:t>
          </a:r>
          <a:r>
            <a:rPr lang="en-GB"/>
            <a:t>Navigating peer relationships, forming close friendships and developing romantic relationships.</a:t>
          </a:r>
          <a:endParaRPr lang="en-US"/>
        </a:p>
      </dgm:t>
    </dgm:pt>
    <dgm:pt modelId="{4D9AC654-3D13-4D61-8792-366F81311A45}" type="parTrans" cxnId="{87835695-6BFF-4EC6-ADB3-ED847E5E9FBE}">
      <dgm:prSet/>
      <dgm:spPr/>
      <dgm:t>
        <a:bodyPr/>
        <a:lstStyle/>
        <a:p>
          <a:endParaRPr lang="en-US"/>
        </a:p>
      </dgm:t>
    </dgm:pt>
    <dgm:pt modelId="{84BE180F-269C-4CE1-BB86-4C579AB3C727}" type="sibTrans" cxnId="{87835695-6BFF-4EC6-ADB3-ED847E5E9FBE}">
      <dgm:prSet/>
      <dgm:spPr/>
      <dgm:t>
        <a:bodyPr/>
        <a:lstStyle/>
        <a:p>
          <a:endParaRPr lang="en-US"/>
        </a:p>
      </dgm:t>
    </dgm:pt>
    <dgm:pt modelId="{990BF0DE-837A-4F73-A30F-2AB5F2ECB38E}">
      <dgm:prSet/>
      <dgm:spPr/>
      <dgm:t>
        <a:bodyPr/>
        <a:lstStyle/>
        <a:p>
          <a:r>
            <a:rPr lang="en-GB" b="1"/>
            <a:t>Emotional Development – </a:t>
          </a:r>
          <a:r>
            <a:rPr lang="en-GB"/>
            <a:t>Managing complex emotions, identity exploration and self-esteem fluctuation.</a:t>
          </a:r>
          <a:endParaRPr lang="en-US"/>
        </a:p>
      </dgm:t>
    </dgm:pt>
    <dgm:pt modelId="{5FD28843-CF5E-4373-9F1E-6F9BD5B542C1}" type="parTrans" cxnId="{36189726-CDEB-47E5-BDF6-50CDA0714D21}">
      <dgm:prSet/>
      <dgm:spPr/>
      <dgm:t>
        <a:bodyPr/>
        <a:lstStyle/>
        <a:p>
          <a:endParaRPr lang="en-US"/>
        </a:p>
      </dgm:t>
    </dgm:pt>
    <dgm:pt modelId="{A2690E0C-01DC-4A91-9A20-5D0C3BB05C5D}" type="sibTrans" cxnId="{36189726-CDEB-47E5-BDF6-50CDA0714D21}">
      <dgm:prSet/>
      <dgm:spPr/>
      <dgm:t>
        <a:bodyPr/>
        <a:lstStyle/>
        <a:p>
          <a:endParaRPr lang="en-US"/>
        </a:p>
      </dgm:t>
    </dgm:pt>
    <dgm:pt modelId="{DC0E6C24-3ADF-8D46-A72F-0CD78A497DAD}" type="pres">
      <dgm:prSet presAssocID="{156B4299-E5CF-47D7-9951-8559281F613B}" presName="outerComposite" presStyleCnt="0">
        <dgm:presLayoutVars>
          <dgm:chMax val="5"/>
          <dgm:dir/>
          <dgm:resizeHandles val="exact"/>
        </dgm:presLayoutVars>
      </dgm:prSet>
      <dgm:spPr/>
    </dgm:pt>
    <dgm:pt modelId="{A098A9F2-DAB5-5147-8603-5C12926466DA}" type="pres">
      <dgm:prSet presAssocID="{156B4299-E5CF-47D7-9951-8559281F613B}" presName="dummyMaxCanvas" presStyleCnt="0">
        <dgm:presLayoutVars/>
      </dgm:prSet>
      <dgm:spPr/>
    </dgm:pt>
    <dgm:pt modelId="{F77B55DD-D4F0-4E48-AA7E-A21303B438BA}" type="pres">
      <dgm:prSet presAssocID="{156B4299-E5CF-47D7-9951-8559281F613B}" presName="FourNodes_1" presStyleLbl="node1" presStyleIdx="0" presStyleCnt="4">
        <dgm:presLayoutVars>
          <dgm:bulletEnabled val="1"/>
        </dgm:presLayoutVars>
      </dgm:prSet>
      <dgm:spPr/>
    </dgm:pt>
    <dgm:pt modelId="{A868F734-9F41-6E48-A64C-A6D23095C81D}" type="pres">
      <dgm:prSet presAssocID="{156B4299-E5CF-47D7-9951-8559281F613B}" presName="FourNodes_2" presStyleLbl="node1" presStyleIdx="1" presStyleCnt="4">
        <dgm:presLayoutVars>
          <dgm:bulletEnabled val="1"/>
        </dgm:presLayoutVars>
      </dgm:prSet>
      <dgm:spPr/>
    </dgm:pt>
    <dgm:pt modelId="{568880EC-22B1-7642-B1C5-C30809B556FF}" type="pres">
      <dgm:prSet presAssocID="{156B4299-E5CF-47D7-9951-8559281F613B}" presName="FourNodes_3" presStyleLbl="node1" presStyleIdx="2" presStyleCnt="4">
        <dgm:presLayoutVars>
          <dgm:bulletEnabled val="1"/>
        </dgm:presLayoutVars>
      </dgm:prSet>
      <dgm:spPr/>
    </dgm:pt>
    <dgm:pt modelId="{F2632481-3DE1-6943-89BF-7B0375CE6EEF}" type="pres">
      <dgm:prSet presAssocID="{156B4299-E5CF-47D7-9951-8559281F613B}" presName="FourNodes_4" presStyleLbl="node1" presStyleIdx="3" presStyleCnt="4">
        <dgm:presLayoutVars>
          <dgm:bulletEnabled val="1"/>
        </dgm:presLayoutVars>
      </dgm:prSet>
      <dgm:spPr/>
    </dgm:pt>
    <dgm:pt modelId="{51B43485-12DD-2E41-972C-B10BD69C0C7A}" type="pres">
      <dgm:prSet presAssocID="{156B4299-E5CF-47D7-9951-8559281F613B}" presName="FourConn_1-2" presStyleLbl="fgAccFollowNode1" presStyleIdx="0" presStyleCnt="3">
        <dgm:presLayoutVars>
          <dgm:bulletEnabled val="1"/>
        </dgm:presLayoutVars>
      </dgm:prSet>
      <dgm:spPr/>
    </dgm:pt>
    <dgm:pt modelId="{7917270C-685D-154E-80BC-D80E0AE49AA7}" type="pres">
      <dgm:prSet presAssocID="{156B4299-E5CF-47D7-9951-8559281F613B}" presName="FourConn_2-3" presStyleLbl="fgAccFollowNode1" presStyleIdx="1" presStyleCnt="3">
        <dgm:presLayoutVars>
          <dgm:bulletEnabled val="1"/>
        </dgm:presLayoutVars>
      </dgm:prSet>
      <dgm:spPr/>
    </dgm:pt>
    <dgm:pt modelId="{D88A7EFB-EE9B-9045-943A-B4BE249BB451}" type="pres">
      <dgm:prSet presAssocID="{156B4299-E5CF-47D7-9951-8559281F613B}" presName="FourConn_3-4" presStyleLbl="fgAccFollowNode1" presStyleIdx="2" presStyleCnt="3">
        <dgm:presLayoutVars>
          <dgm:bulletEnabled val="1"/>
        </dgm:presLayoutVars>
      </dgm:prSet>
      <dgm:spPr/>
    </dgm:pt>
    <dgm:pt modelId="{E857EEBD-FBB3-5F48-BEEF-0DDBD75FE8D7}" type="pres">
      <dgm:prSet presAssocID="{156B4299-E5CF-47D7-9951-8559281F613B}" presName="FourNodes_1_text" presStyleLbl="node1" presStyleIdx="3" presStyleCnt="4">
        <dgm:presLayoutVars>
          <dgm:bulletEnabled val="1"/>
        </dgm:presLayoutVars>
      </dgm:prSet>
      <dgm:spPr/>
    </dgm:pt>
    <dgm:pt modelId="{AEDC0C6B-9521-4442-A34A-AC3F3DB21F30}" type="pres">
      <dgm:prSet presAssocID="{156B4299-E5CF-47D7-9951-8559281F613B}" presName="FourNodes_2_text" presStyleLbl="node1" presStyleIdx="3" presStyleCnt="4">
        <dgm:presLayoutVars>
          <dgm:bulletEnabled val="1"/>
        </dgm:presLayoutVars>
      </dgm:prSet>
      <dgm:spPr/>
    </dgm:pt>
    <dgm:pt modelId="{4BE8CB5C-6003-0F40-8764-BB0AD83ACB86}" type="pres">
      <dgm:prSet presAssocID="{156B4299-E5CF-47D7-9951-8559281F613B}" presName="FourNodes_3_text" presStyleLbl="node1" presStyleIdx="3" presStyleCnt="4">
        <dgm:presLayoutVars>
          <dgm:bulletEnabled val="1"/>
        </dgm:presLayoutVars>
      </dgm:prSet>
      <dgm:spPr/>
    </dgm:pt>
    <dgm:pt modelId="{769E25B5-3AC1-654B-A3C3-4BD7960F1366}" type="pres">
      <dgm:prSet presAssocID="{156B4299-E5CF-47D7-9951-8559281F613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703771C-3F49-49C7-A8B0-8F000F75784A}" srcId="{156B4299-E5CF-47D7-9951-8559281F613B}" destId="{0682A1C2-B278-47C0-857F-F09D50BD6326}" srcOrd="0" destOrd="0" parTransId="{862F4B82-D483-4CB9-B3A9-AB06405E2593}" sibTransId="{F80B007A-FE86-4569-911C-D423D7582957}"/>
    <dgm:cxn modelId="{36189726-CDEB-47E5-BDF6-50CDA0714D21}" srcId="{156B4299-E5CF-47D7-9951-8559281F613B}" destId="{990BF0DE-837A-4F73-A30F-2AB5F2ECB38E}" srcOrd="3" destOrd="0" parTransId="{5FD28843-CF5E-4373-9F1E-6F9BD5B542C1}" sibTransId="{A2690E0C-01DC-4A91-9A20-5D0C3BB05C5D}"/>
    <dgm:cxn modelId="{B2DD1228-2511-334B-9E4B-6B7B59561848}" type="presOf" srcId="{84BE180F-269C-4CE1-BB86-4C579AB3C727}" destId="{D88A7EFB-EE9B-9045-943A-B4BE249BB451}" srcOrd="0" destOrd="0" presId="urn:microsoft.com/office/officeart/2005/8/layout/vProcess5"/>
    <dgm:cxn modelId="{1EE04D2F-D98F-5A44-A862-6DC0725F4EAA}" type="presOf" srcId="{990BF0DE-837A-4F73-A30F-2AB5F2ECB38E}" destId="{F2632481-3DE1-6943-89BF-7B0375CE6EEF}" srcOrd="0" destOrd="0" presId="urn:microsoft.com/office/officeart/2005/8/layout/vProcess5"/>
    <dgm:cxn modelId="{FF638049-FC2E-1E42-BA79-0EFE619CDCFA}" type="presOf" srcId="{E681FDB8-859D-4F42-93F7-670DB08E0969}" destId="{AEDC0C6B-9521-4442-A34A-AC3F3DB21F30}" srcOrd="1" destOrd="0" presId="urn:microsoft.com/office/officeart/2005/8/layout/vProcess5"/>
    <dgm:cxn modelId="{C3D99654-A26A-624E-A6C8-118E2507282E}" type="presOf" srcId="{0682A1C2-B278-47C0-857F-F09D50BD6326}" destId="{E857EEBD-FBB3-5F48-BEEF-0DDBD75FE8D7}" srcOrd="1" destOrd="0" presId="urn:microsoft.com/office/officeart/2005/8/layout/vProcess5"/>
    <dgm:cxn modelId="{793E0D63-DC3E-4BF3-9A12-FDFED3199DCB}" srcId="{156B4299-E5CF-47D7-9951-8559281F613B}" destId="{E681FDB8-859D-4F42-93F7-670DB08E0969}" srcOrd="1" destOrd="0" parTransId="{52884212-5320-4507-8D10-AAD4B1D73002}" sibTransId="{8F4E5089-75F0-483A-9C56-7193A1B22A5A}"/>
    <dgm:cxn modelId="{5C9FA87F-6C88-EE4A-BC5F-C120F100A2AD}" type="presOf" srcId="{F80B007A-FE86-4569-911C-D423D7582957}" destId="{51B43485-12DD-2E41-972C-B10BD69C0C7A}" srcOrd="0" destOrd="0" presId="urn:microsoft.com/office/officeart/2005/8/layout/vProcess5"/>
    <dgm:cxn modelId="{67F54F87-009E-364E-9AFB-323600D92BBD}" type="presOf" srcId="{E681FDB8-859D-4F42-93F7-670DB08E0969}" destId="{A868F734-9F41-6E48-A64C-A6D23095C81D}" srcOrd="0" destOrd="0" presId="urn:microsoft.com/office/officeart/2005/8/layout/vProcess5"/>
    <dgm:cxn modelId="{F3C5DC8B-2064-B048-9E3B-8B6CBDC8C9E7}" type="presOf" srcId="{68F0A90B-C542-40BD-958C-E40EF5F866BB}" destId="{4BE8CB5C-6003-0F40-8764-BB0AD83ACB86}" srcOrd="1" destOrd="0" presId="urn:microsoft.com/office/officeart/2005/8/layout/vProcess5"/>
    <dgm:cxn modelId="{87835695-6BFF-4EC6-ADB3-ED847E5E9FBE}" srcId="{156B4299-E5CF-47D7-9951-8559281F613B}" destId="{68F0A90B-C542-40BD-958C-E40EF5F866BB}" srcOrd="2" destOrd="0" parTransId="{4D9AC654-3D13-4D61-8792-366F81311A45}" sibTransId="{84BE180F-269C-4CE1-BB86-4C579AB3C727}"/>
    <dgm:cxn modelId="{0C39559A-2DBF-F947-949E-9F4D9C179EFA}" type="presOf" srcId="{990BF0DE-837A-4F73-A30F-2AB5F2ECB38E}" destId="{769E25B5-3AC1-654B-A3C3-4BD7960F1366}" srcOrd="1" destOrd="0" presId="urn:microsoft.com/office/officeart/2005/8/layout/vProcess5"/>
    <dgm:cxn modelId="{3D9FB3B9-C064-9B4E-9774-9AA87D6DBDEB}" type="presOf" srcId="{68F0A90B-C542-40BD-958C-E40EF5F866BB}" destId="{568880EC-22B1-7642-B1C5-C30809B556FF}" srcOrd="0" destOrd="0" presId="urn:microsoft.com/office/officeart/2005/8/layout/vProcess5"/>
    <dgm:cxn modelId="{7ED386D8-1634-0449-800F-B5769320DEB8}" type="presOf" srcId="{0682A1C2-B278-47C0-857F-F09D50BD6326}" destId="{F77B55DD-D4F0-4E48-AA7E-A21303B438BA}" srcOrd="0" destOrd="0" presId="urn:microsoft.com/office/officeart/2005/8/layout/vProcess5"/>
    <dgm:cxn modelId="{FF49A6EB-8F90-6A4B-8487-E322BCC44360}" type="presOf" srcId="{156B4299-E5CF-47D7-9951-8559281F613B}" destId="{DC0E6C24-3ADF-8D46-A72F-0CD78A497DAD}" srcOrd="0" destOrd="0" presId="urn:microsoft.com/office/officeart/2005/8/layout/vProcess5"/>
    <dgm:cxn modelId="{96004BF1-D52F-684F-B5AA-3EF6A11A2277}" type="presOf" srcId="{8F4E5089-75F0-483A-9C56-7193A1B22A5A}" destId="{7917270C-685D-154E-80BC-D80E0AE49AA7}" srcOrd="0" destOrd="0" presId="urn:microsoft.com/office/officeart/2005/8/layout/vProcess5"/>
    <dgm:cxn modelId="{08FEE585-5D5B-6641-832B-BBBA0372A0A7}" type="presParOf" srcId="{DC0E6C24-3ADF-8D46-A72F-0CD78A497DAD}" destId="{A098A9F2-DAB5-5147-8603-5C12926466DA}" srcOrd="0" destOrd="0" presId="urn:microsoft.com/office/officeart/2005/8/layout/vProcess5"/>
    <dgm:cxn modelId="{528C65AB-E961-FD4D-A47F-B8B272A45DA8}" type="presParOf" srcId="{DC0E6C24-3ADF-8D46-A72F-0CD78A497DAD}" destId="{F77B55DD-D4F0-4E48-AA7E-A21303B438BA}" srcOrd="1" destOrd="0" presId="urn:microsoft.com/office/officeart/2005/8/layout/vProcess5"/>
    <dgm:cxn modelId="{C81C2473-9A13-FD40-9D46-7A24E4775CB9}" type="presParOf" srcId="{DC0E6C24-3ADF-8D46-A72F-0CD78A497DAD}" destId="{A868F734-9F41-6E48-A64C-A6D23095C81D}" srcOrd="2" destOrd="0" presId="urn:microsoft.com/office/officeart/2005/8/layout/vProcess5"/>
    <dgm:cxn modelId="{C41CE109-D9D8-DD4E-995B-4BFC3DF8B2F6}" type="presParOf" srcId="{DC0E6C24-3ADF-8D46-A72F-0CD78A497DAD}" destId="{568880EC-22B1-7642-B1C5-C30809B556FF}" srcOrd="3" destOrd="0" presId="urn:microsoft.com/office/officeart/2005/8/layout/vProcess5"/>
    <dgm:cxn modelId="{70E6F537-8DE8-8A4D-9100-E5FC08AE3121}" type="presParOf" srcId="{DC0E6C24-3ADF-8D46-A72F-0CD78A497DAD}" destId="{F2632481-3DE1-6943-89BF-7B0375CE6EEF}" srcOrd="4" destOrd="0" presId="urn:microsoft.com/office/officeart/2005/8/layout/vProcess5"/>
    <dgm:cxn modelId="{45D13C5C-B5DF-354D-8925-412ADE77BCB7}" type="presParOf" srcId="{DC0E6C24-3ADF-8D46-A72F-0CD78A497DAD}" destId="{51B43485-12DD-2E41-972C-B10BD69C0C7A}" srcOrd="5" destOrd="0" presId="urn:microsoft.com/office/officeart/2005/8/layout/vProcess5"/>
    <dgm:cxn modelId="{60EF6B74-59CC-7343-BA5D-96F23223712C}" type="presParOf" srcId="{DC0E6C24-3ADF-8D46-A72F-0CD78A497DAD}" destId="{7917270C-685D-154E-80BC-D80E0AE49AA7}" srcOrd="6" destOrd="0" presId="urn:microsoft.com/office/officeart/2005/8/layout/vProcess5"/>
    <dgm:cxn modelId="{729D9999-7D33-6F45-A323-F89B087978D2}" type="presParOf" srcId="{DC0E6C24-3ADF-8D46-A72F-0CD78A497DAD}" destId="{D88A7EFB-EE9B-9045-943A-B4BE249BB451}" srcOrd="7" destOrd="0" presId="urn:microsoft.com/office/officeart/2005/8/layout/vProcess5"/>
    <dgm:cxn modelId="{7BB74C74-3DF5-8842-850A-BACB61CD2EAF}" type="presParOf" srcId="{DC0E6C24-3ADF-8D46-A72F-0CD78A497DAD}" destId="{E857EEBD-FBB3-5F48-BEEF-0DDBD75FE8D7}" srcOrd="8" destOrd="0" presId="urn:microsoft.com/office/officeart/2005/8/layout/vProcess5"/>
    <dgm:cxn modelId="{F1E8A7E8-56AD-5D4B-AAF4-1C4E5AEDE68D}" type="presParOf" srcId="{DC0E6C24-3ADF-8D46-A72F-0CD78A497DAD}" destId="{AEDC0C6B-9521-4442-A34A-AC3F3DB21F30}" srcOrd="9" destOrd="0" presId="urn:microsoft.com/office/officeart/2005/8/layout/vProcess5"/>
    <dgm:cxn modelId="{14DC9A01-C55F-C04A-BAB0-DA713CBD10F2}" type="presParOf" srcId="{DC0E6C24-3ADF-8D46-A72F-0CD78A497DAD}" destId="{4BE8CB5C-6003-0F40-8764-BB0AD83ACB86}" srcOrd="10" destOrd="0" presId="urn:microsoft.com/office/officeart/2005/8/layout/vProcess5"/>
    <dgm:cxn modelId="{DC70E32E-7929-9F41-8409-A74746A7A755}" type="presParOf" srcId="{DC0E6C24-3ADF-8D46-A72F-0CD78A497DAD}" destId="{769E25B5-3AC1-654B-A3C3-4BD7960F136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0897EC-FD96-1D49-B1FB-5C4E2823D674}">
      <dsp:nvSpPr>
        <dsp:cNvPr id="0" name=""/>
        <dsp:cNvSpPr/>
      </dsp:nvSpPr>
      <dsp:spPr>
        <a:xfrm>
          <a:off x="2813" y="410640"/>
          <a:ext cx="2232266" cy="13393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Parental Development (Embryo in the womb)</a:t>
          </a:r>
          <a:endParaRPr lang="en-US" sz="2200" kern="1200"/>
        </a:p>
      </dsp:txBody>
      <dsp:txXfrm>
        <a:off x="2813" y="410640"/>
        <a:ext cx="2232266" cy="1339360"/>
      </dsp:txXfrm>
    </dsp:sp>
    <dsp:sp modelId="{213E1B47-3DCD-054A-9FDA-CE68E467F339}">
      <dsp:nvSpPr>
        <dsp:cNvPr id="0" name=""/>
        <dsp:cNvSpPr/>
      </dsp:nvSpPr>
      <dsp:spPr>
        <a:xfrm>
          <a:off x="2458307" y="410640"/>
          <a:ext cx="2232266" cy="13393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Infancy and Toddlerhood (1-2 years)</a:t>
          </a:r>
          <a:endParaRPr lang="en-US" sz="2200" kern="1200"/>
        </a:p>
      </dsp:txBody>
      <dsp:txXfrm>
        <a:off x="2458307" y="410640"/>
        <a:ext cx="2232266" cy="1339360"/>
      </dsp:txXfrm>
    </dsp:sp>
    <dsp:sp modelId="{AFA55DC1-95F7-0543-AC90-46C4259112E2}">
      <dsp:nvSpPr>
        <dsp:cNvPr id="0" name=""/>
        <dsp:cNvSpPr/>
      </dsp:nvSpPr>
      <dsp:spPr>
        <a:xfrm>
          <a:off x="4913800" y="410640"/>
          <a:ext cx="2232266" cy="13393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Early childhood (2-6 years)</a:t>
          </a:r>
          <a:endParaRPr lang="en-US" sz="2200" kern="1200"/>
        </a:p>
      </dsp:txBody>
      <dsp:txXfrm>
        <a:off x="4913800" y="410640"/>
        <a:ext cx="2232266" cy="1339360"/>
      </dsp:txXfrm>
    </dsp:sp>
    <dsp:sp modelId="{7EBFE701-F2A3-A147-8915-5C468CED68FD}">
      <dsp:nvSpPr>
        <dsp:cNvPr id="0" name=""/>
        <dsp:cNvSpPr/>
      </dsp:nvSpPr>
      <dsp:spPr>
        <a:xfrm>
          <a:off x="7369294" y="410640"/>
          <a:ext cx="2232266" cy="13393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Middle childhood (6-11 years)</a:t>
          </a:r>
          <a:endParaRPr lang="en-US" sz="2200" kern="1200"/>
        </a:p>
      </dsp:txBody>
      <dsp:txXfrm>
        <a:off x="7369294" y="410640"/>
        <a:ext cx="2232266" cy="1339360"/>
      </dsp:txXfrm>
    </dsp:sp>
    <dsp:sp modelId="{5AE97E04-5947-B34D-93B8-271493453831}">
      <dsp:nvSpPr>
        <dsp:cNvPr id="0" name=""/>
        <dsp:cNvSpPr/>
      </dsp:nvSpPr>
      <dsp:spPr>
        <a:xfrm>
          <a:off x="2813" y="1973226"/>
          <a:ext cx="2232266" cy="133936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Adolescence (12-18 years)</a:t>
          </a:r>
          <a:endParaRPr lang="en-US" sz="2200" kern="1200"/>
        </a:p>
      </dsp:txBody>
      <dsp:txXfrm>
        <a:off x="2813" y="1973226"/>
        <a:ext cx="2232266" cy="1339360"/>
      </dsp:txXfrm>
    </dsp:sp>
    <dsp:sp modelId="{F861FB23-F8AA-7D4F-B985-EE1A01A76711}">
      <dsp:nvSpPr>
        <dsp:cNvPr id="0" name=""/>
        <dsp:cNvSpPr/>
      </dsp:nvSpPr>
      <dsp:spPr>
        <a:xfrm>
          <a:off x="2458307" y="1973226"/>
          <a:ext cx="2232266" cy="13393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Early adulthood (20-40 years)</a:t>
          </a:r>
          <a:endParaRPr lang="en-US" sz="2200" kern="1200"/>
        </a:p>
      </dsp:txBody>
      <dsp:txXfrm>
        <a:off x="2458307" y="1973226"/>
        <a:ext cx="2232266" cy="1339360"/>
      </dsp:txXfrm>
    </dsp:sp>
    <dsp:sp modelId="{CF3596A2-1C58-6645-82E5-D8C0A9E85FD6}">
      <dsp:nvSpPr>
        <dsp:cNvPr id="0" name=""/>
        <dsp:cNvSpPr/>
      </dsp:nvSpPr>
      <dsp:spPr>
        <a:xfrm>
          <a:off x="4913800" y="1973226"/>
          <a:ext cx="2232266" cy="13393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Middle adulthood (40-65 years)</a:t>
          </a:r>
          <a:endParaRPr lang="en-US" sz="2200" kern="1200"/>
        </a:p>
      </dsp:txBody>
      <dsp:txXfrm>
        <a:off x="4913800" y="1973226"/>
        <a:ext cx="2232266" cy="1339360"/>
      </dsp:txXfrm>
    </dsp:sp>
    <dsp:sp modelId="{69075700-5B7A-2C45-9C47-DA5671B56790}">
      <dsp:nvSpPr>
        <dsp:cNvPr id="0" name=""/>
        <dsp:cNvSpPr/>
      </dsp:nvSpPr>
      <dsp:spPr>
        <a:xfrm>
          <a:off x="7369294" y="1973226"/>
          <a:ext cx="2232266" cy="13393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Late adulthood (65+ years)</a:t>
          </a:r>
          <a:endParaRPr lang="en-US" sz="2200" kern="1200"/>
        </a:p>
      </dsp:txBody>
      <dsp:txXfrm>
        <a:off x="7369294" y="1973226"/>
        <a:ext cx="2232266" cy="13393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E6D402-A0C3-AC47-8275-A6232D1839F1}">
      <dsp:nvSpPr>
        <dsp:cNvPr id="0" name=""/>
        <dsp:cNvSpPr/>
      </dsp:nvSpPr>
      <dsp:spPr>
        <a:xfrm>
          <a:off x="0" y="0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Cognitive Development – </a:t>
          </a:r>
          <a:r>
            <a:rPr lang="en-GB" sz="2000" kern="1200"/>
            <a:t>Concrete operational stage and Improved memory attention.</a:t>
          </a:r>
          <a:endParaRPr lang="en-US" sz="2000" kern="1200"/>
        </a:p>
      </dsp:txBody>
      <dsp:txXfrm>
        <a:off x="23991" y="23991"/>
        <a:ext cx="6730401" cy="771127"/>
      </dsp:txXfrm>
    </dsp:sp>
    <dsp:sp modelId="{ED8C6141-ADC2-864C-8556-3C69110C727C}">
      <dsp:nvSpPr>
        <dsp:cNvPr id="0" name=""/>
        <dsp:cNvSpPr/>
      </dsp:nvSpPr>
      <dsp:spPr>
        <a:xfrm>
          <a:off x="643493" y="968039"/>
          <a:ext cx="7683500" cy="8191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Physical Development – </a:t>
          </a:r>
          <a:r>
            <a:rPr lang="en-GB" sz="2000" kern="1200"/>
            <a:t>Fine motor skills refinement, Gross motor skills and Growth spurts.</a:t>
          </a:r>
          <a:endParaRPr lang="en-US" sz="2000" kern="1200"/>
        </a:p>
      </dsp:txBody>
      <dsp:txXfrm>
        <a:off x="667484" y="992030"/>
        <a:ext cx="6459603" cy="771127"/>
      </dsp:txXfrm>
    </dsp:sp>
    <dsp:sp modelId="{CB43398C-ED8F-5F42-A250-3EC6EE1E212C}">
      <dsp:nvSpPr>
        <dsp:cNvPr id="0" name=""/>
        <dsp:cNvSpPr/>
      </dsp:nvSpPr>
      <dsp:spPr>
        <a:xfrm>
          <a:off x="1277381" y="1936078"/>
          <a:ext cx="7683500" cy="8191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Social and Emotional Development – </a:t>
          </a:r>
          <a:r>
            <a:rPr lang="en-GB" sz="2000" kern="1200"/>
            <a:t>Peer relationships, Self-concept development and Emotional regulation.</a:t>
          </a:r>
          <a:endParaRPr lang="en-US" sz="2000" kern="1200"/>
        </a:p>
      </dsp:txBody>
      <dsp:txXfrm>
        <a:off x="1301372" y="1960069"/>
        <a:ext cx="6469207" cy="771127"/>
      </dsp:txXfrm>
    </dsp:sp>
    <dsp:sp modelId="{80C8CA34-9C9E-2842-8FB4-52A26CB6E332}">
      <dsp:nvSpPr>
        <dsp:cNvPr id="0" name=""/>
        <dsp:cNvSpPr/>
      </dsp:nvSpPr>
      <dsp:spPr>
        <a:xfrm>
          <a:off x="1920875" y="2904117"/>
          <a:ext cx="7683500" cy="8191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Psychosocial Development – </a:t>
          </a:r>
          <a:r>
            <a:rPr lang="en-GB" sz="2000" kern="1200"/>
            <a:t>Industry and inferiority.</a:t>
          </a:r>
          <a:endParaRPr lang="en-US" sz="2000" kern="1200"/>
        </a:p>
      </dsp:txBody>
      <dsp:txXfrm>
        <a:off x="1944866" y="2928108"/>
        <a:ext cx="6459603" cy="771127"/>
      </dsp:txXfrm>
    </dsp:sp>
    <dsp:sp modelId="{14FE37A1-1F69-E445-A3AE-DFC0D9729785}">
      <dsp:nvSpPr>
        <dsp:cNvPr id="0" name=""/>
        <dsp:cNvSpPr/>
      </dsp:nvSpPr>
      <dsp:spPr>
        <a:xfrm>
          <a:off x="7151078" y="627363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270873" y="627363"/>
        <a:ext cx="292831" cy="400647"/>
      </dsp:txXfrm>
    </dsp:sp>
    <dsp:sp modelId="{0C2AF81A-8435-D44C-A724-1F8CEA4D9647}">
      <dsp:nvSpPr>
        <dsp:cNvPr id="0" name=""/>
        <dsp:cNvSpPr/>
      </dsp:nvSpPr>
      <dsp:spPr>
        <a:xfrm>
          <a:off x="7794571" y="1595402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914366" y="1595402"/>
        <a:ext cx="292831" cy="400647"/>
      </dsp:txXfrm>
    </dsp:sp>
    <dsp:sp modelId="{00321B22-2646-254B-90B2-DFFFB4BA7356}">
      <dsp:nvSpPr>
        <dsp:cNvPr id="0" name=""/>
        <dsp:cNvSpPr/>
      </dsp:nvSpPr>
      <dsp:spPr>
        <a:xfrm>
          <a:off x="8428460" y="2563441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548255" y="2563441"/>
        <a:ext cx="292831" cy="4006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7B55DD-D4F0-4E48-AA7E-A21303B438BA}">
      <dsp:nvSpPr>
        <dsp:cNvPr id="0" name=""/>
        <dsp:cNvSpPr/>
      </dsp:nvSpPr>
      <dsp:spPr>
        <a:xfrm>
          <a:off x="0" y="0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Cognitive Development – </a:t>
          </a:r>
          <a:r>
            <a:rPr lang="en-GB" sz="1900" kern="1200"/>
            <a:t>Abstract thinking, improved problem-solving skills and logical reasoning.</a:t>
          </a:r>
          <a:endParaRPr lang="en-US" sz="1900" kern="1200"/>
        </a:p>
      </dsp:txBody>
      <dsp:txXfrm>
        <a:off x="23991" y="23991"/>
        <a:ext cx="6730401" cy="771127"/>
      </dsp:txXfrm>
    </dsp:sp>
    <dsp:sp modelId="{A868F734-9F41-6E48-A64C-A6D23095C81D}">
      <dsp:nvSpPr>
        <dsp:cNvPr id="0" name=""/>
        <dsp:cNvSpPr/>
      </dsp:nvSpPr>
      <dsp:spPr>
        <a:xfrm>
          <a:off x="643493" y="968039"/>
          <a:ext cx="7683500" cy="8191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Physical Development – </a:t>
          </a:r>
          <a:r>
            <a:rPr lang="en-GB" sz="1900" kern="1200"/>
            <a:t>Puberty, growth spurts and development of secondary sexual characteristics.</a:t>
          </a:r>
          <a:endParaRPr lang="en-US" sz="1900" kern="1200"/>
        </a:p>
      </dsp:txBody>
      <dsp:txXfrm>
        <a:off x="667484" y="992030"/>
        <a:ext cx="6459603" cy="771127"/>
      </dsp:txXfrm>
    </dsp:sp>
    <dsp:sp modelId="{568880EC-22B1-7642-B1C5-C30809B556FF}">
      <dsp:nvSpPr>
        <dsp:cNvPr id="0" name=""/>
        <dsp:cNvSpPr/>
      </dsp:nvSpPr>
      <dsp:spPr>
        <a:xfrm>
          <a:off x="1277381" y="1936078"/>
          <a:ext cx="7683500" cy="8191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Social Development – </a:t>
          </a:r>
          <a:r>
            <a:rPr lang="en-GB" sz="1900" kern="1200"/>
            <a:t>Navigating peer relationships, forming close friendships and developing romantic relationships.</a:t>
          </a:r>
          <a:endParaRPr lang="en-US" sz="1900" kern="1200"/>
        </a:p>
      </dsp:txBody>
      <dsp:txXfrm>
        <a:off x="1301372" y="1960069"/>
        <a:ext cx="6469207" cy="771127"/>
      </dsp:txXfrm>
    </dsp:sp>
    <dsp:sp modelId="{F2632481-3DE1-6943-89BF-7B0375CE6EEF}">
      <dsp:nvSpPr>
        <dsp:cNvPr id="0" name=""/>
        <dsp:cNvSpPr/>
      </dsp:nvSpPr>
      <dsp:spPr>
        <a:xfrm>
          <a:off x="1920875" y="2904117"/>
          <a:ext cx="7683500" cy="8191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Emotional Development – </a:t>
          </a:r>
          <a:r>
            <a:rPr lang="en-GB" sz="1900" kern="1200"/>
            <a:t>Managing complex emotions, identity exploration and self-esteem fluctuation.</a:t>
          </a:r>
          <a:endParaRPr lang="en-US" sz="1900" kern="1200"/>
        </a:p>
      </dsp:txBody>
      <dsp:txXfrm>
        <a:off x="1944866" y="2928108"/>
        <a:ext cx="6459603" cy="771127"/>
      </dsp:txXfrm>
    </dsp:sp>
    <dsp:sp modelId="{51B43485-12DD-2E41-972C-B10BD69C0C7A}">
      <dsp:nvSpPr>
        <dsp:cNvPr id="0" name=""/>
        <dsp:cNvSpPr/>
      </dsp:nvSpPr>
      <dsp:spPr>
        <a:xfrm>
          <a:off x="7151078" y="627363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270873" y="627363"/>
        <a:ext cx="292831" cy="400647"/>
      </dsp:txXfrm>
    </dsp:sp>
    <dsp:sp modelId="{7917270C-685D-154E-80BC-D80E0AE49AA7}">
      <dsp:nvSpPr>
        <dsp:cNvPr id="0" name=""/>
        <dsp:cNvSpPr/>
      </dsp:nvSpPr>
      <dsp:spPr>
        <a:xfrm>
          <a:off x="7794571" y="1595402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914366" y="1595402"/>
        <a:ext cx="292831" cy="400647"/>
      </dsp:txXfrm>
    </dsp:sp>
    <dsp:sp modelId="{D88A7EFB-EE9B-9045-943A-B4BE249BB451}">
      <dsp:nvSpPr>
        <dsp:cNvPr id="0" name=""/>
        <dsp:cNvSpPr/>
      </dsp:nvSpPr>
      <dsp:spPr>
        <a:xfrm>
          <a:off x="8428460" y="2563441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548255" y="2563441"/>
        <a:ext cx="292831" cy="4006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4925CE-36D5-BA41-B56A-899C06603D09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C5B9E4-94F2-4443-9102-DFE78743B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603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C5B9E4-94F2-4443-9102-DFE78743BE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3921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C5B9E4-94F2-4443-9102-DFE78743BE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469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if.org.uk/report/adolescent-mental-health-a-systematic-review-on-the-effectiveness-of-school-based-interventions" TargetMode="External"/><Relationship Id="rId2" Type="http://schemas.openxmlformats.org/officeDocument/2006/relationships/hyperlink" Target="https://www.cdc.gov/child-development/positive-parenting-tips/middle-childhood-6-8-years.html#:~:text=Child%20safety%20first.%20More%20physical%20ability%20and,from%20unintentional%20injury%20among%20children%20this%20age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children-with-special-educational-needs/special-educational-needs-support" TargetMode="External"/><Relationship Id="rId2" Type="http://schemas.openxmlformats.org/officeDocument/2006/relationships/hyperlink" Target="https://www.gov.uk/government/publications/childhood-obesity-a-plan-for-action/childhood-obesity-a-plan-for-actio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ourses.lumenlearning.com/wm-lifespandevelopment/chapter/periods-of-human-development/" TargetMode="External"/><Relationship Id="rId5" Type="http://schemas.openxmlformats.org/officeDocument/2006/relationships/hyperlink" Target="https://doi.org/10.1016/j.cobeha.2015.09.004" TargetMode="External"/><Relationship Id="rId4" Type="http://schemas.openxmlformats.org/officeDocument/2006/relationships/hyperlink" Target="https://www.gov.uk/government/publications/alcohol-drugs-and-tobacco-commissioning-support-pack/young-people-substance-misuse-commissioning-support-2019-to-2020-principles-and-indicators#:~:text=Psychosocial%20interventions&amp;text=These%20also%20include%20evidence%2Dbased,competent%20staff%20deliver%20these%20intervention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lwaitingroom.nhs.uk/middle-childhood#:~:text=Middle%20childhood%20is%20a%20critical%20period%20for,gain%20a%20deeper%20understanding%20of%20their%20emotions" TargetMode="External"/><Relationship Id="rId2" Type="http://schemas.openxmlformats.org/officeDocument/2006/relationships/hyperlink" Target="https://www.mencap.org.uk/sites/default/files/2022-05/EARLY%20INTERVENTION%20REPORT%20A4%20FINAL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ositivepsychology.com/perma-model/" TargetMode="External"/><Relationship Id="rId5" Type="http://schemas.openxmlformats.org/officeDocument/2006/relationships/hyperlink" Target="https://www.newportacademy.com/resources/well-being/teenage-developmental-milestones-middle-childhood/" TargetMode="External"/><Relationship Id="rId4" Type="http://schemas.openxmlformats.org/officeDocument/2006/relationships/hyperlink" Target="https://www.education.ne.gov/safety/bullying-cyberbullying/bullying-prevention-and-intervention-strategies/#:~:text=Bullying%20behavior%20interventions%20may%20include,on%20identifying%20the%20expected%20behavior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worktestprep.com/blog/2024/july/01/family-therapy-models-interventions-and-approaches/#:~:text=Enactments%3A%20Role%2Dplaying%20family%20interactions,trust%20and%20understand%20their%20dynamics" TargetMode="External"/><Relationship Id="rId2" Type="http://schemas.openxmlformats.org/officeDocument/2006/relationships/hyperlink" Target="https://doi.org/10.1016/j.jadohealth.2016.05.006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oi.org/10.3389/fpsyg.2018.009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9E864-FB25-F27F-3EC1-7A2DABB9630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 middle Childhood and adolescence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F7372C-C8AA-3CE5-6AC5-25376B61D9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1447196"/>
          </a:xfrm>
        </p:spPr>
        <p:txBody>
          <a:bodyPr>
            <a:noAutofit/>
          </a:bodyPr>
          <a:lstStyle/>
          <a:p>
            <a:r>
              <a:rPr lang="en-GB" dirty="0"/>
              <a:t>Healthcare Practice</a:t>
            </a:r>
          </a:p>
          <a:p>
            <a:r>
              <a:rPr lang="en-GB" dirty="0"/>
              <a:t>Emma Stephens </a:t>
            </a:r>
          </a:p>
          <a:p>
            <a:r>
              <a:rPr lang="en-GB" dirty="0"/>
              <a:t>17</a:t>
            </a:r>
            <a:r>
              <a:rPr lang="en-GB" baseline="30000" dirty="0"/>
              <a:t>th</a:t>
            </a:r>
            <a:r>
              <a:rPr lang="en-GB" dirty="0"/>
              <a:t> of march</a:t>
            </a:r>
          </a:p>
        </p:txBody>
      </p:sp>
    </p:spTree>
    <p:extLst>
      <p:ext uri="{BB962C8B-B14F-4D97-AF65-F5344CB8AC3E}">
        <p14:creationId xmlns:p14="http://schemas.microsoft.com/office/powerpoint/2010/main" val="32850649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012EFC-503C-1491-07A4-C365FAE33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The stages of the life course 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5" name="Content Placeholder 6">
            <a:extLst>
              <a:ext uri="{FF2B5EF4-FFF2-40B4-BE49-F238E27FC236}">
                <a16:creationId xmlns:a16="http://schemas.microsoft.com/office/drawing/2014/main" id="{A5E69979-21B0-D8D9-6AC5-C2DBC6C1C8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7558953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90CC1F0-EC60-31D0-8638-AFB3024C2E3C}"/>
              </a:ext>
            </a:extLst>
          </p:cNvPr>
          <p:cNvSpPr txBox="1"/>
          <p:nvPr/>
        </p:nvSpPr>
        <p:spPr>
          <a:xfrm>
            <a:off x="241568" y="5758780"/>
            <a:ext cx="17901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Positive psychology (2024)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E3E114-9FC2-8DF6-960B-95376D756FAA}"/>
              </a:ext>
            </a:extLst>
          </p:cNvPr>
          <p:cNvSpPr txBox="1"/>
          <p:nvPr/>
        </p:nvSpPr>
        <p:spPr>
          <a:xfrm>
            <a:off x="2031731" y="5872766"/>
            <a:ext cx="1728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Lumen (2025)</a:t>
            </a:r>
          </a:p>
        </p:txBody>
      </p:sp>
    </p:spTree>
    <p:extLst>
      <p:ext uri="{BB962C8B-B14F-4D97-AF65-F5344CB8AC3E}">
        <p14:creationId xmlns:p14="http://schemas.microsoft.com/office/powerpoint/2010/main" val="1315764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0CAEE8-F45F-309E-91EC-A711393A8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Key stages of middle childhood development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11" name="Content Placeholder 6">
            <a:extLst>
              <a:ext uri="{FF2B5EF4-FFF2-40B4-BE49-F238E27FC236}">
                <a16:creationId xmlns:a16="http://schemas.microsoft.com/office/drawing/2014/main" id="{10ED094F-3D93-68E7-D932-E856191F0A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2001803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51D5AB6-FAD6-280C-73CC-C596F24064CF}"/>
              </a:ext>
            </a:extLst>
          </p:cNvPr>
          <p:cNvSpPr txBox="1"/>
          <p:nvPr/>
        </p:nvSpPr>
        <p:spPr>
          <a:xfrm>
            <a:off x="296214" y="5950039"/>
            <a:ext cx="14295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CDC (2024), NCL Waiting Room (2024)</a:t>
            </a:r>
          </a:p>
        </p:txBody>
      </p:sp>
    </p:spTree>
    <p:extLst>
      <p:ext uri="{BB962C8B-B14F-4D97-AF65-F5344CB8AC3E}">
        <p14:creationId xmlns:p14="http://schemas.microsoft.com/office/powerpoint/2010/main" val="3016932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E8D6C7-46D4-C78E-86C5-635777CD0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Key stages of </a:t>
            </a:r>
            <a:r>
              <a:rPr lang="en-GB"/>
              <a:t>adolescence development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2EC4A5-C871-AD42-224A-F63A5C0088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8684929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AF9884C-95C5-5B8F-12D0-88E32A8BA92C}"/>
              </a:ext>
            </a:extLst>
          </p:cNvPr>
          <p:cNvSpPr txBox="1"/>
          <p:nvPr/>
        </p:nvSpPr>
        <p:spPr>
          <a:xfrm>
            <a:off x="296214" y="6054724"/>
            <a:ext cx="2562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Mimma</a:t>
            </a:r>
            <a:r>
              <a:rPr lang="en-GB" dirty="0"/>
              <a:t> </a:t>
            </a:r>
            <a:r>
              <a:rPr lang="en-GB" dirty="0" err="1"/>
              <a:t>Tafa</a:t>
            </a:r>
            <a:r>
              <a:rPr lang="en-GB" dirty="0"/>
              <a:t>, et al (2018)</a:t>
            </a:r>
          </a:p>
        </p:txBody>
      </p:sp>
    </p:spTree>
    <p:extLst>
      <p:ext uri="{BB962C8B-B14F-4D97-AF65-F5344CB8AC3E}">
        <p14:creationId xmlns:p14="http://schemas.microsoft.com/office/powerpoint/2010/main" val="848492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0D656-73BC-1B3D-3055-A48187452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interventions are in place for these life stages?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3CA15-0000-C7AC-9631-EA6AA470382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/>
              <a:t>Middle Childhood</a:t>
            </a:r>
          </a:p>
          <a:p>
            <a:r>
              <a:rPr lang="en-GB" dirty="0"/>
              <a:t>Physical health – Addressing issues like obesity</a:t>
            </a:r>
          </a:p>
          <a:p>
            <a:r>
              <a:rPr lang="en-GB" dirty="0"/>
              <a:t>Social-Emotional development – Anti-bullying programmes.</a:t>
            </a:r>
          </a:p>
          <a:p>
            <a:r>
              <a:rPr lang="en-GB" dirty="0"/>
              <a:t>Academic development – Early interventions for learning disabilities.</a:t>
            </a:r>
          </a:p>
          <a:p>
            <a:r>
              <a:rPr lang="en-GB" dirty="0"/>
              <a:t>Family support – Family therapy.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DD13EA-82CB-494D-570C-D5C01F56404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/>
              <a:t>Adolescence</a:t>
            </a:r>
            <a:endParaRPr lang="en-GB" dirty="0"/>
          </a:p>
          <a:p>
            <a:r>
              <a:rPr lang="en-GB" dirty="0"/>
              <a:t>Mental health – CBT.</a:t>
            </a:r>
          </a:p>
          <a:p>
            <a:r>
              <a:rPr lang="en-GB" dirty="0"/>
              <a:t>Social and emotional learning – Curriculum-based programmes.</a:t>
            </a:r>
          </a:p>
          <a:p>
            <a:r>
              <a:rPr lang="en-GB" dirty="0"/>
              <a:t>Substance abuse prevention – Education campaigns.</a:t>
            </a:r>
          </a:p>
          <a:p>
            <a:r>
              <a:rPr lang="en-GB" dirty="0"/>
              <a:t>Sexual and reproductive health education – Comprehensive sex education.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8497E5-D837-C6C8-88C4-35F3A663B475}"/>
              </a:ext>
            </a:extLst>
          </p:cNvPr>
          <p:cNvSpPr txBox="1"/>
          <p:nvPr/>
        </p:nvSpPr>
        <p:spPr>
          <a:xfrm>
            <a:off x="0" y="5290870"/>
            <a:ext cx="41083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GOV.UK (2017), GOV.UK (2025), Nebraska department of education (2025), Social work test prep (2024)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B409AB-7669-9FF2-6E85-3D978FC41DBC}"/>
              </a:ext>
            </a:extLst>
          </p:cNvPr>
          <p:cNvSpPr txBox="1"/>
          <p:nvPr/>
        </p:nvSpPr>
        <p:spPr>
          <a:xfrm>
            <a:off x="6413771" y="5553211"/>
            <a:ext cx="4546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Early intervention foundation (2021), </a:t>
            </a:r>
            <a:r>
              <a:rPr lang="en-GB" dirty="0" err="1"/>
              <a:t>Rhaena</a:t>
            </a:r>
            <a:r>
              <a:rPr lang="en-GB" dirty="0"/>
              <a:t> A Salam, et al (2016), GOV.UK (2018), </a:t>
            </a:r>
          </a:p>
        </p:txBody>
      </p:sp>
    </p:spTree>
    <p:extLst>
      <p:ext uri="{BB962C8B-B14F-4D97-AF65-F5344CB8AC3E}">
        <p14:creationId xmlns:p14="http://schemas.microsoft.com/office/powerpoint/2010/main" val="858768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65A2A-F516-1CCE-3499-BF400BF29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for early interventions for learning disabilities in middle childhood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AFA85-0047-D8A4-650A-16482635BA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This case study shows the failure of early interventions for learning disabilities in middle childhood and the effect it had during adolescence and early adulthood.</a:t>
            </a:r>
          </a:p>
          <a:p>
            <a:r>
              <a:rPr lang="en-GB" dirty="0"/>
              <a:t>Elliot age 26.</a:t>
            </a:r>
          </a:p>
          <a:p>
            <a:r>
              <a:rPr lang="en-GB" dirty="0"/>
              <a:t>Diagnosed with moderate disabilities, autism and PTSD.</a:t>
            </a:r>
          </a:p>
          <a:p>
            <a:r>
              <a:rPr lang="en-GB" dirty="0"/>
              <a:t>Went to special school at the age of 6 and then excluded at the age of 16.</a:t>
            </a:r>
          </a:p>
          <a:p>
            <a:r>
              <a:rPr lang="en-GB" dirty="0"/>
              <a:t>Detained under the Mental Health Act and in an inpatient unit.</a:t>
            </a:r>
          </a:p>
          <a:p>
            <a:pPr marL="0" indent="0">
              <a:buNone/>
            </a:pPr>
            <a:r>
              <a:rPr lang="en-GB" dirty="0"/>
              <a:t>Mencap (2022)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025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83EA9-D6CF-F334-9AA8-D25C36105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Choices that impact now and later in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42B40-5F05-C61B-A762-3177D23E00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u="sng" dirty="0"/>
              <a:t>Middle Childhood</a:t>
            </a:r>
          </a:p>
          <a:p>
            <a:r>
              <a:rPr lang="en-GB" dirty="0"/>
              <a:t>Parents often make the choices for children in this stage. </a:t>
            </a:r>
          </a:p>
          <a:p>
            <a:r>
              <a:rPr lang="en-GB" dirty="0"/>
              <a:t>Getting injured during this stage can result in life-long effects and therefore effecting the rest of the life course. </a:t>
            </a:r>
          </a:p>
          <a:p>
            <a:r>
              <a:rPr lang="en-GB" dirty="0"/>
              <a:t>The choices that children or their parents make can result in children not wanting to go to school and a change in sleep patterns.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04D3E8-C85D-6D9A-E49E-520DCBE650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u="sng" dirty="0"/>
              <a:t>Adolescence</a:t>
            </a:r>
          </a:p>
          <a:p>
            <a:r>
              <a:rPr lang="en-GB" dirty="0"/>
              <a:t>Teenagers in this stage often like to make their own decisions and opinions without their parents’ input.</a:t>
            </a:r>
          </a:p>
          <a:p>
            <a:r>
              <a:rPr lang="en-GB" dirty="0"/>
              <a:t>Teenagers could ‘fall into the wrong crowd’ that could affect their social status.</a:t>
            </a:r>
          </a:p>
          <a:p>
            <a:r>
              <a:rPr lang="en-GB" dirty="0"/>
              <a:t>Make choices to take physical and sexual risks.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5EA26E-0CAD-ED59-2849-B5F7A2B928B7}"/>
              </a:ext>
            </a:extLst>
          </p:cNvPr>
          <p:cNvSpPr txBox="1"/>
          <p:nvPr/>
        </p:nvSpPr>
        <p:spPr>
          <a:xfrm>
            <a:off x="309093" y="5458863"/>
            <a:ext cx="1944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Lang, D (2020).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B55868-DBB6-4A8A-A261-8B26E27EC141}"/>
              </a:ext>
            </a:extLst>
          </p:cNvPr>
          <p:cNvSpPr txBox="1"/>
          <p:nvPr/>
        </p:nvSpPr>
        <p:spPr>
          <a:xfrm>
            <a:off x="8371268" y="5181864"/>
            <a:ext cx="25757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Hartley,  A, C and Somerville, H, L (2015).</a:t>
            </a:r>
          </a:p>
        </p:txBody>
      </p:sp>
    </p:spTree>
    <p:extLst>
      <p:ext uri="{BB962C8B-B14F-4D97-AF65-F5344CB8AC3E}">
        <p14:creationId xmlns:p14="http://schemas.microsoft.com/office/powerpoint/2010/main" val="3550416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40D74-E342-E84D-62FA-9ECC4D5F1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1B910-82EF-8C71-757B-C6694CF83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153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Beyer, A. and Lazzara, J. (2020)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Psychology Through the Lifespan.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Maricopa Open Digital Press.</a:t>
            </a:r>
          </a:p>
          <a:p>
            <a:pPr marL="0" indent="0"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CDC (2024) ‘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Positive parenting tips: Middle childhood (6-8 years old)’.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https://www.cdc.gov/child-development/positive-parenting-tips/middle-childhood-6-8-years.html#:~:text=Child%20safety%20first.%20More%20physical%20ability%20and,from%20unintentional%20injury%20among%20children%20this%20age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 8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March 2025). </a:t>
            </a:r>
          </a:p>
          <a:p>
            <a:pPr marL="0" indent="0"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Early Intervention Foundation (2021) ‘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Adolescence mental health: A systemic review on the effectiveness of school-based interventions’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https://www.eif.org.uk/report/adolescent-mental-health-a-systematic-review-on-the-effectiveness-of-school-based-interventions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11th of March 2025).</a:t>
            </a:r>
          </a:p>
          <a:p>
            <a:pPr marL="0" indent="0"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240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4B9C3AF-315A-460B-6114-4F7B297B74E1}"/>
              </a:ext>
            </a:extLst>
          </p:cNvPr>
          <p:cNvSpPr txBox="1"/>
          <p:nvPr/>
        </p:nvSpPr>
        <p:spPr>
          <a:xfrm>
            <a:off x="206062" y="154546"/>
            <a:ext cx="1165538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GOV.UK (2017) ‘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Childhood obesity: a plan for action’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https://www.gov.uk/government/publications/childhood-obesity-a-plan-for-action/childhood-obesity-a-plan-for-action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11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March 2025).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GOV.UK (2025) ‘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Children with special educational needs and disabilities (SEND)’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https://www.gov.uk/children-with-special-educational-needs/special-educational-needs-support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11th of March 2025).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GOV.UK (2018) ‘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Young people commissioning support: Principles and indicators’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gov.uk/government/publications/alcohol-drugs-and-tobacco-commissioning-support-pack/young-people-substance-misuse-commissioning-support-2019-to-2020-principles-and-indicators#:~:text=Psychosocial%20interventions&amp;text=These%20also%20include%20evidence%2Dbased,competent%20staff%20deliver%20these%20intervention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11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March 2025).</a:t>
            </a:r>
          </a:p>
          <a:p>
            <a:endParaRPr lang="en-GB" dirty="0"/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Hartley, A, C. and Somerville, H, L. (2015) ‘The Neuroscience of adolescent decision-making’,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Current Opinion in Behavioural Science,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5, pp 108-115.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https://doi.org/10.1016/j.cobeha.2015.09.004</a:t>
            </a:r>
            <a:r>
              <a:rPr lang="en-GB" dirty="0">
                <a:effectLst/>
              </a:rPr>
              <a:t> </a:t>
            </a:r>
          </a:p>
          <a:p>
            <a:endParaRPr lang="en-GB" dirty="0"/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Lang, D. (2020) 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Parenting and Family Diversity Issues.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Ames, Iowa: Iowa State University Digital Press.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Lumen (2025) ‘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Periods of Human Development’.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</a:p>
          <a:p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https://courses.lumenlearning.com/wm-lifespandevelopment/chapter/periods-of-human-development/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 7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March 2025).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277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911C7A-3E81-C8A8-EF59-6C11900AE4F7}"/>
              </a:ext>
            </a:extLst>
          </p:cNvPr>
          <p:cNvSpPr txBox="1"/>
          <p:nvPr/>
        </p:nvSpPr>
        <p:spPr>
          <a:xfrm>
            <a:off x="313386" y="612844"/>
            <a:ext cx="1156522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Mencap (2022) ‘Investing in early intervention’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https://www.mencap.org.uk/sites/default/files/2022-05/EARLY%20INTERVENTION%20REPORT%20A4%20FINAL.pdf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13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March 2025).</a:t>
            </a:r>
          </a:p>
          <a:p>
            <a:endParaRPr lang="en-GB" dirty="0"/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NCL Waiting Room (2024) ‘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Middle Childhood.’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https://www.nclwaitingroom.nhs.uk/middle-childhood#:~:text=Middle%20childhood%20is%20a%20critical%20period%20for,gain%20a%20deeper%20understanding%20of%20their%20emotions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 8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March 2025). </a:t>
            </a:r>
          </a:p>
          <a:p>
            <a:endParaRPr lang="en-GB" dirty="0"/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Nebraska department of education (2025) ‘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Bullying Prevention and Intervention Strategies’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https://www.education.ne.gov/safety/bullying-cyberbullying/bullying-prevention-and-intervention-strategies/#:~:text=Bullying%20behavior%20interventions%20may%20include,on%20identifying%20the%20expected%20behaviors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11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March 2025).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Newport Academy (2022) ‘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Pre-teens (ages 9-11): Teenage development milestones.’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https://www.newportacademy.com/resources/well-being/teenage-developmental-milestones-middle-childhood/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8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March 2025).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Positive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Psychology.com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(2024) ‘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Seligman’s PERMA + model explained: A theory of wellbeing.’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https://positivepsychology.com/perma-model/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10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March 2025).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8831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5F744CD-9676-22E4-051E-865CF6788C44}"/>
              </a:ext>
            </a:extLst>
          </p:cNvPr>
          <p:cNvSpPr txBox="1"/>
          <p:nvPr/>
        </p:nvSpPr>
        <p:spPr>
          <a:xfrm>
            <a:off x="154546" y="167425"/>
            <a:ext cx="1128189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Pye, T.,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Scoffin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S., Quade, J. and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Kreig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 (2022)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Child Growth and Development Canadian Ed.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Toronto: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eCampus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Ontario.</a:t>
            </a:r>
          </a:p>
          <a:p>
            <a:endParaRPr lang="en-GB" dirty="0"/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Salam, A, R., Das, K, J., Lassi, S, Z. and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Bhutta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A, Z. (2016) ‘Adolescent Health Interventions: Conclusions, Evidence Gaps, and Research Priorities’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Elseiver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59(4), pp 88-92. Available at: : </a:t>
            </a:r>
            <a:r>
              <a:rPr lang="en-GB" sz="1800" u="sng" kern="100" dirty="0">
                <a:solidFill>
                  <a:srgbClr val="005EA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10.1016/j.jadohealth.2016.05.006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Work Test Prep (2024) ‘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Family therapy models, interventions, and approaches’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https://socialworktestprep.com/blog/2024/july/01/family-therapy-models-interventions-and-approaches/#:~:text=Enactments%3A%20Role%2Dplaying%20family%20interactions,trust%20and%20understand%20their%20dynamics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11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March 2025).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Tafa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Cerniglia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L., Cimino, S.,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Ballarotto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G.,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Marzilli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 and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Tambelli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 (2018) ‘Predictive Values of Early Parental Loss and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Psychopathilogical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Risk for Physical Problems in Early Adolescents,’ 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Frontiers in Psychology,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6(9), pp 922. Available at: </a:t>
            </a:r>
            <a:r>
              <a:rPr lang="en-GB" sz="1800" u="sng" kern="100" dirty="0">
                <a:solidFill>
                  <a:srgbClr val="005EA2"/>
                </a:solidFill>
                <a:effectLst/>
                <a:latin typeface="Helvetica Neue" panose="02000503000000020004" pitchFamily="2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10.3389/fpsyg.2018.00922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669475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800</TotalTime>
  <Words>1416</Words>
  <Application>Microsoft Macintosh PowerPoint</Application>
  <PresentationFormat>Widescreen</PresentationFormat>
  <Paragraphs>94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Gill Sans MT</vt:lpstr>
      <vt:lpstr>Helvetica Neue</vt:lpstr>
      <vt:lpstr>Gallery</vt:lpstr>
      <vt:lpstr> middle Childhood and adolescence</vt:lpstr>
      <vt:lpstr>The stages of the life course </vt:lpstr>
      <vt:lpstr>Key stages of middle childhood development</vt:lpstr>
      <vt:lpstr>Key stages of adolescence development</vt:lpstr>
      <vt:lpstr>What interventions are in place for these life stages?</vt:lpstr>
      <vt:lpstr>Case study for early interventions for learning disabilities in middle childhood</vt:lpstr>
      <vt:lpstr>Choices that impact now and later in life</vt:lpstr>
      <vt:lpstr>Reference list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Emma Stephens (2416765)</dc:creator>
  <cp:lastModifiedBy>Emma Stephens (2416765)</cp:lastModifiedBy>
  <cp:revision>1</cp:revision>
  <dcterms:created xsi:type="dcterms:W3CDTF">2025-03-03T13:53:30Z</dcterms:created>
  <dcterms:modified xsi:type="dcterms:W3CDTF">2025-03-13T19:15:47Z</dcterms:modified>
</cp:coreProperties>
</file>