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png" ContentType="image/png"/>
  <Default Extension="rels" ContentType="application/vnd.openxmlformats-package.relationships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Masters/slideMaster1.xml" ContentType="application/vnd.openxmlformats-officedocument.presentationml.slideMaster+xml"/>
  <Override PartName="/ppt/slideLayouts/slideMasters/theme/theme1.xml" ContentType="application/vnd.openxmlformats-officedocument.theme+xml"/>
  <Override PartName="/ppt/slides/slide12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Masters/slideMaster12.xml" ContentType="application/vnd.openxmlformats-officedocument.presentationml.slideMaster+xml"/>
  <Override PartName="/ppt/slideLayouts/slideMasters/theme/theme12.xml" ContentType="application/vnd.openxmlformats-officedocument.theme+xml"/>
  <Override PartName="/ppt/slides/slide1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Masters/slideMaster13.xml" ContentType="application/vnd.openxmlformats-officedocument.presentationml.slideMaster+xml"/>
  <Override PartName="/ppt/slideLayouts/slideMasters/theme/theme13.xml" ContentType="application/vnd.openxmlformats-officedocument.theme+xml"/>
  <Override PartName="/ppt/slides/slide14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Masters/slideMaster14.xml" ContentType="application/vnd.openxmlformats-officedocument.presentationml.slideMaster+xml"/>
  <Override PartName="/ppt/slideLayouts/slideMasters/theme/theme14.xml" ContentType="application/vnd.openxmlformats-officedocument.theme+xml"/>
  <Override PartName="/ppt/slides/slide15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Masters/slideMaster15.xml" ContentType="application/vnd.openxmlformats-officedocument.presentationml.slideMaster+xml"/>
  <Override PartName="/ppt/slideLayouts/slideMasters/theme/theme15.xml" ContentType="application/vnd.openxmlformats-officedocument.theme+xml"/>
  <Override PartName="/ppt/slides/slide16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Masters/slideMaster16.xml" ContentType="application/vnd.openxmlformats-officedocument.presentationml.slideMaster+xml"/>
  <Override PartName="/ppt/slideLayouts/slideMasters/theme/theme16.xml" ContentType="application/vnd.openxmlformats-officedocument.theme+xml"/>
  <Override PartName="/ppt/slides/slide17.xml" ContentType="application/vnd.openxmlformats-officedocument.presentationml.slide+xml"/>
  <Override PartName="/ppt/slideLayouts/slideLayout17.xml" ContentType="application/vnd.openxmlformats-officedocument.presentationml.slideLayout+xml"/>
  <Override PartName="/ppt/slideLayouts/slideMasters/slideMaster17.xml" ContentType="application/vnd.openxmlformats-officedocument.presentationml.slideMaster+xml"/>
  <Override PartName="/ppt/slideLayouts/slideMasters/theme/theme17.xml" ContentType="application/vnd.openxmlformats-officedocument.theme+xml"/>
  <Override PartName="/ppt/slides/slide18.xml" ContentType="application/vnd.openxmlformats-officedocument.presentationml.slide+xml"/>
  <Override PartName="/ppt/slideLayouts/slideLayout18.xml" ContentType="application/vnd.openxmlformats-officedocument.presentationml.slideLayout+xml"/>
  <Override PartName="/ppt/slideLayouts/slideMasters/slideMaster18.xml" ContentType="application/vnd.openxmlformats-officedocument.presentationml.slideMaster+xml"/>
  <Override PartName="/ppt/slideLayouts/slideMasters/theme/theme18.xml" ContentType="application/vnd.openxmlformats-officedocument.theme+xml"/>
  <Override PartName="/ppt/slides/slide19.xml" ContentType="application/vnd.openxmlformats-officedocument.presentationml.slide+xml"/>
  <Override PartName="/ppt/slideLayouts/slideLayout19.xml" ContentType="application/vnd.openxmlformats-officedocument.presentationml.slideLayout+xml"/>
  <Override PartName="/ppt/slideLayouts/slideMasters/slideMaster19.xml" ContentType="application/vnd.openxmlformats-officedocument.presentationml.slideMaster+xml"/>
  <Override PartName="/ppt/slideLayouts/slideMasters/theme/theme19.xml" ContentType="application/vnd.openxmlformats-officedocument.theme+xml"/>
  <Override PartName="/ppt/slides/slide110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Masters/slideMaster110.xml" ContentType="application/vnd.openxmlformats-officedocument.presentationml.slideMaster+xml"/>
  <Override PartName="/ppt/slideLayouts/slideMasters/theme/theme110.xml" ContentType="application/vnd.openxmlformats-officedocument.them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ae6e3f7df849ef" /></Relationships>
</file>

<file path=ppt/presentation.xml><?xml version="1.0" encoding="utf-8"?>
<p:presentation xmlns:r="http://schemas.openxmlformats.org/officeDocument/2006/relationships" xmlns:p="http://schemas.openxmlformats.org/presentationml/2006/main">
  <p:sldMasterIdLst>
    <p:sldMasterId xmlns:r="http://schemas.openxmlformats.org/officeDocument/2006/relationships" id="2147483648" r:id="rId1"/>
    <p:sldMasterId id="2147483649" r:id="R4415ecab1587403d"/>
    <p:sldMasterId id="2147483650" r:id="Rdf5b3d26c85f4a64"/>
    <p:sldMasterId id="2147483651" r:id="R5a09e3e514614ea1"/>
    <p:sldMasterId id="2147483652" r:id="Rdf87c65d2b3543b2"/>
    <p:sldMasterId id="2147483653" r:id="Rd4a098beb8e3416a"/>
    <p:sldMasterId id="2147483654" r:id="Rf09e5757fe714c33"/>
    <p:sldMasterId id="2147483655" r:id="Rf9e6bafab7f94e9a"/>
    <p:sldMasterId id="2147483656" r:id="R9e3756da3b9941a3"/>
    <p:sldMasterId id="2147483657" r:id="Rf3fd2528adf34c44"/>
  </p:sldMasterIdLst>
  <p:sldIdLst xmlns:p="http://schemas.openxmlformats.org/presentationml/2006/main">
    <p:sldId xmlns:r="http://schemas.openxmlformats.org/officeDocument/2006/relationships" id="256" r:id="rId2"/>
    <p:sldId id="257" r:id="r1"/>
    <p:sldId id="258" r:id="r2"/>
    <p:sldId id="259" r:id="r3"/>
    <p:sldId id="260" r:id="r4"/>
    <p:sldId id="261" r:id="r5"/>
    <p:sldId id="262" r:id="r6"/>
    <p:sldId id="263" r:id="r7"/>
    <p:sldId id="264" r:id="r8"/>
    <p:sldId id="265" r:id="r9"/>
  </p:sldIdLst>
  <p:sldSz cx="9753600" cy="9753600" type="custom"/>
  <p:notesSz cx="6858000" cy="9144000"/>
  <p:defaultTextStyle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/ppt/slides/slide1.xml" Id="rId2" /><Relationship Type="http://schemas.openxmlformats.org/officeDocument/2006/relationships/slideMaster" Target="/ppt/slideLayouts/slideMasters/slideMaster1.xml" Id="rId1" /><Relationship Type="http://schemas.openxmlformats.org/officeDocument/2006/relationships/theme" Target="/ppt/slideLayouts/slideMasters/theme/theme1.xml" Id="rId5" /><Relationship Type="http://schemas.openxmlformats.org/officeDocument/2006/relationships/slide" Target="/ppt/slides/slide12.xml" Id="r1" /><Relationship Type="http://schemas.openxmlformats.org/officeDocument/2006/relationships/slideMaster" Target="/ppt/slideLayouts/slideMasters/slideMaster12.xml" Id="R4415ecab1587403d" /><Relationship Type="http://schemas.openxmlformats.org/officeDocument/2006/relationships/slide" Target="/ppt/slides/slide13.xml" Id="r2" /><Relationship Type="http://schemas.openxmlformats.org/officeDocument/2006/relationships/slideMaster" Target="/ppt/slideLayouts/slideMasters/slideMaster13.xml" Id="Rdf5b3d26c85f4a64" /><Relationship Type="http://schemas.openxmlformats.org/officeDocument/2006/relationships/slide" Target="/ppt/slides/slide14.xml" Id="r3" /><Relationship Type="http://schemas.openxmlformats.org/officeDocument/2006/relationships/slideMaster" Target="/ppt/slideLayouts/slideMasters/slideMaster14.xml" Id="R5a09e3e514614ea1" /><Relationship Type="http://schemas.openxmlformats.org/officeDocument/2006/relationships/slide" Target="/ppt/slides/slide15.xml" Id="r4" /><Relationship Type="http://schemas.openxmlformats.org/officeDocument/2006/relationships/slideMaster" Target="/ppt/slideLayouts/slideMasters/slideMaster15.xml" Id="Rdf87c65d2b3543b2" /><Relationship Type="http://schemas.openxmlformats.org/officeDocument/2006/relationships/slide" Target="/ppt/slides/slide16.xml" Id="r5" /><Relationship Type="http://schemas.openxmlformats.org/officeDocument/2006/relationships/slideMaster" Target="/ppt/slideLayouts/slideMasters/slideMaster16.xml" Id="Rd4a098beb8e3416a" /><Relationship Type="http://schemas.openxmlformats.org/officeDocument/2006/relationships/slide" Target="/ppt/slides/slide17.xml" Id="r6" /><Relationship Type="http://schemas.openxmlformats.org/officeDocument/2006/relationships/slideMaster" Target="/ppt/slideLayouts/slideMasters/slideMaster17.xml" Id="Rf09e5757fe714c33" /><Relationship Type="http://schemas.openxmlformats.org/officeDocument/2006/relationships/slide" Target="/ppt/slides/slide18.xml" Id="r7" /><Relationship Type="http://schemas.openxmlformats.org/officeDocument/2006/relationships/slideMaster" Target="/ppt/slideLayouts/slideMasters/slideMaster18.xml" Id="Rf9e6bafab7f94e9a" /><Relationship Type="http://schemas.openxmlformats.org/officeDocument/2006/relationships/slide" Target="/ppt/slides/slide19.xml" Id="r8" /><Relationship Type="http://schemas.openxmlformats.org/officeDocument/2006/relationships/slideMaster" Target="/ppt/slideLayouts/slideMasters/slideMaster19.xml" Id="R9e3756da3b9941a3" /><Relationship Type="http://schemas.openxmlformats.org/officeDocument/2006/relationships/slide" Target="/ppt/slides/slide110.xml" Id="r9" /><Relationship Type="http://schemas.openxmlformats.org/officeDocument/2006/relationships/slideMaster" Target="/ppt/slideLayouts/slideMasters/slideMaster110.xml" Id="Rf3fd2528adf34c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.xml" Id="Rf81400ab70ec4a13" /></Relationships>
</file>

<file path=ppt/slideLayouts/_rels/slideLayout12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2.xml" Id="Rb2244d24bf6c4dfb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3.xml" Id="R6738f6e2c0644308" /></Relationships>
</file>

<file path=ppt/slideLayouts/_rels/slideLayout14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4.xml" Id="R906ae527546d4cf8" /></Relationships>
</file>

<file path=ppt/slideLayouts/_rels/slideLayout15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5.xml" Id="Rb17d0689afa444bb" /></Relationships>
</file>

<file path=ppt/slideLayouts/_rels/slideLayout16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6.xml" Id="Rc2374e4e4ced4c05" /></Relationships>
</file>

<file path=ppt/slideLayouts/_rels/slideLayout17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7.xml" Id="R896aa552bb8b46b0" /></Relationships>
</file>

<file path=ppt/slideLayouts/_rels/slideLayout18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8.xml" Id="R52cdcf4a0d214623" /></Relationships>
</file>

<file path=ppt/slideLayouts/_rels/slideLayout19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9.xml" Id="Rc56eec7462ac4cd6" /></Relationships>
</file>

<file path=ppt/slideLayouts/_rels/slideLayout110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10.xml" Id="R61b534c239004115" /></Relationships>
</file>

<file path=ppt/slideLayouts/slideLayout1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3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4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5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6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7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8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9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10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Masters/_rels/slideMaster1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.xml" Id="R703866e9cab04ef0" /><Relationship Type="http://schemas.openxmlformats.org/officeDocument/2006/relationships/slideLayout" Target="/ppt/slideLayouts/slideLayout1.xml" Id="rId1" /></Relationships>
</file>

<file path=ppt/slideLayouts/slideMasters/_rels/slideMaster12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2.xml" Id="Rb84299b2e0444828" /><Relationship Type="http://schemas.openxmlformats.org/officeDocument/2006/relationships/slideLayout" Target="/ppt/slideLayouts/slideLayout12.xml" Id="rId1" /></Relationships>
</file>

<file path=ppt/slideLayouts/slideMasters/_rels/slideMaster13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3.xml" Id="R399841e7d2924608" /><Relationship Type="http://schemas.openxmlformats.org/officeDocument/2006/relationships/slideLayout" Target="/ppt/slideLayouts/slideLayout13.xml" Id="rId1" /></Relationships>
</file>

<file path=ppt/slideLayouts/slideMasters/_rels/slideMaster14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4.xml" Id="Re60c0c5ad8db46af" /><Relationship Type="http://schemas.openxmlformats.org/officeDocument/2006/relationships/slideLayout" Target="/ppt/slideLayouts/slideLayout14.xml" Id="rId1" /></Relationships>
</file>

<file path=ppt/slideLayouts/slideMasters/_rels/slideMaster15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5.xml" Id="R5567d444a3bd457f" /><Relationship Type="http://schemas.openxmlformats.org/officeDocument/2006/relationships/slideLayout" Target="/ppt/slideLayouts/slideLayout15.xml" Id="rId1" /></Relationships>
</file>

<file path=ppt/slideLayouts/slideMasters/_rels/slideMaster16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6.xml" Id="R56bf4f494a514f0d" /><Relationship Type="http://schemas.openxmlformats.org/officeDocument/2006/relationships/slideLayout" Target="/ppt/slideLayouts/slideLayout16.xml" Id="rId1" /></Relationships>
</file>

<file path=ppt/slideLayouts/slideMasters/_rels/slideMaster17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7.xml" Id="R8499c0e4a038411a" /><Relationship Type="http://schemas.openxmlformats.org/officeDocument/2006/relationships/slideLayout" Target="/ppt/slideLayouts/slideLayout17.xml" Id="rId1" /></Relationships>
</file>

<file path=ppt/slideLayouts/slideMasters/_rels/slideMaster18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8.xml" Id="Rc1d4b0434a0d4ed3" /><Relationship Type="http://schemas.openxmlformats.org/officeDocument/2006/relationships/slideLayout" Target="/ppt/slideLayouts/slideLayout18.xml" Id="rId1" /></Relationships>
</file>

<file path=ppt/slideLayouts/slideMasters/_rels/slideMaster19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9.xml" Id="R27cf35e42be04156" /><Relationship Type="http://schemas.openxmlformats.org/officeDocument/2006/relationships/slideLayout" Target="/ppt/slideLayouts/slideLayout19.xml" Id="rId1" /></Relationships>
</file>

<file path=ppt/slideLayouts/slideMasters/_rels/slideMaster110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10.xml" Id="Rce6af8f1bd554a3f" /><Relationship Type="http://schemas.openxmlformats.org/officeDocument/2006/relationships/slideLayout" Target="/ppt/slideLayouts/slideLayout110.xml" Id="rId1" /></Relationships>
</file>

<file path=ppt/slideLayouts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58" r:id="rId1"/>
  </p:sldLayoutIdLst>
  <p:txStyles>
    <p:titleStyle/>
    <p:bodyStyle/>
    <p:otherStyle/>
  </p:txStyles>
</p:sldMaster>
</file>

<file path=ppt/slideLayouts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59" r:id="rId1"/>
  </p:sldLayoutIdLst>
  <p:txStyles>
    <p:titleStyle/>
    <p:bodyStyle/>
    <p:otherStyle/>
  </p:txStyles>
</p:sldMaster>
</file>

<file path=ppt/slideLayouts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0" r:id="rId1"/>
  </p:sldLayoutIdLst>
  <p:txStyles>
    <p:titleStyle/>
    <p:bodyStyle/>
    <p:otherStyle/>
  </p:txStyles>
</p:sldMaster>
</file>

<file path=ppt/slideLayouts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1" r:id="rId1"/>
  </p:sldLayoutIdLst>
  <p:txStyles>
    <p:titleStyle/>
    <p:bodyStyle/>
    <p:otherStyle/>
  </p:txStyles>
</p:sldMaster>
</file>

<file path=ppt/slideLayouts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2" r:id="rId1"/>
  </p:sldLayoutIdLst>
  <p:txStyles>
    <p:titleStyle/>
    <p:bodyStyle/>
    <p:otherStyle/>
  </p:txStyles>
</p:sldMaster>
</file>

<file path=ppt/slideLayouts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3" r:id="rId1"/>
  </p:sldLayoutIdLst>
  <p:txStyles>
    <p:titleStyle/>
    <p:bodyStyle/>
    <p:otherStyle/>
  </p:txStyles>
</p:sldMaster>
</file>

<file path=ppt/slideLayouts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4" r:id="rId1"/>
  </p:sldLayoutIdLst>
  <p:txStyles>
    <p:titleStyle/>
    <p:bodyStyle/>
    <p:otherStyle/>
  </p:txStyles>
</p:sldMaster>
</file>

<file path=ppt/slideLayouts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5" r:id="rId1"/>
  </p:sldLayoutIdLst>
  <p:txStyles>
    <p:titleStyle/>
    <p:bodyStyle/>
    <p:otherStyle/>
  </p:txStyles>
</p:sldMaster>
</file>

<file path=ppt/slideLayouts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6" r:id="rId1"/>
  </p:sldLayoutIdLst>
  <p:txStyles>
    <p:titleStyle/>
    <p:bodyStyle/>
    <p:otherStyle/>
  </p:txStyles>
</p:sldMaster>
</file>

<file path=ppt/slideLayouts/slideMasters/slideMaster1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7" r:id="rId1"/>
  </p:sldLayoutIdLst>
  <p:txStyles>
    <p:titleStyle/>
    <p:bodyStyle/>
    <p:otherStyle/>
  </p:txStyles>
</p:sldMaster>
</file>

<file path=ppt/slideLayouts/slideMasters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image" Target="/ppt/media/image.png" Id="asset-3ace3d9c-17af-4b79-b80a-14d91cb0e2d0" /><Relationship Type="http://schemas.openxmlformats.org/officeDocument/2006/relationships/slideLayout" Target="/ppt/slideLayouts/slideLayout1.xml" Id="R1c1fb976efb34247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image" Target="/ppt/media/image2.png" Id="asset-17a099cb-4dcb-4f8b-a1f5-52f07981abc5" /><Relationship Type="http://schemas.openxmlformats.org/officeDocument/2006/relationships/slideLayout" Target="/ppt/slideLayouts/slideLayout12.xml" Id="Rbf0ee71f6e074eb2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image" Target="/ppt/media/image3.png" Id="asset-127ed4c0-3c2f-41f0-856c-c022c0e8bc66" /><Relationship Type="http://schemas.openxmlformats.org/officeDocument/2006/relationships/slideLayout" Target="/ppt/slideLayouts/slideLayout13.xml" Id="Ra8f15f8e4f494a2c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image" Target="/ppt/media/image4.png" Id="asset-a8451c99-7d02-47ef-8bc7-c38e27e7be31" /><Relationship Type="http://schemas.openxmlformats.org/officeDocument/2006/relationships/slideLayout" Target="/ppt/slideLayouts/slideLayout14.xml" Id="Rb7ab682426ea47ed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image" Target="/ppt/media/image5.png" Id="asset-f0e89335-5b1d-41fa-b5bc-50f73984ea3a" /><Relationship Type="http://schemas.openxmlformats.org/officeDocument/2006/relationships/slideLayout" Target="/ppt/slideLayouts/slideLayout15.xml" Id="R7105cc235a72427b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image" Target="/ppt/media/image6.png" Id="asset-19ba655f-4e4c-439d-b37b-1fe9a7241017" /><Relationship Type="http://schemas.openxmlformats.org/officeDocument/2006/relationships/slideLayout" Target="/ppt/slideLayouts/slideLayout16.xml" Id="R96e87dc5c45d47f9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image" Target="/ppt/media/image7.png" Id="asset-8d2ca3cb-738f-4ca9-8510-146135abe022" /><Relationship Type="http://schemas.openxmlformats.org/officeDocument/2006/relationships/slideLayout" Target="/ppt/slideLayouts/slideLayout17.xml" Id="R549d8831f45442b4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image" Target="/ppt/media/image8.png" Id="asset-a40a9c56-8c6d-4ed7-a642-79d7ed57ced6" /><Relationship Type="http://schemas.openxmlformats.org/officeDocument/2006/relationships/slideLayout" Target="/ppt/slideLayouts/slideLayout18.xml" Id="R74b4afdc23d54fc6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image" Target="/ppt/media/image9.png" Id="asset-05cb34f7-14aa-46c9-94b3-fe4aac4c010d" /><Relationship Type="http://schemas.openxmlformats.org/officeDocument/2006/relationships/slideLayout" Target="/ppt/slideLayouts/slideLayout19.xml" Id="Re3c47a75f03e4457" /></Relationships>
</file>

<file path=ppt/slides/_rels/slide110.xml.rels>&#65279;<?xml version="1.0" encoding="utf-8"?><Relationships xmlns="http://schemas.openxmlformats.org/package/2006/relationships"><Relationship Type="http://schemas.openxmlformats.org/officeDocument/2006/relationships/image" Target="/ppt/media/image10.png" Id="asset-64784320-237c-4938-8f52-10b73dc68000" /><Relationship Type="http://schemas.openxmlformats.org/officeDocument/2006/relationships/slideLayout" Target="/ppt/slideLayouts/slideLayout110.xml" Id="R3ed0dcdc00124850" 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204e40a5-a7f7-4e38-b1e5-3d61a4ab36a3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3ace3d9c-17af-4b79-b80a-14d91cb0e2d0"/>
          <a:srcRect l="0" t="0" r="0" b="0"/>
          <a:stretch/>
        </p:blipFill>
        <p:spPr>
          <a:xfrm rot="0" flipH="0" flipV="0">
            <a:off x="0" y="0"/>
            <a:ext cx="9753600" cy="9753600"/>
          </a:xfrm>
          <a:prstGeom prst="flowChartProcess"/>
        </p:spPr>
      </p:pic>
      <p:sp>
        <p:nvSpPr>
          <p:cNvPr id="2" name="TextBox2"/>
          <p:cNvSpPr txBox="1">
            <a:spLocks noTextEdit="1"/>
          </p:cNvSpPr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19206" flipH="0" flipV="0">
            <a:off x="582885" y="479372"/>
            <a:ext cx="6749204" cy="657225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4372" b="1" i="0" u="none" strike="noStrike" spc="0">
                <a:solidFill>
                  <a:srgbClr val="40496a"/>
                </a:solidFill>
                <a:latin typeface="Nunito"/>
                <a:cs typeface="Nunito"/>
              </a:rPr>
              <a:t>Basil's Bakery Case Study</a:t>
            </a:r>
          </a:p>
        </p:txBody>
      </p:sp>
      <p:sp>
        <p:nvSpPr>
          <p:cNvPr id="3" name="TextBox3"/>
          <p:cNvSpPr txBox="1">
            <a:spLocks noTextEdit="1"/>
          </p:cNvSpPr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5482" flipH="0" flipV="0">
            <a:off x="571262" y="1295527"/>
            <a:ext cx="5454716" cy="371475"/>
          </a:xfrm>
          <a:prstGeom prst="rect"/>
          <a:noFill/>
        </p:spPr>
        <p:txBody>
          <a:bodyPr vert="horz" wrap="square" lIns="0" tIns="0" rIns="0" bIns="0" anchor="t">
            <a:prstTxWarp prst="textNoShape"/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sz="2496" b="0" i="0" u="none" strike="noStrike" spc="0">
                <a:solidFill>
                  <a:srgbClr val="787888"/>
                </a:solidFill>
                <a:latin typeface="Nunito"/>
                <a:cs typeface="Nunito"/>
              </a:rPr>
              <a:t>Problem Solving and Decision Making</a:t>
            </a:r>
          </a:p>
        </p:txBody>
      </p:sp>
      <p:sp>
        <p:nvSpPr>
          <p:cNvPr id="4" name="TextBox4"/>
          <p:cNvSpPr txBox="1">
            <a:spLocks noTextEdit="1"/>
          </p:cNvSpPr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0" flipH="0" flipV="0">
            <a:off x="581025" y="2415594"/>
            <a:ext cx="3908273" cy="800100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811" b="0" i="0" u="none" strike="noStrike" spc="0">
                <a:solidFill>
                  <a:srgbClr val="82818d"/>
                </a:solidFill>
                <a:latin typeface="Montserrat"/>
                <a:cs typeface="Montserrat"/>
              </a:rPr>
              <a:t>Programme: Certificate of Higher</a:t>
            </a:r>
          </a:p>
          <a:p>
            <a:pPr algn="l" rtl="0">
              <a:lnSpc>
                <a:spcPct val="100000"/>
              </a:lnSpc>
            </a:pPr>
            <a:r>
              <a:rPr sz="1811" b="0" i="0" u="none" strike="noStrike" spc="0">
                <a:solidFill>
                  <a:srgbClr val="82818d"/>
                </a:solidFill>
                <a:latin typeface="Montserrat"/>
                <a:cs typeface="Montserrat"/>
              </a:rPr>
              <a:t>Education in Business Skills for</a:t>
            </a:r>
          </a:p>
          <a:p>
            <a:pPr algn="l" rtl="0">
              <a:lnSpc>
                <a:spcPct val="100000"/>
              </a:lnSpc>
            </a:pPr>
            <a:r>
              <a:rPr sz="1811" b="0" i="0" u="none" strike="noStrike" spc="0">
                <a:solidFill>
                  <a:srgbClr val="82818d"/>
                </a:solidFill>
                <a:latin typeface="Montserrat"/>
                <a:cs typeface="Montserrat"/>
              </a:rPr>
              <a:t>the Workplace</a:t>
            </a:r>
          </a:p>
        </p:txBody>
      </p:sp>
      <p:sp>
        <p:nvSpPr>
          <p:cNvPr id="5" name="TextBox5"/>
          <p:cNvSpPr txBox="1">
            <a:spLocks noTextEdit="1"/>
          </p:cNvSpPr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9710" flipH="0" flipV="0">
            <a:off x="589780" y="3589196"/>
            <a:ext cx="3455328" cy="609600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035" b="0" i="0" u="none" strike="noStrike" spc="0">
                <a:solidFill>
                  <a:srgbClr val="83838f"/>
                </a:solidFill>
                <a:latin typeface="Nunito"/>
                <a:cs typeface="Nunito"/>
              </a:rPr>
              <a:t>Module: LCLM4004</a:t>
            </a:r>
          </a:p>
          <a:p>
            <a:pPr algn="l" rtl="0">
              <a:lnSpc>
                <a:spcPct val="100000"/>
              </a:lnSpc>
            </a:pPr>
            <a:r>
              <a:rPr sz="2035" b="0" i="0" u="none" strike="noStrike" spc="0">
                <a:solidFill>
                  <a:srgbClr val="83838f"/>
                </a:solidFill>
                <a:latin typeface="Nunito"/>
                <a:cs typeface="Nunito"/>
              </a:rPr>
              <a:t>Lecturer: Dr Thomas Thomas</a:t>
            </a:r>
          </a:p>
        </p:txBody>
      </p:sp>
    </p:spTree>
  </p:cSld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6d09bcba-7a2c-4de8-a796-6d6ad3bf21bd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17a099cb-4dcb-4f8b-a1f5-52f07981abc5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4130cd7-9154-43e2-b3fc-060431fc1783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127ed4c0-3c2f-41f0-856c-c022c0e8bc66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1df9a72-860f-4de8-a99a-45f1a6931804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a8451c99-7d02-47ef-8bc7-c38e27e7be31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090a38b-23bc-40bb-b5a0-db096631e2b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f0e89335-5b1d-41fa-b5bc-50f73984ea3a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5bc8fe1-6f09-45d7-8684-57c4e0d147d5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19ba655f-4e4c-439d-b37b-1fe9a7241017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611224ef-c7b0-454f-886d-02fd72afb97e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8d2ca3cb-738f-4ca9-8510-146135abe022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a2a81a1-2efe-4982-83d5-1a37969e80f4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a40a9c56-8c6d-4ed7-a642-79d7ed57ced6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b42a4dd-235c-453a-8828-18b742c6cf81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05cb34f7-14aa-46c9-94b3-fe4aac4c010d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10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7e7895b-2ecd-424c-94e7-55cddaae304c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64784320-237c-4938-8f52-10b73dc68000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