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00" d="100"/>
          <a:sy n="100" d="100"/>
        </p:scale>
        <p:origin x="-14" y="-3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949545" y="219434"/>
            <a:ext cx="4039078" cy="30231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942817" y="302557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708" y="3703388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70676" y="3976885"/>
            <a:ext cx="3488787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 A Weeks Observation in a Secondary School In Powys  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9409" y="3673755"/>
            <a:ext cx="5607495" cy="300048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124132" y="3869703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0605" y="1159066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01378" y="1269206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922" y="1002512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28038" y="1060430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.A-levels in Computing and  Electronics </a:t>
            </a:r>
          </a:p>
          <a:p>
            <a:endParaRPr lang="en-GB" sz="1200" dirty="0"/>
          </a:p>
          <a:p>
            <a:r>
              <a:rPr lang="en-GB" sz="1200" dirty="0"/>
              <a:t>.BSc Hons Degree Computer Games Development  </a:t>
            </a:r>
            <a:r>
              <a:rPr lang="en-GB" sz="1200" i="1" dirty="0"/>
              <a:t>Swansea Metropolitan University</a:t>
            </a:r>
            <a:endParaRPr lang="en-GB" sz="1200" dirty="0"/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33FCA3-C7C9-41A9-A5DA-6B60A0B47CA6}"/>
              </a:ext>
            </a:extLst>
          </p:cNvPr>
          <p:cNvSpPr txBox="1"/>
          <p:nvPr/>
        </p:nvSpPr>
        <p:spPr>
          <a:xfrm>
            <a:off x="9834465" y="4734687"/>
            <a:ext cx="18446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ICT</a:t>
            </a:r>
          </a:p>
          <a:p>
            <a:r>
              <a:rPr lang="en-GB" sz="1200" dirty="0"/>
              <a:t>Computing</a:t>
            </a:r>
          </a:p>
          <a:p>
            <a:r>
              <a:rPr lang="en-GB" sz="1200" dirty="0"/>
              <a:t>Electronics</a:t>
            </a:r>
          </a:p>
          <a:p>
            <a:r>
              <a:rPr lang="en-GB" sz="1200" dirty="0"/>
              <a:t>D&amp;T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6D0999-93DC-4AFE-85D7-A866DBEA6B27}"/>
              </a:ext>
            </a:extLst>
          </p:cNvPr>
          <p:cNvSpPr txBox="1"/>
          <p:nvPr/>
        </p:nvSpPr>
        <p:spPr>
          <a:xfrm>
            <a:off x="4170784" y="4548698"/>
            <a:ext cx="4627984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 want to be a teacher because, after my poor GCSE results I wasn't sure if I was good enough for further education however, it was my ICT teacher that encourage me to come back to sixth form and to try A levels. In the end because It was structured differently to secondary education and I got to choose my topics I did very well and got into university. so id like to be the kind of teacher that will encourage someone to achieve their best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95834D-C8E6-4DAC-8003-7B94455C2F65}"/>
              </a:ext>
            </a:extLst>
          </p:cNvPr>
          <p:cNvSpPr txBox="1"/>
          <p:nvPr/>
        </p:nvSpPr>
        <p:spPr>
          <a:xfrm>
            <a:off x="8798768" y="1710372"/>
            <a:ext cx="239796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 want to be the kind of teacher that encourages/inspires students to achieve their best just like my ICT teacher did for 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9C9528-FF9E-4326-A74D-880E6EF5A9BE}"/>
              </a:ext>
            </a:extLst>
          </p:cNvPr>
          <p:cNvSpPr txBox="1"/>
          <p:nvPr/>
        </p:nvSpPr>
        <p:spPr>
          <a:xfrm>
            <a:off x="3942816" y="844575"/>
            <a:ext cx="17448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Mark Hancock I'm a PGCE (Secondary) ICT and Computing student I spend my free time with my family or friends, I also enjoy playing computer games and sport</a:t>
            </a:r>
          </a:p>
        </p:txBody>
      </p:sp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166741CD-8FAD-400E-8F59-93D30E9DA5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364" b="95455" l="6364" r="92000">
                        <a14:foregroundMark x1="56364" y1="32909" x2="56364" y2="32909"/>
                        <a14:foregroundMark x1="92000" y1="39273" x2="92000" y2="39273"/>
                        <a14:foregroundMark x1="53455" y1="91455" x2="53455" y2="91455"/>
                        <a14:foregroundMark x1="67455" y1="89273" x2="67455" y2="89273"/>
                        <a14:foregroundMark x1="33091" y1="89273" x2="33091" y2="89273"/>
                        <a14:foregroundMark x1="43636" y1="88909" x2="43636" y2="88909"/>
                        <a14:foregroundMark x1="51273" y1="87091" x2="51273" y2="87091"/>
                        <a14:foregroundMark x1="45091" y1="88000" x2="54727" y2="91455"/>
                        <a14:foregroundMark x1="54727" y1="91455" x2="58909" y2="89818"/>
                        <a14:foregroundMark x1="44355" y1="94776" x2="35636" y2="94909"/>
                        <a14:foregroundMark x1="59455" y1="94545" x2="45360" y2="94760"/>
                        <a14:backgroundMark x1="22364" y1="25273" x2="22364" y2="25273"/>
                        <a14:backgroundMark x1="22364" y1="26727" x2="22364" y2="26727"/>
                        <a14:backgroundMark x1="22727" y1="27455" x2="22727" y2="27455"/>
                        <a14:backgroundMark x1="22727" y1="27455" x2="22727" y2="27455"/>
                        <a14:backgroundMark x1="22727" y1="27455" x2="22364" y2="28000"/>
                        <a14:backgroundMark x1="78727" y1="41455" x2="75091" y2="54727"/>
                        <a14:backgroundMark x1="74727" y1="55273" x2="74727" y2="55273"/>
                        <a14:backgroundMark x1="23273" y1="27273" x2="23273" y2="29818"/>
                        <a14:backgroundMark x1="23273" y1="25091" x2="22909" y2="29636"/>
                        <a14:backgroundMark x1="22000" y1="30727" x2="23636" y2="24364"/>
                        <a14:backgroundMark x1="24000" y1="27636" x2="23273" y2="31091"/>
                        <a14:backgroundMark x1="10909" y1="14727" x2="7455" y2="16364"/>
                        <a14:backgroundMark x1="7091" y1="9455" x2="5455" y2="12909"/>
                        <a14:backgroundMark x1="21636" y1="6000" x2="10545" y2="4364"/>
                        <a14:backgroundMark x1="10545" y1="4364" x2="8000" y2="7455"/>
                        <a14:backgroundMark x1="58182" y1="5091" x2="58182" y2="5091"/>
                        <a14:backgroundMark x1="41455" y1="5455" x2="41455" y2="5455"/>
                        <a14:backgroundMark x1="30909" y1="12000" x2="30909" y2="12000"/>
                        <a14:backgroundMark x1="24727" y1="54364" x2="24727" y2="54364"/>
                        <a14:backgroundMark x1="61583" y1="97856" x2="53455" y2="98364"/>
                        <a14:backgroundMark x1="62182" y1="97818" x2="62832" y2="97777"/>
                        <a14:backgroundMark x1="54727" y1="98182" x2="52545" y2="98545"/>
                        <a14:backgroundMark x1="52182" y1="98545" x2="48545" y2="98545"/>
                        <a14:backgroundMark x1="48545" y1="98545" x2="46000" y2="97818"/>
                        <a14:backgroundMark x1="54000" y1="97818" x2="54000" y2="97818"/>
                        <a14:backgroundMark x1="52364" y1="97455" x2="52364" y2="97455"/>
                        <a14:backgroundMark x1="40182" y1="97818" x2="40182" y2="97818"/>
                        <a14:backgroundMark x1="36909" y1="97818" x2="36909" y2="97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80104">
            <a:off x="2884562" y="2732242"/>
            <a:ext cx="1346213" cy="13462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63ECE7-01B8-4465-BEB7-ACC3496B04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919" y="564166"/>
            <a:ext cx="1901075" cy="2534767"/>
          </a:xfrm>
          <a:prstGeom prst="rect">
            <a:avLst/>
          </a:prstGeom>
        </p:spPr>
      </p:pic>
      <p:pic>
        <p:nvPicPr>
          <p:cNvPr id="14" name="Picture 13" descr="A close up of a football ball&#10;&#10;Description automatically generated">
            <a:extLst>
              <a:ext uri="{FF2B5EF4-FFF2-40B4-BE49-F238E27FC236}">
                <a16:creationId xmlns:a16="http://schemas.microsoft.com/office/drawing/2014/main" id="{752ED984-E3AB-459D-8C26-11293DD3625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7778" l="0" r="96000">
                        <a14:foregroundMark x1="72105" y1="8236" x2="47111" y2="4000"/>
                        <a14:foregroundMark x1="27402" y1="11167" x2="24248" y2="12314"/>
                        <a14:foregroundMark x1="47111" y1="4000" x2="34859" y2="8456"/>
                        <a14:foregroundMark x1="4531" y1="26707" x2="4427" y2="26786"/>
                        <a14:foregroundMark x1="7501" y1="24444" x2="7211" y2="24665"/>
                        <a14:foregroundMark x1="20373" y1="14637" x2="7501" y2="24444"/>
                        <a14:foregroundMark x1="22426" y1="13073" x2="21014" y2="14149"/>
                        <a14:foregroundMark x1="6084" y1="73778" x2="6117" y2="74528"/>
                        <a14:foregroundMark x1="4224" y1="32130" x2="6084" y2="73778"/>
                        <a14:foregroundMark x1="38673" y1="97778" x2="50222" y2="98222"/>
                        <a14:foregroundMark x1="32976" y1="97559" x2="38673" y2="97778"/>
                        <a14:foregroundMark x1="72623" y1="94222" x2="73412" y2="94081"/>
                        <a14:foregroundMark x1="67645" y1="95111" x2="72623" y2="94222"/>
                        <a14:foregroundMark x1="50222" y1="98222" x2="67645" y2="95111"/>
                        <a14:foregroundMark x1="81797" y1="85333" x2="92000" y2="72444"/>
                        <a14:foregroundMark x1="95637" y1="29199" x2="95657" y2="28966"/>
                        <a14:foregroundMark x1="92000" y1="72444" x2="95621" y2="29399"/>
                        <a14:foregroundMark x1="72444" y1="25778" x2="47111" y2="31556"/>
                        <a14:foregroundMark x1="47111" y1="31556" x2="48000" y2="59111"/>
                        <a14:foregroundMark x1="48000" y1="59111" x2="45778" y2="67111"/>
                        <a14:foregroundMark x1="70222" y1="82667" x2="70222" y2="82667"/>
                        <a14:foregroundMark x1="81333" y1="78667" x2="48000" y2="90667"/>
                        <a14:foregroundMark x1="85778" y1="51111" x2="57778" y2="48889"/>
                        <a14:foregroundMark x1="57778" y1="48889" x2="55556" y2="48000"/>
                        <a14:foregroundMark x1="59111" y1="45778" x2="32000" y2="44889"/>
                        <a14:foregroundMark x1="32000" y1="44889" x2="27556" y2="40444"/>
                        <a14:foregroundMark x1="53333" y1="88000" x2="34650" y2="91013"/>
                        <a14:foregroundMark x1="35704" y1="93725" x2="67111" y2="97778"/>
                        <a14:foregroundMark x1="35111" y1="86667" x2="45333" y2="63111"/>
                        <a14:foregroundMark x1="45333" y1="63111" x2="63111" y2="41333"/>
                        <a14:foregroundMark x1="63111" y1="41333" x2="83556" y2="29333"/>
                        <a14:foregroundMark x1="83556" y1="29333" x2="84000" y2="28889"/>
                        <a14:foregroundMark x1="45333" y1="1778" x2="45333" y2="1778"/>
                        <a14:foregroundMark x1="76889" y1="10222" x2="76889" y2="10222"/>
                        <a14:foregroundMark x1="85778" y1="16889" x2="85778" y2="16889"/>
                        <a14:foregroundMark x1="77778" y1="9333" x2="77778" y2="9333"/>
                        <a14:foregroundMark x1="74222" y1="7556" x2="88444" y2="19556"/>
                        <a14:foregroundMark x1="25333" y1="6667" x2="25333" y2="6667"/>
                        <a14:foregroundMark x1="25778" y1="7556" x2="25778" y2="7556"/>
                        <a14:foregroundMark x1="25778" y1="7556" x2="25778" y2="7556"/>
                        <a14:foregroundMark x1="27556" y1="7556" x2="26222" y2="6667"/>
                        <a14:foregroundMark x1="26222" y1="6667" x2="26222" y2="6667"/>
                        <a14:foregroundMark x1="25778" y1="7556" x2="25778" y2="7556"/>
                        <a14:foregroundMark x1="25778" y1="7556" x2="25778" y2="7556"/>
                        <a14:foregroundMark x1="25778" y1="7556" x2="25778" y2="7556"/>
                        <a14:foregroundMark x1="25778" y1="7556" x2="25778" y2="7556"/>
                        <a14:foregroundMark x1="27556" y1="8444" x2="25778" y2="8444"/>
                        <a14:foregroundMark x1="72889" y1="93333" x2="72889" y2="93333"/>
                        <a14:foregroundMark x1="73333" y1="93778" x2="73333" y2="93778"/>
                        <a14:foregroundMark x1="72444" y1="93778" x2="72444" y2="93778"/>
                        <a14:foregroundMark x1="72444" y1="94222" x2="72444" y2="94222"/>
                        <a14:foregroundMark x1="72889" y1="93778" x2="73778" y2="93333"/>
                        <a14:foregroundMark x1="25333" y1="8889" x2="24444" y2="7556"/>
                        <a14:backgroundMark x1="3356" y1="26519" x2="2951" y2="27158"/>
                        <a14:backgroundMark x1="25529" y1="2359" x2="26222" y2="1778"/>
                        <a14:backgroundMark x1="18043" y1="8637" x2="18722" y2="8068"/>
                        <a14:backgroundMark x1="75111" y1="4000" x2="75111" y2="4000"/>
                        <a14:backgroundMark x1="68889" y1="2222" x2="68889" y2="2222"/>
                        <a14:backgroundMark x1="72000" y1="3556" x2="72000" y2="3556"/>
                        <a14:backgroundMark x1="72889" y1="3111" x2="72889" y2="3111"/>
                        <a14:backgroundMark x1="8889" y1="91111" x2="3111" y2="87111"/>
                        <a14:backgroundMark x1="3556" y1="80444" x2="3556" y2="80444"/>
                        <a14:backgroundMark x1="16000" y1="97333" x2="16000" y2="97333"/>
                        <a14:backgroundMark x1="11556" y1="84000" x2="11556" y2="84000"/>
                        <a14:backgroundMark x1="11556" y1="84000" x2="11556" y2="84000"/>
                        <a14:backgroundMark x1="14667" y1="90222" x2="24444" y2="98222"/>
                        <a14:backgroundMark x1="8444" y1="81778" x2="12444" y2="83111"/>
                        <a14:backgroundMark x1="5778" y1="74667" x2="12889" y2="91111"/>
                        <a14:backgroundMark x1="5333" y1="73778" x2="5333" y2="73778"/>
                        <a14:backgroundMark x1="5333" y1="73778" x2="5333" y2="73778"/>
                        <a14:backgroundMark x1="13778" y1="92889" x2="13778" y2="92889"/>
                        <a14:backgroundMark x1="12444" y1="91111" x2="13333" y2="92000"/>
                        <a14:backgroundMark x1="24000" y1="97333" x2="27111" y2="96444"/>
                        <a14:backgroundMark x1="25778" y1="98667" x2="29778" y2="98667"/>
                        <a14:backgroundMark x1="26222" y1="98667" x2="31556" y2="99556"/>
                        <a14:backgroundMark x1="32444" y1="99111" x2="32444" y2="99111"/>
                        <a14:backgroundMark x1="33333" y1="99111" x2="33333" y2="99111"/>
                        <a14:backgroundMark x1="33778" y1="99556" x2="33778" y2="99556"/>
                        <a14:backgroundMark x1="34222" y1="99556" x2="34222" y2="99556"/>
                        <a14:backgroundMark x1="32889" y1="98222" x2="32889" y2="98222"/>
                        <a14:backgroundMark x1="33333" y1="98222" x2="33333" y2="98222"/>
                        <a14:backgroundMark x1="34222" y1="97778" x2="34222" y2="97778"/>
                        <a14:backgroundMark x1="36444" y1="98667" x2="36444" y2="98667"/>
                        <a14:backgroundMark x1="67556" y1="99111" x2="67556" y2="99111"/>
                        <a14:backgroundMark x1="63556" y1="99111" x2="63556" y2="99111"/>
                        <a14:backgroundMark x1="66667" y1="98667" x2="66667" y2="98667"/>
                        <a14:backgroundMark x1="66667" y1="98222" x2="66667" y2="98222"/>
                        <a14:backgroundMark x1="65778" y1="97778" x2="65778" y2="97778"/>
                        <a14:backgroundMark x1="75111" y1="93778" x2="75111" y2="93778"/>
                        <a14:backgroundMark x1="76444" y1="92889" x2="76444" y2="92889"/>
                        <a14:backgroundMark x1="95111" y1="26667" x2="95111" y2="26667"/>
                        <a14:backgroundMark x1="97333" y1="27111" x2="90667" y2="18222"/>
                        <a14:backgroundMark x1="98222" y1="32000" x2="95556" y2="27111"/>
                        <a14:backgroundMark x1="96444" y1="30222" x2="94222" y2="24000"/>
                        <a14:backgroundMark x1="75404" y1="6527" x2="68889" y2="889"/>
                        <a14:backgroundMark x1="92000" y1="20889" x2="89449" y2="18681"/>
                        <a14:backgroundMark x1="4889" y1="25778" x2="4889" y2="25778"/>
                        <a14:backgroundMark x1="4000" y1="28000" x2="5778" y2="22222"/>
                        <a14:backgroundMark x1="3111" y1="27111" x2="3111" y2="27111"/>
                        <a14:backgroundMark x1="4444" y1="27556" x2="1333" y2="28000"/>
                        <a14:backgroundMark x1="6222" y1="24444" x2="4889" y2="25333"/>
                        <a14:backgroundMark x1="26430" y1="5125" x2="29333" y2="2222"/>
                        <a14:backgroundMark x1="23538" y1="5242" x2="23111" y2="5333"/>
                        <a14:backgroundMark x1="25380" y1="4847" x2="25279" y2="4869"/>
                        <a14:backgroundMark x1="29333" y1="4000" x2="26218" y2="4667"/>
                        <a14:backgroundMark x1="24463" y1="6667" x2="24646" y2="6667"/>
                        <a14:backgroundMark x1="23111" y1="6667" x2="24097" y2="6667"/>
                        <a14:backgroundMark x1="30222" y1="3111" x2="26304" y2="4853"/>
                        <a14:backgroundMark x1="5778" y1="24000" x2="4444" y2="26667"/>
                        <a14:backgroundMark x1="7111" y1="24444" x2="7111" y2="24444"/>
                        <a14:backgroundMark x1="78541" y1="93333" x2="79556" y2="92889"/>
                        <a14:backgroundMark x1="77524" y1="93778" x2="78541" y2="93333"/>
                        <a14:backgroundMark x1="76509" y1="94222" x2="77524" y2="93778"/>
                        <a14:backgroundMark x1="72444" y1="96000" x2="76509" y2="94222"/>
                        <a14:backgroundMark x1="73778" y1="95111" x2="73778" y2="95111"/>
                        <a14:backgroundMark x1="75111" y1="93778" x2="75111" y2="93778"/>
                        <a14:backgroundMark x1="75111" y1="93778" x2="74222" y2="937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8204" y="2495217"/>
            <a:ext cx="1387990" cy="138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1428</TotalTime>
  <Words>230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Mark Hancock (0951081)</cp:lastModifiedBy>
  <cp:revision>14</cp:revision>
  <dcterms:created xsi:type="dcterms:W3CDTF">2019-09-05T20:58:34Z</dcterms:created>
  <dcterms:modified xsi:type="dcterms:W3CDTF">2019-10-02T15:45:33Z</dcterms:modified>
</cp:coreProperties>
</file>