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9"/>
  </p:notesMasterIdLst>
  <p:handoutMasterIdLst>
    <p:handoutMasterId r:id="rId30"/>
  </p:handoutMasterIdLst>
  <p:sldIdLst>
    <p:sldId id="256" r:id="rId2"/>
    <p:sldId id="312" r:id="rId3"/>
    <p:sldId id="313" r:id="rId4"/>
    <p:sldId id="314" r:id="rId5"/>
    <p:sldId id="291" r:id="rId6"/>
    <p:sldId id="294" r:id="rId7"/>
    <p:sldId id="315" r:id="rId8"/>
    <p:sldId id="292" r:id="rId9"/>
    <p:sldId id="306" r:id="rId10"/>
    <p:sldId id="307" r:id="rId11"/>
    <p:sldId id="308" r:id="rId12"/>
    <p:sldId id="311" r:id="rId13"/>
    <p:sldId id="293" r:id="rId14"/>
    <p:sldId id="296" r:id="rId15"/>
    <p:sldId id="297" r:id="rId16"/>
    <p:sldId id="298" r:id="rId17"/>
    <p:sldId id="299" r:id="rId18"/>
    <p:sldId id="300" r:id="rId19"/>
    <p:sldId id="301" r:id="rId20"/>
    <p:sldId id="302" r:id="rId21"/>
    <p:sldId id="303" r:id="rId22"/>
    <p:sldId id="316" r:id="rId23"/>
    <p:sldId id="304" r:id="rId24"/>
    <p:sldId id="305" r:id="rId25"/>
    <p:sldId id="309" r:id="rId26"/>
    <p:sldId id="282" r:id="rId27"/>
    <p:sldId id="310" r:id="rId28"/>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0703E3-A81F-453A-9416-BBCE6AF0951D}" v="11" dt="2023-01-30T19:14:38.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706" autoAdjust="0"/>
  </p:normalViewPr>
  <p:slideViewPr>
    <p:cSldViewPr>
      <p:cViewPr>
        <p:scale>
          <a:sx n="90" d="100"/>
          <a:sy n="90" d="100"/>
        </p:scale>
        <p:origin x="1363" y="29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F0CD5A-AFEA-40C5-B059-2556E7ED13DC}" type="doc">
      <dgm:prSet loTypeId="urn:microsoft.com/office/officeart/2005/8/layout/hProcess9" loCatId="process" qsTypeId="urn:microsoft.com/office/officeart/2005/8/quickstyle/simple1" qsCatId="simple" csTypeId="urn:microsoft.com/office/officeart/2005/8/colors/accent1_2" csCatId="accent1" phldr="1"/>
      <dgm:spPr/>
    </dgm:pt>
    <dgm:pt modelId="{2921D97B-A5C4-429E-984B-04FDF77B88F2}">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Collecting</a:t>
          </a:r>
        </a:p>
      </dgm:t>
    </dgm:pt>
    <dgm:pt modelId="{2D845C6D-0742-40D1-9F02-E65A04095504}" type="parTrans" cxnId="{6B1605D5-D42E-4327-9D24-29C10B273663}">
      <dgm:prSet/>
      <dgm:spPr/>
      <dgm:t>
        <a:bodyPr/>
        <a:lstStyle/>
        <a:p>
          <a:endParaRPr lang="en-US"/>
        </a:p>
      </dgm:t>
    </dgm:pt>
    <dgm:pt modelId="{064E72D1-46FD-4699-BC77-60B10222E8D3}" type="sibTrans" cxnId="{6B1605D5-D42E-4327-9D24-29C10B273663}">
      <dgm:prSet/>
      <dgm:spPr/>
      <dgm:t>
        <a:bodyPr/>
        <a:lstStyle/>
        <a:p>
          <a:endParaRPr lang="en-US"/>
        </a:p>
      </dgm:t>
    </dgm:pt>
    <dgm:pt modelId="{FA8FF680-1E3F-43C7-B32C-C7CBFDEED09E}">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Analyzing</a:t>
          </a:r>
        </a:p>
      </dgm:t>
    </dgm:pt>
    <dgm:pt modelId="{7A678F3A-2D15-4E4D-9067-E00F5C0F3089}" type="parTrans" cxnId="{26F034C1-89D0-4C7C-AE9E-BB257DCD5041}">
      <dgm:prSet/>
      <dgm:spPr/>
      <dgm:t>
        <a:bodyPr/>
        <a:lstStyle/>
        <a:p>
          <a:endParaRPr lang="en-US"/>
        </a:p>
      </dgm:t>
    </dgm:pt>
    <dgm:pt modelId="{B71455BC-6EF5-4876-8D42-AEDDCD6034CD}" type="sibTrans" cxnId="{26F034C1-89D0-4C7C-AE9E-BB257DCD5041}">
      <dgm:prSet/>
      <dgm:spPr/>
      <dgm:t>
        <a:bodyPr/>
        <a:lstStyle/>
        <a:p>
          <a:endParaRPr lang="en-US"/>
        </a:p>
      </dgm:t>
    </dgm:pt>
    <dgm:pt modelId="{96AC5A72-5AB1-490B-9BE8-8A763A51066C}">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Presenting</a:t>
          </a:r>
        </a:p>
      </dgm:t>
    </dgm:pt>
    <dgm:pt modelId="{81B6497F-B8EC-4B5A-87D4-072074212DAD}" type="parTrans" cxnId="{6893B898-828B-49E3-BAED-8079E0801809}">
      <dgm:prSet/>
      <dgm:spPr/>
      <dgm:t>
        <a:bodyPr/>
        <a:lstStyle/>
        <a:p>
          <a:endParaRPr lang="en-US"/>
        </a:p>
      </dgm:t>
    </dgm:pt>
    <dgm:pt modelId="{ECDA5344-1EFB-4EC0-B3A5-9E06EC21F970}" type="sibTrans" cxnId="{6893B898-828B-49E3-BAED-8079E0801809}">
      <dgm:prSet/>
      <dgm:spPr/>
      <dgm:t>
        <a:bodyPr/>
        <a:lstStyle/>
        <a:p>
          <a:endParaRPr lang="en-US"/>
        </a:p>
      </dgm:t>
    </dgm:pt>
    <dgm:pt modelId="{A92117CA-04F0-49AD-80F8-7FAD8785C071}" type="pres">
      <dgm:prSet presAssocID="{62F0CD5A-AFEA-40C5-B059-2556E7ED13DC}" presName="CompostProcess" presStyleCnt="0">
        <dgm:presLayoutVars>
          <dgm:dir/>
          <dgm:resizeHandles val="exact"/>
        </dgm:presLayoutVars>
      </dgm:prSet>
      <dgm:spPr/>
    </dgm:pt>
    <dgm:pt modelId="{00E65DBD-3E54-48B0-8C4C-31A46C5AEB28}" type="pres">
      <dgm:prSet presAssocID="{62F0CD5A-AFEA-40C5-B059-2556E7ED13DC}" presName="arrow" presStyleLbl="bgShp" presStyleIdx="0" presStyleCnt="1"/>
      <dgm:spPr/>
    </dgm:pt>
    <dgm:pt modelId="{F0CE59BD-ED7A-4B4B-9BB8-A3D95239C313}" type="pres">
      <dgm:prSet presAssocID="{62F0CD5A-AFEA-40C5-B059-2556E7ED13DC}" presName="linearProcess" presStyleCnt="0"/>
      <dgm:spPr/>
    </dgm:pt>
    <dgm:pt modelId="{2CFA5715-B6AD-4970-8A89-EE524608C6CF}" type="pres">
      <dgm:prSet presAssocID="{2921D97B-A5C4-429E-984B-04FDF77B88F2}" presName="textNode" presStyleLbl="node1" presStyleIdx="0" presStyleCnt="3">
        <dgm:presLayoutVars>
          <dgm:bulletEnabled val="1"/>
        </dgm:presLayoutVars>
      </dgm:prSet>
      <dgm:spPr/>
    </dgm:pt>
    <dgm:pt modelId="{275405C8-A413-4337-B38D-D9CB5930B1C5}" type="pres">
      <dgm:prSet presAssocID="{064E72D1-46FD-4699-BC77-60B10222E8D3}" presName="sibTrans" presStyleCnt="0"/>
      <dgm:spPr/>
    </dgm:pt>
    <dgm:pt modelId="{17F91C9E-EC70-48C0-8625-8FE427E8400E}" type="pres">
      <dgm:prSet presAssocID="{FA8FF680-1E3F-43C7-B32C-C7CBFDEED09E}" presName="textNode" presStyleLbl="node1" presStyleIdx="1" presStyleCnt="3">
        <dgm:presLayoutVars>
          <dgm:bulletEnabled val="1"/>
        </dgm:presLayoutVars>
      </dgm:prSet>
      <dgm:spPr/>
    </dgm:pt>
    <dgm:pt modelId="{850E7CE6-0F8A-414F-97C6-E737A9B921CA}" type="pres">
      <dgm:prSet presAssocID="{B71455BC-6EF5-4876-8D42-AEDDCD6034CD}" presName="sibTrans" presStyleCnt="0"/>
      <dgm:spPr/>
    </dgm:pt>
    <dgm:pt modelId="{C0763093-6480-47FB-A94F-D24FE7770ABF}" type="pres">
      <dgm:prSet presAssocID="{96AC5A72-5AB1-490B-9BE8-8A763A51066C}" presName="textNode" presStyleLbl="node1" presStyleIdx="2" presStyleCnt="3">
        <dgm:presLayoutVars>
          <dgm:bulletEnabled val="1"/>
        </dgm:presLayoutVars>
      </dgm:prSet>
      <dgm:spPr/>
    </dgm:pt>
  </dgm:ptLst>
  <dgm:cxnLst>
    <dgm:cxn modelId="{58C07948-1BC8-443E-B471-4F414FC25FF3}" type="presOf" srcId="{FA8FF680-1E3F-43C7-B32C-C7CBFDEED09E}" destId="{17F91C9E-EC70-48C0-8625-8FE427E8400E}" srcOrd="0" destOrd="0" presId="urn:microsoft.com/office/officeart/2005/8/layout/hProcess9"/>
    <dgm:cxn modelId="{7457CA81-2560-4565-A3AD-BA7250CA8E0C}" type="presOf" srcId="{2921D97B-A5C4-429E-984B-04FDF77B88F2}" destId="{2CFA5715-B6AD-4970-8A89-EE524608C6CF}" srcOrd="0" destOrd="0" presId="urn:microsoft.com/office/officeart/2005/8/layout/hProcess9"/>
    <dgm:cxn modelId="{B2B5CF83-4270-4258-90D1-4B2A80C940A6}" type="presOf" srcId="{62F0CD5A-AFEA-40C5-B059-2556E7ED13DC}" destId="{A92117CA-04F0-49AD-80F8-7FAD8785C071}" srcOrd="0" destOrd="0" presId="urn:microsoft.com/office/officeart/2005/8/layout/hProcess9"/>
    <dgm:cxn modelId="{6893B898-828B-49E3-BAED-8079E0801809}" srcId="{62F0CD5A-AFEA-40C5-B059-2556E7ED13DC}" destId="{96AC5A72-5AB1-490B-9BE8-8A763A51066C}" srcOrd="2" destOrd="0" parTransId="{81B6497F-B8EC-4B5A-87D4-072074212DAD}" sibTransId="{ECDA5344-1EFB-4EC0-B3A5-9E06EC21F970}"/>
    <dgm:cxn modelId="{2B8115B4-71C8-44CA-A2AF-56026984953F}" type="presOf" srcId="{96AC5A72-5AB1-490B-9BE8-8A763A51066C}" destId="{C0763093-6480-47FB-A94F-D24FE7770ABF}" srcOrd="0" destOrd="0" presId="urn:microsoft.com/office/officeart/2005/8/layout/hProcess9"/>
    <dgm:cxn modelId="{26F034C1-89D0-4C7C-AE9E-BB257DCD5041}" srcId="{62F0CD5A-AFEA-40C5-B059-2556E7ED13DC}" destId="{FA8FF680-1E3F-43C7-B32C-C7CBFDEED09E}" srcOrd="1" destOrd="0" parTransId="{7A678F3A-2D15-4E4D-9067-E00F5C0F3089}" sibTransId="{B71455BC-6EF5-4876-8D42-AEDDCD6034CD}"/>
    <dgm:cxn modelId="{6B1605D5-D42E-4327-9D24-29C10B273663}" srcId="{62F0CD5A-AFEA-40C5-B059-2556E7ED13DC}" destId="{2921D97B-A5C4-429E-984B-04FDF77B88F2}" srcOrd="0" destOrd="0" parTransId="{2D845C6D-0742-40D1-9F02-E65A04095504}" sibTransId="{064E72D1-46FD-4699-BC77-60B10222E8D3}"/>
    <dgm:cxn modelId="{AD03AC77-533B-4A3A-9A3C-11ABD7E19F6E}" type="presParOf" srcId="{A92117CA-04F0-49AD-80F8-7FAD8785C071}" destId="{00E65DBD-3E54-48B0-8C4C-31A46C5AEB28}" srcOrd="0" destOrd="0" presId="urn:microsoft.com/office/officeart/2005/8/layout/hProcess9"/>
    <dgm:cxn modelId="{3EE30A08-B6E5-4B1C-A887-96F4E05BBE69}" type="presParOf" srcId="{A92117CA-04F0-49AD-80F8-7FAD8785C071}" destId="{F0CE59BD-ED7A-4B4B-9BB8-A3D95239C313}" srcOrd="1" destOrd="0" presId="urn:microsoft.com/office/officeart/2005/8/layout/hProcess9"/>
    <dgm:cxn modelId="{6FFF9881-5627-4362-A568-8CE662D53890}" type="presParOf" srcId="{F0CE59BD-ED7A-4B4B-9BB8-A3D95239C313}" destId="{2CFA5715-B6AD-4970-8A89-EE524608C6CF}" srcOrd="0" destOrd="0" presId="urn:microsoft.com/office/officeart/2005/8/layout/hProcess9"/>
    <dgm:cxn modelId="{74B6019B-65E6-4587-A244-78CE982A9579}" type="presParOf" srcId="{F0CE59BD-ED7A-4B4B-9BB8-A3D95239C313}" destId="{275405C8-A413-4337-B38D-D9CB5930B1C5}" srcOrd="1" destOrd="0" presId="urn:microsoft.com/office/officeart/2005/8/layout/hProcess9"/>
    <dgm:cxn modelId="{078373F5-3666-4FAA-AD0D-5C8C2893FCC0}" type="presParOf" srcId="{F0CE59BD-ED7A-4B4B-9BB8-A3D95239C313}" destId="{17F91C9E-EC70-48C0-8625-8FE427E8400E}" srcOrd="2" destOrd="0" presId="urn:microsoft.com/office/officeart/2005/8/layout/hProcess9"/>
    <dgm:cxn modelId="{7ADC9ABC-E66F-4F90-879D-A0B84B71E73A}" type="presParOf" srcId="{F0CE59BD-ED7A-4B4B-9BB8-A3D95239C313}" destId="{850E7CE6-0F8A-414F-97C6-E737A9B921CA}" srcOrd="3" destOrd="0" presId="urn:microsoft.com/office/officeart/2005/8/layout/hProcess9"/>
    <dgm:cxn modelId="{7FBD8289-248F-494A-B182-C68C420E809B}" type="presParOf" srcId="{F0CE59BD-ED7A-4B4B-9BB8-A3D95239C313}" destId="{C0763093-6480-47FB-A94F-D24FE7770AB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6AA1A7-D8D0-45EC-9BAE-0621C2F2C866}"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US"/>
        </a:p>
      </dgm:t>
    </dgm:pt>
    <dgm:pt modelId="{4A13A879-EAA5-400C-9AB6-D6576CE1D447}">
      <dgm:prSet phldrT="[Text]"/>
      <dgm:spPr/>
      <dgm:t>
        <a:bodyPr/>
        <a:lstStyle/>
        <a:p>
          <a:r>
            <a:rPr lang="en-US" dirty="0">
              <a:solidFill>
                <a:srgbClr val="FF0000"/>
              </a:solidFill>
            </a:rPr>
            <a:t>The military</a:t>
          </a:r>
        </a:p>
      </dgm:t>
    </dgm:pt>
    <dgm:pt modelId="{F1262389-B45E-473E-B7EB-5F54C0DA7600}" type="parTrans" cxnId="{1B9F4ABE-9E4A-4923-B82D-DFD6B963FDDC}">
      <dgm:prSet/>
      <dgm:spPr/>
      <dgm:t>
        <a:bodyPr/>
        <a:lstStyle/>
        <a:p>
          <a:endParaRPr lang="en-US"/>
        </a:p>
      </dgm:t>
    </dgm:pt>
    <dgm:pt modelId="{5E7F6EDA-7BF8-4C83-B197-D70E28AFB81A}" type="sibTrans" cxnId="{1B9F4ABE-9E4A-4923-B82D-DFD6B963FDDC}">
      <dgm:prSet/>
      <dgm:spPr/>
      <dgm:t>
        <a:bodyPr/>
        <a:lstStyle/>
        <a:p>
          <a:endParaRPr lang="en-US"/>
        </a:p>
      </dgm:t>
    </dgm:pt>
    <dgm:pt modelId="{36BC5555-D91C-4934-B0AA-D842DEFA830B}">
      <dgm:prSet phldrT="[Text]"/>
      <dgm:spPr/>
      <dgm:t>
        <a:bodyPr/>
        <a:lstStyle/>
        <a:p>
          <a:r>
            <a:rPr lang="en-US" dirty="0">
              <a:solidFill>
                <a:srgbClr val="FF0000"/>
              </a:solidFill>
            </a:rPr>
            <a:t>Government agencies</a:t>
          </a:r>
        </a:p>
      </dgm:t>
    </dgm:pt>
    <dgm:pt modelId="{9A63A8BF-7AFA-4726-8CE2-C12775690C06}" type="parTrans" cxnId="{B282AA9D-15ED-4233-A098-7727F237ECDD}">
      <dgm:prSet/>
      <dgm:spPr/>
      <dgm:t>
        <a:bodyPr/>
        <a:lstStyle/>
        <a:p>
          <a:endParaRPr lang="en-US"/>
        </a:p>
      </dgm:t>
    </dgm:pt>
    <dgm:pt modelId="{DBC1C10A-51B6-45BC-A87A-9514F0DE4E38}" type="sibTrans" cxnId="{B282AA9D-15ED-4233-A098-7727F237ECDD}">
      <dgm:prSet/>
      <dgm:spPr/>
      <dgm:t>
        <a:bodyPr/>
        <a:lstStyle/>
        <a:p>
          <a:endParaRPr lang="en-US"/>
        </a:p>
      </dgm:t>
    </dgm:pt>
    <dgm:pt modelId="{F5ED3EE6-5DEF-4F51-BB7E-BC27396B2C54}">
      <dgm:prSet phldrT="[Text]"/>
      <dgm:spPr/>
      <dgm:t>
        <a:bodyPr/>
        <a:lstStyle/>
        <a:p>
          <a:r>
            <a:rPr lang="en-US" dirty="0">
              <a:solidFill>
                <a:srgbClr val="FF0000"/>
              </a:solidFill>
            </a:rPr>
            <a:t>Law firms</a:t>
          </a:r>
        </a:p>
      </dgm:t>
    </dgm:pt>
    <dgm:pt modelId="{F99BD4AE-991F-4386-A7AE-CEBE6B73C6BA}" type="parTrans" cxnId="{D0BB0ADF-BAF4-4F0E-B516-8876F19A8EC9}">
      <dgm:prSet/>
      <dgm:spPr/>
      <dgm:t>
        <a:bodyPr/>
        <a:lstStyle/>
        <a:p>
          <a:endParaRPr lang="en-US"/>
        </a:p>
      </dgm:t>
    </dgm:pt>
    <dgm:pt modelId="{83B026F0-D8A1-4B83-AF87-7B14876A8D28}" type="sibTrans" cxnId="{D0BB0ADF-BAF4-4F0E-B516-8876F19A8EC9}">
      <dgm:prSet/>
      <dgm:spPr/>
      <dgm:t>
        <a:bodyPr/>
        <a:lstStyle/>
        <a:p>
          <a:endParaRPr lang="en-US"/>
        </a:p>
      </dgm:t>
    </dgm:pt>
    <dgm:pt modelId="{6EDF1DF8-53FE-4E8C-A509-526FBDE60DBD}">
      <dgm:prSet phldrT="[Text]"/>
      <dgm:spPr/>
      <dgm:t>
        <a:bodyPr/>
        <a:lstStyle/>
        <a:p>
          <a:r>
            <a:rPr lang="en-US" dirty="0">
              <a:solidFill>
                <a:srgbClr val="FF0000"/>
              </a:solidFill>
            </a:rPr>
            <a:t>Criminal prosecutors</a:t>
          </a:r>
        </a:p>
      </dgm:t>
    </dgm:pt>
    <dgm:pt modelId="{9193C1E2-2E0D-46BC-8501-790344EDD6FF}" type="parTrans" cxnId="{447522AC-5712-4D68-ABCD-98E8220F1C8F}">
      <dgm:prSet/>
      <dgm:spPr/>
      <dgm:t>
        <a:bodyPr/>
        <a:lstStyle/>
        <a:p>
          <a:endParaRPr lang="en-US"/>
        </a:p>
      </dgm:t>
    </dgm:pt>
    <dgm:pt modelId="{1AE6BEB8-2DE0-47A0-9259-6F1C2EF5E22D}" type="sibTrans" cxnId="{447522AC-5712-4D68-ABCD-98E8220F1C8F}">
      <dgm:prSet/>
      <dgm:spPr/>
      <dgm:t>
        <a:bodyPr/>
        <a:lstStyle/>
        <a:p>
          <a:endParaRPr lang="en-US"/>
        </a:p>
      </dgm:t>
    </dgm:pt>
    <dgm:pt modelId="{E674B952-8EA8-44E8-B39D-020EA3449475}">
      <dgm:prSet phldrT="[Text]"/>
      <dgm:spPr/>
      <dgm:t>
        <a:bodyPr/>
        <a:lstStyle/>
        <a:p>
          <a:r>
            <a:rPr lang="en-US" dirty="0">
              <a:solidFill>
                <a:srgbClr val="FF0000"/>
              </a:solidFill>
            </a:rPr>
            <a:t>Academia</a:t>
          </a:r>
        </a:p>
      </dgm:t>
    </dgm:pt>
    <dgm:pt modelId="{D01BF197-1A58-44BC-80B6-AAC2682437E6}" type="parTrans" cxnId="{0F50BCF4-8610-4677-8C51-4D45CE9CBEF9}">
      <dgm:prSet/>
      <dgm:spPr/>
      <dgm:t>
        <a:bodyPr/>
        <a:lstStyle/>
        <a:p>
          <a:endParaRPr lang="en-US"/>
        </a:p>
      </dgm:t>
    </dgm:pt>
    <dgm:pt modelId="{1F86AF04-98DE-4B8F-8725-8E2307198B14}" type="sibTrans" cxnId="{0F50BCF4-8610-4677-8C51-4D45CE9CBEF9}">
      <dgm:prSet/>
      <dgm:spPr/>
      <dgm:t>
        <a:bodyPr/>
        <a:lstStyle/>
        <a:p>
          <a:endParaRPr lang="en-US"/>
        </a:p>
      </dgm:t>
    </dgm:pt>
    <dgm:pt modelId="{4CE3541F-7A6B-4F0B-A8A5-0A99726E50E0}">
      <dgm:prSet/>
      <dgm:spPr/>
      <dgm:t>
        <a:bodyPr/>
        <a:lstStyle/>
        <a:p>
          <a:r>
            <a:rPr lang="en-US" dirty="0">
              <a:solidFill>
                <a:srgbClr val="FF0000"/>
              </a:solidFill>
            </a:rPr>
            <a:t>Data recovery firms</a:t>
          </a:r>
        </a:p>
      </dgm:t>
    </dgm:pt>
    <dgm:pt modelId="{2B8C6239-4E0F-429C-9048-FDADDBCE3E6E}" type="parTrans" cxnId="{0CC2309C-A267-4D1D-94B0-14976FC52D0A}">
      <dgm:prSet/>
      <dgm:spPr/>
      <dgm:t>
        <a:bodyPr/>
        <a:lstStyle/>
        <a:p>
          <a:endParaRPr lang="en-US"/>
        </a:p>
      </dgm:t>
    </dgm:pt>
    <dgm:pt modelId="{672167BC-788B-4731-A7EB-FCE77A060113}" type="sibTrans" cxnId="{0CC2309C-A267-4D1D-94B0-14976FC52D0A}">
      <dgm:prSet/>
      <dgm:spPr/>
      <dgm:t>
        <a:bodyPr/>
        <a:lstStyle/>
        <a:p>
          <a:endParaRPr lang="en-US"/>
        </a:p>
      </dgm:t>
    </dgm:pt>
    <dgm:pt modelId="{BE7E93A5-6CF9-441C-B524-3E460152B084}">
      <dgm:prSet/>
      <dgm:spPr/>
      <dgm:t>
        <a:bodyPr/>
        <a:lstStyle/>
        <a:p>
          <a:r>
            <a:rPr lang="en-US" dirty="0">
              <a:solidFill>
                <a:srgbClr val="FF0000"/>
              </a:solidFill>
            </a:rPr>
            <a:t>Corporations</a:t>
          </a:r>
        </a:p>
      </dgm:t>
    </dgm:pt>
    <dgm:pt modelId="{13FE9C4C-249A-49B3-9320-7869514A5FAC}" type="parTrans" cxnId="{AE3B3389-044F-482C-BB2C-B4DB075F69CB}">
      <dgm:prSet/>
      <dgm:spPr/>
      <dgm:t>
        <a:bodyPr/>
        <a:lstStyle/>
        <a:p>
          <a:endParaRPr lang="en-US"/>
        </a:p>
      </dgm:t>
    </dgm:pt>
    <dgm:pt modelId="{6A294743-4B7F-4FD3-BCAE-538CF2F1E4DE}" type="sibTrans" cxnId="{AE3B3389-044F-482C-BB2C-B4DB075F69CB}">
      <dgm:prSet/>
      <dgm:spPr/>
      <dgm:t>
        <a:bodyPr/>
        <a:lstStyle/>
        <a:p>
          <a:endParaRPr lang="en-US"/>
        </a:p>
      </dgm:t>
    </dgm:pt>
    <dgm:pt modelId="{8EF7FC9E-C836-4E45-B96D-437DFC4E98F5}">
      <dgm:prSet/>
      <dgm:spPr/>
      <dgm:t>
        <a:bodyPr/>
        <a:lstStyle/>
        <a:p>
          <a:r>
            <a:rPr lang="en-US" dirty="0">
              <a:solidFill>
                <a:srgbClr val="FF0000"/>
              </a:solidFill>
            </a:rPr>
            <a:t>Insurance companies</a:t>
          </a:r>
        </a:p>
      </dgm:t>
    </dgm:pt>
    <dgm:pt modelId="{C5B7E57B-E8FA-4A49-948D-EB34378D2B77}" type="parTrans" cxnId="{4881223B-F204-4BA9-806C-180DEDD85324}">
      <dgm:prSet/>
      <dgm:spPr/>
      <dgm:t>
        <a:bodyPr/>
        <a:lstStyle/>
        <a:p>
          <a:endParaRPr lang="en-US"/>
        </a:p>
      </dgm:t>
    </dgm:pt>
    <dgm:pt modelId="{B9553E52-50B2-4071-9F29-8E925BA22C85}" type="sibTrans" cxnId="{4881223B-F204-4BA9-806C-180DEDD85324}">
      <dgm:prSet/>
      <dgm:spPr/>
      <dgm:t>
        <a:bodyPr/>
        <a:lstStyle/>
        <a:p>
          <a:endParaRPr lang="en-US"/>
        </a:p>
      </dgm:t>
    </dgm:pt>
    <dgm:pt modelId="{3EE238D0-26E2-4264-A916-411D42668393}">
      <dgm:prSet/>
      <dgm:spPr/>
      <dgm:t>
        <a:bodyPr/>
        <a:lstStyle/>
        <a:p>
          <a:r>
            <a:rPr lang="en-US" dirty="0">
              <a:solidFill>
                <a:srgbClr val="FF0000"/>
              </a:solidFill>
            </a:rPr>
            <a:t>Individuals</a:t>
          </a:r>
        </a:p>
      </dgm:t>
    </dgm:pt>
    <dgm:pt modelId="{DA73D57E-338A-49E4-8FEA-9B59CEDD802F}" type="parTrans" cxnId="{324A5D6A-AD8D-4A32-BC2D-6612EDA38306}">
      <dgm:prSet/>
      <dgm:spPr/>
      <dgm:t>
        <a:bodyPr/>
        <a:lstStyle/>
        <a:p>
          <a:endParaRPr lang="en-US"/>
        </a:p>
      </dgm:t>
    </dgm:pt>
    <dgm:pt modelId="{C5A913C8-D10D-419D-A1A9-A6E1B320338F}" type="sibTrans" cxnId="{324A5D6A-AD8D-4A32-BC2D-6612EDA38306}">
      <dgm:prSet/>
      <dgm:spPr/>
      <dgm:t>
        <a:bodyPr/>
        <a:lstStyle/>
        <a:p>
          <a:endParaRPr lang="en-US"/>
        </a:p>
      </dgm:t>
    </dgm:pt>
    <dgm:pt modelId="{0B6698BB-8442-40A0-9935-08B89CF167A9}" type="pres">
      <dgm:prSet presAssocID="{416AA1A7-D8D0-45EC-9BAE-0621C2F2C866}" presName="diagram" presStyleCnt="0">
        <dgm:presLayoutVars>
          <dgm:dir/>
          <dgm:resizeHandles val="exact"/>
        </dgm:presLayoutVars>
      </dgm:prSet>
      <dgm:spPr/>
    </dgm:pt>
    <dgm:pt modelId="{0BB0F839-9F8C-4604-A62B-DD3DD282AC8A}" type="pres">
      <dgm:prSet presAssocID="{4A13A879-EAA5-400C-9AB6-D6576CE1D447}" presName="node" presStyleLbl="node1" presStyleIdx="0" presStyleCnt="9">
        <dgm:presLayoutVars>
          <dgm:bulletEnabled val="1"/>
        </dgm:presLayoutVars>
      </dgm:prSet>
      <dgm:spPr/>
    </dgm:pt>
    <dgm:pt modelId="{E6D1383D-EA36-4BE2-9916-F1FD6A904053}" type="pres">
      <dgm:prSet presAssocID="{5E7F6EDA-7BF8-4C83-B197-D70E28AFB81A}" presName="sibTrans" presStyleCnt="0"/>
      <dgm:spPr/>
    </dgm:pt>
    <dgm:pt modelId="{781E8C52-1156-403C-BC44-9034362E4327}" type="pres">
      <dgm:prSet presAssocID="{36BC5555-D91C-4934-B0AA-D842DEFA830B}" presName="node" presStyleLbl="node1" presStyleIdx="1" presStyleCnt="9">
        <dgm:presLayoutVars>
          <dgm:bulletEnabled val="1"/>
        </dgm:presLayoutVars>
      </dgm:prSet>
      <dgm:spPr/>
    </dgm:pt>
    <dgm:pt modelId="{345C9827-E9D2-44B5-9EC5-9EBC35D0FFB5}" type="pres">
      <dgm:prSet presAssocID="{DBC1C10A-51B6-45BC-A87A-9514F0DE4E38}" presName="sibTrans" presStyleCnt="0"/>
      <dgm:spPr/>
    </dgm:pt>
    <dgm:pt modelId="{3BBA9CCA-A9FC-4491-A341-56EAA0F2D7B0}" type="pres">
      <dgm:prSet presAssocID="{F5ED3EE6-5DEF-4F51-BB7E-BC27396B2C54}" presName="node" presStyleLbl="node1" presStyleIdx="2" presStyleCnt="9">
        <dgm:presLayoutVars>
          <dgm:bulletEnabled val="1"/>
        </dgm:presLayoutVars>
      </dgm:prSet>
      <dgm:spPr/>
    </dgm:pt>
    <dgm:pt modelId="{1CFCFE8B-3118-454B-8C8E-6F5722793961}" type="pres">
      <dgm:prSet presAssocID="{83B026F0-D8A1-4B83-AF87-7B14876A8D28}" presName="sibTrans" presStyleCnt="0"/>
      <dgm:spPr/>
    </dgm:pt>
    <dgm:pt modelId="{F453EA3F-545E-4544-948A-50E1E5FBC177}" type="pres">
      <dgm:prSet presAssocID="{6EDF1DF8-53FE-4E8C-A509-526FBDE60DBD}" presName="node" presStyleLbl="node1" presStyleIdx="3" presStyleCnt="9">
        <dgm:presLayoutVars>
          <dgm:bulletEnabled val="1"/>
        </dgm:presLayoutVars>
      </dgm:prSet>
      <dgm:spPr/>
    </dgm:pt>
    <dgm:pt modelId="{02867FBA-B9C1-45A8-A7BC-33ACC43DED4E}" type="pres">
      <dgm:prSet presAssocID="{1AE6BEB8-2DE0-47A0-9259-6F1C2EF5E22D}" presName="sibTrans" presStyleCnt="0"/>
      <dgm:spPr/>
    </dgm:pt>
    <dgm:pt modelId="{A24C5278-1C18-400A-B90B-E71D9F36EC81}" type="pres">
      <dgm:prSet presAssocID="{E674B952-8EA8-44E8-B39D-020EA3449475}" presName="node" presStyleLbl="node1" presStyleIdx="4" presStyleCnt="9">
        <dgm:presLayoutVars>
          <dgm:bulletEnabled val="1"/>
        </dgm:presLayoutVars>
      </dgm:prSet>
      <dgm:spPr/>
    </dgm:pt>
    <dgm:pt modelId="{DB5FDE2C-7313-42E6-B78C-FC5780D127D8}" type="pres">
      <dgm:prSet presAssocID="{1F86AF04-98DE-4B8F-8725-8E2307198B14}" presName="sibTrans" presStyleCnt="0"/>
      <dgm:spPr/>
    </dgm:pt>
    <dgm:pt modelId="{19125A53-06DF-4E4A-985A-2954BE986043}" type="pres">
      <dgm:prSet presAssocID="{4CE3541F-7A6B-4F0B-A8A5-0A99726E50E0}" presName="node" presStyleLbl="node1" presStyleIdx="5" presStyleCnt="9">
        <dgm:presLayoutVars>
          <dgm:bulletEnabled val="1"/>
        </dgm:presLayoutVars>
      </dgm:prSet>
      <dgm:spPr/>
    </dgm:pt>
    <dgm:pt modelId="{19ABBB1A-F994-46EA-BB84-129FFFF11703}" type="pres">
      <dgm:prSet presAssocID="{672167BC-788B-4731-A7EB-FCE77A060113}" presName="sibTrans" presStyleCnt="0"/>
      <dgm:spPr/>
    </dgm:pt>
    <dgm:pt modelId="{37BC6DF9-5C53-4E9F-ABC1-35EB526826BC}" type="pres">
      <dgm:prSet presAssocID="{BE7E93A5-6CF9-441C-B524-3E460152B084}" presName="node" presStyleLbl="node1" presStyleIdx="6" presStyleCnt="9">
        <dgm:presLayoutVars>
          <dgm:bulletEnabled val="1"/>
        </dgm:presLayoutVars>
      </dgm:prSet>
      <dgm:spPr/>
    </dgm:pt>
    <dgm:pt modelId="{520DE8F6-C589-40E8-AAE0-25316C534038}" type="pres">
      <dgm:prSet presAssocID="{6A294743-4B7F-4FD3-BCAE-538CF2F1E4DE}" presName="sibTrans" presStyleCnt="0"/>
      <dgm:spPr/>
    </dgm:pt>
    <dgm:pt modelId="{C2F5CA3F-9E91-49C0-8FB6-4C66F443F99C}" type="pres">
      <dgm:prSet presAssocID="{8EF7FC9E-C836-4E45-B96D-437DFC4E98F5}" presName="node" presStyleLbl="node1" presStyleIdx="7" presStyleCnt="9">
        <dgm:presLayoutVars>
          <dgm:bulletEnabled val="1"/>
        </dgm:presLayoutVars>
      </dgm:prSet>
      <dgm:spPr/>
    </dgm:pt>
    <dgm:pt modelId="{E53FF3E9-B92F-44B9-AEF3-68FF15A41FA0}" type="pres">
      <dgm:prSet presAssocID="{B9553E52-50B2-4071-9F29-8E925BA22C85}" presName="sibTrans" presStyleCnt="0"/>
      <dgm:spPr/>
    </dgm:pt>
    <dgm:pt modelId="{B7564547-A73E-42BF-9132-6632575AB497}" type="pres">
      <dgm:prSet presAssocID="{3EE238D0-26E2-4264-A916-411D42668393}" presName="node" presStyleLbl="node1" presStyleIdx="8" presStyleCnt="9">
        <dgm:presLayoutVars>
          <dgm:bulletEnabled val="1"/>
        </dgm:presLayoutVars>
      </dgm:prSet>
      <dgm:spPr/>
    </dgm:pt>
  </dgm:ptLst>
  <dgm:cxnLst>
    <dgm:cxn modelId="{2E8AB207-505C-4AC1-9A6C-CCCCC66E555C}" type="presOf" srcId="{6EDF1DF8-53FE-4E8C-A509-526FBDE60DBD}" destId="{F453EA3F-545E-4544-948A-50E1E5FBC177}" srcOrd="0" destOrd="0" presId="urn:microsoft.com/office/officeart/2005/8/layout/default"/>
    <dgm:cxn modelId="{C5F8FF26-7B72-45D0-8BA4-89A3737E4E74}" type="presOf" srcId="{F5ED3EE6-5DEF-4F51-BB7E-BC27396B2C54}" destId="{3BBA9CCA-A9FC-4491-A341-56EAA0F2D7B0}" srcOrd="0" destOrd="0" presId="urn:microsoft.com/office/officeart/2005/8/layout/default"/>
    <dgm:cxn modelId="{4881223B-F204-4BA9-806C-180DEDD85324}" srcId="{416AA1A7-D8D0-45EC-9BAE-0621C2F2C866}" destId="{8EF7FC9E-C836-4E45-B96D-437DFC4E98F5}" srcOrd="7" destOrd="0" parTransId="{C5B7E57B-E8FA-4A49-948D-EB34378D2B77}" sibTransId="{B9553E52-50B2-4071-9F29-8E925BA22C85}"/>
    <dgm:cxn modelId="{8990CC69-A960-434B-AEF1-F0A3A3F44E34}" type="presOf" srcId="{E674B952-8EA8-44E8-B39D-020EA3449475}" destId="{A24C5278-1C18-400A-B90B-E71D9F36EC81}" srcOrd="0" destOrd="0" presId="urn:microsoft.com/office/officeart/2005/8/layout/default"/>
    <dgm:cxn modelId="{324A5D6A-AD8D-4A32-BC2D-6612EDA38306}" srcId="{416AA1A7-D8D0-45EC-9BAE-0621C2F2C866}" destId="{3EE238D0-26E2-4264-A916-411D42668393}" srcOrd="8" destOrd="0" parTransId="{DA73D57E-338A-49E4-8FEA-9B59CEDD802F}" sibTransId="{C5A913C8-D10D-419D-A1A9-A6E1B320338F}"/>
    <dgm:cxn modelId="{38CDCB51-C444-4DC8-94AE-115EE0AC54C9}" type="presOf" srcId="{BE7E93A5-6CF9-441C-B524-3E460152B084}" destId="{37BC6DF9-5C53-4E9F-ABC1-35EB526826BC}" srcOrd="0" destOrd="0" presId="urn:microsoft.com/office/officeart/2005/8/layout/default"/>
    <dgm:cxn modelId="{6509CB72-BC19-41D3-B90D-1B3717BEE962}" type="presOf" srcId="{4CE3541F-7A6B-4F0B-A8A5-0A99726E50E0}" destId="{19125A53-06DF-4E4A-985A-2954BE986043}" srcOrd="0" destOrd="0" presId="urn:microsoft.com/office/officeart/2005/8/layout/default"/>
    <dgm:cxn modelId="{A93B185A-3C7D-441B-9DD7-1CB0CB84B90B}" type="presOf" srcId="{4A13A879-EAA5-400C-9AB6-D6576CE1D447}" destId="{0BB0F839-9F8C-4604-A62B-DD3DD282AC8A}" srcOrd="0" destOrd="0" presId="urn:microsoft.com/office/officeart/2005/8/layout/default"/>
    <dgm:cxn modelId="{46ABFE7F-7574-455F-B8EF-0121BD438EA4}" type="presOf" srcId="{3EE238D0-26E2-4264-A916-411D42668393}" destId="{B7564547-A73E-42BF-9132-6632575AB497}" srcOrd="0" destOrd="0" presId="urn:microsoft.com/office/officeart/2005/8/layout/default"/>
    <dgm:cxn modelId="{AE3B3389-044F-482C-BB2C-B4DB075F69CB}" srcId="{416AA1A7-D8D0-45EC-9BAE-0621C2F2C866}" destId="{BE7E93A5-6CF9-441C-B524-3E460152B084}" srcOrd="6" destOrd="0" parTransId="{13FE9C4C-249A-49B3-9320-7869514A5FAC}" sibTransId="{6A294743-4B7F-4FD3-BCAE-538CF2F1E4DE}"/>
    <dgm:cxn modelId="{0CC2309C-A267-4D1D-94B0-14976FC52D0A}" srcId="{416AA1A7-D8D0-45EC-9BAE-0621C2F2C866}" destId="{4CE3541F-7A6B-4F0B-A8A5-0A99726E50E0}" srcOrd="5" destOrd="0" parTransId="{2B8C6239-4E0F-429C-9048-FDADDBCE3E6E}" sibTransId="{672167BC-788B-4731-A7EB-FCE77A060113}"/>
    <dgm:cxn modelId="{B282AA9D-15ED-4233-A098-7727F237ECDD}" srcId="{416AA1A7-D8D0-45EC-9BAE-0621C2F2C866}" destId="{36BC5555-D91C-4934-B0AA-D842DEFA830B}" srcOrd="1" destOrd="0" parTransId="{9A63A8BF-7AFA-4726-8CE2-C12775690C06}" sibTransId="{DBC1C10A-51B6-45BC-A87A-9514F0DE4E38}"/>
    <dgm:cxn modelId="{447522AC-5712-4D68-ABCD-98E8220F1C8F}" srcId="{416AA1A7-D8D0-45EC-9BAE-0621C2F2C866}" destId="{6EDF1DF8-53FE-4E8C-A509-526FBDE60DBD}" srcOrd="3" destOrd="0" parTransId="{9193C1E2-2E0D-46BC-8501-790344EDD6FF}" sibTransId="{1AE6BEB8-2DE0-47A0-9259-6F1C2EF5E22D}"/>
    <dgm:cxn modelId="{1B9F4ABE-9E4A-4923-B82D-DFD6B963FDDC}" srcId="{416AA1A7-D8D0-45EC-9BAE-0621C2F2C866}" destId="{4A13A879-EAA5-400C-9AB6-D6576CE1D447}" srcOrd="0" destOrd="0" parTransId="{F1262389-B45E-473E-B7EB-5F54C0DA7600}" sibTransId="{5E7F6EDA-7BF8-4C83-B197-D70E28AFB81A}"/>
    <dgm:cxn modelId="{502E3FC0-EE6C-462E-A164-4581B6050AB4}" type="presOf" srcId="{416AA1A7-D8D0-45EC-9BAE-0621C2F2C866}" destId="{0B6698BB-8442-40A0-9935-08B89CF167A9}" srcOrd="0" destOrd="0" presId="urn:microsoft.com/office/officeart/2005/8/layout/default"/>
    <dgm:cxn modelId="{714EC4C8-BACA-4073-8400-4F7B8FBE9C8F}" type="presOf" srcId="{8EF7FC9E-C836-4E45-B96D-437DFC4E98F5}" destId="{C2F5CA3F-9E91-49C0-8FB6-4C66F443F99C}" srcOrd="0" destOrd="0" presId="urn:microsoft.com/office/officeart/2005/8/layout/default"/>
    <dgm:cxn modelId="{D0BB0ADF-BAF4-4F0E-B516-8876F19A8EC9}" srcId="{416AA1A7-D8D0-45EC-9BAE-0621C2F2C866}" destId="{F5ED3EE6-5DEF-4F51-BB7E-BC27396B2C54}" srcOrd="2" destOrd="0" parTransId="{F99BD4AE-991F-4386-A7AE-CEBE6B73C6BA}" sibTransId="{83B026F0-D8A1-4B83-AF87-7B14876A8D28}"/>
    <dgm:cxn modelId="{312EBFEC-2DA6-4E7D-9D96-83C7511B1D37}" type="presOf" srcId="{36BC5555-D91C-4934-B0AA-D842DEFA830B}" destId="{781E8C52-1156-403C-BC44-9034362E4327}" srcOrd="0" destOrd="0" presId="urn:microsoft.com/office/officeart/2005/8/layout/default"/>
    <dgm:cxn modelId="{0F50BCF4-8610-4677-8C51-4D45CE9CBEF9}" srcId="{416AA1A7-D8D0-45EC-9BAE-0621C2F2C866}" destId="{E674B952-8EA8-44E8-B39D-020EA3449475}" srcOrd="4" destOrd="0" parTransId="{D01BF197-1A58-44BC-80B6-AAC2682437E6}" sibTransId="{1F86AF04-98DE-4B8F-8725-8E2307198B14}"/>
    <dgm:cxn modelId="{23AAB44E-7D19-4D3A-B7E2-447FE595E789}" type="presParOf" srcId="{0B6698BB-8442-40A0-9935-08B89CF167A9}" destId="{0BB0F839-9F8C-4604-A62B-DD3DD282AC8A}" srcOrd="0" destOrd="0" presId="urn:microsoft.com/office/officeart/2005/8/layout/default"/>
    <dgm:cxn modelId="{68DF2208-7AD0-4495-8EA0-3FA2466F1C24}" type="presParOf" srcId="{0B6698BB-8442-40A0-9935-08B89CF167A9}" destId="{E6D1383D-EA36-4BE2-9916-F1FD6A904053}" srcOrd="1" destOrd="0" presId="urn:microsoft.com/office/officeart/2005/8/layout/default"/>
    <dgm:cxn modelId="{EEACFA99-DB1F-494A-A7EF-0CB3CC5152C4}" type="presParOf" srcId="{0B6698BB-8442-40A0-9935-08B89CF167A9}" destId="{781E8C52-1156-403C-BC44-9034362E4327}" srcOrd="2" destOrd="0" presId="urn:microsoft.com/office/officeart/2005/8/layout/default"/>
    <dgm:cxn modelId="{114D3B28-9107-4FCE-8AF7-816F0F32B1E3}" type="presParOf" srcId="{0B6698BB-8442-40A0-9935-08B89CF167A9}" destId="{345C9827-E9D2-44B5-9EC5-9EBC35D0FFB5}" srcOrd="3" destOrd="0" presId="urn:microsoft.com/office/officeart/2005/8/layout/default"/>
    <dgm:cxn modelId="{3AAF61AD-F7B7-43F7-8B02-13B3DAE91063}" type="presParOf" srcId="{0B6698BB-8442-40A0-9935-08B89CF167A9}" destId="{3BBA9CCA-A9FC-4491-A341-56EAA0F2D7B0}" srcOrd="4" destOrd="0" presId="urn:microsoft.com/office/officeart/2005/8/layout/default"/>
    <dgm:cxn modelId="{9AFAFCB9-1A8A-49C5-8912-C3080D6AA464}" type="presParOf" srcId="{0B6698BB-8442-40A0-9935-08B89CF167A9}" destId="{1CFCFE8B-3118-454B-8C8E-6F5722793961}" srcOrd="5" destOrd="0" presId="urn:microsoft.com/office/officeart/2005/8/layout/default"/>
    <dgm:cxn modelId="{4EED36FB-DA05-4540-81A3-1ED791C00F11}" type="presParOf" srcId="{0B6698BB-8442-40A0-9935-08B89CF167A9}" destId="{F453EA3F-545E-4544-948A-50E1E5FBC177}" srcOrd="6" destOrd="0" presId="urn:microsoft.com/office/officeart/2005/8/layout/default"/>
    <dgm:cxn modelId="{012FFF99-0ED4-4E7F-BBAE-6FF4D7B20EF4}" type="presParOf" srcId="{0B6698BB-8442-40A0-9935-08B89CF167A9}" destId="{02867FBA-B9C1-45A8-A7BC-33ACC43DED4E}" srcOrd="7" destOrd="0" presId="urn:microsoft.com/office/officeart/2005/8/layout/default"/>
    <dgm:cxn modelId="{212555A3-85E6-4719-8F43-29261BB1A4C5}" type="presParOf" srcId="{0B6698BB-8442-40A0-9935-08B89CF167A9}" destId="{A24C5278-1C18-400A-B90B-E71D9F36EC81}" srcOrd="8" destOrd="0" presId="urn:microsoft.com/office/officeart/2005/8/layout/default"/>
    <dgm:cxn modelId="{E47C5893-0D41-41D8-A46E-FB8553375D40}" type="presParOf" srcId="{0B6698BB-8442-40A0-9935-08B89CF167A9}" destId="{DB5FDE2C-7313-42E6-B78C-FC5780D127D8}" srcOrd="9" destOrd="0" presId="urn:microsoft.com/office/officeart/2005/8/layout/default"/>
    <dgm:cxn modelId="{EEC3C461-CB6C-4AB3-9C73-1ABCB8F10CDC}" type="presParOf" srcId="{0B6698BB-8442-40A0-9935-08B89CF167A9}" destId="{19125A53-06DF-4E4A-985A-2954BE986043}" srcOrd="10" destOrd="0" presId="urn:microsoft.com/office/officeart/2005/8/layout/default"/>
    <dgm:cxn modelId="{32B771CA-BDEF-4046-ACC2-5A464EB6D19A}" type="presParOf" srcId="{0B6698BB-8442-40A0-9935-08B89CF167A9}" destId="{19ABBB1A-F994-46EA-BB84-129FFFF11703}" srcOrd="11" destOrd="0" presId="urn:microsoft.com/office/officeart/2005/8/layout/default"/>
    <dgm:cxn modelId="{A82539F9-B63B-40FA-BD63-917DB8B1B57D}" type="presParOf" srcId="{0B6698BB-8442-40A0-9935-08B89CF167A9}" destId="{37BC6DF9-5C53-4E9F-ABC1-35EB526826BC}" srcOrd="12" destOrd="0" presId="urn:microsoft.com/office/officeart/2005/8/layout/default"/>
    <dgm:cxn modelId="{F69A049B-9F29-456E-B4C9-0E6B95388F37}" type="presParOf" srcId="{0B6698BB-8442-40A0-9935-08B89CF167A9}" destId="{520DE8F6-C589-40E8-AAE0-25316C534038}" srcOrd="13" destOrd="0" presId="urn:microsoft.com/office/officeart/2005/8/layout/default"/>
    <dgm:cxn modelId="{EEE328EB-4A44-4BC3-8940-5E64B0DF877E}" type="presParOf" srcId="{0B6698BB-8442-40A0-9935-08B89CF167A9}" destId="{C2F5CA3F-9E91-49C0-8FB6-4C66F443F99C}" srcOrd="14" destOrd="0" presId="urn:microsoft.com/office/officeart/2005/8/layout/default"/>
    <dgm:cxn modelId="{3CDB8837-5BC8-480C-B399-6DD09FD4BAD2}" type="presParOf" srcId="{0B6698BB-8442-40A0-9935-08B89CF167A9}" destId="{E53FF3E9-B92F-44B9-AEF3-68FF15A41FA0}" srcOrd="15" destOrd="0" presId="urn:microsoft.com/office/officeart/2005/8/layout/default"/>
    <dgm:cxn modelId="{D3D73557-E5D2-4772-BA8F-F68E173086A1}" type="presParOf" srcId="{0B6698BB-8442-40A0-9935-08B89CF167A9}" destId="{B7564547-A73E-42BF-9132-6632575AB497}"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FB4D83-3179-457C-9503-D9FFF87F153C}"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6B528AF6-BCE3-4CEB-A552-98708A7F3FD5}">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Real</a:t>
          </a:r>
        </a:p>
      </dgm:t>
    </dgm:pt>
    <dgm:pt modelId="{C7D77616-5738-4EF0-A9BA-735DB2B588AF}" type="parTrans" cxnId="{6360C9D2-72FA-47DA-AFB9-D5F904D257B6}">
      <dgm:prSet/>
      <dgm:spPr/>
      <dgm:t>
        <a:bodyPr/>
        <a:lstStyle/>
        <a:p>
          <a:endParaRPr lang="en-US"/>
        </a:p>
      </dgm:t>
    </dgm:pt>
    <dgm:pt modelId="{7D099D66-1C03-49F0-8729-0EE52A4AAFC1}" type="sibTrans" cxnId="{6360C9D2-72FA-47DA-AFB9-D5F904D257B6}">
      <dgm:prSet/>
      <dgm:spPr/>
      <dgm:t>
        <a:bodyPr/>
        <a:lstStyle/>
        <a:p>
          <a:endParaRPr lang="en-US"/>
        </a:p>
      </dgm:t>
    </dgm:pt>
    <dgm:pt modelId="{C516D1AC-0552-4DC7-9CED-04127F16D8D0}">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Documentary</a:t>
          </a:r>
        </a:p>
      </dgm:t>
    </dgm:pt>
    <dgm:pt modelId="{A1A37A3A-A665-4F02-9491-6603AAEB332B}" type="parTrans" cxnId="{70605EF3-42D5-4E4A-A495-C9DF0F570584}">
      <dgm:prSet/>
      <dgm:spPr/>
      <dgm:t>
        <a:bodyPr/>
        <a:lstStyle/>
        <a:p>
          <a:endParaRPr lang="en-US"/>
        </a:p>
      </dgm:t>
    </dgm:pt>
    <dgm:pt modelId="{7A628EFA-7375-4270-88FA-0EA6DB9D34FF}" type="sibTrans" cxnId="{70605EF3-42D5-4E4A-A495-C9DF0F570584}">
      <dgm:prSet/>
      <dgm:spPr/>
      <dgm:t>
        <a:bodyPr/>
        <a:lstStyle/>
        <a:p>
          <a:endParaRPr lang="en-US"/>
        </a:p>
      </dgm:t>
    </dgm:pt>
    <dgm:pt modelId="{A059B316-5AED-4051-BBB9-F100A8B1B5ED}">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Testimonial</a:t>
          </a:r>
        </a:p>
      </dgm:t>
    </dgm:pt>
    <dgm:pt modelId="{63EAE23A-1499-45E6-B464-F7A296FB370C}" type="parTrans" cxnId="{1CCCD20D-54F2-4ED3-B784-7E4E86734DD1}">
      <dgm:prSet/>
      <dgm:spPr/>
      <dgm:t>
        <a:bodyPr/>
        <a:lstStyle/>
        <a:p>
          <a:endParaRPr lang="en-US"/>
        </a:p>
      </dgm:t>
    </dgm:pt>
    <dgm:pt modelId="{349E3837-14E1-4BC7-ABFD-7E28D9AA1C3A}" type="sibTrans" cxnId="{1CCCD20D-54F2-4ED3-B784-7E4E86734DD1}">
      <dgm:prSet/>
      <dgm:spPr/>
      <dgm:t>
        <a:bodyPr/>
        <a:lstStyle/>
        <a:p>
          <a:endParaRPr lang="en-US"/>
        </a:p>
      </dgm:t>
    </dgm:pt>
    <dgm:pt modelId="{DFDA738B-01E4-4C27-A027-72FE2BAF3B3F}">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Demonstrative</a:t>
          </a:r>
        </a:p>
      </dgm:t>
    </dgm:pt>
    <dgm:pt modelId="{8FEDA0BB-034B-4888-B678-97D144A8E6ED}" type="parTrans" cxnId="{8CE3214B-476D-447B-8D1A-765707EF6F09}">
      <dgm:prSet/>
      <dgm:spPr/>
      <dgm:t>
        <a:bodyPr/>
        <a:lstStyle/>
        <a:p>
          <a:endParaRPr lang="en-US"/>
        </a:p>
      </dgm:t>
    </dgm:pt>
    <dgm:pt modelId="{44DB8505-EB63-463E-8E2D-D30CE0608A63}" type="sibTrans" cxnId="{8CE3214B-476D-447B-8D1A-765707EF6F09}">
      <dgm:prSet/>
      <dgm:spPr/>
      <dgm:t>
        <a:bodyPr/>
        <a:lstStyle/>
        <a:p>
          <a:endParaRPr lang="en-US"/>
        </a:p>
      </dgm:t>
    </dgm:pt>
    <dgm:pt modelId="{7C24824E-A048-4025-981E-6CD15FE0A2EC}" type="pres">
      <dgm:prSet presAssocID="{11FB4D83-3179-457C-9503-D9FFF87F153C}" presName="Name0" presStyleCnt="0">
        <dgm:presLayoutVars>
          <dgm:chMax val="7"/>
          <dgm:chPref val="7"/>
          <dgm:dir/>
        </dgm:presLayoutVars>
      </dgm:prSet>
      <dgm:spPr/>
    </dgm:pt>
    <dgm:pt modelId="{2E45EA33-F197-42DC-93A4-26C371529014}" type="pres">
      <dgm:prSet presAssocID="{11FB4D83-3179-457C-9503-D9FFF87F153C}" presName="Name1" presStyleCnt="0"/>
      <dgm:spPr/>
    </dgm:pt>
    <dgm:pt modelId="{C0676888-A698-4875-825B-F3B50FD3A681}" type="pres">
      <dgm:prSet presAssocID="{11FB4D83-3179-457C-9503-D9FFF87F153C}" presName="cycle" presStyleCnt="0"/>
      <dgm:spPr/>
    </dgm:pt>
    <dgm:pt modelId="{20C5564C-CA9B-4082-AE43-E4FEC3E11B30}" type="pres">
      <dgm:prSet presAssocID="{11FB4D83-3179-457C-9503-D9FFF87F153C}" presName="srcNode" presStyleLbl="node1" presStyleIdx="0" presStyleCnt="4"/>
      <dgm:spPr/>
    </dgm:pt>
    <dgm:pt modelId="{F6847C62-0193-4078-B591-16D4DB7DFA11}" type="pres">
      <dgm:prSet presAssocID="{11FB4D83-3179-457C-9503-D9FFF87F153C}" presName="conn" presStyleLbl="parChTrans1D2" presStyleIdx="0" presStyleCnt="1"/>
      <dgm:spPr/>
    </dgm:pt>
    <dgm:pt modelId="{406207ED-099B-4378-BE07-68ED2E98C769}" type="pres">
      <dgm:prSet presAssocID="{11FB4D83-3179-457C-9503-D9FFF87F153C}" presName="extraNode" presStyleLbl="node1" presStyleIdx="0" presStyleCnt="4"/>
      <dgm:spPr/>
    </dgm:pt>
    <dgm:pt modelId="{5AFA2325-72AD-4890-A3B2-00E923FB8A3F}" type="pres">
      <dgm:prSet presAssocID="{11FB4D83-3179-457C-9503-D9FFF87F153C}" presName="dstNode" presStyleLbl="node1" presStyleIdx="0" presStyleCnt="4"/>
      <dgm:spPr/>
    </dgm:pt>
    <dgm:pt modelId="{E46A971F-4F8F-469E-92B7-469A3C5CA4A4}" type="pres">
      <dgm:prSet presAssocID="{6B528AF6-BCE3-4CEB-A552-98708A7F3FD5}" presName="text_1" presStyleLbl="node1" presStyleIdx="0" presStyleCnt="4" custLinFactNeighborX="-961" custLinFactNeighborY="3307">
        <dgm:presLayoutVars>
          <dgm:bulletEnabled val="1"/>
        </dgm:presLayoutVars>
      </dgm:prSet>
      <dgm:spPr/>
    </dgm:pt>
    <dgm:pt modelId="{54DD748B-3C91-4AE7-AF6F-01199EBC7A72}" type="pres">
      <dgm:prSet presAssocID="{6B528AF6-BCE3-4CEB-A552-98708A7F3FD5}" presName="accent_1" presStyleCnt="0"/>
      <dgm:spPr/>
    </dgm:pt>
    <dgm:pt modelId="{C63ECC0E-B067-469C-8002-C405DB3B0640}" type="pres">
      <dgm:prSet presAssocID="{6B528AF6-BCE3-4CEB-A552-98708A7F3FD5}" presName="accentRepeatNode" presStyleLbl="solidFgAcc1" presStyleIdx="0" presStyleCnt="4"/>
      <dgm:spPr/>
    </dgm:pt>
    <dgm:pt modelId="{7507B70C-D266-49E4-899F-F3D017C699BD}" type="pres">
      <dgm:prSet presAssocID="{C516D1AC-0552-4DC7-9CED-04127F16D8D0}" presName="text_2" presStyleLbl="node1" presStyleIdx="1" presStyleCnt="4">
        <dgm:presLayoutVars>
          <dgm:bulletEnabled val="1"/>
        </dgm:presLayoutVars>
      </dgm:prSet>
      <dgm:spPr/>
    </dgm:pt>
    <dgm:pt modelId="{6045878D-393F-40E6-85A9-0E325D4F28E5}" type="pres">
      <dgm:prSet presAssocID="{C516D1AC-0552-4DC7-9CED-04127F16D8D0}" presName="accent_2" presStyleCnt="0"/>
      <dgm:spPr/>
    </dgm:pt>
    <dgm:pt modelId="{8A51B541-4C99-4AF3-89F1-82B10A0F380A}" type="pres">
      <dgm:prSet presAssocID="{C516D1AC-0552-4DC7-9CED-04127F16D8D0}" presName="accentRepeatNode" presStyleLbl="solidFgAcc1" presStyleIdx="1" presStyleCnt="4"/>
      <dgm:spPr/>
    </dgm:pt>
    <dgm:pt modelId="{8CEA6E35-F2FF-46E1-8304-A6CAA4EF5851}" type="pres">
      <dgm:prSet presAssocID="{A059B316-5AED-4051-BBB9-F100A8B1B5ED}" presName="text_3" presStyleLbl="node1" presStyleIdx="2" presStyleCnt="4">
        <dgm:presLayoutVars>
          <dgm:bulletEnabled val="1"/>
        </dgm:presLayoutVars>
      </dgm:prSet>
      <dgm:spPr/>
    </dgm:pt>
    <dgm:pt modelId="{6BC0083D-07C0-467E-AC30-1E5EAE4934BC}" type="pres">
      <dgm:prSet presAssocID="{A059B316-5AED-4051-BBB9-F100A8B1B5ED}" presName="accent_3" presStyleCnt="0"/>
      <dgm:spPr/>
    </dgm:pt>
    <dgm:pt modelId="{ADB5813B-A94E-435D-82F9-A45A97BE0BDA}" type="pres">
      <dgm:prSet presAssocID="{A059B316-5AED-4051-BBB9-F100A8B1B5ED}" presName="accentRepeatNode" presStyleLbl="solidFgAcc1" presStyleIdx="2" presStyleCnt="4"/>
      <dgm:spPr/>
    </dgm:pt>
    <dgm:pt modelId="{F8AABD8D-892A-45E0-B425-12B0EE70D51D}" type="pres">
      <dgm:prSet presAssocID="{DFDA738B-01E4-4C27-A027-72FE2BAF3B3F}" presName="text_4" presStyleLbl="node1" presStyleIdx="3" presStyleCnt="4">
        <dgm:presLayoutVars>
          <dgm:bulletEnabled val="1"/>
        </dgm:presLayoutVars>
      </dgm:prSet>
      <dgm:spPr/>
    </dgm:pt>
    <dgm:pt modelId="{557A635C-6122-4C0C-B326-711A1EF80247}" type="pres">
      <dgm:prSet presAssocID="{DFDA738B-01E4-4C27-A027-72FE2BAF3B3F}" presName="accent_4" presStyleCnt="0"/>
      <dgm:spPr/>
    </dgm:pt>
    <dgm:pt modelId="{41563CC4-D233-4D2B-A175-E9DE265D4128}" type="pres">
      <dgm:prSet presAssocID="{DFDA738B-01E4-4C27-A027-72FE2BAF3B3F}" presName="accentRepeatNode" presStyleLbl="solidFgAcc1" presStyleIdx="3" presStyleCnt="4"/>
      <dgm:spPr/>
    </dgm:pt>
  </dgm:ptLst>
  <dgm:cxnLst>
    <dgm:cxn modelId="{EFB9F108-30CA-4858-BADF-59315F60BF0F}" type="presOf" srcId="{DFDA738B-01E4-4C27-A027-72FE2BAF3B3F}" destId="{F8AABD8D-892A-45E0-B425-12B0EE70D51D}" srcOrd="0" destOrd="0" presId="urn:microsoft.com/office/officeart/2008/layout/VerticalCurvedList"/>
    <dgm:cxn modelId="{1CCCD20D-54F2-4ED3-B784-7E4E86734DD1}" srcId="{11FB4D83-3179-457C-9503-D9FFF87F153C}" destId="{A059B316-5AED-4051-BBB9-F100A8B1B5ED}" srcOrd="2" destOrd="0" parTransId="{63EAE23A-1499-45E6-B464-F7A296FB370C}" sibTransId="{349E3837-14E1-4BC7-ABFD-7E28D9AA1C3A}"/>
    <dgm:cxn modelId="{9EE1AD41-A515-4C8D-B2DD-4DAF0C03DD44}" type="presOf" srcId="{7D099D66-1C03-49F0-8729-0EE52A4AAFC1}" destId="{F6847C62-0193-4078-B591-16D4DB7DFA11}" srcOrd="0" destOrd="0" presId="urn:microsoft.com/office/officeart/2008/layout/VerticalCurvedList"/>
    <dgm:cxn modelId="{8CE3214B-476D-447B-8D1A-765707EF6F09}" srcId="{11FB4D83-3179-457C-9503-D9FFF87F153C}" destId="{DFDA738B-01E4-4C27-A027-72FE2BAF3B3F}" srcOrd="3" destOrd="0" parTransId="{8FEDA0BB-034B-4888-B678-97D144A8E6ED}" sibTransId="{44DB8505-EB63-463E-8E2D-D30CE0608A63}"/>
    <dgm:cxn modelId="{2E45327B-DC28-4F81-A106-99B72ED1505B}" type="presOf" srcId="{C516D1AC-0552-4DC7-9CED-04127F16D8D0}" destId="{7507B70C-D266-49E4-899F-F3D017C699BD}" srcOrd="0" destOrd="0" presId="urn:microsoft.com/office/officeart/2008/layout/VerticalCurvedList"/>
    <dgm:cxn modelId="{7C775F8C-8AA9-4478-942D-78ED86FB7D96}" type="presOf" srcId="{A059B316-5AED-4051-BBB9-F100A8B1B5ED}" destId="{8CEA6E35-F2FF-46E1-8304-A6CAA4EF5851}" srcOrd="0" destOrd="0" presId="urn:microsoft.com/office/officeart/2008/layout/VerticalCurvedList"/>
    <dgm:cxn modelId="{6360C9D2-72FA-47DA-AFB9-D5F904D257B6}" srcId="{11FB4D83-3179-457C-9503-D9FFF87F153C}" destId="{6B528AF6-BCE3-4CEB-A552-98708A7F3FD5}" srcOrd="0" destOrd="0" parTransId="{C7D77616-5738-4EF0-A9BA-735DB2B588AF}" sibTransId="{7D099D66-1C03-49F0-8729-0EE52A4AAFC1}"/>
    <dgm:cxn modelId="{A79917ED-F422-47D5-8115-DFF776026F4E}" type="presOf" srcId="{11FB4D83-3179-457C-9503-D9FFF87F153C}" destId="{7C24824E-A048-4025-981E-6CD15FE0A2EC}" srcOrd="0" destOrd="0" presId="urn:microsoft.com/office/officeart/2008/layout/VerticalCurvedList"/>
    <dgm:cxn modelId="{70605EF3-42D5-4E4A-A495-C9DF0F570584}" srcId="{11FB4D83-3179-457C-9503-D9FFF87F153C}" destId="{C516D1AC-0552-4DC7-9CED-04127F16D8D0}" srcOrd="1" destOrd="0" parTransId="{A1A37A3A-A665-4F02-9491-6603AAEB332B}" sibTransId="{7A628EFA-7375-4270-88FA-0EA6DB9D34FF}"/>
    <dgm:cxn modelId="{477DBEFE-9BEA-4093-93CD-3FC5C8E6CB8A}" type="presOf" srcId="{6B528AF6-BCE3-4CEB-A552-98708A7F3FD5}" destId="{E46A971F-4F8F-469E-92B7-469A3C5CA4A4}" srcOrd="0" destOrd="0" presId="urn:microsoft.com/office/officeart/2008/layout/VerticalCurvedList"/>
    <dgm:cxn modelId="{E5FB844E-1CB0-4459-93E0-3D18F0FE3CA5}" type="presParOf" srcId="{7C24824E-A048-4025-981E-6CD15FE0A2EC}" destId="{2E45EA33-F197-42DC-93A4-26C371529014}" srcOrd="0" destOrd="0" presId="urn:microsoft.com/office/officeart/2008/layout/VerticalCurvedList"/>
    <dgm:cxn modelId="{62C997FE-A31A-4E6B-8A0D-1C1D5091559C}" type="presParOf" srcId="{2E45EA33-F197-42DC-93A4-26C371529014}" destId="{C0676888-A698-4875-825B-F3B50FD3A681}" srcOrd="0" destOrd="0" presId="urn:microsoft.com/office/officeart/2008/layout/VerticalCurvedList"/>
    <dgm:cxn modelId="{4F88CD0C-A426-410A-835B-5492901A0193}" type="presParOf" srcId="{C0676888-A698-4875-825B-F3B50FD3A681}" destId="{20C5564C-CA9B-4082-AE43-E4FEC3E11B30}" srcOrd="0" destOrd="0" presId="urn:microsoft.com/office/officeart/2008/layout/VerticalCurvedList"/>
    <dgm:cxn modelId="{261B8F9A-001B-4E4C-8387-56E7A6D84534}" type="presParOf" srcId="{C0676888-A698-4875-825B-F3B50FD3A681}" destId="{F6847C62-0193-4078-B591-16D4DB7DFA11}" srcOrd="1" destOrd="0" presId="urn:microsoft.com/office/officeart/2008/layout/VerticalCurvedList"/>
    <dgm:cxn modelId="{3CA96689-20E7-4FCC-BC85-6A8F3D2D347E}" type="presParOf" srcId="{C0676888-A698-4875-825B-F3B50FD3A681}" destId="{406207ED-099B-4378-BE07-68ED2E98C769}" srcOrd="2" destOrd="0" presId="urn:microsoft.com/office/officeart/2008/layout/VerticalCurvedList"/>
    <dgm:cxn modelId="{C5091462-299D-4234-92C9-8F9A45A8D18E}" type="presParOf" srcId="{C0676888-A698-4875-825B-F3B50FD3A681}" destId="{5AFA2325-72AD-4890-A3B2-00E923FB8A3F}" srcOrd="3" destOrd="0" presId="urn:microsoft.com/office/officeart/2008/layout/VerticalCurvedList"/>
    <dgm:cxn modelId="{122AB1A2-4C1E-456D-973F-BA6C6EAA69A7}" type="presParOf" srcId="{2E45EA33-F197-42DC-93A4-26C371529014}" destId="{E46A971F-4F8F-469E-92B7-469A3C5CA4A4}" srcOrd="1" destOrd="0" presId="urn:microsoft.com/office/officeart/2008/layout/VerticalCurvedList"/>
    <dgm:cxn modelId="{46CC5DAF-1EFD-4963-B8DC-7560BABB8D64}" type="presParOf" srcId="{2E45EA33-F197-42DC-93A4-26C371529014}" destId="{54DD748B-3C91-4AE7-AF6F-01199EBC7A72}" srcOrd="2" destOrd="0" presId="urn:microsoft.com/office/officeart/2008/layout/VerticalCurvedList"/>
    <dgm:cxn modelId="{BA37CD1B-B06D-4374-85C3-16550E1B21FB}" type="presParOf" srcId="{54DD748B-3C91-4AE7-AF6F-01199EBC7A72}" destId="{C63ECC0E-B067-469C-8002-C405DB3B0640}" srcOrd="0" destOrd="0" presId="urn:microsoft.com/office/officeart/2008/layout/VerticalCurvedList"/>
    <dgm:cxn modelId="{E69FB833-DD6E-4754-B78D-82FF47EFC823}" type="presParOf" srcId="{2E45EA33-F197-42DC-93A4-26C371529014}" destId="{7507B70C-D266-49E4-899F-F3D017C699BD}" srcOrd="3" destOrd="0" presId="urn:microsoft.com/office/officeart/2008/layout/VerticalCurvedList"/>
    <dgm:cxn modelId="{ED6A4F27-249F-490E-ACA6-ECB799B6C4F6}" type="presParOf" srcId="{2E45EA33-F197-42DC-93A4-26C371529014}" destId="{6045878D-393F-40E6-85A9-0E325D4F28E5}" srcOrd="4" destOrd="0" presId="urn:microsoft.com/office/officeart/2008/layout/VerticalCurvedList"/>
    <dgm:cxn modelId="{0FF77C68-2DA2-46C1-99B8-2854F735C946}" type="presParOf" srcId="{6045878D-393F-40E6-85A9-0E325D4F28E5}" destId="{8A51B541-4C99-4AF3-89F1-82B10A0F380A}" srcOrd="0" destOrd="0" presId="urn:microsoft.com/office/officeart/2008/layout/VerticalCurvedList"/>
    <dgm:cxn modelId="{49B4A104-B60B-417C-8673-AB05F97C8D4B}" type="presParOf" srcId="{2E45EA33-F197-42DC-93A4-26C371529014}" destId="{8CEA6E35-F2FF-46E1-8304-A6CAA4EF5851}" srcOrd="5" destOrd="0" presId="urn:microsoft.com/office/officeart/2008/layout/VerticalCurvedList"/>
    <dgm:cxn modelId="{8C5DCF8F-3D4B-4638-AF9E-8B4B36202B6D}" type="presParOf" srcId="{2E45EA33-F197-42DC-93A4-26C371529014}" destId="{6BC0083D-07C0-467E-AC30-1E5EAE4934BC}" srcOrd="6" destOrd="0" presId="urn:microsoft.com/office/officeart/2008/layout/VerticalCurvedList"/>
    <dgm:cxn modelId="{6978116F-69A9-4D1A-B05E-05DFC6D2EB44}" type="presParOf" srcId="{6BC0083D-07C0-467E-AC30-1E5EAE4934BC}" destId="{ADB5813B-A94E-435D-82F9-A45A97BE0BDA}" srcOrd="0" destOrd="0" presId="urn:microsoft.com/office/officeart/2008/layout/VerticalCurvedList"/>
    <dgm:cxn modelId="{4A108470-6D2F-4245-8E61-9DEC48232331}" type="presParOf" srcId="{2E45EA33-F197-42DC-93A4-26C371529014}" destId="{F8AABD8D-892A-45E0-B425-12B0EE70D51D}" srcOrd="7" destOrd="0" presId="urn:microsoft.com/office/officeart/2008/layout/VerticalCurvedList"/>
    <dgm:cxn modelId="{7025BED0-4775-4933-8C48-3FEA4830392A}" type="presParOf" srcId="{2E45EA33-F197-42DC-93A4-26C371529014}" destId="{557A635C-6122-4C0C-B326-711A1EF80247}" srcOrd="8" destOrd="0" presId="urn:microsoft.com/office/officeart/2008/layout/VerticalCurvedList"/>
    <dgm:cxn modelId="{071F4622-3031-488E-AA9B-95AA350B705A}" type="presParOf" srcId="{557A635C-6122-4C0C-B326-711A1EF80247}" destId="{41563CC4-D233-4D2B-A175-E9DE265D412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2F5B66-2899-4B69-909A-E535052769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796F47E-1094-4F2D-ABAD-4BCF468CFE44}">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Large volumes of data</a:t>
          </a:r>
        </a:p>
      </dgm:t>
    </dgm:pt>
    <dgm:pt modelId="{6AB8AE8C-D9D2-4D62-9366-090C04AFBDDC}" type="parTrans" cxnId="{303D51C0-08AE-43FC-949E-40E5B9FDCC52}">
      <dgm:prSet/>
      <dgm:spPr/>
      <dgm:t>
        <a:bodyPr/>
        <a:lstStyle/>
        <a:p>
          <a:endParaRPr lang="en-US"/>
        </a:p>
      </dgm:t>
    </dgm:pt>
    <dgm:pt modelId="{23A969F4-46BB-40C0-A6D6-79B5FE82196F}" type="sibTrans" cxnId="{303D51C0-08AE-43FC-949E-40E5B9FDCC52}">
      <dgm:prSet/>
      <dgm:spPr/>
      <dgm:t>
        <a:bodyPr/>
        <a:lstStyle/>
        <a:p>
          <a:endParaRPr lang="en-US"/>
        </a:p>
      </dgm:t>
    </dgm:pt>
    <dgm:pt modelId="{6A21474F-1A0E-438F-A4A1-13DE5FA89DB0}">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System complexity</a:t>
          </a:r>
        </a:p>
      </dgm:t>
    </dgm:pt>
    <dgm:pt modelId="{3EF9E859-C0CB-4C34-B03D-DDE6334188F9}" type="parTrans" cxnId="{1539BAF8-6E7A-4162-B46F-BF0F9E272781}">
      <dgm:prSet/>
      <dgm:spPr/>
      <dgm:t>
        <a:bodyPr/>
        <a:lstStyle/>
        <a:p>
          <a:endParaRPr lang="en-US"/>
        </a:p>
      </dgm:t>
    </dgm:pt>
    <dgm:pt modelId="{372E33D2-F1AA-4ACB-9862-D66D258F9F3A}" type="sibTrans" cxnId="{1539BAF8-6E7A-4162-B46F-BF0F9E272781}">
      <dgm:prSet/>
      <dgm:spPr/>
      <dgm:t>
        <a:bodyPr/>
        <a:lstStyle/>
        <a:p>
          <a:endParaRPr lang="en-US"/>
        </a:p>
      </dgm:t>
    </dgm:pt>
    <dgm:pt modelId="{A55DE7A6-7D62-4AE4-89AB-4F84A258FAF6}">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Distributed crime scenes</a:t>
          </a:r>
        </a:p>
      </dgm:t>
    </dgm:pt>
    <dgm:pt modelId="{6DA8A46B-7EC2-46BD-924C-6E9192155B22}" type="parTrans" cxnId="{43593747-6369-4336-9926-4C28EEC4E0E6}">
      <dgm:prSet/>
      <dgm:spPr/>
      <dgm:t>
        <a:bodyPr/>
        <a:lstStyle/>
        <a:p>
          <a:endParaRPr lang="en-US"/>
        </a:p>
      </dgm:t>
    </dgm:pt>
    <dgm:pt modelId="{DCF51940-ACE3-4FFA-8909-965F26EEF30F}" type="sibTrans" cxnId="{43593747-6369-4336-9926-4C28EEC4E0E6}">
      <dgm:prSet/>
      <dgm:spPr/>
      <dgm:t>
        <a:bodyPr/>
        <a:lstStyle/>
        <a:p>
          <a:endParaRPr lang="en-US"/>
        </a:p>
      </dgm:t>
    </dgm:pt>
    <dgm:pt modelId="{69DC996C-C08A-4064-82D3-9C17F5812722}">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Growing caseloads/limited resources</a:t>
          </a:r>
        </a:p>
      </dgm:t>
    </dgm:pt>
    <dgm:pt modelId="{812D155E-1F0D-4142-A119-2C42116DBC8C}" type="parTrans" cxnId="{17F4539B-C8E9-46A5-BF85-E0CB4B7298C5}">
      <dgm:prSet/>
      <dgm:spPr/>
      <dgm:t>
        <a:bodyPr/>
        <a:lstStyle/>
        <a:p>
          <a:endParaRPr lang="en-US"/>
        </a:p>
      </dgm:t>
    </dgm:pt>
    <dgm:pt modelId="{AEEB4BE0-0B0C-4BC9-BD23-728FBA5024B9}" type="sibTrans" cxnId="{17F4539B-C8E9-46A5-BF85-E0CB4B7298C5}">
      <dgm:prSet/>
      <dgm:spPr/>
      <dgm:t>
        <a:bodyPr/>
        <a:lstStyle/>
        <a:p>
          <a:endParaRPr lang="en-US"/>
        </a:p>
      </dgm:t>
    </dgm:pt>
    <dgm:pt modelId="{66EFA48C-D253-47A5-917A-E1DDA293FF40}" type="pres">
      <dgm:prSet presAssocID="{F02F5B66-2899-4B69-909A-E535052769D1}" presName="linear" presStyleCnt="0">
        <dgm:presLayoutVars>
          <dgm:animLvl val="lvl"/>
          <dgm:resizeHandles val="exact"/>
        </dgm:presLayoutVars>
      </dgm:prSet>
      <dgm:spPr/>
    </dgm:pt>
    <dgm:pt modelId="{57BCD4E0-FF98-4C50-81D4-2C64EB719D61}" type="pres">
      <dgm:prSet presAssocID="{5796F47E-1094-4F2D-ABAD-4BCF468CFE44}" presName="parentText" presStyleLbl="node1" presStyleIdx="0" presStyleCnt="4" custLinFactNeighborY="-24641">
        <dgm:presLayoutVars>
          <dgm:chMax val="0"/>
          <dgm:bulletEnabled val="1"/>
        </dgm:presLayoutVars>
      </dgm:prSet>
      <dgm:spPr/>
    </dgm:pt>
    <dgm:pt modelId="{D050D38F-8A43-400E-ABF4-43A7993DC354}" type="pres">
      <dgm:prSet presAssocID="{23A969F4-46BB-40C0-A6D6-79B5FE82196F}" presName="spacer" presStyleCnt="0"/>
      <dgm:spPr/>
    </dgm:pt>
    <dgm:pt modelId="{3CA2153C-D446-4EF5-A953-DCA60AFFAC28}" type="pres">
      <dgm:prSet presAssocID="{6A21474F-1A0E-438F-A4A1-13DE5FA89DB0}" presName="parentText" presStyleLbl="node1" presStyleIdx="1" presStyleCnt="4">
        <dgm:presLayoutVars>
          <dgm:chMax val="0"/>
          <dgm:bulletEnabled val="1"/>
        </dgm:presLayoutVars>
      </dgm:prSet>
      <dgm:spPr/>
    </dgm:pt>
    <dgm:pt modelId="{D0FD2ED4-0E8B-4F8F-8A6D-6BE2A877B770}" type="pres">
      <dgm:prSet presAssocID="{372E33D2-F1AA-4ACB-9862-D66D258F9F3A}" presName="spacer" presStyleCnt="0"/>
      <dgm:spPr/>
    </dgm:pt>
    <dgm:pt modelId="{B4E0A440-FD5B-4C2A-899A-80C9362B383E}" type="pres">
      <dgm:prSet presAssocID="{A55DE7A6-7D62-4AE4-89AB-4F84A258FAF6}" presName="parentText" presStyleLbl="node1" presStyleIdx="2" presStyleCnt="4">
        <dgm:presLayoutVars>
          <dgm:chMax val="0"/>
          <dgm:bulletEnabled val="1"/>
        </dgm:presLayoutVars>
      </dgm:prSet>
      <dgm:spPr/>
    </dgm:pt>
    <dgm:pt modelId="{B1B294DD-5DAB-4F5D-ACE2-855CF8BCF283}" type="pres">
      <dgm:prSet presAssocID="{DCF51940-ACE3-4FFA-8909-965F26EEF30F}" presName="spacer" presStyleCnt="0"/>
      <dgm:spPr/>
    </dgm:pt>
    <dgm:pt modelId="{B362988D-05AE-4394-8A15-2E7D938531C1}" type="pres">
      <dgm:prSet presAssocID="{69DC996C-C08A-4064-82D3-9C17F5812722}" presName="parentText" presStyleLbl="node1" presStyleIdx="3" presStyleCnt="4">
        <dgm:presLayoutVars>
          <dgm:chMax val="0"/>
          <dgm:bulletEnabled val="1"/>
        </dgm:presLayoutVars>
      </dgm:prSet>
      <dgm:spPr/>
    </dgm:pt>
  </dgm:ptLst>
  <dgm:cxnLst>
    <dgm:cxn modelId="{A6AF1222-5C9C-4E8F-B193-457EF2877716}" type="presOf" srcId="{5796F47E-1094-4F2D-ABAD-4BCF468CFE44}" destId="{57BCD4E0-FF98-4C50-81D4-2C64EB719D61}" srcOrd="0" destOrd="0" presId="urn:microsoft.com/office/officeart/2005/8/layout/vList2"/>
    <dgm:cxn modelId="{6C8CA941-C6F9-43E1-B433-EAEC4009CCF8}" type="presOf" srcId="{F02F5B66-2899-4B69-909A-E535052769D1}" destId="{66EFA48C-D253-47A5-917A-E1DDA293FF40}" srcOrd="0" destOrd="0" presId="urn:microsoft.com/office/officeart/2005/8/layout/vList2"/>
    <dgm:cxn modelId="{43593747-6369-4336-9926-4C28EEC4E0E6}" srcId="{F02F5B66-2899-4B69-909A-E535052769D1}" destId="{A55DE7A6-7D62-4AE4-89AB-4F84A258FAF6}" srcOrd="2" destOrd="0" parTransId="{6DA8A46B-7EC2-46BD-924C-6E9192155B22}" sibTransId="{DCF51940-ACE3-4FFA-8909-965F26EEF30F}"/>
    <dgm:cxn modelId="{1895744A-EF9D-4863-877A-C820551283DE}" type="presOf" srcId="{A55DE7A6-7D62-4AE4-89AB-4F84A258FAF6}" destId="{B4E0A440-FD5B-4C2A-899A-80C9362B383E}" srcOrd="0" destOrd="0" presId="urn:microsoft.com/office/officeart/2005/8/layout/vList2"/>
    <dgm:cxn modelId="{AD925E6D-CD12-4E93-8E13-9E2103FF012C}" type="presOf" srcId="{69DC996C-C08A-4064-82D3-9C17F5812722}" destId="{B362988D-05AE-4394-8A15-2E7D938531C1}" srcOrd="0" destOrd="0" presId="urn:microsoft.com/office/officeart/2005/8/layout/vList2"/>
    <dgm:cxn modelId="{9896594D-5D02-4D90-941E-6EE7B9093A50}" type="presOf" srcId="{6A21474F-1A0E-438F-A4A1-13DE5FA89DB0}" destId="{3CA2153C-D446-4EF5-A953-DCA60AFFAC28}" srcOrd="0" destOrd="0" presId="urn:microsoft.com/office/officeart/2005/8/layout/vList2"/>
    <dgm:cxn modelId="{17F4539B-C8E9-46A5-BF85-E0CB4B7298C5}" srcId="{F02F5B66-2899-4B69-909A-E535052769D1}" destId="{69DC996C-C08A-4064-82D3-9C17F5812722}" srcOrd="3" destOrd="0" parTransId="{812D155E-1F0D-4142-A119-2C42116DBC8C}" sibTransId="{AEEB4BE0-0B0C-4BC9-BD23-728FBA5024B9}"/>
    <dgm:cxn modelId="{303D51C0-08AE-43FC-949E-40E5B9FDCC52}" srcId="{F02F5B66-2899-4B69-909A-E535052769D1}" destId="{5796F47E-1094-4F2D-ABAD-4BCF468CFE44}" srcOrd="0" destOrd="0" parTransId="{6AB8AE8C-D9D2-4D62-9366-090C04AFBDDC}" sibTransId="{23A969F4-46BB-40C0-A6D6-79B5FE82196F}"/>
    <dgm:cxn modelId="{1539BAF8-6E7A-4162-B46F-BF0F9E272781}" srcId="{F02F5B66-2899-4B69-909A-E535052769D1}" destId="{6A21474F-1A0E-438F-A4A1-13DE5FA89DB0}" srcOrd="1" destOrd="0" parTransId="{3EF9E859-C0CB-4C34-B03D-DDE6334188F9}" sibTransId="{372E33D2-F1AA-4ACB-9862-D66D258F9F3A}"/>
    <dgm:cxn modelId="{56F74060-09DB-4DF6-9E3C-BB1B22FFD76C}" type="presParOf" srcId="{66EFA48C-D253-47A5-917A-E1DDA293FF40}" destId="{57BCD4E0-FF98-4C50-81D4-2C64EB719D61}" srcOrd="0" destOrd="0" presId="urn:microsoft.com/office/officeart/2005/8/layout/vList2"/>
    <dgm:cxn modelId="{EFE88050-C020-49DE-9A5E-89F75EF204A7}" type="presParOf" srcId="{66EFA48C-D253-47A5-917A-E1DDA293FF40}" destId="{D050D38F-8A43-400E-ABF4-43A7993DC354}" srcOrd="1" destOrd="0" presId="urn:microsoft.com/office/officeart/2005/8/layout/vList2"/>
    <dgm:cxn modelId="{85508737-D555-440F-A410-E856A25EF938}" type="presParOf" srcId="{66EFA48C-D253-47A5-917A-E1DDA293FF40}" destId="{3CA2153C-D446-4EF5-A953-DCA60AFFAC28}" srcOrd="2" destOrd="0" presId="urn:microsoft.com/office/officeart/2005/8/layout/vList2"/>
    <dgm:cxn modelId="{7E0F2F0C-1A23-4332-A0A3-176EA8723B95}" type="presParOf" srcId="{66EFA48C-D253-47A5-917A-E1DDA293FF40}" destId="{D0FD2ED4-0E8B-4F8F-8A6D-6BE2A877B770}" srcOrd="3" destOrd="0" presId="urn:microsoft.com/office/officeart/2005/8/layout/vList2"/>
    <dgm:cxn modelId="{935874E7-17D4-4A64-BBEF-B05DF3B25A31}" type="presParOf" srcId="{66EFA48C-D253-47A5-917A-E1DDA293FF40}" destId="{B4E0A440-FD5B-4C2A-899A-80C9362B383E}" srcOrd="4" destOrd="0" presId="urn:microsoft.com/office/officeart/2005/8/layout/vList2"/>
    <dgm:cxn modelId="{37A91560-7200-4883-A6CD-0562335D9274}" type="presParOf" srcId="{66EFA48C-D253-47A5-917A-E1DDA293FF40}" destId="{B1B294DD-5DAB-4F5D-ACE2-855CF8BCF283}" srcOrd="5" destOrd="0" presId="urn:microsoft.com/office/officeart/2005/8/layout/vList2"/>
    <dgm:cxn modelId="{54D65CD7-3DB1-4540-A3CD-CCA51CD8EFF1}" type="presParOf" srcId="{66EFA48C-D253-47A5-917A-E1DDA293FF40}" destId="{B362988D-05AE-4394-8A15-2E7D938531C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6AA1A7-D8D0-45EC-9BAE-0621C2F2C866}"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US"/>
        </a:p>
      </dgm:t>
    </dgm:pt>
    <dgm:pt modelId="{4A13A879-EAA5-400C-9AB6-D6576CE1D447}">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Physical storage media</a:t>
          </a:r>
        </a:p>
      </dgm:t>
    </dgm:pt>
    <dgm:pt modelId="{F1262389-B45E-473E-B7EB-5F54C0DA7600}" type="parTrans" cxnId="{1B9F4ABE-9E4A-4923-B82D-DFD6B963FDDC}">
      <dgm:prSet/>
      <dgm:spPr/>
      <dgm:t>
        <a:bodyPr/>
        <a:lstStyle/>
        <a:p>
          <a:endParaRPr lang="en-US"/>
        </a:p>
      </dgm:t>
    </dgm:pt>
    <dgm:pt modelId="{5E7F6EDA-7BF8-4C83-B197-D70E28AFB81A}" type="sibTrans" cxnId="{1B9F4ABE-9E4A-4923-B82D-DFD6B963FDDC}">
      <dgm:prSet/>
      <dgm:spPr/>
      <dgm:t>
        <a:bodyPr/>
        <a:lstStyle/>
        <a:p>
          <a:endParaRPr lang="en-US"/>
        </a:p>
      </dgm:t>
    </dgm:pt>
    <dgm:pt modelId="{36BC5555-D91C-4934-B0AA-D842DEFA830B}">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Email</a:t>
          </a:r>
        </a:p>
      </dgm:t>
    </dgm:pt>
    <dgm:pt modelId="{9A63A8BF-7AFA-4726-8CE2-C12775690C06}" type="parTrans" cxnId="{B282AA9D-15ED-4233-A098-7727F237ECDD}">
      <dgm:prSet/>
      <dgm:spPr/>
      <dgm:t>
        <a:bodyPr/>
        <a:lstStyle/>
        <a:p>
          <a:endParaRPr lang="en-US"/>
        </a:p>
      </dgm:t>
    </dgm:pt>
    <dgm:pt modelId="{DBC1C10A-51B6-45BC-A87A-9514F0DE4E38}" type="sibTrans" cxnId="{B282AA9D-15ED-4233-A098-7727F237ECDD}">
      <dgm:prSet/>
      <dgm:spPr/>
      <dgm:t>
        <a:bodyPr/>
        <a:lstStyle/>
        <a:p>
          <a:endParaRPr lang="en-US"/>
        </a:p>
      </dgm:t>
    </dgm:pt>
    <dgm:pt modelId="{F5ED3EE6-5DEF-4F51-BB7E-BC27396B2C54}">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Network</a:t>
          </a:r>
        </a:p>
      </dgm:t>
    </dgm:pt>
    <dgm:pt modelId="{F99BD4AE-991F-4386-A7AE-CEBE6B73C6BA}" type="parTrans" cxnId="{D0BB0ADF-BAF4-4F0E-B516-8876F19A8EC9}">
      <dgm:prSet/>
      <dgm:spPr/>
      <dgm:t>
        <a:bodyPr/>
        <a:lstStyle/>
        <a:p>
          <a:endParaRPr lang="en-US"/>
        </a:p>
      </dgm:t>
    </dgm:pt>
    <dgm:pt modelId="{83B026F0-D8A1-4B83-AF87-7B14876A8D28}" type="sibTrans" cxnId="{D0BB0ADF-BAF4-4F0E-B516-8876F19A8EC9}">
      <dgm:prSet/>
      <dgm:spPr/>
      <dgm:t>
        <a:bodyPr/>
        <a:lstStyle/>
        <a:p>
          <a:endParaRPr lang="en-US"/>
        </a:p>
      </dgm:t>
    </dgm:pt>
    <dgm:pt modelId="{6EDF1DF8-53FE-4E8C-A509-526FBDE60DBD}">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Internet</a:t>
          </a:r>
        </a:p>
      </dgm:t>
    </dgm:pt>
    <dgm:pt modelId="{9193C1E2-2E0D-46BC-8501-790344EDD6FF}" type="parTrans" cxnId="{447522AC-5712-4D68-ABCD-98E8220F1C8F}">
      <dgm:prSet/>
      <dgm:spPr/>
      <dgm:t>
        <a:bodyPr/>
        <a:lstStyle/>
        <a:p>
          <a:endParaRPr lang="en-US"/>
        </a:p>
      </dgm:t>
    </dgm:pt>
    <dgm:pt modelId="{1AE6BEB8-2DE0-47A0-9259-6F1C2EF5E22D}" type="sibTrans" cxnId="{447522AC-5712-4D68-ABCD-98E8220F1C8F}">
      <dgm:prSet/>
      <dgm:spPr/>
      <dgm:t>
        <a:bodyPr/>
        <a:lstStyle/>
        <a:p>
          <a:endParaRPr lang="en-US"/>
        </a:p>
      </dgm:t>
    </dgm:pt>
    <dgm:pt modelId="{E674B952-8EA8-44E8-B39D-020EA3449475}">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Software</a:t>
          </a:r>
        </a:p>
      </dgm:t>
    </dgm:pt>
    <dgm:pt modelId="{D01BF197-1A58-44BC-80B6-AAC2682437E6}" type="parTrans" cxnId="{0F50BCF4-8610-4677-8C51-4D45CE9CBEF9}">
      <dgm:prSet/>
      <dgm:spPr/>
      <dgm:t>
        <a:bodyPr/>
        <a:lstStyle/>
        <a:p>
          <a:endParaRPr lang="en-US"/>
        </a:p>
      </dgm:t>
    </dgm:pt>
    <dgm:pt modelId="{1F86AF04-98DE-4B8F-8725-8E2307198B14}" type="sibTrans" cxnId="{0F50BCF4-8610-4677-8C51-4D45CE9CBEF9}">
      <dgm:prSet/>
      <dgm:spPr/>
      <dgm:t>
        <a:bodyPr/>
        <a:lstStyle/>
        <a:p>
          <a:endParaRPr lang="en-US"/>
        </a:p>
      </dgm:t>
    </dgm:pt>
    <dgm:pt modelId="{4CE3541F-7A6B-4F0B-A8A5-0A99726E50E0}">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Live system</a:t>
          </a:r>
        </a:p>
      </dgm:t>
    </dgm:pt>
    <dgm:pt modelId="{2B8C6239-4E0F-429C-9048-FDADDBCE3E6E}" type="parTrans" cxnId="{0CC2309C-A267-4D1D-94B0-14976FC52D0A}">
      <dgm:prSet/>
      <dgm:spPr/>
      <dgm:t>
        <a:bodyPr/>
        <a:lstStyle/>
        <a:p>
          <a:endParaRPr lang="en-US"/>
        </a:p>
      </dgm:t>
    </dgm:pt>
    <dgm:pt modelId="{672167BC-788B-4731-A7EB-FCE77A060113}" type="sibTrans" cxnId="{0CC2309C-A267-4D1D-94B0-14976FC52D0A}">
      <dgm:prSet/>
      <dgm:spPr/>
      <dgm:t>
        <a:bodyPr/>
        <a:lstStyle/>
        <a:p>
          <a:endParaRPr lang="en-US"/>
        </a:p>
      </dgm:t>
    </dgm:pt>
    <dgm:pt modelId="{BE7E93A5-6CF9-441C-B524-3E460152B084}">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Cell phone/</a:t>
          </a:r>
          <a:b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b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mobile</a:t>
          </a:r>
        </a:p>
      </dgm:t>
    </dgm:pt>
    <dgm:pt modelId="{13FE9C4C-249A-49B3-9320-7869514A5FAC}" type="parTrans" cxnId="{AE3B3389-044F-482C-BB2C-B4DB075F69CB}">
      <dgm:prSet/>
      <dgm:spPr/>
      <dgm:t>
        <a:bodyPr/>
        <a:lstStyle/>
        <a:p>
          <a:endParaRPr lang="en-US"/>
        </a:p>
      </dgm:t>
    </dgm:pt>
    <dgm:pt modelId="{6A294743-4B7F-4FD3-BCAE-538CF2F1E4DE}" type="sibTrans" cxnId="{AE3B3389-044F-482C-BB2C-B4DB075F69CB}">
      <dgm:prSet/>
      <dgm:spPr/>
      <dgm:t>
        <a:bodyPr/>
        <a:lstStyle/>
        <a:p>
          <a:endParaRPr lang="en-US"/>
        </a:p>
      </dgm:t>
    </dgm:pt>
    <dgm:pt modelId="{0B6698BB-8442-40A0-9935-08B89CF167A9}" type="pres">
      <dgm:prSet presAssocID="{416AA1A7-D8D0-45EC-9BAE-0621C2F2C866}" presName="diagram" presStyleCnt="0">
        <dgm:presLayoutVars>
          <dgm:dir/>
          <dgm:resizeHandles val="exact"/>
        </dgm:presLayoutVars>
      </dgm:prSet>
      <dgm:spPr/>
    </dgm:pt>
    <dgm:pt modelId="{0BB0F839-9F8C-4604-A62B-DD3DD282AC8A}" type="pres">
      <dgm:prSet presAssocID="{4A13A879-EAA5-400C-9AB6-D6576CE1D447}" presName="node" presStyleLbl="node1" presStyleIdx="0" presStyleCnt="7">
        <dgm:presLayoutVars>
          <dgm:bulletEnabled val="1"/>
        </dgm:presLayoutVars>
      </dgm:prSet>
      <dgm:spPr/>
    </dgm:pt>
    <dgm:pt modelId="{E6D1383D-EA36-4BE2-9916-F1FD6A904053}" type="pres">
      <dgm:prSet presAssocID="{5E7F6EDA-7BF8-4C83-B197-D70E28AFB81A}" presName="sibTrans" presStyleCnt="0"/>
      <dgm:spPr/>
    </dgm:pt>
    <dgm:pt modelId="{781E8C52-1156-403C-BC44-9034362E4327}" type="pres">
      <dgm:prSet presAssocID="{36BC5555-D91C-4934-B0AA-D842DEFA830B}" presName="node" presStyleLbl="node1" presStyleIdx="1" presStyleCnt="7">
        <dgm:presLayoutVars>
          <dgm:bulletEnabled val="1"/>
        </dgm:presLayoutVars>
      </dgm:prSet>
      <dgm:spPr/>
    </dgm:pt>
    <dgm:pt modelId="{345C9827-E9D2-44B5-9EC5-9EBC35D0FFB5}" type="pres">
      <dgm:prSet presAssocID="{DBC1C10A-51B6-45BC-A87A-9514F0DE4E38}" presName="sibTrans" presStyleCnt="0"/>
      <dgm:spPr/>
    </dgm:pt>
    <dgm:pt modelId="{3BBA9CCA-A9FC-4491-A341-56EAA0F2D7B0}" type="pres">
      <dgm:prSet presAssocID="{F5ED3EE6-5DEF-4F51-BB7E-BC27396B2C54}" presName="node" presStyleLbl="node1" presStyleIdx="2" presStyleCnt="7">
        <dgm:presLayoutVars>
          <dgm:bulletEnabled val="1"/>
        </dgm:presLayoutVars>
      </dgm:prSet>
      <dgm:spPr/>
    </dgm:pt>
    <dgm:pt modelId="{1CFCFE8B-3118-454B-8C8E-6F5722793961}" type="pres">
      <dgm:prSet presAssocID="{83B026F0-D8A1-4B83-AF87-7B14876A8D28}" presName="sibTrans" presStyleCnt="0"/>
      <dgm:spPr/>
    </dgm:pt>
    <dgm:pt modelId="{F453EA3F-545E-4544-948A-50E1E5FBC177}" type="pres">
      <dgm:prSet presAssocID="{6EDF1DF8-53FE-4E8C-A509-526FBDE60DBD}" presName="node" presStyleLbl="node1" presStyleIdx="3" presStyleCnt="7">
        <dgm:presLayoutVars>
          <dgm:bulletEnabled val="1"/>
        </dgm:presLayoutVars>
      </dgm:prSet>
      <dgm:spPr/>
    </dgm:pt>
    <dgm:pt modelId="{02867FBA-B9C1-45A8-A7BC-33ACC43DED4E}" type="pres">
      <dgm:prSet presAssocID="{1AE6BEB8-2DE0-47A0-9259-6F1C2EF5E22D}" presName="sibTrans" presStyleCnt="0"/>
      <dgm:spPr/>
    </dgm:pt>
    <dgm:pt modelId="{A24C5278-1C18-400A-B90B-E71D9F36EC81}" type="pres">
      <dgm:prSet presAssocID="{E674B952-8EA8-44E8-B39D-020EA3449475}" presName="node" presStyleLbl="node1" presStyleIdx="4" presStyleCnt="7">
        <dgm:presLayoutVars>
          <dgm:bulletEnabled val="1"/>
        </dgm:presLayoutVars>
      </dgm:prSet>
      <dgm:spPr/>
    </dgm:pt>
    <dgm:pt modelId="{DB5FDE2C-7313-42E6-B78C-FC5780D127D8}" type="pres">
      <dgm:prSet presAssocID="{1F86AF04-98DE-4B8F-8725-8E2307198B14}" presName="sibTrans" presStyleCnt="0"/>
      <dgm:spPr/>
    </dgm:pt>
    <dgm:pt modelId="{19125A53-06DF-4E4A-985A-2954BE986043}" type="pres">
      <dgm:prSet presAssocID="{4CE3541F-7A6B-4F0B-A8A5-0A99726E50E0}" presName="node" presStyleLbl="node1" presStyleIdx="5" presStyleCnt="7">
        <dgm:presLayoutVars>
          <dgm:bulletEnabled val="1"/>
        </dgm:presLayoutVars>
      </dgm:prSet>
      <dgm:spPr/>
    </dgm:pt>
    <dgm:pt modelId="{19ABBB1A-F994-46EA-BB84-129FFFF11703}" type="pres">
      <dgm:prSet presAssocID="{672167BC-788B-4731-A7EB-FCE77A060113}" presName="sibTrans" presStyleCnt="0"/>
      <dgm:spPr/>
    </dgm:pt>
    <dgm:pt modelId="{37BC6DF9-5C53-4E9F-ABC1-35EB526826BC}" type="pres">
      <dgm:prSet presAssocID="{BE7E93A5-6CF9-441C-B524-3E460152B084}" presName="node" presStyleLbl="node1" presStyleIdx="6" presStyleCnt="7">
        <dgm:presLayoutVars>
          <dgm:bulletEnabled val="1"/>
        </dgm:presLayoutVars>
      </dgm:prSet>
      <dgm:spPr/>
    </dgm:pt>
  </dgm:ptLst>
  <dgm:cxnLst>
    <dgm:cxn modelId="{3E24B04D-0EA8-458B-8CD2-9D9A5CDAE63D}" type="presOf" srcId="{6EDF1DF8-53FE-4E8C-A509-526FBDE60DBD}" destId="{F453EA3F-545E-4544-948A-50E1E5FBC177}" srcOrd="0" destOrd="0" presId="urn:microsoft.com/office/officeart/2005/8/layout/default"/>
    <dgm:cxn modelId="{AFDA5E4F-B5DD-42C3-B108-3E540CC4FBA4}" type="presOf" srcId="{4A13A879-EAA5-400C-9AB6-D6576CE1D447}" destId="{0BB0F839-9F8C-4604-A62B-DD3DD282AC8A}" srcOrd="0" destOrd="0" presId="urn:microsoft.com/office/officeart/2005/8/layout/default"/>
    <dgm:cxn modelId="{F02F1377-5003-41F3-9FBB-8593593C6AF1}" type="presOf" srcId="{F5ED3EE6-5DEF-4F51-BB7E-BC27396B2C54}" destId="{3BBA9CCA-A9FC-4491-A341-56EAA0F2D7B0}" srcOrd="0" destOrd="0" presId="urn:microsoft.com/office/officeart/2005/8/layout/default"/>
    <dgm:cxn modelId="{AE3B3389-044F-482C-BB2C-B4DB075F69CB}" srcId="{416AA1A7-D8D0-45EC-9BAE-0621C2F2C866}" destId="{BE7E93A5-6CF9-441C-B524-3E460152B084}" srcOrd="6" destOrd="0" parTransId="{13FE9C4C-249A-49B3-9320-7869514A5FAC}" sibTransId="{6A294743-4B7F-4FD3-BCAE-538CF2F1E4DE}"/>
    <dgm:cxn modelId="{0CC2309C-A267-4D1D-94B0-14976FC52D0A}" srcId="{416AA1A7-D8D0-45EC-9BAE-0621C2F2C866}" destId="{4CE3541F-7A6B-4F0B-A8A5-0A99726E50E0}" srcOrd="5" destOrd="0" parTransId="{2B8C6239-4E0F-429C-9048-FDADDBCE3E6E}" sibTransId="{672167BC-788B-4731-A7EB-FCE77A060113}"/>
    <dgm:cxn modelId="{B282AA9D-15ED-4233-A098-7727F237ECDD}" srcId="{416AA1A7-D8D0-45EC-9BAE-0621C2F2C866}" destId="{36BC5555-D91C-4934-B0AA-D842DEFA830B}" srcOrd="1" destOrd="0" parTransId="{9A63A8BF-7AFA-4726-8CE2-C12775690C06}" sibTransId="{DBC1C10A-51B6-45BC-A87A-9514F0DE4E38}"/>
    <dgm:cxn modelId="{69E325A6-F9B2-4523-B8C0-E9B4EA999523}" type="presOf" srcId="{BE7E93A5-6CF9-441C-B524-3E460152B084}" destId="{37BC6DF9-5C53-4E9F-ABC1-35EB526826BC}" srcOrd="0" destOrd="0" presId="urn:microsoft.com/office/officeart/2005/8/layout/default"/>
    <dgm:cxn modelId="{447522AC-5712-4D68-ABCD-98E8220F1C8F}" srcId="{416AA1A7-D8D0-45EC-9BAE-0621C2F2C866}" destId="{6EDF1DF8-53FE-4E8C-A509-526FBDE60DBD}" srcOrd="3" destOrd="0" parTransId="{9193C1E2-2E0D-46BC-8501-790344EDD6FF}" sibTransId="{1AE6BEB8-2DE0-47A0-9259-6F1C2EF5E22D}"/>
    <dgm:cxn modelId="{EC9FFFAC-87FB-48B2-BC60-703CABFBFDD9}" type="presOf" srcId="{416AA1A7-D8D0-45EC-9BAE-0621C2F2C866}" destId="{0B6698BB-8442-40A0-9935-08B89CF167A9}" srcOrd="0" destOrd="0" presId="urn:microsoft.com/office/officeart/2005/8/layout/default"/>
    <dgm:cxn modelId="{E6CFBEB0-88D3-4857-85DE-B173E3F15942}" type="presOf" srcId="{36BC5555-D91C-4934-B0AA-D842DEFA830B}" destId="{781E8C52-1156-403C-BC44-9034362E4327}" srcOrd="0" destOrd="0" presId="urn:microsoft.com/office/officeart/2005/8/layout/default"/>
    <dgm:cxn modelId="{E2DF7AB6-F059-49AB-8EE4-396687FC5CE0}" type="presOf" srcId="{E674B952-8EA8-44E8-B39D-020EA3449475}" destId="{A24C5278-1C18-400A-B90B-E71D9F36EC81}" srcOrd="0" destOrd="0" presId="urn:microsoft.com/office/officeart/2005/8/layout/default"/>
    <dgm:cxn modelId="{F27995B8-100C-442D-8A7F-EB696A7AA38E}" type="presOf" srcId="{4CE3541F-7A6B-4F0B-A8A5-0A99726E50E0}" destId="{19125A53-06DF-4E4A-985A-2954BE986043}" srcOrd="0" destOrd="0" presId="urn:microsoft.com/office/officeart/2005/8/layout/default"/>
    <dgm:cxn modelId="{1B9F4ABE-9E4A-4923-B82D-DFD6B963FDDC}" srcId="{416AA1A7-D8D0-45EC-9BAE-0621C2F2C866}" destId="{4A13A879-EAA5-400C-9AB6-D6576CE1D447}" srcOrd="0" destOrd="0" parTransId="{F1262389-B45E-473E-B7EB-5F54C0DA7600}" sibTransId="{5E7F6EDA-7BF8-4C83-B197-D70E28AFB81A}"/>
    <dgm:cxn modelId="{D0BB0ADF-BAF4-4F0E-B516-8876F19A8EC9}" srcId="{416AA1A7-D8D0-45EC-9BAE-0621C2F2C866}" destId="{F5ED3EE6-5DEF-4F51-BB7E-BC27396B2C54}" srcOrd="2" destOrd="0" parTransId="{F99BD4AE-991F-4386-A7AE-CEBE6B73C6BA}" sibTransId="{83B026F0-D8A1-4B83-AF87-7B14876A8D28}"/>
    <dgm:cxn modelId="{0F50BCF4-8610-4677-8C51-4D45CE9CBEF9}" srcId="{416AA1A7-D8D0-45EC-9BAE-0621C2F2C866}" destId="{E674B952-8EA8-44E8-B39D-020EA3449475}" srcOrd="4" destOrd="0" parTransId="{D01BF197-1A58-44BC-80B6-AAC2682437E6}" sibTransId="{1F86AF04-98DE-4B8F-8725-8E2307198B14}"/>
    <dgm:cxn modelId="{92390FBE-1A5A-4E55-AD5D-2ABC5BFA7296}" type="presParOf" srcId="{0B6698BB-8442-40A0-9935-08B89CF167A9}" destId="{0BB0F839-9F8C-4604-A62B-DD3DD282AC8A}" srcOrd="0" destOrd="0" presId="urn:microsoft.com/office/officeart/2005/8/layout/default"/>
    <dgm:cxn modelId="{0D362397-55DF-47B1-B8EC-56F02354BA5A}" type="presParOf" srcId="{0B6698BB-8442-40A0-9935-08B89CF167A9}" destId="{E6D1383D-EA36-4BE2-9916-F1FD6A904053}" srcOrd="1" destOrd="0" presId="urn:microsoft.com/office/officeart/2005/8/layout/default"/>
    <dgm:cxn modelId="{0C30BC5B-8B3F-4F79-A012-E7DD008FDC43}" type="presParOf" srcId="{0B6698BB-8442-40A0-9935-08B89CF167A9}" destId="{781E8C52-1156-403C-BC44-9034362E4327}" srcOrd="2" destOrd="0" presId="urn:microsoft.com/office/officeart/2005/8/layout/default"/>
    <dgm:cxn modelId="{35F4020F-01F6-42BB-A75C-C8684B852ED8}" type="presParOf" srcId="{0B6698BB-8442-40A0-9935-08B89CF167A9}" destId="{345C9827-E9D2-44B5-9EC5-9EBC35D0FFB5}" srcOrd="3" destOrd="0" presId="urn:microsoft.com/office/officeart/2005/8/layout/default"/>
    <dgm:cxn modelId="{CC4BDECE-E48A-405B-A17A-36DA6338AF53}" type="presParOf" srcId="{0B6698BB-8442-40A0-9935-08B89CF167A9}" destId="{3BBA9CCA-A9FC-4491-A341-56EAA0F2D7B0}" srcOrd="4" destOrd="0" presId="urn:microsoft.com/office/officeart/2005/8/layout/default"/>
    <dgm:cxn modelId="{5E10458A-D220-47D2-BBA4-7101031A7773}" type="presParOf" srcId="{0B6698BB-8442-40A0-9935-08B89CF167A9}" destId="{1CFCFE8B-3118-454B-8C8E-6F5722793961}" srcOrd="5" destOrd="0" presId="urn:microsoft.com/office/officeart/2005/8/layout/default"/>
    <dgm:cxn modelId="{BFFC1D90-938E-475D-AD9D-C3C8007B5998}" type="presParOf" srcId="{0B6698BB-8442-40A0-9935-08B89CF167A9}" destId="{F453EA3F-545E-4544-948A-50E1E5FBC177}" srcOrd="6" destOrd="0" presId="urn:microsoft.com/office/officeart/2005/8/layout/default"/>
    <dgm:cxn modelId="{A0D575AB-1930-491C-BAE6-9D00B57B4505}" type="presParOf" srcId="{0B6698BB-8442-40A0-9935-08B89CF167A9}" destId="{02867FBA-B9C1-45A8-A7BC-33ACC43DED4E}" srcOrd="7" destOrd="0" presId="urn:microsoft.com/office/officeart/2005/8/layout/default"/>
    <dgm:cxn modelId="{3384BA86-F2AF-40CF-B266-6451CF26AE11}" type="presParOf" srcId="{0B6698BB-8442-40A0-9935-08B89CF167A9}" destId="{A24C5278-1C18-400A-B90B-E71D9F36EC81}" srcOrd="8" destOrd="0" presId="urn:microsoft.com/office/officeart/2005/8/layout/default"/>
    <dgm:cxn modelId="{B99D97DC-7128-4792-8D5A-18323663506B}" type="presParOf" srcId="{0B6698BB-8442-40A0-9935-08B89CF167A9}" destId="{DB5FDE2C-7313-42E6-B78C-FC5780D127D8}" srcOrd="9" destOrd="0" presId="urn:microsoft.com/office/officeart/2005/8/layout/default"/>
    <dgm:cxn modelId="{B6BA5C1C-99F3-4280-B2EB-57ECE8D4DB7B}" type="presParOf" srcId="{0B6698BB-8442-40A0-9935-08B89CF167A9}" destId="{19125A53-06DF-4E4A-985A-2954BE986043}" srcOrd="10" destOrd="0" presId="urn:microsoft.com/office/officeart/2005/8/layout/default"/>
    <dgm:cxn modelId="{06E9966C-16B9-4086-9A76-A2E1F205E79F}" type="presParOf" srcId="{0B6698BB-8442-40A0-9935-08B89CF167A9}" destId="{19ABBB1A-F994-46EA-BB84-129FFFF11703}" srcOrd="11" destOrd="0" presId="urn:microsoft.com/office/officeart/2005/8/layout/default"/>
    <dgm:cxn modelId="{D8834CC9-F0F3-4CF7-AA03-F4BED48B2BE3}" type="presParOf" srcId="{0B6698BB-8442-40A0-9935-08B89CF167A9}" destId="{37BC6DF9-5C53-4E9F-ABC1-35EB526826BC}"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384111-47EB-42BB-A3BB-9E8BF1E9968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FEA36F9E-8E7B-44CE-A37B-1C7C3327B68D}">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Maintain chain of custody</a:t>
          </a:r>
        </a:p>
      </dgm:t>
    </dgm:pt>
    <dgm:pt modelId="{F16CE232-D7A2-4A37-A5DF-47867C38DAA0}" type="parTrans" cxnId="{8F3A8823-0F15-4BC3-95F3-488089ECD377}">
      <dgm:prSet/>
      <dgm:spPr/>
      <dgm:t>
        <a:bodyPr/>
        <a:lstStyle/>
        <a:p>
          <a:endParaRPr lang="en-US"/>
        </a:p>
      </dgm:t>
    </dgm:pt>
    <dgm:pt modelId="{2CEF17C8-A1A7-4424-854D-934540A5F2B6}" type="sibTrans" cxnId="{8F3A8823-0F15-4BC3-95F3-488089ECD377}">
      <dgm:prSet/>
      <dgm:spPr/>
      <dgm:t>
        <a:bodyPr/>
        <a:lstStyle/>
        <a:p>
          <a:endParaRPr lang="en-US"/>
        </a:p>
      </dgm:t>
    </dgm:pt>
    <dgm:pt modelId="{18A304FC-E95F-49BE-905E-5434ABF72B95}">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Don’t touch suspect drive</a:t>
          </a:r>
        </a:p>
      </dgm:t>
    </dgm:pt>
    <dgm:pt modelId="{403B8A84-A9C8-4B1A-A757-5019BAC5A4A2}" type="parTrans" cxnId="{EDA85B03-E5B2-49C3-BC60-42EB58DF27B3}">
      <dgm:prSet/>
      <dgm:spPr/>
      <dgm:t>
        <a:bodyPr/>
        <a:lstStyle/>
        <a:p>
          <a:endParaRPr lang="en-US"/>
        </a:p>
      </dgm:t>
    </dgm:pt>
    <dgm:pt modelId="{FBEDC3AB-5878-4713-8C58-FC044AD9BD17}" type="sibTrans" cxnId="{EDA85B03-E5B2-49C3-BC60-42EB58DF27B3}">
      <dgm:prSet/>
      <dgm:spPr/>
      <dgm:t>
        <a:bodyPr/>
        <a:lstStyle/>
        <a:p>
          <a:endParaRPr lang="en-US"/>
        </a:p>
      </dgm:t>
    </dgm:pt>
    <dgm:pt modelId="{04044DE0-B917-4526-936C-114BB2F8C1AF}">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Create a document trail</a:t>
          </a:r>
        </a:p>
      </dgm:t>
    </dgm:pt>
    <dgm:pt modelId="{D78CD9C5-6D2E-4148-B77A-C958E0AA6278}" type="parTrans" cxnId="{7F5B1107-029A-4D0E-86F0-9D43445DD864}">
      <dgm:prSet/>
      <dgm:spPr/>
      <dgm:t>
        <a:bodyPr/>
        <a:lstStyle/>
        <a:p>
          <a:endParaRPr lang="en-US"/>
        </a:p>
      </dgm:t>
    </dgm:pt>
    <dgm:pt modelId="{871DC329-3411-4E79-835D-AB1503A40B06}" type="sibTrans" cxnId="{7F5B1107-029A-4D0E-86F0-9D43445DD864}">
      <dgm:prSet/>
      <dgm:spPr/>
      <dgm:t>
        <a:bodyPr/>
        <a:lstStyle/>
        <a:p>
          <a:endParaRPr lang="en-US"/>
        </a:p>
      </dgm:t>
    </dgm:pt>
    <dgm:pt modelId="{E438AC64-A2AC-4B70-ABFD-BF46C675FBE5}">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Secure evidence</a:t>
          </a:r>
        </a:p>
      </dgm:t>
    </dgm:pt>
    <dgm:pt modelId="{E204DE66-578F-43BC-B419-382F8C3A6255}" type="parTrans" cxnId="{F4DFE69F-4BA4-40C7-91A6-39614C54F477}">
      <dgm:prSet/>
      <dgm:spPr/>
      <dgm:t>
        <a:bodyPr/>
        <a:lstStyle/>
        <a:p>
          <a:endParaRPr lang="en-US"/>
        </a:p>
      </dgm:t>
    </dgm:pt>
    <dgm:pt modelId="{4F4F2532-138D-4D4F-BF57-F8BCFAA8295E}" type="sibTrans" cxnId="{F4DFE69F-4BA4-40C7-91A6-39614C54F477}">
      <dgm:prSet/>
      <dgm:spPr/>
      <dgm:t>
        <a:bodyPr/>
        <a:lstStyle/>
        <a:p>
          <a:endParaRPr lang="en-US"/>
        </a:p>
      </dgm:t>
    </dgm:pt>
    <dgm:pt modelId="{DAB9E609-6FF1-47AF-B935-B84C3AFFF4AC}" type="pres">
      <dgm:prSet presAssocID="{AC384111-47EB-42BB-A3BB-9E8BF1E9968F}" presName="linear" presStyleCnt="0">
        <dgm:presLayoutVars>
          <dgm:dir/>
          <dgm:animLvl val="lvl"/>
          <dgm:resizeHandles val="exact"/>
        </dgm:presLayoutVars>
      </dgm:prSet>
      <dgm:spPr/>
    </dgm:pt>
    <dgm:pt modelId="{CC67C82D-D91E-445B-949D-C7B7D480B97D}" type="pres">
      <dgm:prSet presAssocID="{FEA36F9E-8E7B-44CE-A37B-1C7C3327B68D}" presName="parentLin" presStyleCnt="0"/>
      <dgm:spPr/>
    </dgm:pt>
    <dgm:pt modelId="{7DF9E5AC-D54F-4E36-85B0-126AEBF0493B}" type="pres">
      <dgm:prSet presAssocID="{FEA36F9E-8E7B-44CE-A37B-1C7C3327B68D}" presName="parentLeftMargin" presStyleLbl="node1" presStyleIdx="0" presStyleCnt="4"/>
      <dgm:spPr/>
    </dgm:pt>
    <dgm:pt modelId="{B183F146-D7F9-45F2-8608-3ED137E3B070}" type="pres">
      <dgm:prSet presAssocID="{FEA36F9E-8E7B-44CE-A37B-1C7C3327B68D}" presName="parentText" presStyleLbl="node1" presStyleIdx="0" presStyleCnt="4">
        <dgm:presLayoutVars>
          <dgm:chMax val="0"/>
          <dgm:bulletEnabled val="1"/>
        </dgm:presLayoutVars>
      </dgm:prSet>
      <dgm:spPr/>
    </dgm:pt>
    <dgm:pt modelId="{051112CC-0DB0-464A-833C-35153ABE91B8}" type="pres">
      <dgm:prSet presAssocID="{FEA36F9E-8E7B-44CE-A37B-1C7C3327B68D}" presName="negativeSpace" presStyleCnt="0"/>
      <dgm:spPr/>
    </dgm:pt>
    <dgm:pt modelId="{B187D75C-D29D-45AF-8EB8-DE6B19783D65}" type="pres">
      <dgm:prSet presAssocID="{FEA36F9E-8E7B-44CE-A37B-1C7C3327B68D}" presName="childText" presStyleLbl="conFgAcc1" presStyleIdx="0" presStyleCnt="4">
        <dgm:presLayoutVars>
          <dgm:bulletEnabled val="1"/>
        </dgm:presLayoutVars>
      </dgm:prSet>
      <dgm:spPr/>
    </dgm:pt>
    <dgm:pt modelId="{6DB22F75-9E46-4166-8D81-669450E162D1}" type="pres">
      <dgm:prSet presAssocID="{2CEF17C8-A1A7-4424-854D-934540A5F2B6}" presName="spaceBetweenRectangles" presStyleCnt="0"/>
      <dgm:spPr/>
    </dgm:pt>
    <dgm:pt modelId="{398BF3F8-7471-4991-BAFF-AC3CB105CAA5}" type="pres">
      <dgm:prSet presAssocID="{18A304FC-E95F-49BE-905E-5434ABF72B95}" presName="parentLin" presStyleCnt="0"/>
      <dgm:spPr/>
    </dgm:pt>
    <dgm:pt modelId="{FB15ABFE-AEEB-43A0-A8BE-3B755160CDA0}" type="pres">
      <dgm:prSet presAssocID="{18A304FC-E95F-49BE-905E-5434ABF72B95}" presName="parentLeftMargin" presStyleLbl="node1" presStyleIdx="0" presStyleCnt="4"/>
      <dgm:spPr/>
    </dgm:pt>
    <dgm:pt modelId="{03119836-F688-4E2C-AB9C-57E2F4FFCE90}" type="pres">
      <dgm:prSet presAssocID="{18A304FC-E95F-49BE-905E-5434ABF72B95}" presName="parentText" presStyleLbl="node1" presStyleIdx="1" presStyleCnt="4">
        <dgm:presLayoutVars>
          <dgm:chMax val="0"/>
          <dgm:bulletEnabled val="1"/>
        </dgm:presLayoutVars>
      </dgm:prSet>
      <dgm:spPr/>
    </dgm:pt>
    <dgm:pt modelId="{B49F1A3F-4DDB-41B0-BD9A-FDD1F745CA7C}" type="pres">
      <dgm:prSet presAssocID="{18A304FC-E95F-49BE-905E-5434ABF72B95}" presName="negativeSpace" presStyleCnt="0"/>
      <dgm:spPr/>
    </dgm:pt>
    <dgm:pt modelId="{65F38DE2-CA47-4326-840D-04FEBA9C267B}" type="pres">
      <dgm:prSet presAssocID="{18A304FC-E95F-49BE-905E-5434ABF72B95}" presName="childText" presStyleLbl="conFgAcc1" presStyleIdx="1" presStyleCnt="4">
        <dgm:presLayoutVars>
          <dgm:bulletEnabled val="1"/>
        </dgm:presLayoutVars>
      </dgm:prSet>
      <dgm:spPr/>
    </dgm:pt>
    <dgm:pt modelId="{DCE01550-FFD7-4C4C-A6E2-172A4D1D4494}" type="pres">
      <dgm:prSet presAssocID="{FBEDC3AB-5878-4713-8C58-FC044AD9BD17}" presName="spaceBetweenRectangles" presStyleCnt="0"/>
      <dgm:spPr/>
    </dgm:pt>
    <dgm:pt modelId="{84BBE30F-801E-4B08-8FA4-A528BF21AB54}" type="pres">
      <dgm:prSet presAssocID="{04044DE0-B917-4526-936C-114BB2F8C1AF}" presName="parentLin" presStyleCnt="0"/>
      <dgm:spPr/>
    </dgm:pt>
    <dgm:pt modelId="{D28A8FB9-1CCA-49E9-8233-083D7BDAE7F8}" type="pres">
      <dgm:prSet presAssocID="{04044DE0-B917-4526-936C-114BB2F8C1AF}" presName="parentLeftMargin" presStyleLbl="node1" presStyleIdx="1" presStyleCnt="4"/>
      <dgm:spPr/>
    </dgm:pt>
    <dgm:pt modelId="{9C78D89E-C599-48B5-B0E8-B87D09EFAB1C}" type="pres">
      <dgm:prSet presAssocID="{04044DE0-B917-4526-936C-114BB2F8C1AF}" presName="parentText" presStyleLbl="node1" presStyleIdx="2" presStyleCnt="4">
        <dgm:presLayoutVars>
          <dgm:chMax val="0"/>
          <dgm:bulletEnabled val="1"/>
        </dgm:presLayoutVars>
      </dgm:prSet>
      <dgm:spPr/>
    </dgm:pt>
    <dgm:pt modelId="{575357B6-D911-40F8-9172-FA3265321C72}" type="pres">
      <dgm:prSet presAssocID="{04044DE0-B917-4526-936C-114BB2F8C1AF}" presName="negativeSpace" presStyleCnt="0"/>
      <dgm:spPr/>
    </dgm:pt>
    <dgm:pt modelId="{7A5DDEF2-1442-4420-9D9A-9D06D8667A17}" type="pres">
      <dgm:prSet presAssocID="{04044DE0-B917-4526-936C-114BB2F8C1AF}" presName="childText" presStyleLbl="conFgAcc1" presStyleIdx="2" presStyleCnt="4">
        <dgm:presLayoutVars>
          <dgm:bulletEnabled val="1"/>
        </dgm:presLayoutVars>
      </dgm:prSet>
      <dgm:spPr/>
    </dgm:pt>
    <dgm:pt modelId="{1DDFB5EA-A0CD-45CD-B607-0F4052BF3C4F}" type="pres">
      <dgm:prSet presAssocID="{871DC329-3411-4E79-835D-AB1503A40B06}" presName="spaceBetweenRectangles" presStyleCnt="0"/>
      <dgm:spPr/>
    </dgm:pt>
    <dgm:pt modelId="{62984EA1-99FD-49AF-BBED-21723217D22B}" type="pres">
      <dgm:prSet presAssocID="{E438AC64-A2AC-4B70-ABFD-BF46C675FBE5}" presName="parentLin" presStyleCnt="0"/>
      <dgm:spPr/>
    </dgm:pt>
    <dgm:pt modelId="{3E7AB074-1D1F-44E1-82B8-3D5EB9222A0C}" type="pres">
      <dgm:prSet presAssocID="{E438AC64-A2AC-4B70-ABFD-BF46C675FBE5}" presName="parentLeftMargin" presStyleLbl="node1" presStyleIdx="2" presStyleCnt="4"/>
      <dgm:spPr/>
    </dgm:pt>
    <dgm:pt modelId="{EE4D8AC1-8F91-4917-B681-D2710F1F4C33}" type="pres">
      <dgm:prSet presAssocID="{E438AC64-A2AC-4B70-ABFD-BF46C675FBE5}" presName="parentText" presStyleLbl="node1" presStyleIdx="3" presStyleCnt="4">
        <dgm:presLayoutVars>
          <dgm:chMax val="0"/>
          <dgm:bulletEnabled val="1"/>
        </dgm:presLayoutVars>
      </dgm:prSet>
      <dgm:spPr/>
    </dgm:pt>
    <dgm:pt modelId="{0759098A-F521-4B39-83B8-ABDDC7B290EE}" type="pres">
      <dgm:prSet presAssocID="{E438AC64-A2AC-4B70-ABFD-BF46C675FBE5}" presName="negativeSpace" presStyleCnt="0"/>
      <dgm:spPr/>
    </dgm:pt>
    <dgm:pt modelId="{AFC75A11-B16A-428F-A88F-E6BF8B49B3E1}" type="pres">
      <dgm:prSet presAssocID="{E438AC64-A2AC-4B70-ABFD-BF46C675FBE5}" presName="childText" presStyleLbl="conFgAcc1" presStyleIdx="3" presStyleCnt="4">
        <dgm:presLayoutVars>
          <dgm:bulletEnabled val="1"/>
        </dgm:presLayoutVars>
      </dgm:prSet>
      <dgm:spPr/>
    </dgm:pt>
  </dgm:ptLst>
  <dgm:cxnLst>
    <dgm:cxn modelId="{EDA85B03-E5B2-49C3-BC60-42EB58DF27B3}" srcId="{AC384111-47EB-42BB-A3BB-9E8BF1E9968F}" destId="{18A304FC-E95F-49BE-905E-5434ABF72B95}" srcOrd="1" destOrd="0" parTransId="{403B8A84-A9C8-4B1A-A757-5019BAC5A4A2}" sibTransId="{FBEDC3AB-5878-4713-8C58-FC044AD9BD17}"/>
    <dgm:cxn modelId="{7F5B1107-029A-4D0E-86F0-9D43445DD864}" srcId="{AC384111-47EB-42BB-A3BB-9E8BF1E9968F}" destId="{04044DE0-B917-4526-936C-114BB2F8C1AF}" srcOrd="2" destOrd="0" parTransId="{D78CD9C5-6D2E-4148-B77A-C958E0AA6278}" sibTransId="{871DC329-3411-4E79-835D-AB1503A40B06}"/>
    <dgm:cxn modelId="{8F3A8823-0F15-4BC3-95F3-488089ECD377}" srcId="{AC384111-47EB-42BB-A3BB-9E8BF1E9968F}" destId="{FEA36F9E-8E7B-44CE-A37B-1C7C3327B68D}" srcOrd="0" destOrd="0" parTransId="{F16CE232-D7A2-4A37-A5DF-47867C38DAA0}" sibTransId="{2CEF17C8-A1A7-4424-854D-934540A5F2B6}"/>
    <dgm:cxn modelId="{CD692E38-6B21-4DF4-B731-43EF1F24BFE2}" type="presOf" srcId="{E438AC64-A2AC-4B70-ABFD-BF46C675FBE5}" destId="{EE4D8AC1-8F91-4917-B681-D2710F1F4C33}" srcOrd="1" destOrd="0" presId="urn:microsoft.com/office/officeart/2005/8/layout/list1"/>
    <dgm:cxn modelId="{358E2A3B-149C-4DDA-9C46-E02F1BEC9A6C}" type="presOf" srcId="{E438AC64-A2AC-4B70-ABFD-BF46C675FBE5}" destId="{3E7AB074-1D1F-44E1-82B8-3D5EB9222A0C}" srcOrd="0" destOrd="0" presId="urn:microsoft.com/office/officeart/2005/8/layout/list1"/>
    <dgm:cxn modelId="{1311CD84-AEEF-4ACE-9389-E834B31534ED}" type="presOf" srcId="{FEA36F9E-8E7B-44CE-A37B-1C7C3327B68D}" destId="{B183F146-D7F9-45F2-8608-3ED137E3B070}" srcOrd="1" destOrd="0" presId="urn:microsoft.com/office/officeart/2005/8/layout/list1"/>
    <dgm:cxn modelId="{F4DFE69F-4BA4-40C7-91A6-39614C54F477}" srcId="{AC384111-47EB-42BB-A3BB-9E8BF1E9968F}" destId="{E438AC64-A2AC-4B70-ABFD-BF46C675FBE5}" srcOrd="3" destOrd="0" parTransId="{E204DE66-578F-43BC-B419-382F8C3A6255}" sibTransId="{4F4F2532-138D-4D4F-BF57-F8BCFAA8295E}"/>
    <dgm:cxn modelId="{3E86D2C6-3E0A-4E63-8479-CF4CC86DF1AD}" type="presOf" srcId="{04044DE0-B917-4526-936C-114BB2F8C1AF}" destId="{9C78D89E-C599-48B5-B0E8-B87D09EFAB1C}" srcOrd="1" destOrd="0" presId="urn:microsoft.com/office/officeart/2005/8/layout/list1"/>
    <dgm:cxn modelId="{7E9B23CF-9914-4836-9C47-634339A3D164}" type="presOf" srcId="{AC384111-47EB-42BB-A3BB-9E8BF1E9968F}" destId="{DAB9E609-6FF1-47AF-B935-B84C3AFFF4AC}" srcOrd="0" destOrd="0" presId="urn:microsoft.com/office/officeart/2005/8/layout/list1"/>
    <dgm:cxn modelId="{567A53CF-C34E-4378-A237-4E5FBC4BA546}" type="presOf" srcId="{FEA36F9E-8E7B-44CE-A37B-1C7C3327B68D}" destId="{7DF9E5AC-D54F-4E36-85B0-126AEBF0493B}" srcOrd="0" destOrd="0" presId="urn:microsoft.com/office/officeart/2005/8/layout/list1"/>
    <dgm:cxn modelId="{C87326DE-DFEB-45E2-901E-75ACBC55F2DE}" type="presOf" srcId="{04044DE0-B917-4526-936C-114BB2F8C1AF}" destId="{D28A8FB9-1CCA-49E9-8233-083D7BDAE7F8}" srcOrd="0" destOrd="0" presId="urn:microsoft.com/office/officeart/2005/8/layout/list1"/>
    <dgm:cxn modelId="{ACFD2EF3-C030-4DDB-9201-0F235D0D89BE}" type="presOf" srcId="{18A304FC-E95F-49BE-905E-5434ABF72B95}" destId="{FB15ABFE-AEEB-43A0-A8BE-3B755160CDA0}" srcOrd="0" destOrd="0" presId="urn:microsoft.com/office/officeart/2005/8/layout/list1"/>
    <dgm:cxn modelId="{5AE652FE-C541-468C-A53A-4BB64131688C}" type="presOf" srcId="{18A304FC-E95F-49BE-905E-5434ABF72B95}" destId="{03119836-F688-4E2C-AB9C-57E2F4FFCE90}" srcOrd="1" destOrd="0" presId="urn:microsoft.com/office/officeart/2005/8/layout/list1"/>
    <dgm:cxn modelId="{6F1B5B03-EEF3-4795-970C-5BC53534FFFD}" type="presParOf" srcId="{DAB9E609-6FF1-47AF-B935-B84C3AFFF4AC}" destId="{CC67C82D-D91E-445B-949D-C7B7D480B97D}" srcOrd="0" destOrd="0" presId="urn:microsoft.com/office/officeart/2005/8/layout/list1"/>
    <dgm:cxn modelId="{8B9363AC-3064-4416-A3AD-56FAA0626932}" type="presParOf" srcId="{CC67C82D-D91E-445B-949D-C7B7D480B97D}" destId="{7DF9E5AC-D54F-4E36-85B0-126AEBF0493B}" srcOrd="0" destOrd="0" presId="urn:microsoft.com/office/officeart/2005/8/layout/list1"/>
    <dgm:cxn modelId="{3F522775-C194-4A47-BC2D-405B0403538E}" type="presParOf" srcId="{CC67C82D-D91E-445B-949D-C7B7D480B97D}" destId="{B183F146-D7F9-45F2-8608-3ED137E3B070}" srcOrd="1" destOrd="0" presId="urn:microsoft.com/office/officeart/2005/8/layout/list1"/>
    <dgm:cxn modelId="{4625D902-3DE5-43EE-9693-0C0D82AF9354}" type="presParOf" srcId="{DAB9E609-6FF1-47AF-B935-B84C3AFFF4AC}" destId="{051112CC-0DB0-464A-833C-35153ABE91B8}" srcOrd="1" destOrd="0" presId="urn:microsoft.com/office/officeart/2005/8/layout/list1"/>
    <dgm:cxn modelId="{4B024451-C44E-4BA7-97E1-7D5F42A7A04B}" type="presParOf" srcId="{DAB9E609-6FF1-47AF-B935-B84C3AFFF4AC}" destId="{B187D75C-D29D-45AF-8EB8-DE6B19783D65}" srcOrd="2" destOrd="0" presId="urn:microsoft.com/office/officeart/2005/8/layout/list1"/>
    <dgm:cxn modelId="{1A8CCE7E-33AD-4B8C-8753-31F022D209DE}" type="presParOf" srcId="{DAB9E609-6FF1-47AF-B935-B84C3AFFF4AC}" destId="{6DB22F75-9E46-4166-8D81-669450E162D1}" srcOrd="3" destOrd="0" presId="urn:microsoft.com/office/officeart/2005/8/layout/list1"/>
    <dgm:cxn modelId="{0964632A-FAB3-4047-A464-F161D7ECACF2}" type="presParOf" srcId="{DAB9E609-6FF1-47AF-B935-B84C3AFFF4AC}" destId="{398BF3F8-7471-4991-BAFF-AC3CB105CAA5}" srcOrd="4" destOrd="0" presId="urn:microsoft.com/office/officeart/2005/8/layout/list1"/>
    <dgm:cxn modelId="{25F92EAE-A071-4109-A792-B322216DE74C}" type="presParOf" srcId="{398BF3F8-7471-4991-BAFF-AC3CB105CAA5}" destId="{FB15ABFE-AEEB-43A0-A8BE-3B755160CDA0}" srcOrd="0" destOrd="0" presId="urn:microsoft.com/office/officeart/2005/8/layout/list1"/>
    <dgm:cxn modelId="{20ADC161-1F87-4BE0-A1C9-4950323AA6EE}" type="presParOf" srcId="{398BF3F8-7471-4991-BAFF-AC3CB105CAA5}" destId="{03119836-F688-4E2C-AB9C-57E2F4FFCE90}" srcOrd="1" destOrd="0" presId="urn:microsoft.com/office/officeart/2005/8/layout/list1"/>
    <dgm:cxn modelId="{570214D7-0984-438C-80C3-4C5FC535DF36}" type="presParOf" srcId="{DAB9E609-6FF1-47AF-B935-B84C3AFFF4AC}" destId="{B49F1A3F-4DDB-41B0-BD9A-FDD1F745CA7C}" srcOrd="5" destOrd="0" presId="urn:microsoft.com/office/officeart/2005/8/layout/list1"/>
    <dgm:cxn modelId="{ACF19F78-8280-4DEA-B223-956FAD54B4A9}" type="presParOf" srcId="{DAB9E609-6FF1-47AF-B935-B84C3AFFF4AC}" destId="{65F38DE2-CA47-4326-840D-04FEBA9C267B}" srcOrd="6" destOrd="0" presId="urn:microsoft.com/office/officeart/2005/8/layout/list1"/>
    <dgm:cxn modelId="{65439728-7FF4-42DB-B616-8A616062B60C}" type="presParOf" srcId="{DAB9E609-6FF1-47AF-B935-B84C3AFFF4AC}" destId="{DCE01550-FFD7-4C4C-A6E2-172A4D1D4494}" srcOrd="7" destOrd="0" presId="urn:microsoft.com/office/officeart/2005/8/layout/list1"/>
    <dgm:cxn modelId="{6676611D-538E-4B84-B931-BD62A22CD20F}" type="presParOf" srcId="{DAB9E609-6FF1-47AF-B935-B84C3AFFF4AC}" destId="{84BBE30F-801E-4B08-8FA4-A528BF21AB54}" srcOrd="8" destOrd="0" presId="urn:microsoft.com/office/officeart/2005/8/layout/list1"/>
    <dgm:cxn modelId="{ED14710F-56F5-4373-8D1C-9871E67478C5}" type="presParOf" srcId="{84BBE30F-801E-4B08-8FA4-A528BF21AB54}" destId="{D28A8FB9-1CCA-49E9-8233-083D7BDAE7F8}" srcOrd="0" destOrd="0" presId="urn:microsoft.com/office/officeart/2005/8/layout/list1"/>
    <dgm:cxn modelId="{F0B87259-6D86-423F-BE8A-0F2FF921455F}" type="presParOf" srcId="{84BBE30F-801E-4B08-8FA4-A528BF21AB54}" destId="{9C78D89E-C599-48B5-B0E8-B87D09EFAB1C}" srcOrd="1" destOrd="0" presId="urn:microsoft.com/office/officeart/2005/8/layout/list1"/>
    <dgm:cxn modelId="{FC17951A-8EC2-468D-85C6-E29A64F6D2BB}" type="presParOf" srcId="{DAB9E609-6FF1-47AF-B935-B84C3AFFF4AC}" destId="{575357B6-D911-40F8-9172-FA3265321C72}" srcOrd="9" destOrd="0" presId="urn:microsoft.com/office/officeart/2005/8/layout/list1"/>
    <dgm:cxn modelId="{9A7247AE-3DFA-4E38-AE47-195CC89F80F0}" type="presParOf" srcId="{DAB9E609-6FF1-47AF-B935-B84C3AFFF4AC}" destId="{7A5DDEF2-1442-4420-9D9A-9D06D8667A17}" srcOrd="10" destOrd="0" presId="urn:microsoft.com/office/officeart/2005/8/layout/list1"/>
    <dgm:cxn modelId="{33A5BBB6-7A1E-4ED5-96E3-70B50FC3E2F4}" type="presParOf" srcId="{DAB9E609-6FF1-47AF-B935-B84C3AFFF4AC}" destId="{1DDFB5EA-A0CD-45CD-B607-0F4052BF3C4F}" srcOrd="11" destOrd="0" presId="urn:microsoft.com/office/officeart/2005/8/layout/list1"/>
    <dgm:cxn modelId="{2B460BB9-6C8D-4E5A-B57F-688190CC7F71}" type="presParOf" srcId="{DAB9E609-6FF1-47AF-B935-B84C3AFFF4AC}" destId="{62984EA1-99FD-49AF-BBED-21723217D22B}" srcOrd="12" destOrd="0" presId="urn:microsoft.com/office/officeart/2005/8/layout/list1"/>
    <dgm:cxn modelId="{B270E74C-475C-4C7D-8325-D200F2A015A0}" type="presParOf" srcId="{62984EA1-99FD-49AF-BBED-21723217D22B}" destId="{3E7AB074-1D1F-44E1-82B8-3D5EB9222A0C}" srcOrd="0" destOrd="0" presId="urn:microsoft.com/office/officeart/2005/8/layout/list1"/>
    <dgm:cxn modelId="{2AF6C7EC-A6FB-4526-8B5A-E5F9AB6225DC}" type="presParOf" srcId="{62984EA1-99FD-49AF-BBED-21723217D22B}" destId="{EE4D8AC1-8F91-4917-B681-D2710F1F4C33}" srcOrd="1" destOrd="0" presId="urn:microsoft.com/office/officeart/2005/8/layout/list1"/>
    <dgm:cxn modelId="{DF740A70-8100-40AF-A7F2-2C065B85A2C9}" type="presParOf" srcId="{DAB9E609-6FF1-47AF-B935-B84C3AFFF4AC}" destId="{0759098A-F521-4B39-83B8-ABDDC7B290EE}" srcOrd="13" destOrd="0" presId="urn:microsoft.com/office/officeart/2005/8/layout/list1"/>
    <dgm:cxn modelId="{47293170-9A48-4A75-ADF4-72F206403BEB}" type="presParOf" srcId="{DAB9E609-6FF1-47AF-B935-B84C3AFFF4AC}" destId="{AFC75A11-B16A-428F-A88F-E6BF8B49B3E1}"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2F5B66-2899-4B69-909A-E535052769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796F47E-1094-4F2D-ABAD-4BCF468CFE44}">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Hardware</a:t>
          </a:r>
        </a:p>
      </dgm:t>
    </dgm:pt>
    <dgm:pt modelId="{6AB8AE8C-D9D2-4D62-9366-090C04AFBDDC}" type="parTrans" cxnId="{303D51C0-08AE-43FC-949E-40E5B9FDCC52}">
      <dgm:prSet/>
      <dgm:spPr/>
      <dgm:t>
        <a:bodyPr/>
        <a:lstStyle/>
        <a:p>
          <a:endParaRPr lang="en-US"/>
        </a:p>
      </dgm:t>
    </dgm:pt>
    <dgm:pt modelId="{23A969F4-46BB-40C0-A6D6-79B5FE82196F}" type="sibTrans" cxnId="{303D51C0-08AE-43FC-949E-40E5B9FDCC52}">
      <dgm:prSet/>
      <dgm:spPr/>
      <dgm:t>
        <a:bodyPr/>
        <a:lstStyle/>
        <a:p>
          <a:endParaRPr lang="en-US"/>
        </a:p>
      </dgm:t>
    </dgm:pt>
    <dgm:pt modelId="{6A21474F-1A0E-438F-A4A1-13DE5FA89DB0}">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Software</a:t>
          </a:r>
        </a:p>
      </dgm:t>
    </dgm:pt>
    <dgm:pt modelId="{3EF9E859-C0CB-4C34-B03D-DDE6334188F9}" type="parTrans" cxnId="{1539BAF8-6E7A-4162-B46F-BF0F9E272781}">
      <dgm:prSet/>
      <dgm:spPr/>
      <dgm:t>
        <a:bodyPr/>
        <a:lstStyle/>
        <a:p>
          <a:endParaRPr lang="en-US"/>
        </a:p>
      </dgm:t>
    </dgm:pt>
    <dgm:pt modelId="{372E33D2-F1AA-4ACB-9862-D66D258F9F3A}" type="sibTrans" cxnId="{1539BAF8-6E7A-4162-B46F-BF0F9E272781}">
      <dgm:prSet/>
      <dgm:spPr/>
      <dgm:t>
        <a:bodyPr/>
        <a:lstStyle/>
        <a:p>
          <a:endParaRPr lang="en-US"/>
        </a:p>
      </dgm:t>
    </dgm:pt>
    <dgm:pt modelId="{A55DE7A6-7D62-4AE4-89AB-4F84A258FAF6}">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Networks</a:t>
          </a:r>
        </a:p>
      </dgm:t>
    </dgm:pt>
    <dgm:pt modelId="{6DA8A46B-7EC2-46BD-924C-6E9192155B22}" type="parTrans" cxnId="{43593747-6369-4336-9926-4C28EEC4E0E6}">
      <dgm:prSet/>
      <dgm:spPr/>
      <dgm:t>
        <a:bodyPr/>
        <a:lstStyle/>
        <a:p>
          <a:endParaRPr lang="en-US"/>
        </a:p>
      </dgm:t>
    </dgm:pt>
    <dgm:pt modelId="{DCF51940-ACE3-4FFA-8909-965F26EEF30F}" type="sibTrans" cxnId="{43593747-6369-4336-9926-4C28EEC4E0E6}">
      <dgm:prSet/>
      <dgm:spPr/>
      <dgm:t>
        <a:bodyPr/>
        <a:lstStyle/>
        <a:p>
          <a:endParaRPr lang="en-US"/>
        </a:p>
      </dgm:t>
    </dgm:pt>
    <dgm:pt modelId="{69DC996C-C08A-4064-82D3-9C17F5812722}">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Addresses</a:t>
          </a:r>
        </a:p>
      </dgm:t>
    </dgm:pt>
    <dgm:pt modelId="{812D155E-1F0D-4142-A119-2C42116DBC8C}" type="parTrans" cxnId="{17F4539B-C8E9-46A5-BF85-E0CB4B7298C5}">
      <dgm:prSet/>
      <dgm:spPr/>
      <dgm:t>
        <a:bodyPr/>
        <a:lstStyle/>
        <a:p>
          <a:endParaRPr lang="en-US"/>
        </a:p>
      </dgm:t>
    </dgm:pt>
    <dgm:pt modelId="{AEEB4BE0-0B0C-4BC9-BD23-728FBA5024B9}" type="sibTrans" cxnId="{17F4539B-C8E9-46A5-BF85-E0CB4B7298C5}">
      <dgm:prSet/>
      <dgm:spPr/>
      <dgm:t>
        <a:bodyPr/>
        <a:lstStyle/>
        <a:p>
          <a:endParaRPr lang="en-US"/>
        </a:p>
      </dgm:t>
    </dgm:pt>
    <dgm:pt modelId="{66EFA48C-D253-47A5-917A-E1DDA293FF40}" type="pres">
      <dgm:prSet presAssocID="{F02F5B66-2899-4B69-909A-E535052769D1}" presName="linear" presStyleCnt="0">
        <dgm:presLayoutVars>
          <dgm:animLvl val="lvl"/>
          <dgm:resizeHandles val="exact"/>
        </dgm:presLayoutVars>
      </dgm:prSet>
      <dgm:spPr/>
    </dgm:pt>
    <dgm:pt modelId="{57BCD4E0-FF98-4C50-81D4-2C64EB719D61}" type="pres">
      <dgm:prSet presAssocID="{5796F47E-1094-4F2D-ABAD-4BCF468CFE44}" presName="parentText" presStyleLbl="node1" presStyleIdx="0" presStyleCnt="4" custLinFactNeighborY="-24641">
        <dgm:presLayoutVars>
          <dgm:chMax val="0"/>
          <dgm:bulletEnabled val="1"/>
        </dgm:presLayoutVars>
      </dgm:prSet>
      <dgm:spPr/>
    </dgm:pt>
    <dgm:pt modelId="{D050D38F-8A43-400E-ABF4-43A7993DC354}" type="pres">
      <dgm:prSet presAssocID="{23A969F4-46BB-40C0-A6D6-79B5FE82196F}" presName="spacer" presStyleCnt="0"/>
      <dgm:spPr/>
    </dgm:pt>
    <dgm:pt modelId="{3CA2153C-D446-4EF5-A953-DCA60AFFAC28}" type="pres">
      <dgm:prSet presAssocID="{6A21474F-1A0E-438F-A4A1-13DE5FA89DB0}" presName="parentText" presStyleLbl="node1" presStyleIdx="1" presStyleCnt="4">
        <dgm:presLayoutVars>
          <dgm:chMax val="0"/>
          <dgm:bulletEnabled val="1"/>
        </dgm:presLayoutVars>
      </dgm:prSet>
      <dgm:spPr/>
    </dgm:pt>
    <dgm:pt modelId="{D0FD2ED4-0E8B-4F8F-8A6D-6BE2A877B770}" type="pres">
      <dgm:prSet presAssocID="{372E33D2-F1AA-4ACB-9862-D66D258F9F3A}" presName="spacer" presStyleCnt="0"/>
      <dgm:spPr/>
    </dgm:pt>
    <dgm:pt modelId="{B4E0A440-FD5B-4C2A-899A-80C9362B383E}" type="pres">
      <dgm:prSet presAssocID="{A55DE7A6-7D62-4AE4-89AB-4F84A258FAF6}" presName="parentText" presStyleLbl="node1" presStyleIdx="2" presStyleCnt="4">
        <dgm:presLayoutVars>
          <dgm:chMax val="0"/>
          <dgm:bulletEnabled val="1"/>
        </dgm:presLayoutVars>
      </dgm:prSet>
      <dgm:spPr/>
    </dgm:pt>
    <dgm:pt modelId="{B1B294DD-5DAB-4F5D-ACE2-855CF8BCF283}" type="pres">
      <dgm:prSet presAssocID="{DCF51940-ACE3-4FFA-8909-965F26EEF30F}" presName="spacer" presStyleCnt="0"/>
      <dgm:spPr/>
    </dgm:pt>
    <dgm:pt modelId="{B362988D-05AE-4394-8A15-2E7D938531C1}" type="pres">
      <dgm:prSet presAssocID="{69DC996C-C08A-4064-82D3-9C17F5812722}" presName="parentText" presStyleLbl="node1" presStyleIdx="3" presStyleCnt="4">
        <dgm:presLayoutVars>
          <dgm:chMax val="0"/>
          <dgm:bulletEnabled val="1"/>
        </dgm:presLayoutVars>
      </dgm:prSet>
      <dgm:spPr/>
    </dgm:pt>
  </dgm:ptLst>
  <dgm:cxnLst>
    <dgm:cxn modelId="{4097780A-E387-4100-AE5B-82917ABCDAC1}" type="presOf" srcId="{69DC996C-C08A-4064-82D3-9C17F5812722}" destId="{B362988D-05AE-4394-8A15-2E7D938531C1}" srcOrd="0" destOrd="0" presId="urn:microsoft.com/office/officeart/2005/8/layout/vList2"/>
    <dgm:cxn modelId="{6CCBAA1E-357F-4BED-B4A8-A7E033DA96BC}" type="presOf" srcId="{A55DE7A6-7D62-4AE4-89AB-4F84A258FAF6}" destId="{B4E0A440-FD5B-4C2A-899A-80C9362B383E}" srcOrd="0" destOrd="0" presId="urn:microsoft.com/office/officeart/2005/8/layout/vList2"/>
    <dgm:cxn modelId="{B0D29329-10C1-4C4D-8C0C-C77CD0A27381}" type="presOf" srcId="{6A21474F-1A0E-438F-A4A1-13DE5FA89DB0}" destId="{3CA2153C-D446-4EF5-A953-DCA60AFFAC28}" srcOrd="0" destOrd="0" presId="urn:microsoft.com/office/officeart/2005/8/layout/vList2"/>
    <dgm:cxn modelId="{43593747-6369-4336-9926-4C28EEC4E0E6}" srcId="{F02F5B66-2899-4B69-909A-E535052769D1}" destId="{A55DE7A6-7D62-4AE4-89AB-4F84A258FAF6}" srcOrd="2" destOrd="0" parTransId="{6DA8A46B-7EC2-46BD-924C-6E9192155B22}" sibTransId="{DCF51940-ACE3-4FFA-8909-965F26EEF30F}"/>
    <dgm:cxn modelId="{76F2196E-77E3-41B3-A769-E3703D1181EC}" type="presOf" srcId="{5796F47E-1094-4F2D-ABAD-4BCF468CFE44}" destId="{57BCD4E0-FF98-4C50-81D4-2C64EB719D61}" srcOrd="0" destOrd="0" presId="urn:microsoft.com/office/officeart/2005/8/layout/vList2"/>
    <dgm:cxn modelId="{17F4539B-C8E9-46A5-BF85-E0CB4B7298C5}" srcId="{F02F5B66-2899-4B69-909A-E535052769D1}" destId="{69DC996C-C08A-4064-82D3-9C17F5812722}" srcOrd="3" destOrd="0" parTransId="{812D155E-1F0D-4142-A119-2C42116DBC8C}" sibTransId="{AEEB4BE0-0B0C-4BC9-BD23-728FBA5024B9}"/>
    <dgm:cxn modelId="{447616AC-6D86-4C05-964F-4DA859917492}" type="presOf" srcId="{F02F5B66-2899-4B69-909A-E535052769D1}" destId="{66EFA48C-D253-47A5-917A-E1DDA293FF40}" srcOrd="0" destOrd="0" presId="urn:microsoft.com/office/officeart/2005/8/layout/vList2"/>
    <dgm:cxn modelId="{303D51C0-08AE-43FC-949E-40E5B9FDCC52}" srcId="{F02F5B66-2899-4B69-909A-E535052769D1}" destId="{5796F47E-1094-4F2D-ABAD-4BCF468CFE44}" srcOrd="0" destOrd="0" parTransId="{6AB8AE8C-D9D2-4D62-9366-090C04AFBDDC}" sibTransId="{23A969F4-46BB-40C0-A6D6-79B5FE82196F}"/>
    <dgm:cxn modelId="{1539BAF8-6E7A-4162-B46F-BF0F9E272781}" srcId="{F02F5B66-2899-4B69-909A-E535052769D1}" destId="{6A21474F-1A0E-438F-A4A1-13DE5FA89DB0}" srcOrd="1" destOrd="0" parTransId="{3EF9E859-C0CB-4C34-B03D-DDE6334188F9}" sibTransId="{372E33D2-F1AA-4ACB-9862-D66D258F9F3A}"/>
    <dgm:cxn modelId="{4F77C1BB-DEF3-447D-9D8C-5086B42AF90D}" type="presParOf" srcId="{66EFA48C-D253-47A5-917A-E1DDA293FF40}" destId="{57BCD4E0-FF98-4C50-81D4-2C64EB719D61}" srcOrd="0" destOrd="0" presId="urn:microsoft.com/office/officeart/2005/8/layout/vList2"/>
    <dgm:cxn modelId="{7D1A3DC9-C2E1-4EC4-AB1D-FFDCE58960D2}" type="presParOf" srcId="{66EFA48C-D253-47A5-917A-E1DDA293FF40}" destId="{D050D38F-8A43-400E-ABF4-43A7993DC354}" srcOrd="1" destOrd="0" presId="urn:microsoft.com/office/officeart/2005/8/layout/vList2"/>
    <dgm:cxn modelId="{24F55B98-4389-45B6-8FFB-9D55E425C119}" type="presParOf" srcId="{66EFA48C-D253-47A5-917A-E1DDA293FF40}" destId="{3CA2153C-D446-4EF5-A953-DCA60AFFAC28}" srcOrd="2" destOrd="0" presId="urn:microsoft.com/office/officeart/2005/8/layout/vList2"/>
    <dgm:cxn modelId="{992FF486-61B9-4AE8-BC75-DF9B53B7219B}" type="presParOf" srcId="{66EFA48C-D253-47A5-917A-E1DDA293FF40}" destId="{D0FD2ED4-0E8B-4F8F-8A6D-6BE2A877B770}" srcOrd="3" destOrd="0" presId="urn:microsoft.com/office/officeart/2005/8/layout/vList2"/>
    <dgm:cxn modelId="{EAE1B4CF-50FE-41FD-984D-32C1E004F91D}" type="presParOf" srcId="{66EFA48C-D253-47A5-917A-E1DDA293FF40}" destId="{B4E0A440-FD5B-4C2A-899A-80C9362B383E}" srcOrd="4" destOrd="0" presId="urn:microsoft.com/office/officeart/2005/8/layout/vList2"/>
    <dgm:cxn modelId="{E758EB4B-77C3-43BD-834C-647BC89ED2AD}" type="presParOf" srcId="{66EFA48C-D253-47A5-917A-E1DDA293FF40}" destId="{B1B294DD-5DAB-4F5D-ACE2-855CF8BCF283}" srcOrd="5" destOrd="0" presId="urn:microsoft.com/office/officeart/2005/8/layout/vList2"/>
    <dgm:cxn modelId="{1D37D12B-304E-450C-9E5A-B8B0939A64AE}" type="presParOf" srcId="{66EFA48C-D253-47A5-917A-E1DDA293FF40}" destId="{B362988D-05AE-4394-8A15-2E7D938531C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E65DBD-3E54-48B0-8C4C-31A46C5AEB28}">
      <dsp:nvSpPr>
        <dsp:cNvPr id="0" name=""/>
        <dsp:cNvSpPr/>
      </dsp:nvSpPr>
      <dsp:spPr>
        <a:xfrm>
          <a:off x="550216" y="0"/>
          <a:ext cx="6235787" cy="456236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FA5715-B6AD-4970-8A89-EE524608C6CF}">
      <dsp:nvSpPr>
        <dsp:cNvPr id="0" name=""/>
        <dsp:cNvSpPr/>
      </dsp:nvSpPr>
      <dsp:spPr>
        <a:xfrm>
          <a:off x="4894" y="1368709"/>
          <a:ext cx="2311515" cy="182494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Collecting</a:t>
          </a:r>
        </a:p>
      </dsp:txBody>
      <dsp:txXfrm>
        <a:off x="93981" y="1457796"/>
        <a:ext cx="2133341" cy="1646772"/>
      </dsp:txXfrm>
    </dsp:sp>
    <dsp:sp modelId="{17F91C9E-EC70-48C0-8625-8FE427E8400E}">
      <dsp:nvSpPr>
        <dsp:cNvPr id="0" name=""/>
        <dsp:cNvSpPr/>
      </dsp:nvSpPr>
      <dsp:spPr>
        <a:xfrm>
          <a:off x="2512352" y="1368709"/>
          <a:ext cx="2311515" cy="182494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Analyzing</a:t>
          </a:r>
        </a:p>
      </dsp:txBody>
      <dsp:txXfrm>
        <a:off x="2601439" y="1457796"/>
        <a:ext cx="2133341" cy="1646772"/>
      </dsp:txXfrm>
    </dsp:sp>
    <dsp:sp modelId="{C0763093-6480-47FB-A94F-D24FE7770ABF}">
      <dsp:nvSpPr>
        <dsp:cNvPr id="0" name=""/>
        <dsp:cNvSpPr/>
      </dsp:nvSpPr>
      <dsp:spPr>
        <a:xfrm>
          <a:off x="5019811" y="1368709"/>
          <a:ext cx="2311515" cy="182494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Presenting</a:t>
          </a:r>
        </a:p>
      </dsp:txBody>
      <dsp:txXfrm>
        <a:off x="5108898" y="1457796"/>
        <a:ext cx="2133341" cy="16467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0F839-9F8C-4604-A62B-DD3DD282AC8A}">
      <dsp:nvSpPr>
        <dsp:cNvPr id="0" name=""/>
        <dsp:cNvSpPr/>
      </dsp:nvSpPr>
      <dsp:spPr>
        <a:xfrm>
          <a:off x="434424" y="2037"/>
          <a:ext cx="2322062" cy="1393237"/>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rgbClr val="FF0000"/>
              </a:solidFill>
            </a:rPr>
            <a:t>The military</a:t>
          </a:r>
        </a:p>
      </dsp:txBody>
      <dsp:txXfrm>
        <a:off x="434424" y="2037"/>
        <a:ext cx="2322062" cy="1393237"/>
      </dsp:txXfrm>
    </dsp:sp>
    <dsp:sp modelId="{781E8C52-1156-403C-BC44-9034362E4327}">
      <dsp:nvSpPr>
        <dsp:cNvPr id="0" name=""/>
        <dsp:cNvSpPr/>
      </dsp:nvSpPr>
      <dsp:spPr>
        <a:xfrm>
          <a:off x="2988693" y="2037"/>
          <a:ext cx="2322062" cy="1393237"/>
        </a:xfrm>
        <a:prstGeom prst="rect">
          <a:avLst/>
        </a:prstGeom>
        <a:solidFill>
          <a:schemeClr val="accent1">
            <a:shade val="80000"/>
            <a:hueOff val="1532"/>
            <a:satOff val="1615"/>
            <a:lumOff val="175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rgbClr val="FF0000"/>
              </a:solidFill>
            </a:rPr>
            <a:t>Government agencies</a:t>
          </a:r>
        </a:p>
      </dsp:txBody>
      <dsp:txXfrm>
        <a:off x="2988693" y="2037"/>
        <a:ext cx="2322062" cy="1393237"/>
      </dsp:txXfrm>
    </dsp:sp>
    <dsp:sp modelId="{3BBA9CCA-A9FC-4491-A341-56EAA0F2D7B0}">
      <dsp:nvSpPr>
        <dsp:cNvPr id="0" name=""/>
        <dsp:cNvSpPr/>
      </dsp:nvSpPr>
      <dsp:spPr>
        <a:xfrm>
          <a:off x="5542962" y="2037"/>
          <a:ext cx="2322062" cy="1393237"/>
        </a:xfrm>
        <a:prstGeom prst="rect">
          <a:avLst/>
        </a:prstGeom>
        <a:solidFill>
          <a:schemeClr val="accent1">
            <a:shade val="80000"/>
            <a:hueOff val="3065"/>
            <a:satOff val="3230"/>
            <a:lumOff val="351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rgbClr val="FF0000"/>
              </a:solidFill>
            </a:rPr>
            <a:t>Law firms</a:t>
          </a:r>
        </a:p>
      </dsp:txBody>
      <dsp:txXfrm>
        <a:off x="5542962" y="2037"/>
        <a:ext cx="2322062" cy="1393237"/>
      </dsp:txXfrm>
    </dsp:sp>
    <dsp:sp modelId="{F453EA3F-545E-4544-948A-50E1E5FBC177}">
      <dsp:nvSpPr>
        <dsp:cNvPr id="0" name=""/>
        <dsp:cNvSpPr/>
      </dsp:nvSpPr>
      <dsp:spPr>
        <a:xfrm>
          <a:off x="434424" y="1627481"/>
          <a:ext cx="2322062" cy="1393237"/>
        </a:xfrm>
        <a:prstGeom prst="rect">
          <a:avLst/>
        </a:prstGeom>
        <a:solidFill>
          <a:schemeClr val="accent1">
            <a:shade val="80000"/>
            <a:hueOff val="4597"/>
            <a:satOff val="4845"/>
            <a:lumOff val="52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rgbClr val="FF0000"/>
              </a:solidFill>
            </a:rPr>
            <a:t>Criminal prosecutors</a:t>
          </a:r>
        </a:p>
      </dsp:txBody>
      <dsp:txXfrm>
        <a:off x="434424" y="1627481"/>
        <a:ext cx="2322062" cy="1393237"/>
      </dsp:txXfrm>
    </dsp:sp>
    <dsp:sp modelId="{A24C5278-1C18-400A-B90B-E71D9F36EC81}">
      <dsp:nvSpPr>
        <dsp:cNvPr id="0" name=""/>
        <dsp:cNvSpPr/>
      </dsp:nvSpPr>
      <dsp:spPr>
        <a:xfrm>
          <a:off x="2988693" y="1627481"/>
          <a:ext cx="2322062" cy="1393237"/>
        </a:xfrm>
        <a:prstGeom prst="rect">
          <a:avLst/>
        </a:prstGeom>
        <a:solidFill>
          <a:schemeClr val="accent1">
            <a:shade val="80000"/>
            <a:hueOff val="6129"/>
            <a:satOff val="6459"/>
            <a:lumOff val="70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rgbClr val="FF0000"/>
              </a:solidFill>
            </a:rPr>
            <a:t>Academia</a:t>
          </a:r>
        </a:p>
      </dsp:txBody>
      <dsp:txXfrm>
        <a:off x="2988693" y="1627481"/>
        <a:ext cx="2322062" cy="1393237"/>
      </dsp:txXfrm>
    </dsp:sp>
    <dsp:sp modelId="{19125A53-06DF-4E4A-985A-2954BE986043}">
      <dsp:nvSpPr>
        <dsp:cNvPr id="0" name=""/>
        <dsp:cNvSpPr/>
      </dsp:nvSpPr>
      <dsp:spPr>
        <a:xfrm>
          <a:off x="5542962" y="1627481"/>
          <a:ext cx="2322062" cy="1393237"/>
        </a:xfrm>
        <a:prstGeom prst="rect">
          <a:avLst/>
        </a:prstGeom>
        <a:solidFill>
          <a:schemeClr val="accent1">
            <a:shade val="80000"/>
            <a:hueOff val="7662"/>
            <a:satOff val="8074"/>
            <a:lumOff val="87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rgbClr val="FF0000"/>
              </a:solidFill>
            </a:rPr>
            <a:t>Data recovery firms</a:t>
          </a:r>
        </a:p>
      </dsp:txBody>
      <dsp:txXfrm>
        <a:off x="5542962" y="1627481"/>
        <a:ext cx="2322062" cy="1393237"/>
      </dsp:txXfrm>
    </dsp:sp>
    <dsp:sp modelId="{37BC6DF9-5C53-4E9F-ABC1-35EB526826BC}">
      <dsp:nvSpPr>
        <dsp:cNvPr id="0" name=""/>
        <dsp:cNvSpPr/>
      </dsp:nvSpPr>
      <dsp:spPr>
        <a:xfrm>
          <a:off x="434424" y="3252925"/>
          <a:ext cx="2322062" cy="1393237"/>
        </a:xfrm>
        <a:prstGeom prst="rect">
          <a:avLst/>
        </a:prstGeom>
        <a:solidFill>
          <a:schemeClr val="accent1">
            <a:shade val="80000"/>
            <a:hueOff val="9194"/>
            <a:satOff val="9689"/>
            <a:lumOff val="105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rgbClr val="FF0000"/>
              </a:solidFill>
            </a:rPr>
            <a:t>Corporations</a:t>
          </a:r>
        </a:p>
      </dsp:txBody>
      <dsp:txXfrm>
        <a:off x="434424" y="3252925"/>
        <a:ext cx="2322062" cy="1393237"/>
      </dsp:txXfrm>
    </dsp:sp>
    <dsp:sp modelId="{C2F5CA3F-9E91-49C0-8FB6-4C66F443F99C}">
      <dsp:nvSpPr>
        <dsp:cNvPr id="0" name=""/>
        <dsp:cNvSpPr/>
      </dsp:nvSpPr>
      <dsp:spPr>
        <a:xfrm>
          <a:off x="2988693" y="3252925"/>
          <a:ext cx="2322062" cy="1393237"/>
        </a:xfrm>
        <a:prstGeom prst="rect">
          <a:avLst/>
        </a:prstGeom>
        <a:solidFill>
          <a:schemeClr val="accent1">
            <a:shade val="80000"/>
            <a:hueOff val="10727"/>
            <a:satOff val="11304"/>
            <a:lumOff val="122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rgbClr val="FF0000"/>
              </a:solidFill>
            </a:rPr>
            <a:t>Insurance companies</a:t>
          </a:r>
        </a:p>
      </dsp:txBody>
      <dsp:txXfrm>
        <a:off x="2988693" y="3252925"/>
        <a:ext cx="2322062" cy="1393237"/>
      </dsp:txXfrm>
    </dsp:sp>
    <dsp:sp modelId="{B7564547-A73E-42BF-9132-6632575AB497}">
      <dsp:nvSpPr>
        <dsp:cNvPr id="0" name=""/>
        <dsp:cNvSpPr/>
      </dsp:nvSpPr>
      <dsp:spPr>
        <a:xfrm>
          <a:off x="5542962" y="3252925"/>
          <a:ext cx="2322062" cy="1393237"/>
        </a:xfrm>
        <a:prstGeom prst="rect">
          <a:avLst/>
        </a:prstGeom>
        <a:solidFill>
          <a:schemeClr val="accent1">
            <a:shade val="80000"/>
            <a:hueOff val="12259"/>
            <a:satOff val="12919"/>
            <a:lumOff val="140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rgbClr val="FF0000"/>
              </a:solidFill>
            </a:rPr>
            <a:t>Individuals</a:t>
          </a:r>
        </a:p>
      </dsp:txBody>
      <dsp:txXfrm>
        <a:off x="5542962" y="3252925"/>
        <a:ext cx="2322062" cy="13932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847C62-0193-4078-B591-16D4DB7DFA11}">
      <dsp:nvSpPr>
        <dsp:cNvPr id="0" name=""/>
        <dsp:cNvSpPr/>
      </dsp:nvSpPr>
      <dsp:spPr>
        <a:xfrm>
          <a:off x="-5255288" y="-804890"/>
          <a:ext cx="6257980" cy="6257980"/>
        </a:xfrm>
        <a:prstGeom prst="blockArc">
          <a:avLst>
            <a:gd name="adj1" fmla="val 18900000"/>
            <a:gd name="adj2" fmla="val 2700000"/>
            <a:gd name="adj3" fmla="val 345"/>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6A971F-4F8F-469E-92B7-469A3C5CA4A4}">
      <dsp:nvSpPr>
        <dsp:cNvPr id="0" name=""/>
        <dsp:cNvSpPr/>
      </dsp:nvSpPr>
      <dsp:spPr>
        <a:xfrm>
          <a:off x="450884" y="381001"/>
          <a:ext cx="7710058" cy="715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7594"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Real</a:t>
          </a:r>
        </a:p>
      </dsp:txBody>
      <dsp:txXfrm>
        <a:off x="450884" y="381001"/>
        <a:ext cx="7710058" cy="715079"/>
      </dsp:txXfrm>
    </dsp:sp>
    <dsp:sp modelId="{C63ECC0E-B067-469C-8002-C405DB3B0640}">
      <dsp:nvSpPr>
        <dsp:cNvPr id="0" name=""/>
        <dsp:cNvSpPr/>
      </dsp:nvSpPr>
      <dsp:spPr>
        <a:xfrm>
          <a:off x="78053" y="267968"/>
          <a:ext cx="893848" cy="89384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507B70C-D266-49E4-899F-F3D017C699BD}">
      <dsp:nvSpPr>
        <dsp:cNvPr id="0" name=""/>
        <dsp:cNvSpPr/>
      </dsp:nvSpPr>
      <dsp:spPr>
        <a:xfrm>
          <a:off x="934949" y="1430158"/>
          <a:ext cx="7300087" cy="715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7594"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Documentary</a:t>
          </a:r>
        </a:p>
      </dsp:txBody>
      <dsp:txXfrm>
        <a:off x="934949" y="1430158"/>
        <a:ext cx="7300087" cy="715079"/>
      </dsp:txXfrm>
    </dsp:sp>
    <dsp:sp modelId="{8A51B541-4C99-4AF3-89F1-82B10A0F380A}">
      <dsp:nvSpPr>
        <dsp:cNvPr id="0" name=""/>
        <dsp:cNvSpPr/>
      </dsp:nvSpPr>
      <dsp:spPr>
        <a:xfrm>
          <a:off x="488025" y="1340773"/>
          <a:ext cx="893848" cy="89384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EA6E35-F2FF-46E1-8304-A6CAA4EF5851}">
      <dsp:nvSpPr>
        <dsp:cNvPr id="0" name=""/>
        <dsp:cNvSpPr/>
      </dsp:nvSpPr>
      <dsp:spPr>
        <a:xfrm>
          <a:off x="934949" y="2502962"/>
          <a:ext cx="7300087" cy="715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7594"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Testimonial</a:t>
          </a:r>
        </a:p>
      </dsp:txBody>
      <dsp:txXfrm>
        <a:off x="934949" y="2502962"/>
        <a:ext cx="7300087" cy="715079"/>
      </dsp:txXfrm>
    </dsp:sp>
    <dsp:sp modelId="{ADB5813B-A94E-435D-82F9-A45A97BE0BDA}">
      <dsp:nvSpPr>
        <dsp:cNvPr id="0" name=""/>
        <dsp:cNvSpPr/>
      </dsp:nvSpPr>
      <dsp:spPr>
        <a:xfrm>
          <a:off x="488025" y="2413577"/>
          <a:ext cx="893848" cy="89384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AABD8D-892A-45E0-B425-12B0EE70D51D}">
      <dsp:nvSpPr>
        <dsp:cNvPr id="0" name=""/>
        <dsp:cNvSpPr/>
      </dsp:nvSpPr>
      <dsp:spPr>
        <a:xfrm>
          <a:off x="524978" y="3575767"/>
          <a:ext cx="7710058" cy="715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7594"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Demonstrative</a:t>
          </a:r>
        </a:p>
      </dsp:txBody>
      <dsp:txXfrm>
        <a:off x="524978" y="3575767"/>
        <a:ext cx="7710058" cy="715079"/>
      </dsp:txXfrm>
    </dsp:sp>
    <dsp:sp modelId="{41563CC4-D233-4D2B-A175-E9DE265D4128}">
      <dsp:nvSpPr>
        <dsp:cNvPr id="0" name=""/>
        <dsp:cNvSpPr/>
      </dsp:nvSpPr>
      <dsp:spPr>
        <a:xfrm>
          <a:off x="78053" y="3486382"/>
          <a:ext cx="893848" cy="89384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CD4E0-FF98-4C50-81D4-2C64EB719D61}">
      <dsp:nvSpPr>
        <dsp:cNvPr id="0" name=""/>
        <dsp:cNvSpPr/>
      </dsp:nvSpPr>
      <dsp:spPr>
        <a:xfrm>
          <a:off x="0" y="1344"/>
          <a:ext cx="7581856" cy="7915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Large volumes of data</a:t>
          </a:r>
        </a:p>
      </dsp:txBody>
      <dsp:txXfrm>
        <a:off x="38638" y="39982"/>
        <a:ext cx="7504580" cy="714229"/>
      </dsp:txXfrm>
    </dsp:sp>
    <dsp:sp modelId="{3CA2153C-D446-4EF5-A953-DCA60AFFAC28}">
      <dsp:nvSpPr>
        <dsp:cNvPr id="0" name=""/>
        <dsp:cNvSpPr/>
      </dsp:nvSpPr>
      <dsp:spPr>
        <a:xfrm>
          <a:off x="0" y="911307"/>
          <a:ext cx="7581856" cy="7915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System complexity</a:t>
          </a:r>
        </a:p>
      </dsp:txBody>
      <dsp:txXfrm>
        <a:off x="38638" y="949945"/>
        <a:ext cx="7504580" cy="714229"/>
      </dsp:txXfrm>
    </dsp:sp>
    <dsp:sp modelId="{B4E0A440-FD5B-4C2A-899A-80C9362B383E}">
      <dsp:nvSpPr>
        <dsp:cNvPr id="0" name=""/>
        <dsp:cNvSpPr/>
      </dsp:nvSpPr>
      <dsp:spPr>
        <a:xfrm>
          <a:off x="0" y="1797853"/>
          <a:ext cx="7581856" cy="7915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Distributed crime scenes</a:t>
          </a:r>
        </a:p>
      </dsp:txBody>
      <dsp:txXfrm>
        <a:off x="38638" y="1836491"/>
        <a:ext cx="7504580" cy="714229"/>
      </dsp:txXfrm>
    </dsp:sp>
    <dsp:sp modelId="{B362988D-05AE-4394-8A15-2E7D938531C1}">
      <dsp:nvSpPr>
        <dsp:cNvPr id="0" name=""/>
        <dsp:cNvSpPr/>
      </dsp:nvSpPr>
      <dsp:spPr>
        <a:xfrm>
          <a:off x="0" y="2684398"/>
          <a:ext cx="7581856" cy="7915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Growing caseloads/limited resources</a:t>
          </a:r>
        </a:p>
      </dsp:txBody>
      <dsp:txXfrm>
        <a:off x="38638" y="2723036"/>
        <a:ext cx="7504580" cy="7142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0F839-9F8C-4604-A62B-DD3DD282AC8A}">
      <dsp:nvSpPr>
        <dsp:cNvPr id="0" name=""/>
        <dsp:cNvSpPr/>
      </dsp:nvSpPr>
      <dsp:spPr>
        <a:xfrm>
          <a:off x="490173" y="2637"/>
          <a:ext cx="2175533" cy="1305319"/>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Physical storage media</a:t>
          </a:r>
        </a:p>
      </dsp:txBody>
      <dsp:txXfrm>
        <a:off x="490173" y="2637"/>
        <a:ext cx="2175533" cy="1305319"/>
      </dsp:txXfrm>
    </dsp:sp>
    <dsp:sp modelId="{781E8C52-1156-403C-BC44-9034362E4327}">
      <dsp:nvSpPr>
        <dsp:cNvPr id="0" name=""/>
        <dsp:cNvSpPr/>
      </dsp:nvSpPr>
      <dsp:spPr>
        <a:xfrm>
          <a:off x="2883259" y="2637"/>
          <a:ext cx="2175533" cy="1305319"/>
        </a:xfrm>
        <a:prstGeom prst="rect">
          <a:avLst/>
        </a:prstGeom>
        <a:solidFill>
          <a:schemeClr val="accent1">
            <a:shade val="80000"/>
            <a:hueOff val="2043"/>
            <a:satOff val="2153"/>
            <a:lumOff val="23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Email</a:t>
          </a:r>
        </a:p>
      </dsp:txBody>
      <dsp:txXfrm>
        <a:off x="2883259" y="2637"/>
        <a:ext cx="2175533" cy="1305319"/>
      </dsp:txXfrm>
    </dsp:sp>
    <dsp:sp modelId="{3BBA9CCA-A9FC-4491-A341-56EAA0F2D7B0}">
      <dsp:nvSpPr>
        <dsp:cNvPr id="0" name=""/>
        <dsp:cNvSpPr/>
      </dsp:nvSpPr>
      <dsp:spPr>
        <a:xfrm>
          <a:off x="5276346" y="2637"/>
          <a:ext cx="2175533" cy="1305319"/>
        </a:xfrm>
        <a:prstGeom prst="rect">
          <a:avLst/>
        </a:prstGeom>
        <a:solidFill>
          <a:schemeClr val="accent1">
            <a:shade val="80000"/>
            <a:hueOff val="4086"/>
            <a:satOff val="4306"/>
            <a:lumOff val="4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Network</a:t>
          </a:r>
        </a:p>
      </dsp:txBody>
      <dsp:txXfrm>
        <a:off x="5276346" y="2637"/>
        <a:ext cx="2175533" cy="1305319"/>
      </dsp:txXfrm>
    </dsp:sp>
    <dsp:sp modelId="{F453EA3F-545E-4544-948A-50E1E5FBC177}">
      <dsp:nvSpPr>
        <dsp:cNvPr id="0" name=""/>
        <dsp:cNvSpPr/>
      </dsp:nvSpPr>
      <dsp:spPr>
        <a:xfrm>
          <a:off x="490173" y="1525510"/>
          <a:ext cx="2175533" cy="1305319"/>
        </a:xfrm>
        <a:prstGeom prst="rect">
          <a:avLst/>
        </a:prstGeom>
        <a:solidFill>
          <a:schemeClr val="accent1">
            <a:shade val="80000"/>
            <a:hueOff val="6129"/>
            <a:satOff val="6459"/>
            <a:lumOff val="70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Internet</a:t>
          </a:r>
        </a:p>
      </dsp:txBody>
      <dsp:txXfrm>
        <a:off x="490173" y="1525510"/>
        <a:ext cx="2175533" cy="1305319"/>
      </dsp:txXfrm>
    </dsp:sp>
    <dsp:sp modelId="{A24C5278-1C18-400A-B90B-E71D9F36EC81}">
      <dsp:nvSpPr>
        <dsp:cNvPr id="0" name=""/>
        <dsp:cNvSpPr/>
      </dsp:nvSpPr>
      <dsp:spPr>
        <a:xfrm>
          <a:off x="2883259" y="1525510"/>
          <a:ext cx="2175533" cy="1305319"/>
        </a:xfrm>
        <a:prstGeom prst="rect">
          <a:avLst/>
        </a:prstGeom>
        <a:solidFill>
          <a:schemeClr val="accent1">
            <a:shade val="80000"/>
            <a:hueOff val="8173"/>
            <a:satOff val="8613"/>
            <a:lumOff val="93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Software</a:t>
          </a:r>
        </a:p>
      </dsp:txBody>
      <dsp:txXfrm>
        <a:off x="2883259" y="1525510"/>
        <a:ext cx="2175533" cy="1305319"/>
      </dsp:txXfrm>
    </dsp:sp>
    <dsp:sp modelId="{19125A53-06DF-4E4A-985A-2954BE986043}">
      <dsp:nvSpPr>
        <dsp:cNvPr id="0" name=""/>
        <dsp:cNvSpPr/>
      </dsp:nvSpPr>
      <dsp:spPr>
        <a:xfrm>
          <a:off x="5276346" y="1525510"/>
          <a:ext cx="2175533" cy="1305319"/>
        </a:xfrm>
        <a:prstGeom prst="rect">
          <a:avLst/>
        </a:prstGeom>
        <a:solidFill>
          <a:schemeClr val="accent1">
            <a:shade val="80000"/>
            <a:hueOff val="10216"/>
            <a:satOff val="10766"/>
            <a:lumOff val="116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Live system</a:t>
          </a:r>
        </a:p>
      </dsp:txBody>
      <dsp:txXfrm>
        <a:off x="5276346" y="1525510"/>
        <a:ext cx="2175533" cy="1305319"/>
      </dsp:txXfrm>
    </dsp:sp>
    <dsp:sp modelId="{37BC6DF9-5C53-4E9F-ABC1-35EB526826BC}">
      <dsp:nvSpPr>
        <dsp:cNvPr id="0" name=""/>
        <dsp:cNvSpPr/>
      </dsp:nvSpPr>
      <dsp:spPr>
        <a:xfrm>
          <a:off x="2883259" y="3048383"/>
          <a:ext cx="2175533" cy="1305319"/>
        </a:xfrm>
        <a:prstGeom prst="rect">
          <a:avLst/>
        </a:prstGeom>
        <a:solidFill>
          <a:schemeClr val="accent1">
            <a:shade val="80000"/>
            <a:hueOff val="12259"/>
            <a:satOff val="12919"/>
            <a:lumOff val="140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Cell phone/</a:t>
          </a:r>
          <a:b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b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mobile</a:t>
          </a:r>
        </a:p>
      </dsp:txBody>
      <dsp:txXfrm>
        <a:off x="2883259" y="3048383"/>
        <a:ext cx="2175533" cy="13053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7D75C-D29D-45AF-8EB8-DE6B19783D65}">
      <dsp:nvSpPr>
        <dsp:cNvPr id="0" name=""/>
        <dsp:cNvSpPr/>
      </dsp:nvSpPr>
      <dsp:spPr>
        <a:xfrm>
          <a:off x="0" y="407403"/>
          <a:ext cx="7742498" cy="680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83F146-D7F9-45F2-8608-3ED137E3B070}">
      <dsp:nvSpPr>
        <dsp:cNvPr id="0" name=""/>
        <dsp:cNvSpPr/>
      </dsp:nvSpPr>
      <dsp:spPr>
        <a:xfrm>
          <a:off x="387124" y="8883"/>
          <a:ext cx="5419748" cy="7970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854" tIns="0" rIns="204854" bIns="0" numCol="1" spcCol="1270" anchor="ctr" anchorCtr="0">
          <a:noAutofit/>
        </a:bodyPr>
        <a:lstStyle/>
        <a:p>
          <a:pPr marL="0" lvl="0" indent="0" algn="l" defTabSz="1200150">
            <a:lnSpc>
              <a:spcPct val="90000"/>
            </a:lnSpc>
            <a:spcBef>
              <a:spcPct val="0"/>
            </a:spcBef>
            <a:spcAft>
              <a:spcPct val="35000"/>
            </a:spcAft>
            <a:buNone/>
          </a:pPr>
          <a:r>
            <a:rPr lang="en-US" sz="2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Maintain chain of custody</a:t>
          </a:r>
        </a:p>
      </dsp:txBody>
      <dsp:txXfrm>
        <a:off x="426032" y="47791"/>
        <a:ext cx="5341932" cy="719224"/>
      </dsp:txXfrm>
    </dsp:sp>
    <dsp:sp modelId="{65F38DE2-CA47-4326-840D-04FEBA9C267B}">
      <dsp:nvSpPr>
        <dsp:cNvPr id="0" name=""/>
        <dsp:cNvSpPr/>
      </dsp:nvSpPr>
      <dsp:spPr>
        <a:xfrm>
          <a:off x="0" y="1632123"/>
          <a:ext cx="7742498" cy="680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119836-F688-4E2C-AB9C-57E2F4FFCE90}">
      <dsp:nvSpPr>
        <dsp:cNvPr id="0" name=""/>
        <dsp:cNvSpPr/>
      </dsp:nvSpPr>
      <dsp:spPr>
        <a:xfrm>
          <a:off x="387124" y="1233603"/>
          <a:ext cx="5419748" cy="7970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854" tIns="0" rIns="204854" bIns="0" numCol="1" spcCol="1270" anchor="ctr" anchorCtr="0">
          <a:noAutofit/>
        </a:bodyPr>
        <a:lstStyle/>
        <a:p>
          <a:pPr marL="0" lvl="0" indent="0" algn="l" defTabSz="1200150">
            <a:lnSpc>
              <a:spcPct val="90000"/>
            </a:lnSpc>
            <a:spcBef>
              <a:spcPct val="0"/>
            </a:spcBef>
            <a:spcAft>
              <a:spcPct val="35000"/>
            </a:spcAft>
            <a:buNone/>
          </a:pPr>
          <a:r>
            <a:rPr lang="en-US" sz="2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Don’t touch suspect drive</a:t>
          </a:r>
        </a:p>
      </dsp:txBody>
      <dsp:txXfrm>
        <a:off x="426032" y="1272511"/>
        <a:ext cx="5341932" cy="719224"/>
      </dsp:txXfrm>
    </dsp:sp>
    <dsp:sp modelId="{7A5DDEF2-1442-4420-9D9A-9D06D8667A17}">
      <dsp:nvSpPr>
        <dsp:cNvPr id="0" name=""/>
        <dsp:cNvSpPr/>
      </dsp:nvSpPr>
      <dsp:spPr>
        <a:xfrm>
          <a:off x="0" y="2856844"/>
          <a:ext cx="7742498" cy="680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78D89E-C599-48B5-B0E8-B87D09EFAB1C}">
      <dsp:nvSpPr>
        <dsp:cNvPr id="0" name=""/>
        <dsp:cNvSpPr/>
      </dsp:nvSpPr>
      <dsp:spPr>
        <a:xfrm>
          <a:off x="387124" y="2458323"/>
          <a:ext cx="5419748" cy="7970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854" tIns="0" rIns="204854" bIns="0" numCol="1" spcCol="1270" anchor="ctr" anchorCtr="0">
          <a:noAutofit/>
        </a:bodyPr>
        <a:lstStyle/>
        <a:p>
          <a:pPr marL="0" lvl="0" indent="0" algn="l" defTabSz="1200150">
            <a:lnSpc>
              <a:spcPct val="90000"/>
            </a:lnSpc>
            <a:spcBef>
              <a:spcPct val="0"/>
            </a:spcBef>
            <a:spcAft>
              <a:spcPct val="35000"/>
            </a:spcAft>
            <a:buNone/>
          </a:pPr>
          <a:r>
            <a:rPr lang="en-US" sz="2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Create a document trail</a:t>
          </a:r>
        </a:p>
      </dsp:txBody>
      <dsp:txXfrm>
        <a:off x="426032" y="2497231"/>
        <a:ext cx="5341932" cy="719224"/>
      </dsp:txXfrm>
    </dsp:sp>
    <dsp:sp modelId="{AFC75A11-B16A-428F-A88F-E6BF8B49B3E1}">
      <dsp:nvSpPr>
        <dsp:cNvPr id="0" name=""/>
        <dsp:cNvSpPr/>
      </dsp:nvSpPr>
      <dsp:spPr>
        <a:xfrm>
          <a:off x="0" y="4081564"/>
          <a:ext cx="7742498" cy="680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4D8AC1-8F91-4917-B681-D2710F1F4C33}">
      <dsp:nvSpPr>
        <dsp:cNvPr id="0" name=""/>
        <dsp:cNvSpPr/>
      </dsp:nvSpPr>
      <dsp:spPr>
        <a:xfrm>
          <a:off x="387124" y="3683044"/>
          <a:ext cx="5419748" cy="7970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854" tIns="0" rIns="204854" bIns="0" numCol="1" spcCol="1270" anchor="ctr" anchorCtr="0">
          <a:noAutofit/>
        </a:bodyPr>
        <a:lstStyle/>
        <a:p>
          <a:pPr marL="0" lvl="0" indent="0" algn="l" defTabSz="1200150">
            <a:lnSpc>
              <a:spcPct val="90000"/>
            </a:lnSpc>
            <a:spcBef>
              <a:spcPct val="0"/>
            </a:spcBef>
            <a:spcAft>
              <a:spcPct val="35000"/>
            </a:spcAft>
            <a:buNone/>
          </a:pPr>
          <a:r>
            <a:rPr lang="en-US" sz="2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Secure evidence</a:t>
          </a:r>
        </a:p>
      </dsp:txBody>
      <dsp:txXfrm>
        <a:off x="426032" y="3721952"/>
        <a:ext cx="5341932" cy="7192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CD4E0-FF98-4C50-81D4-2C64EB719D61}">
      <dsp:nvSpPr>
        <dsp:cNvPr id="0" name=""/>
        <dsp:cNvSpPr/>
      </dsp:nvSpPr>
      <dsp:spPr>
        <a:xfrm>
          <a:off x="0" y="3045"/>
          <a:ext cx="3824143"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Hardware</a:t>
          </a:r>
        </a:p>
      </dsp:txBody>
      <dsp:txXfrm>
        <a:off x="44492" y="47537"/>
        <a:ext cx="3735159" cy="822446"/>
      </dsp:txXfrm>
    </dsp:sp>
    <dsp:sp modelId="{3CA2153C-D446-4EF5-A953-DCA60AFFAC28}">
      <dsp:nvSpPr>
        <dsp:cNvPr id="0" name=""/>
        <dsp:cNvSpPr/>
      </dsp:nvSpPr>
      <dsp:spPr>
        <a:xfrm>
          <a:off x="0" y="1050883"/>
          <a:ext cx="3824143"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Software</a:t>
          </a:r>
        </a:p>
      </dsp:txBody>
      <dsp:txXfrm>
        <a:off x="44492" y="1095375"/>
        <a:ext cx="3735159" cy="822446"/>
      </dsp:txXfrm>
    </dsp:sp>
    <dsp:sp modelId="{B4E0A440-FD5B-4C2A-899A-80C9362B383E}">
      <dsp:nvSpPr>
        <dsp:cNvPr id="0" name=""/>
        <dsp:cNvSpPr/>
      </dsp:nvSpPr>
      <dsp:spPr>
        <a:xfrm>
          <a:off x="0" y="2071753"/>
          <a:ext cx="3824143"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Networks</a:t>
          </a:r>
        </a:p>
      </dsp:txBody>
      <dsp:txXfrm>
        <a:off x="44492" y="2116245"/>
        <a:ext cx="3735159" cy="822446"/>
      </dsp:txXfrm>
    </dsp:sp>
    <dsp:sp modelId="{B362988D-05AE-4394-8A15-2E7D938531C1}">
      <dsp:nvSpPr>
        <dsp:cNvPr id="0" name=""/>
        <dsp:cNvSpPr/>
      </dsp:nvSpPr>
      <dsp:spPr>
        <a:xfrm>
          <a:off x="0" y="3092623"/>
          <a:ext cx="3824143"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Addresses</a:t>
          </a:r>
        </a:p>
      </dsp:txBody>
      <dsp:txXfrm>
        <a:off x="44492" y="3137115"/>
        <a:ext cx="3735159" cy="82244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an EC-Council Partner</a:t>
            </a:r>
          </a:p>
          <a:p>
            <a:r>
              <a:rPr lang="en-GB" dirty="0"/>
              <a:t>EC-Council has many professional training career path</a:t>
            </a:r>
          </a:p>
          <a:p>
            <a:r>
              <a:rPr lang="en-GB" dirty="0"/>
              <a:t>Our Computer Forensics course is blended with EC-Council CHFI</a:t>
            </a:r>
          </a:p>
          <a:p>
            <a:r>
              <a:rPr lang="en-GB" dirty="0"/>
              <a:t>We recommend that has a student to purchase the self paced bundle at the student rate of £300. Once you are not a student you won’t get it for such prices.</a:t>
            </a:r>
          </a:p>
          <a:p>
            <a:r>
              <a:rPr lang="en-GB" dirty="0"/>
              <a:t>Current price is £ but will email our represented to find out if the price remain for 2025.</a:t>
            </a:r>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2443212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AA66098-91D3-44A2-ACAD-3633EE420E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DF2EC850-36D0-45CC-BFED-B3338AD494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latin typeface="Arial" panose="020B0604020202020204" pitchFamily="34" charset="0"/>
              </a:rPr>
              <a:t>Computer forensics refer to a set of methodological procedures and techniques that help identify, gather, preserve, extract, interpret, document, and present evidence from computing equipment, such that any discovered evidence is acceptable during a legal and/or administrative proceeding</a:t>
            </a:r>
          </a:p>
          <a:p>
            <a:endParaRPr lang="en-US" altLang="en-US" dirty="0">
              <a:latin typeface="Arial" panose="020B0604020202020204" pitchFamily="34" charset="0"/>
            </a:endParaRPr>
          </a:p>
          <a:p>
            <a:r>
              <a:rPr lang="en-US" altLang="en-US" dirty="0">
                <a:latin typeface="Arial" panose="020B0604020202020204" pitchFamily="34" charset="0"/>
              </a:rPr>
              <a:t>a methodological approach to computer forensics including searching and seizing, chain-of-custody, acquisition, preservation, analysis and reporting of digital evidence</a:t>
            </a:r>
          </a:p>
        </p:txBody>
      </p:sp>
      <p:sp>
        <p:nvSpPr>
          <p:cNvPr id="17412" name="Date Placeholder 3">
            <a:extLst>
              <a:ext uri="{FF2B5EF4-FFF2-40B4-BE49-F238E27FC236}">
                <a16:creationId xmlns:a16="http://schemas.microsoft.com/office/drawing/2014/main" id="{AE07FBB1-D718-4B7C-AE03-B94FB9BBBC68}"/>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08B8AE-1121-470F-8375-9166B9481B14}" type="datetime1">
              <a:rPr lang="en-US" altLang="en-US"/>
              <a:pPr/>
              <a:t>1/27/2025</a:t>
            </a:fld>
            <a:endParaRPr lang="en-US" altLang="en-US"/>
          </a:p>
        </p:txBody>
      </p:sp>
      <p:sp>
        <p:nvSpPr>
          <p:cNvPr id="17413" name="Footer Placeholder 4">
            <a:extLst>
              <a:ext uri="{FF2B5EF4-FFF2-40B4-BE49-F238E27FC236}">
                <a16:creationId xmlns:a16="http://schemas.microsoft.com/office/drawing/2014/main" id="{3B463140-5DE8-4196-A90E-716BB6959E7F}"/>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17414" name="Slide Number Placeholder 5">
            <a:extLst>
              <a:ext uri="{FF2B5EF4-FFF2-40B4-BE49-F238E27FC236}">
                <a16:creationId xmlns:a16="http://schemas.microsoft.com/office/drawing/2014/main" id="{7EAEBBC9-E46F-4F23-9910-5E2582C415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B63B69-34FD-4AFE-BB3B-771A9C14B30D}" type="slidenum">
              <a:rPr lang="en-US" altLang="en-US" smtClean="0"/>
              <a:pPr/>
              <a:t>6</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Cyberextortion – A crime in which someone, via email, threatens to attack an individual, business, or organisation if money is not provided to prevent the attack.</a:t>
            </a:r>
          </a:p>
          <a:p>
            <a:r>
              <a:rPr lang="en-GB" dirty="0" err="1"/>
              <a:t>Cybervandalism</a:t>
            </a:r>
            <a:r>
              <a:rPr lang="en-GB" dirty="0"/>
              <a:t> – The virtual defacement of someone else’s property (e.g., unauthorised access to a website and </a:t>
            </a:r>
            <a:r>
              <a:rPr lang="en-GB" dirty="0" err="1"/>
              <a:t>thealteration</a:t>
            </a:r>
            <a:r>
              <a:rPr lang="en-GB" dirty="0"/>
              <a:t> or replacement of its contents).</a:t>
            </a:r>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1886631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eaLnBrk="1" hangingPunct="1"/>
            <a:r>
              <a:rPr lang="en-US" altLang="en-US" dirty="0">
                <a:latin typeface="Times New Roman" panose="02020603050405020304" pitchFamily="18" charset="0"/>
                <a:cs typeface="Times New Roman" panose="02020603050405020304" pitchFamily="18" charset="0"/>
              </a:rPr>
              <a:t>A hacker</a:t>
            </a:r>
          </a:p>
          <a:p>
            <a:pPr lvl="1" eaLnBrk="1" hangingPunct="1"/>
            <a:r>
              <a:rPr lang="en-US" altLang="en-US" dirty="0">
                <a:latin typeface="Times New Roman" panose="02020603050405020304" pitchFamily="18" charset="0"/>
                <a:cs typeface="Times New Roman" panose="02020603050405020304" pitchFamily="18" charset="0"/>
              </a:rPr>
              <a:t>Seeks unauthorized access into a system</a:t>
            </a:r>
          </a:p>
          <a:p>
            <a:pPr lvl="1" eaLnBrk="1" hangingPunct="1"/>
            <a:r>
              <a:rPr lang="en-US" altLang="en-US" dirty="0">
                <a:latin typeface="Times New Roman" panose="02020603050405020304" pitchFamily="18" charset="0"/>
                <a:cs typeface="Times New Roman" panose="02020603050405020304" pitchFamily="18" charset="0"/>
              </a:rPr>
              <a:t>Excited by the possibility to explore</a:t>
            </a:r>
          </a:p>
          <a:p>
            <a:pPr lvl="1" eaLnBrk="1" hangingPunct="1"/>
            <a:r>
              <a:rPr lang="en-US" altLang="en-US" dirty="0">
                <a:latin typeface="Times New Roman" panose="02020603050405020304" pitchFamily="18" charset="0"/>
                <a:cs typeface="Times New Roman" panose="02020603050405020304" pitchFamily="18" charset="0"/>
              </a:rPr>
              <a:t>Community gain is sought</a:t>
            </a:r>
          </a:p>
          <a:p>
            <a:pPr eaLnBrk="1" hangingPunct="1"/>
            <a:r>
              <a:rPr lang="en-US" altLang="en-US" dirty="0">
                <a:latin typeface="Times New Roman" panose="02020603050405020304" pitchFamily="18" charset="0"/>
                <a:cs typeface="Times New Roman" panose="02020603050405020304" pitchFamily="18" charset="0"/>
              </a:rPr>
              <a:t>A cracker</a:t>
            </a:r>
          </a:p>
          <a:p>
            <a:pPr lvl="1" eaLnBrk="1" hangingPunct="1"/>
            <a:r>
              <a:rPr lang="en-US" altLang="en-US" dirty="0">
                <a:latin typeface="Times New Roman" panose="02020603050405020304" pitchFamily="18" charset="0"/>
                <a:cs typeface="Times New Roman" panose="02020603050405020304" pitchFamily="18" charset="0"/>
              </a:rPr>
              <a:t>Seeks unauthorized access to a computer system to commit another crime.  </a:t>
            </a:r>
          </a:p>
          <a:p>
            <a:pPr lvl="1" eaLnBrk="1" hangingPunct="1"/>
            <a:r>
              <a:rPr lang="en-US" altLang="en-US" dirty="0">
                <a:latin typeface="Times New Roman" panose="02020603050405020304" pitchFamily="18" charset="0"/>
                <a:cs typeface="Times New Roman" panose="02020603050405020304" pitchFamily="18" charset="0"/>
              </a:rPr>
              <a:t>Personal gain is sought</a:t>
            </a:r>
          </a:p>
          <a:p>
            <a:pPr eaLnBrk="1" hangingPunct="1"/>
            <a:r>
              <a:rPr lang="en-US" altLang="en-US" dirty="0">
                <a:latin typeface="Times New Roman" panose="02020603050405020304" pitchFamily="18" charset="0"/>
                <a:cs typeface="Times New Roman" panose="02020603050405020304" pitchFamily="18" charset="0"/>
              </a:rPr>
              <a:t>Denial of Service Attacks</a:t>
            </a:r>
          </a:p>
          <a:p>
            <a:pPr lvl="1" eaLnBrk="1" hangingPunct="1"/>
            <a:r>
              <a:rPr lang="en-US" altLang="en-US" dirty="0">
                <a:latin typeface="Times New Roman" panose="02020603050405020304" pitchFamily="18" charset="0"/>
                <a:cs typeface="Times New Roman" panose="02020603050405020304" pitchFamily="18" charset="0"/>
              </a:rPr>
              <a:t>Singular system used prevent another system to function</a:t>
            </a:r>
          </a:p>
          <a:p>
            <a:pPr eaLnBrk="1" hangingPunct="1"/>
            <a:r>
              <a:rPr lang="en-US" altLang="en-US" dirty="0">
                <a:latin typeface="Times New Roman" panose="02020603050405020304" pitchFamily="18" charset="0"/>
                <a:cs typeface="Times New Roman" panose="02020603050405020304" pitchFamily="18" charset="0"/>
              </a:rPr>
              <a:t>Distributed Denial of Service Attacks </a:t>
            </a:r>
          </a:p>
          <a:p>
            <a:pPr lvl="1" eaLnBrk="1" hangingPunct="1"/>
            <a:r>
              <a:rPr lang="en-US" altLang="en-US" dirty="0">
                <a:latin typeface="Times New Roman" panose="02020603050405020304" pitchFamily="18" charset="0"/>
                <a:cs typeface="Times New Roman" panose="02020603050405020304" pitchFamily="18" charset="0"/>
              </a:rPr>
              <a:t>Multiple systems used to prevent another system to function</a:t>
            </a:r>
          </a:p>
          <a:p>
            <a:r>
              <a:rPr lang="en-GB" dirty="0"/>
              <a:t>Malicious Software Dissemination</a:t>
            </a:r>
          </a:p>
          <a:p>
            <a:pPr lvl="1" eaLnBrk="1" hangingPunct="1"/>
            <a:r>
              <a:rPr lang="en-US" altLang="en-US" sz="2800" dirty="0">
                <a:latin typeface="Times New Roman" panose="02020603050405020304" pitchFamily="18" charset="0"/>
                <a:cs typeface="Times New Roman" panose="02020603050405020304" pitchFamily="18" charset="0"/>
              </a:rPr>
              <a:t>Computer Virus</a:t>
            </a:r>
          </a:p>
          <a:p>
            <a:pPr lvl="2" eaLnBrk="1" hangingPunct="1"/>
            <a:r>
              <a:rPr lang="en-US" altLang="en-US" sz="2400" dirty="0">
                <a:latin typeface="Times New Roman" panose="02020603050405020304" pitchFamily="18" charset="0"/>
                <a:cs typeface="Times New Roman" panose="02020603050405020304" pitchFamily="18" charset="0"/>
              </a:rPr>
              <a:t>Code attached to carriers</a:t>
            </a:r>
          </a:p>
          <a:p>
            <a:pPr lvl="1" eaLnBrk="1" hangingPunct="1"/>
            <a:r>
              <a:rPr lang="en-US" altLang="en-US" sz="2800" dirty="0">
                <a:latin typeface="Times New Roman" panose="02020603050405020304" pitchFamily="18" charset="0"/>
                <a:cs typeface="Times New Roman" panose="02020603050405020304" pitchFamily="18" charset="0"/>
              </a:rPr>
              <a:t>Worms </a:t>
            </a:r>
          </a:p>
          <a:p>
            <a:pPr lvl="2" eaLnBrk="1" hangingPunct="1"/>
            <a:r>
              <a:rPr lang="en-US" altLang="en-US" sz="2400" dirty="0">
                <a:latin typeface="Times New Roman" panose="02020603050405020304" pitchFamily="18" charset="0"/>
                <a:cs typeface="Times New Roman" panose="02020603050405020304" pitchFamily="18" charset="0"/>
              </a:rPr>
              <a:t>Self-replicating code</a:t>
            </a:r>
          </a:p>
          <a:p>
            <a:pPr lvl="1" eaLnBrk="1" hangingPunct="1"/>
            <a:r>
              <a:rPr lang="en-US" altLang="en-US" sz="2800" dirty="0">
                <a:latin typeface="Times New Roman" panose="02020603050405020304" pitchFamily="18" charset="0"/>
                <a:cs typeface="Times New Roman" panose="02020603050405020304" pitchFamily="18" charset="0"/>
              </a:rPr>
              <a:t>Trojan Horses </a:t>
            </a:r>
          </a:p>
          <a:p>
            <a:pPr lvl="2" eaLnBrk="1" hangingPunct="1"/>
            <a:r>
              <a:rPr lang="en-US" altLang="en-US" sz="2400" dirty="0">
                <a:latin typeface="Times New Roman" panose="02020603050405020304" pitchFamily="18" charset="0"/>
                <a:cs typeface="Times New Roman" panose="02020603050405020304" pitchFamily="18" charset="0"/>
              </a:rPr>
              <a:t>Embedded within another program</a:t>
            </a:r>
          </a:p>
          <a:p>
            <a:pPr lvl="1" eaLnBrk="1" hangingPunct="1"/>
            <a:r>
              <a:rPr lang="en-US" altLang="en-US" sz="2800" dirty="0">
                <a:latin typeface="Times New Roman" panose="02020603050405020304" pitchFamily="18" charset="0"/>
                <a:cs typeface="Times New Roman" panose="02020603050405020304" pitchFamily="18" charset="0"/>
              </a:rPr>
              <a:t>Spyware </a:t>
            </a:r>
          </a:p>
          <a:p>
            <a:pPr lvl="2" eaLnBrk="1" hangingPunct="1"/>
            <a:r>
              <a:rPr lang="en-US" altLang="en-US" sz="2400" dirty="0">
                <a:latin typeface="Times New Roman" panose="02020603050405020304" pitchFamily="18" charset="0"/>
                <a:cs typeface="Times New Roman" panose="02020603050405020304" pitchFamily="18" charset="0"/>
              </a:rPr>
              <a:t>Used to monitor computer actions</a:t>
            </a:r>
          </a:p>
          <a:p>
            <a:pPr lvl="1" eaLnBrk="1" hangingPunct="1"/>
            <a:r>
              <a:rPr lang="en-US" altLang="en-US" sz="2800" dirty="0">
                <a:latin typeface="Times New Roman" panose="02020603050405020304" pitchFamily="18" charset="0"/>
                <a:cs typeface="Times New Roman" panose="02020603050405020304" pitchFamily="18" charset="0"/>
              </a:rPr>
              <a:t>Botnet</a:t>
            </a:r>
          </a:p>
          <a:p>
            <a:pPr lvl="2" eaLnBrk="1" hangingPunct="1"/>
            <a:r>
              <a:rPr lang="en-US" altLang="en-US" sz="2400" dirty="0">
                <a:latin typeface="Times New Roman" panose="02020603050405020304" pitchFamily="18" charset="0"/>
                <a:cs typeface="Times New Roman" panose="02020603050405020304" pitchFamily="18" charset="0"/>
              </a:rPr>
              <a:t>Collection of compromised computers</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11</a:t>
            </a:fld>
            <a:endParaRPr lang="en-GB" altLang="en-US"/>
          </a:p>
        </p:txBody>
      </p:sp>
    </p:spTree>
    <p:extLst>
      <p:ext uri="{BB962C8B-B14F-4D97-AF65-F5344CB8AC3E}">
        <p14:creationId xmlns:p14="http://schemas.microsoft.com/office/powerpoint/2010/main" val="1933288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just" eaLnBrk="1" hangingPunct="1"/>
            <a:r>
              <a:rPr lang="en-US" altLang="en-US" dirty="0">
                <a:latin typeface="Times New Roman" panose="02020603050405020304" pitchFamily="18" charset="0"/>
                <a:cs typeface="Times New Roman" panose="02020603050405020304" pitchFamily="18" charset="0"/>
              </a:rPr>
              <a:t>Copyright law </a:t>
            </a:r>
          </a:p>
          <a:p>
            <a:pPr lvl="1" algn="just" eaLnBrk="1" hangingPunct="1"/>
            <a:r>
              <a:rPr lang="en-US" altLang="en-US" dirty="0">
                <a:latin typeface="Times New Roman" panose="02020603050405020304" pitchFamily="18" charset="0"/>
                <a:cs typeface="Times New Roman" panose="02020603050405020304" pitchFamily="18" charset="0"/>
              </a:rPr>
              <a:t>Gives the creator of the work a limited monopoly to reproduce or distribute their work.  </a:t>
            </a:r>
          </a:p>
          <a:p>
            <a:pPr lvl="1" algn="just" eaLnBrk="1" hangingPunct="1"/>
            <a:r>
              <a:rPr lang="en-US" altLang="en-US" dirty="0">
                <a:latin typeface="Times New Roman" panose="02020603050405020304" pitchFamily="18" charset="0"/>
                <a:cs typeface="Times New Roman" panose="02020603050405020304" pitchFamily="18" charset="0"/>
              </a:rPr>
              <a:t>Does have fair-use provisions</a:t>
            </a:r>
          </a:p>
          <a:p>
            <a:pPr algn="just" eaLnBrk="1" hangingPunct="1"/>
            <a:r>
              <a:rPr lang="en-US" altLang="en-US" dirty="0">
                <a:latin typeface="Times New Roman" panose="02020603050405020304" pitchFamily="18" charset="0"/>
                <a:cs typeface="Times New Roman" panose="02020603050405020304" pitchFamily="18" charset="0"/>
              </a:rPr>
              <a:t>Copyright infringement (piracy)</a:t>
            </a:r>
          </a:p>
          <a:p>
            <a:pPr lvl="1" algn="just" eaLnBrk="1" hangingPunct="1"/>
            <a:r>
              <a:rPr lang="en-US" altLang="en-US" dirty="0">
                <a:latin typeface="Times New Roman" panose="02020603050405020304" pitchFamily="18" charset="0"/>
                <a:cs typeface="Times New Roman" panose="02020603050405020304" pitchFamily="18" charset="0"/>
              </a:rPr>
              <a:t>Unlawful copying of movies, TV shows, music, software, literature and videogames.</a:t>
            </a:r>
          </a:p>
          <a:p>
            <a:pPr algn="just" eaLnBrk="1" hangingPunct="1"/>
            <a:r>
              <a:rPr lang="en-US" altLang="en-US" dirty="0">
                <a:latin typeface="Times New Roman" panose="02020603050405020304" pitchFamily="18" charset="0"/>
                <a:cs typeface="Times New Roman" panose="02020603050405020304" pitchFamily="18" charset="0"/>
              </a:rPr>
              <a:t>Embezzlement</a:t>
            </a:r>
          </a:p>
          <a:p>
            <a:pPr lvl="1" algn="just" eaLnBrk="1" hangingPunct="1"/>
            <a:r>
              <a:rPr lang="en-US" altLang="en-US" dirty="0">
                <a:latin typeface="Times New Roman" panose="02020603050405020304" pitchFamily="18" charset="0"/>
                <a:cs typeface="Times New Roman" panose="02020603050405020304" pitchFamily="18" charset="0"/>
              </a:rPr>
              <a:t>Computer/Internet being used by an employee of a company to transfer the company’s financial assets to his or her own account.</a:t>
            </a:r>
          </a:p>
          <a:p>
            <a:pPr algn="just" eaLnBrk="1" hangingPunct="1"/>
            <a:r>
              <a:rPr lang="en-US" altLang="en-US" dirty="0">
                <a:latin typeface="Times New Roman" panose="02020603050405020304" pitchFamily="18" charset="0"/>
                <a:cs typeface="Times New Roman" panose="02020603050405020304" pitchFamily="18" charset="0"/>
              </a:rPr>
              <a:t>Phishing</a:t>
            </a:r>
          </a:p>
          <a:p>
            <a:pPr lvl="1" algn="just" eaLnBrk="1" hangingPunct="1"/>
            <a:r>
              <a:rPr lang="en-US" altLang="en-US" dirty="0">
                <a:latin typeface="Times New Roman" panose="02020603050405020304" pitchFamily="18" charset="0"/>
                <a:cs typeface="Times New Roman" panose="02020603050405020304" pitchFamily="18" charset="0"/>
              </a:rPr>
              <a:t>Deception by posing as legitimately established enterprises in order to steal personal information.</a:t>
            </a:r>
          </a:p>
          <a:p>
            <a:pPr algn="just" eaLnBrk="1" hangingPunct="1"/>
            <a:r>
              <a:rPr lang="en-US" altLang="en-US" dirty="0" err="1">
                <a:latin typeface="Times New Roman" panose="02020603050405020304" pitchFamily="18" charset="0"/>
                <a:cs typeface="Times New Roman" panose="02020603050405020304" pitchFamily="18" charset="0"/>
              </a:rPr>
              <a:t>Cyberharassment</a:t>
            </a:r>
            <a:endParaRPr lang="en-US" altLang="en-US" dirty="0">
              <a:latin typeface="Times New Roman" panose="02020603050405020304" pitchFamily="18" charset="0"/>
              <a:cs typeface="Times New Roman" panose="02020603050405020304" pitchFamily="18" charset="0"/>
            </a:endParaRPr>
          </a:p>
          <a:p>
            <a:pPr lvl="1" algn="just" eaLnBrk="1" hangingPunct="1"/>
            <a:r>
              <a:rPr lang="en-US" altLang="en-US" dirty="0">
                <a:latin typeface="Times New Roman" panose="02020603050405020304" pitchFamily="18" charset="0"/>
                <a:cs typeface="Times New Roman" panose="02020603050405020304" pitchFamily="18" charset="0"/>
              </a:rPr>
              <a:t>Using electronic communication to intentionally annoy, attack, alarm or otherwise bother another person.</a:t>
            </a:r>
          </a:p>
          <a:p>
            <a:pPr algn="just" eaLnBrk="1" hangingPunct="1"/>
            <a:r>
              <a:rPr lang="en-US" altLang="en-US" dirty="0">
                <a:latin typeface="Times New Roman" panose="02020603050405020304" pitchFamily="18" charset="0"/>
                <a:cs typeface="Times New Roman" panose="02020603050405020304" pitchFamily="18" charset="0"/>
              </a:rPr>
              <a:t>Cyberstalking</a:t>
            </a:r>
          </a:p>
          <a:p>
            <a:pPr lvl="1" algn="just" eaLnBrk="1" hangingPunct="1"/>
            <a:r>
              <a:rPr lang="en-US" altLang="en-US" dirty="0">
                <a:latin typeface="Times New Roman" panose="02020603050405020304" pitchFamily="18" charset="0"/>
                <a:cs typeface="Times New Roman" panose="02020603050405020304" pitchFamily="18" charset="0"/>
              </a:rPr>
              <a:t>To repeatedly harasses or threaten another person through the use of electronic communications</a:t>
            </a:r>
          </a:p>
          <a:p>
            <a:pPr algn="just" eaLnBrk="1" hangingPunct="1"/>
            <a:r>
              <a:rPr lang="en-US" altLang="en-US" dirty="0">
                <a:latin typeface="Times New Roman" panose="02020603050405020304" pitchFamily="18" charset="0"/>
                <a:cs typeface="Times New Roman" panose="02020603050405020304" pitchFamily="18" charset="0"/>
              </a:rPr>
              <a:t>Cyberbullying</a:t>
            </a:r>
          </a:p>
          <a:p>
            <a:pPr lvl="1" algn="just" eaLnBrk="1" hangingPunct="1"/>
            <a:r>
              <a:rPr lang="en-US" altLang="en-US" dirty="0">
                <a:latin typeface="Times New Roman" panose="02020603050405020304" pitchFamily="18" charset="0"/>
                <a:cs typeface="Times New Roman" panose="02020603050405020304" pitchFamily="18" charset="0"/>
              </a:rPr>
              <a:t>Using electronic communications technologies to harass, insult or humiliate a child, pre-teen or teen</a:t>
            </a:r>
          </a:p>
          <a:p>
            <a:pPr eaLnBrk="1" hangingPunct="1"/>
            <a:r>
              <a:rPr lang="en-US" altLang="en-US" dirty="0">
                <a:latin typeface="Times New Roman" panose="02020603050405020304" pitchFamily="18" charset="0"/>
                <a:cs typeface="Times New Roman" panose="02020603050405020304" pitchFamily="18" charset="0"/>
              </a:rPr>
              <a:t>Online websites have increased prescription or controlled drugs distribution</a:t>
            </a:r>
          </a:p>
          <a:p>
            <a:pPr lvl="1" eaLnBrk="1" hangingPunct="1"/>
            <a:r>
              <a:rPr lang="en-US" altLang="en-US" dirty="0">
                <a:latin typeface="Times New Roman" panose="02020603050405020304" pitchFamily="18" charset="0"/>
                <a:cs typeface="Times New Roman" panose="02020603050405020304" pitchFamily="18" charset="0"/>
              </a:rPr>
              <a:t>Often tied to spam</a:t>
            </a:r>
          </a:p>
          <a:p>
            <a:pPr eaLnBrk="1" hangingPunct="1"/>
            <a:r>
              <a:rPr lang="en-US" altLang="en-US" dirty="0">
                <a:latin typeface="Times New Roman" panose="02020603050405020304" pitchFamily="18" charset="0"/>
                <a:cs typeface="Times New Roman" panose="02020603050405020304" pitchFamily="18" charset="0"/>
              </a:rPr>
              <a:t>Prescriptions</a:t>
            </a:r>
          </a:p>
          <a:p>
            <a:pPr lvl="1" eaLnBrk="1" hangingPunct="1"/>
            <a:r>
              <a:rPr lang="en-US" altLang="en-US" dirty="0">
                <a:latin typeface="Times New Roman" panose="02020603050405020304" pitchFamily="18" charset="0"/>
                <a:cs typeface="Times New Roman" panose="02020603050405020304" pitchFamily="18" charset="0"/>
              </a:rPr>
              <a:t>Fill online form versus see doctor</a:t>
            </a:r>
          </a:p>
          <a:p>
            <a:pPr eaLnBrk="1" hangingPunct="1"/>
            <a:r>
              <a:rPr lang="en-US" altLang="en-US" dirty="0">
                <a:latin typeface="Times New Roman" panose="02020603050405020304" pitchFamily="18" charset="0"/>
                <a:cs typeface="Times New Roman" panose="02020603050405020304" pitchFamily="18" charset="0"/>
              </a:rPr>
              <a:t>Controlled substance</a:t>
            </a:r>
          </a:p>
          <a:p>
            <a:pPr lvl="1" eaLnBrk="1" hangingPunct="1"/>
            <a:r>
              <a:rPr lang="en-US" altLang="en-US" dirty="0">
                <a:latin typeface="Times New Roman" panose="02020603050405020304" pitchFamily="18" charset="0"/>
                <a:cs typeface="Times New Roman" panose="02020603050405020304" pitchFamily="18" charset="0"/>
              </a:rPr>
              <a:t>Classified by Comprehensive Drug Abuse and Control Act of 1970</a:t>
            </a:r>
          </a:p>
          <a:p>
            <a:pPr lvl="1" eaLnBrk="1" hangingPunct="1"/>
            <a:r>
              <a:rPr lang="en-US" altLang="en-US" dirty="0">
                <a:latin typeface="Times New Roman" panose="02020603050405020304" pitchFamily="18" charset="0"/>
                <a:cs typeface="Times New Roman" panose="02020603050405020304" pitchFamily="18" charset="0"/>
              </a:rPr>
              <a:t>Ex: narcotics, stimulants, depressants, anabolic steroids</a:t>
            </a:r>
          </a:p>
          <a:p>
            <a:pPr eaLnBrk="1" hangingPunct="1"/>
            <a:r>
              <a:rPr lang="en-US" altLang="en-US" dirty="0">
                <a:latin typeface="Times New Roman" panose="02020603050405020304" pitchFamily="18" charset="0"/>
                <a:cs typeface="Times New Roman" panose="02020603050405020304" pitchFamily="18" charset="0"/>
              </a:rPr>
              <a:t>Sports gambling is illegal </a:t>
            </a:r>
          </a:p>
          <a:p>
            <a:pPr eaLnBrk="1" hangingPunct="1"/>
            <a:r>
              <a:rPr lang="en-US" altLang="en-US" dirty="0">
                <a:latin typeface="Times New Roman" panose="02020603050405020304" pitchFamily="18" charset="0"/>
                <a:cs typeface="Times New Roman" panose="02020603050405020304" pitchFamily="18" charset="0"/>
              </a:rPr>
              <a:t>Other forms of gambling are restricted but licensable</a:t>
            </a:r>
          </a:p>
          <a:p>
            <a:pPr lvl="1" eaLnBrk="1" hangingPunct="1"/>
            <a:r>
              <a:rPr lang="en-US" altLang="en-US" dirty="0">
                <a:latin typeface="Times New Roman" panose="02020603050405020304" pitchFamily="18" charset="0"/>
                <a:cs typeface="Times New Roman" panose="02020603050405020304" pitchFamily="18" charset="0"/>
              </a:rPr>
              <a:t>Similar to alcohol </a:t>
            </a:r>
          </a:p>
          <a:p>
            <a:pPr eaLnBrk="1" hangingPunct="1"/>
            <a:r>
              <a:rPr lang="en-US" altLang="en-US" dirty="0">
                <a:latin typeface="Times New Roman" panose="02020603050405020304" pitchFamily="18" charset="0"/>
                <a:cs typeface="Times New Roman" panose="02020603050405020304" pitchFamily="18" charset="0"/>
              </a:rPr>
              <a:t>Legislation is currently changing</a:t>
            </a:r>
          </a:p>
          <a:p>
            <a:pPr lvl="1" eaLnBrk="1" hangingPunct="1"/>
            <a:r>
              <a:rPr lang="en-US" altLang="en-US" dirty="0">
                <a:latin typeface="Times New Roman" panose="02020603050405020304" pitchFamily="18" charset="0"/>
                <a:cs typeface="Times New Roman" panose="02020603050405020304" pitchFamily="18" charset="0"/>
              </a:rPr>
              <a:t>Poker deemed a game, not gambling (Aug. 2012)</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2661736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BA15B66D-4282-4DEF-B5BF-EB12B5FCD27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BC025058-8818-479A-A5A0-B66C0630E6E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4060461C-B644-4965-A6E1-84771A28520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A24C8F-7CA2-4C43-B849-CE241D93B30F}" type="slidenum">
              <a:rPr lang="en-US" altLang="en-US" smtClean="0"/>
              <a:pPr/>
              <a:t>13</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FC7D629-05A7-4A4E-A869-E4636ACF3AC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BB6355B-B9A1-4A9B-9EBF-C94A5E2CC7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92500"/>
          </a:bodyPr>
          <a:lstStyle/>
          <a:p>
            <a:pPr marL="0" indent="0" defTabSz="914400">
              <a:lnSpc>
                <a:spcPct val="100000"/>
              </a:lnSpc>
              <a:spcBef>
                <a:spcPct val="30000"/>
              </a:spcBef>
              <a:buSzTx/>
              <a:buFontTx/>
              <a:buNone/>
            </a:pPr>
            <a:r>
              <a:rPr lang="en-US" altLang="en-US" dirty="0">
                <a:latin typeface="Times New Roman" panose="02020603050405020304" pitchFamily="18" charset="0"/>
              </a:rPr>
              <a:t>Computer forensics follows a specific process to establish facts in a case.</a:t>
            </a:r>
          </a:p>
          <a:p>
            <a:pPr marL="0" indent="0" defTabSz="914400">
              <a:lnSpc>
                <a:spcPct val="100000"/>
              </a:lnSpc>
              <a:spcBef>
                <a:spcPct val="30000"/>
              </a:spcBef>
              <a:buSzTx/>
              <a:buFontTx/>
              <a:buNone/>
            </a:pPr>
            <a:r>
              <a:rPr lang="en-US" altLang="en-US" dirty="0">
                <a:latin typeface="Times New Roman" panose="02020603050405020304" pitchFamily="18" charset="0"/>
              </a:rPr>
              <a:t>The process is the same regardless whether the case is civil or criminal.</a:t>
            </a:r>
          </a:p>
          <a:p>
            <a:pPr marL="0" indent="0" defTabSz="914400">
              <a:lnSpc>
                <a:spcPct val="100000"/>
              </a:lnSpc>
              <a:spcBef>
                <a:spcPct val="30000"/>
              </a:spcBef>
              <a:buSzTx/>
              <a:buFontTx/>
              <a:buNone/>
            </a:pPr>
            <a:r>
              <a:rPr lang="en-US" altLang="en-US" dirty="0">
                <a:latin typeface="Times New Roman" panose="02020603050405020304" pitchFamily="18" charset="0"/>
              </a:rPr>
              <a:t>The process must be followed diligently to ensure that evidence is not accidentally altered and that conclusions drawn from the evidence are appropriate.</a:t>
            </a:r>
          </a:p>
          <a:p>
            <a:pPr marL="0" indent="0" defTabSz="914400">
              <a:lnSpc>
                <a:spcPct val="100000"/>
              </a:lnSpc>
              <a:spcBef>
                <a:spcPct val="30000"/>
              </a:spcBef>
              <a:buSzTx/>
              <a:buFontTx/>
              <a:buNone/>
            </a:pPr>
            <a:endParaRPr lang="en-US" altLang="en-US" dirty="0">
              <a:latin typeface="Times New Roman" panose="02020603050405020304" pitchFamily="18" charset="0"/>
            </a:endParaRPr>
          </a:p>
          <a:p>
            <a:pPr marL="0" indent="0" defTabSz="914400">
              <a:lnSpc>
                <a:spcPct val="100000"/>
              </a:lnSpc>
              <a:spcBef>
                <a:spcPct val="30000"/>
              </a:spcBef>
              <a:buSzTx/>
              <a:buFontTx/>
              <a:buNone/>
            </a:pPr>
            <a:r>
              <a:rPr lang="en-US" altLang="en-US" dirty="0">
                <a:latin typeface="Times New Roman" panose="02020603050405020304" pitchFamily="18" charset="0"/>
              </a:rPr>
              <a:t>Collecting:</a:t>
            </a:r>
          </a:p>
          <a:p>
            <a:r>
              <a:rPr lang="en-US" sz="1200" dirty="0"/>
              <a:t>Maintain the chain of custody from point of seizure to the moment it is shown in court by recording where it was, how it was stored, and who had access to it.</a:t>
            </a:r>
          </a:p>
          <a:p>
            <a:r>
              <a:rPr lang="en-US" sz="1200" dirty="0"/>
              <a:t>Don’t touch the suspect drive. Make a forensic copy and work with the copy.</a:t>
            </a:r>
          </a:p>
          <a:p>
            <a:r>
              <a:rPr lang="en-US" sz="1200" dirty="0"/>
              <a:t>Create a document trail.</a:t>
            </a:r>
          </a:p>
          <a:p>
            <a:r>
              <a:rPr lang="en-US" sz="1200" dirty="0"/>
              <a:t>Secure the evidence.</a:t>
            </a:r>
          </a:p>
          <a:p>
            <a:pPr marL="0" indent="0" defTabSz="914400">
              <a:lnSpc>
                <a:spcPct val="100000"/>
              </a:lnSpc>
              <a:spcBef>
                <a:spcPct val="30000"/>
              </a:spcBef>
              <a:buSzTx/>
              <a:buFontTx/>
              <a:buNone/>
            </a:pPr>
            <a:r>
              <a:rPr lang="en-US" altLang="en-US" dirty="0">
                <a:latin typeface="Times New Roman" panose="02020603050405020304" pitchFamily="18" charset="0"/>
              </a:rPr>
              <a:t>Analyzing:</a:t>
            </a:r>
          </a:p>
          <a:p>
            <a:r>
              <a:rPr lang="en-US" sz="1200" dirty="0"/>
              <a:t>Look at every detail.</a:t>
            </a:r>
          </a:p>
          <a:p>
            <a:r>
              <a:rPr lang="en-US" sz="1200" dirty="0"/>
              <a:t>Ask what each detail means.</a:t>
            </a:r>
          </a:p>
          <a:p>
            <a:r>
              <a:rPr lang="en-US" sz="1200" dirty="0"/>
              <a:t>Make sure you have evidence to support each conclusion.</a:t>
            </a:r>
          </a:p>
          <a:p>
            <a:r>
              <a:rPr lang="en-US" sz="1200" dirty="0"/>
              <a:t>Consider possible alternative conclusions.</a:t>
            </a:r>
          </a:p>
          <a:p>
            <a:pPr marL="0" indent="0" defTabSz="914400">
              <a:lnSpc>
                <a:spcPct val="100000"/>
              </a:lnSpc>
              <a:spcBef>
                <a:spcPct val="30000"/>
              </a:spcBef>
              <a:buSzTx/>
              <a:buFontTx/>
              <a:buNone/>
            </a:pPr>
            <a:r>
              <a:rPr lang="en-US" altLang="en-US" dirty="0">
                <a:latin typeface="Times New Roman" panose="02020603050405020304" pitchFamily="18" charset="0"/>
              </a:rPr>
              <a:t>Presenting:</a:t>
            </a:r>
          </a:p>
          <a:p>
            <a:r>
              <a:rPr lang="en-US" sz="1200" dirty="0"/>
              <a:t>Write an expert report that lists what tests you conducted, what you found, and your conclusions.</a:t>
            </a:r>
          </a:p>
          <a:p>
            <a:r>
              <a:rPr lang="en-US" sz="1200" dirty="0"/>
              <a:t>Testify as an expert witness in a disposition or in the actual trial.</a:t>
            </a:r>
          </a:p>
          <a:p>
            <a:pPr marL="0" indent="0" defTabSz="914400">
              <a:lnSpc>
                <a:spcPct val="100000"/>
              </a:lnSpc>
              <a:spcBef>
                <a:spcPct val="30000"/>
              </a:spcBef>
              <a:buSzTx/>
              <a:buFontTx/>
              <a:buNone/>
            </a:pPr>
            <a:endParaRPr lang="en-US" altLang="en-US" dirty="0">
              <a:latin typeface="Times New Roman" panose="02020603050405020304" pitchFamily="18" charset="0"/>
            </a:endParaRPr>
          </a:p>
        </p:txBody>
      </p:sp>
      <p:sp>
        <p:nvSpPr>
          <p:cNvPr id="27652" name="Date Placeholder 3">
            <a:extLst>
              <a:ext uri="{FF2B5EF4-FFF2-40B4-BE49-F238E27FC236}">
                <a16:creationId xmlns:a16="http://schemas.microsoft.com/office/drawing/2014/main" id="{33D80599-3E18-4317-9989-DA8A242BE2DB}"/>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D877AC-1552-4D3F-912A-1E4479447983}" type="datetime1">
              <a:rPr lang="en-US" altLang="en-US"/>
              <a:pPr/>
              <a:t>1/27/2025</a:t>
            </a:fld>
            <a:endParaRPr lang="en-US" altLang="en-US"/>
          </a:p>
        </p:txBody>
      </p:sp>
      <p:sp>
        <p:nvSpPr>
          <p:cNvPr id="27653" name="Footer Placeholder 4">
            <a:extLst>
              <a:ext uri="{FF2B5EF4-FFF2-40B4-BE49-F238E27FC236}">
                <a16:creationId xmlns:a16="http://schemas.microsoft.com/office/drawing/2014/main" id="{A69CD1E1-BB02-491D-B956-5EF00C70E2CF}"/>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27654" name="Slide Number Placeholder 5">
            <a:extLst>
              <a:ext uri="{FF2B5EF4-FFF2-40B4-BE49-F238E27FC236}">
                <a16:creationId xmlns:a16="http://schemas.microsoft.com/office/drawing/2014/main" id="{2952CA34-39B4-4182-9672-1C5D2DDD2D3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F45E8CA-2F94-4AA2-89A3-DBA5C10713F4}" type="slidenum">
              <a:rPr lang="en-US" altLang="en-US" smtClean="0"/>
              <a:pPr/>
              <a:t>14</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67B24D8-79C7-4C93-9FA2-4809B99887B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F2F5FBC8-9481-4236-B191-B1CE2A8E06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latin typeface="Arial" panose="020B0604020202020204" pitchFamily="34" charset="0"/>
            </a:endParaRPr>
          </a:p>
        </p:txBody>
      </p:sp>
      <p:sp>
        <p:nvSpPr>
          <p:cNvPr id="29700" name="Date Placeholder 3">
            <a:extLst>
              <a:ext uri="{FF2B5EF4-FFF2-40B4-BE49-F238E27FC236}">
                <a16:creationId xmlns:a16="http://schemas.microsoft.com/office/drawing/2014/main" id="{596ECD61-50C9-41BF-B567-2391F19D52BA}"/>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625821-4727-439C-859B-6322ABD4A7F4}" type="datetime1">
              <a:rPr lang="en-US" altLang="en-US"/>
              <a:pPr/>
              <a:t>1/27/2025</a:t>
            </a:fld>
            <a:endParaRPr lang="en-US" altLang="en-US"/>
          </a:p>
        </p:txBody>
      </p:sp>
      <p:sp>
        <p:nvSpPr>
          <p:cNvPr id="29701" name="Footer Placeholder 4">
            <a:extLst>
              <a:ext uri="{FF2B5EF4-FFF2-40B4-BE49-F238E27FC236}">
                <a16:creationId xmlns:a16="http://schemas.microsoft.com/office/drawing/2014/main" id="{B227A63B-5918-4A57-834C-FDD8FA10BD94}"/>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29702" name="Slide Number Placeholder 5">
            <a:extLst>
              <a:ext uri="{FF2B5EF4-FFF2-40B4-BE49-F238E27FC236}">
                <a16:creationId xmlns:a16="http://schemas.microsoft.com/office/drawing/2014/main" id="{096D91C0-7FEE-46FD-9D39-2E7263277D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02597C3-0DDC-4FCF-AEE0-E8DC3DA52FC7}" type="slidenum">
              <a:rPr lang="en-US" altLang="en-US" smtClean="0"/>
              <a:pPr/>
              <a:t>15</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EE4E2103-1409-48C6-A5F5-071F2911B8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2CB834C-E508-4BB4-8F9B-D465C5E8B8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1748" name="Date Placeholder 3">
            <a:extLst>
              <a:ext uri="{FF2B5EF4-FFF2-40B4-BE49-F238E27FC236}">
                <a16:creationId xmlns:a16="http://schemas.microsoft.com/office/drawing/2014/main" id="{72965C59-25E4-4254-9F32-AAD1A97CD764}"/>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70B1411-A2D6-4C52-BDC9-8651EAAAB0AD}" type="datetime1">
              <a:rPr lang="en-US" altLang="en-US"/>
              <a:pPr/>
              <a:t>1/27/2025</a:t>
            </a:fld>
            <a:endParaRPr lang="en-US" altLang="en-US"/>
          </a:p>
        </p:txBody>
      </p:sp>
      <p:sp>
        <p:nvSpPr>
          <p:cNvPr id="31749" name="Footer Placeholder 4">
            <a:extLst>
              <a:ext uri="{FF2B5EF4-FFF2-40B4-BE49-F238E27FC236}">
                <a16:creationId xmlns:a16="http://schemas.microsoft.com/office/drawing/2014/main" id="{35CF9FEA-D9A0-4F5F-91E4-56D74154F062}"/>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31750" name="Slide Number Placeholder 5">
            <a:extLst>
              <a:ext uri="{FF2B5EF4-FFF2-40B4-BE49-F238E27FC236}">
                <a16:creationId xmlns:a16="http://schemas.microsoft.com/office/drawing/2014/main" id="{0EFA95F4-6FF0-47F6-84A0-239BED714C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A16D1C5-6A89-4D82-900D-99FDBD8ED372}" type="slidenum">
              <a:rPr lang="en-US" altLang="en-US" smtClean="0"/>
              <a:pPr/>
              <a:t>16</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EB63AA8-C96A-4665-8D46-95A0670DCA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0F96490-4CBB-49E5-8B0F-470514ADBF21}"/>
              </a:ext>
            </a:extLst>
          </p:cNvPr>
          <p:cNvSpPr>
            <a:spLocks noGrp="1"/>
          </p:cNvSpPr>
          <p:nvPr>
            <p:ph type="body" idx="1"/>
          </p:nvPr>
        </p:nvSpPr>
        <p:spPr>
          <a:ln/>
        </p:spPr>
        <p:txBody>
          <a:bodyPr/>
          <a:lstStyle/>
          <a:p>
            <a:pPr>
              <a:defRPr/>
            </a:pPr>
            <a:r>
              <a:rPr lang="en-US" dirty="0"/>
              <a:t>Writing an expert report</a:t>
            </a:r>
          </a:p>
          <a:p>
            <a:pPr marL="171450" indent="-171450">
              <a:buFont typeface="Wingdings" pitchFamily="2" charset="2"/>
              <a:buChar char="§"/>
              <a:defRPr/>
            </a:pPr>
            <a:r>
              <a:rPr lang="en-US" dirty="0"/>
              <a:t>Back up your conclusions with two or three references per conclusion.</a:t>
            </a:r>
          </a:p>
          <a:p>
            <a:pPr marL="171450" indent="-171450">
              <a:buFont typeface="Wingdings" pitchFamily="2" charset="2"/>
              <a:buChar char="§"/>
              <a:defRPr/>
            </a:pPr>
            <a:r>
              <a:rPr lang="en-US" dirty="0"/>
              <a:t>Use credible sources for references (such as the FBI and Secret Service).</a:t>
            </a:r>
          </a:p>
          <a:p>
            <a:pPr marL="171450" indent="-171450">
              <a:buFont typeface="Wingdings" pitchFamily="2" charset="2"/>
              <a:buChar char="§"/>
              <a:defRPr/>
            </a:pPr>
            <a:r>
              <a:rPr lang="en-US" dirty="0"/>
              <a:t>Include your curriculum vitae.</a:t>
            </a:r>
          </a:p>
          <a:p>
            <a:pPr>
              <a:defRPr/>
            </a:pPr>
            <a:endParaRPr lang="en-US" dirty="0"/>
          </a:p>
          <a:p>
            <a:pPr>
              <a:defRPr/>
            </a:pPr>
            <a:r>
              <a:rPr lang="en-US" dirty="0"/>
              <a:t>Testifying</a:t>
            </a:r>
          </a:p>
          <a:p>
            <a:pPr marL="171450" indent="-171450">
              <a:buFont typeface="Wingdings" pitchFamily="2" charset="2"/>
              <a:buChar char="§"/>
              <a:defRPr/>
            </a:pPr>
            <a:r>
              <a:rPr lang="en-US" dirty="0"/>
              <a:t>Answer questions honestly but as briefly as possible.</a:t>
            </a:r>
          </a:p>
          <a:p>
            <a:pPr marL="171450" indent="-171450">
              <a:buFont typeface="Wingdings" pitchFamily="2" charset="2"/>
              <a:buChar char="§"/>
              <a:defRPr/>
            </a:pPr>
            <a:r>
              <a:rPr lang="en-US" dirty="0"/>
              <a:t>Don’t volunteer information that is not requested.</a:t>
            </a:r>
          </a:p>
          <a:p>
            <a:pPr marL="171450" indent="-171450">
              <a:buFont typeface="Wingdings" pitchFamily="2" charset="2"/>
              <a:buChar char="§"/>
              <a:defRPr/>
            </a:pPr>
            <a:r>
              <a:rPr lang="en-US" dirty="0"/>
              <a:t>Ask for clarification if you don’t understand a question.</a:t>
            </a:r>
          </a:p>
          <a:p>
            <a:pPr marL="171450" indent="-171450">
              <a:buFont typeface="Wingdings" pitchFamily="2" charset="2"/>
              <a:buChar char="§"/>
              <a:defRPr/>
            </a:pPr>
            <a:r>
              <a:rPr lang="en-US" dirty="0"/>
              <a:t>If you don’t know an answer to a question, say so.</a:t>
            </a:r>
          </a:p>
          <a:p>
            <a:pPr marL="171450" indent="-171450">
              <a:buFont typeface="Wingdings" pitchFamily="2" charset="2"/>
              <a:buChar char="§"/>
              <a:defRPr/>
            </a:pPr>
            <a:r>
              <a:rPr lang="en-US" dirty="0"/>
              <a:t>If you are not 100% certain of an answer, say so.</a:t>
            </a:r>
          </a:p>
          <a:p>
            <a:pPr marL="171450" indent="-171450">
              <a:buFont typeface="Wingdings" pitchFamily="2" charset="2"/>
              <a:buChar char="§"/>
              <a:defRPr/>
            </a:pPr>
            <a:r>
              <a:rPr lang="en-US" dirty="0"/>
              <a:t>Use graphics to explain particular technical points.</a:t>
            </a:r>
          </a:p>
          <a:p>
            <a:pPr marL="171450" indent="-171450">
              <a:buFont typeface="Wingdings" pitchFamily="2" charset="2"/>
              <a:buChar char="§"/>
              <a:defRPr/>
            </a:pPr>
            <a:r>
              <a:rPr lang="en-US" dirty="0"/>
              <a:t>Avoid jargon: testify in clear, plain English.</a:t>
            </a:r>
          </a:p>
          <a:p>
            <a:pPr>
              <a:defRPr/>
            </a:pPr>
            <a:endParaRPr lang="en-US" dirty="0"/>
          </a:p>
        </p:txBody>
      </p:sp>
      <p:sp>
        <p:nvSpPr>
          <p:cNvPr id="33796" name="Date Placeholder 3">
            <a:extLst>
              <a:ext uri="{FF2B5EF4-FFF2-40B4-BE49-F238E27FC236}">
                <a16:creationId xmlns:a16="http://schemas.microsoft.com/office/drawing/2014/main" id="{BEC9F905-75B3-46CC-9AE9-6C467E509E79}"/>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71321E-30F3-47F7-8B3F-0943071C64B6}" type="datetime1">
              <a:rPr lang="en-US" altLang="en-US"/>
              <a:pPr/>
              <a:t>1/27/2025</a:t>
            </a:fld>
            <a:endParaRPr lang="en-US" altLang="en-US"/>
          </a:p>
        </p:txBody>
      </p:sp>
      <p:sp>
        <p:nvSpPr>
          <p:cNvPr id="33797" name="Footer Placeholder 4">
            <a:extLst>
              <a:ext uri="{FF2B5EF4-FFF2-40B4-BE49-F238E27FC236}">
                <a16:creationId xmlns:a16="http://schemas.microsoft.com/office/drawing/2014/main" id="{E46BF9F2-9E0E-4895-B825-469AC3718FD7}"/>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33798" name="Slide Number Placeholder 5">
            <a:extLst>
              <a:ext uri="{FF2B5EF4-FFF2-40B4-BE49-F238E27FC236}">
                <a16:creationId xmlns:a16="http://schemas.microsoft.com/office/drawing/2014/main" id="{43654B45-6E2B-4B1A-89ED-B9E95DA946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E5F2C22-AFF1-44DB-81F0-6647A91429AB}" type="slidenum">
              <a:rPr lang="en-US" altLang="en-US" smtClean="0"/>
              <a:pPr/>
              <a:t>17</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EC7B139-7B76-4EDB-837D-7D1E30C10E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305B3478-358A-4E43-B9A0-F23C10BD34A6}"/>
              </a:ext>
            </a:extLst>
          </p:cNvPr>
          <p:cNvSpPr>
            <a:spLocks noGrp="1"/>
          </p:cNvSpPr>
          <p:nvPr>
            <p:ph type="body" idx="1"/>
          </p:nvPr>
        </p:nvSpPr>
        <p:spPr>
          <a:ln/>
        </p:spPr>
        <p:txBody>
          <a:bodyPr>
            <a:normAutofit fontScale="40000" lnSpcReduction="20000"/>
          </a:bodyPr>
          <a:lstStyle/>
          <a:p>
            <a:pPr>
              <a:defRPr/>
            </a:pPr>
            <a:r>
              <a:rPr lang="en-US" sz="3200" dirty="0"/>
              <a:t>The military</a:t>
            </a:r>
          </a:p>
          <a:p>
            <a:pPr lvl="1">
              <a:defRPr/>
            </a:pPr>
            <a:r>
              <a:rPr lang="en-US" sz="3000" dirty="0"/>
              <a:t>Use digital forensics to gather intelligence information from captured computers.</a:t>
            </a:r>
          </a:p>
          <a:p>
            <a:pPr>
              <a:defRPr/>
            </a:pPr>
            <a:r>
              <a:rPr lang="en-US" sz="3200" dirty="0"/>
              <a:t>Government agencies</a:t>
            </a:r>
          </a:p>
          <a:p>
            <a:pPr lvl="1">
              <a:defRPr/>
            </a:pPr>
            <a:r>
              <a:rPr lang="en-US" sz="3000" dirty="0"/>
              <a:t>Use digital forensics to investigate crimes involving computers.</a:t>
            </a:r>
          </a:p>
          <a:p>
            <a:pPr>
              <a:defRPr/>
            </a:pPr>
            <a:r>
              <a:rPr lang="en-US" sz="3200" dirty="0"/>
              <a:t>Law firms</a:t>
            </a:r>
          </a:p>
          <a:p>
            <a:pPr lvl="1">
              <a:defRPr/>
            </a:pPr>
            <a:r>
              <a:rPr lang="en-US" sz="3000" dirty="0"/>
              <a:t>Need experienced system forensics professionals to conduct investigations and testify as expert witnesses.</a:t>
            </a:r>
          </a:p>
          <a:p>
            <a:pPr>
              <a:defRPr/>
            </a:pPr>
            <a:r>
              <a:rPr lang="en-US" sz="3200" dirty="0"/>
              <a:t>Criminal prosecutors</a:t>
            </a:r>
          </a:p>
          <a:p>
            <a:pPr lvl="1">
              <a:defRPr/>
            </a:pPr>
            <a:r>
              <a:rPr lang="en-US" sz="3000" dirty="0"/>
              <a:t>Use digital evidence when working with incriminating documents.</a:t>
            </a:r>
          </a:p>
          <a:p>
            <a:pPr>
              <a:defRPr/>
            </a:pPr>
            <a:r>
              <a:rPr lang="en-US" sz="3200" dirty="0"/>
              <a:t>Academia</a:t>
            </a:r>
          </a:p>
          <a:p>
            <a:pPr lvl="1">
              <a:defRPr/>
            </a:pPr>
            <a:r>
              <a:rPr lang="en-US" sz="3000" dirty="0"/>
              <a:t>Involved with forensic research and education. </a:t>
            </a:r>
          </a:p>
          <a:p>
            <a:pPr>
              <a:defRPr/>
            </a:pPr>
            <a:r>
              <a:rPr lang="en-US" sz="3200" dirty="0"/>
              <a:t>Data recovery firms</a:t>
            </a:r>
          </a:p>
          <a:p>
            <a:pPr lvl="1">
              <a:defRPr/>
            </a:pPr>
            <a:r>
              <a:rPr lang="en-US" sz="3000" dirty="0"/>
              <a:t>Use digital forensics techniques to recover data after hardware or software failures and when data has been lost.</a:t>
            </a:r>
          </a:p>
          <a:p>
            <a:pPr>
              <a:defRPr/>
            </a:pPr>
            <a:r>
              <a:rPr lang="en-US" sz="3200" dirty="0"/>
              <a:t>Corporations</a:t>
            </a:r>
          </a:p>
          <a:p>
            <a:pPr lvl="1">
              <a:defRPr/>
            </a:pPr>
            <a:r>
              <a:rPr lang="en-US" sz="3000" dirty="0"/>
              <a:t>Use digital forensics to assist in employee termination and prosecution.</a:t>
            </a:r>
          </a:p>
          <a:p>
            <a:pPr>
              <a:defRPr/>
            </a:pPr>
            <a:r>
              <a:rPr lang="en-US" sz="3200" dirty="0"/>
              <a:t>Insurance companies</a:t>
            </a:r>
          </a:p>
          <a:p>
            <a:pPr lvl="1">
              <a:defRPr/>
            </a:pPr>
            <a:r>
              <a:rPr lang="en-US" sz="3000" dirty="0"/>
              <a:t>Use digital evidence of possible fraud.</a:t>
            </a:r>
          </a:p>
          <a:p>
            <a:pPr>
              <a:defRPr/>
            </a:pPr>
            <a:r>
              <a:rPr lang="en-US" sz="3200" dirty="0"/>
              <a:t>Individuals</a:t>
            </a:r>
          </a:p>
          <a:p>
            <a:pPr lvl="1">
              <a:defRPr/>
            </a:pPr>
            <a:r>
              <a:rPr lang="en-US" sz="3000" dirty="0"/>
              <a:t>Sometimes hire forensic specialists in support of possible claims.</a:t>
            </a:r>
            <a:endParaRPr lang="en-US" dirty="0"/>
          </a:p>
        </p:txBody>
      </p:sp>
      <p:sp>
        <p:nvSpPr>
          <p:cNvPr id="35844" name="Date Placeholder 3">
            <a:extLst>
              <a:ext uri="{FF2B5EF4-FFF2-40B4-BE49-F238E27FC236}">
                <a16:creationId xmlns:a16="http://schemas.microsoft.com/office/drawing/2014/main" id="{BA8AA7A7-6362-46C4-90AF-6C03BDCE726C}"/>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3EBB7A-1A05-4D75-9219-30C774FD8267}" type="datetime1">
              <a:rPr lang="en-US" altLang="en-US"/>
              <a:pPr/>
              <a:t>1/27/2025</a:t>
            </a:fld>
            <a:endParaRPr lang="en-US" altLang="en-US"/>
          </a:p>
        </p:txBody>
      </p:sp>
      <p:sp>
        <p:nvSpPr>
          <p:cNvPr id="35845" name="Footer Placeholder 4">
            <a:extLst>
              <a:ext uri="{FF2B5EF4-FFF2-40B4-BE49-F238E27FC236}">
                <a16:creationId xmlns:a16="http://schemas.microsoft.com/office/drawing/2014/main" id="{C9163975-B99A-4A71-A114-C154D88CB28B}"/>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35846" name="Slide Number Placeholder 5">
            <a:extLst>
              <a:ext uri="{FF2B5EF4-FFF2-40B4-BE49-F238E27FC236}">
                <a16:creationId xmlns:a16="http://schemas.microsoft.com/office/drawing/2014/main" id="{4338F8C1-C4B5-42DE-8A34-CCAE29F538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FA4834-1D86-4921-97DF-7B34C9FBA6A6}" type="slidenum">
              <a:rPr lang="en-US" altLang="en-US" smtClean="0"/>
              <a:pPr/>
              <a:t>18</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EE964AB-C55A-44F4-98C2-1902781307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9E48305F-0BE5-4AE6-A508-CDCA36E05D7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latin typeface="Times New Roman" panose="02020603050405020304" pitchFamily="18" charset="0"/>
              </a:rPr>
              <a:t>Real</a:t>
            </a:r>
          </a:p>
          <a:p>
            <a:r>
              <a:rPr lang="en-US" altLang="en-US">
                <a:latin typeface="Times New Roman" panose="02020603050405020304" pitchFamily="18" charset="0"/>
              </a:rPr>
              <a:t>Physical objects that can be touched, held, or seen</a:t>
            </a:r>
          </a:p>
          <a:p>
            <a:r>
              <a:rPr lang="en-US" altLang="en-US">
                <a:latin typeface="Times New Roman" panose="02020603050405020304" pitchFamily="18" charset="0"/>
              </a:rPr>
              <a:t>Example: A smartphone with fingerprints on it</a:t>
            </a:r>
          </a:p>
          <a:p>
            <a:r>
              <a:rPr lang="en-US" altLang="en-US">
                <a:latin typeface="Times New Roman" panose="02020603050405020304" pitchFamily="18" charset="0"/>
              </a:rPr>
              <a:t> </a:t>
            </a:r>
          </a:p>
          <a:p>
            <a:r>
              <a:rPr lang="en-US" altLang="en-US">
                <a:latin typeface="Times New Roman" panose="02020603050405020304" pitchFamily="18" charset="0"/>
              </a:rPr>
              <a:t>Documentary</a:t>
            </a:r>
          </a:p>
          <a:p>
            <a:r>
              <a:rPr lang="en-US" altLang="en-US">
                <a:latin typeface="Times New Roman" panose="02020603050405020304" pitchFamily="18" charset="0"/>
              </a:rPr>
              <a:t>Data that is stored in hard copy or electronically</a:t>
            </a:r>
          </a:p>
          <a:p>
            <a:r>
              <a:rPr lang="en-US" altLang="en-US">
                <a:latin typeface="Times New Roman" panose="02020603050405020304" pitchFamily="18" charset="0"/>
              </a:rPr>
              <a:t>Examples: Email messages, phone call logs</a:t>
            </a:r>
          </a:p>
          <a:p>
            <a:r>
              <a:rPr lang="en-US" altLang="en-US">
                <a:latin typeface="Times New Roman" panose="02020603050405020304" pitchFamily="18" charset="0"/>
              </a:rPr>
              <a:t> </a:t>
            </a:r>
          </a:p>
          <a:p>
            <a:r>
              <a:rPr lang="en-US" altLang="en-US">
                <a:latin typeface="Times New Roman" panose="02020603050405020304" pitchFamily="18" charset="0"/>
              </a:rPr>
              <a:t>Testimonial</a:t>
            </a:r>
          </a:p>
          <a:p>
            <a:r>
              <a:rPr lang="en-US" altLang="en-US">
                <a:latin typeface="Times New Roman" panose="02020603050405020304" pitchFamily="18" charset="0"/>
              </a:rPr>
              <a:t>Information used to support real or documentary evidence</a:t>
            </a:r>
          </a:p>
          <a:p>
            <a:r>
              <a:rPr lang="en-US" altLang="en-US">
                <a:latin typeface="Times New Roman" panose="02020603050405020304" pitchFamily="18" charset="0"/>
              </a:rPr>
              <a:t>Example: Expert witness testimony that system access controls indicate a specific user accessed certain web addresses from a particular computer</a:t>
            </a:r>
          </a:p>
          <a:p>
            <a:r>
              <a:rPr lang="en-US" altLang="en-US">
                <a:latin typeface="Times New Roman" panose="02020603050405020304" pitchFamily="18" charset="0"/>
              </a:rPr>
              <a:t> </a:t>
            </a:r>
          </a:p>
          <a:p>
            <a:r>
              <a:rPr lang="en-US" altLang="en-US">
                <a:latin typeface="Times New Roman" panose="02020603050405020304" pitchFamily="18" charset="0"/>
              </a:rPr>
              <a:t>Demonstrative</a:t>
            </a:r>
          </a:p>
          <a:p>
            <a:r>
              <a:rPr lang="en-US" altLang="en-US">
                <a:latin typeface="Times New Roman" panose="02020603050405020304" pitchFamily="18" charset="0"/>
              </a:rPr>
              <a:t>Evidence that helps explain other evidence</a:t>
            </a:r>
          </a:p>
          <a:p>
            <a:r>
              <a:rPr lang="en-US" altLang="en-US">
                <a:latin typeface="Times New Roman" panose="02020603050405020304" pitchFamily="18" charset="0"/>
              </a:rPr>
              <a:t>Example: Documentation showing the chain of custody for a seized laptop</a:t>
            </a:r>
            <a:endParaRPr lang="en-US" altLang="en-US">
              <a:latin typeface="Arial" panose="020B0604020202020204" pitchFamily="34" charset="0"/>
            </a:endParaRPr>
          </a:p>
        </p:txBody>
      </p:sp>
      <p:sp>
        <p:nvSpPr>
          <p:cNvPr id="37892" name="Date Placeholder 3">
            <a:extLst>
              <a:ext uri="{FF2B5EF4-FFF2-40B4-BE49-F238E27FC236}">
                <a16:creationId xmlns:a16="http://schemas.microsoft.com/office/drawing/2014/main" id="{6815F092-E090-4CEA-93F3-4C7C86A4FB94}"/>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150037-0D0D-43D4-848E-D9DBDCA350FB}" type="datetime1">
              <a:rPr lang="en-US" altLang="en-US"/>
              <a:pPr/>
              <a:t>1/27/2025</a:t>
            </a:fld>
            <a:endParaRPr lang="en-US" altLang="en-US"/>
          </a:p>
        </p:txBody>
      </p:sp>
      <p:sp>
        <p:nvSpPr>
          <p:cNvPr id="37893" name="Footer Placeholder 4">
            <a:extLst>
              <a:ext uri="{FF2B5EF4-FFF2-40B4-BE49-F238E27FC236}">
                <a16:creationId xmlns:a16="http://schemas.microsoft.com/office/drawing/2014/main" id="{CC0046E5-678F-499D-BD26-6515735D0D8E}"/>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37894" name="Slide Number Placeholder 5">
            <a:extLst>
              <a:ext uri="{FF2B5EF4-FFF2-40B4-BE49-F238E27FC236}">
                <a16:creationId xmlns:a16="http://schemas.microsoft.com/office/drawing/2014/main" id="{F5FCFEE9-C3D7-4C62-9D94-0D5C6177C7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976D3D6-955A-4A08-92F9-627F6FCD5BB5}" type="slidenum">
              <a:rPr lang="en-US" altLang="en-US" smtClean="0"/>
              <a:pPr/>
              <a:t>19</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AE2C046-4F2E-4F1D-BB2A-52979B327DF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9BF6A432-A1CB-4811-961A-3E00FE98601A}"/>
              </a:ext>
            </a:extLst>
          </p:cNvPr>
          <p:cNvSpPr>
            <a:spLocks noGrp="1"/>
          </p:cNvSpPr>
          <p:nvPr>
            <p:ph type="body" idx="1"/>
          </p:nvPr>
        </p:nvSpPr>
        <p:spPr/>
        <p:txBody>
          <a:bodyPr>
            <a:normAutofit fontScale="92500" lnSpcReduction="20000"/>
          </a:bodyPr>
          <a:lstStyle/>
          <a:p>
            <a:pPr>
              <a:defRPr/>
            </a:pPr>
            <a:r>
              <a:rPr lang="en-US" sz="3200" dirty="0"/>
              <a:t>Is challenging because:</a:t>
            </a:r>
          </a:p>
          <a:p>
            <a:pPr lvl="1">
              <a:defRPr/>
            </a:pPr>
            <a:r>
              <a:rPr lang="en-US" sz="3000" dirty="0"/>
              <a:t>Volume of data to be analyzed is often large</a:t>
            </a:r>
          </a:p>
          <a:p>
            <a:pPr lvl="1">
              <a:defRPr/>
            </a:pPr>
            <a:r>
              <a:rPr lang="en-US" sz="3000" dirty="0"/>
              <a:t>Modern computer systems are complex, have lots of storage, and wide array of data and formats</a:t>
            </a:r>
          </a:p>
          <a:p>
            <a:pPr lvl="1">
              <a:defRPr/>
            </a:pPr>
            <a:r>
              <a:rPr lang="en-US" sz="3000" dirty="0"/>
              <a:t>State, federal, and foreign jurisdictions may be involved</a:t>
            </a:r>
          </a:p>
          <a:p>
            <a:pPr lvl="1">
              <a:defRPr/>
            </a:pPr>
            <a:r>
              <a:rPr lang="en-US" sz="3000" dirty="0"/>
              <a:t>Caseloads are often high, resources are often limited</a:t>
            </a:r>
          </a:p>
        </p:txBody>
      </p:sp>
      <p:sp>
        <p:nvSpPr>
          <p:cNvPr id="39940" name="Date Placeholder 3">
            <a:extLst>
              <a:ext uri="{FF2B5EF4-FFF2-40B4-BE49-F238E27FC236}">
                <a16:creationId xmlns:a16="http://schemas.microsoft.com/office/drawing/2014/main" id="{26828DEB-3F7C-47BC-9268-FDB104E7AD86}"/>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D7EDE1-48FC-4F88-AD25-348C911DE138}" type="datetime1">
              <a:rPr lang="en-US" altLang="en-US"/>
              <a:pPr/>
              <a:t>1/27/2025</a:t>
            </a:fld>
            <a:endParaRPr lang="en-US" altLang="en-US"/>
          </a:p>
        </p:txBody>
      </p:sp>
      <p:sp>
        <p:nvSpPr>
          <p:cNvPr id="39941" name="Footer Placeholder 4">
            <a:extLst>
              <a:ext uri="{FF2B5EF4-FFF2-40B4-BE49-F238E27FC236}">
                <a16:creationId xmlns:a16="http://schemas.microsoft.com/office/drawing/2014/main" id="{D5E41FCC-E9B8-4482-9DE2-59343DF12117}"/>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39942" name="Slide Number Placeholder 5">
            <a:extLst>
              <a:ext uri="{FF2B5EF4-FFF2-40B4-BE49-F238E27FC236}">
                <a16:creationId xmlns:a16="http://schemas.microsoft.com/office/drawing/2014/main" id="{628F5843-6FDE-4833-85E5-0BD565E0887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9A7D89-A4E3-41FC-B6B4-6D9426D6D5CE}" type="slidenum">
              <a:rPr lang="en-US" altLang="en-US" smtClean="0"/>
              <a:pPr/>
              <a:t>20</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DB45320E-473A-4BFC-9813-5F24503489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AA4B17C-0F2E-4367-AA23-6A1CC1261A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41988" name="Date Placeholder 3">
            <a:extLst>
              <a:ext uri="{FF2B5EF4-FFF2-40B4-BE49-F238E27FC236}">
                <a16:creationId xmlns:a16="http://schemas.microsoft.com/office/drawing/2014/main" id="{01A23152-169D-4602-9516-373FF1112D69}"/>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91FC43-0539-4C56-A933-E72120B5DCA0}" type="datetime1">
              <a:rPr lang="en-US" altLang="en-US"/>
              <a:pPr/>
              <a:t>1/27/2025</a:t>
            </a:fld>
            <a:endParaRPr lang="en-US" altLang="en-US"/>
          </a:p>
        </p:txBody>
      </p:sp>
      <p:sp>
        <p:nvSpPr>
          <p:cNvPr id="41989" name="Footer Placeholder 4">
            <a:extLst>
              <a:ext uri="{FF2B5EF4-FFF2-40B4-BE49-F238E27FC236}">
                <a16:creationId xmlns:a16="http://schemas.microsoft.com/office/drawing/2014/main" id="{F2B8FB9F-11F8-4F1A-A8A0-1492E3A9729A}"/>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41990" name="Slide Number Placeholder 5">
            <a:extLst>
              <a:ext uri="{FF2B5EF4-FFF2-40B4-BE49-F238E27FC236}">
                <a16:creationId xmlns:a16="http://schemas.microsoft.com/office/drawing/2014/main" id="{5FEFEA60-0879-44C5-B140-D24484FB160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4357AA-471A-470A-8472-039983171EE9}" type="slidenum">
              <a:rPr lang="en-US" altLang="en-US" smtClean="0"/>
              <a:pPr/>
              <a:t>21</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AI in computer forensics can help automate different processes and flag the insights quickly and efficiently which may take a longer time using the traditional way</a:t>
            </a:r>
          </a:p>
          <a:p>
            <a:r>
              <a:rPr lang="en-US" dirty="0"/>
              <a:t>It will allow the investigators to perform live analysis, data recovery, password recovery, known file filtering, timeline analysis, etc. effectively and instantly during an investigation </a:t>
            </a:r>
          </a:p>
          <a:p>
            <a:r>
              <a:rPr lang="en-US" dirty="0"/>
              <a:t>AI tools can ease complex tasks such as processing, analysis, and production of digital evidence in forensic investigations</a:t>
            </a:r>
          </a:p>
          <a:p>
            <a:r>
              <a:rPr lang="en-US" dirty="0"/>
              <a:t>AI tools help forensic investigators to effectively investigate security threats by minimizing the investigational cost and time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22</a:t>
            </a:fld>
            <a:endParaRPr lang="en-GB" altLang="en-US"/>
          </a:p>
        </p:txBody>
      </p:sp>
    </p:spTree>
    <p:extLst>
      <p:ext uri="{BB962C8B-B14F-4D97-AF65-F5344CB8AC3E}">
        <p14:creationId xmlns:p14="http://schemas.microsoft.com/office/powerpoint/2010/main" val="33179345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CECD2BE5-3BF7-4EA0-BC52-B361018B1A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58D292DA-069A-4ABC-B5D5-57D8BAED05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44036" name="Date Placeholder 3">
            <a:extLst>
              <a:ext uri="{FF2B5EF4-FFF2-40B4-BE49-F238E27FC236}">
                <a16:creationId xmlns:a16="http://schemas.microsoft.com/office/drawing/2014/main" id="{FDF3FF01-E056-498C-844A-C84D27B58693}"/>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5881FF-BA64-46C4-867D-7C9106208182}" type="datetime1">
              <a:rPr lang="en-US" altLang="en-US"/>
              <a:pPr/>
              <a:t>1/27/2025</a:t>
            </a:fld>
            <a:endParaRPr lang="en-US" altLang="en-US"/>
          </a:p>
        </p:txBody>
      </p:sp>
      <p:sp>
        <p:nvSpPr>
          <p:cNvPr id="44037" name="Footer Placeholder 4">
            <a:extLst>
              <a:ext uri="{FF2B5EF4-FFF2-40B4-BE49-F238E27FC236}">
                <a16:creationId xmlns:a16="http://schemas.microsoft.com/office/drawing/2014/main" id="{1D97AB21-B9E1-422D-946C-6A131F44BD63}"/>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44038" name="Slide Number Placeholder 5">
            <a:extLst>
              <a:ext uri="{FF2B5EF4-FFF2-40B4-BE49-F238E27FC236}">
                <a16:creationId xmlns:a16="http://schemas.microsoft.com/office/drawing/2014/main" id="{2C408DC7-CE8C-4129-A18F-6461EA6117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2B752A4-1B10-46BC-A507-0CB4C5F75602}" type="slidenum">
              <a:rPr lang="en-US" altLang="en-US" smtClean="0"/>
              <a:pPr/>
              <a:t>23</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3710B6B8-9F84-42A7-8477-C039AEA400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0C2DA59-5796-4E08-96C3-DFBFC42A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latin typeface="Times New Roman" panose="02020603050405020304" pitchFamily="18" charset="0"/>
              </a:rPr>
              <a:t>Computer forensics specialists should have a strong understanding of computer hardware.</a:t>
            </a:r>
          </a:p>
          <a:p>
            <a:endParaRPr lang="en-US" altLang="en-US" dirty="0">
              <a:latin typeface="Times New Roman" panose="02020603050405020304" pitchFamily="18" charset="0"/>
            </a:endParaRPr>
          </a:p>
          <a:p>
            <a:r>
              <a:rPr lang="en-US" altLang="en-US" dirty="0">
                <a:latin typeface="Times New Roman" panose="02020603050405020304" pitchFamily="18" charset="0"/>
              </a:rPr>
              <a:t>They must have working knowledge of software including operating systems such as Windows, Linux, and Macintosh as well as files and file systems.</a:t>
            </a:r>
          </a:p>
          <a:p>
            <a:endParaRPr lang="en-US" altLang="en-US" dirty="0">
              <a:latin typeface="Times New Roman" panose="02020603050405020304" pitchFamily="18" charset="0"/>
            </a:endParaRPr>
          </a:p>
          <a:p>
            <a:r>
              <a:rPr lang="en-US" altLang="en-US" dirty="0">
                <a:latin typeface="Times New Roman" panose="02020603050405020304" pitchFamily="18" charset="0"/>
              </a:rPr>
              <a:t>They must also have at least a basic knowledge of networks including physical connections, hubs, switches, routers, data transmission, protocols, IP addresses, MAC addresses, URLs, and basic network utilities but should know much more than the common computer technician.</a:t>
            </a:r>
          </a:p>
          <a:p>
            <a:r>
              <a:rPr lang="en-US" altLang="en-US" dirty="0">
                <a:latin typeface="Times New Roman" panose="02020603050405020304" pitchFamily="18" charset="0"/>
              </a:rPr>
              <a:t> </a:t>
            </a:r>
          </a:p>
          <a:p>
            <a:r>
              <a:rPr lang="en-US" altLang="en-US" dirty="0">
                <a:latin typeface="Times New Roman" panose="02020603050405020304" pitchFamily="18" charset="0"/>
              </a:rPr>
              <a:t>When collecting information computer forensic specialists must keep in mind the lifespan of the information, the importance of collecting evidence quickly, and the need to collect information at the bit level. They should know how to obtain evidence from hidden or deleted data and cope with counter-forensics activities that are designed to conceal the perpetrator’s location, actions, or identity. Examples of counter-forensics include destruction/deletion, hiding, encryption, fabrication and falsification and file system alteration.</a:t>
            </a:r>
          </a:p>
        </p:txBody>
      </p:sp>
      <p:sp>
        <p:nvSpPr>
          <p:cNvPr id="46084" name="Date Placeholder 3">
            <a:extLst>
              <a:ext uri="{FF2B5EF4-FFF2-40B4-BE49-F238E27FC236}">
                <a16:creationId xmlns:a16="http://schemas.microsoft.com/office/drawing/2014/main" id="{9E56534C-4245-4F4A-AE72-3539B79BE3C1}"/>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A98814-219D-43AC-B704-2F884FB5FF51}" type="datetime1">
              <a:rPr lang="en-US" altLang="en-US"/>
              <a:pPr/>
              <a:t>1/27/2025</a:t>
            </a:fld>
            <a:endParaRPr lang="en-US" altLang="en-US"/>
          </a:p>
        </p:txBody>
      </p:sp>
      <p:sp>
        <p:nvSpPr>
          <p:cNvPr id="46085" name="Slide Number Placeholder 5">
            <a:extLst>
              <a:ext uri="{FF2B5EF4-FFF2-40B4-BE49-F238E27FC236}">
                <a16:creationId xmlns:a16="http://schemas.microsoft.com/office/drawing/2014/main" id="{3346D158-B9F8-4C4E-A29E-8EFEDF7618D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ACBC79-E159-41DE-8218-B80FB284E185}" type="slidenum">
              <a:rPr lang="en-US" altLang="en-US" smtClean="0"/>
              <a:pPr/>
              <a:t>24</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27 January, 2025</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322387" y="525256"/>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990600" y="1527175"/>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1: Introduction</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47C0B-FD1E-AF37-B437-9E3A0B20EFA2}"/>
              </a:ext>
            </a:extLst>
          </p:cNvPr>
          <p:cNvSpPr>
            <a:spLocks noGrp="1"/>
          </p:cNvSpPr>
          <p:nvPr>
            <p:ph type="title"/>
          </p:nvPr>
        </p:nvSpPr>
        <p:spPr/>
        <p:txBody>
          <a:bodyPr/>
          <a:lstStyle/>
          <a:p>
            <a:r>
              <a:rPr lang="en-GB" dirty="0"/>
              <a:t>Interest</a:t>
            </a:r>
          </a:p>
        </p:txBody>
      </p:sp>
      <p:sp>
        <p:nvSpPr>
          <p:cNvPr id="3" name="Content Placeholder 2">
            <a:extLst>
              <a:ext uri="{FF2B5EF4-FFF2-40B4-BE49-F238E27FC236}">
                <a16:creationId xmlns:a16="http://schemas.microsoft.com/office/drawing/2014/main" id="{30019812-C90D-E016-7FFD-A14247768E06}"/>
              </a:ext>
            </a:extLst>
          </p:cNvPr>
          <p:cNvSpPr>
            <a:spLocks noGrp="1"/>
          </p:cNvSpPr>
          <p:nvPr>
            <p:ph idx="1"/>
          </p:nvPr>
        </p:nvSpPr>
        <p:spPr>
          <a:xfrm>
            <a:off x="304800" y="1600200"/>
            <a:ext cx="8534400" cy="2712640"/>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Why do you want to know about Computer Forensics?</a:t>
            </a:r>
          </a:p>
          <a:p>
            <a:r>
              <a:rPr lang="en-GB" dirty="0">
                <a:latin typeface="Calibri" panose="020F0502020204030204" pitchFamily="34" charset="0"/>
                <a:ea typeface="Calibri" panose="020F0502020204030204" pitchFamily="34" charset="0"/>
                <a:cs typeface="Calibri" panose="020F0502020204030204" pitchFamily="34" charset="0"/>
              </a:rPr>
              <a:t>Any particular interest or areas?</a:t>
            </a:r>
          </a:p>
          <a:p>
            <a:r>
              <a:rPr lang="en-GB" dirty="0">
                <a:latin typeface="Calibri" panose="020F0502020204030204" pitchFamily="34" charset="0"/>
                <a:ea typeface="Calibri" panose="020F0502020204030204" pitchFamily="34" charset="0"/>
                <a:cs typeface="Calibri" panose="020F0502020204030204" pitchFamily="34" charset="0"/>
              </a:rPr>
              <a:t>Geared to Target Audience with one or more of these interest:</a:t>
            </a:r>
          </a:p>
          <a:p>
            <a:pPr lvl="1"/>
            <a:r>
              <a:rPr lang="en-GB" dirty="0">
                <a:latin typeface="Calibri" panose="020F0502020204030204" pitchFamily="34" charset="0"/>
                <a:ea typeface="Calibri" panose="020F0502020204030204" pitchFamily="34" charset="0"/>
                <a:cs typeface="Calibri" panose="020F0502020204030204" pitchFamily="34" charset="0"/>
              </a:rPr>
              <a:t>See next Slide</a:t>
            </a:r>
          </a:p>
        </p:txBody>
      </p:sp>
      <p:sp>
        <p:nvSpPr>
          <p:cNvPr id="5" name="Slide Number Placeholder 4">
            <a:extLst>
              <a:ext uri="{FF2B5EF4-FFF2-40B4-BE49-F238E27FC236}">
                <a16:creationId xmlns:a16="http://schemas.microsoft.com/office/drawing/2014/main" id="{A42925F4-B861-B337-0AB8-94BD00B49E28}"/>
              </a:ext>
            </a:extLst>
          </p:cNvPr>
          <p:cNvSpPr>
            <a:spLocks noGrp="1"/>
          </p:cNvSpPr>
          <p:nvPr>
            <p:ph type="sldNum" sz="quarter" idx="11"/>
          </p:nvPr>
        </p:nvSpPr>
        <p:spPr/>
        <p:txBody>
          <a:bodyPr/>
          <a:lstStyle/>
          <a:p>
            <a:pPr>
              <a:defRPr/>
            </a:pPr>
            <a:fld id="{D59D80DC-CCE6-46FA-83FF-07FBF6FF2C7D}" type="slidenum">
              <a:rPr lang="en-US" altLang="en-US" smtClean="0"/>
              <a:pPr>
                <a:defRPr/>
              </a:pPr>
              <a:t>2</a:t>
            </a:fld>
            <a:endParaRPr lang="en-US" altLang="en-US"/>
          </a:p>
        </p:txBody>
      </p:sp>
    </p:spTree>
    <p:extLst>
      <p:ext uri="{BB962C8B-B14F-4D97-AF65-F5344CB8AC3E}">
        <p14:creationId xmlns:p14="http://schemas.microsoft.com/office/powerpoint/2010/main" val="774402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929C-4AB5-C772-8DB3-3CE8EDF31958}"/>
              </a:ext>
            </a:extLst>
          </p:cNvPr>
          <p:cNvSpPr>
            <a:spLocks noGrp="1"/>
          </p:cNvSpPr>
          <p:nvPr>
            <p:ph type="title"/>
          </p:nvPr>
        </p:nvSpPr>
        <p:spPr>
          <a:xfrm>
            <a:off x="177800" y="103909"/>
            <a:ext cx="8813800" cy="1143000"/>
          </a:xfrm>
        </p:spPr>
        <p:txBody>
          <a:bodyPr/>
          <a:lstStyle/>
          <a:p>
            <a:r>
              <a:rPr lang="en-GB" dirty="0"/>
              <a:t>Target Audience with one or more of these interest</a:t>
            </a:r>
          </a:p>
        </p:txBody>
      </p:sp>
      <p:pic>
        <p:nvPicPr>
          <p:cNvPr id="7" name="Content Placeholder 6">
            <a:extLst>
              <a:ext uri="{FF2B5EF4-FFF2-40B4-BE49-F238E27FC236}">
                <a16:creationId xmlns:a16="http://schemas.microsoft.com/office/drawing/2014/main" id="{D8D953A0-79B7-4B5D-76CE-659B36F54AC1}"/>
              </a:ext>
            </a:extLst>
          </p:cNvPr>
          <p:cNvPicPr>
            <a:picLocks noGrp="1" noChangeAspect="1"/>
          </p:cNvPicPr>
          <p:nvPr>
            <p:ph idx="1"/>
          </p:nvPr>
        </p:nvPicPr>
        <p:blipFill>
          <a:blip r:embed="rId2"/>
          <a:stretch>
            <a:fillRect/>
          </a:stretch>
        </p:blipFill>
        <p:spPr>
          <a:xfrm>
            <a:off x="78502" y="1371600"/>
            <a:ext cx="8913098" cy="4114800"/>
          </a:xfrm>
        </p:spPr>
      </p:pic>
      <p:sp>
        <p:nvSpPr>
          <p:cNvPr id="5" name="Slide Number Placeholder 4">
            <a:extLst>
              <a:ext uri="{FF2B5EF4-FFF2-40B4-BE49-F238E27FC236}">
                <a16:creationId xmlns:a16="http://schemas.microsoft.com/office/drawing/2014/main" id="{0048FD14-F47D-528E-A68F-DCBB7074D230}"/>
              </a:ext>
            </a:extLst>
          </p:cNvPr>
          <p:cNvSpPr>
            <a:spLocks noGrp="1"/>
          </p:cNvSpPr>
          <p:nvPr>
            <p:ph type="sldNum" sz="quarter" idx="11"/>
          </p:nvPr>
        </p:nvSpPr>
        <p:spPr/>
        <p:txBody>
          <a:bodyPr/>
          <a:lstStyle/>
          <a:p>
            <a:pPr>
              <a:defRPr/>
            </a:pPr>
            <a:fld id="{D59D80DC-CCE6-46FA-83FF-07FBF6FF2C7D}" type="slidenum">
              <a:rPr lang="en-US" altLang="en-US" smtClean="0"/>
              <a:pPr>
                <a:defRPr/>
              </a:pPr>
              <a:t>3</a:t>
            </a:fld>
            <a:endParaRPr lang="en-US" altLang="en-US"/>
          </a:p>
        </p:txBody>
      </p:sp>
    </p:spTree>
    <p:extLst>
      <p:ext uri="{BB962C8B-B14F-4D97-AF65-F5344CB8AC3E}">
        <p14:creationId xmlns:p14="http://schemas.microsoft.com/office/powerpoint/2010/main" val="3763847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F1A2B-3D2F-321A-0F0C-542DC3EB6AF5}"/>
              </a:ext>
            </a:extLst>
          </p:cNvPr>
          <p:cNvSpPr>
            <a:spLocks noGrp="1"/>
          </p:cNvSpPr>
          <p:nvPr>
            <p:ph type="title"/>
          </p:nvPr>
        </p:nvSpPr>
        <p:spPr>
          <a:xfrm>
            <a:off x="461818" y="94673"/>
            <a:ext cx="8229600" cy="637164"/>
          </a:xfrm>
        </p:spPr>
        <p:txBody>
          <a:bodyPr/>
          <a:lstStyle/>
          <a:p>
            <a:r>
              <a:rPr lang="en-GB" dirty="0"/>
              <a:t>EC-Council Partner</a:t>
            </a:r>
          </a:p>
        </p:txBody>
      </p:sp>
      <p:sp>
        <p:nvSpPr>
          <p:cNvPr id="3" name="Content Placeholder 2">
            <a:extLst>
              <a:ext uri="{FF2B5EF4-FFF2-40B4-BE49-F238E27FC236}">
                <a16:creationId xmlns:a16="http://schemas.microsoft.com/office/drawing/2014/main" id="{DFF69176-C48C-35E5-E15E-2E123D6632AC}"/>
              </a:ext>
            </a:extLst>
          </p:cNvPr>
          <p:cNvSpPr>
            <a:spLocks noGrp="1"/>
          </p:cNvSpPr>
          <p:nvPr>
            <p:ph idx="1"/>
          </p:nvPr>
        </p:nvSpPr>
        <p:spPr>
          <a:xfrm>
            <a:off x="304800" y="731837"/>
            <a:ext cx="8534400" cy="889867"/>
          </a:xfrm>
        </p:spPr>
        <p:txBody>
          <a:bodyPr/>
          <a:lstStyle/>
          <a:p>
            <a:r>
              <a:rPr lang="en-GB" sz="2000" dirty="0">
                <a:latin typeface="Calibri" panose="020F0502020204030204" pitchFamily="34" charset="0"/>
                <a:ea typeface="Calibri" panose="020F0502020204030204" pitchFamily="34" charset="0"/>
                <a:cs typeface="Calibri" panose="020F0502020204030204" pitchFamily="34" charset="0"/>
              </a:rPr>
              <a:t>Courses that EC-Council offers:</a:t>
            </a:r>
          </a:p>
          <a:p>
            <a:pPr lvl="1"/>
            <a:r>
              <a:rPr lang="en-GB" sz="1600" dirty="0">
                <a:latin typeface="Calibri" panose="020F0502020204030204" pitchFamily="34" charset="0"/>
                <a:ea typeface="Calibri" panose="020F0502020204030204" pitchFamily="34" charset="0"/>
                <a:cs typeface="Calibri" panose="020F0502020204030204" pitchFamily="34" charset="0"/>
              </a:rPr>
              <a:t>Our Computer Forensics Module is blended with CHFI highlighted in </a:t>
            </a:r>
            <a:r>
              <a:rPr lang="en-GB" sz="1600" b="1" dirty="0">
                <a:solidFill>
                  <a:srgbClr val="FF0000"/>
                </a:solidFill>
                <a:latin typeface="Calibri" panose="020F0502020204030204" pitchFamily="34" charset="0"/>
                <a:ea typeface="Calibri" panose="020F0502020204030204" pitchFamily="34" charset="0"/>
                <a:cs typeface="Calibri" panose="020F0502020204030204" pitchFamily="34" charset="0"/>
              </a:rPr>
              <a:t>red</a:t>
            </a:r>
            <a:r>
              <a:rPr lang="en-GB" sz="1600" dirty="0">
                <a:latin typeface="Calibri" panose="020F0502020204030204" pitchFamily="34" charset="0"/>
                <a:ea typeface="Calibri" panose="020F0502020204030204" pitchFamily="34" charset="0"/>
                <a:cs typeface="Calibri" panose="020F0502020204030204" pitchFamily="34" charset="0"/>
              </a:rPr>
              <a:t> circle</a:t>
            </a:r>
          </a:p>
        </p:txBody>
      </p:sp>
      <p:sp>
        <p:nvSpPr>
          <p:cNvPr id="5" name="Slide Number Placeholder 4">
            <a:extLst>
              <a:ext uri="{FF2B5EF4-FFF2-40B4-BE49-F238E27FC236}">
                <a16:creationId xmlns:a16="http://schemas.microsoft.com/office/drawing/2014/main" id="{FB660DCD-0CEF-9B71-73B2-831757475972}"/>
              </a:ext>
            </a:extLst>
          </p:cNvPr>
          <p:cNvSpPr>
            <a:spLocks noGrp="1"/>
          </p:cNvSpPr>
          <p:nvPr>
            <p:ph type="sldNum" sz="quarter" idx="11"/>
          </p:nvPr>
        </p:nvSpPr>
        <p:spPr/>
        <p:txBody>
          <a:bodyPr/>
          <a:lstStyle/>
          <a:p>
            <a:pPr>
              <a:defRPr/>
            </a:pPr>
            <a:fld id="{D59D80DC-CCE6-46FA-83FF-07FBF6FF2C7D}" type="slidenum">
              <a:rPr lang="en-US" altLang="en-US" smtClean="0"/>
              <a:pPr>
                <a:defRPr/>
              </a:pPr>
              <a:t>4</a:t>
            </a:fld>
            <a:endParaRPr lang="en-US" altLang="en-US"/>
          </a:p>
        </p:txBody>
      </p:sp>
      <p:grpSp>
        <p:nvGrpSpPr>
          <p:cNvPr id="9" name="Group 8">
            <a:extLst>
              <a:ext uri="{FF2B5EF4-FFF2-40B4-BE49-F238E27FC236}">
                <a16:creationId xmlns:a16="http://schemas.microsoft.com/office/drawing/2014/main" id="{077ADFB5-E127-76BD-973F-A60DF499BD8D}"/>
              </a:ext>
            </a:extLst>
          </p:cNvPr>
          <p:cNvGrpSpPr/>
          <p:nvPr/>
        </p:nvGrpSpPr>
        <p:grpSpPr>
          <a:xfrm>
            <a:off x="152400" y="1611466"/>
            <a:ext cx="8872586" cy="3874934"/>
            <a:chOff x="235844" y="1535266"/>
            <a:chExt cx="8872586" cy="3874934"/>
          </a:xfrm>
        </p:grpSpPr>
        <p:pic>
          <p:nvPicPr>
            <p:cNvPr id="7" name="Picture 6">
              <a:extLst>
                <a:ext uri="{FF2B5EF4-FFF2-40B4-BE49-F238E27FC236}">
                  <a16:creationId xmlns:a16="http://schemas.microsoft.com/office/drawing/2014/main" id="{35BD177D-975C-737F-7E8E-F48E8E501B76}"/>
                </a:ext>
              </a:extLst>
            </p:cNvPr>
            <p:cNvPicPr>
              <a:picLocks noChangeAspect="1"/>
            </p:cNvPicPr>
            <p:nvPr/>
          </p:nvPicPr>
          <p:blipFill>
            <a:blip r:embed="rId3"/>
            <a:stretch>
              <a:fillRect/>
            </a:stretch>
          </p:blipFill>
          <p:spPr>
            <a:xfrm>
              <a:off x="235844" y="1535266"/>
              <a:ext cx="8872586" cy="3874934"/>
            </a:xfrm>
            <a:prstGeom prst="rect">
              <a:avLst/>
            </a:prstGeom>
          </p:spPr>
        </p:pic>
        <p:sp>
          <p:nvSpPr>
            <p:cNvPr id="8" name="Oval 7">
              <a:extLst>
                <a:ext uri="{FF2B5EF4-FFF2-40B4-BE49-F238E27FC236}">
                  <a16:creationId xmlns:a16="http://schemas.microsoft.com/office/drawing/2014/main" id="{29E48EA3-94E1-D551-28FF-E68AE6C3F3E5}"/>
                </a:ext>
              </a:extLst>
            </p:cNvPr>
            <p:cNvSpPr/>
            <p:nvPr/>
          </p:nvSpPr>
          <p:spPr bwMode="auto">
            <a:xfrm>
              <a:off x="7315200" y="3886200"/>
              <a:ext cx="685800" cy="381000"/>
            </a:xfrm>
            <a:prstGeom prst="ellipse">
              <a:avLst/>
            </a:prstGeom>
            <a:noFill/>
            <a:ln w="22225" cap="flat" cmpd="sng" algn="ctr">
              <a:solidFill>
                <a:srgbClr val="FF0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charset="0"/>
              </a:endParaRPr>
            </a:p>
          </p:txBody>
        </p:sp>
      </p:grpSp>
    </p:spTree>
    <p:extLst>
      <p:ext uri="{BB962C8B-B14F-4D97-AF65-F5344CB8AC3E}">
        <p14:creationId xmlns:p14="http://schemas.microsoft.com/office/powerpoint/2010/main" val="64315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E773C95C-9815-45A1-A0D4-65C210DC40DB}"/>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b="1">
                <a:latin typeface="Times New Roman" panose="02020603050405020304" pitchFamily="18" charset="0"/>
                <a:cs typeface="Times New Roman" panose="02020603050405020304" pitchFamily="18" charset="0"/>
              </a:rPr>
              <a:t>Cybercrime: Defined</a:t>
            </a:r>
          </a:p>
        </p:txBody>
      </p:sp>
      <p:sp>
        <p:nvSpPr>
          <p:cNvPr id="5123" name="Content Placeholder 2">
            <a:extLst>
              <a:ext uri="{FF2B5EF4-FFF2-40B4-BE49-F238E27FC236}">
                <a16:creationId xmlns:a16="http://schemas.microsoft.com/office/drawing/2014/main" id="{45B49B5B-9D3B-4DAB-8300-345C5414BF1E}"/>
              </a:ext>
            </a:extLst>
          </p:cNvPr>
          <p:cNvSpPr>
            <a:spLocks noGrp="1"/>
          </p:cNvSpPr>
          <p:nvPr>
            <p:ph idx="1"/>
          </p:nvPr>
        </p:nvSpPr>
        <p:spPr>
          <a:xfrm>
            <a:off x="304800" y="1219200"/>
            <a:ext cx="8534400" cy="4297363"/>
          </a:xfrm>
        </p:spPr>
        <p:txBody>
          <a:bodyPr/>
          <a:lstStyle/>
          <a:p>
            <a:pPr eaLnBrk="1" hangingPunct="1">
              <a:buFontTx/>
              <a:buNone/>
            </a:pPr>
            <a:endParaRPr lang="en-US" altLang="en-US" dirty="0"/>
          </a:p>
          <a:p>
            <a:pPr algn="just" eaLnBrk="1" hangingPunct="1">
              <a:buFontTx/>
              <a:buNone/>
            </a:pPr>
            <a:r>
              <a:rPr lang="en-US" altLang="en-US" dirty="0"/>
              <a:t>    </a:t>
            </a:r>
          </a:p>
          <a:p>
            <a:pPr algn="just" eaLnBrk="1" hangingPunct="1">
              <a:buFontTx/>
              <a:buNone/>
            </a:pPr>
            <a:r>
              <a:rPr lang="en-US" altLang="en-US" dirty="0"/>
              <a:t>    </a:t>
            </a:r>
            <a:r>
              <a:rPr lang="en-US" altLang="en-US" dirty="0">
                <a:latin typeface="Calibri" panose="020F0502020204030204" pitchFamily="34" charset="0"/>
                <a:ea typeface="Calibri" panose="020F0502020204030204" pitchFamily="34" charset="0"/>
                <a:cs typeface="Calibri" panose="020F0502020204030204" pitchFamily="34" charset="0"/>
              </a:rPr>
              <a:t>Cybercrime involves the use of the internet, computers and related technologies in the commission of a crime.</a:t>
            </a:r>
          </a:p>
          <a:p>
            <a:pPr eaLnBrk="1" hangingPunct="1">
              <a:buFontTx/>
              <a:buNone/>
            </a:pPr>
            <a:endParaRPr lang="en-US" altLang="en-US" dirty="0"/>
          </a:p>
          <a:p>
            <a:pPr algn="just" eaLnBrk="1" hangingPunct="1">
              <a:buFontTx/>
              <a:buNone/>
            </a:pPr>
            <a:r>
              <a:rPr lang="en-US" altLang="en-US" dirty="0"/>
              <a:t>    </a:t>
            </a:r>
          </a:p>
          <a:p>
            <a:pPr eaLnBrk="1" hangingPunct="1">
              <a:buFontTx/>
              <a:buNone/>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194E7AD-B8E1-4CAB-A554-A7B763439329}"/>
              </a:ext>
            </a:extLst>
          </p:cNvPr>
          <p:cNvSpPr>
            <a:spLocks noGrp="1"/>
          </p:cNvSpPr>
          <p:nvPr>
            <p:ph type="title"/>
          </p:nvPr>
        </p:nvSpPr>
        <p:spPr bwMode="auto">
          <a:xfrm>
            <a:off x="533400" y="762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solidFill>
                  <a:schemeClr val="tx2"/>
                </a:solidFill>
              </a:rPr>
              <a:t>What Is Computer Forensics?</a:t>
            </a:r>
          </a:p>
        </p:txBody>
      </p:sp>
      <p:sp>
        <p:nvSpPr>
          <p:cNvPr id="16387" name="Content Placeholder 2">
            <a:extLst>
              <a:ext uri="{FF2B5EF4-FFF2-40B4-BE49-F238E27FC236}">
                <a16:creationId xmlns:a16="http://schemas.microsoft.com/office/drawing/2014/main" id="{E3CA0391-8A51-4653-916C-FA09AF2E206C}"/>
              </a:ext>
            </a:extLst>
          </p:cNvPr>
          <p:cNvSpPr>
            <a:spLocks noGrp="1"/>
          </p:cNvSpPr>
          <p:nvPr>
            <p:ph idx="1"/>
          </p:nvPr>
        </p:nvSpPr>
        <p:spPr>
          <a:xfrm>
            <a:off x="685800" y="1073150"/>
            <a:ext cx="8299450" cy="4646613"/>
          </a:xfrm>
        </p:spPr>
        <p:txBody>
          <a:bodyPr/>
          <a:lstStyle/>
          <a:p>
            <a:pPr algn="just"/>
            <a:r>
              <a:rPr lang="en-US" altLang="en-US" sz="2800" dirty="0">
                <a:latin typeface="Calibri" panose="020F0502020204030204" pitchFamily="34" charset="0"/>
                <a:ea typeface="Calibri" panose="020F0502020204030204" pitchFamily="34" charset="0"/>
                <a:cs typeface="Calibri" panose="020F0502020204030204" pitchFamily="34" charset="0"/>
              </a:rPr>
              <a:t>A subset of forensics</a:t>
            </a:r>
          </a:p>
          <a:p>
            <a:pPr lvl="1" algn="just"/>
            <a:r>
              <a:rPr lang="en-US" altLang="en-US" sz="2800" i="1" dirty="0">
                <a:latin typeface="Calibri" panose="020F0502020204030204" pitchFamily="34" charset="0"/>
                <a:ea typeface="Calibri" panose="020F0502020204030204" pitchFamily="34" charset="0"/>
                <a:cs typeface="Calibri" panose="020F0502020204030204" pitchFamily="34" charset="0"/>
              </a:rPr>
              <a:t>Forensics</a:t>
            </a:r>
            <a:r>
              <a:rPr lang="en-US" altLang="en-US" sz="2800" dirty="0">
                <a:latin typeface="Calibri" panose="020F0502020204030204" pitchFamily="34" charset="0"/>
                <a:ea typeface="Calibri" panose="020F0502020204030204" pitchFamily="34" charset="0"/>
                <a:cs typeface="Calibri" panose="020F0502020204030204" pitchFamily="34" charset="0"/>
              </a:rPr>
              <a:t>: Using “science and technology to investigate and establish facts in criminal or civil courts of law”</a:t>
            </a:r>
          </a:p>
          <a:p>
            <a:pPr algn="just"/>
            <a:r>
              <a:rPr lang="en-US" altLang="en-US" sz="2800" dirty="0">
                <a:latin typeface="Calibri" panose="020F0502020204030204" pitchFamily="34" charset="0"/>
                <a:ea typeface="Calibri" panose="020F0502020204030204" pitchFamily="34" charset="0"/>
                <a:cs typeface="Calibri" panose="020F0502020204030204" pitchFamily="34" charset="0"/>
              </a:rPr>
              <a:t>Focuses on extracting data from electronic devices</a:t>
            </a:r>
          </a:p>
          <a:p>
            <a:pPr algn="just"/>
            <a:r>
              <a:rPr lang="en-US" altLang="en-US" sz="2800" dirty="0">
                <a:latin typeface="Calibri" panose="020F0502020204030204" pitchFamily="34" charset="0"/>
                <a:ea typeface="Calibri" panose="020F0502020204030204" pitchFamily="34" charset="0"/>
                <a:cs typeface="Calibri" panose="020F0502020204030204" pitchFamily="34" charset="0"/>
              </a:rPr>
              <a:t>Objective is to recover, analyze, and present computer-based material to be used as evidence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98E4F-9C0C-7151-0523-49FBA0FCE612}"/>
              </a:ext>
            </a:extLst>
          </p:cNvPr>
          <p:cNvSpPr>
            <a:spLocks noGrp="1"/>
          </p:cNvSpPr>
          <p:nvPr>
            <p:ph type="title"/>
          </p:nvPr>
        </p:nvSpPr>
        <p:spPr>
          <a:xfrm>
            <a:off x="457200" y="0"/>
            <a:ext cx="8229600" cy="609600"/>
          </a:xfrm>
        </p:spPr>
        <p:txBody>
          <a:bodyPr/>
          <a:lstStyle/>
          <a:p>
            <a:r>
              <a:rPr lang="en-GB" dirty="0"/>
              <a:t>Scope of Computer Forensics</a:t>
            </a:r>
          </a:p>
        </p:txBody>
      </p:sp>
      <p:sp>
        <p:nvSpPr>
          <p:cNvPr id="3" name="Content Placeholder 2">
            <a:extLst>
              <a:ext uri="{FF2B5EF4-FFF2-40B4-BE49-F238E27FC236}">
                <a16:creationId xmlns:a16="http://schemas.microsoft.com/office/drawing/2014/main" id="{F4A20F28-9327-8127-B2BC-6E2876AA8223}"/>
              </a:ext>
            </a:extLst>
          </p:cNvPr>
          <p:cNvSpPr>
            <a:spLocks noGrp="1"/>
          </p:cNvSpPr>
          <p:nvPr>
            <p:ph idx="1"/>
          </p:nvPr>
        </p:nvSpPr>
        <p:spPr>
          <a:xfrm>
            <a:off x="152400" y="609601"/>
            <a:ext cx="8534400" cy="1066800"/>
          </a:xfrm>
        </p:spPr>
        <p:txBody>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Computer forensics has a wide scope in investigating, analyzing, and extracting data from the digital evidence acquired from the crime scenes</a:t>
            </a:r>
          </a:p>
          <a:p>
            <a:pPr algn="just"/>
            <a:r>
              <a:rPr lang="en-US" sz="1800" dirty="0">
                <a:latin typeface="Calibri" panose="020F0502020204030204" pitchFamily="34" charset="0"/>
                <a:ea typeface="Calibri" panose="020F0502020204030204" pitchFamily="34" charset="0"/>
                <a:cs typeface="Calibri" panose="020F0502020204030204" pitchFamily="34" charset="0"/>
              </a:rPr>
              <a:t>Some of the important areas the computer forensics has huge scope:</a:t>
            </a:r>
          </a:p>
          <a:p>
            <a:endParaRPr lang="en-GB" dirty="0"/>
          </a:p>
        </p:txBody>
      </p:sp>
      <p:sp>
        <p:nvSpPr>
          <p:cNvPr id="4" name="Footer Placeholder 3">
            <a:extLst>
              <a:ext uri="{FF2B5EF4-FFF2-40B4-BE49-F238E27FC236}">
                <a16:creationId xmlns:a16="http://schemas.microsoft.com/office/drawing/2014/main" id="{8A06BE52-AEE4-DCC3-8599-CF6751B40B59}"/>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sp>
        <p:nvSpPr>
          <p:cNvPr id="5" name="Slide Number Placeholder 4">
            <a:extLst>
              <a:ext uri="{FF2B5EF4-FFF2-40B4-BE49-F238E27FC236}">
                <a16:creationId xmlns:a16="http://schemas.microsoft.com/office/drawing/2014/main" id="{E46767DD-5C8B-50B8-1980-7567325C86A0}"/>
              </a:ext>
            </a:extLst>
          </p:cNvPr>
          <p:cNvSpPr>
            <a:spLocks noGrp="1"/>
          </p:cNvSpPr>
          <p:nvPr>
            <p:ph type="sldNum" sz="quarter" idx="11"/>
          </p:nvPr>
        </p:nvSpPr>
        <p:spPr/>
        <p:txBody>
          <a:bodyPr/>
          <a:lstStyle/>
          <a:p>
            <a:pPr>
              <a:defRPr/>
            </a:pPr>
            <a:fld id="{D59D80DC-CCE6-46FA-83FF-07FBF6FF2C7D}" type="slidenum">
              <a:rPr lang="en-US" altLang="en-US" smtClean="0"/>
              <a:pPr>
                <a:defRPr/>
              </a:pPr>
              <a:t>7</a:t>
            </a:fld>
            <a:endParaRPr lang="en-US" altLang="en-US"/>
          </a:p>
        </p:txBody>
      </p:sp>
      <p:pic>
        <p:nvPicPr>
          <p:cNvPr id="7" name="Picture 6">
            <a:extLst>
              <a:ext uri="{FF2B5EF4-FFF2-40B4-BE49-F238E27FC236}">
                <a16:creationId xmlns:a16="http://schemas.microsoft.com/office/drawing/2014/main" id="{FE06AABA-C67C-E6F6-AFC9-446F175EB3CA}"/>
              </a:ext>
            </a:extLst>
          </p:cNvPr>
          <p:cNvPicPr>
            <a:picLocks noChangeAspect="1"/>
          </p:cNvPicPr>
          <p:nvPr/>
        </p:nvPicPr>
        <p:blipFill>
          <a:blip r:embed="rId2"/>
          <a:stretch>
            <a:fillRect/>
          </a:stretch>
        </p:blipFill>
        <p:spPr>
          <a:xfrm>
            <a:off x="152401" y="1676400"/>
            <a:ext cx="4191000" cy="3733799"/>
          </a:xfrm>
          <a:prstGeom prst="rect">
            <a:avLst/>
          </a:prstGeom>
        </p:spPr>
      </p:pic>
      <p:pic>
        <p:nvPicPr>
          <p:cNvPr id="9" name="Picture 8">
            <a:extLst>
              <a:ext uri="{FF2B5EF4-FFF2-40B4-BE49-F238E27FC236}">
                <a16:creationId xmlns:a16="http://schemas.microsoft.com/office/drawing/2014/main" id="{72B319F9-88CB-0B4F-2A11-4FDF900DB57F}"/>
              </a:ext>
            </a:extLst>
          </p:cNvPr>
          <p:cNvPicPr>
            <a:picLocks noChangeAspect="1"/>
          </p:cNvPicPr>
          <p:nvPr/>
        </p:nvPicPr>
        <p:blipFill>
          <a:blip r:embed="rId3"/>
          <a:stretch>
            <a:fillRect/>
          </a:stretch>
        </p:blipFill>
        <p:spPr>
          <a:xfrm>
            <a:off x="4800600" y="1767696"/>
            <a:ext cx="4256543" cy="3322608"/>
          </a:xfrm>
          <a:prstGeom prst="rect">
            <a:avLst/>
          </a:prstGeom>
        </p:spPr>
      </p:pic>
    </p:spTree>
    <p:extLst>
      <p:ext uri="{BB962C8B-B14F-4D97-AF65-F5344CB8AC3E}">
        <p14:creationId xmlns:p14="http://schemas.microsoft.com/office/powerpoint/2010/main" val="1597307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F37008E-5F24-468C-B033-FE028D62AB19}"/>
              </a:ext>
            </a:extLst>
          </p:cNvPr>
          <p:cNvSpPr>
            <a:spLocks noGrp="1"/>
          </p:cNvSpPr>
          <p:nvPr>
            <p:ph type="title"/>
          </p:nvPr>
        </p:nvSpPr>
        <p:spPr bwMode="auto">
          <a:xfrm>
            <a:off x="228600" y="225425"/>
            <a:ext cx="8610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b="1">
                <a:latin typeface="Times New Roman" panose="02020603050405020304" pitchFamily="18" charset="0"/>
                <a:cs typeface="Times New Roman" panose="02020603050405020304" pitchFamily="18" charset="0"/>
              </a:rPr>
              <a:t>Cybercrime vs. Traditional Crime </a:t>
            </a:r>
          </a:p>
        </p:txBody>
      </p:sp>
      <p:sp>
        <p:nvSpPr>
          <p:cNvPr id="6147" name="Content Placeholder 2">
            <a:extLst>
              <a:ext uri="{FF2B5EF4-FFF2-40B4-BE49-F238E27FC236}">
                <a16:creationId xmlns:a16="http://schemas.microsoft.com/office/drawing/2014/main" id="{7841CDB0-FF17-49CF-B304-00A61C92EF63}"/>
              </a:ext>
            </a:extLst>
          </p:cNvPr>
          <p:cNvSpPr>
            <a:spLocks noGrp="1"/>
          </p:cNvSpPr>
          <p:nvPr>
            <p:ph idx="1"/>
          </p:nvPr>
        </p:nvSpPr>
        <p:spPr>
          <a:xfrm>
            <a:off x="1143000" y="1392374"/>
            <a:ext cx="7731034" cy="3657600"/>
          </a:xfrm>
        </p:spPr>
        <p:txBody>
          <a:bodyPr/>
          <a:lstStyle/>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How is cybercrime different from traditional crime? </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No physical, geographic boundaries</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Speed of crimes conducted</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Larger pool of potential victims</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Less effort by perpetrators</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Reconnaissance made easier</a:t>
            </a:r>
          </a:p>
          <a:p>
            <a:pPr lvl="1" eaLnBrk="1" hangingPunct="1"/>
            <a:endParaRPr lang="en-US" altLang="en-US" dirty="0">
              <a:latin typeface="Calibri" panose="020F0502020204030204" pitchFamily="34" charset="0"/>
              <a:ea typeface="Calibri" panose="020F0502020204030204" pitchFamily="34" charset="0"/>
              <a:cs typeface="Calibri" panose="020F0502020204030204" pitchFamily="34" charset="0"/>
            </a:endParaRP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Ease of access to information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614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0E2C6-3AEB-48F0-81FB-F64C939B9BBC}"/>
              </a:ext>
            </a:extLst>
          </p:cNvPr>
          <p:cNvSpPr>
            <a:spLocks noGrp="1"/>
          </p:cNvSpPr>
          <p:nvPr>
            <p:ph type="title"/>
          </p:nvPr>
        </p:nvSpPr>
        <p:spPr>
          <a:xfrm>
            <a:off x="76200" y="0"/>
            <a:ext cx="8610600" cy="609600"/>
          </a:xfrm>
        </p:spPr>
        <p:txBody>
          <a:bodyPr rtlCol="0">
            <a:normAutofit fontScale="90000"/>
          </a:bodyPr>
          <a:lstStyle/>
          <a:p>
            <a:pPr eaLnBrk="1" fontAlgn="auto" hangingPunct="1">
              <a:spcAft>
                <a:spcPts val="0"/>
              </a:spcAft>
              <a:defRPr/>
            </a:pPr>
            <a:r>
              <a:rPr lang="en-US" b="1" dirty="0">
                <a:latin typeface="Times New Roman" pitchFamily="18" charset="0"/>
                <a:cs typeface="Times New Roman" pitchFamily="18" charset="0"/>
              </a:rPr>
              <a:t>Examples of Cybercrimes</a:t>
            </a:r>
          </a:p>
        </p:txBody>
      </p:sp>
      <p:sp>
        <p:nvSpPr>
          <p:cNvPr id="19459" name="Content Placeholder 2">
            <a:extLst>
              <a:ext uri="{FF2B5EF4-FFF2-40B4-BE49-F238E27FC236}">
                <a16:creationId xmlns:a16="http://schemas.microsoft.com/office/drawing/2014/main" id="{C715E9E7-7436-4C73-9AE9-A0391B547B69}"/>
              </a:ext>
            </a:extLst>
          </p:cNvPr>
          <p:cNvSpPr>
            <a:spLocks noGrp="1"/>
          </p:cNvSpPr>
          <p:nvPr>
            <p:ph idx="1"/>
          </p:nvPr>
        </p:nvSpPr>
        <p:spPr>
          <a:xfrm>
            <a:off x="152400" y="1371600"/>
            <a:ext cx="4495800" cy="3860799"/>
          </a:xfrm>
        </p:spPr>
        <p:txBody>
          <a:bodyPr/>
          <a:lstStyle/>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Espionage</a:t>
            </a: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Theft of Intellectual Property</a:t>
            </a: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Manipulation of Data</a:t>
            </a: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Trojans Horse</a:t>
            </a: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SQL injection attack</a:t>
            </a: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Brute-force Attack</a:t>
            </a:r>
          </a:p>
        </p:txBody>
      </p:sp>
      <p:sp>
        <p:nvSpPr>
          <p:cNvPr id="3" name="Content Placeholder 2">
            <a:extLst>
              <a:ext uri="{FF2B5EF4-FFF2-40B4-BE49-F238E27FC236}">
                <a16:creationId xmlns:a16="http://schemas.microsoft.com/office/drawing/2014/main" id="{5DDC2000-9C86-548C-FF7F-A31C07781F9E}"/>
              </a:ext>
            </a:extLst>
          </p:cNvPr>
          <p:cNvSpPr txBox="1">
            <a:spLocks/>
          </p:cNvSpPr>
          <p:nvPr/>
        </p:nvSpPr>
        <p:spPr bwMode="auto">
          <a:xfrm>
            <a:off x="4614333" y="1371599"/>
            <a:ext cx="4495800" cy="3860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Phishing/Spoofing</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Privilege Escalation Attack</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Denial-of-Service Attack</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Cyber Defamation</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Cyberterrorism</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Cyberwarfare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7B0D8-9425-4500-9408-4C2E78002FD5}"/>
              </a:ext>
            </a:extLst>
          </p:cNvPr>
          <p:cNvSpPr>
            <a:spLocks noGrp="1"/>
          </p:cNvSpPr>
          <p:nvPr>
            <p:ph type="title"/>
          </p:nvPr>
        </p:nvSpPr>
        <p:spPr/>
        <p:txBody>
          <a:bodyPr rtlCol="0">
            <a:normAutofit fontScale="90000"/>
          </a:bodyPr>
          <a:lstStyle/>
          <a:p>
            <a:pPr eaLnBrk="1" fontAlgn="auto" hangingPunct="1">
              <a:spcAft>
                <a:spcPts val="0"/>
              </a:spcAft>
              <a:defRPr/>
            </a:pPr>
            <a:br>
              <a:rPr lang="en-US" b="1" dirty="0"/>
            </a:br>
            <a:r>
              <a:rPr lang="en-US" b="1" dirty="0">
                <a:latin typeface="Times New Roman" pitchFamily="18" charset="0"/>
                <a:cs typeface="Times New Roman" pitchFamily="18" charset="0"/>
              </a:rPr>
              <a:t>Cybercrime Categories </a:t>
            </a:r>
            <a:br>
              <a:rPr lang="en-US" b="1" dirty="0">
                <a:latin typeface="Times New Roman" pitchFamily="18" charset="0"/>
                <a:cs typeface="Times New Roman" pitchFamily="18" charset="0"/>
              </a:rPr>
            </a:br>
            <a:endParaRPr lang="en-US" b="1" dirty="0">
              <a:latin typeface="Times New Roman" pitchFamily="18" charset="0"/>
              <a:cs typeface="Times New Roman" pitchFamily="18" charset="0"/>
            </a:endParaRPr>
          </a:p>
        </p:txBody>
      </p:sp>
      <p:sp>
        <p:nvSpPr>
          <p:cNvPr id="20483" name="Content Placeholder 2">
            <a:extLst>
              <a:ext uri="{FF2B5EF4-FFF2-40B4-BE49-F238E27FC236}">
                <a16:creationId xmlns:a16="http://schemas.microsoft.com/office/drawing/2014/main" id="{BCACA4EA-303D-4885-86B7-4593EB06E553}"/>
              </a:ext>
            </a:extLst>
          </p:cNvPr>
          <p:cNvSpPr>
            <a:spLocks noGrp="1"/>
          </p:cNvSpPr>
          <p:nvPr>
            <p:ph idx="1"/>
          </p:nvPr>
        </p:nvSpPr>
        <p:spPr>
          <a:xfrm>
            <a:off x="838200" y="1828801"/>
            <a:ext cx="7924800" cy="3048000"/>
          </a:xfrm>
        </p:spPr>
        <p:txBody>
          <a:bodyPr/>
          <a:lstStyle/>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Category 1: The computer is the target of the crime</a:t>
            </a:r>
          </a:p>
          <a:p>
            <a:pPr eaLnBrk="1" hangingPunct="1"/>
            <a:endParaRPr lang="en-US" altLang="en-US" dirty="0">
              <a:latin typeface="Calibri" panose="020F0502020204030204" pitchFamily="34" charset="0"/>
              <a:ea typeface="Calibri" panose="020F0502020204030204" pitchFamily="34" charset="0"/>
              <a:cs typeface="Calibri" panose="020F0502020204030204" pitchFamily="34" charset="0"/>
            </a:endParaRP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Category 2: The computer may act as a tool with which to commit the crime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D1D6C6E-D0B0-4CF2-ACC7-4AFA97C42DBB}"/>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b="1">
                <a:latin typeface="Times New Roman" panose="02020603050405020304" pitchFamily="18" charset="0"/>
                <a:cs typeface="Times New Roman" panose="02020603050405020304" pitchFamily="18" charset="0"/>
              </a:rPr>
              <a:t>Category 1</a:t>
            </a:r>
          </a:p>
        </p:txBody>
      </p:sp>
      <p:sp>
        <p:nvSpPr>
          <p:cNvPr id="9219" name="Content Placeholder 2">
            <a:extLst>
              <a:ext uri="{FF2B5EF4-FFF2-40B4-BE49-F238E27FC236}">
                <a16:creationId xmlns:a16="http://schemas.microsoft.com/office/drawing/2014/main" id="{5C4449A2-C5EC-4FB8-9882-F291DE33EA7E}"/>
              </a:ext>
            </a:extLst>
          </p:cNvPr>
          <p:cNvSpPr>
            <a:spLocks noGrp="1"/>
          </p:cNvSpPr>
          <p:nvPr>
            <p:ph idx="1"/>
          </p:nvPr>
        </p:nvSpPr>
        <p:spPr>
          <a:xfrm>
            <a:off x="1219200" y="1143000"/>
            <a:ext cx="7620000" cy="4297363"/>
          </a:xfrm>
        </p:spPr>
        <p:txBody>
          <a:bodyPr/>
          <a:lstStyle/>
          <a:p>
            <a:pPr eaLnBrk="1" hangingPunct="1">
              <a:defRPr/>
            </a:pPr>
            <a:r>
              <a:rPr lang="en-US" dirty="0">
                <a:latin typeface="Calibri" panose="020F0502020204030204" pitchFamily="34" charset="0"/>
                <a:ea typeface="Calibri" panose="020F0502020204030204" pitchFamily="34" charset="0"/>
                <a:cs typeface="Calibri" panose="020F0502020204030204" pitchFamily="34" charset="0"/>
              </a:rPr>
              <a:t>Computer is target of a crime</a:t>
            </a:r>
          </a:p>
          <a:p>
            <a:pPr marL="0" indent="0" eaLnBrk="1" hangingPunct="1">
              <a:buFont typeface="Arial" panose="020B0604020202020204" pitchFamily="34" charset="0"/>
              <a:buNone/>
              <a:defRPr/>
            </a:pPr>
            <a:endParaRPr lang="en-US" dirty="0">
              <a:latin typeface="Calibri" panose="020F0502020204030204" pitchFamily="34" charset="0"/>
              <a:ea typeface="Calibri" panose="020F0502020204030204" pitchFamily="34" charset="0"/>
              <a:cs typeface="Calibri" panose="020F0502020204030204" pitchFamily="34" charset="0"/>
            </a:endParaRPr>
          </a:p>
          <a:p>
            <a:pPr lvl="1" eaLnBrk="1" hangingPunct="1">
              <a:defRPr/>
            </a:pPr>
            <a:r>
              <a:rPr lang="en-US" dirty="0">
                <a:latin typeface="Calibri" panose="020F0502020204030204" pitchFamily="34" charset="0"/>
                <a:ea typeface="Calibri" panose="020F0502020204030204" pitchFamily="34" charset="0"/>
                <a:cs typeface="Calibri" panose="020F0502020204030204" pitchFamily="34" charset="0"/>
              </a:rPr>
              <a:t>Hacking and Cracking </a:t>
            </a:r>
          </a:p>
          <a:p>
            <a:pPr marL="457200" lvl="1" indent="0" eaLnBrk="1" hangingPunct="1">
              <a:buFont typeface="Arial" panose="020B0604020202020204" pitchFamily="34" charset="0"/>
              <a:buNone/>
              <a:defRPr/>
            </a:pPr>
            <a:endParaRPr lang="en-US" dirty="0">
              <a:latin typeface="Calibri" panose="020F0502020204030204" pitchFamily="34" charset="0"/>
              <a:ea typeface="Calibri" panose="020F0502020204030204" pitchFamily="34" charset="0"/>
              <a:cs typeface="Calibri" panose="020F0502020204030204" pitchFamily="34" charset="0"/>
            </a:endParaRPr>
          </a:p>
          <a:p>
            <a:pPr lvl="1" eaLnBrk="1" hangingPunct="1">
              <a:defRPr/>
            </a:pPr>
            <a:r>
              <a:rPr lang="en-US" dirty="0">
                <a:latin typeface="Calibri" panose="020F0502020204030204" pitchFamily="34" charset="0"/>
                <a:ea typeface="Calibri" panose="020F0502020204030204" pitchFamily="34" charset="0"/>
                <a:cs typeface="Calibri" panose="020F0502020204030204" pitchFamily="34" charset="0"/>
              </a:rPr>
              <a:t>Denial of Service and Distributed Denial of Service Attacks </a:t>
            </a:r>
          </a:p>
          <a:p>
            <a:pPr marL="457200" lvl="1" indent="0" eaLnBrk="1" hangingPunct="1">
              <a:buFont typeface="Arial" panose="020B0604020202020204" pitchFamily="34" charset="0"/>
              <a:buNone/>
              <a:defRPr/>
            </a:pPr>
            <a:endParaRPr lang="en-US" dirty="0">
              <a:latin typeface="Calibri" panose="020F0502020204030204" pitchFamily="34" charset="0"/>
              <a:ea typeface="Calibri" panose="020F0502020204030204" pitchFamily="34" charset="0"/>
              <a:cs typeface="Calibri" panose="020F0502020204030204" pitchFamily="34" charset="0"/>
            </a:endParaRPr>
          </a:p>
          <a:p>
            <a:pPr lvl="1" eaLnBrk="1" hangingPunct="1">
              <a:defRPr/>
            </a:pPr>
            <a:r>
              <a:rPr lang="en-US" dirty="0">
                <a:latin typeface="Calibri" panose="020F0502020204030204" pitchFamily="34" charset="0"/>
                <a:ea typeface="Calibri" panose="020F0502020204030204" pitchFamily="34" charset="0"/>
                <a:cs typeface="Calibri" panose="020F0502020204030204" pitchFamily="34" charset="0"/>
              </a:rPr>
              <a:t>Malicious Software Dissemination</a:t>
            </a:r>
          </a:p>
          <a:p>
            <a:pPr eaLnBrk="1" hangingPunct="1">
              <a:buFont typeface="Arial" panose="020B0604020202020204" pitchFamily="34" charset="0"/>
              <a:buNone/>
              <a:defRPr/>
            </a:pPr>
            <a:endParaRPr lang="en-US" dirty="0">
              <a:latin typeface="Calibri" panose="020F0502020204030204" pitchFamily="34" charset="0"/>
              <a:ea typeface="Calibri" panose="020F0502020204030204" pitchFamily="34" charset="0"/>
              <a:cs typeface="Calibri" panose="020F0502020204030204" pitchFamily="34" charset="0"/>
            </a:endParaRPr>
          </a:p>
          <a:p>
            <a:pPr eaLnBrk="1" hangingPunct="1">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19">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219">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03DD2FD-E98E-425B-8887-F298147BFDF7}"/>
              </a:ext>
            </a:extLst>
          </p:cNvPr>
          <p:cNvSpPr>
            <a:spLocks noGrp="1"/>
          </p:cNvSpPr>
          <p:nvPr>
            <p:ph type="title"/>
          </p:nvPr>
        </p:nvSpPr>
        <p:spPr/>
        <p:txBody>
          <a:bodyPr/>
          <a:lstStyle/>
          <a:p>
            <a:pPr eaLnBrk="1" hangingPunct="1"/>
            <a:r>
              <a:rPr lang="en-US" altLang="en-US" b="1" dirty="0">
                <a:latin typeface="Times New Roman" panose="02020603050405020304" pitchFamily="18" charset="0"/>
                <a:cs typeface="Times New Roman" panose="02020603050405020304" pitchFamily="18" charset="0"/>
              </a:rPr>
              <a:t>Category 2</a:t>
            </a:r>
          </a:p>
        </p:txBody>
      </p:sp>
      <p:sp>
        <p:nvSpPr>
          <p:cNvPr id="13315" name="Content Placeholder 2">
            <a:extLst>
              <a:ext uri="{FF2B5EF4-FFF2-40B4-BE49-F238E27FC236}">
                <a16:creationId xmlns:a16="http://schemas.microsoft.com/office/drawing/2014/main" id="{F94F0220-0DB8-4633-A4B0-E72B307C836C}"/>
              </a:ext>
            </a:extLst>
          </p:cNvPr>
          <p:cNvSpPr>
            <a:spLocks noGrp="1"/>
          </p:cNvSpPr>
          <p:nvPr>
            <p:ph idx="1"/>
          </p:nvPr>
        </p:nvSpPr>
        <p:spPr>
          <a:xfrm>
            <a:off x="685800" y="1600200"/>
            <a:ext cx="8001000" cy="4724400"/>
          </a:xfrm>
        </p:spPr>
        <p:txBody>
          <a:bodyPr/>
          <a:lstStyle/>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Computer may act as a tool with which to commit the crime</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Copyright Infringement</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Embezzlement</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Phishing</a:t>
            </a:r>
          </a:p>
          <a:p>
            <a:pPr lvl="1" eaLnBrk="1" hangingPunct="1"/>
            <a:r>
              <a:rPr lang="en-US" altLang="en-US" dirty="0" err="1">
                <a:latin typeface="Calibri" panose="020F0502020204030204" pitchFamily="34" charset="0"/>
                <a:ea typeface="Calibri" panose="020F0502020204030204" pitchFamily="34" charset="0"/>
                <a:cs typeface="Calibri" panose="020F0502020204030204" pitchFamily="34" charset="0"/>
              </a:rPr>
              <a:t>Cyberharassment</a:t>
            </a:r>
            <a:endParaRPr lang="en-US" altLang="en-US" dirty="0">
              <a:latin typeface="Calibri" panose="020F0502020204030204" pitchFamily="34" charset="0"/>
              <a:ea typeface="Calibri" panose="020F0502020204030204" pitchFamily="34" charset="0"/>
              <a:cs typeface="Calibri" panose="020F0502020204030204" pitchFamily="34" charset="0"/>
            </a:endParaRP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Cyberstalking</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Cyberbullying</a:t>
            </a:r>
          </a:p>
          <a:p>
            <a:pPr eaLnBrk="1" hangingPunct="1">
              <a:buFont typeface="Arial" panose="020B0604020202020204" pitchFamily="34" charset="0"/>
              <a:buNone/>
            </a:pPr>
            <a:endParaRPr lang="en-US" altLang="en-US" dirty="0"/>
          </a:p>
          <a:p>
            <a:pPr eaLnBrk="1" hangingPunct="1"/>
            <a:endParaRPr lang="en-US" altLang="en-US" dirty="0"/>
          </a:p>
        </p:txBody>
      </p:sp>
    </p:spTree>
    <p:extLst>
      <p:ext uri="{BB962C8B-B14F-4D97-AF65-F5344CB8AC3E}">
        <p14:creationId xmlns:p14="http://schemas.microsoft.com/office/powerpoint/2010/main" val="92455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C3EEC66-CA88-4CCF-8EF7-DE97D894D199}"/>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t>Key Concepts</a:t>
            </a:r>
          </a:p>
        </p:txBody>
      </p:sp>
      <p:sp>
        <p:nvSpPr>
          <p:cNvPr id="22531" name="Content Placeholder 2">
            <a:extLst>
              <a:ext uri="{FF2B5EF4-FFF2-40B4-BE49-F238E27FC236}">
                <a16:creationId xmlns:a16="http://schemas.microsoft.com/office/drawing/2014/main" id="{BCF5AF14-8EE8-4E30-9843-582219735B78}"/>
              </a:ext>
            </a:extLst>
          </p:cNvPr>
          <p:cNvSpPr>
            <a:spLocks noGrp="1"/>
          </p:cNvSpPr>
          <p:nvPr>
            <p:ph idx="1"/>
          </p:nvPr>
        </p:nvSpPr>
        <p:spPr>
          <a:xfrm>
            <a:off x="1219200" y="1295400"/>
            <a:ext cx="7620000" cy="4194175"/>
          </a:xfrm>
        </p:spPr>
        <p:txBody>
          <a:bodyPr/>
          <a:lstStyle/>
          <a:p>
            <a:r>
              <a:rPr lang="en-US" altLang="en-US" sz="3200" dirty="0">
                <a:latin typeface="Calibri" panose="020F0502020204030204" pitchFamily="34" charset="0"/>
                <a:ea typeface="Calibri" panose="020F0502020204030204" pitchFamily="34" charset="0"/>
                <a:cs typeface="Calibri" panose="020F0502020204030204" pitchFamily="34" charset="0"/>
              </a:rPr>
              <a:t>The chain of custody</a:t>
            </a:r>
          </a:p>
          <a:p>
            <a:r>
              <a:rPr lang="en-US" altLang="en-US" sz="3200" dirty="0">
                <a:latin typeface="Calibri" panose="020F0502020204030204" pitchFamily="34" charset="0"/>
                <a:ea typeface="Calibri" panose="020F0502020204030204" pitchFamily="34" charset="0"/>
                <a:cs typeface="Calibri" panose="020F0502020204030204" pitchFamily="34" charset="0"/>
              </a:rPr>
              <a:t>Hardware and networking knowledge used in forensics</a:t>
            </a:r>
          </a:p>
          <a:p>
            <a:r>
              <a:rPr lang="en-US" altLang="en-US" sz="3200" dirty="0">
                <a:latin typeface="Calibri" panose="020F0502020204030204" pitchFamily="34" charset="0"/>
                <a:ea typeface="Calibri" panose="020F0502020204030204" pitchFamily="34" charset="0"/>
                <a:cs typeface="Calibri" panose="020F0502020204030204" pitchFamily="34" charset="0"/>
              </a:rPr>
              <a:t>Laws related to computer forensics</a:t>
            </a:r>
          </a:p>
          <a:p>
            <a:endParaRPr lang="en-US" altLang="en-US" sz="32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EFA9D82-4790-4327-B17C-B1DFB3683D2C}"/>
              </a:ext>
            </a:extLst>
          </p:cNvPr>
          <p:cNvSpPr>
            <a:spLocks noGrp="1"/>
          </p:cNvSpPr>
          <p:nvPr>
            <p:ph type="title"/>
          </p:nvPr>
        </p:nvSpPr>
        <p:spPr bwMode="auto">
          <a:xfrm>
            <a:off x="539750" y="3048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Process in Computer Forensics</a:t>
            </a:r>
          </a:p>
        </p:txBody>
      </p:sp>
      <p:graphicFrame>
        <p:nvGraphicFramePr>
          <p:cNvPr id="2" name="Diagram 1">
            <a:extLst>
              <a:ext uri="{FF2B5EF4-FFF2-40B4-BE49-F238E27FC236}">
                <a16:creationId xmlns:a16="http://schemas.microsoft.com/office/drawing/2014/main" id="{86A5DF47-A001-4E05-BC9E-F1B35125F032}"/>
              </a:ext>
            </a:extLst>
          </p:cNvPr>
          <p:cNvGraphicFramePr/>
          <p:nvPr>
            <p:extLst>
              <p:ext uri="{D42A27DB-BD31-4B8C-83A1-F6EECF244321}">
                <p14:modId xmlns:p14="http://schemas.microsoft.com/office/powerpoint/2010/main" val="2743715788"/>
              </p:ext>
            </p:extLst>
          </p:nvPr>
        </p:nvGraphicFramePr>
        <p:xfrm>
          <a:off x="835572" y="1069848"/>
          <a:ext cx="7336221" cy="45623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FE27A67E-A034-48AA-BC4A-AB4F2F3589A2}"/>
              </a:ext>
            </a:extLst>
          </p:cNvPr>
          <p:cNvSpPr>
            <a:spLocks noGrp="1"/>
          </p:cNvSpPr>
          <p:nvPr>
            <p:ph type="title"/>
          </p:nvPr>
        </p:nvSpPr>
        <p:spPr bwMode="auto">
          <a:xfrm>
            <a:off x="539750" y="3048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Collecting</a:t>
            </a:r>
          </a:p>
        </p:txBody>
      </p:sp>
      <p:sp>
        <p:nvSpPr>
          <p:cNvPr id="28675" name="Content Placeholder 2">
            <a:extLst>
              <a:ext uri="{FF2B5EF4-FFF2-40B4-BE49-F238E27FC236}">
                <a16:creationId xmlns:a16="http://schemas.microsoft.com/office/drawing/2014/main" id="{7E946ED2-04D3-4F7F-B63B-7AB94C0C6146}"/>
              </a:ext>
            </a:extLst>
          </p:cNvPr>
          <p:cNvSpPr>
            <a:spLocks noGrp="1"/>
          </p:cNvSpPr>
          <p:nvPr>
            <p:ph idx="1"/>
          </p:nvPr>
        </p:nvSpPr>
        <p:spPr>
          <a:xfrm>
            <a:off x="539750" y="1187450"/>
            <a:ext cx="8299450" cy="4527550"/>
          </a:xfrm>
        </p:spPr>
        <p:txBody>
          <a:bodyPr/>
          <a:lstStyle/>
          <a:p>
            <a:r>
              <a:rPr lang="en-US" altLang="en-US" sz="3200" dirty="0">
                <a:latin typeface="Calibri" panose="020F0502020204030204" pitchFamily="34" charset="0"/>
                <a:ea typeface="Calibri" panose="020F0502020204030204" pitchFamily="34" charset="0"/>
                <a:cs typeface="Calibri" panose="020F0502020204030204" pitchFamily="34" charset="0"/>
              </a:rPr>
              <a:t>Maintain the chain of custody from point of seizure to the moment it is shown in court by recording where it was, how it was stored, and who had access to it.</a:t>
            </a:r>
          </a:p>
          <a:p>
            <a:r>
              <a:rPr lang="en-US" altLang="en-US" sz="3200" dirty="0">
                <a:latin typeface="Calibri" panose="020F0502020204030204" pitchFamily="34" charset="0"/>
                <a:ea typeface="Calibri" panose="020F0502020204030204" pitchFamily="34" charset="0"/>
                <a:cs typeface="Calibri" panose="020F0502020204030204" pitchFamily="34" charset="0"/>
              </a:rPr>
              <a:t>Don’t touch the suspect drive. Make a forensic copy and work with the copy.</a:t>
            </a:r>
          </a:p>
          <a:p>
            <a:r>
              <a:rPr lang="en-US" altLang="en-US" sz="3200" dirty="0">
                <a:latin typeface="Calibri" panose="020F0502020204030204" pitchFamily="34" charset="0"/>
                <a:ea typeface="Calibri" panose="020F0502020204030204" pitchFamily="34" charset="0"/>
                <a:cs typeface="Calibri" panose="020F0502020204030204" pitchFamily="34" charset="0"/>
              </a:rPr>
              <a:t>Create a document trail.</a:t>
            </a:r>
          </a:p>
          <a:p>
            <a:r>
              <a:rPr lang="en-US" altLang="en-US" sz="3200" dirty="0">
                <a:latin typeface="Calibri" panose="020F0502020204030204" pitchFamily="34" charset="0"/>
                <a:ea typeface="Calibri" panose="020F0502020204030204" pitchFamily="34" charset="0"/>
                <a:cs typeface="Calibri" panose="020F0502020204030204" pitchFamily="34" charset="0"/>
              </a:rPr>
              <a:t>Secure the evidence.</a:t>
            </a:r>
          </a:p>
          <a:p>
            <a:endParaRPr lang="en-US" altLang="en-US" sz="32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520D37AB-77AD-41DD-AD88-6F9B2EF1ADEE}"/>
              </a:ext>
            </a:extLst>
          </p:cNvPr>
          <p:cNvSpPr>
            <a:spLocks noGrp="1"/>
          </p:cNvSpPr>
          <p:nvPr>
            <p:ph type="title"/>
          </p:nvPr>
        </p:nvSpPr>
        <p:spPr bwMode="auto">
          <a:xfrm>
            <a:off x="539750" y="3048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Analyzing</a:t>
            </a:r>
          </a:p>
        </p:txBody>
      </p:sp>
      <p:sp>
        <p:nvSpPr>
          <p:cNvPr id="30723" name="Content Placeholder 2">
            <a:extLst>
              <a:ext uri="{FF2B5EF4-FFF2-40B4-BE49-F238E27FC236}">
                <a16:creationId xmlns:a16="http://schemas.microsoft.com/office/drawing/2014/main" id="{CFA22C44-9AFE-48ED-AB6B-8E15D46A5864}"/>
              </a:ext>
            </a:extLst>
          </p:cNvPr>
          <p:cNvSpPr>
            <a:spLocks noGrp="1"/>
          </p:cNvSpPr>
          <p:nvPr>
            <p:ph idx="1"/>
          </p:nvPr>
        </p:nvSpPr>
        <p:spPr>
          <a:xfrm>
            <a:off x="762000" y="1187450"/>
            <a:ext cx="8229600" cy="4527550"/>
          </a:xfrm>
        </p:spPr>
        <p:txBody>
          <a:bodyPr/>
          <a:lstStyle/>
          <a:p>
            <a:r>
              <a:rPr lang="en-US" altLang="en-US" sz="3200" dirty="0">
                <a:latin typeface="Calibri" panose="020F0502020204030204" pitchFamily="34" charset="0"/>
                <a:ea typeface="Calibri" panose="020F0502020204030204" pitchFamily="34" charset="0"/>
                <a:cs typeface="Calibri" panose="020F0502020204030204" pitchFamily="34" charset="0"/>
              </a:rPr>
              <a:t>Look at every detail.</a:t>
            </a:r>
          </a:p>
          <a:p>
            <a:r>
              <a:rPr lang="en-US" altLang="en-US" sz="3200" dirty="0">
                <a:latin typeface="Calibri" panose="020F0502020204030204" pitchFamily="34" charset="0"/>
                <a:ea typeface="Calibri" panose="020F0502020204030204" pitchFamily="34" charset="0"/>
                <a:cs typeface="Calibri" panose="020F0502020204030204" pitchFamily="34" charset="0"/>
              </a:rPr>
              <a:t>Ask what each detail means.</a:t>
            </a:r>
          </a:p>
          <a:p>
            <a:r>
              <a:rPr lang="en-US" altLang="en-US" sz="3200" dirty="0">
                <a:latin typeface="Calibri" panose="020F0502020204030204" pitchFamily="34" charset="0"/>
                <a:ea typeface="Calibri" panose="020F0502020204030204" pitchFamily="34" charset="0"/>
                <a:cs typeface="Calibri" panose="020F0502020204030204" pitchFamily="34" charset="0"/>
              </a:rPr>
              <a:t>Make sure you have evidence to support each conclusion.</a:t>
            </a:r>
          </a:p>
          <a:p>
            <a:r>
              <a:rPr lang="en-US" altLang="en-US" sz="3200" dirty="0">
                <a:latin typeface="Calibri" panose="020F0502020204030204" pitchFamily="34" charset="0"/>
                <a:ea typeface="Calibri" panose="020F0502020204030204" pitchFamily="34" charset="0"/>
                <a:cs typeface="Calibri" panose="020F0502020204030204" pitchFamily="34" charset="0"/>
              </a:rPr>
              <a:t>Consider possible alternative conclusions.</a:t>
            </a:r>
          </a:p>
          <a:p>
            <a:endParaRPr lang="en-US" altLang="en-US" sz="32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84ECD3C-CFB3-4A9E-BC2A-73DEEA0B0461}"/>
              </a:ext>
            </a:extLst>
          </p:cNvPr>
          <p:cNvSpPr>
            <a:spLocks noGrp="1"/>
          </p:cNvSpPr>
          <p:nvPr>
            <p:ph type="title"/>
          </p:nvPr>
        </p:nvSpPr>
        <p:spPr bwMode="auto">
          <a:xfrm>
            <a:off x="539750" y="3048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Presenting</a:t>
            </a:r>
          </a:p>
        </p:txBody>
      </p:sp>
      <p:sp>
        <p:nvSpPr>
          <p:cNvPr id="32771" name="Content Placeholder 2">
            <a:extLst>
              <a:ext uri="{FF2B5EF4-FFF2-40B4-BE49-F238E27FC236}">
                <a16:creationId xmlns:a16="http://schemas.microsoft.com/office/drawing/2014/main" id="{B5B62CED-00B1-4549-B869-BA7A2199715F}"/>
              </a:ext>
            </a:extLst>
          </p:cNvPr>
          <p:cNvSpPr>
            <a:spLocks noGrp="1"/>
          </p:cNvSpPr>
          <p:nvPr>
            <p:ph idx="1"/>
          </p:nvPr>
        </p:nvSpPr>
        <p:spPr>
          <a:xfrm>
            <a:off x="539750" y="1187450"/>
            <a:ext cx="8299450" cy="4527550"/>
          </a:xfrm>
        </p:spPr>
        <p:txBody>
          <a:bodyPr/>
          <a:lstStyle/>
          <a:p>
            <a:r>
              <a:rPr lang="en-US" altLang="en-US" sz="3200" dirty="0">
                <a:latin typeface="Calibri" panose="020F0502020204030204" pitchFamily="34" charset="0"/>
                <a:ea typeface="Calibri" panose="020F0502020204030204" pitchFamily="34" charset="0"/>
                <a:cs typeface="Calibri" panose="020F0502020204030204" pitchFamily="34" charset="0"/>
              </a:rPr>
              <a:t>Write an expert report that lists what tests you conducted, what you found, and your conclusions.</a:t>
            </a:r>
          </a:p>
          <a:p>
            <a:r>
              <a:rPr lang="en-US" altLang="en-US" sz="3200" dirty="0">
                <a:latin typeface="Calibri" panose="020F0502020204030204" pitchFamily="34" charset="0"/>
                <a:ea typeface="Calibri" panose="020F0502020204030204" pitchFamily="34" charset="0"/>
                <a:cs typeface="Calibri" panose="020F0502020204030204" pitchFamily="34" charset="0"/>
              </a:rPr>
              <a:t>Testify as an expert witness in a disposition or in the actual trial.</a:t>
            </a:r>
          </a:p>
          <a:p>
            <a:endParaRPr lang="en-US" altLang="en-US" sz="32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61F89A69-AB72-4DCF-B1CA-A09EEC93B78B}"/>
              </a:ext>
            </a:extLst>
          </p:cNvPr>
          <p:cNvSpPr>
            <a:spLocks noGrp="1"/>
          </p:cNvSpPr>
          <p:nvPr>
            <p:ph type="title"/>
          </p:nvPr>
        </p:nvSpPr>
        <p:spPr bwMode="auto">
          <a:xfrm>
            <a:off x="539750" y="33867"/>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solidFill>
                  <a:schemeClr val="tx2"/>
                </a:solidFill>
              </a:rPr>
              <a:t>Who Uses Computer Forensics?</a:t>
            </a:r>
          </a:p>
        </p:txBody>
      </p:sp>
      <p:graphicFrame>
        <p:nvGraphicFramePr>
          <p:cNvPr id="3" name="Content Placeholder 2">
            <a:extLst>
              <a:ext uri="{FF2B5EF4-FFF2-40B4-BE49-F238E27FC236}">
                <a16:creationId xmlns:a16="http://schemas.microsoft.com/office/drawing/2014/main" id="{55446221-0F45-4CA3-A0EC-386BDD032D95}"/>
              </a:ext>
            </a:extLst>
          </p:cNvPr>
          <p:cNvGraphicFramePr>
            <a:graphicFrameLocks noGrp="1"/>
          </p:cNvGraphicFramePr>
          <p:nvPr>
            <p:ph idx="1"/>
            <p:extLst>
              <p:ext uri="{D42A27DB-BD31-4B8C-83A1-F6EECF244321}">
                <p14:modId xmlns:p14="http://schemas.microsoft.com/office/powerpoint/2010/main" val="84708309"/>
              </p:ext>
            </p:extLst>
          </p:nvPr>
        </p:nvGraphicFramePr>
        <p:xfrm>
          <a:off x="539750" y="914400"/>
          <a:ext cx="829945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DFD8B832-B16B-426D-92D8-24D5A0D2B3A8}"/>
              </a:ext>
            </a:extLst>
          </p:cNvPr>
          <p:cNvSpPr>
            <a:spLocks noGrp="1"/>
          </p:cNvSpPr>
          <p:nvPr>
            <p:ph type="title"/>
          </p:nvPr>
        </p:nvSpPr>
        <p:spPr bwMode="auto">
          <a:xfrm>
            <a:off x="539750" y="3048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Types of Evidence</a:t>
            </a:r>
          </a:p>
        </p:txBody>
      </p:sp>
      <p:graphicFrame>
        <p:nvGraphicFramePr>
          <p:cNvPr id="4" name="Content Placeholder 3">
            <a:extLst>
              <a:ext uri="{FF2B5EF4-FFF2-40B4-BE49-F238E27FC236}">
                <a16:creationId xmlns:a16="http://schemas.microsoft.com/office/drawing/2014/main" id="{C6AD29AC-2611-4F7F-A8A3-D031F74FFFE3}"/>
              </a:ext>
            </a:extLst>
          </p:cNvPr>
          <p:cNvGraphicFramePr>
            <a:graphicFrameLocks noGrp="1"/>
          </p:cNvGraphicFramePr>
          <p:nvPr>
            <p:ph idx="1"/>
            <p:extLst>
              <p:ext uri="{D42A27DB-BD31-4B8C-83A1-F6EECF244321}">
                <p14:modId xmlns:p14="http://schemas.microsoft.com/office/powerpoint/2010/main" val="1876151095"/>
              </p:ext>
            </p:extLst>
          </p:nvPr>
        </p:nvGraphicFramePr>
        <p:xfrm>
          <a:off x="609600" y="1073150"/>
          <a:ext cx="829945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CA15FCE3-AAA8-49A4-8021-1D2D7EAC720B}"/>
              </a:ext>
            </a:extLst>
          </p:cNvPr>
          <p:cNvSpPr>
            <a:spLocks noGrp="1"/>
          </p:cNvSpPr>
          <p:nvPr>
            <p:ph type="title"/>
          </p:nvPr>
        </p:nvSpPr>
        <p:spPr bwMode="auto">
          <a:xfrm>
            <a:off x="539750" y="304800"/>
            <a:ext cx="829945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Scope-Related Challenges</a:t>
            </a:r>
          </a:p>
        </p:txBody>
      </p:sp>
      <p:graphicFrame>
        <p:nvGraphicFramePr>
          <p:cNvPr id="4" name="Content Placeholder 3">
            <a:extLst>
              <a:ext uri="{FF2B5EF4-FFF2-40B4-BE49-F238E27FC236}">
                <a16:creationId xmlns:a16="http://schemas.microsoft.com/office/drawing/2014/main" id="{2454C619-AB25-4335-8F8F-859AEBFFDC7F}"/>
              </a:ext>
            </a:extLst>
          </p:cNvPr>
          <p:cNvGraphicFramePr>
            <a:graphicFrameLocks noGrp="1"/>
          </p:cNvGraphicFramePr>
          <p:nvPr>
            <p:ph idx="1"/>
            <p:extLst>
              <p:ext uri="{D42A27DB-BD31-4B8C-83A1-F6EECF244321}">
                <p14:modId xmlns:p14="http://schemas.microsoft.com/office/powerpoint/2010/main" val="111739040"/>
              </p:ext>
            </p:extLst>
          </p:nvPr>
        </p:nvGraphicFramePr>
        <p:xfrm>
          <a:off x="682250" y="1536192"/>
          <a:ext cx="7581856" cy="3500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084CE8C9-25AD-43D0-98A3-007DADB9DB05}"/>
              </a:ext>
            </a:extLst>
          </p:cNvPr>
          <p:cNvSpPr>
            <a:spLocks noGrp="1"/>
          </p:cNvSpPr>
          <p:nvPr>
            <p:ph type="title"/>
          </p:nvPr>
        </p:nvSpPr>
        <p:spPr bwMode="auto">
          <a:xfrm>
            <a:off x="76200" y="152400"/>
            <a:ext cx="9067800" cy="68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solidFill>
                  <a:schemeClr val="tx2"/>
                </a:solidFill>
              </a:rPr>
              <a:t>Types of Digital System Forensics Analysis</a:t>
            </a:r>
          </a:p>
        </p:txBody>
      </p:sp>
      <p:graphicFrame>
        <p:nvGraphicFramePr>
          <p:cNvPr id="3" name="Content Placeholder 2">
            <a:extLst>
              <a:ext uri="{FF2B5EF4-FFF2-40B4-BE49-F238E27FC236}">
                <a16:creationId xmlns:a16="http://schemas.microsoft.com/office/drawing/2014/main" id="{BF543E2F-3BA6-42A4-922D-6D9A1580E14C}"/>
              </a:ext>
            </a:extLst>
          </p:cNvPr>
          <p:cNvGraphicFramePr>
            <a:graphicFrameLocks noGrp="1"/>
          </p:cNvGraphicFramePr>
          <p:nvPr>
            <p:ph idx="1"/>
            <p:extLst>
              <p:ext uri="{D42A27DB-BD31-4B8C-83A1-F6EECF244321}">
                <p14:modId xmlns:p14="http://schemas.microsoft.com/office/powerpoint/2010/main" val="2768544379"/>
              </p:ext>
            </p:extLst>
          </p:nvPr>
        </p:nvGraphicFramePr>
        <p:xfrm>
          <a:off x="600973" y="1250829"/>
          <a:ext cx="7942053" cy="4356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AD38A-83F8-351C-925F-181086EA3192}"/>
              </a:ext>
            </a:extLst>
          </p:cNvPr>
          <p:cNvSpPr>
            <a:spLocks noGrp="1"/>
          </p:cNvSpPr>
          <p:nvPr>
            <p:ph type="title"/>
          </p:nvPr>
        </p:nvSpPr>
        <p:spPr>
          <a:xfrm>
            <a:off x="152400" y="274638"/>
            <a:ext cx="8763000" cy="1143000"/>
          </a:xfrm>
        </p:spPr>
        <p:txBody>
          <a:bodyPr/>
          <a:lstStyle/>
          <a:p>
            <a:r>
              <a:rPr lang="en-US" dirty="0"/>
              <a:t>AI Techniques that can Assist in Computer Forensics</a:t>
            </a:r>
            <a:br>
              <a:rPr lang="en-US" dirty="0"/>
            </a:br>
            <a:endParaRPr lang="en-GB" dirty="0"/>
          </a:p>
        </p:txBody>
      </p:sp>
      <p:sp>
        <p:nvSpPr>
          <p:cNvPr id="3" name="Content Placeholder 2">
            <a:extLst>
              <a:ext uri="{FF2B5EF4-FFF2-40B4-BE49-F238E27FC236}">
                <a16:creationId xmlns:a16="http://schemas.microsoft.com/office/drawing/2014/main" id="{9B238C9A-62DC-BA2F-258D-31B5C488B53B}"/>
              </a:ext>
            </a:extLst>
          </p:cNvPr>
          <p:cNvSpPr>
            <a:spLocks noGrp="1"/>
          </p:cNvSpPr>
          <p:nvPr>
            <p:ph idx="1"/>
          </p:nvPr>
        </p:nvSpPr>
        <p:spPr>
          <a:xfrm>
            <a:off x="152400" y="2074863"/>
            <a:ext cx="4724400" cy="2744787"/>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Automated Data Analysis</a:t>
            </a:r>
          </a:p>
          <a:p>
            <a:r>
              <a:rPr lang="en-GB" dirty="0">
                <a:latin typeface="Calibri" panose="020F0502020204030204" pitchFamily="34" charset="0"/>
                <a:ea typeface="Calibri" panose="020F0502020204030204" pitchFamily="34" charset="0"/>
                <a:cs typeface="Calibri" panose="020F0502020204030204" pitchFamily="34" charset="0"/>
              </a:rPr>
              <a:t>Knowledge Representation</a:t>
            </a:r>
          </a:p>
          <a:p>
            <a:r>
              <a:rPr lang="en-GB" dirty="0">
                <a:latin typeface="Calibri" panose="020F0502020204030204" pitchFamily="34" charset="0"/>
                <a:ea typeface="Calibri" panose="020F0502020204030204" pitchFamily="34" charset="0"/>
                <a:cs typeface="Calibri" panose="020F0502020204030204" pitchFamily="34" charset="0"/>
              </a:rPr>
              <a:t>Reasoning process</a:t>
            </a:r>
          </a:p>
          <a:p>
            <a:r>
              <a:rPr lang="en-GB" dirty="0">
                <a:latin typeface="Calibri" panose="020F0502020204030204" pitchFamily="34" charset="0"/>
                <a:ea typeface="Calibri" panose="020F0502020204030204" pitchFamily="34" charset="0"/>
                <a:cs typeface="Calibri" panose="020F0502020204030204" pitchFamily="34" charset="0"/>
              </a:rPr>
              <a:t>Knowledge Discovery</a:t>
            </a:r>
          </a:p>
          <a:p>
            <a:r>
              <a:rPr lang="en-GB" dirty="0">
                <a:latin typeface="Calibri" panose="020F0502020204030204" pitchFamily="34" charset="0"/>
                <a:ea typeface="Calibri" panose="020F0502020204030204" pitchFamily="34" charset="0"/>
                <a:cs typeface="Calibri" panose="020F0502020204030204" pitchFamily="34" charset="0"/>
              </a:rPr>
              <a:t>Expert Systems</a:t>
            </a:r>
          </a:p>
        </p:txBody>
      </p:sp>
      <p:sp>
        <p:nvSpPr>
          <p:cNvPr id="4" name="Footer Placeholder 3">
            <a:extLst>
              <a:ext uri="{FF2B5EF4-FFF2-40B4-BE49-F238E27FC236}">
                <a16:creationId xmlns:a16="http://schemas.microsoft.com/office/drawing/2014/main" id="{426A600B-D5F4-187B-43CB-3B998E5F5EEC}"/>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sp>
        <p:nvSpPr>
          <p:cNvPr id="5" name="Slide Number Placeholder 4">
            <a:extLst>
              <a:ext uri="{FF2B5EF4-FFF2-40B4-BE49-F238E27FC236}">
                <a16:creationId xmlns:a16="http://schemas.microsoft.com/office/drawing/2014/main" id="{E63ED714-6A5B-81B1-8F20-136E40F9B2C1}"/>
              </a:ext>
            </a:extLst>
          </p:cNvPr>
          <p:cNvSpPr>
            <a:spLocks noGrp="1"/>
          </p:cNvSpPr>
          <p:nvPr>
            <p:ph type="sldNum" sz="quarter" idx="11"/>
          </p:nvPr>
        </p:nvSpPr>
        <p:spPr/>
        <p:txBody>
          <a:bodyPr/>
          <a:lstStyle/>
          <a:p>
            <a:pPr>
              <a:defRPr/>
            </a:pPr>
            <a:fld id="{D59D80DC-CCE6-46FA-83FF-07FBF6FF2C7D}" type="slidenum">
              <a:rPr lang="en-US" altLang="en-US" smtClean="0"/>
              <a:pPr>
                <a:defRPr/>
              </a:pPr>
              <a:t>22</a:t>
            </a:fld>
            <a:endParaRPr lang="en-US" altLang="en-US"/>
          </a:p>
        </p:txBody>
      </p:sp>
      <p:sp>
        <p:nvSpPr>
          <p:cNvPr id="6" name="Content Placeholder 2">
            <a:extLst>
              <a:ext uri="{FF2B5EF4-FFF2-40B4-BE49-F238E27FC236}">
                <a16:creationId xmlns:a16="http://schemas.microsoft.com/office/drawing/2014/main" id="{E56B0CB7-590A-CDCD-7F10-A32D478F2B78}"/>
              </a:ext>
            </a:extLst>
          </p:cNvPr>
          <p:cNvSpPr txBox="1">
            <a:spLocks/>
          </p:cNvSpPr>
          <p:nvPr/>
        </p:nvSpPr>
        <p:spPr bwMode="auto">
          <a:xfrm>
            <a:off x="4402667" y="1981200"/>
            <a:ext cx="4512733" cy="2744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r>
              <a:rPr lang="en-GB" kern="0" dirty="0">
                <a:latin typeface="Calibri" panose="020F0502020204030204" pitchFamily="34" charset="0"/>
                <a:ea typeface="Calibri" panose="020F0502020204030204" pitchFamily="34" charset="0"/>
                <a:cs typeface="Calibri" panose="020F0502020204030204" pitchFamily="34" charset="0"/>
              </a:rPr>
              <a:t>Recognising Patterns</a:t>
            </a:r>
          </a:p>
          <a:p>
            <a:r>
              <a:rPr lang="en-GB" kern="0" dirty="0">
                <a:latin typeface="Calibri" panose="020F0502020204030204" pitchFamily="34" charset="0"/>
                <a:ea typeface="Calibri" panose="020F0502020204030204" pitchFamily="34" charset="0"/>
                <a:cs typeface="Calibri" panose="020F0502020204030204" pitchFamily="34" charset="0"/>
              </a:rPr>
              <a:t>Image and Video Analysis</a:t>
            </a:r>
          </a:p>
          <a:p>
            <a:r>
              <a:rPr lang="en-GB" kern="0" dirty="0">
                <a:latin typeface="Calibri" panose="020F0502020204030204" pitchFamily="34" charset="0"/>
                <a:ea typeface="Calibri" panose="020F0502020204030204" pitchFamily="34" charset="0"/>
                <a:cs typeface="Calibri" panose="020F0502020204030204" pitchFamily="34" charset="0"/>
              </a:rPr>
              <a:t>Natural Language Processing (NLP)</a:t>
            </a:r>
          </a:p>
          <a:p>
            <a:r>
              <a:rPr lang="en-GB" kern="0" dirty="0">
                <a:latin typeface="Calibri" panose="020F0502020204030204" pitchFamily="34" charset="0"/>
                <a:ea typeface="Calibri" panose="020F0502020204030204" pitchFamily="34" charset="0"/>
                <a:cs typeface="Calibri" panose="020F0502020204030204" pitchFamily="34" charset="0"/>
              </a:rPr>
              <a:t>Predictive Analysis</a:t>
            </a:r>
          </a:p>
        </p:txBody>
      </p:sp>
    </p:spTree>
    <p:extLst>
      <p:ext uri="{BB962C8B-B14F-4D97-AF65-F5344CB8AC3E}">
        <p14:creationId xmlns:p14="http://schemas.microsoft.com/office/powerpoint/2010/main" val="1397622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D782F3BC-A5C4-4BBE-B704-8285DF773771}"/>
              </a:ext>
            </a:extLst>
          </p:cNvPr>
          <p:cNvSpPr>
            <a:spLocks noGrp="1"/>
          </p:cNvSpPr>
          <p:nvPr>
            <p:ph type="title"/>
          </p:nvPr>
        </p:nvSpPr>
        <p:spPr bwMode="auto">
          <a:xfrm>
            <a:off x="539750" y="8467"/>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solidFill>
                  <a:schemeClr val="tx2"/>
                </a:solidFill>
              </a:rPr>
              <a:t>General Guidelines</a:t>
            </a:r>
          </a:p>
        </p:txBody>
      </p:sp>
      <p:graphicFrame>
        <p:nvGraphicFramePr>
          <p:cNvPr id="5" name="Diagram 4">
            <a:extLst>
              <a:ext uri="{FF2B5EF4-FFF2-40B4-BE49-F238E27FC236}">
                <a16:creationId xmlns:a16="http://schemas.microsoft.com/office/drawing/2014/main" id="{06956C0C-3B31-4922-8CE5-D45D92BD95D5}"/>
              </a:ext>
            </a:extLst>
          </p:cNvPr>
          <p:cNvGraphicFramePr/>
          <p:nvPr>
            <p:extLst>
              <p:ext uri="{D42A27DB-BD31-4B8C-83A1-F6EECF244321}">
                <p14:modId xmlns:p14="http://schemas.microsoft.com/office/powerpoint/2010/main" val="3235641802"/>
              </p:ext>
            </p:extLst>
          </p:nvPr>
        </p:nvGraphicFramePr>
        <p:xfrm>
          <a:off x="563302" y="914400"/>
          <a:ext cx="7742498" cy="4770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21AEF4D7-14A5-4750-8B59-E5C026F69FC1}"/>
              </a:ext>
            </a:extLst>
          </p:cNvPr>
          <p:cNvSpPr>
            <a:spLocks noGrp="1"/>
          </p:cNvSpPr>
          <p:nvPr>
            <p:ph type="title"/>
          </p:nvPr>
        </p:nvSpPr>
        <p:spPr bwMode="auto">
          <a:xfrm>
            <a:off x="0" y="304800"/>
            <a:ext cx="8763000" cy="762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solidFill>
                  <a:schemeClr val="tx2"/>
                </a:solidFill>
              </a:rPr>
              <a:t>Knowledge Needed for Forensic Analysis</a:t>
            </a:r>
          </a:p>
        </p:txBody>
      </p:sp>
      <p:graphicFrame>
        <p:nvGraphicFramePr>
          <p:cNvPr id="4" name="Content Placeholder 3">
            <a:extLst>
              <a:ext uri="{FF2B5EF4-FFF2-40B4-BE49-F238E27FC236}">
                <a16:creationId xmlns:a16="http://schemas.microsoft.com/office/drawing/2014/main" id="{C94AF79E-2849-427D-8F03-40ACF326168D}"/>
              </a:ext>
            </a:extLst>
          </p:cNvPr>
          <p:cNvGraphicFramePr>
            <a:graphicFrameLocks/>
          </p:cNvGraphicFramePr>
          <p:nvPr>
            <p:extLst>
              <p:ext uri="{D42A27DB-BD31-4B8C-83A1-F6EECF244321}">
                <p14:modId xmlns:p14="http://schemas.microsoft.com/office/powerpoint/2010/main" val="4195546351"/>
              </p:ext>
            </p:extLst>
          </p:nvPr>
        </p:nvGraphicFramePr>
        <p:xfrm>
          <a:off x="2362200" y="1143000"/>
          <a:ext cx="3824143" cy="4034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E5E67-24B6-45CA-9ACE-4DF6DF70CB97}"/>
              </a:ext>
            </a:extLst>
          </p:cNvPr>
          <p:cNvSpPr>
            <a:spLocks noGrp="1"/>
          </p:cNvSpPr>
          <p:nvPr>
            <p:ph type="title"/>
          </p:nvPr>
        </p:nvSpPr>
        <p:spPr>
          <a:xfrm>
            <a:off x="457200" y="0"/>
            <a:ext cx="8229600" cy="563562"/>
          </a:xfrm>
        </p:spPr>
        <p:txBody>
          <a:bodyPr/>
          <a:lstStyle/>
          <a:p>
            <a:r>
              <a:rPr lang="en-GB" dirty="0"/>
              <a:t>Topics intended to cover</a:t>
            </a:r>
          </a:p>
        </p:txBody>
      </p:sp>
      <p:sp>
        <p:nvSpPr>
          <p:cNvPr id="3" name="Content Placeholder 2">
            <a:extLst>
              <a:ext uri="{FF2B5EF4-FFF2-40B4-BE49-F238E27FC236}">
                <a16:creationId xmlns:a16="http://schemas.microsoft.com/office/drawing/2014/main" id="{43324FAE-485A-4326-AB77-817EA5D61D43}"/>
              </a:ext>
            </a:extLst>
          </p:cNvPr>
          <p:cNvSpPr>
            <a:spLocks noGrp="1"/>
          </p:cNvSpPr>
          <p:nvPr>
            <p:ph idx="1"/>
          </p:nvPr>
        </p:nvSpPr>
        <p:spPr>
          <a:xfrm>
            <a:off x="228600" y="457200"/>
            <a:ext cx="8763000" cy="5303838"/>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Investigation process</a:t>
            </a:r>
          </a:p>
          <a:p>
            <a:r>
              <a:rPr lang="en-GB" dirty="0">
                <a:latin typeface="Calibri" panose="020F0502020204030204" pitchFamily="34" charset="0"/>
                <a:ea typeface="Calibri" panose="020F0502020204030204" pitchFamily="34" charset="0"/>
                <a:cs typeface="Calibri" panose="020F0502020204030204" pitchFamily="34" charset="0"/>
              </a:rPr>
              <a:t>Seizure of Evidence</a:t>
            </a:r>
          </a:p>
          <a:p>
            <a:r>
              <a:rPr lang="en-GB" dirty="0">
                <a:latin typeface="Calibri" panose="020F0502020204030204" pitchFamily="34" charset="0"/>
                <a:ea typeface="Calibri" panose="020F0502020204030204" pitchFamily="34" charset="0"/>
                <a:cs typeface="Calibri" panose="020F0502020204030204" pitchFamily="34" charset="0"/>
              </a:rPr>
              <a:t>Forms of Digital Evidence</a:t>
            </a:r>
          </a:p>
          <a:p>
            <a:r>
              <a:rPr lang="en-GB" dirty="0">
                <a:latin typeface="Calibri" panose="020F0502020204030204" pitchFamily="34" charset="0"/>
                <a:ea typeface="Calibri" panose="020F0502020204030204" pitchFamily="34" charset="0"/>
                <a:cs typeface="Calibri" panose="020F0502020204030204" pitchFamily="34" charset="0"/>
              </a:rPr>
              <a:t>Acquisition</a:t>
            </a:r>
          </a:p>
          <a:p>
            <a:r>
              <a:rPr lang="en-GB" dirty="0">
                <a:latin typeface="Calibri" panose="020F0502020204030204" pitchFamily="34" charset="0"/>
                <a:ea typeface="Calibri" panose="020F0502020204030204" pitchFamily="34" charset="0"/>
                <a:cs typeface="Calibri" panose="020F0502020204030204" pitchFamily="34" charset="0"/>
              </a:rPr>
              <a:t>Analysis - may include some of these:</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File systems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Recovery of deleted lost files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Multimedia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Defeating anti-forensics techniques (steganography, password cracking, Hex level analysis, extension mismatch detection)</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Network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Dark Web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Cloud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IoT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Web application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Database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Email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Mobile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Event/Log analysis/correlation</a:t>
            </a:r>
          </a:p>
          <a:p>
            <a:r>
              <a:rPr lang="en-GB" dirty="0">
                <a:latin typeface="Calibri" panose="020F0502020204030204" pitchFamily="34" charset="0"/>
                <a:ea typeface="Calibri" panose="020F0502020204030204" pitchFamily="34" charset="0"/>
                <a:cs typeface="Calibri" panose="020F0502020204030204" pitchFamily="34" charset="0"/>
              </a:rPr>
              <a:t>Reporting</a:t>
            </a:r>
          </a:p>
        </p:txBody>
      </p:sp>
      <p:sp>
        <p:nvSpPr>
          <p:cNvPr id="4" name="Footer Placeholder 3">
            <a:extLst>
              <a:ext uri="{FF2B5EF4-FFF2-40B4-BE49-F238E27FC236}">
                <a16:creationId xmlns:a16="http://schemas.microsoft.com/office/drawing/2014/main" id="{626C3E5E-0F35-459D-B05F-741C4BB2AC1E}"/>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sp>
        <p:nvSpPr>
          <p:cNvPr id="5" name="Slide Number Placeholder 4">
            <a:extLst>
              <a:ext uri="{FF2B5EF4-FFF2-40B4-BE49-F238E27FC236}">
                <a16:creationId xmlns:a16="http://schemas.microsoft.com/office/drawing/2014/main" id="{353E687A-38A5-44BD-BD40-F89D6F20E96E}"/>
              </a:ext>
            </a:extLst>
          </p:cNvPr>
          <p:cNvSpPr>
            <a:spLocks noGrp="1"/>
          </p:cNvSpPr>
          <p:nvPr>
            <p:ph type="sldNum" sz="quarter" idx="11"/>
          </p:nvPr>
        </p:nvSpPr>
        <p:spPr/>
        <p:txBody>
          <a:bodyPr/>
          <a:lstStyle/>
          <a:p>
            <a:pPr>
              <a:defRPr/>
            </a:pPr>
            <a:fld id="{D59D80DC-CCE6-46FA-83FF-07FBF6FF2C7D}" type="slidenum">
              <a:rPr lang="en-US" altLang="en-US" smtClean="0"/>
              <a:pPr>
                <a:defRPr/>
              </a:pPr>
              <a:t>25</a:t>
            </a:fld>
            <a:endParaRPr lang="en-US" altLang="en-US"/>
          </a:p>
        </p:txBody>
      </p:sp>
    </p:spTree>
    <p:extLst>
      <p:ext uri="{BB962C8B-B14F-4D97-AF65-F5344CB8AC3E}">
        <p14:creationId xmlns:p14="http://schemas.microsoft.com/office/powerpoint/2010/main" val="1160717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
                                            <p:txEl>
                                              <p:pRg st="15" end="15"/>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
                                            <p:txEl>
                                              <p:pRg st="16" end="16"/>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0455151-00E7-4AFD-8CDB-8BC8B39893D6}"/>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sp>
        <p:nvSpPr>
          <p:cNvPr id="47107" name="Slide Number Placeholder 4">
            <a:extLst>
              <a:ext uri="{FF2B5EF4-FFF2-40B4-BE49-F238E27FC236}">
                <a16:creationId xmlns:a16="http://schemas.microsoft.com/office/drawing/2014/main" id="{DB1E873D-5669-4947-892A-D0F25B2444E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fld id="{DE000A5A-4FFB-4E01-B4BF-3AF2E7528746}" type="slidenum">
              <a:rPr lang="en-US" altLang="en-US" sz="1400" smtClean="0"/>
              <a:pPr>
                <a:spcBef>
                  <a:spcPct val="0"/>
                </a:spcBef>
                <a:buFontTx/>
                <a:buNone/>
              </a:pPr>
              <a:t>26</a:t>
            </a:fld>
            <a:endParaRPr lang="en-US" altLang="en-US" sz="1400"/>
          </a:p>
        </p:txBody>
      </p:sp>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297363"/>
          </a:xfrm>
        </p:spPr>
        <p:txBody>
          <a:bodyPr/>
          <a:lstStyle/>
          <a:p>
            <a:endParaRPr lang="en-GB" dirty="0"/>
          </a:p>
          <a:p>
            <a:r>
              <a:rPr lang="en-GB" dirty="0"/>
              <a:t>Computer Hacking Forensic Investigator (CHFI) – EC Council certified</a:t>
            </a:r>
          </a:p>
          <a:p>
            <a:r>
              <a:rPr lang="en-GB" i="1" dirty="0"/>
              <a:t>System Forensics, Investigation and Response, Third Edition </a:t>
            </a:r>
            <a:r>
              <a:rPr lang="en-GB" dirty="0"/>
              <a:t>by Chuck </a:t>
            </a:r>
            <a:r>
              <a:rPr lang="en-GB" dirty="0" err="1"/>
              <a:t>Easttom</a:t>
            </a:r>
            <a:r>
              <a:rPr lang="en-GB" dirty="0"/>
              <a:t>. ISBN: 978-1-284-12184-1 Paperback 400 pages ● © 2019</a:t>
            </a:r>
          </a:p>
          <a:p>
            <a:r>
              <a:rPr lang="en-GB" dirty="0"/>
              <a:t>Computer Forensics,  Cybercriminals, Laws, and Evidence, Second edition by Marie-Helen Maras. ISBN: 978-1-4496-9222-3 © 2015.</a:t>
            </a:r>
          </a:p>
        </p:txBody>
      </p:sp>
      <p:sp>
        <p:nvSpPr>
          <p:cNvPr id="4" name="Footer Placeholder 3">
            <a:extLst>
              <a:ext uri="{FF2B5EF4-FFF2-40B4-BE49-F238E27FC236}">
                <a16:creationId xmlns:a16="http://schemas.microsoft.com/office/drawing/2014/main" id="{7EAD8AAF-2E07-42DA-B21C-E6E3C578B8D7}"/>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sp>
        <p:nvSpPr>
          <p:cNvPr id="5" name="Slide Number Placeholder 4">
            <a:extLst>
              <a:ext uri="{FF2B5EF4-FFF2-40B4-BE49-F238E27FC236}">
                <a16:creationId xmlns:a16="http://schemas.microsoft.com/office/drawing/2014/main" id="{7CD6DD6C-FEA0-4E2D-A709-1801C99F86C6}"/>
              </a:ext>
            </a:extLst>
          </p:cNvPr>
          <p:cNvSpPr>
            <a:spLocks noGrp="1"/>
          </p:cNvSpPr>
          <p:nvPr>
            <p:ph type="sldNum" sz="quarter" idx="11"/>
          </p:nvPr>
        </p:nvSpPr>
        <p:spPr/>
        <p:txBody>
          <a:bodyPr/>
          <a:lstStyle/>
          <a:p>
            <a:pPr>
              <a:defRPr/>
            </a:pPr>
            <a:fld id="{D59D80DC-CCE6-46FA-83FF-07FBF6FF2C7D}" type="slidenum">
              <a:rPr lang="en-US" altLang="en-US" smtClean="0"/>
              <a:pPr>
                <a:defRPr/>
              </a:pPr>
              <a:t>27</a:t>
            </a:fld>
            <a:endParaRPr lang="en-US" altLang="en-US"/>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2248</Words>
  <Application>Microsoft Office PowerPoint</Application>
  <PresentationFormat>On-screen Show (4:3)</PresentationFormat>
  <Paragraphs>360</Paragraphs>
  <Slides>27</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Comic Sans MS</vt:lpstr>
      <vt:lpstr>Times New Roman</vt:lpstr>
      <vt:lpstr>Wingdings</vt:lpstr>
      <vt:lpstr>Default Design</vt:lpstr>
      <vt:lpstr>PowerPoint Presentation</vt:lpstr>
      <vt:lpstr>Interest</vt:lpstr>
      <vt:lpstr>Target Audience with one or more of these interest</vt:lpstr>
      <vt:lpstr>EC-Council Partner</vt:lpstr>
      <vt:lpstr>Cybercrime: Defined</vt:lpstr>
      <vt:lpstr>What Is Computer Forensics?</vt:lpstr>
      <vt:lpstr>Scope of Computer Forensics</vt:lpstr>
      <vt:lpstr>Cybercrime vs. Traditional Crime </vt:lpstr>
      <vt:lpstr>Examples of Cybercrimes</vt:lpstr>
      <vt:lpstr> Cybercrime Categories  </vt:lpstr>
      <vt:lpstr>Category 1</vt:lpstr>
      <vt:lpstr>Category 2</vt:lpstr>
      <vt:lpstr>Key Concepts</vt:lpstr>
      <vt:lpstr>Process in Computer Forensics</vt:lpstr>
      <vt:lpstr>Collecting</vt:lpstr>
      <vt:lpstr>Analyzing</vt:lpstr>
      <vt:lpstr>Presenting</vt:lpstr>
      <vt:lpstr>Who Uses Computer Forensics?</vt:lpstr>
      <vt:lpstr>Types of Evidence</vt:lpstr>
      <vt:lpstr>Scope-Related Challenges</vt:lpstr>
      <vt:lpstr>Types of Digital System Forensics Analysis</vt:lpstr>
      <vt:lpstr>AI Techniques that can Assist in Computer Forensics </vt:lpstr>
      <vt:lpstr>General Guidelines</vt:lpstr>
      <vt:lpstr>Knowledge Needed for Forensic Analysis</vt:lpstr>
      <vt:lpstr>Topics intended to cover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2025-01-27T17:15:02Z</dcterms:modified>
</cp:coreProperties>
</file>