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3334E1-D52C-4856-B954-05FDBBD43FFE}" v="40" dt="2025-06-13T17:40:10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31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dor-Florin Vass" userId="65abf922d6133345" providerId="LiveId" clId="{6A3334E1-D52C-4856-B954-05FDBBD43FFE}"/>
    <pc:docChg chg="undo custSel modSld">
      <pc:chgData name="Tudor-Florin Vass" userId="65abf922d6133345" providerId="LiveId" clId="{6A3334E1-D52C-4856-B954-05FDBBD43FFE}" dt="2025-06-13T17:40:10.901" v="74"/>
      <pc:docMkLst>
        <pc:docMk/>
      </pc:docMkLst>
      <pc:sldChg chg="addSp delSp modSp mod modTransition setBg modAnim setClrOvrMap">
        <pc:chgData name="Tudor-Florin Vass" userId="65abf922d6133345" providerId="LiveId" clId="{6A3334E1-D52C-4856-B954-05FDBBD43FFE}" dt="2025-06-13T17:36:04.896" v="69"/>
        <pc:sldMkLst>
          <pc:docMk/>
          <pc:sldMk cId="0" sldId="256"/>
        </pc:sldMkLst>
        <pc:spChg chg="mod">
          <ac:chgData name="Tudor-Florin Vass" userId="65abf922d6133345" providerId="LiveId" clId="{6A3334E1-D52C-4856-B954-05FDBBD43FFE}" dt="2025-06-13T17:24:22.536" v="50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Tudor-Florin Vass" userId="65abf922d6133345" providerId="LiveId" clId="{6A3334E1-D52C-4856-B954-05FDBBD43FFE}" dt="2025-06-13T17:31:36.477" v="68" actId="20577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13" creationId="{4AC0CD9D-7610-4620-93B4-798CCD9AB581}"/>
          </ac:spMkLst>
        </pc:spChg>
        <pc:spChg chg="add del">
          <ac:chgData name="Tudor-Florin Vass" userId="65abf922d6133345" providerId="LiveId" clId="{6A3334E1-D52C-4856-B954-05FDBBD43FFE}" dt="2025-06-13T17:24:22.536" v="50" actId="26606"/>
          <ac:spMkLst>
            <pc:docMk/>
            <pc:sldMk cId="0" sldId="256"/>
            <ac:spMk id="19" creationId="{DE4D62F9-188E-4530-84C2-24BDEE4BEB82}"/>
          </ac:spMkLst>
        </pc:spChg>
        <pc:spChg chg="add del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21" creationId="{B4AAD3FD-83A5-4B89-9F8F-01B8870865BE}"/>
          </ac:spMkLst>
        </pc:spChg>
        <pc:spChg chg="add del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23" creationId="{61752F1D-FC0F-4103-9584-630E643CCDA6}"/>
          </ac:spMkLst>
        </pc:spChg>
        <pc:spChg chg="add del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25" creationId="{70151CB7-E7DE-4917-B831-01DF9CE01306}"/>
          </ac:spMkLst>
        </pc:spChg>
        <pc:spChg chg="add del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27" creationId="{A92A1116-1C84-41DF-B803-1F7B0883EC82}"/>
          </ac:spMkLst>
        </pc:spChg>
        <pc:spChg chg="add del">
          <ac:chgData name="Tudor-Florin Vass" userId="65abf922d6133345" providerId="LiveId" clId="{6A3334E1-D52C-4856-B954-05FDBBD43FFE}" dt="2025-06-13T17:24:22.536" v="50" actId="26606"/>
          <ac:spMkLst>
            <pc:docMk/>
            <pc:sldMk cId="0" sldId="256"/>
            <ac:spMk id="44" creationId="{EE4E366E-272A-409E-840F-9A6A64A9E3FF}"/>
          </ac:spMkLst>
        </pc:spChg>
        <pc:spChg chg="add del">
          <ac:chgData name="Tudor-Florin Vass" userId="65abf922d6133345" providerId="LiveId" clId="{6A3334E1-D52C-4856-B954-05FDBBD43FFE}" dt="2025-06-13T17:24:22.536" v="50" actId="26606"/>
          <ac:spMkLst>
            <pc:docMk/>
            <pc:sldMk cId="0" sldId="256"/>
            <ac:spMk id="46" creationId="{A721560C-E4AB-4287-A29C-3F6916794CB9}"/>
          </ac:spMkLst>
        </pc:spChg>
        <pc:spChg chg="add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54" creationId="{4AC0CD9D-7610-4620-93B4-798CCD9AB581}"/>
          </ac:spMkLst>
        </pc:spChg>
        <pc:spChg chg="add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57" creationId="{DE4D62F9-188E-4530-84C2-24BDEE4BEB82}"/>
          </ac:spMkLst>
        </pc:spChg>
        <pc:spChg chg="add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59" creationId="{61752F1D-FC0F-4103-9584-630E643CCDA6}"/>
          </ac:spMkLst>
        </pc:spChg>
        <pc:spChg chg="add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60" creationId="{70151CB7-E7DE-4917-B831-01DF9CE01306}"/>
          </ac:spMkLst>
        </pc:spChg>
        <pc:spChg chg="add">
          <ac:chgData name="Tudor-Florin Vass" userId="65abf922d6133345" providerId="LiveId" clId="{6A3334E1-D52C-4856-B954-05FDBBD43FFE}" dt="2025-06-13T17:24:22.576" v="51" actId="26606"/>
          <ac:spMkLst>
            <pc:docMk/>
            <pc:sldMk cId="0" sldId="256"/>
            <ac:spMk id="61" creationId="{A92A1116-1C84-41DF-B803-1F7B0883EC82}"/>
          </ac:spMkLst>
        </pc:spChg>
        <pc:picChg chg="mod">
          <ac:chgData name="Tudor-Florin Vass" userId="65abf922d6133345" providerId="LiveId" clId="{6A3334E1-D52C-4856-B954-05FDBBD43FFE}" dt="2025-06-13T17:23:42.207" v="22" actId="26606"/>
          <ac:picMkLst>
            <pc:docMk/>
            <pc:sldMk cId="0" sldId="256"/>
            <ac:picMk id="4" creationId="{00000000-0000-0000-0000-000000000000}"/>
          </ac:picMkLst>
        </pc:picChg>
        <pc:picChg chg="add">
          <ac:chgData name="Tudor-Florin Vass" userId="65abf922d6133345" providerId="LiveId" clId="{6A3334E1-D52C-4856-B954-05FDBBD43FFE}" dt="2025-06-13T17:23:42.207" v="22" actId="26606"/>
          <ac:picMkLst>
            <pc:docMk/>
            <pc:sldMk cId="0" sldId="256"/>
            <ac:picMk id="9" creationId="{41B68C77-138E-4BF7-A276-BD0C78A4219F}"/>
          </ac:picMkLst>
        </pc:picChg>
      </pc:sldChg>
      <pc:sldChg chg="modSp mod modTransition">
        <pc:chgData name="Tudor-Florin Vass" userId="65abf922d6133345" providerId="LiveId" clId="{6A3334E1-D52C-4856-B954-05FDBBD43FFE}" dt="2025-06-13T17:36:19.240" v="70"/>
        <pc:sldMkLst>
          <pc:docMk/>
          <pc:sldMk cId="0" sldId="257"/>
        </pc:sldMkLst>
        <pc:spChg chg="mod">
          <ac:chgData name="Tudor-Florin Vass" userId="65abf922d6133345" providerId="LiveId" clId="{6A3334E1-D52C-4856-B954-05FDBBD43FFE}" dt="2025-06-13T17:25:44.425" v="54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Tudor-Florin Vass" userId="65abf922d6133345" providerId="LiveId" clId="{6A3334E1-D52C-4856-B954-05FDBBD43FFE}" dt="2025-06-13T17:25:37.433" v="53" actId="1076"/>
          <ac:spMkLst>
            <pc:docMk/>
            <pc:sldMk cId="0" sldId="257"/>
            <ac:spMk id="3" creationId="{00000000-0000-0000-0000-000000000000}"/>
          </ac:spMkLst>
        </pc:spChg>
        <pc:picChg chg="mod">
          <ac:chgData name="Tudor-Florin Vass" userId="65abf922d6133345" providerId="LiveId" clId="{6A3334E1-D52C-4856-B954-05FDBBD43FFE}" dt="2025-06-13T17:25:48.907" v="55" actId="1076"/>
          <ac:picMkLst>
            <pc:docMk/>
            <pc:sldMk cId="0" sldId="257"/>
            <ac:picMk id="4" creationId="{00000000-0000-0000-0000-000000000000}"/>
          </ac:picMkLst>
        </pc:picChg>
      </pc:sldChg>
      <pc:sldChg chg="modSp mod modTransition">
        <pc:chgData name="Tudor-Florin Vass" userId="65abf922d6133345" providerId="LiveId" clId="{6A3334E1-D52C-4856-B954-05FDBBD43FFE}" dt="2025-06-13T17:36:28.448" v="71"/>
        <pc:sldMkLst>
          <pc:docMk/>
          <pc:sldMk cId="0" sldId="258"/>
        </pc:sldMkLst>
        <pc:spChg chg="mod">
          <ac:chgData name="Tudor-Florin Vass" userId="65abf922d6133345" providerId="LiveId" clId="{6A3334E1-D52C-4856-B954-05FDBBD43FFE}" dt="2025-06-13T17:26:32.816" v="57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Tudor-Florin Vass" userId="65abf922d6133345" providerId="LiveId" clId="{6A3334E1-D52C-4856-B954-05FDBBD43FFE}" dt="2025-06-13T17:26:27.417" v="56" actId="1076"/>
          <ac:spMkLst>
            <pc:docMk/>
            <pc:sldMk cId="0" sldId="258"/>
            <ac:spMk id="3" creationId="{00000000-0000-0000-0000-000000000000}"/>
          </ac:spMkLst>
        </pc:spChg>
        <pc:picChg chg="mod">
          <ac:chgData name="Tudor-Florin Vass" userId="65abf922d6133345" providerId="LiveId" clId="{6A3334E1-D52C-4856-B954-05FDBBD43FFE}" dt="2025-06-13T17:26:38.008" v="58" actId="1076"/>
          <ac:picMkLst>
            <pc:docMk/>
            <pc:sldMk cId="0" sldId="258"/>
            <ac:picMk id="4" creationId="{00000000-0000-0000-0000-000000000000}"/>
          </ac:picMkLst>
        </pc:picChg>
      </pc:sldChg>
      <pc:sldChg chg="modSp mod modTransition">
        <pc:chgData name="Tudor-Florin Vass" userId="65abf922d6133345" providerId="LiveId" clId="{6A3334E1-D52C-4856-B954-05FDBBD43FFE}" dt="2025-06-13T17:37:11.680" v="72"/>
        <pc:sldMkLst>
          <pc:docMk/>
          <pc:sldMk cId="0" sldId="259"/>
        </pc:sldMkLst>
        <pc:spChg chg="mod">
          <ac:chgData name="Tudor-Florin Vass" userId="65abf922d6133345" providerId="LiveId" clId="{6A3334E1-D52C-4856-B954-05FDBBD43FFE}" dt="2025-06-13T17:27:21.368" v="60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Tudor-Florin Vass" userId="65abf922d6133345" providerId="LiveId" clId="{6A3334E1-D52C-4856-B954-05FDBBD43FFE}" dt="2025-06-13T17:27:13.874" v="59" actId="1076"/>
          <ac:spMkLst>
            <pc:docMk/>
            <pc:sldMk cId="0" sldId="259"/>
            <ac:spMk id="3" creationId="{00000000-0000-0000-0000-000000000000}"/>
          </ac:spMkLst>
        </pc:spChg>
        <pc:picChg chg="mod">
          <ac:chgData name="Tudor-Florin Vass" userId="65abf922d6133345" providerId="LiveId" clId="{6A3334E1-D52C-4856-B954-05FDBBD43FFE}" dt="2025-06-13T17:27:27.686" v="61" actId="1076"/>
          <ac:picMkLst>
            <pc:docMk/>
            <pc:sldMk cId="0" sldId="259"/>
            <ac:picMk id="4" creationId="{00000000-0000-0000-0000-000000000000}"/>
          </ac:picMkLst>
        </pc:picChg>
      </pc:sldChg>
      <pc:sldChg chg="modSp mod modTransition">
        <pc:chgData name="Tudor-Florin Vass" userId="65abf922d6133345" providerId="LiveId" clId="{6A3334E1-D52C-4856-B954-05FDBBD43FFE}" dt="2025-06-13T17:40:10.901" v="74"/>
        <pc:sldMkLst>
          <pc:docMk/>
          <pc:sldMk cId="0" sldId="260"/>
        </pc:sldMkLst>
        <pc:spChg chg="mod">
          <ac:chgData name="Tudor-Florin Vass" userId="65abf922d6133345" providerId="LiveId" clId="{6A3334E1-D52C-4856-B954-05FDBBD43FFE}" dt="2025-06-13T17:28:12.960" v="64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Tudor-Florin Vass" userId="65abf922d6133345" providerId="LiveId" clId="{6A3334E1-D52C-4856-B954-05FDBBD43FFE}" dt="2025-06-13T17:27:58.567" v="62" actId="1076"/>
          <ac:spMkLst>
            <pc:docMk/>
            <pc:sldMk cId="0" sldId="260"/>
            <ac:spMk id="3" creationId="{00000000-0000-0000-0000-000000000000}"/>
          </ac:spMkLst>
        </pc:spChg>
        <pc:picChg chg="mod">
          <ac:chgData name="Tudor-Florin Vass" userId="65abf922d6133345" providerId="LiveId" clId="{6A3334E1-D52C-4856-B954-05FDBBD43FFE}" dt="2025-06-13T17:28:17.997" v="65" actId="1076"/>
          <ac:picMkLst>
            <pc:docMk/>
            <pc:sldMk cId="0" sldId="260"/>
            <ac:picMk id="4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4412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everyone. Today we’ll explore why time management is essential for student success and well-being, especially in the digital 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Time management isn’t just about deadlines—it’s about creating balance. This slide highlights key benefits and research insights.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Here are practical tools students can use every day. Google Calendar and focus apps are great to help manage time and reduce distractions.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are two powerful and proven techniques. The Pomodoro Technique helps with focus, while the Eisenhower Matrix improves decision-making.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time management supports both academic success and mental well-being. Students and universities alike have a role to play.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527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44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282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77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660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358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56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18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42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55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934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4679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759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115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4360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937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71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430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54" name="Oval 5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8" y="629266"/>
            <a:ext cx="3124882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2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Time Management for Student Success and Well-Being</a:t>
            </a:r>
            <a:endParaRPr lang="en-US" sz="26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Freeform: Shape 47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095864" y="809550"/>
            <a:ext cx="6858001" cy="52389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1de7a709-266b-4334-88a8-30b93957a11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0494" y="2611515"/>
            <a:ext cx="4087416" cy="1634967"/>
          </a:xfrm>
          <a:prstGeom prst="rect">
            <a:avLst/>
          </a:prstGeom>
          <a:effectLst/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86698" y="2438400"/>
            <a:ext cx="3124882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Key Strategies for Academic Performance in a Digital World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Tudor-Florin Vass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University of Wales Trinity Saint David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June 2025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4310" y="966246"/>
            <a:ext cx="7055380" cy="1400530"/>
          </a:xfrm>
        </p:spPr>
        <p:txBody>
          <a:bodyPr/>
          <a:lstStyle/>
          <a:p>
            <a:r>
              <a:rPr dirty="0"/>
              <a:t>Why Time Management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4596" y="2463986"/>
            <a:ext cx="6711654" cy="4195481"/>
          </a:xfrm>
        </p:spPr>
        <p:txBody>
          <a:bodyPr>
            <a:normAutofit lnSpcReduction="10000"/>
          </a:bodyPr>
          <a:lstStyle/>
          <a:p>
            <a:r>
              <a:rPr dirty="0"/>
              <a:t>• Time management = planning and </a:t>
            </a:r>
            <a:r>
              <a:rPr dirty="0" err="1"/>
              <a:t>prioritising</a:t>
            </a:r>
            <a:r>
              <a:rPr dirty="0"/>
              <a:t> tasks for efficiency (Richard &amp; </a:t>
            </a:r>
            <a:r>
              <a:rPr dirty="0" err="1"/>
              <a:t>Ayim</a:t>
            </a:r>
            <a:r>
              <a:rPr dirty="0"/>
              <a:t> Aboagye, 2023).</a:t>
            </a:r>
          </a:p>
          <a:p>
            <a:r>
              <a:rPr dirty="0"/>
              <a:t>• Leads to:</a:t>
            </a:r>
          </a:p>
          <a:p>
            <a:r>
              <a:rPr dirty="0"/>
              <a:t>   - Higher academic achievement (Galaviz, 2025)</a:t>
            </a:r>
          </a:p>
          <a:p>
            <a:r>
              <a:rPr dirty="0"/>
              <a:t>   - Lower stress and burnout</a:t>
            </a:r>
          </a:p>
          <a:p>
            <a:r>
              <a:rPr dirty="0"/>
              <a:t>   - Improved work-life balance</a:t>
            </a:r>
          </a:p>
          <a:p>
            <a:r>
              <a:rPr dirty="0"/>
              <a:t>• Crucial in a world of digital distractions.</a:t>
            </a:r>
          </a:p>
          <a:p>
            <a:endParaRPr dirty="0"/>
          </a:p>
          <a:p>
            <a:r>
              <a:rPr dirty="0"/>
              <a:t>🧠 'Good time management is the foundation of student well-being and academic success.'</a:t>
            </a:r>
          </a:p>
        </p:txBody>
      </p:sp>
      <p:pic>
        <p:nvPicPr>
          <p:cNvPr id="4" name="Picture 3" descr="1de7a709-266b-4334-88a8-30b93957a11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531" y="137516"/>
            <a:ext cx="1834427" cy="731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882" y="995625"/>
            <a:ext cx="7055380" cy="1400530"/>
          </a:xfrm>
        </p:spPr>
        <p:txBody>
          <a:bodyPr/>
          <a:lstStyle/>
          <a:p>
            <a:r>
              <a:rPr dirty="0"/>
              <a:t>Key Digital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7542" y="2438819"/>
            <a:ext cx="6711654" cy="4195481"/>
          </a:xfrm>
        </p:spPr>
        <p:txBody>
          <a:bodyPr/>
          <a:lstStyle/>
          <a:p>
            <a:r>
              <a:rPr dirty="0"/>
              <a:t>• Google Calendar &amp; Time Blocking:</a:t>
            </a:r>
          </a:p>
          <a:p>
            <a:r>
              <a:rPr dirty="0"/>
              <a:t>   - Set study hours and deadlines</a:t>
            </a:r>
          </a:p>
          <a:p>
            <a:r>
              <a:rPr dirty="0"/>
              <a:t>   - Avoid overcommitting</a:t>
            </a:r>
          </a:p>
          <a:p>
            <a:r>
              <a:rPr dirty="0"/>
              <a:t>• Focus Apps (e.g. Forest): reduce phone use during study</a:t>
            </a:r>
          </a:p>
          <a:p>
            <a:r>
              <a:rPr dirty="0"/>
              <a:t>• Time-Blocking: schedule structured study slots (Chapman &amp; </a:t>
            </a:r>
            <a:r>
              <a:rPr dirty="0" err="1"/>
              <a:t>Rupured</a:t>
            </a:r>
            <a:r>
              <a:rPr dirty="0"/>
              <a:t>, 2024)</a:t>
            </a:r>
          </a:p>
          <a:p>
            <a:endParaRPr dirty="0"/>
          </a:p>
          <a:p>
            <a:r>
              <a:rPr dirty="0"/>
              <a:t>💡 Digital tools help students stay </a:t>
            </a:r>
            <a:r>
              <a:rPr dirty="0" err="1"/>
              <a:t>organised</a:t>
            </a:r>
            <a:r>
              <a:rPr dirty="0"/>
              <a:t> and focused.</a:t>
            </a:r>
          </a:p>
        </p:txBody>
      </p:sp>
      <p:pic>
        <p:nvPicPr>
          <p:cNvPr id="4" name="Picture 3" descr="1de7a709-266b-4334-88a8-30b93957a11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921" y="125834"/>
            <a:ext cx="1834427" cy="731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4310" y="871602"/>
            <a:ext cx="7055380" cy="1400530"/>
          </a:xfrm>
        </p:spPr>
        <p:txBody>
          <a:bodyPr/>
          <a:lstStyle/>
          <a:p>
            <a:r>
              <a:rPr dirty="0"/>
              <a:t>Proven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1708" y="2396874"/>
            <a:ext cx="6711654" cy="4195481"/>
          </a:xfrm>
        </p:spPr>
        <p:txBody>
          <a:bodyPr/>
          <a:lstStyle/>
          <a:p>
            <a:r>
              <a:rPr dirty="0"/>
              <a:t>• Pomodoro Technique (Biwer et al., 2023):</a:t>
            </a:r>
          </a:p>
          <a:p>
            <a:r>
              <a:rPr dirty="0"/>
              <a:t>   - Study 25 minutes, break 5 minutes</a:t>
            </a:r>
          </a:p>
          <a:p>
            <a:r>
              <a:rPr dirty="0"/>
              <a:t>   - Improves focus and prevents fatigue</a:t>
            </a:r>
          </a:p>
          <a:p>
            <a:r>
              <a:rPr dirty="0"/>
              <a:t>• Eisenhower Matrix (Asana, 2025):</a:t>
            </a:r>
          </a:p>
          <a:p>
            <a:r>
              <a:rPr dirty="0"/>
              <a:t>   - </a:t>
            </a:r>
            <a:r>
              <a:rPr dirty="0" err="1"/>
              <a:t>Prioritise</a:t>
            </a:r>
            <a:r>
              <a:rPr dirty="0"/>
              <a:t> by urgency and importance</a:t>
            </a:r>
          </a:p>
          <a:p>
            <a:r>
              <a:rPr dirty="0"/>
              <a:t>   - Helps manage overlapping deadlines</a:t>
            </a:r>
          </a:p>
          <a:p>
            <a:endParaRPr dirty="0"/>
          </a:p>
          <a:p>
            <a:r>
              <a:rPr dirty="0"/>
              <a:t>📌 Both methods boost concentration and productivity.</a:t>
            </a:r>
          </a:p>
        </p:txBody>
      </p:sp>
      <p:pic>
        <p:nvPicPr>
          <p:cNvPr id="4" name="Picture 3" descr="1de7a709-266b-4334-88a8-30b93957a11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96" y="77711"/>
            <a:ext cx="1834427" cy="731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9903" y="903500"/>
            <a:ext cx="7055380" cy="1400530"/>
          </a:xfrm>
        </p:spPr>
        <p:txBody>
          <a:bodyPr/>
          <a:lstStyle/>
          <a:p>
            <a:r>
              <a:rPr dirty="0"/>
              <a:t>Conclusion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1766" y="2463986"/>
            <a:ext cx="6711654" cy="4195481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• Time management improves academic outcomes and mental health.</a:t>
            </a:r>
          </a:p>
          <a:p>
            <a:r>
              <a:rPr dirty="0"/>
              <a:t>• Recommendations:</a:t>
            </a:r>
          </a:p>
          <a:p>
            <a:r>
              <a:rPr dirty="0"/>
              <a:t>   - Use planning tools (Calendar, Trello, </a:t>
            </a:r>
            <a:r>
              <a:rPr dirty="0" err="1"/>
              <a:t>Todoist</a:t>
            </a:r>
            <a:r>
              <a:rPr dirty="0"/>
              <a:t>)</a:t>
            </a:r>
          </a:p>
          <a:p>
            <a:r>
              <a:rPr dirty="0"/>
              <a:t>   - Apply Pomodoro &amp; Eisenhower Matrix</a:t>
            </a:r>
          </a:p>
          <a:p>
            <a:r>
              <a:rPr dirty="0"/>
              <a:t>   - Universities should support student training in these skills</a:t>
            </a:r>
          </a:p>
          <a:p>
            <a:endParaRPr dirty="0"/>
          </a:p>
          <a:p>
            <a:r>
              <a:rPr dirty="0"/>
              <a:t>References:</a:t>
            </a:r>
          </a:p>
          <a:p>
            <a:r>
              <a:rPr dirty="0"/>
              <a:t>Richard &amp; </a:t>
            </a:r>
            <a:r>
              <a:rPr dirty="0" err="1"/>
              <a:t>Ayim</a:t>
            </a:r>
            <a:r>
              <a:rPr dirty="0"/>
              <a:t> Aboagye (2023); Galaviz (2025);</a:t>
            </a:r>
          </a:p>
          <a:p>
            <a:r>
              <a:rPr dirty="0"/>
              <a:t>Chapman &amp; </a:t>
            </a:r>
            <a:r>
              <a:rPr dirty="0" err="1"/>
              <a:t>Rupured</a:t>
            </a:r>
            <a:r>
              <a:rPr dirty="0"/>
              <a:t> (2024); Biwer et al. (2023);</a:t>
            </a:r>
          </a:p>
          <a:p>
            <a:r>
              <a:rPr dirty="0"/>
              <a:t>Asana (2025); Anwar &amp; Anwar (2022)</a:t>
            </a:r>
          </a:p>
        </p:txBody>
      </p:sp>
      <p:pic>
        <p:nvPicPr>
          <p:cNvPr id="4" name="Picture 3" descr="1de7a709-266b-4334-88a8-30b93957a11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85" y="42224"/>
            <a:ext cx="1834427" cy="731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408</Words>
  <Application>Microsoft Office PowerPoint</Application>
  <PresentationFormat>On-screen Show (4:3)</PresentationFormat>
  <Paragraphs>48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Ion</vt:lpstr>
      <vt:lpstr>Time Management for Student Success and Well-Being</vt:lpstr>
      <vt:lpstr>Why Time Management Matters</vt:lpstr>
      <vt:lpstr>Key Digital Strategies</vt:lpstr>
      <vt:lpstr>Proven Techniques</vt:lpstr>
      <vt:lpstr>Conclusion &amp; Recommendations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Tudor-Florin Vass</cp:lastModifiedBy>
  <cp:revision>1</cp:revision>
  <dcterms:created xsi:type="dcterms:W3CDTF">2013-01-27T09:14:16Z</dcterms:created>
  <dcterms:modified xsi:type="dcterms:W3CDTF">2025-06-13T17:40:19Z</dcterms:modified>
  <cp:category/>
</cp:coreProperties>
</file>