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640080" y="411480"/>
            <a:ext cx="108813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DS3: Digital Portfolio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143000"/>
            <a:ext cx="10515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Digital skills development and reflection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2011680"/>
            <a:ext cx="1069848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200" b="1"/>
            </a:pPr>
            <a:r>
              <a:t>Mohamed Ahmed Mohamed</a:t>
            </a:r>
          </a:p>
          <a:p>
            <a:pPr algn="ctr">
              <a:defRPr sz="2000"/>
            </a:pPr>
            <a:r>
              <a:t>Student number: 2543077</a:t>
            </a:r>
          </a:p>
          <a:p>
            <a:pPr algn="ctr">
              <a:defRPr sz="2000"/>
            </a:pPr>
            <a:r>
              <a:t>Portfolio based on my module work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640080" y="411480"/>
            <a:ext cx="108813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What My Portfolio Shows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5448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My portfolio shows activities and examples from my digital learning.</a:t>
            </a:r>
          </a:p>
          <a:p>
            <a:pPr>
              <a:spcAft>
                <a:spcPts val="1200"/>
              </a:spcAft>
              <a:defRPr sz="2000"/>
            </a:pPr>
            <a:r>
              <a:t>It connects my everyday activities and work experience with the skills I am developing.</a:t>
            </a:r>
          </a:p>
          <a:p>
            <a:pPr>
              <a:spcAft>
                <a:spcPts val="1200"/>
              </a:spcAft>
              <a:defRPr sz="2000"/>
            </a:pPr>
            <a:r>
              <a:t>My DS1 work includes examples of my morning routine, cooking, shopping and security work.</a:t>
            </a:r>
          </a:p>
          <a:p>
            <a:pPr>
              <a:spcAft>
                <a:spcPts val="1200"/>
              </a:spcAft>
              <a:defRPr sz="2000"/>
            </a:pPr>
            <a:r>
              <a:t>These examples give me a starting point for reflecting on my digital skills and progress.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640080" y="411480"/>
            <a:ext cx="108813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Portfolio Example 1: Morning Routine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5448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My DS1 work shows me having breakfast in the morning.</a:t>
            </a:r>
          </a:p>
          <a:p>
            <a:pPr>
              <a:spcAft>
                <a:spcPts val="1200"/>
              </a:spcAft>
              <a:defRPr sz="2000"/>
            </a:pPr>
            <a:r>
              <a:t>I explained that breakfast is the first thing I do when I wake up.</a:t>
            </a:r>
          </a:p>
          <a:p>
            <a:pPr>
              <a:spcAft>
                <a:spcPts val="1200"/>
              </a:spcAft>
              <a:defRPr sz="2000"/>
            </a:pPr>
            <a:r>
              <a:t>This example shows how I can present a personal activity clearly using a screenshot and short explanation.</a:t>
            </a:r>
          </a:p>
          <a:p>
            <a:pPr>
              <a:spcAft>
                <a:spcPts val="1200"/>
              </a:spcAft>
              <a:defRPr sz="2000"/>
            </a:pPr>
            <a:r>
              <a:t>It helped me practise organising information around an image.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640080" y="411480"/>
            <a:ext cx="108813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Portfolio Example 2: Cooking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5448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My DS1 work shows me cooking lunch, normally fish, rice and stew.</a:t>
            </a:r>
          </a:p>
          <a:p>
            <a:pPr>
              <a:spcAft>
                <a:spcPts val="1200"/>
              </a:spcAft>
              <a:defRPr sz="2000"/>
            </a:pPr>
            <a:r>
              <a:t>I explained that I try to eat healthy.</a:t>
            </a:r>
          </a:p>
          <a:p>
            <a:pPr>
              <a:spcAft>
                <a:spcPts val="1200"/>
              </a:spcAft>
              <a:defRPr sz="2000"/>
            </a:pPr>
            <a:r>
              <a:t>This example shows how I can describe an activity and add supporting information.</a:t>
            </a:r>
          </a:p>
          <a:p>
            <a:pPr>
              <a:spcAft>
                <a:spcPts val="1200"/>
              </a:spcAft>
              <a:defRPr sz="2000"/>
            </a:pPr>
            <a:r>
              <a:t>It also helped me practise presenting information in a simple, clear way.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640080" y="411480"/>
            <a:ext cx="108813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Portfolio Example 3: Shopping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5448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My DS1 work shows me getting ready to go shopping.</a:t>
            </a:r>
          </a:p>
          <a:p>
            <a:pPr>
              <a:spcAft>
                <a:spcPts val="1200"/>
              </a:spcAft>
              <a:defRPr sz="2000"/>
            </a:pPr>
            <a:r>
              <a:t>I explained that I normally do my daily shopping in the afternoon because it is less busy.</a:t>
            </a:r>
          </a:p>
          <a:p>
            <a:pPr>
              <a:spcAft>
                <a:spcPts val="1200"/>
              </a:spcAft>
              <a:defRPr sz="2000"/>
            </a:pPr>
            <a:r>
              <a:t>I also explained that I buy healthy groceries.</a:t>
            </a:r>
          </a:p>
          <a:p>
            <a:pPr>
              <a:spcAft>
                <a:spcPts val="1200"/>
              </a:spcAft>
              <a:defRPr sz="2000"/>
            </a:pPr>
            <a:r>
              <a:t>This example shows my ability to combine an image with a short explanation.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640080" y="411480"/>
            <a:ext cx="108813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Portfolio Example 4: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5448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My DS1 work shows me at work watching cameras and doing patrol checks on a computer.</a:t>
            </a:r>
          </a:p>
          <a:p>
            <a:pPr>
              <a:spcAft>
                <a:spcPts val="1200"/>
              </a:spcAft>
              <a:defRPr sz="2000"/>
            </a:pPr>
            <a:r>
              <a:t>I explained that I normally work in the evening.</a:t>
            </a:r>
          </a:p>
          <a:p>
            <a:pPr>
              <a:spcAft>
                <a:spcPts val="1200"/>
              </a:spcAft>
              <a:defRPr sz="2000"/>
            </a:pPr>
            <a:r>
              <a:t>I also explained that I do 12-hour shifts as security.</a:t>
            </a:r>
          </a:p>
          <a:p>
            <a:pPr>
              <a:spcAft>
                <a:spcPts val="1200"/>
              </a:spcAft>
              <a:defRPr sz="2000"/>
            </a:pPr>
            <a:r>
              <a:t>This is especially relevant to digital skills because my work includes using a computer for monitoring and checks.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640080" y="411480"/>
            <a:ext cx="108813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My 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5448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At the start, I needed to practise how to organise my work clearly.</a:t>
            </a:r>
          </a:p>
          <a:p>
            <a:pPr>
              <a:spcAft>
                <a:spcPts val="1200"/>
              </a:spcAft>
              <a:defRPr sz="2000"/>
            </a:pPr>
            <a:r>
              <a:t>Using screenshots with short explanations helped me communicate information more clearly.</a:t>
            </a:r>
          </a:p>
          <a:p>
            <a:pPr>
              <a:spcAft>
                <a:spcPts val="1200"/>
              </a:spcAft>
              <a:defRPr sz="2000"/>
            </a:pPr>
            <a:r>
              <a:t>I am becoming more confident at presenting information in a structured way.</a:t>
            </a:r>
          </a:p>
          <a:p>
            <a:pPr>
              <a:spcAft>
                <a:spcPts val="1200"/>
              </a:spcAft>
              <a:defRPr sz="2000"/>
            </a:pPr>
            <a:r>
              <a:t>I can now explain what an image shows and why it is relevant to my work or activity.</a:t>
            </a:r>
          </a:p>
          <a:p>
            <a:pPr>
              <a:spcAft>
                <a:spcPts val="1200"/>
              </a:spcAft>
              <a:defRPr sz="2000"/>
            </a:pPr>
            <a:r>
              <a:t>My next step is to build on these skills with tools such as Word, PowerPoint and spreadsheets.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640080" y="411480"/>
            <a:ext cx="108813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Reflection and 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55448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/>
            </a:pPr>
            <a:r>
              <a:t>I learned that digital work is not only about using a computer; it is also about presenting information clearly.</a:t>
            </a:r>
          </a:p>
          <a:p>
            <a:pPr>
              <a:spcAft>
                <a:spcPts val="1200"/>
              </a:spcAft>
              <a:defRPr sz="2000"/>
            </a:pPr>
            <a:r>
              <a:t>The module has helped me practise selecting useful information and explaining it.</a:t>
            </a:r>
          </a:p>
          <a:p>
            <a:pPr>
              <a:spcAft>
                <a:spcPts val="1200"/>
              </a:spcAft>
              <a:defRPr sz="2000"/>
            </a:pPr>
            <a:r>
              <a:t>These skills can help me with future study by making my assignments and presentations clearer.</a:t>
            </a:r>
          </a:p>
          <a:p>
            <a:pPr>
              <a:spcAft>
                <a:spcPts val="1200"/>
              </a:spcAft>
              <a:defRPr sz="2000"/>
            </a:pPr>
            <a:r>
              <a:t>They can also help me at work when I need to use a computer, record information or communicate clearly.</a:t>
            </a:r>
          </a:p>
          <a:p>
            <a:pPr>
              <a:spcAft>
                <a:spcPts val="1200"/>
              </a:spcAft>
              <a:defRPr sz="2000"/>
            </a:pPr>
            <a:r>
              <a:t>Overall, my portfolio shows the progress I am making and the digital skills I want to continue developing.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