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1"/>
  </p:sldMasterIdLst>
  <p:notesMasterIdLst>
    <p:notesMasterId r:id="rId36"/>
  </p:notesMasterIdLst>
  <p:handoutMasterIdLst>
    <p:handoutMasterId r:id="rId37"/>
  </p:handoutMasterIdLst>
  <p:sldIdLst>
    <p:sldId id="256" r:id="rId2"/>
    <p:sldId id="352" r:id="rId3"/>
    <p:sldId id="353" r:id="rId4"/>
    <p:sldId id="354" r:id="rId5"/>
    <p:sldId id="355" r:id="rId6"/>
    <p:sldId id="356" r:id="rId7"/>
    <p:sldId id="357" r:id="rId8"/>
    <p:sldId id="358" r:id="rId9"/>
    <p:sldId id="276" r:id="rId10"/>
    <p:sldId id="316" r:id="rId11"/>
    <p:sldId id="359" r:id="rId12"/>
    <p:sldId id="361" r:id="rId13"/>
    <p:sldId id="360" r:id="rId14"/>
    <p:sldId id="367" r:id="rId15"/>
    <p:sldId id="351" r:id="rId16"/>
    <p:sldId id="328" r:id="rId17"/>
    <p:sldId id="331" r:id="rId18"/>
    <p:sldId id="332" r:id="rId19"/>
    <p:sldId id="342" r:id="rId20"/>
    <p:sldId id="362" r:id="rId21"/>
    <p:sldId id="330" r:id="rId22"/>
    <p:sldId id="363" r:id="rId23"/>
    <p:sldId id="334" r:id="rId24"/>
    <p:sldId id="335" r:id="rId25"/>
    <p:sldId id="364" r:id="rId26"/>
    <p:sldId id="333" r:id="rId27"/>
    <p:sldId id="365" r:id="rId28"/>
    <p:sldId id="366" r:id="rId29"/>
    <p:sldId id="336" r:id="rId30"/>
    <p:sldId id="337" r:id="rId31"/>
    <p:sldId id="339" r:id="rId32"/>
    <p:sldId id="340" r:id="rId33"/>
    <p:sldId id="350" r:id="rId34"/>
    <p:sldId id="267" r:id="rId35"/>
  </p:sldIdLst>
  <p:sldSz cx="9144000" cy="6858000" type="screen4x3"/>
  <p:notesSz cx="6858000" cy="9144000"/>
  <p:custDataLst>
    <p:tags r:id="rId38"/>
  </p:custDataLst>
  <p:defaultTextStyle>
    <a:defPPr>
      <a:defRPr lang="en-GB"/>
    </a:defPPr>
    <a:lvl1pPr algn="l" rtl="0" fontAlgn="base">
      <a:spcBef>
        <a:spcPct val="0"/>
      </a:spcBef>
      <a:spcAft>
        <a:spcPct val="0"/>
      </a:spcAft>
      <a:defRPr sz="2000" kern="1200">
        <a:solidFill>
          <a:schemeClr val="tx1"/>
        </a:solidFill>
        <a:latin typeface="Arial" pitchFamily="-105" charset="0"/>
        <a:ea typeface="ＭＳ Ｐゴシック" pitchFamily="-105" charset="-128"/>
        <a:cs typeface="ＭＳ Ｐゴシック" pitchFamily="-105" charset="-128"/>
      </a:defRPr>
    </a:lvl1pPr>
    <a:lvl2pPr marL="457200" algn="l" rtl="0" fontAlgn="base">
      <a:spcBef>
        <a:spcPct val="0"/>
      </a:spcBef>
      <a:spcAft>
        <a:spcPct val="0"/>
      </a:spcAft>
      <a:defRPr sz="2000" kern="1200">
        <a:solidFill>
          <a:schemeClr val="tx1"/>
        </a:solidFill>
        <a:latin typeface="Arial" pitchFamily="-105" charset="0"/>
        <a:ea typeface="ＭＳ Ｐゴシック" pitchFamily="-105" charset="-128"/>
        <a:cs typeface="ＭＳ Ｐゴシック" pitchFamily="-105" charset="-128"/>
      </a:defRPr>
    </a:lvl2pPr>
    <a:lvl3pPr marL="914400" algn="l" rtl="0" fontAlgn="base">
      <a:spcBef>
        <a:spcPct val="0"/>
      </a:spcBef>
      <a:spcAft>
        <a:spcPct val="0"/>
      </a:spcAft>
      <a:defRPr sz="2000" kern="1200">
        <a:solidFill>
          <a:schemeClr val="tx1"/>
        </a:solidFill>
        <a:latin typeface="Arial" pitchFamily="-105" charset="0"/>
        <a:ea typeface="ＭＳ Ｐゴシック" pitchFamily="-105" charset="-128"/>
        <a:cs typeface="ＭＳ Ｐゴシック" pitchFamily="-105" charset="-128"/>
      </a:defRPr>
    </a:lvl3pPr>
    <a:lvl4pPr marL="1371600" algn="l" rtl="0" fontAlgn="base">
      <a:spcBef>
        <a:spcPct val="0"/>
      </a:spcBef>
      <a:spcAft>
        <a:spcPct val="0"/>
      </a:spcAft>
      <a:defRPr sz="2000" kern="1200">
        <a:solidFill>
          <a:schemeClr val="tx1"/>
        </a:solidFill>
        <a:latin typeface="Arial" pitchFamily="-105" charset="0"/>
        <a:ea typeface="ＭＳ Ｐゴシック" pitchFamily="-105" charset="-128"/>
        <a:cs typeface="ＭＳ Ｐゴシック" pitchFamily="-105" charset="-128"/>
      </a:defRPr>
    </a:lvl4pPr>
    <a:lvl5pPr marL="1828800" algn="l" rtl="0" fontAlgn="base">
      <a:spcBef>
        <a:spcPct val="0"/>
      </a:spcBef>
      <a:spcAft>
        <a:spcPct val="0"/>
      </a:spcAft>
      <a:defRPr sz="2000" kern="1200">
        <a:solidFill>
          <a:schemeClr val="tx1"/>
        </a:solidFill>
        <a:latin typeface="Arial" pitchFamily="-105" charset="0"/>
        <a:ea typeface="ＭＳ Ｐゴシック" pitchFamily="-105" charset="-128"/>
        <a:cs typeface="ＭＳ Ｐゴシック" pitchFamily="-105" charset="-128"/>
      </a:defRPr>
    </a:lvl5pPr>
    <a:lvl6pPr marL="2286000" algn="l" defTabSz="457200" rtl="0" eaLnBrk="1" latinLnBrk="0" hangingPunct="1">
      <a:defRPr sz="2000" kern="1200">
        <a:solidFill>
          <a:schemeClr val="tx1"/>
        </a:solidFill>
        <a:latin typeface="Arial" pitchFamily="-105" charset="0"/>
        <a:ea typeface="ＭＳ Ｐゴシック" pitchFamily="-105" charset="-128"/>
        <a:cs typeface="ＭＳ Ｐゴシック" pitchFamily="-105" charset="-128"/>
      </a:defRPr>
    </a:lvl6pPr>
    <a:lvl7pPr marL="2743200" algn="l" defTabSz="457200" rtl="0" eaLnBrk="1" latinLnBrk="0" hangingPunct="1">
      <a:defRPr sz="2000" kern="1200">
        <a:solidFill>
          <a:schemeClr val="tx1"/>
        </a:solidFill>
        <a:latin typeface="Arial" pitchFamily="-105" charset="0"/>
        <a:ea typeface="ＭＳ Ｐゴシック" pitchFamily="-105" charset="-128"/>
        <a:cs typeface="ＭＳ Ｐゴシック" pitchFamily="-105" charset="-128"/>
      </a:defRPr>
    </a:lvl7pPr>
    <a:lvl8pPr marL="3200400" algn="l" defTabSz="457200" rtl="0" eaLnBrk="1" latinLnBrk="0" hangingPunct="1">
      <a:defRPr sz="2000" kern="1200">
        <a:solidFill>
          <a:schemeClr val="tx1"/>
        </a:solidFill>
        <a:latin typeface="Arial" pitchFamily="-105" charset="0"/>
        <a:ea typeface="ＭＳ Ｐゴシック" pitchFamily="-105" charset="-128"/>
        <a:cs typeface="ＭＳ Ｐゴシック" pitchFamily="-105" charset="-128"/>
      </a:defRPr>
    </a:lvl8pPr>
    <a:lvl9pPr marL="3657600" algn="l" defTabSz="457200" rtl="0" eaLnBrk="1" latinLnBrk="0" hangingPunct="1">
      <a:defRPr sz="2000" kern="1200">
        <a:solidFill>
          <a:schemeClr val="tx1"/>
        </a:solidFill>
        <a:latin typeface="Arial" pitchFamily="-105" charset="0"/>
        <a:ea typeface="ＭＳ Ｐゴシック" pitchFamily="-105" charset="-128"/>
        <a:cs typeface="ＭＳ Ｐゴシック" pitchFamily="-105" charset="-128"/>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E30613"/>
    <a:srgbClr val="D9D9D9"/>
    <a:srgbClr val="D81E05"/>
    <a:srgbClr val="CC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47A19DF-62E0-4D44-9011-F0CEFB78BCF4}" v="89" dt="2025-12-04T11:50:51.0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howGuides="1">
      <p:cViewPr varScale="1">
        <p:scale>
          <a:sx n="101" d="100"/>
          <a:sy n="101" d="100"/>
        </p:scale>
        <p:origin x="510" y="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howGuides="1">
      <p:cViewPr varScale="1">
        <p:scale>
          <a:sx n="87" d="100"/>
          <a:sy n="87" d="100"/>
        </p:scale>
        <p:origin x="-894"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gs" Target="tags/tag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odri Thomas" userId="97013524-85ec-4bc1-99cf-ee75f81eb8cc" providerId="ADAL" clId="{F47A19DF-62E0-4D44-9011-F0CEFB78BCF4}"/>
    <pc:docChg chg="undo custSel addSld delSld modSld sldOrd delMainMaster">
      <pc:chgData name="Rhodri Thomas" userId="97013524-85ec-4bc1-99cf-ee75f81eb8cc" providerId="ADAL" clId="{F47A19DF-62E0-4D44-9011-F0CEFB78BCF4}" dt="2025-12-04T15:07:43.222" v="3058" actId="14100"/>
      <pc:docMkLst>
        <pc:docMk/>
      </pc:docMkLst>
      <pc:sldChg chg="modSp mod">
        <pc:chgData name="Rhodri Thomas" userId="97013524-85ec-4bc1-99cf-ee75f81eb8cc" providerId="ADAL" clId="{F47A19DF-62E0-4D44-9011-F0CEFB78BCF4}" dt="2025-12-04T09:30:04.106" v="41" actId="20577"/>
        <pc:sldMkLst>
          <pc:docMk/>
          <pc:sldMk cId="0" sldId="256"/>
        </pc:sldMkLst>
        <pc:spChg chg="mod">
          <ac:chgData name="Rhodri Thomas" userId="97013524-85ec-4bc1-99cf-ee75f81eb8cc" providerId="ADAL" clId="{F47A19DF-62E0-4D44-9011-F0CEFB78BCF4}" dt="2025-12-04T09:30:04.106" v="41" actId="20577"/>
          <ac:spMkLst>
            <pc:docMk/>
            <pc:sldMk cId="0" sldId="256"/>
            <ac:spMk id="2054" creationId="{00000000-0000-0000-0000-000000000000}"/>
          </ac:spMkLst>
        </pc:spChg>
      </pc:sldChg>
      <pc:sldChg chg="addSp modSp mod">
        <pc:chgData name="Rhodri Thomas" userId="97013524-85ec-4bc1-99cf-ee75f81eb8cc" providerId="ADAL" clId="{F47A19DF-62E0-4D44-9011-F0CEFB78BCF4}" dt="2025-12-04T10:34:45.534" v="1338" actId="1076"/>
        <pc:sldMkLst>
          <pc:docMk/>
          <pc:sldMk cId="0" sldId="276"/>
        </pc:sldMkLst>
        <pc:spChg chg="add mod">
          <ac:chgData name="Rhodri Thomas" userId="97013524-85ec-4bc1-99cf-ee75f81eb8cc" providerId="ADAL" clId="{F47A19DF-62E0-4D44-9011-F0CEFB78BCF4}" dt="2025-12-04T10:34:41.346" v="1337" actId="1076"/>
          <ac:spMkLst>
            <pc:docMk/>
            <pc:sldMk cId="0" sldId="276"/>
            <ac:spMk id="3" creationId="{56F226ED-C73F-EF25-57A2-A365C0B55433}"/>
          </ac:spMkLst>
        </pc:spChg>
        <pc:spChg chg="mod">
          <ac:chgData name="Rhodri Thomas" userId="97013524-85ec-4bc1-99cf-ee75f81eb8cc" providerId="ADAL" clId="{F47A19DF-62E0-4D44-9011-F0CEFB78BCF4}" dt="2025-12-04T10:34:45.534" v="1338" actId="1076"/>
          <ac:spMkLst>
            <pc:docMk/>
            <pc:sldMk cId="0" sldId="276"/>
            <ac:spMk id="45058" creationId="{7C0303D5-98C3-D97F-6E1A-DAB2045753BD}"/>
          </ac:spMkLst>
        </pc:spChg>
        <pc:spChg chg="mod">
          <ac:chgData name="Rhodri Thomas" userId="97013524-85ec-4bc1-99cf-ee75f81eb8cc" providerId="ADAL" clId="{F47A19DF-62E0-4D44-9011-F0CEFB78BCF4}" dt="2025-12-04T10:33:12.495" v="1284" actId="1076"/>
          <ac:spMkLst>
            <pc:docMk/>
            <pc:sldMk cId="0" sldId="276"/>
            <ac:spMk id="45060" creationId="{D001DEB7-2534-B3B7-70D5-10E5C458D5AA}"/>
          </ac:spMkLst>
        </pc:spChg>
      </pc:sldChg>
      <pc:sldChg chg="modSp mod">
        <pc:chgData name="Rhodri Thomas" userId="97013524-85ec-4bc1-99cf-ee75f81eb8cc" providerId="ADAL" clId="{F47A19DF-62E0-4D44-9011-F0CEFB78BCF4}" dt="2025-12-04T11:44:28.710" v="2943" actId="20577"/>
        <pc:sldMkLst>
          <pc:docMk/>
          <pc:sldMk cId="0" sldId="328"/>
        </pc:sldMkLst>
        <pc:spChg chg="mod">
          <ac:chgData name="Rhodri Thomas" userId="97013524-85ec-4bc1-99cf-ee75f81eb8cc" providerId="ADAL" clId="{F47A19DF-62E0-4D44-9011-F0CEFB78BCF4}" dt="2025-12-04T11:43:58.552" v="2919" actId="20577"/>
          <ac:spMkLst>
            <pc:docMk/>
            <pc:sldMk cId="0" sldId="328"/>
            <ac:spMk id="3074" creationId="{00000000-0000-0000-0000-000000000000}"/>
          </ac:spMkLst>
        </pc:spChg>
        <pc:spChg chg="mod">
          <ac:chgData name="Rhodri Thomas" userId="97013524-85ec-4bc1-99cf-ee75f81eb8cc" providerId="ADAL" clId="{F47A19DF-62E0-4D44-9011-F0CEFB78BCF4}" dt="2025-12-04T11:44:28.710" v="2943" actId="20577"/>
          <ac:spMkLst>
            <pc:docMk/>
            <pc:sldMk cId="0" sldId="328"/>
            <ac:spMk id="3075" creationId="{00000000-0000-0000-0000-000000000000}"/>
          </ac:spMkLst>
        </pc:spChg>
      </pc:sldChg>
      <pc:sldChg chg="addSp modSp mod">
        <pc:chgData name="Rhodri Thomas" userId="97013524-85ec-4bc1-99cf-ee75f81eb8cc" providerId="ADAL" clId="{F47A19DF-62E0-4D44-9011-F0CEFB78BCF4}" dt="2025-12-04T10:56:41.941" v="1693" actId="20577"/>
        <pc:sldMkLst>
          <pc:docMk/>
          <pc:sldMk cId="0" sldId="330"/>
        </pc:sldMkLst>
        <pc:spChg chg="add mod">
          <ac:chgData name="Rhodri Thomas" userId="97013524-85ec-4bc1-99cf-ee75f81eb8cc" providerId="ADAL" clId="{F47A19DF-62E0-4D44-9011-F0CEFB78BCF4}" dt="2025-12-04T10:56:41.941" v="1693" actId="20577"/>
          <ac:spMkLst>
            <pc:docMk/>
            <pc:sldMk cId="0" sldId="330"/>
            <ac:spMk id="3" creationId="{E8D28982-206C-B2DA-678C-F14F493CCFBA}"/>
          </ac:spMkLst>
        </pc:spChg>
        <pc:spChg chg="mod">
          <ac:chgData name="Rhodri Thomas" userId="97013524-85ec-4bc1-99cf-ee75f81eb8cc" providerId="ADAL" clId="{F47A19DF-62E0-4D44-9011-F0CEFB78BCF4}" dt="2025-12-04T10:55:05.308" v="1681" actId="20577"/>
          <ac:spMkLst>
            <pc:docMk/>
            <pc:sldMk cId="0" sldId="330"/>
            <ac:spMk id="5122" creationId="{00000000-0000-0000-0000-000000000000}"/>
          </ac:spMkLst>
        </pc:spChg>
        <pc:spChg chg="mod">
          <ac:chgData name="Rhodri Thomas" userId="97013524-85ec-4bc1-99cf-ee75f81eb8cc" providerId="ADAL" clId="{F47A19DF-62E0-4D44-9011-F0CEFB78BCF4}" dt="2025-12-04T10:56:03.778" v="1684"/>
          <ac:spMkLst>
            <pc:docMk/>
            <pc:sldMk cId="0" sldId="330"/>
            <ac:spMk id="5123" creationId="{00000000-0000-0000-0000-000000000000}"/>
          </ac:spMkLst>
        </pc:spChg>
        <pc:picChg chg="mod">
          <ac:chgData name="Rhodri Thomas" userId="97013524-85ec-4bc1-99cf-ee75f81eb8cc" providerId="ADAL" clId="{F47A19DF-62E0-4D44-9011-F0CEFB78BCF4}" dt="2025-12-04T10:55:23.718" v="1682" actId="1076"/>
          <ac:picMkLst>
            <pc:docMk/>
            <pc:sldMk cId="0" sldId="330"/>
            <ac:picMk id="4" creationId="{00000000-0000-0000-0000-000000000000}"/>
          </ac:picMkLst>
        </pc:picChg>
      </pc:sldChg>
      <pc:sldChg chg="addSp modSp mod ord">
        <pc:chgData name="Rhodri Thomas" userId="97013524-85ec-4bc1-99cf-ee75f81eb8cc" providerId="ADAL" clId="{F47A19DF-62E0-4D44-9011-F0CEFB78BCF4}" dt="2025-12-04T11:15:12.464" v="1853"/>
        <pc:sldMkLst>
          <pc:docMk/>
          <pc:sldMk cId="0" sldId="332"/>
        </pc:sldMkLst>
        <pc:spChg chg="mod">
          <ac:chgData name="Rhodri Thomas" userId="97013524-85ec-4bc1-99cf-ee75f81eb8cc" providerId="ADAL" clId="{F47A19DF-62E0-4D44-9011-F0CEFB78BCF4}" dt="2025-12-04T11:14:15.850" v="1837"/>
          <ac:spMkLst>
            <pc:docMk/>
            <pc:sldMk cId="0" sldId="332"/>
            <ac:spMk id="3" creationId="{00000000-0000-0000-0000-000000000000}"/>
          </ac:spMkLst>
        </pc:spChg>
        <pc:picChg chg="add mod">
          <ac:chgData name="Rhodri Thomas" userId="97013524-85ec-4bc1-99cf-ee75f81eb8cc" providerId="ADAL" clId="{F47A19DF-62E0-4D44-9011-F0CEFB78BCF4}" dt="2025-12-04T11:14:38.283" v="1845" actId="14100"/>
          <ac:picMkLst>
            <pc:docMk/>
            <pc:sldMk cId="0" sldId="332"/>
            <ac:picMk id="5" creationId="{377C4014-17C2-B273-5C7D-029AAF7B075A}"/>
          </ac:picMkLst>
        </pc:picChg>
        <pc:picChg chg="mod">
          <ac:chgData name="Rhodri Thomas" userId="97013524-85ec-4bc1-99cf-ee75f81eb8cc" providerId="ADAL" clId="{F47A19DF-62E0-4D44-9011-F0CEFB78BCF4}" dt="2025-12-04T11:14:40.961" v="1846" actId="14100"/>
          <ac:picMkLst>
            <pc:docMk/>
            <pc:sldMk cId="0" sldId="332"/>
            <ac:picMk id="2050" creationId="{00000000-0000-0000-0000-000000000000}"/>
          </ac:picMkLst>
        </pc:picChg>
      </pc:sldChg>
      <pc:sldChg chg="modSp mod ord">
        <pc:chgData name="Rhodri Thomas" userId="97013524-85ec-4bc1-99cf-ee75f81eb8cc" providerId="ADAL" clId="{F47A19DF-62E0-4D44-9011-F0CEFB78BCF4}" dt="2025-12-04T11:15:26.155" v="1859"/>
        <pc:sldMkLst>
          <pc:docMk/>
          <pc:sldMk cId="0" sldId="333"/>
        </pc:sldMkLst>
        <pc:spChg chg="mod">
          <ac:chgData name="Rhodri Thomas" userId="97013524-85ec-4bc1-99cf-ee75f81eb8cc" providerId="ADAL" clId="{F47A19DF-62E0-4D44-9011-F0CEFB78BCF4}" dt="2025-12-04T11:10:14.485" v="1800" actId="1076"/>
          <ac:spMkLst>
            <pc:docMk/>
            <pc:sldMk cId="0" sldId="333"/>
            <ac:spMk id="3" creationId="{00000000-0000-0000-0000-000000000000}"/>
          </ac:spMkLst>
        </pc:spChg>
      </pc:sldChg>
      <pc:sldChg chg="addSp delSp modSp mod">
        <pc:chgData name="Rhodri Thomas" userId="97013524-85ec-4bc1-99cf-ee75f81eb8cc" providerId="ADAL" clId="{F47A19DF-62E0-4D44-9011-F0CEFB78BCF4}" dt="2025-12-04T11:13:45.165" v="1830" actId="20577"/>
        <pc:sldMkLst>
          <pc:docMk/>
          <pc:sldMk cId="0" sldId="334"/>
        </pc:sldMkLst>
        <pc:spChg chg="mod">
          <ac:chgData name="Rhodri Thomas" userId="97013524-85ec-4bc1-99cf-ee75f81eb8cc" providerId="ADAL" clId="{F47A19DF-62E0-4D44-9011-F0CEFB78BCF4}" dt="2025-12-04T11:13:45.165" v="1830" actId="20577"/>
          <ac:spMkLst>
            <pc:docMk/>
            <pc:sldMk cId="0" sldId="334"/>
            <ac:spMk id="2" creationId="{00000000-0000-0000-0000-000000000000}"/>
          </ac:spMkLst>
        </pc:spChg>
        <pc:spChg chg="del mod">
          <ac:chgData name="Rhodri Thomas" userId="97013524-85ec-4bc1-99cf-ee75f81eb8cc" providerId="ADAL" clId="{F47A19DF-62E0-4D44-9011-F0CEFB78BCF4}" dt="2025-12-04T11:10:43.827" v="1804" actId="478"/>
          <ac:spMkLst>
            <pc:docMk/>
            <pc:sldMk cId="0" sldId="334"/>
            <ac:spMk id="3" creationId="{00000000-0000-0000-0000-000000000000}"/>
          </ac:spMkLst>
        </pc:spChg>
        <pc:spChg chg="add mod">
          <ac:chgData name="Rhodri Thomas" userId="97013524-85ec-4bc1-99cf-ee75f81eb8cc" providerId="ADAL" clId="{F47A19DF-62E0-4D44-9011-F0CEFB78BCF4}" dt="2025-12-04T11:10:46.705" v="1805" actId="1076"/>
          <ac:spMkLst>
            <pc:docMk/>
            <pc:sldMk cId="0" sldId="334"/>
            <ac:spMk id="6" creationId="{075E05D4-FE6D-08D7-0324-25FD316AD798}"/>
          </ac:spMkLst>
        </pc:spChg>
        <pc:picChg chg="mod">
          <ac:chgData name="Rhodri Thomas" userId="97013524-85ec-4bc1-99cf-ee75f81eb8cc" providerId="ADAL" clId="{F47A19DF-62E0-4D44-9011-F0CEFB78BCF4}" dt="2025-12-04T11:12:52.462" v="1813" actId="14100"/>
          <ac:picMkLst>
            <pc:docMk/>
            <pc:sldMk cId="0" sldId="334"/>
            <ac:picMk id="4" creationId="{00000000-0000-0000-0000-000000000000}"/>
          </ac:picMkLst>
        </pc:picChg>
        <pc:picChg chg="add mod">
          <ac:chgData name="Rhodri Thomas" userId="97013524-85ec-4bc1-99cf-ee75f81eb8cc" providerId="ADAL" clId="{F47A19DF-62E0-4D44-9011-F0CEFB78BCF4}" dt="2025-12-04T11:12:49.304" v="1812" actId="14100"/>
          <ac:picMkLst>
            <pc:docMk/>
            <pc:sldMk cId="0" sldId="334"/>
            <ac:picMk id="7" creationId="{9D790027-C658-9DE5-6CB8-1E59C43A2990}"/>
          </ac:picMkLst>
        </pc:picChg>
        <pc:picChg chg="add mod">
          <ac:chgData name="Rhodri Thomas" userId="97013524-85ec-4bc1-99cf-ee75f81eb8cc" providerId="ADAL" clId="{F47A19DF-62E0-4D44-9011-F0CEFB78BCF4}" dt="2025-12-04T11:12:46.365" v="1811" actId="1076"/>
          <ac:picMkLst>
            <pc:docMk/>
            <pc:sldMk cId="0" sldId="334"/>
            <ac:picMk id="8" creationId="{2FE39558-0E64-8E51-BBC7-DAC740BFA736}"/>
          </ac:picMkLst>
        </pc:picChg>
      </pc:sldChg>
      <pc:sldChg chg="modSp mod">
        <pc:chgData name="Rhodri Thomas" userId="97013524-85ec-4bc1-99cf-ee75f81eb8cc" providerId="ADAL" clId="{F47A19DF-62E0-4D44-9011-F0CEFB78BCF4}" dt="2025-12-04T11:04:33.518" v="1726" actId="20577"/>
        <pc:sldMkLst>
          <pc:docMk/>
          <pc:sldMk cId="0" sldId="335"/>
        </pc:sldMkLst>
        <pc:spChg chg="mod">
          <ac:chgData name="Rhodri Thomas" userId="97013524-85ec-4bc1-99cf-ee75f81eb8cc" providerId="ADAL" clId="{F47A19DF-62E0-4D44-9011-F0CEFB78BCF4}" dt="2025-12-04T11:04:33.518" v="1726" actId="20577"/>
          <ac:spMkLst>
            <pc:docMk/>
            <pc:sldMk cId="0" sldId="335"/>
            <ac:spMk id="3" creationId="{00000000-0000-0000-0000-000000000000}"/>
          </ac:spMkLst>
        </pc:spChg>
      </pc:sldChg>
      <pc:sldChg chg="modSp mod">
        <pc:chgData name="Rhodri Thomas" userId="97013524-85ec-4bc1-99cf-ee75f81eb8cc" providerId="ADAL" clId="{F47A19DF-62E0-4D44-9011-F0CEFB78BCF4}" dt="2025-12-04T11:26:43.771" v="2091" actId="14100"/>
        <pc:sldMkLst>
          <pc:docMk/>
          <pc:sldMk cId="0" sldId="336"/>
        </pc:sldMkLst>
        <pc:spChg chg="mod">
          <ac:chgData name="Rhodri Thomas" userId="97013524-85ec-4bc1-99cf-ee75f81eb8cc" providerId="ADAL" clId="{F47A19DF-62E0-4D44-9011-F0CEFB78BCF4}" dt="2025-12-04T11:26:43.771" v="2091" actId="14100"/>
          <ac:spMkLst>
            <pc:docMk/>
            <pc:sldMk cId="0" sldId="336"/>
            <ac:spMk id="3" creationId="{00000000-0000-0000-0000-000000000000}"/>
          </ac:spMkLst>
        </pc:spChg>
      </pc:sldChg>
      <pc:sldChg chg="addSp delSp modSp mod">
        <pc:chgData name="Rhodri Thomas" userId="97013524-85ec-4bc1-99cf-ee75f81eb8cc" providerId="ADAL" clId="{F47A19DF-62E0-4D44-9011-F0CEFB78BCF4}" dt="2025-12-04T11:26:59.824" v="2093" actId="14100"/>
        <pc:sldMkLst>
          <pc:docMk/>
          <pc:sldMk cId="0" sldId="337"/>
        </pc:sldMkLst>
        <pc:spChg chg="mod">
          <ac:chgData name="Rhodri Thomas" userId="97013524-85ec-4bc1-99cf-ee75f81eb8cc" providerId="ADAL" clId="{F47A19DF-62E0-4D44-9011-F0CEFB78BCF4}" dt="2025-12-04T11:16:53.210" v="1879" actId="20577"/>
          <ac:spMkLst>
            <pc:docMk/>
            <pc:sldMk cId="0" sldId="337"/>
            <ac:spMk id="2" creationId="{00000000-0000-0000-0000-000000000000}"/>
          </ac:spMkLst>
        </pc:spChg>
        <pc:spChg chg="mod">
          <ac:chgData name="Rhodri Thomas" userId="97013524-85ec-4bc1-99cf-ee75f81eb8cc" providerId="ADAL" clId="{F47A19DF-62E0-4D44-9011-F0CEFB78BCF4}" dt="2025-12-04T11:26:59.824" v="2093" actId="14100"/>
          <ac:spMkLst>
            <pc:docMk/>
            <pc:sldMk cId="0" sldId="337"/>
            <ac:spMk id="5" creationId="{00000000-0000-0000-0000-000000000000}"/>
          </ac:spMkLst>
        </pc:spChg>
        <pc:spChg chg="add del mod">
          <ac:chgData name="Rhodri Thomas" userId="97013524-85ec-4bc1-99cf-ee75f81eb8cc" providerId="ADAL" clId="{F47A19DF-62E0-4D44-9011-F0CEFB78BCF4}" dt="2025-12-04T11:26:13.157" v="2030"/>
          <ac:spMkLst>
            <pc:docMk/>
            <pc:sldMk cId="0" sldId="337"/>
            <ac:spMk id="6" creationId="{E9A00184-F26C-F5B2-9A3F-6FD35A971238}"/>
          </ac:spMkLst>
        </pc:spChg>
        <pc:spChg chg="mod">
          <ac:chgData name="Rhodri Thomas" userId="97013524-85ec-4bc1-99cf-ee75f81eb8cc" providerId="ADAL" clId="{F47A19DF-62E0-4D44-9011-F0CEFB78BCF4}" dt="2025-12-04T11:18:01.176" v="1886" actId="1076"/>
          <ac:spMkLst>
            <pc:docMk/>
            <pc:sldMk cId="0" sldId="337"/>
            <ac:spMk id="8" creationId="{00000000-0000-0000-0000-000000000000}"/>
          </ac:spMkLst>
        </pc:spChg>
        <pc:spChg chg="add mod">
          <ac:chgData name="Rhodri Thomas" userId="97013524-85ec-4bc1-99cf-ee75f81eb8cc" providerId="ADAL" clId="{F47A19DF-62E0-4D44-9011-F0CEFB78BCF4}" dt="2025-12-04T11:18:26.817" v="1912" actId="1076"/>
          <ac:spMkLst>
            <pc:docMk/>
            <pc:sldMk cId="0" sldId="337"/>
            <ac:spMk id="9" creationId="{8908D62B-E42F-5D08-7E67-3BA9C12EDCC0}"/>
          </ac:spMkLst>
        </pc:spChg>
        <pc:spChg chg="mod">
          <ac:chgData name="Rhodri Thomas" userId="97013524-85ec-4bc1-99cf-ee75f81eb8cc" providerId="ADAL" clId="{F47A19DF-62E0-4D44-9011-F0CEFB78BCF4}" dt="2025-12-04T11:18:09.755" v="1889" actId="14100"/>
          <ac:spMkLst>
            <pc:docMk/>
            <pc:sldMk cId="0" sldId="337"/>
            <ac:spMk id="10" creationId="{00000000-0000-0000-0000-000000000000}"/>
          </ac:spMkLst>
        </pc:spChg>
        <pc:picChg chg="add mod">
          <ac:chgData name="Rhodri Thomas" userId="97013524-85ec-4bc1-99cf-ee75f81eb8cc" providerId="ADAL" clId="{F47A19DF-62E0-4D44-9011-F0CEFB78BCF4}" dt="2025-12-04T11:18:14.600" v="1892" actId="1076"/>
          <ac:picMkLst>
            <pc:docMk/>
            <pc:sldMk cId="0" sldId="337"/>
            <ac:picMk id="7" creationId="{999672A5-BD25-3C4B-8554-6DD01EB7467A}"/>
          </ac:picMkLst>
        </pc:picChg>
        <pc:picChg chg="mod">
          <ac:chgData name="Rhodri Thomas" userId="97013524-85ec-4bc1-99cf-ee75f81eb8cc" providerId="ADAL" clId="{F47A19DF-62E0-4D44-9011-F0CEFB78BCF4}" dt="2025-12-04T11:17:57.733" v="1885" actId="1076"/>
          <ac:picMkLst>
            <pc:docMk/>
            <pc:sldMk cId="0" sldId="337"/>
            <ac:picMk id="6149" creationId="{00000000-0000-0000-0000-000000000000}"/>
          </ac:picMkLst>
        </pc:picChg>
        <pc:picChg chg="mod">
          <ac:chgData name="Rhodri Thomas" userId="97013524-85ec-4bc1-99cf-ee75f81eb8cc" providerId="ADAL" clId="{F47A19DF-62E0-4D44-9011-F0CEFB78BCF4}" dt="2025-12-04T11:18:03.698" v="1887" actId="1076"/>
          <ac:picMkLst>
            <pc:docMk/>
            <pc:sldMk cId="0" sldId="337"/>
            <ac:picMk id="6151" creationId="{00000000-0000-0000-0000-000000000000}"/>
          </ac:picMkLst>
        </pc:picChg>
      </pc:sldChg>
      <pc:sldChg chg="del">
        <pc:chgData name="Rhodri Thomas" userId="97013524-85ec-4bc1-99cf-ee75f81eb8cc" providerId="ADAL" clId="{F47A19DF-62E0-4D44-9011-F0CEFB78BCF4}" dt="2025-12-04T11:15:39.513" v="1860" actId="47"/>
        <pc:sldMkLst>
          <pc:docMk/>
          <pc:sldMk cId="0" sldId="338"/>
        </pc:sldMkLst>
      </pc:sldChg>
      <pc:sldChg chg="modSp mod">
        <pc:chgData name="Rhodri Thomas" userId="97013524-85ec-4bc1-99cf-ee75f81eb8cc" providerId="ADAL" clId="{F47A19DF-62E0-4D44-9011-F0CEFB78BCF4}" dt="2025-12-04T11:53:37.938" v="3057" actId="14100"/>
        <pc:sldMkLst>
          <pc:docMk/>
          <pc:sldMk cId="0" sldId="340"/>
        </pc:sldMkLst>
        <pc:spChg chg="mod">
          <ac:chgData name="Rhodri Thomas" userId="97013524-85ec-4bc1-99cf-ee75f81eb8cc" providerId="ADAL" clId="{F47A19DF-62E0-4D44-9011-F0CEFB78BCF4}" dt="2025-12-04T11:53:37.938" v="3057" actId="14100"/>
          <ac:spMkLst>
            <pc:docMk/>
            <pc:sldMk cId="0" sldId="340"/>
            <ac:spMk id="3" creationId="{00000000-0000-0000-0000-000000000000}"/>
          </ac:spMkLst>
        </pc:spChg>
      </pc:sldChg>
      <pc:sldChg chg="delSp modSp del mod">
        <pc:chgData name="Rhodri Thomas" userId="97013524-85ec-4bc1-99cf-ee75f81eb8cc" providerId="ADAL" clId="{F47A19DF-62E0-4D44-9011-F0CEFB78BCF4}" dt="2025-12-04T11:14:44.595" v="1847" actId="47"/>
        <pc:sldMkLst>
          <pc:docMk/>
          <pc:sldMk cId="4209157383" sldId="341"/>
        </pc:sldMkLst>
        <pc:spChg chg="mod">
          <ac:chgData name="Rhodri Thomas" userId="97013524-85ec-4bc1-99cf-ee75f81eb8cc" providerId="ADAL" clId="{F47A19DF-62E0-4D44-9011-F0CEFB78BCF4}" dt="2025-12-04T11:14:05.989" v="1831" actId="21"/>
          <ac:spMkLst>
            <pc:docMk/>
            <pc:sldMk cId="4209157383" sldId="341"/>
            <ac:spMk id="3" creationId="{00000000-0000-0000-0000-000000000000}"/>
          </ac:spMkLst>
        </pc:spChg>
        <pc:picChg chg="del">
          <ac:chgData name="Rhodri Thomas" userId="97013524-85ec-4bc1-99cf-ee75f81eb8cc" providerId="ADAL" clId="{F47A19DF-62E0-4D44-9011-F0CEFB78BCF4}" dt="2025-12-04T11:14:19.724" v="1838" actId="21"/>
          <ac:picMkLst>
            <pc:docMk/>
            <pc:sldMk cId="4209157383" sldId="341"/>
            <ac:picMk id="5122" creationId="{00000000-0000-0000-0000-000000000000}"/>
          </ac:picMkLst>
        </pc:picChg>
      </pc:sldChg>
      <pc:sldChg chg="ord">
        <pc:chgData name="Rhodri Thomas" userId="97013524-85ec-4bc1-99cf-ee75f81eb8cc" providerId="ADAL" clId="{F47A19DF-62E0-4D44-9011-F0CEFB78BCF4}" dt="2025-12-04T11:15:14.371" v="1855"/>
        <pc:sldMkLst>
          <pc:docMk/>
          <pc:sldMk cId="3888119977" sldId="342"/>
        </pc:sldMkLst>
      </pc:sldChg>
      <pc:sldChg chg="modSp del">
        <pc:chgData name="Rhodri Thomas" userId="97013524-85ec-4bc1-99cf-ee75f81eb8cc" providerId="ADAL" clId="{F47A19DF-62E0-4D44-9011-F0CEFB78BCF4}" dt="2025-12-04T11:21:55.033" v="1927" actId="47"/>
        <pc:sldMkLst>
          <pc:docMk/>
          <pc:sldMk cId="3558919003" sldId="343"/>
        </pc:sldMkLst>
        <pc:picChg chg="mod">
          <ac:chgData name="Rhodri Thomas" userId="97013524-85ec-4bc1-99cf-ee75f81eb8cc" providerId="ADAL" clId="{F47A19DF-62E0-4D44-9011-F0CEFB78BCF4}" dt="2025-12-04T11:19:46.349" v="1922" actId="1076"/>
          <ac:picMkLst>
            <pc:docMk/>
            <pc:sldMk cId="3558919003" sldId="343"/>
            <ac:picMk id="4" creationId="{00000000-0000-0000-0000-000000000000}"/>
          </ac:picMkLst>
        </pc:picChg>
      </pc:sldChg>
      <pc:sldChg chg="modSp del mod">
        <pc:chgData name="Rhodri Thomas" userId="97013524-85ec-4bc1-99cf-ee75f81eb8cc" providerId="ADAL" clId="{F47A19DF-62E0-4D44-9011-F0CEFB78BCF4}" dt="2025-12-04T11:21:53.969" v="1926" actId="47"/>
        <pc:sldMkLst>
          <pc:docMk/>
          <pc:sldMk cId="1893454644" sldId="344"/>
        </pc:sldMkLst>
        <pc:spChg chg="mod">
          <ac:chgData name="Rhodri Thomas" userId="97013524-85ec-4bc1-99cf-ee75f81eb8cc" providerId="ADAL" clId="{F47A19DF-62E0-4D44-9011-F0CEFB78BCF4}" dt="2025-12-04T11:19:29.754" v="1921" actId="20577"/>
          <ac:spMkLst>
            <pc:docMk/>
            <pc:sldMk cId="1893454644" sldId="344"/>
            <ac:spMk id="3" creationId="{00000000-0000-0000-0000-000000000000}"/>
          </ac:spMkLst>
        </pc:spChg>
      </pc:sldChg>
      <pc:sldChg chg="del">
        <pc:chgData name="Rhodri Thomas" userId="97013524-85ec-4bc1-99cf-ee75f81eb8cc" providerId="ADAL" clId="{F47A19DF-62E0-4D44-9011-F0CEFB78BCF4}" dt="2025-12-04T11:21:51.104" v="1925" actId="47"/>
        <pc:sldMkLst>
          <pc:docMk/>
          <pc:sldMk cId="2261469633" sldId="345"/>
        </pc:sldMkLst>
      </pc:sldChg>
      <pc:sldChg chg="del">
        <pc:chgData name="Rhodri Thomas" userId="97013524-85ec-4bc1-99cf-ee75f81eb8cc" providerId="ADAL" clId="{F47A19DF-62E0-4D44-9011-F0CEFB78BCF4}" dt="2025-12-04T11:21:57.617" v="1928" actId="47"/>
        <pc:sldMkLst>
          <pc:docMk/>
          <pc:sldMk cId="3141414740" sldId="346"/>
        </pc:sldMkLst>
      </pc:sldChg>
      <pc:sldChg chg="del">
        <pc:chgData name="Rhodri Thomas" userId="97013524-85ec-4bc1-99cf-ee75f81eb8cc" providerId="ADAL" clId="{F47A19DF-62E0-4D44-9011-F0CEFB78BCF4}" dt="2025-12-04T11:21:59.982" v="1929" actId="47"/>
        <pc:sldMkLst>
          <pc:docMk/>
          <pc:sldMk cId="3725489044" sldId="347"/>
        </pc:sldMkLst>
      </pc:sldChg>
      <pc:sldChg chg="del">
        <pc:chgData name="Rhodri Thomas" userId="97013524-85ec-4bc1-99cf-ee75f81eb8cc" providerId="ADAL" clId="{F47A19DF-62E0-4D44-9011-F0CEFB78BCF4}" dt="2025-12-04T11:22:03.612" v="1931" actId="47"/>
        <pc:sldMkLst>
          <pc:docMk/>
          <pc:sldMk cId="919764959" sldId="348"/>
        </pc:sldMkLst>
      </pc:sldChg>
      <pc:sldChg chg="del">
        <pc:chgData name="Rhodri Thomas" userId="97013524-85ec-4bc1-99cf-ee75f81eb8cc" providerId="ADAL" clId="{F47A19DF-62E0-4D44-9011-F0CEFB78BCF4}" dt="2025-12-04T11:22:01.719" v="1930" actId="47"/>
        <pc:sldMkLst>
          <pc:docMk/>
          <pc:sldMk cId="1171731889" sldId="349"/>
        </pc:sldMkLst>
      </pc:sldChg>
      <pc:sldChg chg="modSp mod">
        <pc:chgData name="Rhodri Thomas" userId="97013524-85ec-4bc1-99cf-ee75f81eb8cc" providerId="ADAL" clId="{F47A19DF-62E0-4D44-9011-F0CEFB78BCF4}" dt="2025-12-04T11:22:26.455" v="1943" actId="20577"/>
        <pc:sldMkLst>
          <pc:docMk/>
          <pc:sldMk cId="880130653" sldId="350"/>
        </pc:sldMkLst>
        <pc:spChg chg="mod">
          <ac:chgData name="Rhodri Thomas" userId="97013524-85ec-4bc1-99cf-ee75f81eb8cc" providerId="ADAL" clId="{F47A19DF-62E0-4D44-9011-F0CEFB78BCF4}" dt="2025-12-04T11:22:26.455" v="1943" actId="20577"/>
          <ac:spMkLst>
            <pc:docMk/>
            <pc:sldMk cId="880130653" sldId="350"/>
            <ac:spMk id="2" creationId="{00000000-0000-0000-0000-000000000000}"/>
          </ac:spMkLst>
        </pc:spChg>
      </pc:sldChg>
      <pc:sldChg chg="modSp add mod">
        <pc:chgData name="Rhodri Thomas" userId="97013524-85ec-4bc1-99cf-ee75f81eb8cc" providerId="ADAL" clId="{F47A19DF-62E0-4D44-9011-F0CEFB78BCF4}" dt="2025-12-04T09:30:09.825" v="49" actId="20577"/>
        <pc:sldMkLst>
          <pc:docMk/>
          <pc:sldMk cId="1953013171" sldId="351"/>
        </pc:sldMkLst>
        <pc:spChg chg="mod">
          <ac:chgData name="Rhodri Thomas" userId="97013524-85ec-4bc1-99cf-ee75f81eb8cc" providerId="ADAL" clId="{F47A19DF-62E0-4D44-9011-F0CEFB78BCF4}" dt="2025-12-04T09:30:09.825" v="49" actId="20577"/>
          <ac:spMkLst>
            <pc:docMk/>
            <pc:sldMk cId="1953013171" sldId="351"/>
            <ac:spMk id="2053" creationId="{00000000-0000-0000-0000-000000000000}"/>
          </ac:spMkLst>
        </pc:spChg>
      </pc:sldChg>
      <pc:sldChg chg="addSp delSp modSp new mod">
        <pc:chgData name="Rhodri Thomas" userId="97013524-85ec-4bc1-99cf-ee75f81eb8cc" providerId="ADAL" clId="{F47A19DF-62E0-4D44-9011-F0CEFB78BCF4}" dt="2025-12-04T09:42:52.566" v="201" actId="14100"/>
        <pc:sldMkLst>
          <pc:docMk/>
          <pc:sldMk cId="3260170662" sldId="352"/>
        </pc:sldMkLst>
        <pc:spChg chg="mod">
          <ac:chgData name="Rhodri Thomas" userId="97013524-85ec-4bc1-99cf-ee75f81eb8cc" providerId="ADAL" clId="{F47A19DF-62E0-4D44-9011-F0CEFB78BCF4}" dt="2025-12-04T09:40:59.996" v="184" actId="1076"/>
          <ac:spMkLst>
            <pc:docMk/>
            <pc:sldMk cId="3260170662" sldId="352"/>
            <ac:spMk id="2" creationId="{F762FDD7-F68A-0031-75D6-3BD4DA586180}"/>
          </ac:spMkLst>
        </pc:spChg>
        <pc:spChg chg="mod">
          <ac:chgData name="Rhodri Thomas" userId="97013524-85ec-4bc1-99cf-ee75f81eb8cc" providerId="ADAL" clId="{F47A19DF-62E0-4D44-9011-F0CEFB78BCF4}" dt="2025-12-04T09:42:52.566" v="201" actId="14100"/>
          <ac:spMkLst>
            <pc:docMk/>
            <pc:sldMk cId="3260170662" sldId="352"/>
            <ac:spMk id="3" creationId="{037114FE-B25E-BDEA-16DD-DCDE06F5D8C9}"/>
          </ac:spMkLst>
        </pc:spChg>
        <pc:spChg chg="add del mod">
          <ac:chgData name="Rhodri Thomas" userId="97013524-85ec-4bc1-99cf-ee75f81eb8cc" providerId="ADAL" clId="{F47A19DF-62E0-4D44-9011-F0CEFB78BCF4}" dt="2025-12-04T09:41:14.434" v="189" actId="478"/>
          <ac:spMkLst>
            <pc:docMk/>
            <pc:sldMk cId="3260170662" sldId="352"/>
            <ac:spMk id="5" creationId="{EFAE1DFD-C3DB-0086-55F5-C233ED767A9F}"/>
          </ac:spMkLst>
        </pc:spChg>
        <pc:spChg chg="add mod">
          <ac:chgData name="Rhodri Thomas" userId="97013524-85ec-4bc1-99cf-ee75f81eb8cc" providerId="ADAL" clId="{F47A19DF-62E0-4D44-9011-F0CEFB78BCF4}" dt="2025-12-04T09:41:42.496" v="200" actId="1076"/>
          <ac:spMkLst>
            <pc:docMk/>
            <pc:sldMk cId="3260170662" sldId="352"/>
            <ac:spMk id="8" creationId="{4EAE8D8A-0931-35D2-A848-282F0C8BE2CD}"/>
          </ac:spMkLst>
        </pc:spChg>
        <pc:picChg chg="add mod">
          <ac:chgData name="Rhodri Thomas" userId="97013524-85ec-4bc1-99cf-ee75f81eb8cc" providerId="ADAL" clId="{F47A19DF-62E0-4D44-9011-F0CEFB78BCF4}" dt="2025-12-04T09:41:39.733" v="199" actId="1076"/>
          <ac:picMkLst>
            <pc:docMk/>
            <pc:sldMk cId="3260170662" sldId="352"/>
            <ac:picMk id="6" creationId="{6B6D04F3-7805-B4A2-D3A4-4DC04B8A0B21}"/>
          </ac:picMkLst>
        </pc:picChg>
        <pc:picChg chg="add del mod">
          <ac:chgData name="Rhodri Thomas" userId="97013524-85ec-4bc1-99cf-ee75f81eb8cc" providerId="ADAL" clId="{F47A19DF-62E0-4D44-9011-F0CEFB78BCF4}" dt="2025-12-04T09:41:37.973" v="198" actId="478"/>
          <ac:picMkLst>
            <pc:docMk/>
            <pc:sldMk cId="3260170662" sldId="352"/>
            <ac:picMk id="7" creationId="{D0F0718C-D787-80D4-303F-B22EF491D564}"/>
          </ac:picMkLst>
        </pc:picChg>
        <pc:picChg chg="add mod">
          <ac:chgData name="Rhodri Thomas" userId="97013524-85ec-4bc1-99cf-ee75f81eb8cc" providerId="ADAL" clId="{F47A19DF-62E0-4D44-9011-F0CEFB78BCF4}" dt="2025-12-04T09:41:23.477" v="192" actId="1076"/>
          <ac:picMkLst>
            <pc:docMk/>
            <pc:sldMk cId="3260170662" sldId="352"/>
            <ac:picMk id="9" creationId="{2898B9F0-7564-060E-41B2-27851B3302BB}"/>
          </ac:picMkLst>
        </pc:picChg>
      </pc:sldChg>
      <pc:sldChg chg="addSp delSp modSp add mod">
        <pc:chgData name="Rhodri Thomas" userId="97013524-85ec-4bc1-99cf-ee75f81eb8cc" providerId="ADAL" clId="{F47A19DF-62E0-4D44-9011-F0CEFB78BCF4}" dt="2025-12-04T09:53:09.656" v="471" actId="1076"/>
        <pc:sldMkLst>
          <pc:docMk/>
          <pc:sldMk cId="3306395595" sldId="353"/>
        </pc:sldMkLst>
        <pc:spChg chg="mod">
          <ac:chgData name="Rhodri Thomas" userId="97013524-85ec-4bc1-99cf-ee75f81eb8cc" providerId="ADAL" clId="{F47A19DF-62E0-4D44-9011-F0CEFB78BCF4}" dt="2025-12-04T09:53:04.620" v="469" actId="1076"/>
          <ac:spMkLst>
            <pc:docMk/>
            <pc:sldMk cId="3306395595" sldId="353"/>
            <ac:spMk id="2" creationId="{F762FDD7-F68A-0031-75D6-3BD4DA586180}"/>
          </ac:spMkLst>
        </pc:spChg>
        <pc:spChg chg="mod">
          <ac:chgData name="Rhodri Thomas" userId="97013524-85ec-4bc1-99cf-ee75f81eb8cc" providerId="ADAL" clId="{F47A19DF-62E0-4D44-9011-F0CEFB78BCF4}" dt="2025-12-04T09:53:09.656" v="471" actId="1076"/>
          <ac:spMkLst>
            <pc:docMk/>
            <pc:sldMk cId="3306395595" sldId="353"/>
            <ac:spMk id="3" creationId="{037114FE-B25E-BDEA-16DD-DCDE06F5D8C9}"/>
          </ac:spMkLst>
        </pc:spChg>
        <pc:spChg chg="add del mod">
          <ac:chgData name="Rhodri Thomas" userId="97013524-85ec-4bc1-99cf-ee75f81eb8cc" providerId="ADAL" clId="{F47A19DF-62E0-4D44-9011-F0CEFB78BCF4}" dt="2025-12-04T09:48:01.771" v="272" actId="478"/>
          <ac:spMkLst>
            <pc:docMk/>
            <pc:sldMk cId="3306395595" sldId="353"/>
            <ac:spMk id="6" creationId="{E87877B4-4C9A-AF79-37D3-990A7B600B3B}"/>
          </ac:spMkLst>
        </pc:spChg>
        <pc:picChg chg="add mod">
          <ac:chgData name="Rhodri Thomas" userId="97013524-85ec-4bc1-99cf-ee75f81eb8cc" providerId="ADAL" clId="{F47A19DF-62E0-4D44-9011-F0CEFB78BCF4}" dt="2025-12-04T09:50:42.664" v="463" actId="1076"/>
          <ac:picMkLst>
            <pc:docMk/>
            <pc:sldMk cId="3306395595" sldId="353"/>
            <ac:picMk id="7" creationId="{2A0D0717-2219-FF21-1D7B-364959ABD5CE}"/>
          </ac:picMkLst>
        </pc:picChg>
        <pc:picChg chg="add mod">
          <ac:chgData name="Rhodri Thomas" userId="97013524-85ec-4bc1-99cf-ee75f81eb8cc" providerId="ADAL" clId="{F47A19DF-62E0-4D44-9011-F0CEFB78BCF4}" dt="2025-12-04T09:52:58.420" v="468" actId="14100"/>
          <ac:picMkLst>
            <pc:docMk/>
            <pc:sldMk cId="3306395595" sldId="353"/>
            <ac:picMk id="8" creationId="{924B327F-C92C-80B0-01CC-0A084515C7DA}"/>
          </ac:picMkLst>
        </pc:picChg>
      </pc:sldChg>
      <pc:sldChg chg="addSp delSp modSp add mod">
        <pc:chgData name="Rhodri Thomas" userId="97013524-85ec-4bc1-99cf-ee75f81eb8cc" providerId="ADAL" clId="{F47A19DF-62E0-4D44-9011-F0CEFB78BCF4}" dt="2025-12-04T10:01:28.631" v="780" actId="20577"/>
        <pc:sldMkLst>
          <pc:docMk/>
          <pc:sldMk cId="1705073997" sldId="354"/>
        </pc:sldMkLst>
        <pc:spChg chg="mod">
          <ac:chgData name="Rhodri Thomas" userId="97013524-85ec-4bc1-99cf-ee75f81eb8cc" providerId="ADAL" clId="{F47A19DF-62E0-4D44-9011-F0CEFB78BCF4}" dt="2025-12-04T09:54:30.025" v="485" actId="20577"/>
          <ac:spMkLst>
            <pc:docMk/>
            <pc:sldMk cId="1705073997" sldId="354"/>
            <ac:spMk id="2" creationId="{F762FDD7-F68A-0031-75D6-3BD4DA586180}"/>
          </ac:spMkLst>
        </pc:spChg>
        <pc:spChg chg="del mod">
          <ac:chgData name="Rhodri Thomas" userId="97013524-85ec-4bc1-99cf-ee75f81eb8cc" providerId="ADAL" clId="{F47A19DF-62E0-4D44-9011-F0CEFB78BCF4}" dt="2025-12-04T09:54:35.768" v="488" actId="478"/>
          <ac:spMkLst>
            <pc:docMk/>
            <pc:sldMk cId="1705073997" sldId="354"/>
            <ac:spMk id="3" creationId="{037114FE-B25E-BDEA-16DD-DCDE06F5D8C9}"/>
          </ac:spMkLst>
        </pc:spChg>
        <pc:spChg chg="mod">
          <ac:chgData name="Rhodri Thomas" userId="97013524-85ec-4bc1-99cf-ee75f81eb8cc" providerId="ADAL" clId="{F47A19DF-62E0-4D44-9011-F0CEFB78BCF4}" dt="2025-12-04T09:54:39.699" v="489" actId="14100"/>
          <ac:spMkLst>
            <pc:docMk/>
            <pc:sldMk cId="1705073997" sldId="354"/>
            <ac:spMk id="5" creationId="{EFAE1DFD-C3DB-0086-55F5-C233ED767A9F}"/>
          </ac:spMkLst>
        </pc:spChg>
        <pc:spChg chg="add mod">
          <ac:chgData name="Rhodri Thomas" userId="97013524-85ec-4bc1-99cf-ee75f81eb8cc" providerId="ADAL" clId="{F47A19DF-62E0-4D44-9011-F0CEFB78BCF4}" dt="2025-12-04T10:01:28.631" v="780" actId="20577"/>
          <ac:spMkLst>
            <pc:docMk/>
            <pc:sldMk cId="1705073997" sldId="354"/>
            <ac:spMk id="6" creationId="{82E2FC4C-D149-A5CC-0A89-8D785B468064}"/>
          </ac:spMkLst>
        </pc:spChg>
        <pc:picChg chg="mod">
          <ac:chgData name="Rhodri Thomas" userId="97013524-85ec-4bc1-99cf-ee75f81eb8cc" providerId="ADAL" clId="{F47A19DF-62E0-4D44-9011-F0CEFB78BCF4}" dt="2025-12-04T09:54:49.175" v="491" actId="14100"/>
          <ac:picMkLst>
            <pc:docMk/>
            <pc:sldMk cId="1705073997" sldId="354"/>
            <ac:picMk id="7" creationId="{2A0D0717-2219-FF21-1D7B-364959ABD5CE}"/>
          </ac:picMkLst>
        </pc:picChg>
        <pc:picChg chg="del">
          <ac:chgData name="Rhodri Thomas" userId="97013524-85ec-4bc1-99cf-ee75f81eb8cc" providerId="ADAL" clId="{F47A19DF-62E0-4D44-9011-F0CEFB78BCF4}" dt="2025-12-04T09:54:32.664" v="486" actId="478"/>
          <ac:picMkLst>
            <pc:docMk/>
            <pc:sldMk cId="1705073997" sldId="354"/>
            <ac:picMk id="8" creationId="{924B327F-C92C-80B0-01CC-0A084515C7DA}"/>
          </ac:picMkLst>
        </pc:picChg>
        <pc:picChg chg="add mod">
          <ac:chgData name="Rhodri Thomas" userId="97013524-85ec-4bc1-99cf-ee75f81eb8cc" providerId="ADAL" clId="{F47A19DF-62E0-4D44-9011-F0CEFB78BCF4}" dt="2025-12-04T09:55:46.968" v="494" actId="1076"/>
          <ac:picMkLst>
            <pc:docMk/>
            <pc:sldMk cId="1705073997" sldId="354"/>
            <ac:picMk id="9" creationId="{F0B8BF5A-591A-9CCE-C900-351EC7EBDE29}"/>
          </ac:picMkLst>
        </pc:picChg>
        <pc:picChg chg="add mod">
          <ac:chgData name="Rhodri Thomas" userId="97013524-85ec-4bc1-99cf-ee75f81eb8cc" providerId="ADAL" clId="{F47A19DF-62E0-4D44-9011-F0CEFB78BCF4}" dt="2025-12-04T09:57:05.789" v="497" actId="1076"/>
          <ac:picMkLst>
            <pc:docMk/>
            <pc:sldMk cId="1705073997" sldId="354"/>
            <ac:picMk id="10" creationId="{2DE0DFA9-FD76-68E6-8C6D-414426823061}"/>
          </ac:picMkLst>
        </pc:picChg>
      </pc:sldChg>
      <pc:sldChg chg="addSp delSp modSp add mod modAnim">
        <pc:chgData name="Rhodri Thomas" userId="97013524-85ec-4bc1-99cf-ee75f81eb8cc" providerId="ADAL" clId="{F47A19DF-62E0-4D44-9011-F0CEFB78BCF4}" dt="2025-12-04T15:07:43.222" v="3058" actId="14100"/>
        <pc:sldMkLst>
          <pc:docMk/>
          <pc:sldMk cId="2494277579" sldId="355"/>
        </pc:sldMkLst>
        <pc:spChg chg="mod">
          <ac:chgData name="Rhodri Thomas" userId="97013524-85ec-4bc1-99cf-ee75f81eb8cc" providerId="ADAL" clId="{F47A19DF-62E0-4D44-9011-F0CEFB78BCF4}" dt="2025-12-04T10:01:47.075" v="805" actId="20577"/>
          <ac:spMkLst>
            <pc:docMk/>
            <pc:sldMk cId="2494277579" sldId="355"/>
            <ac:spMk id="2" creationId="{F762FDD7-F68A-0031-75D6-3BD4DA586180}"/>
          </ac:spMkLst>
        </pc:spChg>
        <pc:spChg chg="del mod">
          <ac:chgData name="Rhodri Thomas" userId="97013524-85ec-4bc1-99cf-ee75f81eb8cc" providerId="ADAL" clId="{F47A19DF-62E0-4D44-9011-F0CEFB78BCF4}" dt="2025-12-04T10:02:01.445" v="810" actId="478"/>
          <ac:spMkLst>
            <pc:docMk/>
            <pc:sldMk cId="2494277579" sldId="355"/>
            <ac:spMk id="5" creationId="{EFAE1DFD-C3DB-0086-55F5-C233ED767A9F}"/>
          </ac:spMkLst>
        </pc:spChg>
        <pc:spChg chg="mod">
          <ac:chgData name="Rhodri Thomas" userId="97013524-85ec-4bc1-99cf-ee75f81eb8cc" providerId="ADAL" clId="{F47A19DF-62E0-4D44-9011-F0CEFB78BCF4}" dt="2025-12-04T10:02:13.271" v="825" actId="1076"/>
          <ac:spMkLst>
            <pc:docMk/>
            <pc:sldMk cId="2494277579" sldId="355"/>
            <ac:spMk id="6" creationId="{82E2FC4C-D149-A5CC-0A89-8D785B468064}"/>
          </ac:spMkLst>
        </pc:spChg>
        <pc:picChg chg="add del mod">
          <ac:chgData name="Rhodri Thomas" userId="97013524-85ec-4bc1-99cf-ee75f81eb8cc" providerId="ADAL" clId="{F47A19DF-62E0-4D44-9011-F0CEFB78BCF4}" dt="2025-12-04T10:08:43.882" v="830" actId="478"/>
          <ac:picMkLst>
            <pc:docMk/>
            <pc:sldMk cId="2494277579" sldId="355"/>
            <ac:picMk id="3" creationId="{D5085E27-5994-9DF1-5D05-2EAF8E470377}"/>
          </ac:picMkLst>
        </pc:picChg>
        <pc:picChg chg="add mod">
          <ac:chgData name="Rhodri Thomas" userId="97013524-85ec-4bc1-99cf-ee75f81eb8cc" providerId="ADAL" clId="{F47A19DF-62E0-4D44-9011-F0CEFB78BCF4}" dt="2025-12-04T15:07:43.222" v="3058" actId="14100"/>
          <ac:picMkLst>
            <pc:docMk/>
            <pc:sldMk cId="2494277579" sldId="355"/>
            <ac:picMk id="4" creationId="{B4902914-3A51-DC76-6601-4C45A6D99E72}"/>
          </ac:picMkLst>
        </pc:picChg>
        <pc:picChg chg="del">
          <ac:chgData name="Rhodri Thomas" userId="97013524-85ec-4bc1-99cf-ee75f81eb8cc" providerId="ADAL" clId="{F47A19DF-62E0-4D44-9011-F0CEFB78BCF4}" dt="2025-12-04T10:01:51.371" v="808" actId="478"/>
          <ac:picMkLst>
            <pc:docMk/>
            <pc:sldMk cId="2494277579" sldId="355"/>
            <ac:picMk id="7" creationId="{2A0D0717-2219-FF21-1D7B-364959ABD5CE}"/>
          </ac:picMkLst>
        </pc:picChg>
        <pc:picChg chg="del">
          <ac:chgData name="Rhodri Thomas" userId="97013524-85ec-4bc1-99cf-ee75f81eb8cc" providerId="ADAL" clId="{F47A19DF-62E0-4D44-9011-F0CEFB78BCF4}" dt="2025-12-04T10:01:48.908" v="806" actId="478"/>
          <ac:picMkLst>
            <pc:docMk/>
            <pc:sldMk cId="2494277579" sldId="355"/>
            <ac:picMk id="9" creationId="{F0B8BF5A-591A-9CCE-C900-351EC7EBDE29}"/>
          </ac:picMkLst>
        </pc:picChg>
        <pc:picChg chg="del">
          <ac:chgData name="Rhodri Thomas" userId="97013524-85ec-4bc1-99cf-ee75f81eb8cc" providerId="ADAL" clId="{F47A19DF-62E0-4D44-9011-F0CEFB78BCF4}" dt="2025-12-04T10:01:50.152" v="807" actId="478"/>
          <ac:picMkLst>
            <pc:docMk/>
            <pc:sldMk cId="2494277579" sldId="355"/>
            <ac:picMk id="10" creationId="{2DE0DFA9-FD76-68E6-8C6D-414426823061}"/>
          </ac:picMkLst>
        </pc:picChg>
      </pc:sldChg>
      <pc:sldChg chg="addSp delSp modSp add mod delAnim">
        <pc:chgData name="Rhodri Thomas" userId="97013524-85ec-4bc1-99cf-ee75f81eb8cc" providerId="ADAL" clId="{F47A19DF-62E0-4D44-9011-F0CEFB78BCF4}" dt="2025-12-04T10:23:18.926" v="968" actId="1076"/>
        <pc:sldMkLst>
          <pc:docMk/>
          <pc:sldMk cId="3368793591" sldId="356"/>
        </pc:sldMkLst>
        <pc:spChg chg="mod">
          <ac:chgData name="Rhodri Thomas" userId="97013524-85ec-4bc1-99cf-ee75f81eb8cc" providerId="ADAL" clId="{F47A19DF-62E0-4D44-9011-F0CEFB78BCF4}" dt="2025-12-04T10:10:34.651" v="849" actId="20577"/>
          <ac:spMkLst>
            <pc:docMk/>
            <pc:sldMk cId="3368793591" sldId="356"/>
            <ac:spMk id="2" creationId="{F762FDD7-F68A-0031-75D6-3BD4DA586180}"/>
          </ac:spMkLst>
        </pc:spChg>
        <pc:spChg chg="mod">
          <ac:chgData name="Rhodri Thomas" userId="97013524-85ec-4bc1-99cf-ee75f81eb8cc" providerId="ADAL" clId="{F47A19DF-62E0-4D44-9011-F0CEFB78BCF4}" dt="2025-12-04T10:13:04.014" v="949" actId="20577"/>
          <ac:spMkLst>
            <pc:docMk/>
            <pc:sldMk cId="3368793591" sldId="356"/>
            <ac:spMk id="6" creationId="{82E2FC4C-D149-A5CC-0A89-8D785B468064}"/>
          </ac:spMkLst>
        </pc:spChg>
        <pc:picChg chg="add del mod">
          <ac:chgData name="Rhodri Thomas" userId="97013524-85ec-4bc1-99cf-ee75f81eb8cc" providerId="ADAL" clId="{F47A19DF-62E0-4D44-9011-F0CEFB78BCF4}" dt="2025-12-04T10:13:51.921" v="953" actId="21"/>
          <ac:picMkLst>
            <pc:docMk/>
            <pc:sldMk cId="3368793591" sldId="356"/>
            <ac:picMk id="3" creationId="{9074F591-A3BB-4001-C3D9-796CAAD2A91E}"/>
          </ac:picMkLst>
        </pc:picChg>
        <pc:picChg chg="del">
          <ac:chgData name="Rhodri Thomas" userId="97013524-85ec-4bc1-99cf-ee75f81eb8cc" providerId="ADAL" clId="{F47A19DF-62E0-4D44-9011-F0CEFB78BCF4}" dt="2025-12-04T10:10:50.152" v="901" actId="478"/>
          <ac:picMkLst>
            <pc:docMk/>
            <pc:sldMk cId="3368793591" sldId="356"/>
            <ac:picMk id="4" creationId="{B4902914-3A51-DC76-6601-4C45A6D99E72}"/>
          </ac:picMkLst>
        </pc:picChg>
        <pc:picChg chg="add mod">
          <ac:chgData name="Rhodri Thomas" userId="97013524-85ec-4bc1-99cf-ee75f81eb8cc" providerId="ADAL" clId="{F47A19DF-62E0-4D44-9011-F0CEFB78BCF4}" dt="2025-12-04T10:18:18.301" v="962" actId="14100"/>
          <ac:picMkLst>
            <pc:docMk/>
            <pc:sldMk cId="3368793591" sldId="356"/>
            <ac:picMk id="5" creationId="{6DE7A451-C266-764C-4A42-C27AC7CDC32D}"/>
          </ac:picMkLst>
        </pc:picChg>
        <pc:picChg chg="add del mod">
          <ac:chgData name="Rhodri Thomas" userId="97013524-85ec-4bc1-99cf-ee75f81eb8cc" providerId="ADAL" clId="{F47A19DF-62E0-4D44-9011-F0CEFB78BCF4}" dt="2025-12-04T10:23:16.601" v="967" actId="21"/>
          <ac:picMkLst>
            <pc:docMk/>
            <pc:sldMk cId="3368793591" sldId="356"/>
            <ac:picMk id="7" creationId="{2068DF33-069D-3750-B102-438E3BF8B1AB}"/>
          </ac:picMkLst>
        </pc:picChg>
        <pc:picChg chg="add mod">
          <ac:chgData name="Rhodri Thomas" userId="97013524-85ec-4bc1-99cf-ee75f81eb8cc" providerId="ADAL" clId="{F47A19DF-62E0-4D44-9011-F0CEFB78BCF4}" dt="2025-12-04T10:23:18.926" v="968" actId="1076"/>
          <ac:picMkLst>
            <pc:docMk/>
            <pc:sldMk cId="3368793591" sldId="356"/>
            <ac:picMk id="8" creationId="{932F7B86-504B-712F-1C53-52C2062AE18A}"/>
          </ac:picMkLst>
        </pc:picChg>
      </pc:sldChg>
      <pc:sldChg chg="addSp modSp add mod">
        <pc:chgData name="Rhodri Thomas" userId="97013524-85ec-4bc1-99cf-ee75f81eb8cc" providerId="ADAL" clId="{F47A19DF-62E0-4D44-9011-F0CEFB78BCF4}" dt="2025-12-04T10:15:01.447" v="959" actId="1076"/>
        <pc:sldMkLst>
          <pc:docMk/>
          <pc:sldMk cId="1127120134" sldId="357"/>
        </pc:sldMkLst>
        <pc:spChg chg="mod">
          <ac:chgData name="Rhodri Thomas" userId="97013524-85ec-4bc1-99cf-ee75f81eb8cc" providerId="ADAL" clId="{F47A19DF-62E0-4D44-9011-F0CEFB78BCF4}" dt="2025-12-04T10:14:02.910" v="956" actId="1076"/>
          <ac:spMkLst>
            <pc:docMk/>
            <pc:sldMk cId="1127120134" sldId="357"/>
            <ac:spMk id="6" creationId="{82E2FC4C-D149-A5CC-0A89-8D785B468064}"/>
          </ac:spMkLst>
        </pc:spChg>
        <pc:picChg chg="add mod">
          <ac:chgData name="Rhodri Thomas" userId="97013524-85ec-4bc1-99cf-ee75f81eb8cc" providerId="ADAL" clId="{F47A19DF-62E0-4D44-9011-F0CEFB78BCF4}" dt="2025-12-04T10:13:58.166" v="955" actId="1076"/>
          <ac:picMkLst>
            <pc:docMk/>
            <pc:sldMk cId="1127120134" sldId="357"/>
            <ac:picMk id="3" creationId="{83B0AC02-DCB9-9E8F-A986-DBDBAEB9FEC9}"/>
          </ac:picMkLst>
        </pc:picChg>
        <pc:picChg chg="add mod">
          <ac:chgData name="Rhodri Thomas" userId="97013524-85ec-4bc1-99cf-ee75f81eb8cc" providerId="ADAL" clId="{F47A19DF-62E0-4D44-9011-F0CEFB78BCF4}" dt="2025-12-04T10:15:01.447" v="959" actId="1076"/>
          <ac:picMkLst>
            <pc:docMk/>
            <pc:sldMk cId="1127120134" sldId="357"/>
            <ac:picMk id="4" creationId="{8BE3402B-526E-4106-7510-5B0596F0C115}"/>
          </ac:picMkLst>
        </pc:picChg>
      </pc:sldChg>
      <pc:sldChg chg="addSp delSp modSp add mod">
        <pc:chgData name="Rhodri Thomas" userId="97013524-85ec-4bc1-99cf-ee75f81eb8cc" providerId="ADAL" clId="{F47A19DF-62E0-4D44-9011-F0CEFB78BCF4}" dt="2025-12-04T10:30:50.494" v="1280" actId="1076"/>
        <pc:sldMkLst>
          <pc:docMk/>
          <pc:sldMk cId="2519027723" sldId="358"/>
        </pc:sldMkLst>
        <pc:spChg chg="mod">
          <ac:chgData name="Rhodri Thomas" userId="97013524-85ec-4bc1-99cf-ee75f81eb8cc" providerId="ADAL" clId="{F47A19DF-62E0-4D44-9011-F0CEFB78BCF4}" dt="2025-12-04T10:23:36.734" v="985" actId="20577"/>
          <ac:spMkLst>
            <pc:docMk/>
            <pc:sldMk cId="2519027723" sldId="358"/>
            <ac:spMk id="2" creationId="{F762FDD7-F68A-0031-75D6-3BD4DA586180}"/>
          </ac:spMkLst>
        </pc:spChg>
        <pc:spChg chg="del mod">
          <ac:chgData name="Rhodri Thomas" userId="97013524-85ec-4bc1-99cf-ee75f81eb8cc" providerId="ADAL" clId="{F47A19DF-62E0-4D44-9011-F0CEFB78BCF4}" dt="2025-12-04T10:23:40.565" v="987" actId="478"/>
          <ac:spMkLst>
            <pc:docMk/>
            <pc:sldMk cId="2519027723" sldId="358"/>
            <ac:spMk id="6" creationId="{82E2FC4C-D149-A5CC-0A89-8D785B468064}"/>
          </ac:spMkLst>
        </pc:spChg>
        <pc:spChg chg="add mod">
          <ac:chgData name="Rhodri Thomas" userId="97013524-85ec-4bc1-99cf-ee75f81eb8cc" providerId="ADAL" clId="{F47A19DF-62E0-4D44-9011-F0CEFB78BCF4}" dt="2025-12-04T10:29:13.817" v="1276" actId="20577"/>
          <ac:spMkLst>
            <pc:docMk/>
            <pc:sldMk cId="2519027723" sldId="358"/>
            <ac:spMk id="7" creationId="{A4F7034D-2FBA-170F-0EB2-A9BBBE8C6B76}"/>
          </ac:spMkLst>
        </pc:spChg>
        <pc:picChg chg="del">
          <ac:chgData name="Rhodri Thomas" userId="97013524-85ec-4bc1-99cf-ee75f81eb8cc" providerId="ADAL" clId="{F47A19DF-62E0-4D44-9011-F0CEFB78BCF4}" dt="2025-12-04T10:23:27.431" v="970" actId="478"/>
          <ac:picMkLst>
            <pc:docMk/>
            <pc:sldMk cId="2519027723" sldId="358"/>
            <ac:picMk id="3" creationId="{83B0AC02-DCB9-9E8F-A986-DBDBAEB9FEC9}"/>
          </ac:picMkLst>
        </pc:picChg>
        <pc:picChg chg="del">
          <ac:chgData name="Rhodri Thomas" userId="97013524-85ec-4bc1-99cf-ee75f81eb8cc" providerId="ADAL" clId="{F47A19DF-62E0-4D44-9011-F0CEFB78BCF4}" dt="2025-12-04T10:23:29.207" v="971" actId="478"/>
          <ac:picMkLst>
            <pc:docMk/>
            <pc:sldMk cId="2519027723" sldId="358"/>
            <ac:picMk id="4" creationId="{8BE3402B-526E-4106-7510-5B0596F0C115}"/>
          </ac:picMkLst>
        </pc:picChg>
        <pc:picChg chg="add mod">
          <ac:chgData name="Rhodri Thomas" userId="97013524-85ec-4bc1-99cf-ee75f81eb8cc" providerId="ADAL" clId="{F47A19DF-62E0-4D44-9011-F0CEFB78BCF4}" dt="2025-12-04T10:30:50.494" v="1280" actId="1076"/>
          <ac:picMkLst>
            <pc:docMk/>
            <pc:sldMk cId="2519027723" sldId="358"/>
            <ac:picMk id="8" creationId="{4BA56C37-A952-02E4-539C-1A8CEDA6772F}"/>
          </ac:picMkLst>
        </pc:picChg>
        <pc:picChg chg="add mod">
          <ac:chgData name="Rhodri Thomas" userId="97013524-85ec-4bc1-99cf-ee75f81eb8cc" providerId="ADAL" clId="{F47A19DF-62E0-4D44-9011-F0CEFB78BCF4}" dt="2025-12-04T10:30:47.098" v="1278" actId="1076"/>
          <ac:picMkLst>
            <pc:docMk/>
            <pc:sldMk cId="2519027723" sldId="358"/>
            <ac:picMk id="9" creationId="{64568C3B-3A4E-C4D0-1AE1-0C4ED3FBBE32}"/>
          </ac:picMkLst>
        </pc:picChg>
      </pc:sldChg>
      <pc:sldChg chg="new del">
        <pc:chgData name="Rhodri Thomas" userId="97013524-85ec-4bc1-99cf-ee75f81eb8cc" providerId="ADAL" clId="{F47A19DF-62E0-4D44-9011-F0CEFB78BCF4}" dt="2025-12-04T10:35:00.029" v="1340" actId="47"/>
        <pc:sldMkLst>
          <pc:docMk/>
          <pc:sldMk cId="307793101" sldId="359"/>
        </pc:sldMkLst>
      </pc:sldChg>
      <pc:sldChg chg="addSp delSp modSp add mod">
        <pc:chgData name="Rhodri Thomas" userId="97013524-85ec-4bc1-99cf-ee75f81eb8cc" providerId="ADAL" clId="{F47A19DF-62E0-4D44-9011-F0CEFB78BCF4}" dt="2025-12-04T10:39:53.304" v="1379" actId="14100"/>
        <pc:sldMkLst>
          <pc:docMk/>
          <pc:sldMk cId="3497904040" sldId="359"/>
        </pc:sldMkLst>
        <pc:spChg chg="mod">
          <ac:chgData name="Rhodri Thomas" userId="97013524-85ec-4bc1-99cf-ee75f81eb8cc" providerId="ADAL" clId="{F47A19DF-62E0-4D44-9011-F0CEFB78BCF4}" dt="2025-12-04T10:35:34.050" v="1364" actId="313"/>
          <ac:spMkLst>
            <pc:docMk/>
            <pc:sldMk cId="3497904040" sldId="359"/>
            <ac:spMk id="3" creationId="{56F226ED-C73F-EF25-57A2-A365C0B55433}"/>
          </ac:spMkLst>
        </pc:spChg>
        <pc:spChg chg="add mod">
          <ac:chgData name="Rhodri Thomas" userId="97013524-85ec-4bc1-99cf-ee75f81eb8cc" providerId="ADAL" clId="{F47A19DF-62E0-4D44-9011-F0CEFB78BCF4}" dt="2025-12-04T10:38:32.274" v="1375" actId="14100"/>
          <ac:spMkLst>
            <pc:docMk/>
            <pc:sldMk cId="3497904040" sldId="359"/>
            <ac:spMk id="5" creationId="{7A01A700-5A6C-4016-4E80-1F91EDF78865}"/>
          </ac:spMkLst>
        </pc:spChg>
        <pc:spChg chg="del mod">
          <ac:chgData name="Rhodri Thomas" userId="97013524-85ec-4bc1-99cf-ee75f81eb8cc" providerId="ADAL" clId="{F47A19DF-62E0-4D44-9011-F0CEFB78BCF4}" dt="2025-12-04T10:35:18.294" v="1362" actId="478"/>
          <ac:spMkLst>
            <pc:docMk/>
            <pc:sldMk cId="3497904040" sldId="359"/>
            <ac:spMk id="45058" creationId="{7C0303D5-98C3-D97F-6E1A-DAB2045753BD}"/>
          </ac:spMkLst>
        </pc:spChg>
        <pc:spChg chg="del mod">
          <ac:chgData name="Rhodri Thomas" userId="97013524-85ec-4bc1-99cf-ee75f81eb8cc" providerId="ADAL" clId="{F47A19DF-62E0-4D44-9011-F0CEFB78BCF4}" dt="2025-12-04T10:35:15.214" v="1360" actId="478"/>
          <ac:spMkLst>
            <pc:docMk/>
            <pc:sldMk cId="3497904040" sldId="359"/>
            <ac:spMk id="45060" creationId="{D001DEB7-2534-B3B7-70D5-10E5C458D5AA}"/>
          </ac:spMkLst>
        </pc:spChg>
        <pc:picChg chg="add mod">
          <ac:chgData name="Rhodri Thomas" userId="97013524-85ec-4bc1-99cf-ee75f81eb8cc" providerId="ADAL" clId="{F47A19DF-62E0-4D44-9011-F0CEFB78BCF4}" dt="2025-12-04T10:37:15.598" v="1366" actId="1076"/>
          <ac:picMkLst>
            <pc:docMk/>
            <pc:sldMk cId="3497904040" sldId="359"/>
            <ac:picMk id="2" creationId="{CB51C50A-7BCC-1317-0F12-73600D45B939}"/>
          </ac:picMkLst>
        </pc:picChg>
        <pc:picChg chg="add mod">
          <ac:chgData name="Rhodri Thomas" userId="97013524-85ec-4bc1-99cf-ee75f81eb8cc" providerId="ADAL" clId="{F47A19DF-62E0-4D44-9011-F0CEFB78BCF4}" dt="2025-12-04T10:39:53.304" v="1379" actId="14100"/>
          <ac:picMkLst>
            <pc:docMk/>
            <pc:sldMk cId="3497904040" sldId="359"/>
            <ac:picMk id="6" creationId="{363B0C6F-BC47-6BD5-CFFA-F6F26589A87A}"/>
          </ac:picMkLst>
        </pc:picChg>
        <pc:picChg chg="del">
          <ac:chgData name="Rhodri Thomas" userId="97013524-85ec-4bc1-99cf-ee75f81eb8cc" providerId="ADAL" clId="{F47A19DF-62E0-4D44-9011-F0CEFB78BCF4}" dt="2025-12-04T10:35:19.725" v="1363" actId="478"/>
          <ac:picMkLst>
            <pc:docMk/>
            <pc:sldMk cId="3497904040" sldId="359"/>
            <ac:picMk id="45059" creationId="{75DB7552-A39B-66A1-440C-8076929BF9B8}"/>
          </ac:picMkLst>
        </pc:picChg>
      </pc:sldChg>
      <pc:sldChg chg="addSp delSp modSp add mod">
        <pc:chgData name="Rhodri Thomas" userId="97013524-85ec-4bc1-99cf-ee75f81eb8cc" providerId="ADAL" clId="{F47A19DF-62E0-4D44-9011-F0CEFB78BCF4}" dt="2025-12-04T11:45:02.407" v="2968" actId="313"/>
        <pc:sldMkLst>
          <pc:docMk/>
          <pc:sldMk cId="2793036237" sldId="360"/>
        </pc:sldMkLst>
        <pc:spChg chg="mod">
          <ac:chgData name="Rhodri Thomas" userId="97013524-85ec-4bc1-99cf-ee75f81eb8cc" providerId="ADAL" clId="{F47A19DF-62E0-4D44-9011-F0CEFB78BCF4}" dt="2025-12-04T11:45:02.407" v="2968" actId="313"/>
          <ac:spMkLst>
            <pc:docMk/>
            <pc:sldMk cId="2793036237" sldId="360"/>
            <ac:spMk id="3" creationId="{56F226ED-C73F-EF25-57A2-A365C0B55433}"/>
          </ac:spMkLst>
        </pc:spChg>
        <pc:spChg chg="del mod">
          <ac:chgData name="Rhodri Thomas" userId="97013524-85ec-4bc1-99cf-ee75f81eb8cc" providerId="ADAL" clId="{F47A19DF-62E0-4D44-9011-F0CEFB78BCF4}" dt="2025-12-04T10:40:45.818" v="1416" actId="478"/>
          <ac:spMkLst>
            <pc:docMk/>
            <pc:sldMk cId="2793036237" sldId="360"/>
            <ac:spMk id="5" creationId="{7A01A700-5A6C-4016-4E80-1F91EDF78865}"/>
          </ac:spMkLst>
        </pc:spChg>
        <pc:spChg chg="add mod">
          <ac:chgData name="Rhodri Thomas" userId="97013524-85ec-4bc1-99cf-ee75f81eb8cc" providerId="ADAL" clId="{F47A19DF-62E0-4D44-9011-F0CEFB78BCF4}" dt="2025-12-04T10:50:48.551" v="1617" actId="20577"/>
          <ac:spMkLst>
            <pc:docMk/>
            <pc:sldMk cId="2793036237" sldId="360"/>
            <ac:spMk id="10" creationId="{D69AADBF-3CA0-9044-8C7E-FBF6257B0271}"/>
          </ac:spMkLst>
        </pc:spChg>
        <pc:picChg chg="del">
          <ac:chgData name="Rhodri Thomas" userId="97013524-85ec-4bc1-99cf-ee75f81eb8cc" providerId="ADAL" clId="{F47A19DF-62E0-4D44-9011-F0CEFB78BCF4}" dt="2025-12-04T10:40:41.832" v="1412" actId="478"/>
          <ac:picMkLst>
            <pc:docMk/>
            <pc:sldMk cId="2793036237" sldId="360"/>
            <ac:picMk id="2" creationId="{CB51C50A-7BCC-1317-0F12-73600D45B939}"/>
          </ac:picMkLst>
        </pc:picChg>
        <pc:picChg chg="add mod">
          <ac:chgData name="Rhodri Thomas" userId="97013524-85ec-4bc1-99cf-ee75f81eb8cc" providerId="ADAL" clId="{F47A19DF-62E0-4D44-9011-F0CEFB78BCF4}" dt="2025-12-04T10:48:25.812" v="1490" actId="1076"/>
          <ac:picMkLst>
            <pc:docMk/>
            <pc:sldMk cId="2793036237" sldId="360"/>
            <ac:picMk id="4" creationId="{39BDE26E-F545-7D3A-FB2E-46667FC832CE}"/>
          </ac:picMkLst>
        </pc:picChg>
        <pc:picChg chg="del mod">
          <ac:chgData name="Rhodri Thomas" userId="97013524-85ec-4bc1-99cf-ee75f81eb8cc" providerId="ADAL" clId="{F47A19DF-62E0-4D44-9011-F0CEFB78BCF4}" dt="2025-12-04T10:40:42.834" v="1414" actId="478"/>
          <ac:picMkLst>
            <pc:docMk/>
            <pc:sldMk cId="2793036237" sldId="360"/>
            <ac:picMk id="6" creationId="{363B0C6F-BC47-6BD5-CFFA-F6F26589A87A}"/>
          </ac:picMkLst>
        </pc:picChg>
        <pc:picChg chg="add mod">
          <ac:chgData name="Rhodri Thomas" userId="97013524-85ec-4bc1-99cf-ee75f81eb8cc" providerId="ADAL" clId="{F47A19DF-62E0-4D44-9011-F0CEFB78BCF4}" dt="2025-12-04T10:50:54.432" v="1620" actId="1076"/>
          <ac:picMkLst>
            <pc:docMk/>
            <pc:sldMk cId="2793036237" sldId="360"/>
            <ac:picMk id="7" creationId="{AC4A1503-6EC6-9408-2D1D-7F033341101D}"/>
          </ac:picMkLst>
        </pc:picChg>
        <pc:picChg chg="add mod">
          <ac:chgData name="Rhodri Thomas" userId="97013524-85ec-4bc1-99cf-ee75f81eb8cc" providerId="ADAL" clId="{F47A19DF-62E0-4D44-9011-F0CEFB78BCF4}" dt="2025-12-04T10:50:52.611" v="1619" actId="1076"/>
          <ac:picMkLst>
            <pc:docMk/>
            <pc:sldMk cId="2793036237" sldId="360"/>
            <ac:picMk id="8" creationId="{89291038-7EA8-6BA6-C1E8-9085B69DD983}"/>
          </ac:picMkLst>
        </pc:picChg>
        <pc:picChg chg="add mod">
          <ac:chgData name="Rhodri Thomas" userId="97013524-85ec-4bc1-99cf-ee75f81eb8cc" providerId="ADAL" clId="{F47A19DF-62E0-4D44-9011-F0CEFB78BCF4}" dt="2025-12-04T10:50:55.831" v="1621" actId="1076"/>
          <ac:picMkLst>
            <pc:docMk/>
            <pc:sldMk cId="2793036237" sldId="360"/>
            <ac:picMk id="9" creationId="{40CD7275-E30C-49B7-C85D-A0E6AED54932}"/>
          </ac:picMkLst>
        </pc:picChg>
        <pc:picChg chg="add mod">
          <ac:chgData name="Rhodri Thomas" userId="97013524-85ec-4bc1-99cf-ee75f81eb8cc" providerId="ADAL" clId="{F47A19DF-62E0-4D44-9011-F0CEFB78BCF4}" dt="2025-12-04T10:51:21.646" v="1623" actId="1076"/>
          <ac:picMkLst>
            <pc:docMk/>
            <pc:sldMk cId="2793036237" sldId="360"/>
            <ac:picMk id="11" creationId="{1A9CA2A6-BB29-F772-4ED5-3FF05CB18C41}"/>
          </ac:picMkLst>
        </pc:picChg>
      </pc:sldChg>
      <pc:sldChg chg="addSp delSp modSp add mod">
        <pc:chgData name="Rhodri Thomas" userId="97013524-85ec-4bc1-99cf-ee75f81eb8cc" providerId="ADAL" clId="{F47A19DF-62E0-4D44-9011-F0CEFB78BCF4}" dt="2025-12-04T10:45:32.254" v="1485" actId="20577"/>
        <pc:sldMkLst>
          <pc:docMk/>
          <pc:sldMk cId="1714711931" sldId="361"/>
        </pc:sldMkLst>
        <pc:spChg chg="mod">
          <ac:chgData name="Rhodri Thomas" userId="97013524-85ec-4bc1-99cf-ee75f81eb8cc" providerId="ADAL" clId="{F47A19DF-62E0-4D44-9011-F0CEFB78BCF4}" dt="2025-12-04T10:40:59.138" v="1433" actId="20577"/>
          <ac:spMkLst>
            <pc:docMk/>
            <pc:sldMk cId="1714711931" sldId="361"/>
            <ac:spMk id="3" creationId="{56F226ED-C73F-EF25-57A2-A365C0B55433}"/>
          </ac:spMkLst>
        </pc:spChg>
        <pc:spChg chg="mod">
          <ac:chgData name="Rhodri Thomas" userId="97013524-85ec-4bc1-99cf-ee75f81eb8cc" providerId="ADAL" clId="{F47A19DF-62E0-4D44-9011-F0CEFB78BCF4}" dt="2025-12-04T10:45:32.254" v="1485" actId="20577"/>
          <ac:spMkLst>
            <pc:docMk/>
            <pc:sldMk cId="1714711931" sldId="361"/>
            <ac:spMk id="5" creationId="{7A01A700-5A6C-4016-4E80-1F91EDF78865}"/>
          </ac:spMkLst>
        </pc:spChg>
        <pc:picChg chg="del">
          <ac:chgData name="Rhodri Thomas" userId="97013524-85ec-4bc1-99cf-ee75f81eb8cc" providerId="ADAL" clId="{F47A19DF-62E0-4D44-9011-F0CEFB78BCF4}" dt="2025-12-04T10:41:00.928" v="1434" actId="478"/>
          <ac:picMkLst>
            <pc:docMk/>
            <pc:sldMk cId="1714711931" sldId="361"/>
            <ac:picMk id="2" creationId="{CB51C50A-7BCC-1317-0F12-73600D45B939}"/>
          </ac:picMkLst>
        </pc:picChg>
        <pc:picChg chg="add mod">
          <ac:chgData name="Rhodri Thomas" userId="97013524-85ec-4bc1-99cf-ee75f81eb8cc" providerId="ADAL" clId="{F47A19DF-62E0-4D44-9011-F0CEFB78BCF4}" dt="2025-12-04T10:42:44.305" v="1453" actId="14100"/>
          <ac:picMkLst>
            <pc:docMk/>
            <pc:sldMk cId="1714711931" sldId="361"/>
            <ac:picMk id="4" creationId="{D6A1FF7C-C134-7893-A7F7-8663A6C9746E}"/>
          </ac:picMkLst>
        </pc:picChg>
        <pc:picChg chg="del">
          <ac:chgData name="Rhodri Thomas" userId="97013524-85ec-4bc1-99cf-ee75f81eb8cc" providerId="ADAL" clId="{F47A19DF-62E0-4D44-9011-F0CEFB78BCF4}" dt="2025-12-04T10:41:02.091" v="1435" actId="478"/>
          <ac:picMkLst>
            <pc:docMk/>
            <pc:sldMk cId="1714711931" sldId="361"/>
            <ac:picMk id="6" creationId="{363B0C6F-BC47-6BD5-CFFA-F6F26589A87A}"/>
          </ac:picMkLst>
        </pc:picChg>
      </pc:sldChg>
      <pc:sldChg chg="addSp delSp modSp add mod">
        <pc:chgData name="Rhodri Thomas" userId="97013524-85ec-4bc1-99cf-ee75f81eb8cc" providerId="ADAL" clId="{F47A19DF-62E0-4D44-9011-F0CEFB78BCF4}" dt="2025-12-04T10:54:48.681" v="1664" actId="1076"/>
        <pc:sldMkLst>
          <pc:docMk/>
          <pc:sldMk cId="3157569489" sldId="362"/>
        </pc:sldMkLst>
        <pc:spChg chg="mod">
          <ac:chgData name="Rhodri Thomas" userId="97013524-85ec-4bc1-99cf-ee75f81eb8cc" providerId="ADAL" clId="{F47A19DF-62E0-4D44-9011-F0CEFB78BCF4}" dt="2025-12-04T10:52:54.406" v="1651" actId="20577"/>
          <ac:spMkLst>
            <pc:docMk/>
            <pc:sldMk cId="3157569489" sldId="362"/>
            <ac:spMk id="2" creationId="{00000000-0000-0000-0000-000000000000}"/>
          </ac:spMkLst>
        </pc:spChg>
        <pc:spChg chg="mod">
          <ac:chgData name="Rhodri Thomas" userId="97013524-85ec-4bc1-99cf-ee75f81eb8cc" providerId="ADAL" clId="{F47A19DF-62E0-4D44-9011-F0CEFB78BCF4}" dt="2025-12-04T10:53:16.935" v="1657" actId="20577"/>
          <ac:spMkLst>
            <pc:docMk/>
            <pc:sldMk cId="3157569489" sldId="362"/>
            <ac:spMk id="7" creationId="{00000000-0000-0000-0000-000000000000}"/>
          </ac:spMkLst>
        </pc:spChg>
        <pc:spChg chg="del mod">
          <ac:chgData name="Rhodri Thomas" userId="97013524-85ec-4bc1-99cf-ee75f81eb8cc" providerId="ADAL" clId="{F47A19DF-62E0-4D44-9011-F0CEFB78BCF4}" dt="2025-12-04T10:52:28.390" v="1630" actId="478"/>
          <ac:spMkLst>
            <pc:docMk/>
            <pc:sldMk cId="3157569489" sldId="362"/>
            <ac:spMk id="8" creationId="{00000000-0000-0000-0000-000000000000}"/>
          </ac:spMkLst>
        </pc:spChg>
        <pc:spChg chg="del mod">
          <ac:chgData name="Rhodri Thomas" userId="97013524-85ec-4bc1-99cf-ee75f81eb8cc" providerId="ADAL" clId="{F47A19DF-62E0-4D44-9011-F0CEFB78BCF4}" dt="2025-12-04T10:52:25.491" v="1628" actId="478"/>
          <ac:spMkLst>
            <pc:docMk/>
            <pc:sldMk cId="3157569489" sldId="362"/>
            <ac:spMk id="9" creationId="{00000000-0000-0000-0000-000000000000}"/>
          </ac:spMkLst>
        </pc:spChg>
        <pc:picChg chg="add mod">
          <ac:chgData name="Rhodri Thomas" userId="97013524-85ec-4bc1-99cf-ee75f81eb8cc" providerId="ADAL" clId="{F47A19DF-62E0-4D44-9011-F0CEFB78BCF4}" dt="2025-12-04T10:53:48.829" v="1660" actId="1076"/>
          <ac:picMkLst>
            <pc:docMk/>
            <pc:sldMk cId="3157569489" sldId="362"/>
            <ac:picMk id="3" creationId="{19A01769-BD1F-C9CA-A06A-897AEF479B04}"/>
          </ac:picMkLst>
        </pc:picChg>
        <pc:picChg chg="mod">
          <ac:chgData name="Rhodri Thomas" userId="97013524-85ec-4bc1-99cf-ee75f81eb8cc" providerId="ADAL" clId="{F47A19DF-62E0-4D44-9011-F0CEFB78BCF4}" dt="2025-12-04T10:54:46.100" v="1663" actId="1076"/>
          <ac:picMkLst>
            <pc:docMk/>
            <pc:sldMk cId="3157569489" sldId="362"/>
            <ac:picMk id="4" creationId="{00000000-0000-0000-0000-000000000000}"/>
          </ac:picMkLst>
        </pc:picChg>
        <pc:picChg chg="del">
          <ac:chgData name="Rhodri Thomas" userId="97013524-85ec-4bc1-99cf-ee75f81eb8cc" providerId="ADAL" clId="{F47A19DF-62E0-4D44-9011-F0CEFB78BCF4}" dt="2025-12-04T10:52:20.463" v="1625" actId="478"/>
          <ac:picMkLst>
            <pc:docMk/>
            <pc:sldMk cId="3157569489" sldId="362"/>
            <ac:picMk id="5" creationId="{00000000-0000-0000-0000-000000000000}"/>
          </ac:picMkLst>
        </pc:picChg>
        <pc:picChg chg="del">
          <ac:chgData name="Rhodri Thomas" userId="97013524-85ec-4bc1-99cf-ee75f81eb8cc" providerId="ADAL" clId="{F47A19DF-62E0-4D44-9011-F0CEFB78BCF4}" dt="2025-12-04T10:52:22.584" v="1626" actId="478"/>
          <ac:picMkLst>
            <pc:docMk/>
            <pc:sldMk cId="3157569489" sldId="362"/>
            <ac:picMk id="6" creationId="{00000000-0000-0000-0000-000000000000}"/>
          </ac:picMkLst>
        </pc:picChg>
        <pc:picChg chg="add mod">
          <ac:chgData name="Rhodri Thomas" userId="97013524-85ec-4bc1-99cf-ee75f81eb8cc" providerId="ADAL" clId="{F47A19DF-62E0-4D44-9011-F0CEFB78BCF4}" dt="2025-12-04T10:54:48.681" v="1664" actId="1076"/>
          <ac:picMkLst>
            <pc:docMk/>
            <pc:sldMk cId="3157569489" sldId="362"/>
            <ac:picMk id="10" creationId="{BE217C4C-FF17-BC19-3DF3-8A088F67FDE3}"/>
          </ac:picMkLst>
        </pc:picChg>
      </pc:sldChg>
      <pc:sldChg chg="delSp modSp add mod">
        <pc:chgData name="Rhodri Thomas" userId="97013524-85ec-4bc1-99cf-ee75f81eb8cc" providerId="ADAL" clId="{F47A19DF-62E0-4D44-9011-F0CEFB78BCF4}" dt="2025-12-04T10:59:40.930" v="1712" actId="207"/>
        <pc:sldMkLst>
          <pc:docMk/>
          <pc:sldMk cId="4069025560" sldId="363"/>
        </pc:sldMkLst>
        <pc:spChg chg="del mod">
          <ac:chgData name="Rhodri Thomas" userId="97013524-85ec-4bc1-99cf-ee75f81eb8cc" providerId="ADAL" clId="{F47A19DF-62E0-4D44-9011-F0CEFB78BCF4}" dt="2025-12-04T10:58:22.145" v="1700" actId="478"/>
          <ac:spMkLst>
            <pc:docMk/>
            <pc:sldMk cId="4069025560" sldId="363"/>
            <ac:spMk id="3" creationId="{E8D28982-206C-B2DA-678C-F14F493CCFBA}"/>
          </ac:spMkLst>
        </pc:spChg>
        <pc:spChg chg="mod">
          <ac:chgData name="Rhodri Thomas" userId="97013524-85ec-4bc1-99cf-ee75f81eb8cc" providerId="ADAL" clId="{F47A19DF-62E0-4D44-9011-F0CEFB78BCF4}" dt="2025-12-04T10:59:40.930" v="1712" actId="207"/>
          <ac:spMkLst>
            <pc:docMk/>
            <pc:sldMk cId="4069025560" sldId="363"/>
            <ac:spMk id="5123" creationId="{00000000-0000-0000-0000-000000000000}"/>
          </ac:spMkLst>
        </pc:spChg>
        <pc:picChg chg="del">
          <ac:chgData name="Rhodri Thomas" userId="97013524-85ec-4bc1-99cf-ee75f81eb8cc" providerId="ADAL" clId="{F47A19DF-62E0-4D44-9011-F0CEFB78BCF4}" dt="2025-12-04T10:58:18.401" v="1698" actId="478"/>
          <ac:picMkLst>
            <pc:docMk/>
            <pc:sldMk cId="4069025560" sldId="363"/>
            <ac:picMk id="4" creationId="{00000000-0000-0000-0000-000000000000}"/>
          </ac:picMkLst>
        </pc:picChg>
      </pc:sldChg>
      <pc:sldChg chg="addSp delSp modSp add mod">
        <pc:chgData name="Rhodri Thomas" userId="97013524-85ec-4bc1-99cf-ee75f81eb8cc" providerId="ADAL" clId="{F47A19DF-62E0-4D44-9011-F0CEFB78BCF4}" dt="2025-12-04T11:09:30.599" v="1799" actId="1076"/>
        <pc:sldMkLst>
          <pc:docMk/>
          <pc:sldMk cId="3637584503" sldId="364"/>
        </pc:sldMkLst>
        <pc:spChg chg="mod">
          <ac:chgData name="Rhodri Thomas" userId="97013524-85ec-4bc1-99cf-ee75f81eb8cc" providerId="ADAL" clId="{F47A19DF-62E0-4D44-9011-F0CEFB78BCF4}" dt="2025-12-04T11:09:30.599" v="1799" actId="1076"/>
          <ac:spMkLst>
            <pc:docMk/>
            <pc:sldMk cId="3637584503" sldId="364"/>
            <ac:spMk id="2" creationId="{00000000-0000-0000-0000-000000000000}"/>
          </ac:spMkLst>
        </pc:spChg>
        <pc:spChg chg="del mod">
          <ac:chgData name="Rhodri Thomas" userId="97013524-85ec-4bc1-99cf-ee75f81eb8cc" providerId="ADAL" clId="{F47A19DF-62E0-4D44-9011-F0CEFB78BCF4}" dt="2025-12-04T11:08:06.259" v="1782" actId="478"/>
          <ac:spMkLst>
            <pc:docMk/>
            <pc:sldMk cId="3637584503" sldId="364"/>
            <ac:spMk id="3" creationId="{00000000-0000-0000-0000-000000000000}"/>
          </ac:spMkLst>
        </pc:spChg>
        <pc:spChg chg="add mod">
          <ac:chgData name="Rhodri Thomas" userId="97013524-85ec-4bc1-99cf-ee75f81eb8cc" providerId="ADAL" clId="{F47A19DF-62E0-4D44-9011-F0CEFB78BCF4}" dt="2025-12-04T11:08:45.435" v="1793" actId="20577"/>
          <ac:spMkLst>
            <pc:docMk/>
            <pc:sldMk cId="3637584503" sldId="364"/>
            <ac:spMk id="5" creationId="{8AA16234-36A1-B13A-0084-4FFE62870993}"/>
          </ac:spMkLst>
        </pc:spChg>
        <pc:spChg chg="add mod">
          <ac:chgData name="Rhodri Thomas" userId="97013524-85ec-4bc1-99cf-ee75f81eb8cc" providerId="ADAL" clId="{F47A19DF-62E0-4D44-9011-F0CEFB78BCF4}" dt="2025-12-04T11:09:21.227" v="1798" actId="207"/>
          <ac:spMkLst>
            <pc:docMk/>
            <pc:sldMk cId="3637584503" sldId="364"/>
            <ac:spMk id="7" creationId="{ED559522-AD33-C2D1-6BA0-5B3244FD12BE}"/>
          </ac:spMkLst>
        </pc:spChg>
      </pc:sldChg>
      <pc:sldChg chg="addSp modSp add mod">
        <pc:chgData name="Rhodri Thomas" userId="97013524-85ec-4bc1-99cf-ee75f81eb8cc" providerId="ADAL" clId="{F47A19DF-62E0-4D44-9011-F0CEFB78BCF4}" dt="2025-12-04T11:40:25.220" v="2912" actId="1076"/>
        <pc:sldMkLst>
          <pc:docMk/>
          <pc:sldMk cId="3157657134" sldId="365"/>
        </pc:sldMkLst>
        <pc:spChg chg="mod">
          <ac:chgData name="Rhodri Thomas" userId="97013524-85ec-4bc1-99cf-ee75f81eb8cc" providerId="ADAL" clId="{F47A19DF-62E0-4D44-9011-F0CEFB78BCF4}" dt="2025-12-04T11:40:10.217" v="2909" actId="20577"/>
          <ac:spMkLst>
            <pc:docMk/>
            <pc:sldMk cId="3157657134" sldId="365"/>
            <ac:spMk id="2" creationId="{00000000-0000-0000-0000-000000000000}"/>
          </ac:spMkLst>
        </pc:spChg>
        <pc:spChg chg="mod">
          <ac:chgData name="Rhodri Thomas" userId="97013524-85ec-4bc1-99cf-ee75f81eb8cc" providerId="ADAL" clId="{F47A19DF-62E0-4D44-9011-F0CEFB78BCF4}" dt="2025-12-04T11:35:04.122" v="2492" actId="20577"/>
          <ac:spMkLst>
            <pc:docMk/>
            <pc:sldMk cId="3157657134" sldId="365"/>
            <ac:spMk id="3" creationId="{00000000-0000-0000-0000-000000000000}"/>
          </ac:spMkLst>
        </pc:spChg>
        <pc:spChg chg="add mod">
          <ac:chgData name="Rhodri Thomas" userId="97013524-85ec-4bc1-99cf-ee75f81eb8cc" providerId="ADAL" clId="{F47A19DF-62E0-4D44-9011-F0CEFB78BCF4}" dt="2025-12-04T11:40:25.220" v="2912" actId="1076"/>
          <ac:spMkLst>
            <pc:docMk/>
            <pc:sldMk cId="3157657134" sldId="365"/>
            <ac:spMk id="7" creationId="{53754D99-A65F-3325-1522-BA1F6860E0E1}"/>
          </ac:spMkLst>
        </pc:spChg>
        <pc:picChg chg="add mod">
          <ac:chgData name="Rhodri Thomas" userId="97013524-85ec-4bc1-99cf-ee75f81eb8cc" providerId="ADAL" clId="{F47A19DF-62E0-4D44-9011-F0CEFB78BCF4}" dt="2025-12-04T11:35:24.571" v="2494" actId="1076"/>
          <ac:picMkLst>
            <pc:docMk/>
            <pc:sldMk cId="3157657134" sldId="365"/>
            <ac:picMk id="4" creationId="{E23A0602-085D-4246-1F9E-0B89BB0484D6}"/>
          </ac:picMkLst>
        </pc:picChg>
        <pc:picChg chg="add mod">
          <ac:chgData name="Rhodri Thomas" userId="97013524-85ec-4bc1-99cf-ee75f81eb8cc" providerId="ADAL" clId="{F47A19DF-62E0-4D44-9011-F0CEFB78BCF4}" dt="2025-12-04T11:36:54.239" v="2500" actId="1076"/>
          <ac:picMkLst>
            <pc:docMk/>
            <pc:sldMk cId="3157657134" sldId="365"/>
            <ac:picMk id="5" creationId="{BA855666-E95B-8FB4-685B-CA16A60C4FA4}"/>
          </ac:picMkLst>
        </pc:picChg>
        <pc:picChg chg="add mod">
          <ac:chgData name="Rhodri Thomas" userId="97013524-85ec-4bc1-99cf-ee75f81eb8cc" providerId="ADAL" clId="{F47A19DF-62E0-4D44-9011-F0CEFB78BCF4}" dt="2025-12-04T11:36:51.962" v="2499" actId="1076"/>
          <ac:picMkLst>
            <pc:docMk/>
            <pc:sldMk cId="3157657134" sldId="365"/>
            <ac:picMk id="6" creationId="{C4EA5E06-7C51-E3F6-9670-247133715878}"/>
          </ac:picMkLst>
        </pc:picChg>
        <pc:picChg chg="add mod">
          <ac:chgData name="Rhodri Thomas" userId="97013524-85ec-4bc1-99cf-ee75f81eb8cc" providerId="ADAL" clId="{F47A19DF-62E0-4D44-9011-F0CEFB78BCF4}" dt="2025-12-04T11:40:17.787" v="2911" actId="1076"/>
          <ac:picMkLst>
            <pc:docMk/>
            <pc:sldMk cId="3157657134" sldId="365"/>
            <ac:picMk id="8" creationId="{A95908B1-9C23-19D1-8049-B443A0E57186}"/>
          </ac:picMkLst>
        </pc:picChg>
      </pc:sldChg>
      <pc:sldChg chg="modSp add mod">
        <pc:chgData name="Rhodri Thomas" userId="97013524-85ec-4bc1-99cf-ee75f81eb8cc" providerId="ADAL" clId="{F47A19DF-62E0-4D44-9011-F0CEFB78BCF4}" dt="2025-12-04T11:38:49.980" v="2845" actId="20577"/>
        <pc:sldMkLst>
          <pc:docMk/>
          <pc:sldMk cId="1749125336" sldId="366"/>
        </pc:sldMkLst>
        <pc:spChg chg="mod">
          <ac:chgData name="Rhodri Thomas" userId="97013524-85ec-4bc1-99cf-ee75f81eb8cc" providerId="ADAL" clId="{F47A19DF-62E0-4D44-9011-F0CEFB78BCF4}" dt="2025-12-04T11:38:49.980" v="2845" actId="20577"/>
          <ac:spMkLst>
            <pc:docMk/>
            <pc:sldMk cId="1749125336" sldId="366"/>
            <ac:spMk id="3" creationId="{00000000-0000-0000-0000-000000000000}"/>
          </ac:spMkLst>
        </pc:spChg>
      </pc:sldChg>
      <pc:sldChg chg="addSp delSp modSp add mod">
        <pc:chgData name="Rhodri Thomas" userId="97013524-85ec-4bc1-99cf-ee75f81eb8cc" providerId="ADAL" clId="{F47A19DF-62E0-4D44-9011-F0CEFB78BCF4}" dt="2025-12-04T11:52:41.120" v="3055" actId="20577"/>
        <pc:sldMkLst>
          <pc:docMk/>
          <pc:sldMk cId="278403959" sldId="367"/>
        </pc:sldMkLst>
        <pc:spChg chg="mod">
          <ac:chgData name="Rhodri Thomas" userId="97013524-85ec-4bc1-99cf-ee75f81eb8cc" providerId="ADAL" clId="{F47A19DF-62E0-4D44-9011-F0CEFB78BCF4}" dt="2025-12-04T11:44:58.719" v="2967" actId="313"/>
          <ac:spMkLst>
            <pc:docMk/>
            <pc:sldMk cId="278403959" sldId="367"/>
            <ac:spMk id="3" creationId="{56F226ED-C73F-EF25-57A2-A365C0B55433}"/>
          </ac:spMkLst>
        </pc:spChg>
        <pc:spChg chg="mod">
          <ac:chgData name="Rhodri Thomas" userId="97013524-85ec-4bc1-99cf-ee75f81eb8cc" providerId="ADAL" clId="{F47A19DF-62E0-4D44-9011-F0CEFB78BCF4}" dt="2025-12-04T11:52:07.258" v="3049" actId="1076"/>
          <ac:spMkLst>
            <pc:docMk/>
            <pc:sldMk cId="278403959" sldId="367"/>
            <ac:spMk id="10" creationId="{D69AADBF-3CA0-9044-8C7E-FBF6257B0271}"/>
          </ac:spMkLst>
        </pc:spChg>
        <pc:spChg chg="add mod">
          <ac:chgData name="Rhodri Thomas" userId="97013524-85ec-4bc1-99cf-ee75f81eb8cc" providerId="ADAL" clId="{F47A19DF-62E0-4D44-9011-F0CEFB78BCF4}" dt="2025-12-04T11:52:41.120" v="3055" actId="20577"/>
          <ac:spMkLst>
            <pc:docMk/>
            <pc:sldMk cId="278403959" sldId="367"/>
            <ac:spMk id="15" creationId="{882E75BF-08D8-3AE6-EBEF-F62407C33894}"/>
          </ac:spMkLst>
        </pc:spChg>
        <pc:picChg chg="add mod">
          <ac:chgData name="Rhodri Thomas" userId="97013524-85ec-4bc1-99cf-ee75f81eb8cc" providerId="ADAL" clId="{F47A19DF-62E0-4D44-9011-F0CEFB78BCF4}" dt="2025-12-04T11:52:20.458" v="3054" actId="1076"/>
          <ac:picMkLst>
            <pc:docMk/>
            <pc:sldMk cId="278403959" sldId="367"/>
            <ac:picMk id="2" creationId="{38F5755F-F0EE-FE32-D724-258F0999DB67}"/>
          </ac:picMkLst>
        </pc:picChg>
        <pc:picChg chg="del">
          <ac:chgData name="Rhodri Thomas" userId="97013524-85ec-4bc1-99cf-ee75f81eb8cc" providerId="ADAL" clId="{F47A19DF-62E0-4D44-9011-F0CEFB78BCF4}" dt="2025-12-04T11:44:43.717" v="2946" actId="478"/>
          <ac:picMkLst>
            <pc:docMk/>
            <pc:sldMk cId="278403959" sldId="367"/>
            <ac:picMk id="4" creationId="{39BDE26E-F545-7D3A-FB2E-46667FC832CE}"/>
          </ac:picMkLst>
        </pc:picChg>
        <pc:picChg chg="add del mod">
          <ac:chgData name="Rhodri Thomas" userId="97013524-85ec-4bc1-99cf-ee75f81eb8cc" providerId="ADAL" clId="{F47A19DF-62E0-4D44-9011-F0CEFB78BCF4}" dt="2025-12-04T11:49:28.874" v="3024" actId="478"/>
          <ac:picMkLst>
            <pc:docMk/>
            <pc:sldMk cId="278403959" sldId="367"/>
            <ac:picMk id="5" creationId="{AB328177-C8A4-0FF8-154B-8326F852719D}"/>
          </ac:picMkLst>
        </pc:picChg>
        <pc:picChg chg="add mod">
          <ac:chgData name="Rhodri Thomas" userId="97013524-85ec-4bc1-99cf-ee75f81eb8cc" providerId="ADAL" clId="{F47A19DF-62E0-4D44-9011-F0CEFB78BCF4}" dt="2025-12-04T11:52:13.468" v="3052" actId="1076"/>
          <ac:picMkLst>
            <pc:docMk/>
            <pc:sldMk cId="278403959" sldId="367"/>
            <ac:picMk id="6" creationId="{C2B4F055-0B0C-4F59-CCCF-D0D55740BDB2}"/>
          </ac:picMkLst>
        </pc:picChg>
        <pc:picChg chg="del">
          <ac:chgData name="Rhodri Thomas" userId="97013524-85ec-4bc1-99cf-ee75f81eb8cc" providerId="ADAL" clId="{F47A19DF-62E0-4D44-9011-F0CEFB78BCF4}" dt="2025-12-04T11:44:45.415" v="2947" actId="478"/>
          <ac:picMkLst>
            <pc:docMk/>
            <pc:sldMk cId="278403959" sldId="367"/>
            <ac:picMk id="7" creationId="{AC4A1503-6EC6-9408-2D1D-7F033341101D}"/>
          </ac:picMkLst>
        </pc:picChg>
        <pc:picChg chg="del">
          <ac:chgData name="Rhodri Thomas" userId="97013524-85ec-4bc1-99cf-ee75f81eb8cc" providerId="ADAL" clId="{F47A19DF-62E0-4D44-9011-F0CEFB78BCF4}" dt="2025-12-04T11:44:41.877" v="2945" actId="478"/>
          <ac:picMkLst>
            <pc:docMk/>
            <pc:sldMk cId="278403959" sldId="367"/>
            <ac:picMk id="8" creationId="{89291038-7EA8-6BA6-C1E8-9085B69DD983}"/>
          </ac:picMkLst>
        </pc:picChg>
        <pc:picChg chg="del">
          <ac:chgData name="Rhodri Thomas" userId="97013524-85ec-4bc1-99cf-ee75f81eb8cc" providerId="ADAL" clId="{F47A19DF-62E0-4D44-9011-F0CEFB78BCF4}" dt="2025-12-04T11:44:46.576" v="2948" actId="478"/>
          <ac:picMkLst>
            <pc:docMk/>
            <pc:sldMk cId="278403959" sldId="367"/>
            <ac:picMk id="9" creationId="{40CD7275-E30C-49B7-C85D-A0E6AED54932}"/>
          </ac:picMkLst>
        </pc:picChg>
        <pc:picChg chg="del mod">
          <ac:chgData name="Rhodri Thomas" userId="97013524-85ec-4bc1-99cf-ee75f81eb8cc" providerId="ADAL" clId="{F47A19DF-62E0-4D44-9011-F0CEFB78BCF4}" dt="2025-12-04T11:44:48.211" v="2950" actId="478"/>
          <ac:picMkLst>
            <pc:docMk/>
            <pc:sldMk cId="278403959" sldId="367"/>
            <ac:picMk id="11" creationId="{1A9CA2A6-BB29-F772-4ED5-3FF05CB18C41}"/>
          </ac:picMkLst>
        </pc:picChg>
        <pc:picChg chg="add mod">
          <ac:chgData name="Rhodri Thomas" userId="97013524-85ec-4bc1-99cf-ee75f81eb8cc" providerId="ADAL" clId="{F47A19DF-62E0-4D44-9011-F0CEFB78BCF4}" dt="2025-12-04T11:52:10.535" v="3050" actId="1076"/>
          <ac:picMkLst>
            <pc:docMk/>
            <pc:sldMk cId="278403959" sldId="367"/>
            <ac:picMk id="12" creationId="{DB5BBEA7-0912-7737-CF26-5DFAF2FD2D71}"/>
          </ac:picMkLst>
        </pc:picChg>
        <pc:picChg chg="add mod">
          <ac:chgData name="Rhodri Thomas" userId="97013524-85ec-4bc1-99cf-ee75f81eb8cc" providerId="ADAL" clId="{F47A19DF-62E0-4D44-9011-F0CEFB78BCF4}" dt="2025-12-04T11:52:12.006" v="3051" actId="1076"/>
          <ac:picMkLst>
            <pc:docMk/>
            <pc:sldMk cId="278403959" sldId="367"/>
            <ac:picMk id="13" creationId="{8404C6FB-6ABE-02A8-2A13-03FC689AE61B}"/>
          </ac:picMkLst>
        </pc:picChg>
        <pc:picChg chg="add mod">
          <ac:chgData name="Rhodri Thomas" userId="97013524-85ec-4bc1-99cf-ee75f81eb8cc" providerId="ADAL" clId="{F47A19DF-62E0-4D44-9011-F0CEFB78BCF4}" dt="2025-12-04T11:50:02.979" v="3029" actId="1076"/>
          <ac:picMkLst>
            <pc:docMk/>
            <pc:sldMk cId="278403959" sldId="367"/>
            <ac:picMk id="14" creationId="{A757EB98-496B-F36D-2E1D-E1B96ADDC265}"/>
          </ac:picMkLst>
        </pc:picChg>
      </pc:sldChg>
      <pc:sldChg chg="delSp del">
        <pc:chgData name="Rhodri Thomas" userId="97013524-85ec-4bc1-99cf-ee75f81eb8cc" providerId="ADAL" clId="{F47A19DF-62E0-4D44-9011-F0CEFB78BCF4}" dt="2025-12-04T10:49:24.632" v="1501" actId="47"/>
        <pc:sldMkLst>
          <pc:docMk/>
          <pc:sldMk cId="3073066468" sldId="412"/>
        </pc:sldMkLst>
        <pc:picChg chg="del">
          <ac:chgData name="Rhodri Thomas" userId="97013524-85ec-4bc1-99cf-ee75f81eb8cc" providerId="ADAL" clId="{F47A19DF-62E0-4D44-9011-F0CEFB78BCF4}" dt="2025-12-04T10:48:21.416" v="1488" actId="21"/>
          <ac:picMkLst>
            <pc:docMk/>
            <pc:sldMk cId="3073066468" sldId="412"/>
            <ac:picMk id="3074" creationId="{00000000-0000-0000-0000-000000000000}"/>
          </ac:picMkLst>
        </pc:picChg>
        <pc:picChg chg="del">
          <ac:chgData name="Rhodri Thomas" userId="97013524-85ec-4bc1-99cf-ee75f81eb8cc" providerId="ADAL" clId="{F47A19DF-62E0-4D44-9011-F0CEFB78BCF4}" dt="2025-12-04T10:48:29.149" v="1491" actId="21"/>
          <ac:picMkLst>
            <pc:docMk/>
            <pc:sldMk cId="3073066468" sldId="412"/>
            <ac:picMk id="3076" creationId="{00000000-0000-0000-0000-000000000000}"/>
          </ac:picMkLst>
        </pc:picChg>
        <pc:picChg chg="del">
          <ac:chgData name="Rhodri Thomas" userId="97013524-85ec-4bc1-99cf-ee75f81eb8cc" providerId="ADAL" clId="{F47A19DF-62E0-4D44-9011-F0CEFB78BCF4}" dt="2025-12-04T10:48:43.282" v="1494" actId="21"/>
          <ac:picMkLst>
            <pc:docMk/>
            <pc:sldMk cId="3073066468" sldId="412"/>
            <ac:picMk id="3078" creationId="{00000000-0000-0000-0000-000000000000}"/>
          </ac:picMkLst>
        </pc:picChg>
        <pc:picChg chg="del">
          <ac:chgData name="Rhodri Thomas" userId="97013524-85ec-4bc1-99cf-ee75f81eb8cc" providerId="ADAL" clId="{F47A19DF-62E0-4D44-9011-F0CEFB78BCF4}" dt="2025-12-04T10:48:53.265" v="1497" actId="21"/>
          <ac:picMkLst>
            <pc:docMk/>
            <pc:sldMk cId="3073066468" sldId="412"/>
            <ac:picMk id="3080" creationId="{00000000-0000-0000-0000-000000000000}"/>
          </ac:picMkLst>
        </pc:picChg>
      </pc:sldChg>
      <pc:sldMasterChg chg="del delSldLayout">
        <pc:chgData name="Rhodri Thomas" userId="97013524-85ec-4bc1-99cf-ee75f81eb8cc" providerId="ADAL" clId="{F47A19DF-62E0-4D44-9011-F0CEFB78BCF4}" dt="2025-12-04T10:49:24.632" v="1501" actId="47"/>
        <pc:sldMasterMkLst>
          <pc:docMk/>
          <pc:sldMasterMk cId="4159404396" sldId="2147483654"/>
        </pc:sldMasterMkLst>
        <pc:sldLayoutChg chg="del">
          <pc:chgData name="Rhodri Thomas" userId="97013524-85ec-4bc1-99cf-ee75f81eb8cc" providerId="ADAL" clId="{F47A19DF-62E0-4D44-9011-F0CEFB78BCF4}" dt="2025-12-04T10:49:24.632" v="1501" actId="47"/>
          <pc:sldLayoutMkLst>
            <pc:docMk/>
            <pc:sldMasterMk cId="4159404396" sldId="2147483654"/>
            <pc:sldLayoutMk cId="3102842606" sldId="2147483655"/>
          </pc:sldLayoutMkLst>
        </pc:sldLayoutChg>
        <pc:sldLayoutChg chg="del">
          <pc:chgData name="Rhodri Thomas" userId="97013524-85ec-4bc1-99cf-ee75f81eb8cc" providerId="ADAL" clId="{F47A19DF-62E0-4D44-9011-F0CEFB78BCF4}" dt="2025-12-04T10:49:24.632" v="1501" actId="47"/>
          <pc:sldLayoutMkLst>
            <pc:docMk/>
            <pc:sldMasterMk cId="4159404396" sldId="2147483654"/>
            <pc:sldLayoutMk cId="4146618345" sldId="2147483656"/>
          </pc:sldLayoutMkLst>
        </pc:sldLayoutChg>
        <pc:sldLayoutChg chg="del">
          <pc:chgData name="Rhodri Thomas" userId="97013524-85ec-4bc1-99cf-ee75f81eb8cc" providerId="ADAL" clId="{F47A19DF-62E0-4D44-9011-F0CEFB78BCF4}" dt="2025-12-04T10:49:24.632" v="1501" actId="47"/>
          <pc:sldLayoutMkLst>
            <pc:docMk/>
            <pc:sldMasterMk cId="4159404396" sldId="2147483654"/>
            <pc:sldLayoutMk cId="508899884" sldId="2147483657"/>
          </pc:sldLayoutMkLst>
        </pc:sldLayoutChg>
        <pc:sldLayoutChg chg="del">
          <pc:chgData name="Rhodri Thomas" userId="97013524-85ec-4bc1-99cf-ee75f81eb8cc" providerId="ADAL" clId="{F47A19DF-62E0-4D44-9011-F0CEFB78BCF4}" dt="2025-12-04T10:49:24.632" v="1501" actId="47"/>
          <pc:sldLayoutMkLst>
            <pc:docMk/>
            <pc:sldMasterMk cId="4159404396" sldId="2147483654"/>
            <pc:sldLayoutMk cId="372881493" sldId="2147483658"/>
          </pc:sldLayoutMkLst>
        </pc:sldLayoutChg>
        <pc:sldLayoutChg chg="del">
          <pc:chgData name="Rhodri Thomas" userId="97013524-85ec-4bc1-99cf-ee75f81eb8cc" providerId="ADAL" clId="{F47A19DF-62E0-4D44-9011-F0CEFB78BCF4}" dt="2025-12-04T10:49:24.632" v="1501" actId="47"/>
          <pc:sldLayoutMkLst>
            <pc:docMk/>
            <pc:sldMasterMk cId="4159404396" sldId="2147483654"/>
            <pc:sldLayoutMk cId="3739413260" sldId="2147483659"/>
          </pc:sldLayoutMkLst>
        </pc:sldLayoutChg>
        <pc:sldLayoutChg chg="del">
          <pc:chgData name="Rhodri Thomas" userId="97013524-85ec-4bc1-99cf-ee75f81eb8cc" providerId="ADAL" clId="{F47A19DF-62E0-4D44-9011-F0CEFB78BCF4}" dt="2025-12-04T10:49:24.632" v="1501" actId="47"/>
          <pc:sldLayoutMkLst>
            <pc:docMk/>
            <pc:sldMasterMk cId="4159404396" sldId="2147483654"/>
            <pc:sldLayoutMk cId="1271242409" sldId="2147483660"/>
          </pc:sldLayoutMkLst>
        </pc:sldLayoutChg>
        <pc:sldLayoutChg chg="del">
          <pc:chgData name="Rhodri Thomas" userId="97013524-85ec-4bc1-99cf-ee75f81eb8cc" providerId="ADAL" clId="{F47A19DF-62E0-4D44-9011-F0CEFB78BCF4}" dt="2025-12-04T10:49:24.632" v="1501" actId="47"/>
          <pc:sldLayoutMkLst>
            <pc:docMk/>
            <pc:sldMasterMk cId="4159404396" sldId="2147483654"/>
            <pc:sldLayoutMk cId="611166522" sldId="2147483661"/>
          </pc:sldLayoutMkLst>
        </pc:sldLayoutChg>
        <pc:sldLayoutChg chg="del">
          <pc:chgData name="Rhodri Thomas" userId="97013524-85ec-4bc1-99cf-ee75f81eb8cc" providerId="ADAL" clId="{F47A19DF-62E0-4D44-9011-F0CEFB78BCF4}" dt="2025-12-04T10:49:24.632" v="1501" actId="47"/>
          <pc:sldLayoutMkLst>
            <pc:docMk/>
            <pc:sldMasterMk cId="4159404396" sldId="2147483654"/>
            <pc:sldLayoutMk cId="3800715706" sldId="2147483662"/>
          </pc:sldLayoutMkLst>
        </pc:sldLayoutChg>
        <pc:sldLayoutChg chg="del">
          <pc:chgData name="Rhodri Thomas" userId="97013524-85ec-4bc1-99cf-ee75f81eb8cc" providerId="ADAL" clId="{F47A19DF-62E0-4D44-9011-F0CEFB78BCF4}" dt="2025-12-04T10:49:24.632" v="1501" actId="47"/>
          <pc:sldLayoutMkLst>
            <pc:docMk/>
            <pc:sldMasterMk cId="4159404396" sldId="2147483654"/>
            <pc:sldLayoutMk cId="3045063396" sldId="2147483663"/>
          </pc:sldLayoutMkLst>
        </pc:sldLayoutChg>
        <pc:sldLayoutChg chg="del">
          <pc:chgData name="Rhodri Thomas" userId="97013524-85ec-4bc1-99cf-ee75f81eb8cc" providerId="ADAL" clId="{F47A19DF-62E0-4D44-9011-F0CEFB78BCF4}" dt="2025-12-04T10:49:24.632" v="1501" actId="47"/>
          <pc:sldLayoutMkLst>
            <pc:docMk/>
            <pc:sldMasterMk cId="4159404396" sldId="2147483654"/>
            <pc:sldLayoutMk cId="1396242658" sldId="2147483664"/>
          </pc:sldLayoutMkLst>
        </pc:sldLayoutChg>
        <pc:sldLayoutChg chg="del">
          <pc:chgData name="Rhodri Thomas" userId="97013524-85ec-4bc1-99cf-ee75f81eb8cc" providerId="ADAL" clId="{F47A19DF-62E0-4D44-9011-F0CEFB78BCF4}" dt="2025-12-04T10:49:24.632" v="1501" actId="47"/>
          <pc:sldLayoutMkLst>
            <pc:docMk/>
            <pc:sldMasterMk cId="4159404396" sldId="2147483654"/>
            <pc:sldLayoutMk cId="2102714328" sldId="2147483665"/>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Arial" charset="0"/>
                <a:ea typeface="ＭＳ Ｐゴシック" charset="-128"/>
                <a:cs typeface="ＭＳ Ｐゴシック" charset="-128"/>
              </a:defRPr>
            </a:lvl1pPr>
          </a:lstStyle>
          <a:p>
            <a:pPr>
              <a:defRPr/>
            </a:pPr>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a:defRPr sz="1200"/>
            </a:lvl1pPr>
          </a:lstStyle>
          <a:p>
            <a:fld id="{2586ABBB-9C0A-1D47-83E6-10FD6948B0D3}" type="datetime1">
              <a:rPr lang="en-US"/>
              <a:pPr/>
              <a:t>12/4/2025</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atin typeface="Arial" charset="0"/>
                <a:ea typeface="ＭＳ Ｐゴシック" charset="-128"/>
                <a:cs typeface="ＭＳ Ｐゴシック" charset="-128"/>
              </a:defRPr>
            </a:lvl1pPr>
          </a:lstStyle>
          <a:p>
            <a:pPr>
              <a:defRPr/>
            </a:pPr>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4BFAD621-1136-4040-A893-ED5AEC3FF12D}" type="slidenum">
              <a:rPr lang="en-US"/>
              <a:pPr/>
              <a:t>‹#›</a:t>
            </a:fld>
            <a:endParaRPr lang="en-US"/>
          </a:p>
        </p:txBody>
      </p:sp>
    </p:spTree>
    <p:extLst>
      <p:ext uri="{BB962C8B-B14F-4D97-AF65-F5344CB8AC3E}">
        <p14:creationId xmlns:p14="http://schemas.microsoft.com/office/powerpoint/2010/main" val="300745571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mn-ea"/>
                <a:cs typeface="+mn-cs"/>
              </a:defRPr>
            </a:lvl1pPr>
          </a:lstStyle>
          <a:p>
            <a:pPr>
              <a:defRPr/>
            </a:pPr>
            <a:endParaRPr lang="en-GB"/>
          </a:p>
        </p:txBody>
      </p:sp>
      <p:sp>
        <p:nvSpPr>
          <p:cNvPr id="45059"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mn-ea"/>
                <a:cs typeface="+mn-cs"/>
              </a:defRPr>
            </a:lvl1pPr>
          </a:lstStyle>
          <a:p>
            <a:pPr>
              <a:defRPr/>
            </a:pPr>
            <a:endParaRPr lang="en-GB"/>
          </a:p>
        </p:txBody>
      </p:sp>
      <p:sp>
        <p:nvSpPr>
          <p:cNvPr id="1946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45061"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45062"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mn-ea"/>
                <a:cs typeface="+mn-cs"/>
              </a:defRPr>
            </a:lvl1pPr>
          </a:lstStyle>
          <a:p>
            <a:pPr>
              <a:defRPr/>
            </a:pPr>
            <a:endParaRPr lang="en-GB"/>
          </a:p>
        </p:txBody>
      </p:sp>
      <p:sp>
        <p:nvSpPr>
          <p:cNvPr id="45063"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1D847933-502B-D146-9428-3DDD196AD935}" type="slidenum">
              <a:rPr lang="en-GB"/>
              <a:pPr/>
              <a:t>‹#›</a:t>
            </a:fld>
            <a:endParaRPr lang="en-GB"/>
          </a:p>
        </p:txBody>
      </p:sp>
    </p:spTree>
    <p:extLst>
      <p:ext uri="{BB962C8B-B14F-4D97-AF65-F5344CB8AC3E}">
        <p14:creationId xmlns:p14="http://schemas.microsoft.com/office/powerpoint/2010/main" val="254321936"/>
      </p:ext>
    </p:extLst>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sz="1200" kern="1200">
        <a:solidFill>
          <a:schemeClr val="tx1"/>
        </a:solidFill>
        <a:latin typeface="Arial" charset="0"/>
        <a:ea typeface="ＭＳ Ｐゴシック" charset="-128"/>
        <a:cs typeface="ＭＳ Ｐゴシック" charset="-128"/>
      </a:defRPr>
    </a:lvl1pPr>
    <a:lvl2pPr marL="4572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blank">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4511643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ext Box 10"/>
          <p:cNvSpPr txBox="1">
            <a:spLocks noChangeArrowheads="1"/>
          </p:cNvSpPr>
          <p:nvPr userDrawn="1"/>
        </p:nvSpPr>
        <p:spPr bwMode="white">
          <a:xfrm>
            <a:off x="0" y="234106"/>
            <a:ext cx="7010400" cy="457200"/>
          </a:xfrm>
          <a:prstGeom prst="rect">
            <a:avLst/>
          </a:prstGeom>
          <a:solidFill>
            <a:srgbClr val="E30613"/>
          </a:solidFill>
          <a:ln>
            <a:noFill/>
          </a:ln>
        </p:spPr>
        <p:txBody>
          <a:bodyPr wrap="none"/>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eaLnBrk="0" fontAlgn="base" hangingPunct="0">
              <a:spcBef>
                <a:spcPct val="0"/>
              </a:spcBef>
              <a:spcAft>
                <a:spcPct val="0"/>
              </a:spcAft>
              <a:defRPr sz="2000">
                <a:solidFill>
                  <a:schemeClr val="tx1"/>
                </a:solidFill>
                <a:latin typeface="Arial" charset="0"/>
                <a:ea typeface="ＭＳ Ｐゴシック" charset="-128"/>
              </a:defRPr>
            </a:lvl6pPr>
            <a:lvl7pPr marL="2971800" indent="-228600" eaLnBrk="0" fontAlgn="base" hangingPunct="0">
              <a:spcBef>
                <a:spcPct val="0"/>
              </a:spcBef>
              <a:spcAft>
                <a:spcPct val="0"/>
              </a:spcAft>
              <a:defRPr sz="2000">
                <a:solidFill>
                  <a:schemeClr val="tx1"/>
                </a:solidFill>
                <a:latin typeface="Arial" charset="0"/>
                <a:ea typeface="ＭＳ Ｐゴシック" charset="-128"/>
              </a:defRPr>
            </a:lvl7pPr>
            <a:lvl8pPr marL="3429000" indent="-228600" eaLnBrk="0" fontAlgn="base" hangingPunct="0">
              <a:spcBef>
                <a:spcPct val="0"/>
              </a:spcBef>
              <a:spcAft>
                <a:spcPct val="0"/>
              </a:spcAft>
              <a:defRPr sz="2000">
                <a:solidFill>
                  <a:schemeClr val="tx1"/>
                </a:solidFill>
                <a:latin typeface="Arial" charset="0"/>
                <a:ea typeface="ＭＳ Ｐゴシック" charset="-128"/>
              </a:defRPr>
            </a:lvl8pPr>
            <a:lvl9pPr marL="3886200" indent="-228600" eaLnBrk="0" fontAlgn="base" hangingPunct="0">
              <a:spcBef>
                <a:spcPct val="0"/>
              </a:spcBef>
              <a:spcAft>
                <a:spcPct val="0"/>
              </a:spcAft>
              <a:defRPr sz="2000">
                <a:solidFill>
                  <a:schemeClr val="tx1"/>
                </a:solidFill>
                <a:latin typeface="Arial" charset="0"/>
                <a:ea typeface="ＭＳ Ｐゴシック" charset="-128"/>
              </a:defRPr>
            </a:lvl9pPr>
          </a:lstStyle>
          <a:p>
            <a:pPr eaLnBrk="1" hangingPunct="1">
              <a:defRPr/>
            </a:pPr>
            <a:r>
              <a:rPr lang="en-GB" sz="1800" dirty="0">
                <a:solidFill>
                  <a:srgbClr val="D81E05"/>
                </a:solidFill>
                <a:cs typeface="Arial" charset="0"/>
              </a:rPr>
              <a:t> </a:t>
            </a:r>
          </a:p>
        </p:txBody>
      </p:sp>
      <p:sp>
        <p:nvSpPr>
          <p:cNvPr id="1027" name="Text Box 10"/>
          <p:cNvSpPr txBox="1">
            <a:spLocks noChangeArrowheads="1"/>
          </p:cNvSpPr>
          <p:nvPr userDrawn="1"/>
        </p:nvSpPr>
        <p:spPr bwMode="white">
          <a:xfrm>
            <a:off x="0" y="457200"/>
            <a:ext cx="9144000" cy="152400"/>
          </a:xfrm>
          <a:prstGeom prst="rect">
            <a:avLst/>
          </a:prstGeom>
          <a:solidFill>
            <a:srgbClr val="D9D9D9">
              <a:alpha val="0"/>
            </a:srgbClr>
          </a:solidFill>
          <a:ln>
            <a:noFill/>
          </a:ln>
        </p:spPr>
        <p:txBody>
          <a:bodyPr wrap="none"/>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eaLnBrk="0" fontAlgn="base" hangingPunct="0">
              <a:spcBef>
                <a:spcPct val="0"/>
              </a:spcBef>
              <a:spcAft>
                <a:spcPct val="0"/>
              </a:spcAft>
              <a:defRPr sz="2000">
                <a:solidFill>
                  <a:schemeClr val="tx1"/>
                </a:solidFill>
                <a:latin typeface="Arial" charset="0"/>
                <a:ea typeface="ＭＳ Ｐゴシック" charset="-128"/>
              </a:defRPr>
            </a:lvl6pPr>
            <a:lvl7pPr marL="2971800" indent="-228600" eaLnBrk="0" fontAlgn="base" hangingPunct="0">
              <a:spcBef>
                <a:spcPct val="0"/>
              </a:spcBef>
              <a:spcAft>
                <a:spcPct val="0"/>
              </a:spcAft>
              <a:defRPr sz="2000">
                <a:solidFill>
                  <a:schemeClr val="tx1"/>
                </a:solidFill>
                <a:latin typeface="Arial" charset="0"/>
                <a:ea typeface="ＭＳ Ｐゴシック" charset="-128"/>
              </a:defRPr>
            </a:lvl7pPr>
            <a:lvl8pPr marL="3429000" indent="-228600" eaLnBrk="0" fontAlgn="base" hangingPunct="0">
              <a:spcBef>
                <a:spcPct val="0"/>
              </a:spcBef>
              <a:spcAft>
                <a:spcPct val="0"/>
              </a:spcAft>
              <a:defRPr sz="2000">
                <a:solidFill>
                  <a:schemeClr val="tx1"/>
                </a:solidFill>
                <a:latin typeface="Arial" charset="0"/>
                <a:ea typeface="ＭＳ Ｐゴシック" charset="-128"/>
              </a:defRPr>
            </a:lvl8pPr>
            <a:lvl9pPr marL="3886200" indent="-228600" eaLnBrk="0" fontAlgn="base" hangingPunct="0">
              <a:spcBef>
                <a:spcPct val="0"/>
              </a:spcBef>
              <a:spcAft>
                <a:spcPct val="0"/>
              </a:spcAft>
              <a:defRPr sz="2000">
                <a:solidFill>
                  <a:schemeClr val="tx1"/>
                </a:solidFill>
                <a:latin typeface="Arial" charset="0"/>
                <a:ea typeface="ＭＳ Ｐゴシック" charset="-128"/>
              </a:defRPr>
            </a:lvl9pPr>
          </a:lstStyle>
          <a:p>
            <a:pPr eaLnBrk="1" hangingPunct="1">
              <a:defRPr/>
            </a:pPr>
            <a:r>
              <a:rPr lang="en-GB" sz="1800">
                <a:solidFill>
                  <a:srgbClr val="D9D9D9"/>
                </a:solidFill>
                <a:cs typeface="Arial" charset="0"/>
              </a:rPr>
              <a:t> </a:t>
            </a:r>
          </a:p>
        </p:txBody>
      </p:sp>
      <p:sp>
        <p:nvSpPr>
          <p:cNvPr id="1029" name="Rectangle 14"/>
          <p:cNvSpPr>
            <a:spLocks noChangeArrowheads="1"/>
          </p:cNvSpPr>
          <p:nvPr userDrawn="1"/>
        </p:nvSpPr>
        <p:spPr bwMode="auto">
          <a:xfrm>
            <a:off x="457200" y="308718"/>
            <a:ext cx="6092587" cy="307777"/>
          </a:xfrm>
          <a:prstGeom prst="rect">
            <a:avLst/>
          </a:prstGeom>
          <a:noFill/>
          <a:ln w="9525">
            <a:noFill/>
            <a:miter lim="800000"/>
            <a:headEnd/>
            <a:tailEnd/>
          </a:ln>
        </p:spPr>
        <p:txBody>
          <a:bodyPr wrap="square">
            <a:prstTxWarp prst="textNoShape">
              <a:avLst/>
            </a:prstTxWarp>
            <a:spAutoFit/>
          </a:bodyPr>
          <a:lstStyle/>
          <a:p>
            <a:r>
              <a:rPr lang="en-GB" sz="1400" dirty="0">
                <a:solidFill>
                  <a:schemeClr val="bg1"/>
                </a:solidFill>
              </a:rPr>
              <a:t>Level 2 Diploma in</a:t>
            </a:r>
            <a:r>
              <a:rPr lang="en-GB" sz="1400" b="1" dirty="0">
                <a:solidFill>
                  <a:schemeClr val="bg1"/>
                </a:solidFill>
              </a:rPr>
              <a:t> </a:t>
            </a:r>
            <a:r>
              <a:rPr lang="en-GB" sz="1400" b="1">
                <a:solidFill>
                  <a:schemeClr val="bg1"/>
                </a:solidFill>
              </a:rPr>
              <a:t>Site</a:t>
            </a:r>
            <a:r>
              <a:rPr lang="en-GB" sz="1400" b="1" baseline="0">
                <a:solidFill>
                  <a:schemeClr val="bg1"/>
                </a:solidFill>
              </a:rPr>
              <a:t> Carpentry</a:t>
            </a:r>
            <a:endParaRPr lang="en-GB" sz="1400" b="1" dirty="0">
              <a:solidFill>
                <a:schemeClr val="bg1"/>
              </a:solidFill>
            </a:endParaRPr>
          </a:p>
        </p:txBody>
      </p:sp>
      <p:sp>
        <p:nvSpPr>
          <p:cNvPr id="1030" name="Text Box 10"/>
          <p:cNvSpPr txBox="1">
            <a:spLocks noChangeArrowheads="1"/>
          </p:cNvSpPr>
          <p:nvPr userDrawn="1"/>
        </p:nvSpPr>
        <p:spPr bwMode="white">
          <a:xfrm>
            <a:off x="0" y="6324600"/>
            <a:ext cx="9144000" cy="381000"/>
          </a:xfrm>
          <a:prstGeom prst="rect">
            <a:avLst/>
          </a:prstGeom>
          <a:solidFill>
            <a:srgbClr val="D9D9D9"/>
          </a:solidFill>
          <a:ln>
            <a:noFill/>
          </a:ln>
        </p:spPr>
        <p:txBody>
          <a:bodyPr wrap="none"/>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eaLnBrk="0" fontAlgn="base" hangingPunct="0">
              <a:spcBef>
                <a:spcPct val="0"/>
              </a:spcBef>
              <a:spcAft>
                <a:spcPct val="0"/>
              </a:spcAft>
              <a:defRPr sz="2000">
                <a:solidFill>
                  <a:schemeClr val="tx1"/>
                </a:solidFill>
                <a:latin typeface="Arial" charset="0"/>
                <a:ea typeface="ＭＳ Ｐゴシック" charset="-128"/>
              </a:defRPr>
            </a:lvl6pPr>
            <a:lvl7pPr marL="2971800" indent="-228600" eaLnBrk="0" fontAlgn="base" hangingPunct="0">
              <a:spcBef>
                <a:spcPct val="0"/>
              </a:spcBef>
              <a:spcAft>
                <a:spcPct val="0"/>
              </a:spcAft>
              <a:defRPr sz="2000">
                <a:solidFill>
                  <a:schemeClr val="tx1"/>
                </a:solidFill>
                <a:latin typeface="Arial" charset="0"/>
                <a:ea typeface="ＭＳ Ｐゴシック" charset="-128"/>
              </a:defRPr>
            </a:lvl7pPr>
            <a:lvl8pPr marL="3429000" indent="-228600" eaLnBrk="0" fontAlgn="base" hangingPunct="0">
              <a:spcBef>
                <a:spcPct val="0"/>
              </a:spcBef>
              <a:spcAft>
                <a:spcPct val="0"/>
              </a:spcAft>
              <a:defRPr sz="2000">
                <a:solidFill>
                  <a:schemeClr val="tx1"/>
                </a:solidFill>
                <a:latin typeface="Arial" charset="0"/>
                <a:ea typeface="ＭＳ Ｐゴシック" charset="-128"/>
              </a:defRPr>
            </a:lvl8pPr>
            <a:lvl9pPr marL="3886200" indent="-228600" eaLnBrk="0" fontAlgn="base" hangingPunct="0">
              <a:spcBef>
                <a:spcPct val="0"/>
              </a:spcBef>
              <a:spcAft>
                <a:spcPct val="0"/>
              </a:spcAft>
              <a:defRPr sz="2000">
                <a:solidFill>
                  <a:schemeClr val="tx1"/>
                </a:solidFill>
                <a:latin typeface="Arial" charset="0"/>
                <a:ea typeface="ＭＳ Ｐゴシック" charset="-128"/>
              </a:defRPr>
            </a:lvl9pPr>
          </a:lstStyle>
          <a:p>
            <a:pPr eaLnBrk="1" hangingPunct="1">
              <a:defRPr/>
            </a:pPr>
            <a:r>
              <a:rPr lang="en-GB" sz="1800">
                <a:solidFill>
                  <a:srgbClr val="D81E05"/>
                </a:solidFill>
                <a:cs typeface="Arial" charset="0"/>
              </a:rPr>
              <a:t> </a:t>
            </a:r>
          </a:p>
        </p:txBody>
      </p:sp>
      <p:sp>
        <p:nvSpPr>
          <p:cNvPr id="1031" name="Text Box 10"/>
          <p:cNvSpPr txBox="1">
            <a:spLocks noChangeArrowheads="1"/>
          </p:cNvSpPr>
          <p:nvPr userDrawn="1"/>
        </p:nvSpPr>
        <p:spPr bwMode="white">
          <a:xfrm>
            <a:off x="0" y="6705600"/>
            <a:ext cx="9144000" cy="152400"/>
          </a:xfrm>
          <a:prstGeom prst="rect">
            <a:avLst/>
          </a:prstGeom>
          <a:solidFill>
            <a:srgbClr val="E30613"/>
          </a:solidFill>
          <a:ln>
            <a:noFill/>
          </a:ln>
        </p:spPr>
        <p:txBody>
          <a:bodyPr wrap="none"/>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eaLnBrk="0" fontAlgn="base" hangingPunct="0">
              <a:spcBef>
                <a:spcPct val="0"/>
              </a:spcBef>
              <a:spcAft>
                <a:spcPct val="0"/>
              </a:spcAft>
              <a:defRPr sz="2000">
                <a:solidFill>
                  <a:schemeClr val="tx1"/>
                </a:solidFill>
                <a:latin typeface="Arial" charset="0"/>
                <a:ea typeface="ＭＳ Ｐゴシック" charset="-128"/>
              </a:defRPr>
            </a:lvl6pPr>
            <a:lvl7pPr marL="2971800" indent="-228600" eaLnBrk="0" fontAlgn="base" hangingPunct="0">
              <a:spcBef>
                <a:spcPct val="0"/>
              </a:spcBef>
              <a:spcAft>
                <a:spcPct val="0"/>
              </a:spcAft>
              <a:defRPr sz="2000">
                <a:solidFill>
                  <a:schemeClr val="tx1"/>
                </a:solidFill>
                <a:latin typeface="Arial" charset="0"/>
                <a:ea typeface="ＭＳ Ｐゴシック" charset="-128"/>
              </a:defRPr>
            </a:lvl7pPr>
            <a:lvl8pPr marL="3429000" indent="-228600" eaLnBrk="0" fontAlgn="base" hangingPunct="0">
              <a:spcBef>
                <a:spcPct val="0"/>
              </a:spcBef>
              <a:spcAft>
                <a:spcPct val="0"/>
              </a:spcAft>
              <a:defRPr sz="2000">
                <a:solidFill>
                  <a:schemeClr val="tx1"/>
                </a:solidFill>
                <a:latin typeface="Arial" charset="0"/>
                <a:ea typeface="ＭＳ Ｐゴシック" charset="-128"/>
              </a:defRPr>
            </a:lvl8pPr>
            <a:lvl9pPr marL="3886200" indent="-228600" eaLnBrk="0" fontAlgn="base" hangingPunct="0">
              <a:spcBef>
                <a:spcPct val="0"/>
              </a:spcBef>
              <a:spcAft>
                <a:spcPct val="0"/>
              </a:spcAft>
              <a:defRPr sz="2000">
                <a:solidFill>
                  <a:schemeClr val="tx1"/>
                </a:solidFill>
                <a:latin typeface="Arial" charset="0"/>
                <a:ea typeface="ＭＳ Ｐゴシック" charset="-128"/>
              </a:defRPr>
            </a:lvl9pPr>
          </a:lstStyle>
          <a:p>
            <a:pPr eaLnBrk="1" hangingPunct="1">
              <a:defRPr/>
            </a:pPr>
            <a:r>
              <a:rPr lang="en-GB" sz="1800">
                <a:solidFill>
                  <a:srgbClr val="D81E05"/>
                </a:solidFill>
                <a:cs typeface="Arial" charset="0"/>
              </a:rPr>
              <a:t> </a:t>
            </a:r>
          </a:p>
        </p:txBody>
      </p:sp>
      <p:sp>
        <p:nvSpPr>
          <p:cNvPr id="53259" name="Text Box 11"/>
          <p:cNvSpPr txBox="1">
            <a:spLocks noChangeArrowheads="1"/>
          </p:cNvSpPr>
          <p:nvPr userDrawn="1"/>
        </p:nvSpPr>
        <p:spPr bwMode="auto">
          <a:xfrm>
            <a:off x="457200" y="6400800"/>
            <a:ext cx="6477000" cy="228600"/>
          </a:xfrm>
          <a:prstGeom prst="rect">
            <a:avLst/>
          </a:prstGeom>
          <a:noFill/>
          <a:ln w="9525">
            <a:noFill/>
            <a:miter lim="800000"/>
            <a:headEnd/>
            <a:tailEnd/>
          </a:ln>
        </p:spPr>
        <p:txBody>
          <a:bodyPr lIns="0" tIns="0" rIns="0" bIns="0">
            <a:prstTxWarp prst="textNoShape">
              <a:avLst/>
            </a:prstTxWarp>
          </a:bodyPr>
          <a:lstStyle/>
          <a:p>
            <a:pPr>
              <a:spcBef>
                <a:spcPts val="600"/>
              </a:spcBef>
            </a:pPr>
            <a:r>
              <a:rPr lang="en-US" sz="1100"/>
              <a:t>© 2013 City and Guilds of London Institute. All rights reserved</a:t>
            </a:r>
            <a:r>
              <a:rPr lang="en-US" sz="900"/>
              <a:t>.</a:t>
            </a:r>
            <a:br>
              <a:rPr lang="en-US" sz="1100">
                <a:ea typeface="Arial" pitchFamily="-105" charset="0"/>
                <a:cs typeface="Arial" pitchFamily="-105" charset="0"/>
              </a:rPr>
            </a:br>
            <a:endParaRPr lang="en-US" sz="1100">
              <a:ea typeface="Arial" pitchFamily="-105" charset="0"/>
              <a:cs typeface="Arial" pitchFamily="-105" charset="0"/>
            </a:endParaRPr>
          </a:p>
          <a:p>
            <a:endParaRPr lang="en-US" sz="1200">
              <a:latin typeface="Times New Roman" pitchFamily="-105" charset="0"/>
            </a:endParaRPr>
          </a:p>
          <a:p>
            <a:endParaRPr lang="en-US" sz="1200">
              <a:latin typeface="Times New Roman" pitchFamily="-105" charset="0"/>
            </a:endParaRPr>
          </a:p>
        </p:txBody>
      </p:sp>
      <p:sp>
        <p:nvSpPr>
          <p:cNvPr id="12" name="Text Box 11"/>
          <p:cNvSpPr txBox="1">
            <a:spLocks noChangeArrowheads="1"/>
          </p:cNvSpPr>
          <p:nvPr userDrawn="1"/>
        </p:nvSpPr>
        <p:spPr bwMode="auto">
          <a:xfrm>
            <a:off x="7239000" y="6400800"/>
            <a:ext cx="1447800" cy="228600"/>
          </a:xfrm>
          <a:prstGeom prst="rect">
            <a:avLst/>
          </a:prstGeom>
          <a:noFill/>
          <a:ln w="9525">
            <a:noFill/>
            <a:miter lim="800000"/>
            <a:headEnd/>
            <a:tailEnd/>
          </a:ln>
        </p:spPr>
        <p:txBody>
          <a:bodyPr lIns="0" tIns="0" rIns="0" bIns="0">
            <a:prstTxWarp prst="textNoShape">
              <a:avLst/>
            </a:prstTxWarp>
          </a:bodyPr>
          <a:lstStyle/>
          <a:p>
            <a:pPr algn="r">
              <a:spcBef>
                <a:spcPts val="600"/>
              </a:spcBef>
            </a:pPr>
            <a:fld id="{6152C911-7D81-1845-9D20-613E63F035EB}" type="slidenum">
              <a:rPr lang="en-US" sz="1100">
                <a:ea typeface="Arial" pitchFamily="-105" charset="0"/>
                <a:cs typeface="Arial" pitchFamily="-105" charset="0"/>
              </a:rPr>
              <a:pPr algn="r">
                <a:spcBef>
                  <a:spcPts val="600"/>
                </a:spcBef>
              </a:pPr>
              <a:t>‹#›</a:t>
            </a:fld>
            <a:r>
              <a:rPr lang="en-US" sz="1100">
                <a:ea typeface="Arial" pitchFamily="-105" charset="0"/>
                <a:cs typeface="Arial" pitchFamily="-105" charset="0"/>
              </a:rPr>
              <a:t> of 23</a:t>
            </a:r>
          </a:p>
          <a:p>
            <a:br>
              <a:rPr lang="en-US" sz="1100" dirty="0">
                <a:ea typeface="Arial" pitchFamily="-105" charset="0"/>
                <a:cs typeface="Arial" pitchFamily="-105" charset="0"/>
              </a:rPr>
            </a:br>
            <a:endParaRPr lang="en-US" sz="1100" dirty="0">
              <a:ea typeface="Arial" pitchFamily="-105" charset="0"/>
              <a:cs typeface="Arial" pitchFamily="-105" charset="0"/>
            </a:endParaRPr>
          </a:p>
          <a:p>
            <a:br>
              <a:rPr lang="en-US" sz="1100" dirty="0">
                <a:ea typeface="Arial" pitchFamily="-105" charset="0"/>
                <a:cs typeface="Arial" pitchFamily="-105" charset="0"/>
              </a:rPr>
            </a:br>
            <a:endParaRPr lang="en-US" sz="1100" dirty="0">
              <a:ea typeface="Arial" pitchFamily="-105" charset="0"/>
              <a:cs typeface="Arial" pitchFamily="-105" charset="0"/>
            </a:endParaRPr>
          </a:p>
          <a:p>
            <a:endParaRPr lang="en-US" sz="1200" dirty="0">
              <a:latin typeface="Times New Roman" pitchFamily="-105" charset="0"/>
            </a:endParaRPr>
          </a:p>
          <a:p>
            <a:endParaRPr lang="en-US" sz="1200" dirty="0">
              <a:latin typeface="Times New Roman" pitchFamily="-105" charset="0"/>
            </a:endParaRPr>
          </a:p>
        </p:txBody>
      </p:sp>
      <p:sp>
        <p:nvSpPr>
          <p:cNvPr id="1035" name="Title Placeholder 10"/>
          <p:cNvSpPr>
            <a:spLocks noGrp="1"/>
          </p:cNvSpPr>
          <p:nvPr>
            <p:ph type="title"/>
          </p:nvPr>
        </p:nvSpPr>
        <p:spPr bwMode="auto">
          <a:xfrm>
            <a:off x="457200" y="838200"/>
            <a:ext cx="8218488" cy="382588"/>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t>Click to edit Master title style</a:t>
            </a:r>
            <a:endParaRPr lang="en-US"/>
          </a:p>
        </p:txBody>
      </p:sp>
      <p:sp>
        <p:nvSpPr>
          <p:cNvPr id="1036" name="Text Placeholder 13"/>
          <p:cNvSpPr>
            <a:spLocks noGrp="1"/>
          </p:cNvSpPr>
          <p:nvPr>
            <p:ph type="body" idx="1"/>
          </p:nvPr>
        </p:nvSpPr>
        <p:spPr bwMode="auto">
          <a:xfrm>
            <a:off x="457200" y="1371600"/>
            <a:ext cx="8229600" cy="475615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a:p>
            <a:pPr lvl="4"/>
            <a:endParaRPr lang="en-GB" dirty="0"/>
          </a:p>
        </p:txBody>
      </p:sp>
      <p:pic>
        <p:nvPicPr>
          <p:cNvPr id="2" name="Picture 1"/>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6372200" y="147734"/>
            <a:ext cx="2437200" cy="629944"/>
          </a:xfrm>
          <a:prstGeom prst="rect">
            <a:avLst/>
          </a:prstGeom>
        </p:spPr>
      </p:pic>
    </p:spTree>
  </p:cSld>
  <p:clrMap bg1="lt1" tx1="dk1" bg2="lt2" tx2="dk2" accent1="accent1" accent2="accent2" accent3="accent3" accent4="accent4" accent5="accent5" accent6="accent6" hlink="hlink" folHlink="folHlink"/>
  <p:sldLayoutIdLst>
    <p:sldLayoutId id="2147483652" r:id="rId1"/>
    <p:sldLayoutId id="2147483653" r:id="rId2"/>
  </p:sldLayoutIdLst>
  <p:hf hdr="0" ftr="0" dt="0"/>
  <p:txStyles>
    <p:titleStyle>
      <a:lvl1pPr algn="l" rtl="0" eaLnBrk="0" fontAlgn="base" hangingPunct="0">
        <a:spcBef>
          <a:spcPct val="0"/>
        </a:spcBef>
        <a:spcAft>
          <a:spcPct val="0"/>
        </a:spcAft>
        <a:defRPr sz="2400" b="1">
          <a:solidFill>
            <a:srgbClr val="E30613"/>
          </a:solidFill>
          <a:latin typeface="+mj-lt"/>
          <a:ea typeface="ＭＳ Ｐゴシック" charset="-128"/>
          <a:cs typeface="ＭＳ Ｐゴシック" charset="-128"/>
        </a:defRPr>
      </a:lvl1pPr>
      <a:lvl2pPr algn="l" rtl="0" eaLnBrk="0" fontAlgn="base" hangingPunct="0">
        <a:spcBef>
          <a:spcPct val="0"/>
        </a:spcBef>
        <a:spcAft>
          <a:spcPct val="0"/>
        </a:spcAft>
        <a:defRPr sz="2400" b="1">
          <a:solidFill>
            <a:srgbClr val="E30613"/>
          </a:solidFill>
          <a:latin typeface="Arial" charset="0"/>
          <a:ea typeface="ＭＳ Ｐゴシック" charset="-128"/>
          <a:cs typeface="ＭＳ Ｐゴシック" charset="-128"/>
        </a:defRPr>
      </a:lvl2pPr>
      <a:lvl3pPr algn="l" rtl="0" eaLnBrk="0" fontAlgn="base" hangingPunct="0">
        <a:spcBef>
          <a:spcPct val="0"/>
        </a:spcBef>
        <a:spcAft>
          <a:spcPct val="0"/>
        </a:spcAft>
        <a:defRPr sz="2400" b="1">
          <a:solidFill>
            <a:srgbClr val="E30613"/>
          </a:solidFill>
          <a:latin typeface="Arial" charset="0"/>
          <a:ea typeface="ＭＳ Ｐゴシック" charset="-128"/>
          <a:cs typeface="ＭＳ Ｐゴシック" charset="-128"/>
        </a:defRPr>
      </a:lvl3pPr>
      <a:lvl4pPr algn="l" rtl="0" eaLnBrk="0" fontAlgn="base" hangingPunct="0">
        <a:spcBef>
          <a:spcPct val="0"/>
        </a:spcBef>
        <a:spcAft>
          <a:spcPct val="0"/>
        </a:spcAft>
        <a:defRPr sz="2400" b="1">
          <a:solidFill>
            <a:srgbClr val="E30613"/>
          </a:solidFill>
          <a:latin typeface="Arial" charset="0"/>
          <a:ea typeface="ＭＳ Ｐゴシック" charset="-128"/>
          <a:cs typeface="ＭＳ Ｐゴシック" charset="-128"/>
        </a:defRPr>
      </a:lvl4pPr>
      <a:lvl5pPr algn="l" rtl="0" eaLnBrk="0" fontAlgn="base" hangingPunct="0">
        <a:spcBef>
          <a:spcPct val="0"/>
        </a:spcBef>
        <a:spcAft>
          <a:spcPct val="0"/>
        </a:spcAft>
        <a:defRPr sz="2400" b="1">
          <a:solidFill>
            <a:srgbClr val="E30613"/>
          </a:solidFill>
          <a:latin typeface="Arial" charset="0"/>
          <a:ea typeface="ＭＳ Ｐゴシック" charset="-128"/>
          <a:cs typeface="ＭＳ Ｐゴシック" charset="-128"/>
        </a:defRPr>
      </a:lvl5pPr>
      <a:lvl6pPr marL="457200" algn="ctr" rtl="0" fontAlgn="base">
        <a:spcBef>
          <a:spcPct val="0"/>
        </a:spcBef>
        <a:spcAft>
          <a:spcPct val="0"/>
        </a:spcAft>
        <a:defRPr sz="4400">
          <a:solidFill>
            <a:srgbClr val="CC0000"/>
          </a:solidFill>
          <a:latin typeface="Arial" charset="0"/>
        </a:defRPr>
      </a:lvl6pPr>
      <a:lvl7pPr marL="914400" algn="ctr" rtl="0" fontAlgn="base">
        <a:spcBef>
          <a:spcPct val="0"/>
        </a:spcBef>
        <a:spcAft>
          <a:spcPct val="0"/>
        </a:spcAft>
        <a:defRPr sz="4400">
          <a:solidFill>
            <a:srgbClr val="CC0000"/>
          </a:solidFill>
          <a:latin typeface="Arial" charset="0"/>
        </a:defRPr>
      </a:lvl7pPr>
      <a:lvl8pPr marL="1371600" algn="ctr" rtl="0" fontAlgn="base">
        <a:spcBef>
          <a:spcPct val="0"/>
        </a:spcBef>
        <a:spcAft>
          <a:spcPct val="0"/>
        </a:spcAft>
        <a:defRPr sz="4400">
          <a:solidFill>
            <a:srgbClr val="CC0000"/>
          </a:solidFill>
          <a:latin typeface="Arial" charset="0"/>
        </a:defRPr>
      </a:lvl8pPr>
      <a:lvl9pPr marL="1828800" algn="ctr" rtl="0" fontAlgn="base">
        <a:spcBef>
          <a:spcPct val="0"/>
        </a:spcBef>
        <a:spcAft>
          <a:spcPct val="0"/>
        </a:spcAft>
        <a:defRPr sz="4400">
          <a:solidFill>
            <a:srgbClr val="CC0000"/>
          </a:solidFill>
          <a:latin typeface="Arial" charset="0"/>
        </a:defRPr>
      </a:lvl9pPr>
    </p:titleStyle>
    <p:bodyStyle>
      <a:lvl1pPr marL="0" indent="0" algn="l" rtl="0" eaLnBrk="0" fontAlgn="base" hangingPunct="0">
        <a:lnSpc>
          <a:spcPts val="2400"/>
        </a:lnSpc>
        <a:spcBef>
          <a:spcPts val="1000"/>
        </a:spcBef>
        <a:spcAft>
          <a:spcPts val="1000"/>
        </a:spcAft>
        <a:defRPr lang="en-GB" sz="2000" dirty="0">
          <a:solidFill>
            <a:schemeClr val="tx1"/>
          </a:solidFill>
          <a:latin typeface="+mn-lt"/>
          <a:ea typeface="ＭＳ Ｐゴシック" charset="-128"/>
          <a:cs typeface="ＭＳ Ｐゴシック" charset="-128"/>
        </a:defRPr>
      </a:lvl1pPr>
      <a:lvl2pPr marL="215900" indent="-215900" algn="l" rtl="0" eaLnBrk="0" fontAlgn="base" hangingPunct="0">
        <a:lnSpc>
          <a:spcPts val="2400"/>
        </a:lnSpc>
        <a:spcBef>
          <a:spcPts val="500"/>
        </a:spcBef>
        <a:spcAft>
          <a:spcPts val="500"/>
        </a:spcAft>
        <a:buClr>
          <a:srgbClr val="E30613"/>
        </a:buClr>
        <a:buFont typeface="Arial" pitchFamily="-105" charset="0"/>
        <a:buChar char="•"/>
        <a:defRPr lang="en-GB" sz="2000" dirty="0">
          <a:solidFill>
            <a:schemeClr val="tx1"/>
          </a:solidFill>
          <a:latin typeface="+mn-lt"/>
          <a:ea typeface="ＭＳ Ｐゴシック" charset="-128"/>
          <a:cs typeface="+mn-cs"/>
        </a:defRPr>
      </a:lvl2pPr>
      <a:lvl3pPr marL="0" indent="0" algn="l" rtl="0" eaLnBrk="0" fontAlgn="base" hangingPunct="0">
        <a:lnSpc>
          <a:spcPts val="2000"/>
        </a:lnSpc>
        <a:spcBef>
          <a:spcPts val="500"/>
        </a:spcBef>
        <a:spcAft>
          <a:spcPts val="500"/>
        </a:spcAft>
        <a:buFont typeface="Lucida Grande" pitchFamily="-105" charset="0"/>
        <a:defRPr lang="en-GB" sz="1600" dirty="0">
          <a:solidFill>
            <a:schemeClr val="tx1"/>
          </a:solidFill>
          <a:latin typeface="+mn-lt"/>
          <a:ea typeface="ＭＳ Ｐゴシック" charset="-128"/>
          <a:cs typeface="+mn-cs"/>
        </a:defRPr>
      </a:lvl3pPr>
      <a:lvl4pPr marL="215900" indent="-215900" algn="l" rtl="0" eaLnBrk="0" fontAlgn="base" hangingPunct="0">
        <a:lnSpc>
          <a:spcPts val="2000"/>
        </a:lnSpc>
        <a:spcBef>
          <a:spcPts val="500"/>
        </a:spcBef>
        <a:spcAft>
          <a:spcPts val="500"/>
        </a:spcAft>
        <a:buClr>
          <a:srgbClr val="E30613"/>
        </a:buClr>
        <a:buFont typeface="Arial" pitchFamily="-105" charset="0"/>
        <a:buChar char="•"/>
        <a:defRPr lang="en-GB" sz="1600" dirty="0">
          <a:solidFill>
            <a:schemeClr val="tx1"/>
          </a:solidFill>
          <a:latin typeface="+mn-lt"/>
          <a:ea typeface="ＭＳ Ｐゴシック" charset="-128"/>
          <a:cs typeface="ＭＳ Ｐゴシック" charset="-128"/>
        </a:defRPr>
      </a:lvl4pPr>
      <a:lvl5pPr marL="431800" indent="-215900" algn="l" rtl="0" eaLnBrk="0" fontAlgn="base" hangingPunct="0">
        <a:lnSpc>
          <a:spcPts val="2000"/>
        </a:lnSpc>
        <a:spcBef>
          <a:spcPct val="0"/>
        </a:spcBef>
        <a:spcAft>
          <a:spcPts val="500"/>
        </a:spcAft>
        <a:buFont typeface="Arial" pitchFamily="-105" charset="0"/>
        <a:buChar char="–"/>
        <a:defRPr lang="en-US" sz="1600" dirty="0">
          <a:solidFill>
            <a:schemeClr val="tx1"/>
          </a:solidFill>
          <a:latin typeface="+mn-lt"/>
          <a:ea typeface="ＭＳ Ｐゴシック" charset="-128"/>
          <a:cs typeface="ＭＳ Ｐゴシック" charset="-128"/>
        </a:defRPr>
      </a:lvl5pPr>
      <a:lvl6pPr marL="457200" indent="-457200" algn="l" defTabSz="914400" rtl="0" fontAlgn="base">
        <a:spcBef>
          <a:spcPct val="20000"/>
        </a:spcBef>
        <a:spcAft>
          <a:spcPct val="0"/>
        </a:spcAft>
        <a:buChar char="»"/>
        <a:defRPr lang="en-GB" sz="1600" kern="0" baseline="0" dirty="0" smtClean="0">
          <a:solidFill>
            <a:schemeClr val="tx1"/>
          </a:solidFill>
          <a:latin typeface="+mn-lt"/>
          <a:ea typeface="ＭＳ Ｐゴシック" charset="-128"/>
          <a:cs typeface="ＭＳ Ｐゴシック" charset="-128"/>
        </a:defRPr>
      </a:lvl6pPr>
      <a:lvl7pPr marL="2971800" indent="-228600" algn="l" defTabSz="914400" rtl="0" fontAlgn="base">
        <a:spcBef>
          <a:spcPct val="20000"/>
        </a:spcBef>
        <a:spcAft>
          <a:spcPct val="0"/>
        </a:spcAft>
        <a:buClr>
          <a:srgbClr val="E30613"/>
        </a:buClr>
        <a:buChar char="»"/>
        <a:defRPr lang="en-GB" sz="1600" kern="0" baseline="0" dirty="0" smtClean="0">
          <a:solidFill>
            <a:schemeClr val="tx1"/>
          </a:solidFill>
          <a:latin typeface="+mn-lt"/>
          <a:ea typeface="ＭＳ Ｐゴシック" charset="-128"/>
          <a:cs typeface="ＭＳ Ｐゴシック" charset="-128"/>
        </a:defRPr>
      </a:lvl7pPr>
      <a:lvl8pPr marL="3429000" indent="-228600" algn="l" defTabSz="914400" rtl="0" fontAlgn="base">
        <a:spcBef>
          <a:spcPct val="20000"/>
        </a:spcBef>
        <a:spcAft>
          <a:spcPct val="0"/>
        </a:spcAft>
        <a:buChar char="»"/>
        <a:defRPr lang="en-GB" sz="1600" kern="0" dirty="0" smtClean="0">
          <a:solidFill>
            <a:schemeClr val="tx1"/>
          </a:solidFill>
          <a:latin typeface="+mn-lt"/>
          <a:ea typeface="ＭＳ Ｐゴシック" charset="-128"/>
          <a:cs typeface="ＭＳ Ｐゴシック" charset="-128"/>
        </a:defRPr>
      </a:lvl8pPr>
      <a:lvl9pPr marL="3886200" indent="-228600" algn="l" defTabSz="914400" rtl="0" fontAlgn="base">
        <a:spcBef>
          <a:spcPct val="20000"/>
        </a:spcBef>
        <a:spcAft>
          <a:spcPct val="0"/>
        </a:spcAft>
        <a:buChar char="»"/>
        <a:defRPr lang="en-GB" sz="1000" kern="0" baseline="0" dirty="0" smtClean="0">
          <a:solidFill>
            <a:schemeClr val="tx1"/>
          </a:solidFill>
          <a:latin typeface="+mn-lt"/>
          <a:ea typeface="ＭＳ Ｐゴシック" charset="-128"/>
          <a:cs typeface="ＭＳ Ｐゴシック"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nachi.org/efflorescence.htm" TargetMode="Externa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nachi.org/efflorescence.htm" TargetMode="External"/><Relationship Id="rId1" Type="http://schemas.openxmlformats.org/officeDocument/2006/relationships/slideLayout" Target="../slideLayouts/slideLayout1.xml"/><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1.xml"/><Relationship Id="rId1" Type="http://schemas.openxmlformats.org/officeDocument/2006/relationships/video" Target="https://www.youtube.com/embed/rMdz7EiGwVI?feature=oembed"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safeguardeurope.com/penetrating-damp" TargetMode="External"/><Relationship Id="rId1" Type="http://schemas.openxmlformats.org/officeDocument/2006/relationships/slideLayout" Target="../slideLayouts/slideLayout1.xml"/><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hyperlink" Target="https://actionwallties.co.uk/customer-stories/cavity-wall-construction-history"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newmans.com/services/building-structural-repairs/wall-tie-replacement/"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14.xml.rels><?xml version="1.0" encoding="UTF-8" standalone="yes"?>
<Relationships xmlns="http://schemas.openxmlformats.org/package/2006/relationships"><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hyperlink" Target="https://www.understandconstruction.com/underpinning.html" TargetMode="External"/><Relationship Id="rId1" Type="http://schemas.openxmlformats.org/officeDocument/2006/relationships/slideLayout" Target="../slideLayouts/slideLayout2.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1.xml"/><Relationship Id="rId4" Type="http://schemas.openxmlformats.org/officeDocument/2006/relationships/image" Target="../media/image33.jpeg"/></Relationships>
</file>

<file path=ppt/slides/_rels/slide18.xml.rels><?xml version="1.0" encoding="UTF-8" standalone="yes"?>
<Relationships xmlns="http://schemas.openxmlformats.org/package/2006/relationships"><Relationship Id="rId3" Type="http://schemas.openxmlformats.org/officeDocument/2006/relationships/hyperlink" Target="http://www.timberwise.co.uk/" TargetMode="External"/><Relationship Id="rId2" Type="http://schemas.openxmlformats.org/officeDocument/2006/relationships/image" Target="../media/image34.jpeg"/><Relationship Id="rId1" Type="http://schemas.openxmlformats.org/officeDocument/2006/relationships/slideLayout" Target="../slideLayouts/slideLayout1.xml"/><Relationship Id="rId4" Type="http://schemas.openxmlformats.org/officeDocument/2006/relationships/image" Target="../media/image35.png"/></Relationships>
</file>

<file path=ppt/slides/_rels/slide19.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1.png"/><Relationship Id="rId1" Type="http://schemas.openxmlformats.org/officeDocument/2006/relationships/slideLayout" Target="../slideLayouts/slideLayout1.xml"/><Relationship Id="rId4" Type="http://schemas.openxmlformats.org/officeDocument/2006/relationships/image" Target="../media/image38.png"/></Relationships>
</file>

<file path=ppt/slides/_rels/slide21.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3.jpeg"/><Relationship Id="rId1" Type="http://schemas.openxmlformats.org/officeDocument/2006/relationships/slideLayout" Target="../slideLayouts/slideLayout1.xml"/><Relationship Id="rId4" Type="http://schemas.openxmlformats.org/officeDocument/2006/relationships/image" Target="../media/image41.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1.xml"/><Relationship Id="rId5" Type="http://schemas.openxmlformats.org/officeDocument/2006/relationships/image" Target="../media/image45.png"/><Relationship Id="rId4" Type="http://schemas.openxmlformats.org/officeDocument/2006/relationships/image" Target="../media/image44.png"/></Relationships>
</file>

<file path=ppt/slides/_rels/slide2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1.xml"/><Relationship Id="rId4" Type="http://schemas.openxmlformats.org/officeDocument/2006/relationships/image" Target="../media/image44.png"/></Relationships>
</file>

<file path=ppt/slides/_rels/slide29.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47.png"/><Relationship Id="rId1" Type="http://schemas.openxmlformats.org/officeDocument/2006/relationships/slideLayout" Target="../slideLayouts/slideLayout1.xml"/><Relationship Id="rId6" Type="http://schemas.openxmlformats.org/officeDocument/2006/relationships/image" Target="../media/image51.png"/><Relationship Id="rId5" Type="http://schemas.openxmlformats.org/officeDocument/2006/relationships/image" Target="../media/image50.png"/><Relationship Id="rId4" Type="http://schemas.openxmlformats.org/officeDocument/2006/relationships/image" Target="../media/image49.jpeg"/></Relationships>
</file>

<file path=ppt/slides/_rels/slide31.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1.xml"/><Relationship Id="rId6" Type="http://schemas.openxmlformats.org/officeDocument/2006/relationships/image" Target="../media/image57.png"/><Relationship Id="rId5" Type="http://schemas.openxmlformats.org/officeDocument/2006/relationships/image" Target="../media/image56.png"/><Relationship Id="rId4" Type="http://schemas.openxmlformats.org/officeDocument/2006/relationships/image" Target="../media/image55.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50" name="Rectangle 14"/>
          <p:cNvSpPr>
            <a:spLocks noGrp="1" noChangeArrowheads="1"/>
          </p:cNvSpPr>
          <p:nvPr>
            <p:ph type="body" idx="4294967295"/>
          </p:nvPr>
        </p:nvSpPr>
        <p:spPr>
          <a:xfrm>
            <a:off x="457200" y="1371600"/>
            <a:ext cx="8229600" cy="4754563"/>
          </a:xfrm>
        </p:spPr>
        <p:txBody>
          <a:bodyPr/>
          <a:lstStyle/>
          <a:p>
            <a:pPr marL="0" indent="0" eaLnBrk="1" hangingPunct="1"/>
            <a:endParaRPr b="1" dirty="0">
              <a:ea typeface="ＭＳ Ｐゴシック" pitchFamily="-105" charset="-128"/>
              <a:cs typeface="ＭＳ Ｐゴシック" pitchFamily="-105" charset="-128"/>
            </a:endParaRPr>
          </a:p>
          <a:p>
            <a:pPr marL="0" indent="0" eaLnBrk="1" hangingPunct="1"/>
            <a:endParaRPr b="1" dirty="0">
              <a:ea typeface="ＭＳ Ｐゴシック" pitchFamily="-105" charset="-128"/>
              <a:cs typeface="ＭＳ Ｐゴシック" pitchFamily="-105" charset="-128"/>
            </a:endParaRPr>
          </a:p>
          <a:p>
            <a:pPr marL="0" indent="0" algn="ctr" eaLnBrk="1" hangingPunct="1"/>
            <a:r>
              <a:rPr sz="6600" dirty="0">
                <a:solidFill>
                  <a:schemeClr val="bg1"/>
                </a:solidFill>
                <a:ea typeface="ＭＳ Ｐゴシック" pitchFamily="-105" charset="-128"/>
                <a:cs typeface="ＭＳ Ｐゴシック" pitchFamily="-105" charset="-128"/>
              </a:rPr>
              <a:t>PowerPoint presentation</a:t>
            </a:r>
          </a:p>
        </p:txBody>
      </p:sp>
      <p:sp>
        <p:nvSpPr>
          <p:cNvPr id="2051" name="Text Box 10"/>
          <p:cNvSpPr txBox="1">
            <a:spLocks noChangeArrowheads="1"/>
          </p:cNvSpPr>
          <p:nvPr/>
        </p:nvSpPr>
        <p:spPr bwMode="white">
          <a:xfrm>
            <a:off x="533400" y="2057400"/>
            <a:ext cx="8077200" cy="1295400"/>
          </a:xfrm>
          <a:prstGeom prst="rect">
            <a:avLst/>
          </a:prstGeom>
          <a:solidFill>
            <a:schemeClr val="accent2"/>
          </a:solidFill>
          <a:ln w="9525">
            <a:noFill/>
            <a:miter lim="800000"/>
            <a:headEnd/>
            <a:tailEnd/>
          </a:ln>
        </p:spPr>
        <p:txBody>
          <a:bodyPr wrap="none">
            <a:prstTxWarp prst="textNoShape">
              <a:avLst/>
            </a:prstTxWarp>
          </a:bodyPr>
          <a:lstStyle/>
          <a:p>
            <a:r>
              <a:rPr lang="en-GB" sz="1800">
                <a:solidFill>
                  <a:srgbClr val="0070C0"/>
                </a:solidFill>
                <a:highlight>
                  <a:srgbClr val="0000FF"/>
                </a:highlight>
                <a:ea typeface="Arial" pitchFamily="-105" charset="0"/>
                <a:cs typeface="Arial" pitchFamily="-105" charset="0"/>
              </a:rPr>
              <a:t> </a:t>
            </a:r>
          </a:p>
        </p:txBody>
      </p:sp>
      <p:sp>
        <p:nvSpPr>
          <p:cNvPr id="2052" name="Text Box 10"/>
          <p:cNvSpPr txBox="1">
            <a:spLocks noChangeArrowheads="1"/>
          </p:cNvSpPr>
          <p:nvPr/>
        </p:nvSpPr>
        <p:spPr bwMode="white">
          <a:xfrm>
            <a:off x="533400" y="3352800"/>
            <a:ext cx="8077200" cy="228600"/>
          </a:xfrm>
          <a:prstGeom prst="rect">
            <a:avLst/>
          </a:prstGeom>
          <a:solidFill>
            <a:srgbClr val="D9D9D9"/>
          </a:solidFill>
          <a:ln w="9525">
            <a:noFill/>
            <a:miter lim="800000"/>
            <a:headEnd/>
            <a:tailEnd/>
          </a:ln>
        </p:spPr>
        <p:txBody>
          <a:bodyPr wrap="none">
            <a:prstTxWarp prst="textNoShape">
              <a:avLst/>
            </a:prstTxWarp>
          </a:bodyPr>
          <a:lstStyle/>
          <a:p>
            <a:r>
              <a:rPr lang="en-GB" sz="1800">
                <a:solidFill>
                  <a:srgbClr val="D81E05"/>
                </a:solidFill>
                <a:ea typeface="Arial" pitchFamily="-105" charset="0"/>
                <a:cs typeface="Arial" pitchFamily="-105" charset="0"/>
              </a:rPr>
              <a:t> </a:t>
            </a:r>
          </a:p>
        </p:txBody>
      </p:sp>
      <p:sp>
        <p:nvSpPr>
          <p:cNvPr id="2053" name="Rectangle 15"/>
          <p:cNvSpPr>
            <a:spLocks noGrp="1" noChangeArrowheads="1"/>
          </p:cNvSpPr>
          <p:nvPr>
            <p:ph type="title"/>
          </p:nvPr>
        </p:nvSpPr>
        <p:spPr>
          <a:xfrm>
            <a:off x="762000" y="3581400"/>
            <a:ext cx="7848600" cy="2514600"/>
          </a:xfrm>
        </p:spPr>
        <p:txBody>
          <a:bodyPr anchor="t"/>
          <a:lstStyle/>
          <a:p>
            <a:pPr eaLnBrk="1" hangingPunct="1"/>
            <a:r>
              <a:rPr lang="en-GB" dirty="0">
                <a:solidFill>
                  <a:srgbClr val="0070C0"/>
                </a:solidFill>
                <a:ea typeface="ＭＳ Ｐゴシック" pitchFamily="-105" charset="-128"/>
                <a:cs typeface="ＭＳ Ｐゴシック" pitchFamily="-105" charset="-128"/>
              </a:rPr>
              <a:t>R Thomas</a:t>
            </a:r>
          </a:p>
        </p:txBody>
      </p:sp>
      <p:sp>
        <p:nvSpPr>
          <p:cNvPr id="2054" name="TextBox 9"/>
          <p:cNvSpPr txBox="1">
            <a:spLocks noChangeArrowheads="1"/>
          </p:cNvSpPr>
          <p:nvPr/>
        </p:nvSpPr>
        <p:spPr bwMode="auto">
          <a:xfrm>
            <a:off x="762000" y="2209800"/>
            <a:ext cx="7696200" cy="461963"/>
          </a:xfrm>
          <a:prstGeom prst="rect">
            <a:avLst/>
          </a:prstGeom>
          <a:noFill/>
          <a:ln w="9525">
            <a:noFill/>
            <a:miter lim="800000"/>
            <a:headEnd/>
            <a:tailEnd/>
          </a:ln>
        </p:spPr>
        <p:txBody>
          <a:bodyPr>
            <a:prstTxWarp prst="textNoShape">
              <a:avLst/>
            </a:prstTxWarp>
            <a:spAutoFit/>
          </a:bodyPr>
          <a:lstStyle/>
          <a:p>
            <a:r>
              <a:rPr lang="en-GB" sz="2400" b="1" dirty="0">
                <a:solidFill>
                  <a:srgbClr val="FFFFFF"/>
                </a:solidFill>
              </a:rPr>
              <a:t>Traditional &amp; Modern Building Defects</a:t>
            </a:r>
            <a:endParaRPr lang="en-US" sz="2400" dirty="0">
              <a:solidFill>
                <a:schemeClr val="bg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2FDD7-F68A-0031-75D6-3BD4DA586180}"/>
              </a:ext>
            </a:extLst>
          </p:cNvPr>
          <p:cNvSpPr>
            <a:spLocks noGrp="1"/>
          </p:cNvSpPr>
          <p:nvPr>
            <p:ph type="title"/>
          </p:nvPr>
        </p:nvSpPr>
        <p:spPr>
          <a:xfrm>
            <a:off x="148665" y="218534"/>
            <a:ext cx="8218488" cy="382588"/>
          </a:xfrm>
        </p:spPr>
        <p:txBody>
          <a:bodyPr/>
          <a:lstStyle/>
          <a:p>
            <a:r>
              <a:rPr lang="en-GB" dirty="0">
                <a:solidFill>
                  <a:srgbClr val="0070C0"/>
                </a:solidFill>
              </a:rPr>
              <a:t>Efflorescence</a:t>
            </a:r>
          </a:p>
        </p:txBody>
      </p:sp>
      <p:sp>
        <p:nvSpPr>
          <p:cNvPr id="3" name="Content Placeholder 2">
            <a:extLst>
              <a:ext uri="{FF2B5EF4-FFF2-40B4-BE49-F238E27FC236}">
                <a16:creationId xmlns:a16="http://schemas.microsoft.com/office/drawing/2014/main" id="{037114FE-B25E-BDEA-16DD-DCDE06F5D8C9}"/>
              </a:ext>
            </a:extLst>
          </p:cNvPr>
          <p:cNvSpPr>
            <a:spLocks noGrp="1"/>
          </p:cNvSpPr>
          <p:nvPr>
            <p:ph sz="quarter" idx="10"/>
          </p:nvPr>
        </p:nvSpPr>
        <p:spPr>
          <a:xfrm>
            <a:off x="187934" y="836712"/>
            <a:ext cx="4024025" cy="4755600"/>
          </a:xfrm>
        </p:spPr>
        <p:txBody>
          <a:bodyPr/>
          <a:lstStyle/>
          <a:p>
            <a:r>
              <a:rPr lang="en-GB" dirty="0">
                <a:solidFill>
                  <a:srgbClr val="202122"/>
                </a:solidFill>
                <a:latin typeface="Arial" panose="020B0604020202020204" pitchFamily="34" charset="0"/>
              </a:rPr>
              <a:t>In chemistry, efflorescence (Derived from the Latin verb '</a:t>
            </a:r>
            <a:r>
              <a:rPr lang="en-GB" dirty="0" err="1">
                <a:solidFill>
                  <a:srgbClr val="202122"/>
                </a:solidFill>
                <a:latin typeface="Arial" panose="020B0604020202020204" pitchFamily="34" charset="0"/>
              </a:rPr>
              <a:t>efflorescere</a:t>
            </a:r>
            <a:r>
              <a:rPr lang="en-GB" dirty="0">
                <a:solidFill>
                  <a:srgbClr val="202122"/>
                </a:solidFill>
                <a:latin typeface="Arial" panose="020B0604020202020204" pitchFamily="34" charset="0"/>
              </a:rPr>
              <a:t>' roughly meaning 'to flower') is the migration of a salt to the surface of a porous material, where it forms a coating.</a:t>
            </a:r>
          </a:p>
          <a:p>
            <a:pPr marL="342900" indent="-342900">
              <a:buFont typeface="Arial" panose="020B0604020202020204" pitchFamily="34" charset="0"/>
              <a:buChar char="•"/>
            </a:pPr>
            <a:r>
              <a:rPr lang="en-GB" dirty="0">
                <a:solidFill>
                  <a:srgbClr val="202122"/>
                </a:solidFill>
                <a:latin typeface="Arial" panose="020B0604020202020204" pitchFamily="34" charset="0"/>
              </a:rPr>
              <a:t>C</a:t>
            </a:r>
            <a:r>
              <a:rPr lang="en-GB" b="0" i="0" dirty="0">
                <a:solidFill>
                  <a:srgbClr val="202122"/>
                </a:solidFill>
                <a:effectLst/>
                <a:latin typeface="Arial" panose="020B0604020202020204" pitchFamily="34" charset="0"/>
              </a:rPr>
              <a:t>an occur in natural and built environments. </a:t>
            </a:r>
          </a:p>
        </p:txBody>
      </p:sp>
      <p:pic>
        <p:nvPicPr>
          <p:cNvPr id="6" name="Picture 5">
            <a:extLst>
              <a:ext uri="{FF2B5EF4-FFF2-40B4-BE49-F238E27FC236}">
                <a16:creationId xmlns:a16="http://schemas.microsoft.com/office/drawing/2014/main" id="{6B6D04F3-7805-B4A2-D3A4-4DC04B8A0B21}"/>
              </a:ext>
            </a:extLst>
          </p:cNvPr>
          <p:cNvPicPr>
            <a:picLocks noChangeAspect="1"/>
          </p:cNvPicPr>
          <p:nvPr/>
        </p:nvPicPr>
        <p:blipFill>
          <a:blip r:embed="rId2"/>
          <a:stretch>
            <a:fillRect/>
          </a:stretch>
        </p:blipFill>
        <p:spPr>
          <a:xfrm>
            <a:off x="827584" y="4198203"/>
            <a:ext cx="2353444" cy="1788617"/>
          </a:xfrm>
          <a:prstGeom prst="rect">
            <a:avLst/>
          </a:prstGeom>
        </p:spPr>
      </p:pic>
      <p:sp>
        <p:nvSpPr>
          <p:cNvPr id="8" name="TextBox 7">
            <a:extLst>
              <a:ext uri="{FF2B5EF4-FFF2-40B4-BE49-F238E27FC236}">
                <a16:creationId xmlns:a16="http://schemas.microsoft.com/office/drawing/2014/main" id="{4EAE8D8A-0931-35D2-A848-282F0C8BE2CD}"/>
              </a:ext>
            </a:extLst>
          </p:cNvPr>
          <p:cNvSpPr txBox="1"/>
          <p:nvPr/>
        </p:nvSpPr>
        <p:spPr>
          <a:xfrm>
            <a:off x="685738" y="6189618"/>
            <a:ext cx="2687146" cy="400110"/>
          </a:xfrm>
          <a:prstGeom prst="rect">
            <a:avLst/>
          </a:prstGeom>
          <a:noFill/>
        </p:spPr>
        <p:txBody>
          <a:bodyPr wrap="none" rtlCol="0">
            <a:spAutoFit/>
          </a:bodyPr>
          <a:lstStyle/>
          <a:p>
            <a:r>
              <a:rPr lang="en-GB" dirty="0"/>
              <a:t>Primary Efflorescence</a:t>
            </a:r>
          </a:p>
        </p:txBody>
      </p:sp>
      <p:pic>
        <p:nvPicPr>
          <p:cNvPr id="9" name="Picture 8">
            <a:extLst>
              <a:ext uri="{FF2B5EF4-FFF2-40B4-BE49-F238E27FC236}">
                <a16:creationId xmlns:a16="http://schemas.microsoft.com/office/drawing/2014/main" id="{2898B9F0-7564-060E-41B2-27851B3302BB}"/>
              </a:ext>
            </a:extLst>
          </p:cNvPr>
          <p:cNvPicPr>
            <a:picLocks noChangeAspect="1"/>
          </p:cNvPicPr>
          <p:nvPr/>
        </p:nvPicPr>
        <p:blipFill>
          <a:blip r:embed="rId3"/>
          <a:stretch>
            <a:fillRect/>
          </a:stretch>
        </p:blipFill>
        <p:spPr>
          <a:xfrm>
            <a:off x="4499273" y="198800"/>
            <a:ext cx="4516614" cy="6019800"/>
          </a:xfrm>
          <a:prstGeom prst="rect">
            <a:avLst/>
          </a:prstGeom>
        </p:spPr>
      </p:pic>
    </p:spTree>
    <p:extLst>
      <p:ext uri="{BB962C8B-B14F-4D97-AF65-F5344CB8AC3E}">
        <p14:creationId xmlns:p14="http://schemas.microsoft.com/office/powerpoint/2010/main" val="32601706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2FDD7-F68A-0031-75D6-3BD4DA586180}"/>
              </a:ext>
            </a:extLst>
          </p:cNvPr>
          <p:cNvSpPr>
            <a:spLocks noGrp="1"/>
          </p:cNvSpPr>
          <p:nvPr>
            <p:ph type="title"/>
          </p:nvPr>
        </p:nvSpPr>
        <p:spPr>
          <a:xfrm>
            <a:off x="142547" y="370784"/>
            <a:ext cx="8218488" cy="382588"/>
          </a:xfrm>
        </p:spPr>
        <p:txBody>
          <a:bodyPr/>
          <a:lstStyle/>
          <a:p>
            <a:r>
              <a:rPr lang="en-GB" dirty="0">
                <a:solidFill>
                  <a:srgbClr val="0070C0"/>
                </a:solidFill>
              </a:rPr>
              <a:t>Efflorescence</a:t>
            </a:r>
          </a:p>
        </p:txBody>
      </p:sp>
      <p:sp>
        <p:nvSpPr>
          <p:cNvPr id="3" name="Content Placeholder 2">
            <a:extLst>
              <a:ext uri="{FF2B5EF4-FFF2-40B4-BE49-F238E27FC236}">
                <a16:creationId xmlns:a16="http://schemas.microsoft.com/office/drawing/2014/main" id="{037114FE-B25E-BDEA-16DD-DCDE06F5D8C9}"/>
              </a:ext>
            </a:extLst>
          </p:cNvPr>
          <p:cNvSpPr>
            <a:spLocks noGrp="1"/>
          </p:cNvSpPr>
          <p:nvPr>
            <p:ph sz="quarter" idx="10"/>
          </p:nvPr>
        </p:nvSpPr>
        <p:spPr>
          <a:xfrm>
            <a:off x="107504" y="980728"/>
            <a:ext cx="6624736" cy="4755600"/>
          </a:xfrm>
        </p:spPr>
        <p:txBody>
          <a:bodyPr/>
          <a:lstStyle/>
          <a:p>
            <a:r>
              <a:rPr lang="en-GB" b="0" i="0" dirty="0">
                <a:solidFill>
                  <a:srgbClr val="202122"/>
                </a:solidFill>
                <a:effectLst/>
                <a:latin typeface="Arial" panose="020B0604020202020204" pitchFamily="34" charset="0"/>
              </a:rPr>
              <a:t>Will sometimes form naturally as part of the curing process of new concrete etc. Additives can be used to reduce its effects. Acids can be used to clean new brickwork.</a:t>
            </a:r>
          </a:p>
          <a:p>
            <a:r>
              <a:rPr lang="en-GB" b="0" i="0" dirty="0">
                <a:solidFill>
                  <a:srgbClr val="202122"/>
                </a:solidFill>
                <a:effectLst/>
                <a:latin typeface="Arial" panose="020B0604020202020204" pitchFamily="34" charset="0"/>
              </a:rPr>
              <a:t>On porous construction materials it may present a cosmetic outer problem only (primary efflorescence causing staining), but can sometimes indicate internal issues – damp – rot – mould (potentially degradation of materials).</a:t>
            </a:r>
            <a:endParaRPr lang="en-GB" dirty="0">
              <a:solidFill>
                <a:srgbClr val="202122"/>
              </a:solidFill>
              <a:latin typeface="Arial" panose="020B0604020202020204" pitchFamily="34" charset="0"/>
            </a:endParaRPr>
          </a:p>
          <a:p>
            <a:r>
              <a:rPr lang="en-GB" b="0" i="0" dirty="0">
                <a:solidFill>
                  <a:srgbClr val="202122"/>
                </a:solidFill>
                <a:effectLst/>
                <a:latin typeface="Arial" panose="020B0604020202020204" pitchFamily="34" charset="0"/>
              </a:rPr>
              <a:t>Efflorescence may clog the pores of porous materials, resulting in the destruction of those materials by internal water pressure, as seen in the </a:t>
            </a:r>
            <a:r>
              <a:rPr lang="en-GB" b="0" i="0" u="none" strike="noStrike" dirty="0">
                <a:solidFill>
                  <a:srgbClr val="3366CC"/>
                </a:solidFill>
                <a:effectLst/>
                <a:latin typeface="Arial" panose="020B0604020202020204" pitchFamily="34" charset="0"/>
              </a:rPr>
              <a:t>spalling</a:t>
            </a:r>
            <a:r>
              <a:rPr lang="en-GB" b="0" i="0" dirty="0">
                <a:solidFill>
                  <a:srgbClr val="202122"/>
                </a:solidFill>
                <a:effectLst/>
                <a:latin typeface="Arial" panose="020B0604020202020204" pitchFamily="34" charset="0"/>
              </a:rPr>
              <a:t> of brick.</a:t>
            </a:r>
          </a:p>
          <a:p>
            <a:endParaRPr lang="en-GB" dirty="0">
              <a:solidFill>
                <a:srgbClr val="202122"/>
              </a:solidFill>
              <a:latin typeface="Arial" panose="020B0604020202020204" pitchFamily="34" charset="0"/>
            </a:endParaRPr>
          </a:p>
        </p:txBody>
      </p:sp>
      <p:sp>
        <p:nvSpPr>
          <p:cNvPr id="5" name="TextBox 4">
            <a:extLst>
              <a:ext uri="{FF2B5EF4-FFF2-40B4-BE49-F238E27FC236}">
                <a16:creationId xmlns:a16="http://schemas.microsoft.com/office/drawing/2014/main" id="{EFAE1DFD-C3DB-0086-55F5-C233ED767A9F}"/>
              </a:ext>
            </a:extLst>
          </p:cNvPr>
          <p:cNvSpPr txBox="1"/>
          <p:nvPr/>
        </p:nvSpPr>
        <p:spPr>
          <a:xfrm>
            <a:off x="251520" y="6266100"/>
            <a:ext cx="7488832" cy="400110"/>
          </a:xfrm>
          <a:prstGeom prst="rect">
            <a:avLst/>
          </a:prstGeom>
          <a:noFill/>
        </p:spPr>
        <p:txBody>
          <a:bodyPr wrap="square">
            <a:spAutoFit/>
          </a:bodyPr>
          <a:lstStyle/>
          <a:p>
            <a:r>
              <a:rPr lang="en-GB" dirty="0">
                <a:hlinkClick r:id="rId2"/>
              </a:rPr>
              <a:t>Mould/Efflorescence and Rising Damp</a:t>
            </a:r>
            <a:endParaRPr lang="en-GB" dirty="0"/>
          </a:p>
        </p:txBody>
      </p:sp>
      <p:pic>
        <p:nvPicPr>
          <p:cNvPr id="7" name="Picture 6">
            <a:extLst>
              <a:ext uri="{FF2B5EF4-FFF2-40B4-BE49-F238E27FC236}">
                <a16:creationId xmlns:a16="http://schemas.microsoft.com/office/drawing/2014/main" id="{2A0D0717-2219-FF21-1D7B-364959ABD5CE}"/>
              </a:ext>
            </a:extLst>
          </p:cNvPr>
          <p:cNvPicPr>
            <a:picLocks noChangeAspect="1"/>
          </p:cNvPicPr>
          <p:nvPr/>
        </p:nvPicPr>
        <p:blipFill>
          <a:blip r:embed="rId3"/>
          <a:stretch>
            <a:fillRect/>
          </a:stretch>
        </p:blipFill>
        <p:spPr>
          <a:xfrm>
            <a:off x="6372200" y="4900836"/>
            <a:ext cx="2136859" cy="1765374"/>
          </a:xfrm>
          <a:prstGeom prst="rect">
            <a:avLst/>
          </a:prstGeom>
        </p:spPr>
      </p:pic>
      <p:pic>
        <p:nvPicPr>
          <p:cNvPr id="8" name="Picture 7">
            <a:extLst>
              <a:ext uri="{FF2B5EF4-FFF2-40B4-BE49-F238E27FC236}">
                <a16:creationId xmlns:a16="http://schemas.microsoft.com/office/drawing/2014/main" id="{924B327F-C92C-80B0-01CC-0A084515C7DA}"/>
              </a:ext>
            </a:extLst>
          </p:cNvPr>
          <p:cNvPicPr>
            <a:picLocks noChangeAspect="1"/>
          </p:cNvPicPr>
          <p:nvPr/>
        </p:nvPicPr>
        <p:blipFill>
          <a:blip r:embed="rId4"/>
          <a:stretch>
            <a:fillRect/>
          </a:stretch>
        </p:blipFill>
        <p:spPr>
          <a:xfrm>
            <a:off x="6804248" y="49713"/>
            <a:ext cx="2208628" cy="2943687"/>
          </a:xfrm>
          <a:prstGeom prst="rect">
            <a:avLst/>
          </a:prstGeom>
        </p:spPr>
      </p:pic>
    </p:spTree>
    <p:extLst>
      <p:ext uri="{BB962C8B-B14F-4D97-AF65-F5344CB8AC3E}">
        <p14:creationId xmlns:p14="http://schemas.microsoft.com/office/powerpoint/2010/main" val="33063955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2FDD7-F68A-0031-75D6-3BD4DA586180}"/>
              </a:ext>
            </a:extLst>
          </p:cNvPr>
          <p:cNvSpPr>
            <a:spLocks noGrp="1"/>
          </p:cNvSpPr>
          <p:nvPr>
            <p:ph type="title"/>
          </p:nvPr>
        </p:nvSpPr>
        <p:spPr>
          <a:xfrm>
            <a:off x="142547" y="370784"/>
            <a:ext cx="8218488" cy="382588"/>
          </a:xfrm>
        </p:spPr>
        <p:txBody>
          <a:bodyPr/>
          <a:lstStyle/>
          <a:p>
            <a:r>
              <a:rPr lang="en-GB" dirty="0">
                <a:solidFill>
                  <a:srgbClr val="0070C0"/>
                </a:solidFill>
              </a:rPr>
              <a:t>Rising Damp</a:t>
            </a:r>
          </a:p>
        </p:txBody>
      </p:sp>
      <p:sp>
        <p:nvSpPr>
          <p:cNvPr id="5" name="TextBox 4">
            <a:extLst>
              <a:ext uri="{FF2B5EF4-FFF2-40B4-BE49-F238E27FC236}">
                <a16:creationId xmlns:a16="http://schemas.microsoft.com/office/drawing/2014/main" id="{EFAE1DFD-C3DB-0086-55F5-C233ED767A9F}"/>
              </a:ext>
            </a:extLst>
          </p:cNvPr>
          <p:cNvSpPr txBox="1"/>
          <p:nvPr/>
        </p:nvSpPr>
        <p:spPr>
          <a:xfrm>
            <a:off x="251520" y="6381328"/>
            <a:ext cx="6984776" cy="400110"/>
          </a:xfrm>
          <a:prstGeom prst="rect">
            <a:avLst/>
          </a:prstGeom>
          <a:noFill/>
        </p:spPr>
        <p:txBody>
          <a:bodyPr wrap="square">
            <a:spAutoFit/>
          </a:bodyPr>
          <a:lstStyle/>
          <a:p>
            <a:r>
              <a:rPr lang="en-GB" dirty="0">
                <a:hlinkClick r:id="rId2"/>
              </a:rPr>
              <a:t>Mould/Efflorescence and Rising Damp</a:t>
            </a:r>
            <a:endParaRPr lang="en-GB" dirty="0"/>
          </a:p>
        </p:txBody>
      </p:sp>
      <p:pic>
        <p:nvPicPr>
          <p:cNvPr id="7" name="Picture 6">
            <a:extLst>
              <a:ext uri="{FF2B5EF4-FFF2-40B4-BE49-F238E27FC236}">
                <a16:creationId xmlns:a16="http://schemas.microsoft.com/office/drawing/2014/main" id="{2A0D0717-2219-FF21-1D7B-364959ABD5CE}"/>
              </a:ext>
            </a:extLst>
          </p:cNvPr>
          <p:cNvPicPr>
            <a:picLocks noChangeAspect="1"/>
          </p:cNvPicPr>
          <p:nvPr/>
        </p:nvPicPr>
        <p:blipFill>
          <a:blip r:embed="rId3"/>
          <a:stretch>
            <a:fillRect/>
          </a:stretch>
        </p:blipFill>
        <p:spPr>
          <a:xfrm>
            <a:off x="5382678" y="3501008"/>
            <a:ext cx="3486421" cy="2880320"/>
          </a:xfrm>
          <a:prstGeom prst="rect">
            <a:avLst/>
          </a:prstGeom>
        </p:spPr>
      </p:pic>
      <p:sp>
        <p:nvSpPr>
          <p:cNvPr id="6" name="Content Placeholder 5">
            <a:extLst>
              <a:ext uri="{FF2B5EF4-FFF2-40B4-BE49-F238E27FC236}">
                <a16:creationId xmlns:a16="http://schemas.microsoft.com/office/drawing/2014/main" id="{82E2FC4C-D149-A5CC-0A89-8D785B468064}"/>
              </a:ext>
            </a:extLst>
          </p:cNvPr>
          <p:cNvSpPr>
            <a:spLocks noGrp="1"/>
          </p:cNvSpPr>
          <p:nvPr>
            <p:ph sz="quarter" idx="10"/>
          </p:nvPr>
        </p:nvSpPr>
        <p:spPr>
          <a:xfrm>
            <a:off x="457200" y="3048198"/>
            <a:ext cx="4546848" cy="3079002"/>
          </a:xfrm>
        </p:spPr>
        <p:txBody>
          <a:bodyPr/>
          <a:lstStyle/>
          <a:p>
            <a:r>
              <a:rPr lang="en-GB" dirty="0"/>
              <a:t>More common in traditionally built walls without cavities or </a:t>
            </a:r>
            <a:r>
              <a:rPr lang="en-GB" dirty="0">
                <a:solidFill>
                  <a:srgbClr val="0070C0"/>
                </a:solidFill>
              </a:rPr>
              <a:t>DPC – Damp Proof Course. </a:t>
            </a:r>
            <a:r>
              <a:rPr lang="en-GB" dirty="0"/>
              <a:t>Capillary action allows the movement of liquid to dry areas this is called ‘wicking’</a:t>
            </a:r>
          </a:p>
          <a:p>
            <a:r>
              <a:rPr lang="en-GB" dirty="0">
                <a:solidFill>
                  <a:srgbClr val="0070C0"/>
                </a:solidFill>
              </a:rPr>
              <a:t>The denser a material, the more difficult for moisture to travel through it.</a:t>
            </a:r>
          </a:p>
        </p:txBody>
      </p:sp>
      <p:pic>
        <p:nvPicPr>
          <p:cNvPr id="9" name="Picture 8">
            <a:extLst>
              <a:ext uri="{FF2B5EF4-FFF2-40B4-BE49-F238E27FC236}">
                <a16:creationId xmlns:a16="http://schemas.microsoft.com/office/drawing/2014/main" id="{F0B8BF5A-591A-9CCE-C900-351EC7EBDE29}"/>
              </a:ext>
            </a:extLst>
          </p:cNvPr>
          <p:cNvPicPr>
            <a:picLocks noChangeAspect="1"/>
          </p:cNvPicPr>
          <p:nvPr/>
        </p:nvPicPr>
        <p:blipFill>
          <a:blip r:embed="rId4"/>
          <a:stretch>
            <a:fillRect/>
          </a:stretch>
        </p:blipFill>
        <p:spPr>
          <a:xfrm>
            <a:off x="5493559" y="260648"/>
            <a:ext cx="3264658" cy="2787550"/>
          </a:xfrm>
          <a:prstGeom prst="rect">
            <a:avLst/>
          </a:prstGeom>
        </p:spPr>
      </p:pic>
      <p:pic>
        <p:nvPicPr>
          <p:cNvPr id="10" name="Picture 9">
            <a:extLst>
              <a:ext uri="{FF2B5EF4-FFF2-40B4-BE49-F238E27FC236}">
                <a16:creationId xmlns:a16="http://schemas.microsoft.com/office/drawing/2014/main" id="{2DE0DFA9-FD76-68E6-8C6D-414426823061}"/>
              </a:ext>
            </a:extLst>
          </p:cNvPr>
          <p:cNvPicPr>
            <a:picLocks noChangeAspect="1"/>
          </p:cNvPicPr>
          <p:nvPr/>
        </p:nvPicPr>
        <p:blipFill>
          <a:blip r:embed="rId5"/>
          <a:stretch>
            <a:fillRect/>
          </a:stretch>
        </p:blipFill>
        <p:spPr>
          <a:xfrm>
            <a:off x="106630" y="1007500"/>
            <a:ext cx="5275308" cy="1932235"/>
          </a:xfrm>
          <a:prstGeom prst="rect">
            <a:avLst/>
          </a:prstGeom>
        </p:spPr>
      </p:pic>
    </p:spTree>
    <p:extLst>
      <p:ext uri="{BB962C8B-B14F-4D97-AF65-F5344CB8AC3E}">
        <p14:creationId xmlns:p14="http://schemas.microsoft.com/office/powerpoint/2010/main" val="17050739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2FDD7-F68A-0031-75D6-3BD4DA586180}"/>
              </a:ext>
            </a:extLst>
          </p:cNvPr>
          <p:cNvSpPr>
            <a:spLocks noGrp="1"/>
          </p:cNvSpPr>
          <p:nvPr>
            <p:ph type="title"/>
          </p:nvPr>
        </p:nvSpPr>
        <p:spPr>
          <a:xfrm>
            <a:off x="142547" y="370784"/>
            <a:ext cx="8218488" cy="382588"/>
          </a:xfrm>
        </p:spPr>
        <p:txBody>
          <a:bodyPr/>
          <a:lstStyle/>
          <a:p>
            <a:r>
              <a:rPr lang="en-GB" dirty="0">
                <a:solidFill>
                  <a:srgbClr val="0070C0"/>
                </a:solidFill>
              </a:rPr>
              <a:t>Rising Damp - Remediation</a:t>
            </a:r>
          </a:p>
        </p:txBody>
      </p:sp>
      <p:sp>
        <p:nvSpPr>
          <p:cNvPr id="6" name="Content Placeholder 5">
            <a:extLst>
              <a:ext uri="{FF2B5EF4-FFF2-40B4-BE49-F238E27FC236}">
                <a16:creationId xmlns:a16="http://schemas.microsoft.com/office/drawing/2014/main" id="{82E2FC4C-D149-A5CC-0A89-8D785B468064}"/>
              </a:ext>
            </a:extLst>
          </p:cNvPr>
          <p:cNvSpPr>
            <a:spLocks noGrp="1"/>
          </p:cNvSpPr>
          <p:nvPr>
            <p:ph sz="quarter" idx="10"/>
          </p:nvPr>
        </p:nvSpPr>
        <p:spPr>
          <a:xfrm>
            <a:off x="251520" y="1628800"/>
            <a:ext cx="4546848" cy="3079002"/>
          </a:xfrm>
        </p:spPr>
        <p:txBody>
          <a:bodyPr/>
          <a:lstStyle/>
          <a:p>
            <a:r>
              <a:rPr lang="en-GB" dirty="0">
                <a:solidFill>
                  <a:srgbClr val="0070C0"/>
                </a:solidFill>
              </a:rPr>
              <a:t>Injection DPC</a:t>
            </a:r>
          </a:p>
        </p:txBody>
      </p:sp>
      <p:pic>
        <p:nvPicPr>
          <p:cNvPr id="4" name="Online Media 3" title="Sika SikaMur Injectable Liquid DPM Damp Proof Membrane">
            <a:hlinkClick r:id="" action="ppaction://media"/>
            <a:extLst>
              <a:ext uri="{FF2B5EF4-FFF2-40B4-BE49-F238E27FC236}">
                <a16:creationId xmlns:a16="http://schemas.microsoft.com/office/drawing/2014/main" id="{B4902914-3A51-DC76-6601-4C45A6D99E72}"/>
              </a:ext>
            </a:extLst>
          </p:cNvPr>
          <p:cNvPicPr>
            <a:picLocks noRot="1" noChangeAspect="1"/>
          </p:cNvPicPr>
          <p:nvPr>
            <a:videoFile r:link="rId1"/>
          </p:nvPr>
        </p:nvPicPr>
        <p:blipFill>
          <a:blip r:embed="rId3"/>
          <a:stretch>
            <a:fillRect/>
          </a:stretch>
        </p:blipFill>
        <p:spPr>
          <a:xfrm>
            <a:off x="2027522" y="1412776"/>
            <a:ext cx="6627285" cy="3744416"/>
          </a:xfrm>
          <a:prstGeom prst="rect">
            <a:avLst/>
          </a:prstGeom>
        </p:spPr>
      </p:pic>
    </p:spTree>
    <p:extLst>
      <p:ext uri="{BB962C8B-B14F-4D97-AF65-F5344CB8AC3E}">
        <p14:creationId xmlns:p14="http://schemas.microsoft.com/office/powerpoint/2010/main" val="2494277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2FDD7-F68A-0031-75D6-3BD4DA586180}"/>
              </a:ext>
            </a:extLst>
          </p:cNvPr>
          <p:cNvSpPr>
            <a:spLocks noGrp="1"/>
          </p:cNvSpPr>
          <p:nvPr>
            <p:ph type="title"/>
          </p:nvPr>
        </p:nvSpPr>
        <p:spPr>
          <a:xfrm>
            <a:off x="142547" y="370784"/>
            <a:ext cx="8218488" cy="382588"/>
          </a:xfrm>
        </p:spPr>
        <p:txBody>
          <a:bodyPr/>
          <a:lstStyle/>
          <a:p>
            <a:r>
              <a:rPr lang="en-GB" dirty="0">
                <a:solidFill>
                  <a:srgbClr val="0070C0"/>
                </a:solidFill>
              </a:rPr>
              <a:t>Penetrating Damp</a:t>
            </a:r>
          </a:p>
        </p:txBody>
      </p:sp>
      <p:sp>
        <p:nvSpPr>
          <p:cNvPr id="6" name="Content Placeholder 5">
            <a:extLst>
              <a:ext uri="{FF2B5EF4-FFF2-40B4-BE49-F238E27FC236}">
                <a16:creationId xmlns:a16="http://schemas.microsoft.com/office/drawing/2014/main" id="{82E2FC4C-D149-A5CC-0A89-8D785B468064}"/>
              </a:ext>
            </a:extLst>
          </p:cNvPr>
          <p:cNvSpPr>
            <a:spLocks noGrp="1"/>
          </p:cNvSpPr>
          <p:nvPr>
            <p:ph sz="quarter" idx="10"/>
          </p:nvPr>
        </p:nvSpPr>
        <p:spPr>
          <a:xfrm>
            <a:off x="251520" y="1268760"/>
            <a:ext cx="8280920" cy="5040560"/>
          </a:xfrm>
        </p:spPr>
        <p:txBody>
          <a:bodyPr/>
          <a:lstStyle/>
          <a:p>
            <a:r>
              <a:rPr lang="en-GB" dirty="0"/>
              <a:t>Somewhat more common than rising damp.</a:t>
            </a:r>
          </a:p>
          <a:p>
            <a:r>
              <a:rPr lang="en-GB" dirty="0"/>
              <a:t>Walls can become wet because they are structurally compromised. It may be that there is a crack in some brickwork/render. </a:t>
            </a:r>
          </a:p>
          <a:p>
            <a:r>
              <a:rPr lang="en-GB" dirty="0"/>
              <a:t>Blocked gutters and plumbing issues can also result in penetrating damp. </a:t>
            </a:r>
          </a:p>
          <a:p>
            <a:endParaRPr lang="en-GB" dirty="0"/>
          </a:p>
        </p:txBody>
      </p:sp>
      <p:pic>
        <p:nvPicPr>
          <p:cNvPr id="5" name="Picture 4">
            <a:extLst>
              <a:ext uri="{FF2B5EF4-FFF2-40B4-BE49-F238E27FC236}">
                <a16:creationId xmlns:a16="http://schemas.microsoft.com/office/drawing/2014/main" id="{6DE7A451-C266-764C-4A42-C27AC7CDC32D}"/>
              </a:ext>
            </a:extLst>
          </p:cNvPr>
          <p:cNvPicPr>
            <a:picLocks noChangeAspect="1"/>
          </p:cNvPicPr>
          <p:nvPr/>
        </p:nvPicPr>
        <p:blipFill>
          <a:blip r:embed="rId2"/>
          <a:stretch>
            <a:fillRect/>
          </a:stretch>
        </p:blipFill>
        <p:spPr>
          <a:xfrm>
            <a:off x="5436096" y="3202639"/>
            <a:ext cx="3593976" cy="3656871"/>
          </a:xfrm>
          <a:prstGeom prst="rect">
            <a:avLst/>
          </a:prstGeom>
        </p:spPr>
      </p:pic>
      <p:pic>
        <p:nvPicPr>
          <p:cNvPr id="8" name="Picture 7">
            <a:extLst>
              <a:ext uri="{FF2B5EF4-FFF2-40B4-BE49-F238E27FC236}">
                <a16:creationId xmlns:a16="http://schemas.microsoft.com/office/drawing/2014/main" id="{932F7B86-504B-712F-1C53-52C2062AE18A}"/>
              </a:ext>
            </a:extLst>
          </p:cNvPr>
          <p:cNvPicPr>
            <a:picLocks noChangeAspect="1"/>
          </p:cNvPicPr>
          <p:nvPr/>
        </p:nvPicPr>
        <p:blipFill>
          <a:blip r:embed="rId3"/>
          <a:stretch>
            <a:fillRect/>
          </a:stretch>
        </p:blipFill>
        <p:spPr>
          <a:xfrm>
            <a:off x="1187624" y="3667816"/>
            <a:ext cx="2466975" cy="2819400"/>
          </a:xfrm>
          <a:prstGeom prst="rect">
            <a:avLst/>
          </a:prstGeom>
        </p:spPr>
      </p:pic>
    </p:spTree>
    <p:extLst>
      <p:ext uri="{BB962C8B-B14F-4D97-AF65-F5344CB8AC3E}">
        <p14:creationId xmlns:p14="http://schemas.microsoft.com/office/powerpoint/2010/main" val="33687935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2FDD7-F68A-0031-75D6-3BD4DA586180}"/>
              </a:ext>
            </a:extLst>
          </p:cNvPr>
          <p:cNvSpPr>
            <a:spLocks noGrp="1"/>
          </p:cNvSpPr>
          <p:nvPr>
            <p:ph type="title"/>
          </p:nvPr>
        </p:nvSpPr>
        <p:spPr>
          <a:xfrm>
            <a:off x="142547" y="370784"/>
            <a:ext cx="8218488" cy="382588"/>
          </a:xfrm>
        </p:spPr>
        <p:txBody>
          <a:bodyPr/>
          <a:lstStyle/>
          <a:p>
            <a:r>
              <a:rPr lang="en-GB" dirty="0">
                <a:solidFill>
                  <a:srgbClr val="0070C0"/>
                </a:solidFill>
              </a:rPr>
              <a:t>Penetrating Damp</a:t>
            </a:r>
          </a:p>
        </p:txBody>
      </p:sp>
      <p:sp>
        <p:nvSpPr>
          <p:cNvPr id="6" name="Content Placeholder 5">
            <a:extLst>
              <a:ext uri="{FF2B5EF4-FFF2-40B4-BE49-F238E27FC236}">
                <a16:creationId xmlns:a16="http://schemas.microsoft.com/office/drawing/2014/main" id="{82E2FC4C-D149-A5CC-0A89-8D785B468064}"/>
              </a:ext>
            </a:extLst>
          </p:cNvPr>
          <p:cNvSpPr>
            <a:spLocks noGrp="1"/>
          </p:cNvSpPr>
          <p:nvPr>
            <p:ph sz="quarter" idx="10"/>
          </p:nvPr>
        </p:nvSpPr>
        <p:spPr>
          <a:xfrm>
            <a:off x="323528" y="4005064"/>
            <a:ext cx="8280920" cy="2592288"/>
          </a:xfrm>
        </p:spPr>
        <p:txBody>
          <a:bodyPr/>
          <a:lstStyle/>
          <a:p>
            <a:r>
              <a:rPr lang="en-GB" dirty="0"/>
              <a:t>With water coming through to the inside of a building, you may see localised spots of black mould, paint blistering and damp patches - these are the common signs that you may be dealing with penetrating damp. </a:t>
            </a:r>
          </a:p>
          <a:p>
            <a:r>
              <a:rPr lang="en-GB" dirty="0"/>
              <a:t>In the UK, it is quite a common problem as we have a perfect storm of wet weather and old buildings that may have damaged outer walls.</a:t>
            </a:r>
          </a:p>
          <a:p>
            <a:endParaRPr lang="en-GB" dirty="0"/>
          </a:p>
        </p:txBody>
      </p:sp>
      <p:pic>
        <p:nvPicPr>
          <p:cNvPr id="3" name="Picture 2">
            <a:extLst>
              <a:ext uri="{FF2B5EF4-FFF2-40B4-BE49-F238E27FC236}">
                <a16:creationId xmlns:a16="http://schemas.microsoft.com/office/drawing/2014/main" id="{83B0AC02-DCB9-9E8F-A986-DBDBAEB9FEC9}"/>
              </a:ext>
            </a:extLst>
          </p:cNvPr>
          <p:cNvPicPr>
            <a:picLocks noChangeAspect="1"/>
          </p:cNvPicPr>
          <p:nvPr/>
        </p:nvPicPr>
        <p:blipFill>
          <a:blip r:embed="rId2"/>
          <a:stretch>
            <a:fillRect/>
          </a:stretch>
        </p:blipFill>
        <p:spPr>
          <a:xfrm>
            <a:off x="4067944" y="188640"/>
            <a:ext cx="4749196" cy="3560373"/>
          </a:xfrm>
          <a:prstGeom prst="rect">
            <a:avLst/>
          </a:prstGeom>
        </p:spPr>
      </p:pic>
      <p:pic>
        <p:nvPicPr>
          <p:cNvPr id="4" name="Picture 3">
            <a:extLst>
              <a:ext uri="{FF2B5EF4-FFF2-40B4-BE49-F238E27FC236}">
                <a16:creationId xmlns:a16="http://schemas.microsoft.com/office/drawing/2014/main" id="{8BE3402B-526E-4106-7510-5B0596F0C115}"/>
              </a:ext>
            </a:extLst>
          </p:cNvPr>
          <p:cNvPicPr>
            <a:picLocks noChangeAspect="1"/>
          </p:cNvPicPr>
          <p:nvPr/>
        </p:nvPicPr>
        <p:blipFill>
          <a:blip r:embed="rId3"/>
          <a:stretch>
            <a:fillRect/>
          </a:stretch>
        </p:blipFill>
        <p:spPr>
          <a:xfrm>
            <a:off x="53674" y="1268760"/>
            <a:ext cx="3987863" cy="2661667"/>
          </a:xfrm>
          <a:prstGeom prst="rect">
            <a:avLst/>
          </a:prstGeom>
        </p:spPr>
      </p:pic>
    </p:spTree>
    <p:extLst>
      <p:ext uri="{BB962C8B-B14F-4D97-AF65-F5344CB8AC3E}">
        <p14:creationId xmlns:p14="http://schemas.microsoft.com/office/powerpoint/2010/main" val="11271201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2FDD7-F68A-0031-75D6-3BD4DA586180}"/>
              </a:ext>
            </a:extLst>
          </p:cNvPr>
          <p:cNvSpPr>
            <a:spLocks noGrp="1"/>
          </p:cNvSpPr>
          <p:nvPr>
            <p:ph type="title"/>
          </p:nvPr>
        </p:nvSpPr>
        <p:spPr>
          <a:xfrm>
            <a:off x="142547" y="370784"/>
            <a:ext cx="8218488" cy="382588"/>
          </a:xfrm>
        </p:spPr>
        <p:txBody>
          <a:bodyPr/>
          <a:lstStyle/>
          <a:p>
            <a:r>
              <a:rPr lang="en-GB" dirty="0">
                <a:solidFill>
                  <a:srgbClr val="0070C0"/>
                </a:solidFill>
              </a:rPr>
              <a:t>Penetrating Damp - Remediation</a:t>
            </a:r>
          </a:p>
        </p:txBody>
      </p:sp>
      <p:sp>
        <p:nvSpPr>
          <p:cNvPr id="7" name="Content Placeholder 6">
            <a:extLst>
              <a:ext uri="{FF2B5EF4-FFF2-40B4-BE49-F238E27FC236}">
                <a16:creationId xmlns:a16="http://schemas.microsoft.com/office/drawing/2014/main" id="{A4F7034D-2FBA-170F-0EB2-A9BBBE8C6B76}"/>
              </a:ext>
            </a:extLst>
          </p:cNvPr>
          <p:cNvSpPr>
            <a:spLocks noGrp="1"/>
          </p:cNvSpPr>
          <p:nvPr>
            <p:ph sz="quarter" idx="10"/>
          </p:nvPr>
        </p:nvSpPr>
        <p:spPr>
          <a:xfrm>
            <a:off x="145473" y="3140968"/>
            <a:ext cx="8229600" cy="2626192"/>
          </a:xfrm>
        </p:spPr>
        <p:txBody>
          <a:bodyPr/>
          <a:lstStyle/>
          <a:p>
            <a:pPr marL="342900" indent="-342900">
              <a:buFont typeface="Arial" panose="020B0604020202020204" pitchFamily="34" charset="0"/>
              <a:buChar char="•"/>
            </a:pPr>
            <a:r>
              <a:rPr lang="en-GB" dirty="0"/>
              <a:t>Repairing brickwork pointing (the mortar).</a:t>
            </a:r>
          </a:p>
          <a:p>
            <a:pPr marL="342900" indent="-342900">
              <a:buFont typeface="Arial" panose="020B0604020202020204" pitchFamily="34" charset="0"/>
              <a:buChar char="•"/>
            </a:pPr>
            <a:r>
              <a:rPr lang="en-GB" dirty="0"/>
              <a:t>Repairing obvious cracks or damage.</a:t>
            </a:r>
          </a:p>
          <a:p>
            <a:pPr marL="342900" indent="-342900">
              <a:buFont typeface="Arial" panose="020B0604020202020204" pitchFamily="34" charset="0"/>
              <a:buChar char="•"/>
            </a:pPr>
            <a:r>
              <a:rPr lang="en-GB" dirty="0"/>
              <a:t>Replacing render</a:t>
            </a:r>
          </a:p>
          <a:p>
            <a:pPr marL="342900" indent="-342900">
              <a:buFont typeface="Arial" panose="020B0604020202020204" pitchFamily="34" charset="0"/>
              <a:buChar char="•"/>
            </a:pPr>
            <a:r>
              <a:rPr lang="en-GB" dirty="0"/>
              <a:t>Repairing obvious leaks i.e. gutter/downpipes.</a:t>
            </a:r>
          </a:p>
          <a:p>
            <a:pPr marL="342900" indent="-342900">
              <a:buFont typeface="Arial" panose="020B0604020202020204" pitchFamily="34" charset="0"/>
              <a:buChar char="•"/>
            </a:pPr>
            <a:r>
              <a:rPr lang="en-GB" dirty="0"/>
              <a:t>Tanking in some instances – waterproof coating internally i.e. basements</a:t>
            </a:r>
          </a:p>
          <a:p>
            <a:r>
              <a:rPr lang="en-GB" dirty="0">
                <a:hlinkClick r:id="rId2"/>
              </a:rPr>
              <a:t>Types of damp and treatments</a:t>
            </a:r>
            <a:endParaRPr lang="en-GB" dirty="0"/>
          </a:p>
          <a:p>
            <a:pPr marL="342900" indent="-342900">
              <a:buFont typeface="Arial" panose="020B0604020202020204" pitchFamily="34" charset="0"/>
              <a:buChar char="•"/>
            </a:pPr>
            <a:endParaRPr lang="en-GB" dirty="0"/>
          </a:p>
        </p:txBody>
      </p:sp>
      <p:pic>
        <p:nvPicPr>
          <p:cNvPr id="8" name="Picture 7">
            <a:extLst>
              <a:ext uri="{FF2B5EF4-FFF2-40B4-BE49-F238E27FC236}">
                <a16:creationId xmlns:a16="http://schemas.microsoft.com/office/drawing/2014/main" id="{4BA56C37-A952-02E4-539C-1A8CEDA6772F}"/>
              </a:ext>
            </a:extLst>
          </p:cNvPr>
          <p:cNvPicPr>
            <a:picLocks noChangeAspect="1"/>
          </p:cNvPicPr>
          <p:nvPr/>
        </p:nvPicPr>
        <p:blipFill>
          <a:blip r:embed="rId3"/>
          <a:stretch>
            <a:fillRect/>
          </a:stretch>
        </p:blipFill>
        <p:spPr>
          <a:xfrm>
            <a:off x="2699792" y="877057"/>
            <a:ext cx="4877223" cy="1780186"/>
          </a:xfrm>
          <a:prstGeom prst="rect">
            <a:avLst/>
          </a:prstGeom>
        </p:spPr>
      </p:pic>
      <p:pic>
        <p:nvPicPr>
          <p:cNvPr id="9" name="Picture 8">
            <a:extLst>
              <a:ext uri="{FF2B5EF4-FFF2-40B4-BE49-F238E27FC236}">
                <a16:creationId xmlns:a16="http://schemas.microsoft.com/office/drawing/2014/main" id="{64568C3B-3A4E-C4D0-1AE1-0C4ED3FBBE32}"/>
              </a:ext>
            </a:extLst>
          </p:cNvPr>
          <p:cNvPicPr>
            <a:picLocks noChangeAspect="1"/>
          </p:cNvPicPr>
          <p:nvPr/>
        </p:nvPicPr>
        <p:blipFill>
          <a:blip r:embed="rId4"/>
          <a:stretch>
            <a:fillRect/>
          </a:stretch>
        </p:blipFill>
        <p:spPr>
          <a:xfrm>
            <a:off x="7270887" y="2780928"/>
            <a:ext cx="1695450" cy="2705100"/>
          </a:xfrm>
          <a:prstGeom prst="rect">
            <a:avLst/>
          </a:prstGeom>
        </p:spPr>
      </p:pic>
    </p:spTree>
    <p:extLst>
      <p:ext uri="{BB962C8B-B14F-4D97-AF65-F5344CB8AC3E}">
        <p14:creationId xmlns:p14="http://schemas.microsoft.com/office/powerpoint/2010/main" val="25190277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extBox 2">
            <a:extLst>
              <a:ext uri="{FF2B5EF4-FFF2-40B4-BE49-F238E27FC236}">
                <a16:creationId xmlns:a16="http://schemas.microsoft.com/office/drawing/2014/main" id="{7C0303D5-98C3-D97F-6E1A-DAB2045753BD}"/>
              </a:ext>
            </a:extLst>
          </p:cNvPr>
          <p:cNvSpPr txBox="1">
            <a:spLocks noChangeArrowheads="1"/>
          </p:cNvSpPr>
          <p:nvPr/>
        </p:nvSpPr>
        <p:spPr bwMode="auto">
          <a:xfrm>
            <a:off x="191941" y="620688"/>
            <a:ext cx="8712968" cy="31700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endParaRPr lang="en-GB" altLang="en-US" dirty="0"/>
          </a:p>
          <a:p>
            <a:r>
              <a:rPr lang="en-GB" altLang="en-US" dirty="0"/>
              <a:t>19</a:t>
            </a:r>
            <a:r>
              <a:rPr lang="en-GB" altLang="en-US" baseline="30000" dirty="0"/>
              <a:t>th</a:t>
            </a:r>
            <a:r>
              <a:rPr lang="en-GB" altLang="en-US" dirty="0"/>
              <a:t> Century saw increased use of Portland cement, its quick setting, and high compressive strength. However, the soft and porous properties of lime mortar provide certain advantages when working with softer building materials such as natural stone and terracotta. </a:t>
            </a:r>
          </a:p>
          <a:p>
            <a:endParaRPr lang="en-GB" altLang="en-US" dirty="0"/>
          </a:p>
          <a:p>
            <a:r>
              <a:rPr lang="en-GB" altLang="en-US" dirty="0"/>
              <a:t>For this reason, while Portland cement continues to be commonly used in new brick and concrete construction, in the repair and restoration of brick and stone-built structures originally built using lime mortar, the use of Portland cement is not recommended.</a:t>
            </a:r>
          </a:p>
        </p:txBody>
      </p:sp>
      <p:pic>
        <p:nvPicPr>
          <p:cNvPr id="45059" name="Picture 3">
            <a:extLst>
              <a:ext uri="{FF2B5EF4-FFF2-40B4-BE49-F238E27FC236}">
                <a16:creationId xmlns:a16="http://schemas.microsoft.com/office/drawing/2014/main" id="{75DB7552-A39B-66A1-440C-8076929BF9B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51500" y="4240213"/>
            <a:ext cx="3389313" cy="2547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5060" name="TextBox 5">
            <a:extLst>
              <a:ext uri="{FF2B5EF4-FFF2-40B4-BE49-F238E27FC236}">
                <a16:creationId xmlns:a16="http://schemas.microsoft.com/office/drawing/2014/main" id="{D001DEB7-2534-B3B7-70D5-10E5C458D5AA}"/>
              </a:ext>
            </a:extLst>
          </p:cNvPr>
          <p:cNvSpPr txBox="1">
            <a:spLocks noChangeArrowheads="1"/>
          </p:cNvSpPr>
          <p:nvPr/>
        </p:nvSpPr>
        <p:spPr bwMode="auto">
          <a:xfrm>
            <a:off x="179512" y="4005064"/>
            <a:ext cx="5040312" cy="203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GB" altLang="en-US" dirty="0"/>
              <a:t>A wall system needs a balance between the mortar and brick that allows the mortar to be the weak part of the unit. When mortar is stronger than the brick, it prevents any natural movement in the wall and the faces of the brick will begin to deteriorate, a process known as </a:t>
            </a:r>
            <a:r>
              <a:rPr lang="en-GB" altLang="en-US" dirty="0">
                <a:solidFill>
                  <a:srgbClr val="0070C0"/>
                </a:solidFill>
              </a:rPr>
              <a:t>Spalling</a:t>
            </a:r>
            <a:r>
              <a:rPr lang="en-GB" altLang="en-US" dirty="0"/>
              <a:t>.</a:t>
            </a:r>
          </a:p>
        </p:txBody>
      </p:sp>
      <p:sp>
        <p:nvSpPr>
          <p:cNvPr id="3" name="TextBox 2">
            <a:extLst>
              <a:ext uri="{FF2B5EF4-FFF2-40B4-BE49-F238E27FC236}">
                <a16:creationId xmlns:a16="http://schemas.microsoft.com/office/drawing/2014/main" id="{56F226ED-C73F-EF25-57A2-A365C0B55433}"/>
              </a:ext>
            </a:extLst>
          </p:cNvPr>
          <p:cNvSpPr txBox="1"/>
          <p:nvPr/>
        </p:nvSpPr>
        <p:spPr>
          <a:xfrm>
            <a:off x="221523" y="116632"/>
            <a:ext cx="4572000" cy="461665"/>
          </a:xfrm>
          <a:prstGeom prst="rect">
            <a:avLst/>
          </a:prstGeom>
          <a:noFill/>
        </p:spPr>
        <p:txBody>
          <a:bodyPr wrap="square">
            <a:spAutoFit/>
          </a:bodyPr>
          <a:lstStyle/>
          <a:p>
            <a:r>
              <a:rPr kumimoji="0" lang="en-GB" sz="2400" b="1" i="0" u="none" strike="noStrike" kern="0" cap="none" spc="0" normalizeH="0" baseline="0" noProof="0" dirty="0">
                <a:ln>
                  <a:noFill/>
                </a:ln>
                <a:solidFill>
                  <a:srgbClr val="0070C0"/>
                </a:solidFill>
                <a:effectLst/>
                <a:uLnTx/>
                <a:uFillTx/>
                <a:latin typeface="Arial"/>
                <a:ea typeface="ＭＳ Ｐゴシック" charset="-128"/>
              </a:rPr>
              <a:t>Spalling</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a:extLst>
              <a:ext uri="{FF2B5EF4-FFF2-40B4-BE49-F238E27FC236}">
                <a16:creationId xmlns:a16="http://schemas.microsoft.com/office/drawing/2014/main" id="{389CA3F5-A407-AFBE-18CE-CF6B238D95C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9915" r="4352" b="24928"/>
          <a:stretch/>
        </p:blipFill>
        <p:spPr bwMode="auto">
          <a:xfrm>
            <a:off x="40481" y="4637996"/>
            <a:ext cx="9063038" cy="22200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
            <a:extLst>
              <a:ext uri="{FF2B5EF4-FFF2-40B4-BE49-F238E27FC236}">
                <a16:creationId xmlns:a16="http://schemas.microsoft.com/office/drawing/2014/main" id="{AB0C93F9-4D48-DF9D-72A8-4F8AE826DDF7}"/>
              </a:ext>
            </a:extLst>
          </p:cNvPr>
          <p:cNvPicPr>
            <a:picLocks noChangeAspect="1"/>
          </p:cNvPicPr>
          <p:nvPr/>
        </p:nvPicPr>
        <p:blipFill rotWithShape="1">
          <a:blip r:embed="rId3"/>
          <a:srcRect b="16587"/>
          <a:stretch/>
        </p:blipFill>
        <p:spPr>
          <a:xfrm>
            <a:off x="40481" y="2075425"/>
            <a:ext cx="4003221" cy="2504394"/>
          </a:xfrm>
          <a:prstGeom prst="rect">
            <a:avLst/>
          </a:prstGeom>
        </p:spPr>
      </p:pic>
      <p:sp>
        <p:nvSpPr>
          <p:cNvPr id="4" name="TextBox 3">
            <a:extLst>
              <a:ext uri="{FF2B5EF4-FFF2-40B4-BE49-F238E27FC236}">
                <a16:creationId xmlns:a16="http://schemas.microsoft.com/office/drawing/2014/main" id="{D3C13B11-03E8-1E7D-ECC5-832D7EA66232}"/>
              </a:ext>
            </a:extLst>
          </p:cNvPr>
          <p:cNvSpPr txBox="1"/>
          <p:nvPr/>
        </p:nvSpPr>
        <p:spPr>
          <a:xfrm>
            <a:off x="73138" y="44100"/>
            <a:ext cx="8692242" cy="2031325"/>
          </a:xfrm>
          <a:prstGeom prst="rect">
            <a:avLst/>
          </a:prstGeom>
          <a:noFill/>
        </p:spPr>
        <p:txBody>
          <a:bodyPr wrap="square">
            <a:spAutoFit/>
          </a:bodyPr>
          <a:lstStyle/>
          <a:p>
            <a:r>
              <a:rPr lang="en-GB" sz="1800" dirty="0"/>
              <a:t>The corrosion of wall ties was first officially recognised in the 1960s in South Wales. At first, it was thought to be due to a combination of poor tie protection and exposure to the elements. Time has shown that many of the early ties and mortars were just more susceptible to corrosion.</a:t>
            </a:r>
          </a:p>
          <a:p>
            <a:endParaRPr lang="en-GB" sz="1800" dirty="0"/>
          </a:p>
          <a:p>
            <a:r>
              <a:rPr lang="en-GB" sz="1800" dirty="0"/>
              <a:t>Mild steel ties initially were either left unprotected or given a bitumen coating, but in the early 1930s zinc coatings or galvanising became accepted.</a:t>
            </a:r>
          </a:p>
        </p:txBody>
      </p:sp>
      <p:sp>
        <p:nvSpPr>
          <p:cNvPr id="5" name="TextBox 4">
            <a:extLst>
              <a:ext uri="{FF2B5EF4-FFF2-40B4-BE49-F238E27FC236}">
                <a16:creationId xmlns:a16="http://schemas.microsoft.com/office/drawing/2014/main" id="{3F49265B-FA8D-AD2F-3101-A8726526AA60}"/>
              </a:ext>
            </a:extLst>
          </p:cNvPr>
          <p:cNvSpPr txBox="1"/>
          <p:nvPr/>
        </p:nvSpPr>
        <p:spPr>
          <a:xfrm>
            <a:off x="5295900" y="3004457"/>
            <a:ext cx="2824843" cy="646331"/>
          </a:xfrm>
          <a:prstGeom prst="rect">
            <a:avLst/>
          </a:prstGeom>
          <a:noFill/>
        </p:spPr>
        <p:txBody>
          <a:bodyPr wrap="square" rtlCol="0">
            <a:spAutoFit/>
          </a:bodyPr>
          <a:lstStyle/>
          <a:p>
            <a:r>
              <a:rPr lang="en-GB" sz="1800" dirty="0">
                <a:hlinkClick r:id="rId4"/>
              </a:rPr>
              <a:t>More information on early Wall Ties and defects</a:t>
            </a:r>
            <a:endParaRPr lang="en-GB" sz="18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6F226ED-C73F-EF25-57A2-A365C0B55433}"/>
              </a:ext>
            </a:extLst>
          </p:cNvPr>
          <p:cNvSpPr txBox="1"/>
          <p:nvPr/>
        </p:nvSpPr>
        <p:spPr>
          <a:xfrm>
            <a:off x="221523" y="116632"/>
            <a:ext cx="4572000" cy="461665"/>
          </a:xfrm>
          <a:prstGeom prst="rect">
            <a:avLst/>
          </a:prstGeom>
          <a:noFill/>
        </p:spPr>
        <p:txBody>
          <a:bodyPr wrap="square">
            <a:spAutoFit/>
          </a:bodyPr>
          <a:lstStyle/>
          <a:p>
            <a:r>
              <a:rPr kumimoji="0" lang="en-GB" sz="2400" b="1" i="0" u="none" strike="noStrike" kern="0" cap="none" spc="0" normalizeH="0" baseline="0" noProof="0" dirty="0">
                <a:ln>
                  <a:noFill/>
                </a:ln>
                <a:solidFill>
                  <a:srgbClr val="0070C0"/>
                </a:solidFill>
                <a:effectLst/>
                <a:uLnTx/>
                <a:uFillTx/>
                <a:latin typeface="Arial"/>
                <a:ea typeface="ＭＳ Ｐゴシック" charset="-128"/>
              </a:rPr>
              <a:t>Wall Tie Failure</a:t>
            </a:r>
            <a:endParaRPr lang="en-GB" dirty="0"/>
          </a:p>
        </p:txBody>
      </p:sp>
      <p:pic>
        <p:nvPicPr>
          <p:cNvPr id="2" name="Picture 1">
            <a:extLst>
              <a:ext uri="{FF2B5EF4-FFF2-40B4-BE49-F238E27FC236}">
                <a16:creationId xmlns:a16="http://schemas.microsoft.com/office/drawing/2014/main" id="{CB51C50A-7BCC-1317-0F12-73600D45B939}"/>
              </a:ext>
            </a:extLst>
          </p:cNvPr>
          <p:cNvPicPr>
            <a:picLocks noChangeAspect="1"/>
          </p:cNvPicPr>
          <p:nvPr/>
        </p:nvPicPr>
        <p:blipFill>
          <a:blip r:embed="rId2"/>
          <a:stretch>
            <a:fillRect/>
          </a:stretch>
        </p:blipFill>
        <p:spPr>
          <a:xfrm>
            <a:off x="3779912" y="116632"/>
            <a:ext cx="5267325" cy="4667250"/>
          </a:xfrm>
          <a:prstGeom prst="rect">
            <a:avLst/>
          </a:prstGeom>
        </p:spPr>
      </p:pic>
      <p:sp>
        <p:nvSpPr>
          <p:cNvPr id="5" name="TextBox 4">
            <a:extLst>
              <a:ext uri="{FF2B5EF4-FFF2-40B4-BE49-F238E27FC236}">
                <a16:creationId xmlns:a16="http://schemas.microsoft.com/office/drawing/2014/main" id="{7A01A700-5A6C-4016-4E80-1F91EDF78865}"/>
              </a:ext>
            </a:extLst>
          </p:cNvPr>
          <p:cNvSpPr txBox="1"/>
          <p:nvPr/>
        </p:nvSpPr>
        <p:spPr>
          <a:xfrm>
            <a:off x="323528" y="1340768"/>
            <a:ext cx="3240360" cy="4401205"/>
          </a:xfrm>
          <a:prstGeom prst="rect">
            <a:avLst/>
          </a:prstGeom>
          <a:noFill/>
        </p:spPr>
        <p:txBody>
          <a:bodyPr wrap="square">
            <a:spAutoFit/>
          </a:bodyPr>
          <a:lstStyle/>
          <a:p>
            <a:r>
              <a:rPr lang="en-GB" dirty="0"/>
              <a:t>A structural problem where the metal ties connecting the inner and outer leaves of a cavity wall corrode and expand, causing horizontal cracks and bulging in the brickwork</a:t>
            </a:r>
          </a:p>
          <a:p>
            <a:endParaRPr lang="en-GB" dirty="0"/>
          </a:p>
          <a:p>
            <a:r>
              <a:rPr lang="en-GB" dirty="0"/>
              <a:t>The most common signs include regular horizontal cracks along mortar joints, bulging or bowing walls, and cracks in the external render. </a:t>
            </a:r>
          </a:p>
        </p:txBody>
      </p:sp>
      <p:pic>
        <p:nvPicPr>
          <p:cNvPr id="6" name="Picture 5">
            <a:extLst>
              <a:ext uri="{FF2B5EF4-FFF2-40B4-BE49-F238E27FC236}">
                <a16:creationId xmlns:a16="http://schemas.microsoft.com/office/drawing/2014/main" id="{363B0C6F-BC47-6BD5-CFFA-F6F26589A87A}"/>
              </a:ext>
            </a:extLst>
          </p:cNvPr>
          <p:cNvPicPr>
            <a:picLocks noChangeAspect="1"/>
          </p:cNvPicPr>
          <p:nvPr/>
        </p:nvPicPr>
        <p:blipFill>
          <a:blip r:embed="rId3"/>
          <a:stretch>
            <a:fillRect/>
          </a:stretch>
        </p:blipFill>
        <p:spPr>
          <a:xfrm>
            <a:off x="5364088" y="4397120"/>
            <a:ext cx="3779912" cy="2460880"/>
          </a:xfrm>
          <a:prstGeom prst="rect">
            <a:avLst/>
          </a:prstGeom>
        </p:spPr>
      </p:pic>
    </p:spTree>
    <p:extLst>
      <p:ext uri="{BB962C8B-B14F-4D97-AF65-F5344CB8AC3E}">
        <p14:creationId xmlns:p14="http://schemas.microsoft.com/office/powerpoint/2010/main" val="34979040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6F226ED-C73F-EF25-57A2-A365C0B55433}"/>
              </a:ext>
            </a:extLst>
          </p:cNvPr>
          <p:cNvSpPr txBox="1"/>
          <p:nvPr/>
        </p:nvSpPr>
        <p:spPr>
          <a:xfrm>
            <a:off x="221523" y="116632"/>
            <a:ext cx="4572000" cy="461665"/>
          </a:xfrm>
          <a:prstGeom prst="rect">
            <a:avLst/>
          </a:prstGeom>
          <a:noFill/>
        </p:spPr>
        <p:txBody>
          <a:bodyPr wrap="square">
            <a:spAutoFit/>
          </a:bodyPr>
          <a:lstStyle/>
          <a:p>
            <a:r>
              <a:rPr kumimoji="0" lang="en-GB" sz="2400" b="1" i="0" u="none" strike="noStrike" kern="0" cap="none" spc="0" normalizeH="0" baseline="0" noProof="0" dirty="0">
                <a:ln>
                  <a:noFill/>
                </a:ln>
                <a:solidFill>
                  <a:srgbClr val="0070C0"/>
                </a:solidFill>
                <a:effectLst/>
                <a:uLnTx/>
                <a:uFillTx/>
                <a:latin typeface="Arial"/>
                <a:ea typeface="ＭＳ Ｐゴシック" charset="-128"/>
              </a:rPr>
              <a:t>Wall Tie Failure - Remediation</a:t>
            </a:r>
            <a:endParaRPr lang="en-GB" dirty="0"/>
          </a:p>
        </p:txBody>
      </p:sp>
      <p:sp>
        <p:nvSpPr>
          <p:cNvPr id="5" name="TextBox 4">
            <a:extLst>
              <a:ext uri="{FF2B5EF4-FFF2-40B4-BE49-F238E27FC236}">
                <a16:creationId xmlns:a16="http://schemas.microsoft.com/office/drawing/2014/main" id="{7A01A700-5A6C-4016-4E80-1F91EDF78865}"/>
              </a:ext>
            </a:extLst>
          </p:cNvPr>
          <p:cNvSpPr txBox="1"/>
          <p:nvPr/>
        </p:nvSpPr>
        <p:spPr>
          <a:xfrm>
            <a:off x="323528" y="1340768"/>
            <a:ext cx="9001000" cy="4401205"/>
          </a:xfrm>
          <a:prstGeom prst="rect">
            <a:avLst/>
          </a:prstGeom>
          <a:noFill/>
        </p:spPr>
        <p:txBody>
          <a:bodyPr wrap="square">
            <a:spAutoFit/>
          </a:bodyPr>
          <a:lstStyle/>
          <a:p>
            <a:r>
              <a:rPr lang="en-GB" dirty="0"/>
              <a:t>Involves replacing the old ties with new stainless steel ones, either by installing mechanical (expanding), resin, or driven ties. </a:t>
            </a:r>
          </a:p>
          <a:p>
            <a:endParaRPr lang="en-GB" dirty="0"/>
          </a:p>
          <a:p>
            <a:r>
              <a:rPr lang="en-GB" dirty="0"/>
              <a:t>Repair work includes drilling access holes, installing the new ties, and then making good the holes with matching mortar, and sometimes isolating the old ties to prevent further damage. </a:t>
            </a:r>
          </a:p>
          <a:p>
            <a:endParaRPr lang="en-GB" dirty="0"/>
          </a:p>
          <a:p>
            <a:r>
              <a:rPr lang="en-GB" dirty="0"/>
              <a:t>More severe cases may require the affected wall to be taken down and rebuilt, or the use of techniques like structural stitching or adding temporary supports to relieve pressure. </a:t>
            </a:r>
          </a:p>
          <a:p>
            <a:endParaRPr lang="en-GB" dirty="0"/>
          </a:p>
          <a:p>
            <a:endParaRPr lang="en-GB" dirty="0"/>
          </a:p>
          <a:p>
            <a:r>
              <a:rPr lang="en-GB" dirty="0">
                <a:hlinkClick r:id="rId2"/>
              </a:rPr>
              <a:t>Video of wall tie replacement</a:t>
            </a:r>
            <a:endParaRPr lang="en-GB" dirty="0"/>
          </a:p>
          <a:p>
            <a:endParaRPr lang="en-GB" dirty="0"/>
          </a:p>
        </p:txBody>
      </p:sp>
      <p:pic>
        <p:nvPicPr>
          <p:cNvPr id="4" name="Picture 3">
            <a:extLst>
              <a:ext uri="{FF2B5EF4-FFF2-40B4-BE49-F238E27FC236}">
                <a16:creationId xmlns:a16="http://schemas.microsoft.com/office/drawing/2014/main" id="{D6A1FF7C-C134-7893-A7F7-8663A6C9746E}"/>
              </a:ext>
            </a:extLst>
          </p:cNvPr>
          <p:cNvPicPr>
            <a:picLocks noChangeAspect="1"/>
          </p:cNvPicPr>
          <p:nvPr/>
        </p:nvPicPr>
        <p:blipFill>
          <a:blip r:embed="rId3"/>
          <a:stretch>
            <a:fillRect/>
          </a:stretch>
        </p:blipFill>
        <p:spPr>
          <a:xfrm>
            <a:off x="5508104" y="4261720"/>
            <a:ext cx="3617747" cy="2574298"/>
          </a:xfrm>
          <a:prstGeom prst="rect">
            <a:avLst/>
          </a:prstGeom>
        </p:spPr>
      </p:pic>
    </p:spTree>
    <p:extLst>
      <p:ext uri="{BB962C8B-B14F-4D97-AF65-F5344CB8AC3E}">
        <p14:creationId xmlns:p14="http://schemas.microsoft.com/office/powerpoint/2010/main" val="17147119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6F226ED-C73F-EF25-57A2-A365C0B55433}"/>
              </a:ext>
            </a:extLst>
          </p:cNvPr>
          <p:cNvSpPr txBox="1"/>
          <p:nvPr/>
        </p:nvSpPr>
        <p:spPr>
          <a:xfrm>
            <a:off x="168923" y="274051"/>
            <a:ext cx="4572000" cy="461665"/>
          </a:xfrm>
          <a:prstGeom prst="rect">
            <a:avLst/>
          </a:prstGeom>
          <a:noFill/>
        </p:spPr>
        <p:txBody>
          <a:bodyPr wrap="square">
            <a:spAutoFit/>
          </a:bodyPr>
          <a:lstStyle/>
          <a:p>
            <a:r>
              <a:rPr lang="en-GB" sz="2400" b="1" kern="0" dirty="0">
                <a:solidFill>
                  <a:srgbClr val="0070C0"/>
                </a:solidFill>
                <a:latin typeface="Arial"/>
                <a:ea typeface="ＭＳ Ｐゴシック" charset="-128"/>
              </a:rPr>
              <a:t>Lintel Failure</a:t>
            </a:r>
            <a:endParaRPr lang="en-GB" dirty="0"/>
          </a:p>
        </p:txBody>
      </p:sp>
      <p:pic>
        <p:nvPicPr>
          <p:cNvPr id="4" name="Picture 3">
            <a:extLst>
              <a:ext uri="{FF2B5EF4-FFF2-40B4-BE49-F238E27FC236}">
                <a16:creationId xmlns:a16="http://schemas.microsoft.com/office/drawing/2014/main" id="{39BDE26E-F545-7D3A-FB2E-46667FC832CE}"/>
              </a:ext>
            </a:extLst>
          </p:cNvPr>
          <p:cNvPicPr>
            <a:picLocks noChangeAspect="1"/>
          </p:cNvPicPr>
          <p:nvPr/>
        </p:nvPicPr>
        <p:blipFill>
          <a:blip r:embed="rId2"/>
          <a:stretch>
            <a:fillRect/>
          </a:stretch>
        </p:blipFill>
        <p:spPr>
          <a:xfrm>
            <a:off x="323528" y="1052736"/>
            <a:ext cx="2743438" cy="1664352"/>
          </a:xfrm>
          <a:prstGeom prst="rect">
            <a:avLst/>
          </a:prstGeom>
        </p:spPr>
      </p:pic>
      <p:pic>
        <p:nvPicPr>
          <p:cNvPr id="7" name="Picture 6">
            <a:extLst>
              <a:ext uri="{FF2B5EF4-FFF2-40B4-BE49-F238E27FC236}">
                <a16:creationId xmlns:a16="http://schemas.microsoft.com/office/drawing/2014/main" id="{AC4A1503-6EC6-9408-2D1D-7F033341101D}"/>
              </a:ext>
            </a:extLst>
          </p:cNvPr>
          <p:cNvPicPr>
            <a:picLocks noChangeAspect="1"/>
          </p:cNvPicPr>
          <p:nvPr/>
        </p:nvPicPr>
        <p:blipFill>
          <a:blip r:embed="rId3"/>
          <a:stretch>
            <a:fillRect/>
          </a:stretch>
        </p:blipFill>
        <p:spPr>
          <a:xfrm>
            <a:off x="3275856" y="274051"/>
            <a:ext cx="3462828" cy="2298391"/>
          </a:xfrm>
          <a:prstGeom prst="rect">
            <a:avLst/>
          </a:prstGeom>
        </p:spPr>
      </p:pic>
      <p:pic>
        <p:nvPicPr>
          <p:cNvPr id="8" name="Picture 7">
            <a:extLst>
              <a:ext uri="{FF2B5EF4-FFF2-40B4-BE49-F238E27FC236}">
                <a16:creationId xmlns:a16="http://schemas.microsoft.com/office/drawing/2014/main" id="{89291038-7EA8-6BA6-C1E8-9085B69DD983}"/>
              </a:ext>
            </a:extLst>
          </p:cNvPr>
          <p:cNvPicPr>
            <a:picLocks noChangeAspect="1"/>
          </p:cNvPicPr>
          <p:nvPr/>
        </p:nvPicPr>
        <p:blipFill>
          <a:blip r:embed="rId4"/>
          <a:stretch>
            <a:fillRect/>
          </a:stretch>
        </p:blipFill>
        <p:spPr>
          <a:xfrm>
            <a:off x="611560" y="3058338"/>
            <a:ext cx="2743438" cy="2054530"/>
          </a:xfrm>
          <a:prstGeom prst="rect">
            <a:avLst/>
          </a:prstGeom>
        </p:spPr>
      </p:pic>
      <p:pic>
        <p:nvPicPr>
          <p:cNvPr id="9" name="Picture 8">
            <a:extLst>
              <a:ext uri="{FF2B5EF4-FFF2-40B4-BE49-F238E27FC236}">
                <a16:creationId xmlns:a16="http://schemas.microsoft.com/office/drawing/2014/main" id="{40CD7275-E30C-49B7-C85D-A0E6AED54932}"/>
              </a:ext>
            </a:extLst>
          </p:cNvPr>
          <p:cNvPicPr>
            <a:picLocks noChangeAspect="1"/>
          </p:cNvPicPr>
          <p:nvPr/>
        </p:nvPicPr>
        <p:blipFill>
          <a:blip r:embed="rId5"/>
          <a:stretch>
            <a:fillRect/>
          </a:stretch>
        </p:blipFill>
        <p:spPr>
          <a:xfrm>
            <a:off x="3635896" y="2870777"/>
            <a:ext cx="2078916" cy="1560711"/>
          </a:xfrm>
          <a:prstGeom prst="rect">
            <a:avLst/>
          </a:prstGeom>
        </p:spPr>
      </p:pic>
      <p:sp>
        <p:nvSpPr>
          <p:cNvPr id="10" name="TextBox 9">
            <a:extLst>
              <a:ext uri="{FF2B5EF4-FFF2-40B4-BE49-F238E27FC236}">
                <a16:creationId xmlns:a16="http://schemas.microsoft.com/office/drawing/2014/main" id="{D69AADBF-3CA0-9044-8C7E-FBF6257B0271}"/>
              </a:ext>
            </a:extLst>
          </p:cNvPr>
          <p:cNvSpPr txBox="1"/>
          <p:nvPr/>
        </p:nvSpPr>
        <p:spPr>
          <a:xfrm>
            <a:off x="467545" y="6145888"/>
            <a:ext cx="8352928" cy="707886"/>
          </a:xfrm>
          <a:prstGeom prst="rect">
            <a:avLst/>
          </a:prstGeom>
          <a:noFill/>
        </p:spPr>
        <p:txBody>
          <a:bodyPr wrap="square" rtlCol="0">
            <a:spAutoFit/>
          </a:bodyPr>
          <a:lstStyle/>
          <a:p>
            <a:r>
              <a:rPr lang="en-GB" dirty="0"/>
              <a:t>Remedial work will involve supporting the existing wall, removal and rebuilding with a new lintel in place</a:t>
            </a:r>
          </a:p>
        </p:txBody>
      </p:sp>
      <p:pic>
        <p:nvPicPr>
          <p:cNvPr id="11" name="Picture 10">
            <a:extLst>
              <a:ext uri="{FF2B5EF4-FFF2-40B4-BE49-F238E27FC236}">
                <a16:creationId xmlns:a16="http://schemas.microsoft.com/office/drawing/2014/main" id="{1A9CA2A6-BB29-F772-4ED5-3FF05CB18C41}"/>
              </a:ext>
            </a:extLst>
          </p:cNvPr>
          <p:cNvPicPr>
            <a:picLocks noChangeAspect="1"/>
          </p:cNvPicPr>
          <p:nvPr/>
        </p:nvPicPr>
        <p:blipFill>
          <a:blip r:embed="rId6"/>
          <a:stretch>
            <a:fillRect/>
          </a:stretch>
        </p:blipFill>
        <p:spPr>
          <a:xfrm>
            <a:off x="5962973" y="4308005"/>
            <a:ext cx="2857500" cy="1609725"/>
          </a:xfrm>
          <a:prstGeom prst="rect">
            <a:avLst/>
          </a:prstGeom>
        </p:spPr>
      </p:pic>
    </p:spTree>
    <p:extLst>
      <p:ext uri="{BB962C8B-B14F-4D97-AF65-F5344CB8AC3E}">
        <p14:creationId xmlns:p14="http://schemas.microsoft.com/office/powerpoint/2010/main" val="27930362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6F226ED-C73F-EF25-57A2-A365C0B55433}"/>
              </a:ext>
            </a:extLst>
          </p:cNvPr>
          <p:cNvSpPr txBox="1"/>
          <p:nvPr/>
        </p:nvSpPr>
        <p:spPr>
          <a:xfrm>
            <a:off x="168923" y="274051"/>
            <a:ext cx="4572000" cy="461665"/>
          </a:xfrm>
          <a:prstGeom prst="rect">
            <a:avLst/>
          </a:prstGeom>
          <a:noFill/>
        </p:spPr>
        <p:txBody>
          <a:bodyPr wrap="square">
            <a:spAutoFit/>
          </a:bodyPr>
          <a:lstStyle/>
          <a:p>
            <a:r>
              <a:rPr lang="en-GB" sz="2400" b="1" kern="0" dirty="0">
                <a:solidFill>
                  <a:srgbClr val="0070C0"/>
                </a:solidFill>
                <a:latin typeface="Arial"/>
                <a:ea typeface="ＭＳ Ｐゴシック" charset="-128"/>
              </a:rPr>
              <a:t>Foundation Failure</a:t>
            </a:r>
            <a:endParaRPr lang="en-GB" dirty="0"/>
          </a:p>
        </p:txBody>
      </p:sp>
      <p:sp>
        <p:nvSpPr>
          <p:cNvPr id="10" name="TextBox 9">
            <a:extLst>
              <a:ext uri="{FF2B5EF4-FFF2-40B4-BE49-F238E27FC236}">
                <a16:creationId xmlns:a16="http://schemas.microsoft.com/office/drawing/2014/main" id="{D69AADBF-3CA0-9044-8C7E-FBF6257B0271}"/>
              </a:ext>
            </a:extLst>
          </p:cNvPr>
          <p:cNvSpPr txBox="1"/>
          <p:nvPr/>
        </p:nvSpPr>
        <p:spPr>
          <a:xfrm>
            <a:off x="441077" y="6457890"/>
            <a:ext cx="8352928" cy="400110"/>
          </a:xfrm>
          <a:prstGeom prst="rect">
            <a:avLst/>
          </a:prstGeom>
          <a:noFill/>
        </p:spPr>
        <p:txBody>
          <a:bodyPr wrap="square" rtlCol="0">
            <a:spAutoFit/>
          </a:bodyPr>
          <a:lstStyle/>
          <a:p>
            <a:r>
              <a:rPr lang="en-GB" dirty="0"/>
              <a:t>Remedial work will involve </a:t>
            </a:r>
            <a:r>
              <a:rPr lang="en-GB" dirty="0">
                <a:hlinkClick r:id="rId2"/>
              </a:rPr>
              <a:t>underpinning </a:t>
            </a:r>
            <a:r>
              <a:rPr lang="en-GB" dirty="0"/>
              <a:t>with piles or new foundations</a:t>
            </a:r>
          </a:p>
        </p:txBody>
      </p:sp>
      <p:pic>
        <p:nvPicPr>
          <p:cNvPr id="2" name="Picture 1">
            <a:extLst>
              <a:ext uri="{FF2B5EF4-FFF2-40B4-BE49-F238E27FC236}">
                <a16:creationId xmlns:a16="http://schemas.microsoft.com/office/drawing/2014/main" id="{38F5755F-F0EE-FE32-D724-258F0999DB67}"/>
              </a:ext>
            </a:extLst>
          </p:cNvPr>
          <p:cNvPicPr>
            <a:picLocks noChangeAspect="1"/>
          </p:cNvPicPr>
          <p:nvPr/>
        </p:nvPicPr>
        <p:blipFill>
          <a:blip r:embed="rId3"/>
          <a:stretch>
            <a:fillRect/>
          </a:stretch>
        </p:blipFill>
        <p:spPr>
          <a:xfrm>
            <a:off x="4497918" y="192221"/>
            <a:ext cx="4477159" cy="2518402"/>
          </a:xfrm>
          <a:prstGeom prst="rect">
            <a:avLst/>
          </a:prstGeom>
        </p:spPr>
      </p:pic>
      <p:pic>
        <p:nvPicPr>
          <p:cNvPr id="6" name="Picture 5">
            <a:extLst>
              <a:ext uri="{FF2B5EF4-FFF2-40B4-BE49-F238E27FC236}">
                <a16:creationId xmlns:a16="http://schemas.microsoft.com/office/drawing/2014/main" id="{C2B4F055-0B0C-4F59-CCCF-D0D55740BDB2}"/>
              </a:ext>
            </a:extLst>
          </p:cNvPr>
          <p:cNvPicPr>
            <a:picLocks noChangeAspect="1"/>
          </p:cNvPicPr>
          <p:nvPr/>
        </p:nvPicPr>
        <p:blipFill>
          <a:blip r:embed="rId4"/>
          <a:stretch>
            <a:fillRect/>
          </a:stretch>
        </p:blipFill>
        <p:spPr>
          <a:xfrm>
            <a:off x="6227477" y="4407497"/>
            <a:ext cx="2533650" cy="1800225"/>
          </a:xfrm>
          <a:prstGeom prst="rect">
            <a:avLst/>
          </a:prstGeom>
        </p:spPr>
      </p:pic>
      <p:pic>
        <p:nvPicPr>
          <p:cNvPr id="12" name="Picture 11">
            <a:extLst>
              <a:ext uri="{FF2B5EF4-FFF2-40B4-BE49-F238E27FC236}">
                <a16:creationId xmlns:a16="http://schemas.microsoft.com/office/drawing/2014/main" id="{DB5BBEA7-0912-7737-CF26-5DFAF2FD2D71}"/>
              </a:ext>
            </a:extLst>
          </p:cNvPr>
          <p:cNvPicPr>
            <a:picLocks noChangeAspect="1"/>
          </p:cNvPicPr>
          <p:nvPr/>
        </p:nvPicPr>
        <p:blipFill>
          <a:blip r:embed="rId5"/>
          <a:stretch>
            <a:fillRect/>
          </a:stretch>
        </p:blipFill>
        <p:spPr>
          <a:xfrm>
            <a:off x="159841" y="4407497"/>
            <a:ext cx="2162175" cy="2114550"/>
          </a:xfrm>
          <a:prstGeom prst="rect">
            <a:avLst/>
          </a:prstGeom>
        </p:spPr>
      </p:pic>
      <p:pic>
        <p:nvPicPr>
          <p:cNvPr id="13" name="Picture 12">
            <a:extLst>
              <a:ext uri="{FF2B5EF4-FFF2-40B4-BE49-F238E27FC236}">
                <a16:creationId xmlns:a16="http://schemas.microsoft.com/office/drawing/2014/main" id="{8404C6FB-6ABE-02A8-2A13-03FC689AE61B}"/>
              </a:ext>
            </a:extLst>
          </p:cNvPr>
          <p:cNvPicPr>
            <a:picLocks noChangeAspect="1"/>
          </p:cNvPicPr>
          <p:nvPr/>
        </p:nvPicPr>
        <p:blipFill>
          <a:blip r:embed="rId6"/>
          <a:stretch>
            <a:fillRect/>
          </a:stretch>
        </p:blipFill>
        <p:spPr>
          <a:xfrm>
            <a:off x="2987824" y="4625973"/>
            <a:ext cx="2705100" cy="1685925"/>
          </a:xfrm>
          <a:prstGeom prst="rect">
            <a:avLst/>
          </a:prstGeom>
        </p:spPr>
      </p:pic>
      <p:pic>
        <p:nvPicPr>
          <p:cNvPr id="14" name="Picture 13">
            <a:extLst>
              <a:ext uri="{FF2B5EF4-FFF2-40B4-BE49-F238E27FC236}">
                <a16:creationId xmlns:a16="http://schemas.microsoft.com/office/drawing/2014/main" id="{A757EB98-496B-F36D-2E1D-E1B96ADDC265}"/>
              </a:ext>
            </a:extLst>
          </p:cNvPr>
          <p:cNvPicPr>
            <a:picLocks noChangeAspect="1"/>
          </p:cNvPicPr>
          <p:nvPr/>
        </p:nvPicPr>
        <p:blipFill>
          <a:blip r:embed="rId7"/>
          <a:stretch>
            <a:fillRect/>
          </a:stretch>
        </p:blipFill>
        <p:spPr>
          <a:xfrm>
            <a:off x="168923" y="908720"/>
            <a:ext cx="3168352" cy="1782198"/>
          </a:xfrm>
          <a:prstGeom prst="rect">
            <a:avLst/>
          </a:prstGeom>
        </p:spPr>
      </p:pic>
      <p:sp>
        <p:nvSpPr>
          <p:cNvPr id="15" name="TextBox 14">
            <a:extLst>
              <a:ext uri="{FF2B5EF4-FFF2-40B4-BE49-F238E27FC236}">
                <a16:creationId xmlns:a16="http://schemas.microsoft.com/office/drawing/2014/main" id="{882E75BF-08D8-3AE6-EBEF-F62407C33894}"/>
              </a:ext>
            </a:extLst>
          </p:cNvPr>
          <p:cNvSpPr txBox="1"/>
          <p:nvPr/>
        </p:nvSpPr>
        <p:spPr>
          <a:xfrm>
            <a:off x="35496" y="2848766"/>
            <a:ext cx="9208293" cy="1631216"/>
          </a:xfrm>
          <a:prstGeom prst="rect">
            <a:avLst/>
          </a:prstGeom>
          <a:noFill/>
        </p:spPr>
        <p:txBody>
          <a:bodyPr wrap="square" rtlCol="0">
            <a:spAutoFit/>
          </a:bodyPr>
          <a:lstStyle/>
          <a:p>
            <a:r>
              <a:rPr lang="en-GB" dirty="0"/>
              <a:t>Common causes include poor soil conditions (like clay that expands and contracts), improper drainage leading to erosion or soil saturation, and construction defects. Symptoms range from minor cosmetic problems to serious structural instability, and early signs include sticking doors, cracked walls, and uneven floors.</a:t>
            </a:r>
          </a:p>
        </p:txBody>
      </p:sp>
    </p:spTree>
    <p:extLst>
      <p:ext uri="{BB962C8B-B14F-4D97-AF65-F5344CB8AC3E}">
        <p14:creationId xmlns:p14="http://schemas.microsoft.com/office/powerpoint/2010/main" val="2784039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50" name="Rectangle 14"/>
          <p:cNvSpPr>
            <a:spLocks noGrp="1" noChangeArrowheads="1"/>
          </p:cNvSpPr>
          <p:nvPr>
            <p:ph type="body" idx="4294967295"/>
          </p:nvPr>
        </p:nvSpPr>
        <p:spPr>
          <a:xfrm>
            <a:off x="457200" y="1371600"/>
            <a:ext cx="8229600" cy="4754563"/>
          </a:xfrm>
        </p:spPr>
        <p:txBody>
          <a:bodyPr/>
          <a:lstStyle/>
          <a:p>
            <a:pPr marL="0" indent="0" eaLnBrk="1" hangingPunct="1"/>
            <a:endParaRPr b="1" dirty="0">
              <a:ea typeface="ＭＳ Ｐゴシック" pitchFamily="-105" charset="-128"/>
              <a:cs typeface="ＭＳ Ｐゴシック" pitchFamily="-105" charset="-128"/>
            </a:endParaRPr>
          </a:p>
          <a:p>
            <a:pPr marL="0" indent="0" eaLnBrk="1" hangingPunct="1"/>
            <a:endParaRPr b="1" dirty="0">
              <a:ea typeface="ＭＳ Ｐゴシック" pitchFamily="-105" charset="-128"/>
              <a:cs typeface="ＭＳ Ｐゴシック" pitchFamily="-105" charset="-128"/>
            </a:endParaRPr>
          </a:p>
          <a:p>
            <a:pPr marL="0" indent="0" algn="ctr" eaLnBrk="1" hangingPunct="1"/>
            <a:r>
              <a:rPr sz="6600" dirty="0">
                <a:solidFill>
                  <a:schemeClr val="bg1"/>
                </a:solidFill>
                <a:ea typeface="ＭＳ Ｐゴシック" pitchFamily="-105" charset="-128"/>
                <a:cs typeface="ＭＳ Ｐゴシック" pitchFamily="-105" charset="-128"/>
              </a:rPr>
              <a:t>PowerPoint presentation</a:t>
            </a:r>
          </a:p>
        </p:txBody>
      </p:sp>
      <p:sp>
        <p:nvSpPr>
          <p:cNvPr id="2051" name="Text Box 10"/>
          <p:cNvSpPr txBox="1">
            <a:spLocks noChangeArrowheads="1"/>
          </p:cNvSpPr>
          <p:nvPr/>
        </p:nvSpPr>
        <p:spPr bwMode="white">
          <a:xfrm>
            <a:off x="533400" y="2057400"/>
            <a:ext cx="8077200" cy="1295400"/>
          </a:xfrm>
          <a:prstGeom prst="rect">
            <a:avLst/>
          </a:prstGeom>
          <a:solidFill>
            <a:schemeClr val="accent2"/>
          </a:solidFill>
          <a:ln w="9525">
            <a:noFill/>
            <a:miter lim="800000"/>
            <a:headEnd/>
            <a:tailEnd/>
          </a:ln>
        </p:spPr>
        <p:txBody>
          <a:bodyPr wrap="none">
            <a:prstTxWarp prst="textNoShape">
              <a:avLst/>
            </a:prstTxWarp>
          </a:bodyPr>
          <a:lstStyle/>
          <a:p>
            <a:r>
              <a:rPr lang="en-GB" sz="1800">
                <a:solidFill>
                  <a:srgbClr val="0070C0"/>
                </a:solidFill>
                <a:highlight>
                  <a:srgbClr val="0000FF"/>
                </a:highlight>
                <a:ea typeface="Arial" pitchFamily="-105" charset="0"/>
                <a:cs typeface="Arial" pitchFamily="-105" charset="0"/>
              </a:rPr>
              <a:t> </a:t>
            </a:r>
          </a:p>
        </p:txBody>
      </p:sp>
      <p:sp>
        <p:nvSpPr>
          <p:cNvPr id="2052" name="Text Box 10"/>
          <p:cNvSpPr txBox="1">
            <a:spLocks noChangeArrowheads="1"/>
          </p:cNvSpPr>
          <p:nvPr/>
        </p:nvSpPr>
        <p:spPr bwMode="white">
          <a:xfrm>
            <a:off x="533400" y="3352800"/>
            <a:ext cx="8077200" cy="228600"/>
          </a:xfrm>
          <a:prstGeom prst="rect">
            <a:avLst/>
          </a:prstGeom>
          <a:solidFill>
            <a:srgbClr val="D9D9D9"/>
          </a:solidFill>
          <a:ln w="9525">
            <a:noFill/>
            <a:miter lim="800000"/>
            <a:headEnd/>
            <a:tailEnd/>
          </a:ln>
        </p:spPr>
        <p:txBody>
          <a:bodyPr wrap="none">
            <a:prstTxWarp prst="textNoShape">
              <a:avLst/>
            </a:prstTxWarp>
          </a:bodyPr>
          <a:lstStyle/>
          <a:p>
            <a:r>
              <a:rPr lang="en-GB" sz="1800">
                <a:solidFill>
                  <a:srgbClr val="D81E05"/>
                </a:solidFill>
                <a:ea typeface="Arial" pitchFamily="-105" charset="0"/>
                <a:cs typeface="Arial" pitchFamily="-105" charset="0"/>
              </a:rPr>
              <a:t> </a:t>
            </a:r>
          </a:p>
        </p:txBody>
      </p:sp>
      <p:sp>
        <p:nvSpPr>
          <p:cNvPr id="2053" name="Rectangle 15"/>
          <p:cNvSpPr>
            <a:spLocks noGrp="1" noChangeArrowheads="1"/>
          </p:cNvSpPr>
          <p:nvPr>
            <p:ph type="title"/>
          </p:nvPr>
        </p:nvSpPr>
        <p:spPr>
          <a:xfrm>
            <a:off x="762000" y="3581400"/>
            <a:ext cx="7848600" cy="2514600"/>
          </a:xfrm>
        </p:spPr>
        <p:txBody>
          <a:bodyPr anchor="t"/>
          <a:lstStyle/>
          <a:p>
            <a:pPr eaLnBrk="1" hangingPunct="1"/>
            <a:endParaRPr lang="en-GB" dirty="0">
              <a:solidFill>
                <a:srgbClr val="0070C0"/>
              </a:solidFill>
              <a:ea typeface="ＭＳ Ｐゴシック" pitchFamily="-105" charset="-128"/>
              <a:cs typeface="ＭＳ Ｐゴシック" pitchFamily="-105" charset="-128"/>
            </a:endParaRPr>
          </a:p>
        </p:txBody>
      </p:sp>
      <p:sp>
        <p:nvSpPr>
          <p:cNvPr id="2054" name="TextBox 9"/>
          <p:cNvSpPr txBox="1">
            <a:spLocks noChangeArrowheads="1"/>
          </p:cNvSpPr>
          <p:nvPr/>
        </p:nvSpPr>
        <p:spPr bwMode="auto">
          <a:xfrm>
            <a:off x="762000" y="2209800"/>
            <a:ext cx="7696200" cy="461963"/>
          </a:xfrm>
          <a:prstGeom prst="rect">
            <a:avLst/>
          </a:prstGeom>
          <a:noFill/>
          <a:ln w="9525">
            <a:noFill/>
            <a:miter lim="800000"/>
            <a:headEnd/>
            <a:tailEnd/>
          </a:ln>
        </p:spPr>
        <p:txBody>
          <a:bodyPr>
            <a:prstTxWarp prst="textNoShape">
              <a:avLst/>
            </a:prstTxWarp>
            <a:spAutoFit/>
          </a:bodyPr>
          <a:lstStyle/>
          <a:p>
            <a:r>
              <a:rPr lang="en-GB" sz="2400" b="1" dirty="0">
                <a:solidFill>
                  <a:srgbClr val="FFFFFF"/>
                </a:solidFill>
              </a:rPr>
              <a:t>Timber Defects</a:t>
            </a:r>
            <a:endParaRPr lang="en-US" sz="2400" dirty="0">
              <a:solidFill>
                <a:schemeClr val="bg1"/>
              </a:solidFill>
            </a:endParaRPr>
          </a:p>
        </p:txBody>
      </p:sp>
    </p:spTree>
    <p:extLst>
      <p:ext uri="{BB962C8B-B14F-4D97-AF65-F5344CB8AC3E}">
        <p14:creationId xmlns:p14="http://schemas.microsoft.com/office/powerpoint/2010/main" val="19530131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4" name="Title 1"/>
          <p:cNvSpPr>
            <a:spLocks noGrp="1"/>
          </p:cNvSpPr>
          <p:nvPr>
            <p:ph type="title"/>
          </p:nvPr>
        </p:nvSpPr>
        <p:spPr/>
        <p:txBody>
          <a:bodyPr/>
          <a:lstStyle/>
          <a:p>
            <a:r>
              <a:rPr lang="en-US" dirty="0">
                <a:solidFill>
                  <a:srgbClr val="0070C0"/>
                </a:solidFill>
                <a:ea typeface="ＭＳ Ｐゴシック" pitchFamily="-105" charset="-128"/>
                <a:cs typeface="ＭＳ Ｐゴシック" pitchFamily="-105" charset="-128"/>
              </a:rPr>
              <a:t>Timber Defects </a:t>
            </a:r>
          </a:p>
        </p:txBody>
      </p:sp>
      <p:sp>
        <p:nvSpPr>
          <p:cNvPr id="3075" name="Content Placeholder 2"/>
          <p:cNvSpPr>
            <a:spLocks noGrp="1"/>
          </p:cNvSpPr>
          <p:nvPr>
            <p:ph sz="quarter" idx="10"/>
          </p:nvPr>
        </p:nvSpPr>
        <p:spPr>
          <a:xfrm>
            <a:off x="457200" y="1371600"/>
            <a:ext cx="8229600" cy="4756150"/>
          </a:xfrm>
        </p:spPr>
        <p:txBody>
          <a:bodyPr/>
          <a:lstStyle/>
          <a:p>
            <a:pPr eaLnBrk="1" hangingPunct="1"/>
            <a:r>
              <a:rPr lang="en-GB" dirty="0"/>
              <a:t>Defects can be caused by:</a:t>
            </a:r>
          </a:p>
          <a:p>
            <a:pPr eaLnBrk="1" hangingPunct="1"/>
            <a:endParaRPr lang="en-GB" dirty="0"/>
          </a:p>
          <a:p>
            <a:pPr marL="342900" indent="-342900" eaLnBrk="1" hangingPunct="1">
              <a:buClr>
                <a:srgbClr val="E30613"/>
              </a:buClr>
              <a:buFont typeface="Arial" pitchFamily="34" charset="0"/>
              <a:buChar char="•"/>
            </a:pPr>
            <a:r>
              <a:rPr lang="en-GB" sz="1800" dirty="0"/>
              <a:t>Moisture</a:t>
            </a:r>
          </a:p>
          <a:p>
            <a:pPr marL="342900" indent="-342900" eaLnBrk="1" hangingPunct="1">
              <a:buClr>
                <a:srgbClr val="E30613"/>
              </a:buClr>
              <a:buFont typeface="Arial" pitchFamily="34" charset="0"/>
              <a:buChar char="•"/>
            </a:pPr>
            <a:r>
              <a:rPr lang="en-GB" sz="1800" dirty="0"/>
              <a:t>Insects      </a:t>
            </a:r>
          </a:p>
          <a:p>
            <a:pPr marL="342900" indent="-342900" eaLnBrk="1" hangingPunct="1">
              <a:buClr>
                <a:srgbClr val="E30613"/>
              </a:buClr>
              <a:buFont typeface="Arial" pitchFamily="34" charset="0"/>
              <a:buChar char="•"/>
            </a:pPr>
            <a:r>
              <a:rPr lang="en-GB" sz="1800" dirty="0"/>
              <a:t>Fungi           </a:t>
            </a:r>
          </a:p>
          <a:p>
            <a:pPr marL="342900" indent="-342900" eaLnBrk="1" hangingPunct="1">
              <a:buClr>
                <a:srgbClr val="E30613"/>
              </a:buClr>
              <a:buFont typeface="Arial" pitchFamily="34" charset="0"/>
              <a:buChar char="•"/>
            </a:pPr>
            <a:r>
              <a:rPr lang="en-GB" sz="1800" dirty="0"/>
              <a:t>Seasoning </a:t>
            </a:r>
            <a:br>
              <a:rPr lang="en-GB" sz="1800" dirty="0"/>
            </a:br>
            <a:endParaRPr lang="en-GB" sz="18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70C0"/>
                </a:solidFill>
              </a:rPr>
              <a:t>Fungal defects</a:t>
            </a:r>
          </a:p>
        </p:txBody>
      </p:sp>
      <p:pic>
        <p:nvPicPr>
          <p:cNvPr id="4" name="Picture 7"/>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507333" y="2750420"/>
            <a:ext cx="2208213" cy="1714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6"/>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3699915" y="2759370"/>
            <a:ext cx="1729159" cy="17278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2" descr="X:\ILM Publishing\MAC Storage\Learning Solutions\Construction\1. Carpentry Level 1 Textbook\Production\Final artwork\Trade Dictionary\Sent 3.7.13\Wet rot (A088-01829).jpg"/>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6469577" y="2246364"/>
            <a:ext cx="1591200" cy="2378224"/>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507333" y="4487215"/>
            <a:ext cx="2001804" cy="369332"/>
          </a:xfrm>
          <a:prstGeom prst="rect">
            <a:avLst/>
          </a:prstGeom>
          <a:noFill/>
        </p:spPr>
        <p:txBody>
          <a:bodyPr wrap="square" rtlCol="0">
            <a:spAutoFit/>
          </a:bodyPr>
          <a:lstStyle/>
          <a:p>
            <a:r>
              <a:rPr lang="en-GB" sz="1800" dirty="0"/>
              <a:t>Blue stain</a:t>
            </a:r>
          </a:p>
        </p:txBody>
      </p:sp>
      <p:sp>
        <p:nvSpPr>
          <p:cNvPr id="8" name="TextBox 7"/>
          <p:cNvSpPr txBox="1"/>
          <p:nvPr/>
        </p:nvSpPr>
        <p:spPr>
          <a:xfrm>
            <a:off x="3563592" y="4488354"/>
            <a:ext cx="2001804" cy="369332"/>
          </a:xfrm>
          <a:prstGeom prst="rect">
            <a:avLst/>
          </a:prstGeom>
          <a:noFill/>
        </p:spPr>
        <p:txBody>
          <a:bodyPr wrap="square" rtlCol="0">
            <a:spAutoFit/>
          </a:bodyPr>
          <a:lstStyle/>
          <a:p>
            <a:r>
              <a:rPr lang="en-GB" sz="1800" dirty="0"/>
              <a:t>Dry rot</a:t>
            </a:r>
          </a:p>
        </p:txBody>
      </p:sp>
      <p:sp>
        <p:nvSpPr>
          <p:cNvPr id="9" name="TextBox 8"/>
          <p:cNvSpPr txBox="1"/>
          <p:nvPr/>
        </p:nvSpPr>
        <p:spPr>
          <a:xfrm>
            <a:off x="6397569" y="4622281"/>
            <a:ext cx="2001804" cy="369332"/>
          </a:xfrm>
          <a:prstGeom prst="rect">
            <a:avLst/>
          </a:prstGeom>
          <a:noFill/>
        </p:spPr>
        <p:txBody>
          <a:bodyPr wrap="square" rtlCol="0">
            <a:spAutoFit/>
          </a:bodyPr>
          <a:lstStyle/>
          <a:p>
            <a:r>
              <a:rPr lang="en-GB" sz="1800" dirty="0"/>
              <a:t>Wet rot</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70C0"/>
                </a:solidFill>
              </a:rPr>
              <a:t>Fungi</a:t>
            </a:r>
            <a:endParaRPr lang="en-US" b="0" dirty="0">
              <a:solidFill>
                <a:srgbClr val="0070C0"/>
              </a:solidFill>
            </a:endParaRPr>
          </a:p>
        </p:txBody>
      </p:sp>
      <p:sp>
        <p:nvSpPr>
          <p:cNvPr id="3" name="Content Placeholder 2"/>
          <p:cNvSpPr>
            <a:spLocks noGrp="1"/>
          </p:cNvSpPr>
          <p:nvPr>
            <p:ph sz="quarter" idx="10"/>
          </p:nvPr>
        </p:nvSpPr>
        <p:spPr/>
        <p:txBody>
          <a:bodyPr/>
          <a:lstStyle/>
          <a:p>
            <a:r>
              <a:rPr lang="en-GB" dirty="0"/>
              <a:t>Fungi spread through &amp; over the surface of the timber forming a mat of cotton wool like threads</a:t>
            </a:r>
          </a:p>
          <a:p>
            <a:pPr marL="0" indent="0">
              <a:lnSpc>
                <a:spcPts val="1200"/>
              </a:lnSpc>
              <a:spcBef>
                <a:spcPts val="0"/>
              </a:spcBef>
              <a:spcAft>
                <a:spcPts val="0"/>
              </a:spcAft>
            </a:pPr>
            <a:endParaRPr lang="en-US" dirty="0"/>
          </a:p>
          <a:p>
            <a:pPr lvl="2">
              <a:defRPr/>
            </a:pPr>
            <a:endParaRPr lang="en-US" dirty="0"/>
          </a:p>
          <a:p>
            <a:endParaRPr lang="en-US" dirty="0"/>
          </a:p>
          <a:p>
            <a:endParaRPr lang="en-US" dirty="0"/>
          </a:p>
          <a:p>
            <a:endParaRPr lang="en-US" dirty="0"/>
          </a:p>
          <a:p>
            <a:endParaRPr lang="en-US" dirty="0"/>
          </a:p>
          <a:p>
            <a:endParaRPr lang="en-US" dirty="0"/>
          </a:p>
          <a:p>
            <a:r>
              <a:rPr lang="en-GB" dirty="0"/>
              <a:t>Spores will even spread through and over brickwork causing structural damage if left untreated.</a:t>
            </a:r>
          </a:p>
          <a:p>
            <a:endParaRPr lang="en-US" dirty="0"/>
          </a:p>
        </p:txBody>
      </p:sp>
      <p:pic>
        <p:nvPicPr>
          <p:cNvPr id="2050" name="Picture 2" descr="http://www.timberwise.co.uk/wp-content/uploads/2013/03/Mycelium-growth-large-image-900x500.jpg"/>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323528" y="2750760"/>
            <a:ext cx="4530360" cy="251686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2555776" y="5343032"/>
            <a:ext cx="2736304" cy="215444"/>
          </a:xfrm>
          <a:prstGeom prst="rect">
            <a:avLst/>
          </a:prstGeom>
          <a:noFill/>
        </p:spPr>
        <p:txBody>
          <a:bodyPr wrap="square" rtlCol="0">
            <a:spAutoFit/>
          </a:bodyPr>
          <a:lstStyle/>
          <a:p>
            <a:r>
              <a:rPr lang="en-GB" sz="800" dirty="0"/>
              <a:t>Image courtesy of </a:t>
            </a:r>
            <a:r>
              <a:rPr lang="en-GB" sz="800">
                <a:hlinkClick r:id="rId3"/>
              </a:rPr>
              <a:t>Timberwise</a:t>
            </a:r>
            <a:endParaRPr lang="en-GB" sz="800" dirty="0"/>
          </a:p>
        </p:txBody>
      </p:sp>
      <p:pic>
        <p:nvPicPr>
          <p:cNvPr id="5" name="Picture 4">
            <a:extLst>
              <a:ext uri="{FF2B5EF4-FFF2-40B4-BE49-F238E27FC236}">
                <a16:creationId xmlns:a16="http://schemas.microsoft.com/office/drawing/2014/main" id="{377C4014-17C2-B273-5C7D-029AAF7B075A}"/>
              </a:ext>
            </a:extLst>
          </p:cNvPr>
          <p:cNvPicPr>
            <a:picLocks noChangeAspect="1"/>
          </p:cNvPicPr>
          <p:nvPr/>
        </p:nvPicPr>
        <p:blipFill>
          <a:blip r:embed="rId4"/>
          <a:stretch>
            <a:fillRect/>
          </a:stretch>
        </p:blipFill>
        <p:spPr>
          <a:xfrm>
            <a:off x="4860032" y="2750760"/>
            <a:ext cx="4032448" cy="2516866"/>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70C0"/>
                </a:solidFill>
              </a:rPr>
              <a:t>Fungi</a:t>
            </a:r>
            <a:endParaRPr lang="en-US" b="0" dirty="0">
              <a:solidFill>
                <a:srgbClr val="0070C0"/>
              </a:solidFill>
            </a:endParaRPr>
          </a:p>
        </p:txBody>
      </p:sp>
      <p:sp>
        <p:nvSpPr>
          <p:cNvPr id="3" name="Content Placeholder 2"/>
          <p:cNvSpPr>
            <a:spLocks noGrp="1"/>
          </p:cNvSpPr>
          <p:nvPr>
            <p:ph sz="quarter" idx="10"/>
          </p:nvPr>
        </p:nvSpPr>
        <p:spPr/>
        <p:txBody>
          <a:bodyPr/>
          <a:lstStyle/>
          <a:p>
            <a:r>
              <a:rPr lang="en-GB" dirty="0"/>
              <a:t>When the fruiting body is fully ripe it starts to discharge millions of spores that attack more vulnerable timber.</a:t>
            </a:r>
          </a:p>
          <a:p>
            <a:pPr marL="0" indent="0">
              <a:lnSpc>
                <a:spcPts val="1200"/>
              </a:lnSpc>
              <a:spcBef>
                <a:spcPts val="0"/>
              </a:spcBef>
              <a:spcAft>
                <a:spcPts val="0"/>
              </a:spcAft>
            </a:pPr>
            <a:endParaRPr lang="en-US" dirty="0"/>
          </a:p>
          <a:p>
            <a:pPr lvl="2">
              <a:defRPr/>
            </a:pPr>
            <a:endParaRPr lang="en-US" dirty="0"/>
          </a:p>
          <a:p>
            <a:endParaRPr lang="en-US" dirty="0"/>
          </a:p>
        </p:txBody>
      </p:sp>
      <p:pic>
        <p:nvPicPr>
          <p:cNvPr id="5" name="Picture 2" descr="Dry rot in a subfloor void"/>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331913" y="2565400"/>
            <a:ext cx="6400800" cy="3333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881199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339460"/>
            <a:ext cx="8218488" cy="382588"/>
          </a:xfrm>
        </p:spPr>
        <p:txBody>
          <a:bodyPr/>
          <a:lstStyle/>
          <a:p>
            <a:r>
              <a:rPr lang="en-US" dirty="0">
                <a:solidFill>
                  <a:srgbClr val="0070C0"/>
                </a:solidFill>
              </a:rPr>
              <a:t>Fungal defects – Blue Stain</a:t>
            </a:r>
          </a:p>
        </p:txBody>
      </p:sp>
      <p:pic>
        <p:nvPicPr>
          <p:cNvPr id="4" name="Picture 7"/>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51520" y="1090686"/>
            <a:ext cx="2208213" cy="1714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extBox 6"/>
          <p:cNvSpPr txBox="1"/>
          <p:nvPr/>
        </p:nvSpPr>
        <p:spPr>
          <a:xfrm>
            <a:off x="251520" y="3861048"/>
            <a:ext cx="8712968" cy="2585323"/>
          </a:xfrm>
          <a:prstGeom prst="rect">
            <a:avLst/>
          </a:prstGeom>
          <a:noFill/>
        </p:spPr>
        <p:txBody>
          <a:bodyPr wrap="square" rtlCol="0">
            <a:spAutoFit/>
          </a:bodyPr>
          <a:lstStyle/>
          <a:p>
            <a:endParaRPr lang="en-GB" sz="1800" dirty="0"/>
          </a:p>
          <a:p>
            <a:r>
              <a:rPr lang="en-GB" sz="1800" dirty="0"/>
              <a:t>Blue stain in timber is a fungal discoloration caused by a variety of fungi that live on the wood's cell contents, resulting in blue, </a:t>
            </a:r>
            <a:r>
              <a:rPr lang="en-GB" sz="1800" dirty="0" err="1"/>
              <a:t>gray</a:t>
            </a:r>
            <a:r>
              <a:rPr lang="en-GB" sz="1800" dirty="0"/>
              <a:t>, green, or black streaks. </a:t>
            </a:r>
          </a:p>
          <a:p>
            <a:endParaRPr lang="en-GB" sz="1800" dirty="0"/>
          </a:p>
          <a:p>
            <a:r>
              <a:rPr lang="en-GB" sz="1800" dirty="0"/>
              <a:t>While it affects the appearance, it does not significantly reduce the wood's structural strength, and the fungi are often dormant once the wood is properly dried and finished. </a:t>
            </a:r>
          </a:p>
          <a:p>
            <a:r>
              <a:rPr lang="en-GB" sz="1800" dirty="0"/>
              <a:t>Prevention focuses on good air circulation and rapid drying, while removal can be achieved through sanding or using a solution of oxalic acid</a:t>
            </a:r>
          </a:p>
        </p:txBody>
      </p:sp>
      <p:pic>
        <p:nvPicPr>
          <p:cNvPr id="3" name="Picture 2">
            <a:extLst>
              <a:ext uri="{FF2B5EF4-FFF2-40B4-BE49-F238E27FC236}">
                <a16:creationId xmlns:a16="http://schemas.microsoft.com/office/drawing/2014/main" id="{19A01769-BD1F-C9CA-A06A-897AEF479B04}"/>
              </a:ext>
            </a:extLst>
          </p:cNvPr>
          <p:cNvPicPr>
            <a:picLocks noChangeAspect="1"/>
          </p:cNvPicPr>
          <p:nvPr/>
        </p:nvPicPr>
        <p:blipFill>
          <a:blip r:embed="rId3"/>
          <a:stretch>
            <a:fillRect/>
          </a:stretch>
        </p:blipFill>
        <p:spPr>
          <a:xfrm>
            <a:off x="3707904" y="1138026"/>
            <a:ext cx="4784699" cy="1619820"/>
          </a:xfrm>
          <a:prstGeom prst="rect">
            <a:avLst/>
          </a:prstGeom>
        </p:spPr>
      </p:pic>
      <p:pic>
        <p:nvPicPr>
          <p:cNvPr id="10" name="Picture 9">
            <a:extLst>
              <a:ext uri="{FF2B5EF4-FFF2-40B4-BE49-F238E27FC236}">
                <a16:creationId xmlns:a16="http://schemas.microsoft.com/office/drawing/2014/main" id="{BE217C4C-FF17-BC19-3DF3-8A088F67FDE3}"/>
              </a:ext>
            </a:extLst>
          </p:cNvPr>
          <p:cNvPicPr>
            <a:picLocks noChangeAspect="1"/>
          </p:cNvPicPr>
          <p:nvPr/>
        </p:nvPicPr>
        <p:blipFill>
          <a:blip r:embed="rId4"/>
          <a:stretch>
            <a:fillRect/>
          </a:stretch>
        </p:blipFill>
        <p:spPr>
          <a:xfrm>
            <a:off x="2339752" y="2757846"/>
            <a:ext cx="2101776" cy="1398636"/>
          </a:xfrm>
          <a:prstGeom prst="rect">
            <a:avLst/>
          </a:prstGeom>
        </p:spPr>
      </p:pic>
    </p:spTree>
    <p:extLst>
      <p:ext uri="{BB962C8B-B14F-4D97-AF65-F5344CB8AC3E}">
        <p14:creationId xmlns:p14="http://schemas.microsoft.com/office/powerpoint/2010/main" val="31575694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r>
              <a:rPr lang="en-US" dirty="0">
                <a:solidFill>
                  <a:srgbClr val="0070C0"/>
                </a:solidFill>
                <a:ea typeface="ＭＳ Ｐゴシック" pitchFamily="-105" charset="-128"/>
                <a:cs typeface="ＭＳ Ｐゴシック" pitchFamily="-105" charset="-128"/>
              </a:rPr>
              <a:t>Fungal Defects - Dry rot</a:t>
            </a:r>
          </a:p>
        </p:txBody>
      </p:sp>
      <p:sp>
        <p:nvSpPr>
          <p:cNvPr id="5123" name="Content Placeholder 2"/>
          <p:cNvSpPr>
            <a:spLocks noGrp="1"/>
          </p:cNvSpPr>
          <p:nvPr>
            <p:ph sz="quarter" idx="10"/>
          </p:nvPr>
        </p:nvSpPr>
        <p:spPr>
          <a:xfrm>
            <a:off x="457200" y="1371600"/>
            <a:ext cx="8229600" cy="4756150"/>
          </a:xfrm>
        </p:spPr>
        <p:txBody>
          <a:bodyPr/>
          <a:lstStyle/>
          <a:p>
            <a:pPr marL="342900" indent="-342900">
              <a:buFont typeface="Arial" pitchFamily="34" charset="0"/>
              <a:buChar char="•"/>
              <a:defRPr/>
            </a:pPr>
            <a:r>
              <a:rPr lang="en-GB" dirty="0"/>
              <a:t>Dry rot is serious and is more difficult to eradicate. </a:t>
            </a:r>
          </a:p>
          <a:p>
            <a:pPr marL="342900" indent="-342900">
              <a:buFont typeface="Arial" pitchFamily="34" charset="0"/>
              <a:buChar char="•"/>
              <a:defRPr/>
            </a:pPr>
            <a:r>
              <a:rPr lang="en-GB" dirty="0"/>
              <a:t>Caused by timber having a moisture content above 20% and bad or no ventilation</a:t>
            </a:r>
          </a:p>
          <a:p>
            <a:pPr marL="342900" indent="-342900">
              <a:buFont typeface="Arial" pitchFamily="34" charset="0"/>
              <a:buChar char="•"/>
            </a:pPr>
            <a:r>
              <a:rPr lang="en-GB" dirty="0"/>
              <a:t>Timber loses its strength &amp; becomes dry &amp; powdery</a:t>
            </a:r>
          </a:p>
          <a:p>
            <a:endParaRPr lang="en-GB" dirty="0"/>
          </a:p>
          <a:p>
            <a:pPr marL="342900" indent="-342900">
              <a:buFont typeface="Arial" pitchFamily="34" charset="0"/>
              <a:buChar char="•"/>
              <a:defRPr/>
            </a:pPr>
            <a:endParaRPr lang="en-GB" dirty="0"/>
          </a:p>
          <a:p>
            <a:pPr lvl="3">
              <a:defRPr/>
            </a:pPr>
            <a:endParaRPr lang="en-US" dirty="0"/>
          </a:p>
          <a:p>
            <a:pPr marL="0" indent="0"/>
            <a:endParaRPr lang="en-US" dirty="0">
              <a:ea typeface="ＭＳ Ｐゴシック" pitchFamily="-105" charset="-128"/>
              <a:cs typeface="ＭＳ Ｐゴシック" pitchFamily="-105" charset="-128"/>
            </a:endParaRPr>
          </a:p>
        </p:txBody>
      </p:sp>
      <p:pic>
        <p:nvPicPr>
          <p:cNvPr id="4" name="Picture 2" descr="http://www.safeguardeurope.com/images/dry_rot_cuboidal.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457200" y="3454400"/>
            <a:ext cx="2673350" cy="2673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E8D28982-206C-B2DA-678C-F14F493CCFBA}"/>
              </a:ext>
            </a:extLst>
          </p:cNvPr>
          <p:cNvSpPr txBox="1"/>
          <p:nvPr/>
        </p:nvSpPr>
        <p:spPr>
          <a:xfrm>
            <a:off x="3596908" y="3933056"/>
            <a:ext cx="5367580" cy="2554545"/>
          </a:xfrm>
          <a:prstGeom prst="rect">
            <a:avLst/>
          </a:prstGeom>
          <a:noFill/>
        </p:spPr>
        <p:txBody>
          <a:bodyPr wrap="square">
            <a:spAutoFit/>
          </a:bodyPr>
          <a:lstStyle/>
          <a:p>
            <a:r>
              <a:rPr lang="en-GB" dirty="0"/>
              <a:t>Often triggered by leaks, condensation, or rising damp.</a:t>
            </a:r>
          </a:p>
          <a:p>
            <a:r>
              <a:rPr lang="en-GB" dirty="0"/>
              <a:t> </a:t>
            </a:r>
          </a:p>
          <a:p>
            <a:r>
              <a:rPr lang="en-GB" dirty="0"/>
              <a:t>Although it's called "dry" rot, the fungus needs moisture to grow and can spread across masonry and other materials to find new sources of wood, even if the wood appears dry</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r>
              <a:rPr lang="en-US" dirty="0">
                <a:solidFill>
                  <a:srgbClr val="0070C0"/>
                </a:solidFill>
                <a:ea typeface="ＭＳ Ｐゴシック" pitchFamily="-105" charset="-128"/>
                <a:cs typeface="ＭＳ Ｐゴシック" pitchFamily="-105" charset="-128"/>
              </a:rPr>
              <a:t>Fungal Defects - Dry rot</a:t>
            </a:r>
          </a:p>
        </p:txBody>
      </p:sp>
      <p:sp>
        <p:nvSpPr>
          <p:cNvPr id="5123" name="Content Placeholder 2"/>
          <p:cNvSpPr>
            <a:spLocks noGrp="1"/>
          </p:cNvSpPr>
          <p:nvPr>
            <p:ph sz="quarter" idx="10"/>
          </p:nvPr>
        </p:nvSpPr>
        <p:spPr>
          <a:xfrm>
            <a:off x="457200" y="1371600"/>
            <a:ext cx="8229600" cy="4756150"/>
          </a:xfrm>
        </p:spPr>
        <p:txBody>
          <a:bodyPr/>
          <a:lstStyle/>
          <a:p>
            <a:pPr>
              <a:defRPr/>
            </a:pPr>
            <a:r>
              <a:rPr lang="en-GB" dirty="0"/>
              <a:t>Signs and symptoms</a:t>
            </a:r>
          </a:p>
          <a:p>
            <a:pPr marL="342900" indent="-342900">
              <a:buFont typeface="Arial" pitchFamily="34" charset="0"/>
              <a:buChar char="•"/>
              <a:defRPr/>
            </a:pPr>
            <a:r>
              <a:rPr lang="en-GB" dirty="0">
                <a:solidFill>
                  <a:srgbClr val="0070C0"/>
                </a:solidFill>
              </a:rPr>
              <a:t>Cracked wood</a:t>
            </a:r>
            <a:r>
              <a:rPr lang="en-GB" dirty="0"/>
              <a:t>: Cuboidal cracking and shrinking of the timber</a:t>
            </a:r>
          </a:p>
          <a:p>
            <a:pPr marL="342900" indent="-342900">
              <a:buFont typeface="Arial" pitchFamily="34" charset="0"/>
              <a:buChar char="•"/>
              <a:defRPr/>
            </a:pPr>
            <a:r>
              <a:rPr lang="en-GB" dirty="0">
                <a:solidFill>
                  <a:srgbClr val="0070C0"/>
                </a:solidFill>
              </a:rPr>
              <a:t>Fungal growth</a:t>
            </a:r>
            <a:r>
              <a:rPr lang="en-GB" dirty="0"/>
              <a:t>: Cotton-like or silky growth, sometimes with a grey or lilac tinge</a:t>
            </a:r>
          </a:p>
          <a:p>
            <a:pPr marL="342900" indent="-342900">
              <a:buFont typeface="Arial" pitchFamily="34" charset="0"/>
              <a:buChar char="•"/>
              <a:defRPr/>
            </a:pPr>
            <a:r>
              <a:rPr lang="en-GB" dirty="0">
                <a:solidFill>
                  <a:srgbClr val="0070C0"/>
                </a:solidFill>
              </a:rPr>
              <a:t>Discoloration</a:t>
            </a:r>
            <a:r>
              <a:rPr lang="en-GB" dirty="0"/>
              <a:t>: Timber darkens and looks </a:t>
            </a:r>
            <a:r>
              <a:rPr lang="en-GB" dirty="0" err="1"/>
              <a:t>shriveled</a:t>
            </a:r>
            <a:endParaRPr lang="en-GB" dirty="0"/>
          </a:p>
          <a:p>
            <a:pPr marL="342900" indent="-342900">
              <a:buFont typeface="Arial" pitchFamily="34" charset="0"/>
              <a:buChar char="•"/>
              <a:defRPr/>
            </a:pPr>
            <a:r>
              <a:rPr lang="en-GB" dirty="0">
                <a:solidFill>
                  <a:srgbClr val="0070C0"/>
                </a:solidFill>
              </a:rPr>
              <a:t>Odour:</a:t>
            </a:r>
            <a:r>
              <a:rPr lang="en-GB" dirty="0"/>
              <a:t> A distinctive mushroom-like </a:t>
            </a:r>
            <a:r>
              <a:rPr lang="en-GB" dirty="0" err="1"/>
              <a:t>odor</a:t>
            </a:r>
            <a:r>
              <a:rPr lang="en-GB" dirty="0"/>
              <a:t> may be present</a:t>
            </a:r>
          </a:p>
          <a:p>
            <a:pPr marL="342900" indent="-342900">
              <a:buFont typeface="Arial" pitchFamily="34" charset="0"/>
              <a:buChar char="•"/>
              <a:defRPr/>
            </a:pPr>
            <a:r>
              <a:rPr lang="en-GB" dirty="0">
                <a:solidFill>
                  <a:srgbClr val="0070C0"/>
                </a:solidFill>
              </a:rPr>
              <a:t>Red dust</a:t>
            </a:r>
            <a:r>
              <a:rPr lang="en-GB" dirty="0"/>
              <a:t>: A rusty or reddish dust, which are the spores from the fruiting bodies</a:t>
            </a:r>
          </a:p>
          <a:p>
            <a:pPr marL="342900" indent="-342900">
              <a:buFont typeface="Arial" pitchFamily="34" charset="0"/>
              <a:buChar char="•"/>
              <a:defRPr/>
            </a:pPr>
            <a:r>
              <a:rPr lang="en-GB" dirty="0">
                <a:solidFill>
                  <a:srgbClr val="0070C0"/>
                </a:solidFill>
              </a:rPr>
              <a:t>Hollowing:</a:t>
            </a:r>
            <a:r>
              <a:rPr lang="en-GB" dirty="0"/>
              <a:t> Wood that sounds hollow when tapped </a:t>
            </a:r>
          </a:p>
          <a:p>
            <a:pPr lvl="3">
              <a:defRPr/>
            </a:pPr>
            <a:endParaRPr lang="en-US" dirty="0"/>
          </a:p>
          <a:p>
            <a:pPr marL="0" indent="0"/>
            <a:endParaRPr lang="en-US" dirty="0">
              <a:ea typeface="ＭＳ Ｐゴシック" pitchFamily="-105" charset="-128"/>
              <a:cs typeface="ＭＳ Ｐゴシック" pitchFamily="-105" charset="-128"/>
            </a:endParaRPr>
          </a:p>
        </p:txBody>
      </p:sp>
    </p:spTree>
    <p:extLst>
      <p:ext uri="{BB962C8B-B14F-4D97-AF65-F5344CB8AC3E}">
        <p14:creationId xmlns:p14="http://schemas.microsoft.com/office/powerpoint/2010/main" val="40690255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70C0"/>
                </a:solidFill>
              </a:rPr>
              <a:t>Fungal Defects - Wet rot</a:t>
            </a:r>
            <a:endParaRPr lang="en-US" dirty="0">
              <a:solidFill>
                <a:srgbClr val="0070C0"/>
              </a:solidFill>
            </a:endParaRPr>
          </a:p>
        </p:txBody>
      </p:sp>
      <p:pic>
        <p:nvPicPr>
          <p:cNvPr id="4" name="Picture 2" descr="X:\ILM Publishing\MAC Storage\Learning Solutions\Construction\1. Carpentry Level 1 Textbook\Production\Final artwork\Trade Dictionary\Sent 3.7.13\Wet rot (A088-01829).jpg"/>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rot="16200000" flipV="1">
            <a:off x="6753278" y="-433765"/>
            <a:ext cx="1832092" cy="2738264"/>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075E05D4-FE6D-08D7-0324-25FD316AD798}"/>
              </a:ext>
            </a:extLst>
          </p:cNvPr>
          <p:cNvSpPr txBox="1"/>
          <p:nvPr/>
        </p:nvSpPr>
        <p:spPr>
          <a:xfrm>
            <a:off x="357064" y="2039667"/>
            <a:ext cx="8786936" cy="1323439"/>
          </a:xfrm>
          <a:prstGeom prst="rect">
            <a:avLst/>
          </a:prstGeom>
          <a:noFill/>
        </p:spPr>
        <p:txBody>
          <a:bodyPr wrap="square">
            <a:spAutoFit/>
          </a:bodyPr>
          <a:lstStyle/>
          <a:p>
            <a:r>
              <a:rPr lang="en-GB" dirty="0"/>
              <a:t>Wet rot is considered less serious than dry rot; it is the natural decay of wood when it becomes wet with a moisture content of 30-50% (higher than dry rot). Like dry rot, it is caused by one of a few fungi that thrive in damp conditions and consumes the timber.</a:t>
            </a:r>
          </a:p>
        </p:txBody>
      </p:sp>
      <p:pic>
        <p:nvPicPr>
          <p:cNvPr id="7" name="Picture 6">
            <a:extLst>
              <a:ext uri="{FF2B5EF4-FFF2-40B4-BE49-F238E27FC236}">
                <a16:creationId xmlns:a16="http://schemas.microsoft.com/office/drawing/2014/main" id="{9D790027-C658-9DE5-6CB8-1E59C43A2990}"/>
              </a:ext>
            </a:extLst>
          </p:cNvPr>
          <p:cNvPicPr>
            <a:picLocks noChangeAspect="1"/>
          </p:cNvPicPr>
          <p:nvPr/>
        </p:nvPicPr>
        <p:blipFill>
          <a:blip r:embed="rId3"/>
          <a:stretch>
            <a:fillRect/>
          </a:stretch>
        </p:blipFill>
        <p:spPr>
          <a:xfrm>
            <a:off x="5209335" y="3792252"/>
            <a:ext cx="3431342" cy="2674826"/>
          </a:xfrm>
          <a:prstGeom prst="rect">
            <a:avLst/>
          </a:prstGeom>
        </p:spPr>
      </p:pic>
      <p:pic>
        <p:nvPicPr>
          <p:cNvPr id="8" name="Picture 7">
            <a:extLst>
              <a:ext uri="{FF2B5EF4-FFF2-40B4-BE49-F238E27FC236}">
                <a16:creationId xmlns:a16="http://schemas.microsoft.com/office/drawing/2014/main" id="{2FE39558-0E64-8E51-BBC7-DAC740BFA736}"/>
              </a:ext>
            </a:extLst>
          </p:cNvPr>
          <p:cNvPicPr>
            <a:picLocks noChangeAspect="1"/>
          </p:cNvPicPr>
          <p:nvPr/>
        </p:nvPicPr>
        <p:blipFill>
          <a:blip r:embed="rId4"/>
          <a:stretch>
            <a:fillRect/>
          </a:stretch>
        </p:blipFill>
        <p:spPr>
          <a:xfrm>
            <a:off x="503323" y="3775517"/>
            <a:ext cx="3949427" cy="2710677"/>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70C0"/>
                </a:solidFill>
              </a:rPr>
              <a:t>Wet rot</a:t>
            </a:r>
          </a:p>
        </p:txBody>
      </p:sp>
      <p:sp>
        <p:nvSpPr>
          <p:cNvPr id="3" name="Content Placeholder 2"/>
          <p:cNvSpPr>
            <a:spLocks noGrp="1"/>
          </p:cNvSpPr>
          <p:nvPr>
            <p:ph sz="quarter" idx="10"/>
          </p:nvPr>
        </p:nvSpPr>
        <p:spPr/>
        <p:txBody>
          <a:bodyPr/>
          <a:lstStyle/>
          <a:p>
            <a:r>
              <a:rPr lang="en-GB" dirty="0"/>
              <a:t>Unlike dry rot, wet rot won’t spread beyond the damp area of wood, but that doesn’t mean you can simply ignore it. If structural timbers are weakened by wet rot, they can have their structural integrity weakened or even compromised.</a:t>
            </a:r>
          </a:p>
          <a:p>
            <a:r>
              <a:rPr lang="en-GB" dirty="0"/>
              <a:t>Thankfully, wet rot rarely gets to the stage of structural defects and typically it can be treated by repairing the source of the moisture ingress and drying out the affected timbers.</a:t>
            </a:r>
          </a:p>
          <a:p>
            <a:r>
              <a:rPr lang="en-GB" dirty="0"/>
              <a:t>However, where any affected timber has lost its strength, it is best to remove the timber and replace it with new timber treated against the potential germination of wet rot spores.</a:t>
            </a:r>
          </a:p>
          <a:p>
            <a:r>
              <a:rPr lang="en-GB" dirty="0"/>
              <a:t>The critical element however is making sure that  all the affected areas are treated, or wet rot problem will return. </a:t>
            </a:r>
          </a:p>
          <a:p>
            <a:endParaRPr lang="en-US"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90748" y="1196752"/>
            <a:ext cx="8218488" cy="382588"/>
          </a:xfrm>
        </p:spPr>
        <p:txBody>
          <a:bodyPr/>
          <a:lstStyle/>
          <a:p>
            <a:r>
              <a:rPr lang="en-US" dirty="0">
                <a:solidFill>
                  <a:srgbClr val="0070C0"/>
                </a:solidFill>
              </a:rPr>
              <a:t>Wet rot - Signs</a:t>
            </a:r>
          </a:p>
        </p:txBody>
      </p:sp>
      <p:sp>
        <p:nvSpPr>
          <p:cNvPr id="5" name="TextBox 4">
            <a:extLst>
              <a:ext uri="{FF2B5EF4-FFF2-40B4-BE49-F238E27FC236}">
                <a16:creationId xmlns:a16="http://schemas.microsoft.com/office/drawing/2014/main" id="{8AA16234-36A1-B13A-0084-4FFE62870993}"/>
              </a:ext>
            </a:extLst>
          </p:cNvPr>
          <p:cNvSpPr txBox="1"/>
          <p:nvPr/>
        </p:nvSpPr>
        <p:spPr>
          <a:xfrm>
            <a:off x="4499992" y="260648"/>
            <a:ext cx="4572000" cy="2862322"/>
          </a:xfrm>
          <a:prstGeom prst="rect">
            <a:avLst/>
          </a:prstGeom>
          <a:noFill/>
        </p:spPr>
        <p:txBody>
          <a:bodyPr wrap="square">
            <a:spAutoFit/>
          </a:bodyPr>
          <a:lstStyle/>
          <a:p>
            <a:r>
              <a:rPr lang="en-GB" dirty="0"/>
              <a:t>Wood that feels soft or </a:t>
            </a:r>
            <a:r>
              <a:rPr lang="en-GB" dirty="0">
                <a:solidFill>
                  <a:srgbClr val="0070C0"/>
                </a:solidFill>
              </a:rPr>
              <a:t>spongy</a:t>
            </a:r>
          </a:p>
          <a:p>
            <a:endParaRPr lang="en-GB" dirty="0">
              <a:solidFill>
                <a:srgbClr val="0070C0"/>
              </a:solidFill>
            </a:endParaRPr>
          </a:p>
          <a:p>
            <a:r>
              <a:rPr lang="en-GB" dirty="0"/>
              <a:t>Wood then </a:t>
            </a:r>
            <a:r>
              <a:rPr lang="en-GB" dirty="0">
                <a:solidFill>
                  <a:srgbClr val="0070C0"/>
                </a:solidFill>
              </a:rPr>
              <a:t>caves in easily </a:t>
            </a:r>
            <a:r>
              <a:rPr lang="en-GB" dirty="0"/>
              <a:t>when you press it with a tool e.g. screwdriver</a:t>
            </a:r>
          </a:p>
          <a:p>
            <a:endParaRPr lang="en-GB" dirty="0"/>
          </a:p>
          <a:p>
            <a:r>
              <a:rPr lang="en-GB" dirty="0">
                <a:solidFill>
                  <a:srgbClr val="0070C0"/>
                </a:solidFill>
              </a:rPr>
              <a:t>Flaking paint </a:t>
            </a:r>
          </a:p>
          <a:p>
            <a:r>
              <a:rPr lang="en-GB" dirty="0"/>
              <a:t> Shrinkage/distortion/discolouration/weakness</a:t>
            </a:r>
          </a:p>
        </p:txBody>
      </p:sp>
      <p:sp>
        <p:nvSpPr>
          <p:cNvPr id="7" name="TextBox 6">
            <a:extLst>
              <a:ext uri="{FF2B5EF4-FFF2-40B4-BE49-F238E27FC236}">
                <a16:creationId xmlns:a16="http://schemas.microsoft.com/office/drawing/2014/main" id="{ED559522-AD33-C2D1-6BA0-5B3244FD12BE}"/>
              </a:ext>
            </a:extLst>
          </p:cNvPr>
          <p:cNvSpPr txBox="1"/>
          <p:nvPr/>
        </p:nvSpPr>
        <p:spPr>
          <a:xfrm>
            <a:off x="179512" y="3735031"/>
            <a:ext cx="4572000" cy="2554545"/>
          </a:xfrm>
          <a:prstGeom prst="rect">
            <a:avLst/>
          </a:prstGeom>
          <a:noFill/>
        </p:spPr>
        <p:txBody>
          <a:bodyPr wrap="square">
            <a:spAutoFit/>
          </a:bodyPr>
          <a:lstStyle/>
          <a:p>
            <a:r>
              <a:rPr lang="en-GB" dirty="0"/>
              <a:t>A </a:t>
            </a:r>
            <a:r>
              <a:rPr lang="en-GB" dirty="0">
                <a:solidFill>
                  <a:srgbClr val="0070C0"/>
                </a:solidFill>
              </a:rPr>
              <a:t>damp</a:t>
            </a:r>
            <a:r>
              <a:rPr lang="en-GB" dirty="0"/>
              <a:t> smell - Damp timber</a:t>
            </a:r>
          </a:p>
          <a:p>
            <a:endParaRPr lang="en-GB" dirty="0"/>
          </a:p>
          <a:p>
            <a:r>
              <a:rPr lang="en-GB" dirty="0"/>
              <a:t>Dark brown </a:t>
            </a:r>
            <a:r>
              <a:rPr lang="en-GB" dirty="0">
                <a:solidFill>
                  <a:srgbClr val="0070C0"/>
                </a:solidFill>
              </a:rPr>
              <a:t>stains</a:t>
            </a:r>
            <a:r>
              <a:rPr lang="en-GB" dirty="0"/>
              <a:t> on wood</a:t>
            </a:r>
          </a:p>
          <a:p>
            <a:endParaRPr lang="en-GB" dirty="0"/>
          </a:p>
          <a:p>
            <a:r>
              <a:rPr lang="en-GB" dirty="0">
                <a:solidFill>
                  <a:srgbClr val="0070C0"/>
                </a:solidFill>
              </a:rPr>
              <a:t>Splitting/cracking</a:t>
            </a:r>
            <a:r>
              <a:rPr lang="en-GB" dirty="0"/>
              <a:t> along the grain of the timber</a:t>
            </a:r>
          </a:p>
          <a:p>
            <a:endParaRPr lang="en-GB" dirty="0"/>
          </a:p>
          <a:p>
            <a:r>
              <a:rPr lang="en-GB" dirty="0"/>
              <a:t>Visible </a:t>
            </a:r>
            <a:r>
              <a:rPr lang="en-GB" dirty="0">
                <a:solidFill>
                  <a:srgbClr val="0070C0"/>
                </a:solidFill>
              </a:rPr>
              <a:t>fungus</a:t>
            </a:r>
            <a:r>
              <a:rPr lang="en-GB" dirty="0"/>
              <a:t>/mycelium strands</a:t>
            </a:r>
          </a:p>
        </p:txBody>
      </p:sp>
    </p:spTree>
    <p:extLst>
      <p:ext uri="{BB962C8B-B14F-4D97-AF65-F5344CB8AC3E}">
        <p14:creationId xmlns:p14="http://schemas.microsoft.com/office/powerpoint/2010/main" val="36375845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solidFill>
                  <a:srgbClr val="0070C0"/>
                </a:solidFill>
              </a:rPr>
              <a:t>Control Measures</a:t>
            </a:r>
          </a:p>
        </p:txBody>
      </p:sp>
      <p:sp>
        <p:nvSpPr>
          <p:cNvPr id="3" name="Content Placeholder 2"/>
          <p:cNvSpPr>
            <a:spLocks noGrp="1"/>
          </p:cNvSpPr>
          <p:nvPr>
            <p:ph sz="quarter" idx="10"/>
          </p:nvPr>
        </p:nvSpPr>
        <p:spPr>
          <a:xfrm>
            <a:off x="466745" y="1916832"/>
            <a:ext cx="8229600" cy="4755600"/>
          </a:xfrm>
        </p:spPr>
        <p:txBody>
          <a:bodyPr/>
          <a:lstStyle/>
          <a:p>
            <a:pPr marL="342900" indent="-342900">
              <a:buFont typeface="Arial" pitchFamily="34" charset="0"/>
              <a:buChar char="•"/>
              <a:defRPr/>
            </a:pPr>
            <a:r>
              <a:rPr lang="en-GB" dirty="0"/>
              <a:t>Locate and rectify the source of dampness.</a:t>
            </a:r>
          </a:p>
          <a:p>
            <a:pPr marL="342900" indent="-342900">
              <a:buFont typeface="Arial" pitchFamily="34" charset="0"/>
              <a:buChar char="•"/>
              <a:defRPr/>
            </a:pPr>
            <a:r>
              <a:rPr lang="en-GB" dirty="0"/>
              <a:t>Cut out and remove all decayed timbers with a minimum margin of 600 mm beyond last evidence of fungal decay.</a:t>
            </a:r>
          </a:p>
          <a:p>
            <a:pPr marL="342900" indent="-342900">
              <a:buFont typeface="Arial" pitchFamily="34" charset="0"/>
              <a:buChar char="•"/>
              <a:defRPr/>
            </a:pPr>
            <a:r>
              <a:rPr lang="en-GB" dirty="0"/>
              <a:t>Replace timbers according to building regulations.</a:t>
            </a:r>
          </a:p>
          <a:p>
            <a:pPr marL="342900" indent="-342900">
              <a:buFont typeface="Arial" pitchFamily="34" charset="0"/>
              <a:buChar char="•"/>
              <a:defRPr/>
            </a:pPr>
            <a:r>
              <a:rPr lang="en-GB" dirty="0"/>
              <a:t>Thoroughly clean down all exposed areas.</a:t>
            </a:r>
          </a:p>
          <a:p>
            <a:pPr marL="342900" indent="-342900">
              <a:buFont typeface="Arial" pitchFamily="34" charset="0"/>
              <a:buChar char="•"/>
              <a:defRPr/>
            </a:pPr>
            <a:r>
              <a:rPr lang="en-GB" dirty="0"/>
              <a:t>Treat all timbers with a preservative.</a:t>
            </a:r>
          </a:p>
          <a:p>
            <a:pPr marL="342900" indent="-342900">
              <a:buFont typeface="Arial" pitchFamily="34" charset="0"/>
              <a:buChar char="•"/>
              <a:defRPr/>
            </a:pPr>
            <a:r>
              <a:rPr lang="en-GB" dirty="0"/>
              <a:t>Treat all other surrounding areas with a suitable fungicide. </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solidFill>
                  <a:srgbClr val="0070C0"/>
                </a:solidFill>
              </a:rPr>
              <a:t>Condensation            Damp            Mould</a:t>
            </a:r>
          </a:p>
        </p:txBody>
      </p:sp>
      <p:sp>
        <p:nvSpPr>
          <p:cNvPr id="3" name="Content Placeholder 2"/>
          <p:cNvSpPr>
            <a:spLocks noGrp="1"/>
          </p:cNvSpPr>
          <p:nvPr>
            <p:ph sz="quarter" idx="10"/>
          </p:nvPr>
        </p:nvSpPr>
        <p:spPr>
          <a:xfrm>
            <a:off x="466745" y="1916832"/>
            <a:ext cx="8229600" cy="4755600"/>
          </a:xfrm>
        </p:spPr>
        <p:txBody>
          <a:bodyPr/>
          <a:lstStyle/>
          <a:p>
            <a:pPr marL="342900" indent="-342900">
              <a:buFont typeface="Arial" pitchFamily="34" charset="0"/>
              <a:buChar char="•"/>
              <a:defRPr/>
            </a:pPr>
            <a:r>
              <a:rPr lang="en-GB" dirty="0"/>
              <a:t>Mould is a type of fungus which likes excess moisture, this </a:t>
            </a:r>
            <a:r>
              <a:rPr lang="en-GB" dirty="0">
                <a:solidFill>
                  <a:srgbClr val="0070C0"/>
                </a:solidFill>
              </a:rPr>
              <a:t>dampness</a:t>
            </a:r>
            <a:r>
              <a:rPr lang="en-GB" dirty="0"/>
              <a:t> can often from </a:t>
            </a:r>
            <a:r>
              <a:rPr lang="en-GB" dirty="0">
                <a:solidFill>
                  <a:srgbClr val="0070C0"/>
                </a:solidFill>
              </a:rPr>
              <a:t>condensation</a:t>
            </a:r>
            <a:r>
              <a:rPr lang="en-GB" dirty="0"/>
              <a:t>, </a:t>
            </a:r>
            <a:r>
              <a:rPr lang="en-GB" dirty="0">
                <a:solidFill>
                  <a:srgbClr val="0070C0"/>
                </a:solidFill>
              </a:rPr>
              <a:t>leaking pipes</a:t>
            </a:r>
            <a:r>
              <a:rPr lang="en-GB" dirty="0"/>
              <a:t>, or </a:t>
            </a:r>
            <a:r>
              <a:rPr lang="en-GB" dirty="0">
                <a:solidFill>
                  <a:srgbClr val="0070C0"/>
                </a:solidFill>
              </a:rPr>
              <a:t>poor ventilation</a:t>
            </a:r>
            <a:r>
              <a:rPr lang="en-GB" dirty="0"/>
              <a:t>. </a:t>
            </a:r>
          </a:p>
          <a:p>
            <a:pPr marL="342900" indent="-342900">
              <a:buFont typeface="Arial" pitchFamily="34" charset="0"/>
              <a:buChar char="•"/>
              <a:defRPr/>
            </a:pPr>
            <a:r>
              <a:rPr lang="en-GB" dirty="0"/>
              <a:t>It thrives in </a:t>
            </a:r>
            <a:r>
              <a:rPr lang="en-GB" dirty="0">
                <a:solidFill>
                  <a:srgbClr val="0070C0"/>
                </a:solidFill>
              </a:rPr>
              <a:t>damp</a:t>
            </a:r>
            <a:r>
              <a:rPr lang="en-GB" dirty="0"/>
              <a:t> conditions and often appears when moisture in the air hits a cold surface, like a window or a wall, and </a:t>
            </a:r>
            <a:r>
              <a:rPr lang="en-GB" dirty="0">
                <a:solidFill>
                  <a:srgbClr val="0070C0"/>
                </a:solidFill>
              </a:rPr>
              <a:t>condenses</a:t>
            </a:r>
            <a:r>
              <a:rPr lang="en-GB" dirty="0"/>
              <a:t>. </a:t>
            </a:r>
          </a:p>
          <a:p>
            <a:pPr marL="342900" indent="-342900">
              <a:buFont typeface="Arial" pitchFamily="34" charset="0"/>
              <a:buChar char="•"/>
              <a:defRPr/>
            </a:pPr>
            <a:r>
              <a:rPr lang="en-GB" dirty="0"/>
              <a:t>Daily activities like cooking, showering, and drying laundry all produce moisture that can contribute to mould growth if not properly ventilated. </a:t>
            </a:r>
          </a:p>
          <a:p>
            <a:pPr marL="342900" indent="-342900">
              <a:buFont typeface="Arial" pitchFamily="34" charset="0"/>
              <a:buChar char="•"/>
              <a:defRPr/>
            </a:pPr>
            <a:endParaRPr lang="en-GB" dirty="0"/>
          </a:p>
          <a:p>
            <a:pPr>
              <a:defRPr/>
            </a:pPr>
            <a:endParaRPr lang="en-GB" dirty="0"/>
          </a:p>
        </p:txBody>
      </p:sp>
      <p:pic>
        <p:nvPicPr>
          <p:cNvPr id="4" name="Picture 3">
            <a:extLst>
              <a:ext uri="{FF2B5EF4-FFF2-40B4-BE49-F238E27FC236}">
                <a16:creationId xmlns:a16="http://schemas.microsoft.com/office/drawing/2014/main" id="{E23A0602-085D-4246-1F9E-0B89BB0484D6}"/>
              </a:ext>
            </a:extLst>
          </p:cNvPr>
          <p:cNvPicPr>
            <a:picLocks noChangeAspect="1"/>
          </p:cNvPicPr>
          <p:nvPr/>
        </p:nvPicPr>
        <p:blipFill>
          <a:blip r:embed="rId2"/>
          <a:stretch>
            <a:fillRect/>
          </a:stretch>
        </p:blipFill>
        <p:spPr>
          <a:xfrm>
            <a:off x="6804248" y="4941168"/>
            <a:ext cx="2286000" cy="1905000"/>
          </a:xfrm>
          <a:prstGeom prst="rect">
            <a:avLst/>
          </a:prstGeom>
        </p:spPr>
      </p:pic>
      <p:pic>
        <p:nvPicPr>
          <p:cNvPr id="5" name="Picture 4">
            <a:extLst>
              <a:ext uri="{FF2B5EF4-FFF2-40B4-BE49-F238E27FC236}">
                <a16:creationId xmlns:a16="http://schemas.microsoft.com/office/drawing/2014/main" id="{BA855666-E95B-8FB4-685B-CA16A60C4FA4}"/>
              </a:ext>
            </a:extLst>
          </p:cNvPr>
          <p:cNvPicPr>
            <a:picLocks noChangeAspect="1"/>
          </p:cNvPicPr>
          <p:nvPr/>
        </p:nvPicPr>
        <p:blipFill>
          <a:blip r:embed="rId3"/>
          <a:stretch>
            <a:fillRect/>
          </a:stretch>
        </p:blipFill>
        <p:spPr>
          <a:xfrm>
            <a:off x="3635896" y="5016225"/>
            <a:ext cx="2619375" cy="1743075"/>
          </a:xfrm>
          <a:prstGeom prst="rect">
            <a:avLst/>
          </a:prstGeom>
        </p:spPr>
      </p:pic>
      <p:pic>
        <p:nvPicPr>
          <p:cNvPr id="6" name="Picture 5">
            <a:extLst>
              <a:ext uri="{FF2B5EF4-FFF2-40B4-BE49-F238E27FC236}">
                <a16:creationId xmlns:a16="http://schemas.microsoft.com/office/drawing/2014/main" id="{C4EA5E06-7C51-E3F6-9670-247133715878}"/>
              </a:ext>
            </a:extLst>
          </p:cNvPr>
          <p:cNvPicPr>
            <a:picLocks noChangeAspect="1"/>
          </p:cNvPicPr>
          <p:nvPr/>
        </p:nvPicPr>
        <p:blipFill>
          <a:blip r:embed="rId4"/>
          <a:stretch>
            <a:fillRect/>
          </a:stretch>
        </p:blipFill>
        <p:spPr>
          <a:xfrm>
            <a:off x="323528" y="5016225"/>
            <a:ext cx="2619375" cy="1743075"/>
          </a:xfrm>
          <a:prstGeom prst="rect">
            <a:avLst/>
          </a:prstGeom>
        </p:spPr>
      </p:pic>
      <p:sp>
        <p:nvSpPr>
          <p:cNvPr id="7" name="Arrow: Right 6">
            <a:extLst>
              <a:ext uri="{FF2B5EF4-FFF2-40B4-BE49-F238E27FC236}">
                <a16:creationId xmlns:a16="http://schemas.microsoft.com/office/drawing/2014/main" id="{53754D99-A65F-3325-1522-BA1F6860E0E1}"/>
              </a:ext>
            </a:extLst>
          </p:cNvPr>
          <p:cNvSpPr/>
          <p:nvPr/>
        </p:nvSpPr>
        <p:spPr>
          <a:xfrm>
            <a:off x="2771800" y="928683"/>
            <a:ext cx="648072" cy="273172"/>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pic>
        <p:nvPicPr>
          <p:cNvPr id="8" name="Picture 7">
            <a:extLst>
              <a:ext uri="{FF2B5EF4-FFF2-40B4-BE49-F238E27FC236}">
                <a16:creationId xmlns:a16="http://schemas.microsoft.com/office/drawing/2014/main" id="{A95908B1-9C23-19D1-8049-B443A0E57186}"/>
              </a:ext>
            </a:extLst>
          </p:cNvPr>
          <p:cNvPicPr>
            <a:picLocks noChangeAspect="1"/>
          </p:cNvPicPr>
          <p:nvPr/>
        </p:nvPicPr>
        <p:blipFill>
          <a:blip r:embed="rId5"/>
          <a:stretch>
            <a:fillRect/>
          </a:stretch>
        </p:blipFill>
        <p:spPr>
          <a:xfrm>
            <a:off x="4566444" y="870180"/>
            <a:ext cx="743776" cy="390178"/>
          </a:xfrm>
          <a:prstGeom prst="rect">
            <a:avLst/>
          </a:prstGeom>
        </p:spPr>
      </p:pic>
    </p:spTree>
    <p:extLst>
      <p:ext uri="{BB962C8B-B14F-4D97-AF65-F5344CB8AC3E}">
        <p14:creationId xmlns:p14="http://schemas.microsoft.com/office/powerpoint/2010/main" val="31576571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solidFill>
                  <a:srgbClr val="0070C0"/>
                </a:solidFill>
              </a:rPr>
              <a:t>Mould – Damp – Condensation</a:t>
            </a:r>
          </a:p>
        </p:txBody>
      </p:sp>
      <p:sp>
        <p:nvSpPr>
          <p:cNvPr id="3" name="Content Placeholder 2"/>
          <p:cNvSpPr>
            <a:spLocks noGrp="1"/>
          </p:cNvSpPr>
          <p:nvPr>
            <p:ph sz="quarter" idx="10"/>
          </p:nvPr>
        </p:nvSpPr>
        <p:spPr>
          <a:xfrm>
            <a:off x="466745" y="1916832"/>
            <a:ext cx="8229600" cy="4755600"/>
          </a:xfrm>
        </p:spPr>
        <p:txBody>
          <a:bodyPr/>
          <a:lstStyle/>
          <a:p>
            <a:pPr marL="342900" indent="-342900">
              <a:buFont typeface="Arial" pitchFamily="34" charset="0"/>
              <a:buChar char="•"/>
              <a:defRPr/>
            </a:pPr>
            <a:r>
              <a:rPr lang="en-GB" dirty="0"/>
              <a:t>As well as being unsightly, mould can also be dangerous as it releases spores into the air which can have a variety of health implications for people.</a:t>
            </a:r>
          </a:p>
          <a:p>
            <a:pPr marL="342900" indent="-342900">
              <a:buFont typeface="Arial" pitchFamily="34" charset="0"/>
              <a:buChar char="•"/>
              <a:defRPr/>
            </a:pPr>
            <a:r>
              <a:rPr lang="en-GB" dirty="0"/>
              <a:t>A common approach is to try to minimise moisture in the air through extraction in bathrooms and kitchens as well as increasing ventilation throughout the rest of the house.</a:t>
            </a:r>
          </a:p>
          <a:p>
            <a:pPr marL="342900" indent="-342900">
              <a:buFont typeface="Arial" pitchFamily="34" charset="0"/>
              <a:buChar char="•"/>
              <a:defRPr/>
            </a:pPr>
            <a:endParaRPr lang="en-GB" dirty="0"/>
          </a:p>
          <a:p>
            <a:pPr>
              <a:defRPr/>
            </a:pPr>
            <a:endParaRPr lang="en-GB" dirty="0"/>
          </a:p>
        </p:txBody>
      </p:sp>
      <p:pic>
        <p:nvPicPr>
          <p:cNvPr id="4" name="Picture 3">
            <a:extLst>
              <a:ext uri="{FF2B5EF4-FFF2-40B4-BE49-F238E27FC236}">
                <a16:creationId xmlns:a16="http://schemas.microsoft.com/office/drawing/2014/main" id="{E23A0602-085D-4246-1F9E-0B89BB0484D6}"/>
              </a:ext>
            </a:extLst>
          </p:cNvPr>
          <p:cNvPicPr>
            <a:picLocks noChangeAspect="1"/>
          </p:cNvPicPr>
          <p:nvPr/>
        </p:nvPicPr>
        <p:blipFill>
          <a:blip r:embed="rId2"/>
          <a:stretch>
            <a:fillRect/>
          </a:stretch>
        </p:blipFill>
        <p:spPr>
          <a:xfrm>
            <a:off x="6804248" y="4941168"/>
            <a:ext cx="2286000" cy="1905000"/>
          </a:xfrm>
          <a:prstGeom prst="rect">
            <a:avLst/>
          </a:prstGeom>
        </p:spPr>
      </p:pic>
      <p:pic>
        <p:nvPicPr>
          <p:cNvPr id="5" name="Picture 4">
            <a:extLst>
              <a:ext uri="{FF2B5EF4-FFF2-40B4-BE49-F238E27FC236}">
                <a16:creationId xmlns:a16="http://schemas.microsoft.com/office/drawing/2014/main" id="{BA855666-E95B-8FB4-685B-CA16A60C4FA4}"/>
              </a:ext>
            </a:extLst>
          </p:cNvPr>
          <p:cNvPicPr>
            <a:picLocks noChangeAspect="1"/>
          </p:cNvPicPr>
          <p:nvPr/>
        </p:nvPicPr>
        <p:blipFill>
          <a:blip r:embed="rId3"/>
          <a:stretch>
            <a:fillRect/>
          </a:stretch>
        </p:blipFill>
        <p:spPr>
          <a:xfrm>
            <a:off x="3635896" y="5016225"/>
            <a:ext cx="2619375" cy="1743075"/>
          </a:xfrm>
          <a:prstGeom prst="rect">
            <a:avLst/>
          </a:prstGeom>
        </p:spPr>
      </p:pic>
      <p:pic>
        <p:nvPicPr>
          <p:cNvPr id="6" name="Picture 5">
            <a:extLst>
              <a:ext uri="{FF2B5EF4-FFF2-40B4-BE49-F238E27FC236}">
                <a16:creationId xmlns:a16="http://schemas.microsoft.com/office/drawing/2014/main" id="{C4EA5E06-7C51-E3F6-9670-247133715878}"/>
              </a:ext>
            </a:extLst>
          </p:cNvPr>
          <p:cNvPicPr>
            <a:picLocks noChangeAspect="1"/>
          </p:cNvPicPr>
          <p:nvPr/>
        </p:nvPicPr>
        <p:blipFill>
          <a:blip r:embed="rId4"/>
          <a:stretch>
            <a:fillRect/>
          </a:stretch>
        </p:blipFill>
        <p:spPr>
          <a:xfrm>
            <a:off x="323528" y="5016225"/>
            <a:ext cx="2619375" cy="1743075"/>
          </a:xfrm>
          <a:prstGeom prst="rect">
            <a:avLst/>
          </a:prstGeom>
        </p:spPr>
      </p:pic>
    </p:spTree>
    <p:extLst>
      <p:ext uri="{BB962C8B-B14F-4D97-AF65-F5344CB8AC3E}">
        <p14:creationId xmlns:p14="http://schemas.microsoft.com/office/powerpoint/2010/main" val="17491253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70C0"/>
                </a:solidFill>
              </a:rPr>
              <a:t>Insect attack</a:t>
            </a:r>
            <a:endParaRPr lang="en-US" dirty="0">
              <a:solidFill>
                <a:srgbClr val="0070C0"/>
              </a:solidFill>
            </a:endParaRPr>
          </a:p>
        </p:txBody>
      </p:sp>
      <p:sp>
        <p:nvSpPr>
          <p:cNvPr id="3" name="Content Placeholder 2"/>
          <p:cNvSpPr>
            <a:spLocks noGrp="1"/>
          </p:cNvSpPr>
          <p:nvPr>
            <p:ph sz="quarter" idx="10"/>
          </p:nvPr>
        </p:nvSpPr>
        <p:spPr>
          <a:xfrm>
            <a:off x="457200" y="2204864"/>
            <a:ext cx="8507288" cy="3922336"/>
          </a:xfrm>
        </p:spPr>
        <p:txBody>
          <a:bodyPr/>
          <a:lstStyle/>
          <a:p>
            <a:pPr marL="342900" indent="-342900">
              <a:buFont typeface="Arial" pitchFamily="34" charset="0"/>
              <a:buChar char="•"/>
              <a:defRPr/>
            </a:pPr>
            <a:r>
              <a:rPr lang="en-GB" dirty="0"/>
              <a:t>Furniture beetle</a:t>
            </a:r>
          </a:p>
          <a:p>
            <a:pPr marL="342900" indent="-342900">
              <a:buFont typeface="Arial" pitchFamily="34" charset="0"/>
              <a:buChar char="•"/>
              <a:defRPr/>
            </a:pPr>
            <a:r>
              <a:rPr lang="en-GB" dirty="0"/>
              <a:t>Death watch beetle</a:t>
            </a:r>
          </a:p>
          <a:p>
            <a:pPr marL="342900" indent="-342900">
              <a:buFont typeface="Arial" pitchFamily="34" charset="0"/>
              <a:buChar char="•"/>
              <a:defRPr/>
            </a:pPr>
            <a:r>
              <a:rPr lang="en-GB" dirty="0"/>
              <a:t>Powder post beetle</a:t>
            </a:r>
          </a:p>
          <a:p>
            <a:pPr marL="342900" indent="-342900">
              <a:buFont typeface="Arial" pitchFamily="34" charset="0"/>
              <a:buChar char="•"/>
              <a:defRPr/>
            </a:pPr>
            <a:r>
              <a:rPr lang="en-GB" dirty="0"/>
              <a:t>House longhorn beetle</a:t>
            </a:r>
          </a:p>
          <a:p>
            <a:pPr marL="342900" indent="-342900">
              <a:buFont typeface="Arial" pitchFamily="34" charset="0"/>
              <a:buChar char="•"/>
              <a:defRPr/>
            </a:pPr>
            <a:r>
              <a:rPr lang="en-GB" dirty="0"/>
              <a:t>Weevil</a:t>
            </a:r>
          </a:p>
          <a:p>
            <a:pPr marL="342900" indent="-342900">
              <a:buFont typeface="Arial" pitchFamily="34" charset="0"/>
              <a:buChar char="•"/>
              <a:defRPr/>
            </a:pPr>
            <a:endParaRPr lang="en-GB" dirty="0"/>
          </a:p>
          <a:p>
            <a:pPr>
              <a:defRPr/>
            </a:pPr>
            <a:r>
              <a:rPr lang="en-GB" dirty="0"/>
              <a:t>Most of the damage done to timber in the UK is caused by 5 species of insect, more commonly referred to as “woodworm”.</a:t>
            </a:r>
          </a:p>
          <a:p>
            <a:pPr>
              <a:defRPr/>
            </a:pPr>
            <a:endParaRPr lang="en-GB" dirty="0"/>
          </a:p>
          <a:p>
            <a:endParaRPr lang="en-US" dirty="0"/>
          </a:p>
        </p:txBody>
      </p:sp>
      <p:pic>
        <p:nvPicPr>
          <p:cNvPr id="4" name="Picture 2" descr="texture of the old spoiled wood damaged by woodworm - stock photo"/>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4716016" y="2636912"/>
            <a:ext cx="2796738" cy="208823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93146"/>
            <a:ext cx="8218488" cy="382588"/>
          </a:xfrm>
        </p:spPr>
        <p:txBody>
          <a:bodyPr/>
          <a:lstStyle/>
          <a:p>
            <a:r>
              <a:rPr lang="en-US" dirty="0">
                <a:solidFill>
                  <a:srgbClr val="0070C0"/>
                </a:solidFill>
              </a:rPr>
              <a:t>Insect Attack</a:t>
            </a:r>
          </a:p>
        </p:txBody>
      </p:sp>
      <p:pic>
        <p:nvPicPr>
          <p:cNvPr id="6147" name="Picture 3"/>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467544" y="1340768"/>
            <a:ext cx="2046971" cy="15329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539552" y="2873722"/>
            <a:ext cx="1974963" cy="400110"/>
          </a:xfrm>
          <a:prstGeom prst="rect">
            <a:avLst/>
          </a:prstGeom>
          <a:noFill/>
        </p:spPr>
        <p:txBody>
          <a:bodyPr wrap="square" rtlCol="0">
            <a:spAutoFit/>
          </a:bodyPr>
          <a:lstStyle/>
          <a:p>
            <a:r>
              <a:rPr lang="en-GB" dirty="0"/>
              <a:t>Weevil</a:t>
            </a:r>
          </a:p>
        </p:txBody>
      </p:sp>
      <p:pic>
        <p:nvPicPr>
          <p:cNvPr id="6149" name="Picture 5" descr="House borer, Hadrobregmus pertinax on wood, extreme close-up - stock photo"/>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3563888" y="1346757"/>
            <a:ext cx="2016224" cy="143376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3585153" y="2845115"/>
            <a:ext cx="1974963" cy="400110"/>
          </a:xfrm>
          <a:prstGeom prst="rect">
            <a:avLst/>
          </a:prstGeom>
          <a:noFill/>
        </p:spPr>
        <p:txBody>
          <a:bodyPr wrap="square" rtlCol="0">
            <a:spAutoFit/>
          </a:bodyPr>
          <a:lstStyle/>
          <a:p>
            <a:r>
              <a:rPr lang="en-GB" dirty="0"/>
              <a:t>Furniture beetle</a:t>
            </a:r>
          </a:p>
        </p:txBody>
      </p:sp>
      <p:pic>
        <p:nvPicPr>
          <p:cNvPr id="6151" name="Picture 7" descr="Death watch beetle, Xestobium rufovillosum on wood, macro photo - stock photo"/>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3655964" y="3458764"/>
            <a:ext cx="2302046" cy="1637011"/>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p:cNvSpPr txBox="1"/>
          <p:nvPr/>
        </p:nvSpPr>
        <p:spPr>
          <a:xfrm>
            <a:off x="3642587" y="5122813"/>
            <a:ext cx="2441581" cy="400110"/>
          </a:xfrm>
          <a:prstGeom prst="rect">
            <a:avLst/>
          </a:prstGeom>
          <a:noFill/>
        </p:spPr>
        <p:txBody>
          <a:bodyPr wrap="square" rtlCol="0">
            <a:spAutoFit/>
          </a:bodyPr>
          <a:lstStyle/>
          <a:p>
            <a:r>
              <a:rPr lang="en-GB" dirty="0"/>
              <a:t>Death watch beetle</a:t>
            </a:r>
          </a:p>
        </p:txBody>
      </p:sp>
      <p:pic>
        <p:nvPicPr>
          <p:cNvPr id="6152" name="Picture 8"/>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930159" y="3226177"/>
            <a:ext cx="1769812" cy="17068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2" name="TextBox 11"/>
          <p:cNvSpPr txBox="1"/>
          <p:nvPr/>
        </p:nvSpPr>
        <p:spPr>
          <a:xfrm>
            <a:off x="810715" y="4881354"/>
            <a:ext cx="1974963" cy="707886"/>
          </a:xfrm>
          <a:prstGeom prst="rect">
            <a:avLst/>
          </a:prstGeom>
          <a:noFill/>
        </p:spPr>
        <p:txBody>
          <a:bodyPr wrap="square" rtlCol="0">
            <a:spAutoFit/>
          </a:bodyPr>
          <a:lstStyle/>
          <a:p>
            <a:r>
              <a:rPr lang="en-GB" dirty="0"/>
              <a:t>Long horn beetle</a:t>
            </a:r>
          </a:p>
        </p:txBody>
      </p:sp>
      <p:sp>
        <p:nvSpPr>
          <p:cNvPr id="5" name="Rectangle 4"/>
          <p:cNvSpPr/>
          <p:nvPr/>
        </p:nvSpPr>
        <p:spPr>
          <a:xfrm>
            <a:off x="175504" y="5961760"/>
            <a:ext cx="8909820" cy="707886"/>
          </a:xfrm>
          <a:prstGeom prst="rect">
            <a:avLst/>
          </a:prstGeom>
        </p:spPr>
        <p:txBody>
          <a:bodyPr wrap="square">
            <a:spAutoFit/>
          </a:bodyPr>
          <a:lstStyle/>
          <a:p>
            <a:pPr eaLnBrk="1" hangingPunct="1"/>
            <a:r>
              <a:rPr lang="en-GB" dirty="0"/>
              <a:t>All these beetles invade and consume wood and then leave when they have reached maturity.</a:t>
            </a:r>
          </a:p>
        </p:txBody>
      </p:sp>
      <p:pic>
        <p:nvPicPr>
          <p:cNvPr id="7" name="Picture 6">
            <a:extLst>
              <a:ext uri="{FF2B5EF4-FFF2-40B4-BE49-F238E27FC236}">
                <a16:creationId xmlns:a16="http://schemas.microsoft.com/office/drawing/2014/main" id="{999672A5-BD25-3C4B-8554-6DD01EB7467A}"/>
              </a:ext>
            </a:extLst>
          </p:cNvPr>
          <p:cNvPicPr>
            <a:picLocks noChangeAspect="1"/>
          </p:cNvPicPr>
          <p:nvPr/>
        </p:nvPicPr>
        <p:blipFill>
          <a:blip r:embed="rId6"/>
          <a:stretch>
            <a:fillRect/>
          </a:stretch>
        </p:blipFill>
        <p:spPr>
          <a:xfrm>
            <a:off x="6419945" y="1412776"/>
            <a:ext cx="2425852" cy="1156945"/>
          </a:xfrm>
          <a:prstGeom prst="rect">
            <a:avLst/>
          </a:prstGeom>
        </p:spPr>
      </p:pic>
      <p:sp>
        <p:nvSpPr>
          <p:cNvPr id="9" name="TextBox 8">
            <a:extLst>
              <a:ext uri="{FF2B5EF4-FFF2-40B4-BE49-F238E27FC236}">
                <a16:creationId xmlns:a16="http://schemas.microsoft.com/office/drawing/2014/main" id="{8908D62B-E42F-5D08-7E67-3BA9C12EDCC0}"/>
              </a:ext>
            </a:extLst>
          </p:cNvPr>
          <p:cNvSpPr txBox="1"/>
          <p:nvPr/>
        </p:nvSpPr>
        <p:spPr>
          <a:xfrm>
            <a:off x="6648438" y="2826316"/>
            <a:ext cx="2436886" cy="400110"/>
          </a:xfrm>
          <a:prstGeom prst="rect">
            <a:avLst/>
          </a:prstGeom>
          <a:noFill/>
        </p:spPr>
        <p:txBody>
          <a:bodyPr wrap="none" rtlCol="0">
            <a:spAutoFit/>
          </a:bodyPr>
          <a:lstStyle/>
          <a:p>
            <a:r>
              <a:rPr lang="en-GB" dirty="0"/>
              <a:t>Powder Post Beetle</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70C0"/>
                </a:solidFill>
              </a:rPr>
              <a:t>The woodworm lifecycle</a:t>
            </a:r>
          </a:p>
        </p:txBody>
      </p:sp>
      <p:pic>
        <p:nvPicPr>
          <p:cNvPr id="4" name="Picture 2" descr="woodworm lifecycle"/>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1547664" y="1412776"/>
            <a:ext cx="5715000" cy="4429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70C0"/>
                </a:solidFill>
              </a:rPr>
              <a:t>Timber preservation</a:t>
            </a:r>
          </a:p>
        </p:txBody>
      </p:sp>
      <p:sp>
        <p:nvSpPr>
          <p:cNvPr id="3" name="Content Placeholder 2"/>
          <p:cNvSpPr>
            <a:spLocks noGrp="1"/>
          </p:cNvSpPr>
          <p:nvPr>
            <p:ph sz="quarter" idx="10"/>
          </p:nvPr>
        </p:nvSpPr>
        <p:spPr>
          <a:xfrm>
            <a:off x="179512" y="1371600"/>
            <a:ext cx="8856984" cy="5513784"/>
          </a:xfrm>
        </p:spPr>
        <p:txBody>
          <a:bodyPr/>
          <a:lstStyle/>
          <a:p>
            <a:r>
              <a:rPr lang="en-GB" dirty="0">
                <a:ea typeface="ＭＳ Ｐゴシック" pitchFamily="34" charset="-128"/>
              </a:rPr>
              <a:t>All timber contains food on which fungi &amp; insects live.</a:t>
            </a:r>
          </a:p>
          <a:p>
            <a:r>
              <a:rPr lang="en-GB" dirty="0">
                <a:ea typeface="ＭＳ Ｐゴシック" pitchFamily="34" charset="-128"/>
              </a:rPr>
              <a:t>The idea behind timber preservation is to poison the food by applying a toxic liquid to the timber.</a:t>
            </a:r>
          </a:p>
          <a:p>
            <a:r>
              <a:rPr lang="en-GB" dirty="0"/>
              <a:t>In general, the chemical preservatives can be classified into three broad categories:</a:t>
            </a:r>
          </a:p>
          <a:p>
            <a:endParaRPr lang="en-GB" dirty="0"/>
          </a:p>
          <a:p>
            <a:r>
              <a:rPr lang="en-GB" dirty="0">
                <a:solidFill>
                  <a:srgbClr val="0070C0"/>
                </a:solidFill>
              </a:rPr>
              <a:t>Water-borne</a:t>
            </a:r>
            <a:r>
              <a:rPr lang="en-GB" dirty="0"/>
              <a:t> preservatives - Chemical salts are dissolved in water, such as copper azole or alkaline copper quaternary (ACQ).</a:t>
            </a:r>
          </a:p>
          <a:p>
            <a:r>
              <a:rPr lang="en-GB" dirty="0">
                <a:solidFill>
                  <a:srgbClr val="0070C0"/>
                </a:solidFill>
              </a:rPr>
              <a:t>Oil-borne</a:t>
            </a:r>
            <a:r>
              <a:rPr lang="en-GB" dirty="0"/>
              <a:t> preservatives - Uses oils as the carrier, with examples including creosote or pentachlorophenol.</a:t>
            </a:r>
          </a:p>
          <a:p>
            <a:r>
              <a:rPr lang="en-GB" dirty="0">
                <a:solidFill>
                  <a:srgbClr val="0070C0"/>
                </a:solidFill>
              </a:rPr>
              <a:t>Light organic solvent </a:t>
            </a:r>
            <a:r>
              <a:rPr lang="en-GB" dirty="0"/>
              <a:t>preservatives (LOSPs) - Active ingredients are dissolved in organic solvents, like white spirit.</a:t>
            </a:r>
            <a:endParaRPr lang="en-US"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7151"/>
            <a:ext cx="8218488" cy="1073637"/>
          </a:xfrm>
        </p:spPr>
        <p:txBody>
          <a:bodyPr/>
          <a:lstStyle/>
          <a:p>
            <a:r>
              <a:rPr lang="en-GB" dirty="0">
                <a:solidFill>
                  <a:srgbClr val="0070C0"/>
                </a:solidFill>
              </a:rPr>
              <a:t>Timber - Seasoning Defects</a:t>
            </a:r>
          </a:p>
        </p:txBody>
      </p:sp>
      <p:sp>
        <p:nvSpPr>
          <p:cNvPr id="3" name="Content Placeholder 2"/>
          <p:cNvSpPr>
            <a:spLocks noGrp="1"/>
          </p:cNvSpPr>
          <p:nvPr>
            <p:ph sz="quarter" idx="10"/>
          </p:nvPr>
        </p:nvSpPr>
        <p:spPr/>
        <p:txBody>
          <a:bodyPr/>
          <a:lstStyle/>
          <a:p>
            <a:endParaRPr lang="en-GB" dirty="0"/>
          </a:p>
        </p:txBody>
      </p:sp>
      <p:pic>
        <p:nvPicPr>
          <p:cNvPr id="4" name="Picture 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9475" y="2565400"/>
            <a:ext cx="2312988" cy="14097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92463" y="2681888"/>
            <a:ext cx="2330450" cy="14097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60988" y="2565400"/>
            <a:ext cx="2743200" cy="14097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9"/>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67175" y="4767263"/>
            <a:ext cx="2665413" cy="15446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11"/>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525588" y="4881563"/>
            <a:ext cx="2541587" cy="13160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TextBox 8"/>
          <p:cNvSpPr txBox="1"/>
          <p:nvPr/>
        </p:nvSpPr>
        <p:spPr>
          <a:xfrm>
            <a:off x="879475" y="4149080"/>
            <a:ext cx="2108349" cy="400110"/>
          </a:xfrm>
          <a:prstGeom prst="rect">
            <a:avLst/>
          </a:prstGeom>
          <a:noFill/>
        </p:spPr>
        <p:txBody>
          <a:bodyPr wrap="square" rtlCol="0">
            <a:spAutoFit/>
          </a:bodyPr>
          <a:lstStyle/>
          <a:p>
            <a:r>
              <a:rPr lang="en-GB" dirty="0"/>
              <a:t>Twist</a:t>
            </a:r>
          </a:p>
        </p:txBody>
      </p:sp>
      <p:sp>
        <p:nvSpPr>
          <p:cNvPr id="10" name="TextBox 9"/>
          <p:cNvSpPr txBox="1"/>
          <p:nvPr/>
        </p:nvSpPr>
        <p:spPr>
          <a:xfrm>
            <a:off x="3400276" y="4155651"/>
            <a:ext cx="2108349" cy="400110"/>
          </a:xfrm>
          <a:prstGeom prst="rect">
            <a:avLst/>
          </a:prstGeom>
          <a:noFill/>
        </p:spPr>
        <p:txBody>
          <a:bodyPr wrap="square" rtlCol="0">
            <a:spAutoFit/>
          </a:bodyPr>
          <a:lstStyle/>
          <a:p>
            <a:r>
              <a:rPr lang="en-GB" dirty="0"/>
              <a:t>Cupping</a:t>
            </a:r>
          </a:p>
        </p:txBody>
      </p:sp>
      <p:sp>
        <p:nvSpPr>
          <p:cNvPr id="11" name="TextBox 10"/>
          <p:cNvSpPr txBox="1"/>
          <p:nvPr/>
        </p:nvSpPr>
        <p:spPr>
          <a:xfrm>
            <a:off x="5868144" y="4172931"/>
            <a:ext cx="2108349" cy="400110"/>
          </a:xfrm>
          <a:prstGeom prst="rect">
            <a:avLst/>
          </a:prstGeom>
          <a:noFill/>
        </p:spPr>
        <p:txBody>
          <a:bodyPr wrap="square" rtlCol="0">
            <a:spAutoFit/>
          </a:bodyPr>
          <a:lstStyle/>
          <a:p>
            <a:r>
              <a:rPr lang="en-GB" dirty="0"/>
              <a:t>Bow</a:t>
            </a:r>
          </a:p>
        </p:txBody>
      </p:sp>
      <p:sp>
        <p:nvSpPr>
          <p:cNvPr id="12" name="TextBox 11"/>
          <p:cNvSpPr txBox="1"/>
          <p:nvPr/>
        </p:nvSpPr>
        <p:spPr>
          <a:xfrm>
            <a:off x="1291927" y="5797490"/>
            <a:ext cx="2108349" cy="400110"/>
          </a:xfrm>
          <a:prstGeom prst="rect">
            <a:avLst/>
          </a:prstGeom>
          <a:noFill/>
        </p:spPr>
        <p:txBody>
          <a:bodyPr wrap="square" rtlCol="0">
            <a:spAutoFit/>
          </a:bodyPr>
          <a:lstStyle/>
          <a:p>
            <a:r>
              <a:rPr lang="en-GB" dirty="0"/>
              <a:t>Case hardening</a:t>
            </a:r>
          </a:p>
        </p:txBody>
      </p:sp>
      <p:sp>
        <p:nvSpPr>
          <p:cNvPr id="13" name="TextBox 12"/>
          <p:cNvSpPr txBox="1"/>
          <p:nvPr/>
        </p:nvSpPr>
        <p:spPr>
          <a:xfrm>
            <a:off x="4716016" y="5797490"/>
            <a:ext cx="2108349" cy="400110"/>
          </a:xfrm>
          <a:prstGeom prst="rect">
            <a:avLst/>
          </a:prstGeom>
          <a:noFill/>
        </p:spPr>
        <p:txBody>
          <a:bodyPr wrap="square" rtlCol="0">
            <a:spAutoFit/>
          </a:bodyPr>
          <a:lstStyle/>
          <a:p>
            <a:r>
              <a:rPr lang="en-GB" dirty="0"/>
              <a:t>Splits</a:t>
            </a:r>
          </a:p>
        </p:txBody>
      </p:sp>
    </p:spTree>
    <p:extLst>
      <p:ext uri="{BB962C8B-B14F-4D97-AF65-F5344CB8AC3E}">
        <p14:creationId xmlns:p14="http://schemas.microsoft.com/office/powerpoint/2010/main" val="88013065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8434" name="Rectangle 3"/>
          <p:cNvSpPr>
            <a:spLocks noGrp="1" noChangeArrowheads="1"/>
          </p:cNvSpPr>
          <p:nvPr>
            <p:ph type="body" idx="4294967295"/>
          </p:nvPr>
        </p:nvSpPr>
        <p:spPr>
          <a:xfrm>
            <a:off x="457200" y="1371600"/>
            <a:ext cx="8229600" cy="4754563"/>
          </a:xfrm>
        </p:spPr>
        <p:txBody>
          <a:bodyPr/>
          <a:lstStyle/>
          <a:p>
            <a:pPr marL="0" indent="0" algn="ctr" eaLnBrk="1" hangingPunct="1">
              <a:lnSpc>
                <a:spcPct val="100000"/>
              </a:lnSpc>
            </a:pPr>
            <a:endParaRPr sz="6000" dirty="0">
              <a:solidFill>
                <a:srgbClr val="E30613"/>
              </a:solidFill>
              <a:ea typeface="ＭＳ Ｐゴシック" pitchFamily="-105" charset="-128"/>
              <a:cs typeface="ＭＳ Ｐゴシック" pitchFamily="-105" charset="-128"/>
            </a:endParaRPr>
          </a:p>
          <a:p>
            <a:pPr marL="0" indent="0" algn="ctr" eaLnBrk="1" hangingPunct="1">
              <a:lnSpc>
                <a:spcPct val="100000"/>
              </a:lnSpc>
            </a:pPr>
            <a:r>
              <a:rPr sz="6000" dirty="0">
                <a:solidFill>
                  <a:srgbClr val="0070C0"/>
                </a:solidFill>
                <a:ea typeface="ＭＳ Ｐゴシック" pitchFamily="-105" charset="-128"/>
                <a:cs typeface="ＭＳ Ｐゴシック" pitchFamily="-105" charset="-128"/>
              </a:rPr>
              <a:t>Any questions?</a:t>
            </a: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PROJECT_OPEN" val="0"/>
</p:tagLst>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1858</Words>
  <Application>Microsoft Office PowerPoint</Application>
  <PresentationFormat>On-screen Show (4:3)</PresentationFormat>
  <Paragraphs>185</Paragraphs>
  <Slides>34</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34</vt:i4>
      </vt:variant>
    </vt:vector>
  </HeadingPairs>
  <TitlesOfParts>
    <vt:vector size="38" baseType="lpstr">
      <vt:lpstr>Lucida Grande</vt:lpstr>
      <vt:lpstr>Arial</vt:lpstr>
      <vt:lpstr>Times New Roman</vt:lpstr>
      <vt:lpstr>Default Design</vt:lpstr>
      <vt:lpstr>R Thomas</vt:lpstr>
      <vt:lpstr>Efflorescence</vt:lpstr>
      <vt:lpstr>Efflorescence</vt:lpstr>
      <vt:lpstr>Rising Damp</vt:lpstr>
      <vt:lpstr>Rising Damp - Remediation</vt:lpstr>
      <vt:lpstr>Penetrating Damp</vt:lpstr>
      <vt:lpstr>Penetrating Damp</vt:lpstr>
      <vt:lpstr>Penetrating Damp - Remediation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Timber Defects </vt:lpstr>
      <vt:lpstr>Fungal defects</vt:lpstr>
      <vt:lpstr>Fungi</vt:lpstr>
      <vt:lpstr>Fungi</vt:lpstr>
      <vt:lpstr>Fungal defects – Blue Stain</vt:lpstr>
      <vt:lpstr>Fungal Defects - Dry rot</vt:lpstr>
      <vt:lpstr>Fungal Defects - Dry rot</vt:lpstr>
      <vt:lpstr>Fungal Defects - Wet rot</vt:lpstr>
      <vt:lpstr>Wet rot</vt:lpstr>
      <vt:lpstr>Wet rot - Signs</vt:lpstr>
      <vt:lpstr>Control Measures</vt:lpstr>
      <vt:lpstr>Condensation            Damp            Mould</vt:lpstr>
      <vt:lpstr>Mould – Damp – Condensation</vt:lpstr>
      <vt:lpstr>Insect attack</vt:lpstr>
      <vt:lpstr>Insect Attack</vt:lpstr>
      <vt:lpstr>The woodworm lifecycle</vt:lpstr>
      <vt:lpstr>Timber preservation</vt:lpstr>
      <vt:lpstr>Timber - Seasoning Defects</vt:lpstr>
      <vt:lpstr>PowerPoint Presentation</vt:lpstr>
    </vt:vector>
  </TitlesOfParts>
  <Company>City &amp; Guilds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janicec</dc:creator>
  <cp:lastModifiedBy>Rhodri Thomas</cp:lastModifiedBy>
  <cp:revision>107</cp:revision>
  <dcterms:created xsi:type="dcterms:W3CDTF">2013-05-28T00:38:54Z</dcterms:created>
  <dcterms:modified xsi:type="dcterms:W3CDTF">2025-12-04T15:07:54Z</dcterms:modified>
</cp:coreProperties>
</file>