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343" r:id="rId4"/>
    <p:sldId id="344" r:id="rId5"/>
    <p:sldId id="337" r:id="rId6"/>
    <p:sldId id="345" r:id="rId7"/>
    <p:sldId id="346" r:id="rId8"/>
    <p:sldId id="347" r:id="rId9"/>
    <p:sldId id="398" r:id="rId10"/>
    <p:sldId id="399" r:id="rId11"/>
    <p:sldId id="400" r:id="rId12"/>
    <p:sldId id="348" r:id="rId13"/>
    <p:sldId id="396" r:id="rId14"/>
    <p:sldId id="349" r:id="rId15"/>
    <p:sldId id="350" r:id="rId16"/>
    <p:sldId id="401" r:id="rId17"/>
    <p:sldId id="402" r:id="rId18"/>
    <p:sldId id="407" r:id="rId19"/>
    <p:sldId id="404" r:id="rId20"/>
    <p:sldId id="405" r:id="rId21"/>
    <p:sldId id="351" r:id="rId22"/>
    <p:sldId id="408" r:id="rId23"/>
    <p:sldId id="431" r:id="rId24"/>
    <p:sldId id="352" r:id="rId25"/>
    <p:sldId id="358" r:id="rId26"/>
    <p:sldId id="357" r:id="rId27"/>
    <p:sldId id="359" r:id="rId28"/>
    <p:sldId id="355" r:id="rId29"/>
    <p:sldId id="423" r:id="rId30"/>
    <p:sldId id="424" r:id="rId31"/>
    <p:sldId id="425" r:id="rId32"/>
    <p:sldId id="426" r:id="rId33"/>
    <p:sldId id="428" r:id="rId34"/>
    <p:sldId id="427" r:id="rId35"/>
    <p:sldId id="429" r:id="rId36"/>
    <p:sldId id="338" r:id="rId37"/>
    <p:sldId id="339" r:id="rId38"/>
    <p:sldId id="340" r:id="rId39"/>
    <p:sldId id="363" r:id="rId40"/>
    <p:sldId id="360" r:id="rId41"/>
    <p:sldId id="362" r:id="rId42"/>
    <p:sldId id="418" r:id="rId43"/>
    <p:sldId id="419" r:id="rId44"/>
    <p:sldId id="417" r:id="rId45"/>
    <p:sldId id="420" r:id="rId46"/>
    <p:sldId id="421" r:id="rId47"/>
    <p:sldId id="422" r:id="rId48"/>
    <p:sldId id="392" r:id="rId49"/>
    <p:sldId id="260" r:id="rId50"/>
    <p:sldId id="261" r:id="rId51"/>
    <p:sldId id="262" r:id="rId52"/>
    <p:sldId id="263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microsoft.com/office/2016/11/relationships/changesInfo" Target="changesInfos/changesInfo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4461511C-2E2E-4902-AD89-913F333121DA}"/>
    <pc:docChg chg="delSld modSld">
      <pc:chgData name="Moutushi Tanha" userId="62f9b1f3-ddcf-45d7-a6a4-b667feecf47e" providerId="ADAL" clId="{4461511C-2E2E-4902-AD89-913F333121DA}" dt="2026-02-11T12:24:36.283" v="42" actId="2696"/>
      <pc:docMkLst>
        <pc:docMk/>
      </pc:docMkLst>
      <pc:sldChg chg="modSp mod">
        <pc:chgData name="Moutushi Tanha" userId="62f9b1f3-ddcf-45d7-a6a4-b667feecf47e" providerId="ADAL" clId="{4461511C-2E2E-4902-AD89-913F333121DA}" dt="2026-02-11T12:24:21.493" v="41" actId="403"/>
        <pc:sldMkLst>
          <pc:docMk/>
          <pc:sldMk cId="1919694107" sldId="256"/>
        </pc:sldMkLst>
        <pc:spChg chg="mod">
          <ac:chgData name="Moutushi Tanha" userId="62f9b1f3-ddcf-45d7-a6a4-b667feecf47e" providerId="ADAL" clId="{4461511C-2E2E-4902-AD89-913F333121DA}" dt="2026-02-11T12:24:14.487" v="33" actId="20577"/>
          <ac:spMkLst>
            <pc:docMk/>
            <pc:sldMk cId="1919694107" sldId="256"/>
            <ac:spMk id="2" creationId="{A6AC8EAA-870E-C88C-40A2-482D74F2AA67}"/>
          </ac:spMkLst>
        </pc:spChg>
        <pc:spChg chg="mod">
          <ac:chgData name="Moutushi Tanha" userId="62f9b1f3-ddcf-45d7-a6a4-b667feecf47e" providerId="ADAL" clId="{4461511C-2E2E-4902-AD89-913F333121DA}" dt="2026-02-11T12:24:21.493" v="41" actId="403"/>
          <ac:spMkLst>
            <pc:docMk/>
            <pc:sldMk cId="1919694107" sldId="256"/>
            <ac:spMk id="3" creationId="{A9036E8B-B587-436D-021C-CC645E578EB6}"/>
          </ac:spMkLst>
        </pc:spChg>
      </pc:sldChg>
      <pc:sldChg chg="del">
        <pc:chgData name="Moutushi Tanha" userId="62f9b1f3-ddcf-45d7-a6a4-b667feecf47e" providerId="ADAL" clId="{4461511C-2E2E-4902-AD89-913F333121DA}" dt="2026-02-11T12:24:36.283" v="42" actId="2696"/>
        <pc:sldMkLst>
          <pc:docMk/>
          <pc:sldMk cId="2433370448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CB83A-20BD-A395-8A64-8DAF295DF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28699-C747-03F6-7F39-9A402CD335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24CB1-E633-D9F0-4001-8164D14BD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92C6C-3AF8-AAFF-9A8D-83D9882C2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D963A-C520-3006-3EB3-EC880E887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28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B279-3D01-92B0-56A7-B6AA9C074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21045-F73E-0575-8AC0-7F27D4355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679CD-4E62-9D26-5E85-58B07E3B7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CCD4D9-8E8A-9A81-A090-8626B421C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9DD26-A09E-F8D9-E659-C17E6ED60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870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C071F-6876-1593-4B2F-708910A9D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EA930-2441-97DB-1142-1A039494FD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B7654D-8945-5166-BF57-60719C876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86912-454C-D207-028B-5D5171413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038AD-6C73-F943-EAB0-91BB4F74C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485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D763A-FCB6-89D9-8FFB-BA358C7C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6F3A2-F5CF-F5C6-4BA9-B687B10ACA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8DF33-C655-8C4D-8764-6687EC29CB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07DA6F-38E6-5FEC-DC82-668156C4E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80FAE-2182-BBF3-BFA0-4A89DBDEF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BD1F94-B57B-C373-74A3-4D3D00762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154B6-123A-6228-17B7-A9ECE4CC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87245-E835-4392-F214-C0DA89B8B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046810-B8FF-47D8-C37D-3E2E64D55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735746-FF3F-0E1D-C8E4-911FFB61D9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4B33AB-9DF6-C0FF-9825-23EAB74A04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6F19DB-A3FE-09E2-C9CB-9F6B497D7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022EE0-C40F-3171-7911-2CFA9985A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35A2CC-7495-D6F0-AD39-FA736E936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630EB-611C-D66F-A153-E8AD0D28E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BE37B4-B8E6-9FA7-CF4B-BEF556EE9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BF8484-D3B7-1B2E-0195-AC58E61B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26241B-CDD4-9051-50C0-E3E52E0B0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45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607DD-12BE-3C10-4AAF-E8C4E0AC4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61CED5-2110-70B6-18B5-5AD024168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79674-3809-F334-3007-0D7934472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37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FD78-ED9D-BA38-914D-5057AA77F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65DE9-7E99-B784-720D-C6A31E83F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1620AC-1260-67D8-54AF-567F7FE497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6D1F67-63C7-6CB1-5EAF-64FCC82A4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46C6A-E295-FA2C-D600-5B72E82FE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18768-3706-0600-C081-47A8FC736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685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B9237-8153-64EA-AC58-8125BAC92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20D16E-E535-DE25-3ECD-A69F06664A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8339E-3F6A-5608-27E9-FCB986980E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51FF7-6762-3C34-9BC5-B7B70128F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96E6D-0F61-4886-F7CC-E9DCF9C3D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B833EB-A000-7B92-4322-227CEB2A7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583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48DE4-9DA5-71DE-132F-AA4ED12E7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28DC4A-21F7-9BF7-B4D0-80D26D9001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C1BC6-38C9-7A92-7402-B651E0F4D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85ECE-6902-6851-01D2-75FF152B6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6E9D0-AF32-3065-90B4-EEEA94291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3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AEA94-1B1E-A33A-FBB6-7F9E677DD3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82BEC-4BE4-A48C-3585-4CFDCEC29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0648E-29B2-95CF-0AEE-559965E3F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F7AFE-7140-2361-80EC-AAB0B6654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DF3C4-1BE6-BBDF-9FBF-704FE2AD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19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F76B8-B5AD-BFE3-5AD0-5279C8952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A18D44-42D4-A3A8-0CD2-8F54D9C7E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B2F3B-C751-377D-03EE-F5FBF817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E8B41-8532-1C6B-FA0A-95B05552E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E40E7-757C-9909-9A3C-8D5FEE23A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42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AC5E-2641-E401-F36E-973609163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6A248-0915-FD16-75CF-02C2CD400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9884B-7AB7-87EE-7D95-E24D7D72C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A3B05-2A24-08EA-D804-4E3DDE510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0C46B-7C76-619B-6C28-5A03D441C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148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56D1-666D-FB97-25BF-55CC61FF4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58A71-4783-15AD-8D92-2B12DDD70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495D6-8E78-60D0-5F9C-EFC4010F7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6F47-805D-47C4-56E8-BBC77EF07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D2546-C4F8-396E-429C-EEE873563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19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6C0C-9EB1-C530-182E-0D464EC9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5A03A-422C-5BF6-6822-A2724806A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C05F4-FA1E-3D50-AB7E-438B61FF4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88363-0952-7AAB-BA47-EEE2C502A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FEEF1-2CF5-1010-009D-84563FD68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62CF6-0750-C106-0A0F-62D3D6E7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51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B7040-0B21-40DF-02F8-883BBD456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31463-DCBB-0FB4-6D22-7F5EBEDBB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1E3A9-AEDE-7115-0B02-38A5A1552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E78C35-8F8B-F6B0-4692-4F192334A5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834CF-CAA5-50F5-77C4-76E2A07361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91BA17-5AEC-DD73-3B14-75B32B54B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7839BC-840D-0B01-FAD8-608E5D86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ED18B-16FF-752C-71F3-EAE74120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20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0CF6-66C3-925C-A159-2762A1EFD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C3F50-D59A-5A08-D403-7866CCB6E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E891EB-0C07-C0DD-D53F-2AA058DE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29464-77CE-D3A8-EDBA-1A5416D41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3156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EB2159-90C7-1EC7-FF61-6DC01D347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C86FE9-66C0-1A4C-3595-64AE5A2A3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7E2520-9077-E503-68B3-E5336960A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562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2497-CABB-755D-F13A-8E745ED1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8170-C306-A22C-268E-AABC402E2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FB0B37-876F-DB8C-1202-AE8E46B0A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B4C35-0C5A-4DF2-98DE-E49ABD079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A443C-54F5-7BD9-F351-19B5BDD36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2310E-E3CE-26DF-867E-13A579A7C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469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05DED-4D4B-C0D9-484B-27D401B73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7D9CC-6D15-B5EC-2846-5560CF731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E90A40-87C4-49C2-FCCA-86350AB47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DD56-07A3-8B5E-5C8E-816919CE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55C86-3A97-E9A9-8605-6857CE529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1FBC6-87FE-3493-D52E-F61A84FA4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125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6BC6-2517-8E7F-81F1-CF9614FE7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50931-74F5-4FDC-0CBF-9888456C4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3184F-B2A0-FD36-DA9D-3A58AEB41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862D1-48E6-DA2F-0AC5-7EAC5A4B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CEB54-A23C-25D3-1FDA-4ECA17212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097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07ACC0-A597-E3ED-A8B7-2C9F9D246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C56FC-8198-C094-B3F9-1C8E89BEB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C6154-A3B3-BFC2-1888-314CEBA09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85D97-B330-5B70-E48D-A1923524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9025E-59FE-6B77-93C3-E0D1DD637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65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E09F86-79E3-7CB4-C35C-120E8F94B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A12807-C9BB-09BB-2B22-D2DAEEEF8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C92F3-81DF-54B2-DC24-F11A10212B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5C152A-1D25-43D0-87C0-D0BC3CAB054A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4E957-203A-9F6C-95C8-6023666356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889A5-94C1-37F4-14D1-A0CF712CE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9D948D-10A8-4C7A-ABF5-61DFAFD42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3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51B37-5DA1-9DE0-1382-5CD2ABA3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ED28F-8EFB-71E3-31CA-D6372010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CD7CD-37DF-7C82-AFCE-3EC11DE9C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24AF9-14DD-4407-8554-E7793B551CA8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AFB70-8E38-AAED-DCA9-1846E39313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23A70-E117-4EFC-9A79-A5C47CF792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94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8EAA-870E-C88C-40A2-482D74F2AA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Visualisation &amp; Reporting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036E8B-B587-436D-021C-CC645E578E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Session 9</a:t>
            </a:r>
          </a:p>
        </p:txBody>
      </p:sp>
    </p:spTree>
    <p:extLst>
      <p:ext uri="{BB962C8B-B14F-4D97-AF65-F5344CB8AC3E}">
        <p14:creationId xmlns:p14="http://schemas.microsoft.com/office/powerpoint/2010/main" val="1919694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DD5CFA5-8FA1-0F49-16BF-68166F6E7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10" y="228229"/>
            <a:ext cx="11924144" cy="649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188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1BBFC9D9-39FD-9BA1-7F3E-C9A8A3E08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94" y="117455"/>
            <a:ext cx="11730933" cy="672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36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21AC7D-EE70-3453-E3FC-107B561CB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87" y="85172"/>
            <a:ext cx="11955080" cy="667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59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4C10FFAC-D950-FF46-EA7D-2A95A0EE5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1055"/>
            <a:ext cx="11277600" cy="52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79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3518317-58C8-8592-813A-092059A19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146" y="544945"/>
            <a:ext cx="9457915" cy="5126889"/>
          </a:xfrm>
          <a:prstGeom prst="rect">
            <a:avLst/>
          </a:prstGeom>
        </p:spPr>
      </p:pic>
      <p:pic>
        <p:nvPicPr>
          <p:cNvPr id="3" name="Picture 2" descr="A close up of a word&#10;&#10;Description automatically generated">
            <a:extLst>
              <a:ext uri="{FF2B5EF4-FFF2-40B4-BE49-F238E27FC236}">
                <a16:creationId xmlns:a16="http://schemas.microsoft.com/office/drawing/2014/main" id="{D989E8BD-8CCA-D184-D42C-90129C79D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144" y="5658704"/>
            <a:ext cx="9366738" cy="60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588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F01E98E-87C8-99D2-E6F8-4E27B847E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17" y="142809"/>
            <a:ext cx="10237251" cy="662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384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211C02-BF0D-0563-5EF5-E1386282F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18" y="161279"/>
            <a:ext cx="11526442" cy="655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87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AB6F80-4690-D2ED-95C5-8C9BFA48B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55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B8A08C-33FB-FFFC-D9A3-2DED6A6FA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29" b="9174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18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5609299-DA05-D982-4E2B-071D60B17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02996"/>
            <a:ext cx="11277600" cy="4652008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674DD0C1-066A-D8CA-F069-8A34551D8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03" y="5837329"/>
            <a:ext cx="11274994" cy="82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638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3C4D9B-BA7F-7BC8-B91A-585C3B7FA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560" y="457200"/>
            <a:ext cx="1048682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B06F91B4-4794-6DDD-4553-4D3CF6C38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792" y="457200"/>
            <a:ext cx="11228615" cy="619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77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FF44624-3F02-F72B-B55E-4270E7826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492" y="457200"/>
            <a:ext cx="11301015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587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3E5CE6-CEAD-4372-E2CB-DD1F9C387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28" y="145473"/>
            <a:ext cx="11571000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82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EE74C7-CA58-F291-A839-25AABB9C44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5" b="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82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779C31-38B8-3EDC-4C7C-773D8B96C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4878"/>
            <a:ext cx="11277600" cy="599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51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CC7D8F-7DC3-AF99-4AB9-9FA80957B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27" y="205667"/>
            <a:ext cx="11279975" cy="648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68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66FAE0-6351-F3FC-9878-4C01EFA4A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0219"/>
            <a:ext cx="11277600" cy="4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78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365528A7-E745-516A-B547-6F0A410486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93748"/>
            <a:ext cx="11277600" cy="327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033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subject&#10;&#10;Description automatically generated">
            <a:extLst>
              <a:ext uri="{FF2B5EF4-FFF2-40B4-BE49-F238E27FC236}">
                <a16:creationId xmlns:a16="http://schemas.microsoft.com/office/drawing/2014/main" id="{D15AD9C5-A51C-9A4F-9221-8D4F3B56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375" y="457200"/>
            <a:ext cx="1104811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6671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BD3938-833C-9B1A-8E02-F75F3C7AC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243" y="126521"/>
            <a:ext cx="11689777" cy="657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475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2FE171E-1313-8AAF-240C-A60A34939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71374"/>
            <a:ext cx="11277600" cy="59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526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23843585-A659-9F37-F99B-B9B40D0A3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29" y="1234180"/>
            <a:ext cx="10226429" cy="801076"/>
          </a:xfrm>
          <a:prstGeom prst="rect">
            <a:avLst/>
          </a:prstGeom>
        </p:spPr>
      </p:pic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5EC07C4B-6048-AA40-8D5A-8626DCE26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119" y="2177204"/>
            <a:ext cx="10180840" cy="3230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570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graphs and diagrams&#10;&#10;Description automatically generated">
            <a:extLst>
              <a:ext uri="{FF2B5EF4-FFF2-40B4-BE49-F238E27FC236}">
                <a16:creationId xmlns:a16="http://schemas.microsoft.com/office/drawing/2014/main" id="{48F960D3-EF52-FEFF-5929-5170ABAAE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392" y="72944"/>
            <a:ext cx="11893678" cy="669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6853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7A0D3E5-040B-9A21-2C3B-4CA355E5C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40002"/>
            <a:ext cx="11277600" cy="377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67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72CFBD5-3D6E-9B1E-88CA-799B98203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69" y="151098"/>
            <a:ext cx="11748098" cy="655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81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699D3BA-8D7E-869A-6DB8-88F7CCD6C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75688"/>
            <a:ext cx="11277600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777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grid with blue circles&#10;&#10;Description automatically generated">
            <a:extLst>
              <a:ext uri="{FF2B5EF4-FFF2-40B4-BE49-F238E27FC236}">
                <a16:creationId xmlns:a16="http://schemas.microsoft.com/office/drawing/2014/main" id="{14DC6845-831E-78C2-638B-741181510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80" y="40257"/>
            <a:ext cx="10532794" cy="681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204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DBBC2FE-28C4-33B3-2951-2C59E814E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9114"/>
            <a:ext cx="11277600" cy="57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568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screenshot of a software&#10;&#10;Description automatically generated">
            <a:extLst>
              <a:ext uri="{FF2B5EF4-FFF2-40B4-BE49-F238E27FC236}">
                <a16:creationId xmlns:a16="http://schemas.microsoft.com/office/drawing/2014/main" id="{AC618BE4-01E3-4F45-2FC7-FEC820A19D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882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8669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38BB174-D997-2496-5725-3F90CDBD4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9734"/>
            <a:ext cx="11277600" cy="501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932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screenshot of a computer software&#10;&#10;Description automatically generated">
            <a:extLst>
              <a:ext uri="{FF2B5EF4-FFF2-40B4-BE49-F238E27FC236}">
                <a16:creationId xmlns:a16="http://schemas.microsoft.com/office/drawing/2014/main" id="{984969F1-F1CC-5F53-322C-4630A2880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6"/>
            <a:ext cx="11277600" cy="569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8085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FB854010-69CF-09B5-5C94-DE9022F61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857" y="161315"/>
            <a:ext cx="11250957" cy="5096628"/>
          </a:xfrm>
          <a:prstGeom prst="rect">
            <a:avLst/>
          </a:prstGeom>
        </p:spPr>
      </p:pic>
      <p:pic>
        <p:nvPicPr>
          <p:cNvPr id="5" name="Picture 4" descr="A close-up of words&#10;&#10;Description automatically generated">
            <a:extLst>
              <a:ext uri="{FF2B5EF4-FFF2-40B4-BE49-F238E27FC236}">
                <a16:creationId xmlns:a16="http://schemas.microsoft.com/office/drawing/2014/main" id="{2284B8BE-038A-A6E3-6BA7-27CAF65EC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86" y="5262295"/>
            <a:ext cx="11219338" cy="141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0020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FA838A03-902A-0B43-3759-812C153A5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67" y="-1887"/>
            <a:ext cx="11394493" cy="680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504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business function&#10;&#10;Description automatically generated">
            <a:extLst>
              <a:ext uri="{FF2B5EF4-FFF2-40B4-BE49-F238E27FC236}">
                <a16:creationId xmlns:a16="http://schemas.microsoft.com/office/drawing/2014/main" id="{A452C4D3-DB6C-8CF8-5E0D-FDA9AB5DD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509" y="159465"/>
            <a:ext cx="11628491" cy="659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1744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report&#10;&#10;Description automatically generated">
            <a:extLst>
              <a:ext uri="{FF2B5EF4-FFF2-40B4-BE49-F238E27FC236}">
                <a16:creationId xmlns:a16="http://schemas.microsoft.com/office/drawing/2014/main" id="{CA05C6DD-18AE-E30D-A2EE-5984DE553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67" y="457200"/>
            <a:ext cx="113390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1524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9ACC2832-A791-7BC9-20DE-E8D836D1A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740" y="137480"/>
            <a:ext cx="9448296" cy="657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371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EC04062-E8C5-D26B-CF7E-62AF424FFA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17" b="7687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9228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B13A23A-51AC-D408-EC8E-6249ED669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355" y="457200"/>
            <a:ext cx="8521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2029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EF9BC2-2308-80E5-0E7F-FB09AEA5E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75" y="457200"/>
            <a:ext cx="958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4933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AD46B90-07A7-DADB-200A-8C910C79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4537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screenshot of a computer dashboard&#10;&#10;Description automatically generated">
            <a:extLst>
              <a:ext uri="{FF2B5EF4-FFF2-40B4-BE49-F238E27FC236}">
                <a16:creationId xmlns:a16="http://schemas.microsoft.com/office/drawing/2014/main" id="{C873AAE9-E7CB-0140-A535-1640B4A39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83" y="198408"/>
            <a:ext cx="10916789" cy="653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37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41174731-F5BF-910F-C9F2-851DC50D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262" y="140899"/>
            <a:ext cx="10981362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1583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1EC1E258-2FF2-733A-F799-7E987290E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8" y="228600"/>
            <a:ext cx="11591925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177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D1CAA8F9-66CC-A50C-3D4E-39E4889D7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97" y="97767"/>
            <a:ext cx="10631137" cy="664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790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veral screenshots of a computer&#10;&#10;Description automatically generated">
            <a:extLst>
              <a:ext uri="{FF2B5EF4-FFF2-40B4-BE49-F238E27FC236}">
                <a16:creationId xmlns:a16="http://schemas.microsoft.com/office/drawing/2014/main" id="{4ED52779-3427-A1D4-468D-E138E30A8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29" y="107659"/>
            <a:ext cx="11910426" cy="6600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4447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40719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72355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97963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7794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2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Aptos</vt:lpstr>
      <vt:lpstr>Aptos Display</vt:lpstr>
      <vt:lpstr>Arial</vt:lpstr>
      <vt:lpstr>Calibri</vt:lpstr>
      <vt:lpstr>Calibri Light</vt:lpstr>
      <vt:lpstr>Office Theme</vt:lpstr>
      <vt:lpstr>1_Office Theme</vt:lpstr>
      <vt:lpstr>Visualisation &amp; Reporting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1</cp:revision>
  <dcterms:created xsi:type="dcterms:W3CDTF">2026-02-11T11:55:49Z</dcterms:created>
  <dcterms:modified xsi:type="dcterms:W3CDTF">2026-02-11T12:24:42Z</dcterms:modified>
</cp:coreProperties>
</file>